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283" r:id="rId2"/>
    <p:sldId id="282" r:id="rId3"/>
    <p:sldId id="286" r:id="rId4"/>
    <p:sldId id="261" r:id="rId5"/>
    <p:sldId id="266" r:id="rId6"/>
    <p:sldId id="256" r:id="rId7"/>
    <p:sldId id="267" r:id="rId8"/>
    <p:sldId id="281" r:id="rId9"/>
    <p:sldId id="262" r:id="rId10"/>
    <p:sldId id="268" r:id="rId11"/>
    <p:sldId id="257" r:id="rId12"/>
    <p:sldId id="269" r:id="rId13"/>
    <p:sldId id="284" r:id="rId14"/>
    <p:sldId id="263" r:id="rId15"/>
    <p:sldId id="258" r:id="rId16"/>
    <p:sldId id="289" r:id="rId17"/>
    <p:sldId id="270" r:id="rId18"/>
    <p:sldId id="279" r:id="rId19"/>
    <p:sldId id="264" r:id="rId20"/>
    <p:sldId id="259" r:id="rId21"/>
    <p:sldId id="290" r:id="rId22"/>
    <p:sldId id="272" r:id="rId23"/>
    <p:sldId id="273" r:id="rId24"/>
    <p:sldId id="277" r:id="rId25"/>
    <p:sldId id="265" r:id="rId26"/>
    <p:sldId id="260" r:id="rId27"/>
    <p:sldId id="274" r:id="rId28"/>
    <p:sldId id="275" r:id="rId29"/>
    <p:sldId id="276" r:id="rId30"/>
    <p:sldId id="285" r:id="rId31"/>
    <p:sldId id="287" r:id="rId32"/>
    <p:sldId id="288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6FA05E9E-BA46-4C3B-8536-53F5704208AE}">
          <p14:sldIdLst>
            <p14:sldId id="283"/>
            <p14:sldId id="282"/>
            <p14:sldId id="286"/>
          </p14:sldIdLst>
        </p14:section>
        <p14:section name="1" id="{71AA567E-DC06-47AA-949B-34DEB560813C}">
          <p14:sldIdLst>
            <p14:sldId id="261"/>
            <p14:sldId id="266"/>
            <p14:sldId id="256"/>
            <p14:sldId id="267"/>
            <p14:sldId id="281"/>
          </p14:sldIdLst>
        </p14:section>
        <p14:section name="2" id="{5337F221-5DE0-4BBA-BF86-C5176D7E8B6D}">
          <p14:sldIdLst>
            <p14:sldId id="262"/>
            <p14:sldId id="268"/>
            <p14:sldId id="257"/>
            <p14:sldId id="269"/>
            <p14:sldId id="284"/>
          </p14:sldIdLst>
        </p14:section>
        <p14:section name="3" id="{019E5CE4-03C4-4E2B-B080-A26C074ABE9A}">
          <p14:sldIdLst>
            <p14:sldId id="263"/>
            <p14:sldId id="258"/>
            <p14:sldId id="289"/>
            <p14:sldId id="270"/>
            <p14:sldId id="279"/>
          </p14:sldIdLst>
        </p14:section>
        <p14:section name="4" id="{19AB1BB8-9667-45D3-A31F-39440B044E34}">
          <p14:sldIdLst>
            <p14:sldId id="264"/>
            <p14:sldId id="259"/>
            <p14:sldId id="290"/>
            <p14:sldId id="272"/>
            <p14:sldId id="273"/>
            <p14:sldId id="277"/>
          </p14:sldIdLst>
        </p14:section>
        <p14:section name="5" id="{C5D2B52E-1DBB-4D3D-A92C-2707BEF39C3F}">
          <p14:sldIdLst>
            <p14:sldId id="265"/>
            <p14:sldId id="260"/>
            <p14:sldId id="274"/>
            <p14:sldId id="275"/>
            <p14:sldId id="276"/>
            <p14:sldId id="285"/>
            <p14:sldId id="287"/>
            <p14:sldId id="28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583A6"/>
    <a:srgbClr val="2C13BB"/>
    <a:srgbClr val="BAE6F7"/>
    <a:srgbClr val="EFEFEF"/>
    <a:srgbClr val="0D7E85"/>
    <a:srgbClr val="B5E0F0"/>
    <a:srgbClr val="1777C4"/>
    <a:srgbClr val="7FD2F2"/>
    <a:srgbClr val="E2EFFA"/>
    <a:srgbClr val="5353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69" autoAdjust="0"/>
    <p:restoredTop sz="94660"/>
  </p:normalViewPr>
  <p:slideViewPr>
    <p:cSldViewPr snapToGrid="0">
      <p:cViewPr varScale="1">
        <p:scale>
          <a:sx n="78" d="100"/>
          <a:sy n="78" d="100"/>
        </p:scale>
        <p:origin x="782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644086-C588-4BEC-AFFA-B1FF9DD4F660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D542B-EEEE-4988-9EE9-BC65C30B42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3506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85303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36785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6712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69743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1043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660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45926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5254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8541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89358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91684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89939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58073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4835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86324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7971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80549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7387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82794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386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22667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69D542B-EEEE-4988-9EE9-BC65C30B4268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3453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14997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EFE7D51-6F5B-00F4-C9E7-4F2076483875}"/>
              </a:ext>
            </a:extLst>
          </p:cNvPr>
          <p:cNvGrpSpPr/>
          <p:nvPr userDrawn="1"/>
        </p:nvGrpSpPr>
        <p:grpSpPr>
          <a:xfrm>
            <a:off x="1011478" y="2070173"/>
            <a:ext cx="10169043" cy="2717653"/>
            <a:chOff x="1011478" y="2070173"/>
            <a:chExt cx="10169043" cy="2717653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A9559B71-FA02-BCE6-E7D8-DC678DC95BC6}"/>
                </a:ext>
              </a:extLst>
            </p:cNvPr>
            <p:cNvSpPr/>
            <p:nvPr/>
          </p:nvSpPr>
          <p:spPr>
            <a:xfrm>
              <a:off x="1215342" y="2257063"/>
              <a:ext cx="9688010" cy="2233914"/>
            </a:xfrm>
            <a:prstGeom prst="roundRect">
              <a:avLst>
                <a:gd name="adj" fmla="val 50000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39F4469-3975-874B-1B2D-0561879C98CE}"/>
                </a:ext>
              </a:extLst>
            </p:cNvPr>
            <p:cNvGrpSpPr/>
            <p:nvPr/>
          </p:nvGrpSpPr>
          <p:grpSpPr>
            <a:xfrm>
              <a:off x="1011478" y="2070173"/>
              <a:ext cx="10169043" cy="2717653"/>
              <a:chOff x="3158849" y="3712161"/>
              <a:chExt cx="3443989" cy="920398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B6F1E176-3372-006E-3DE8-4F4B634BD1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>
                <a:off x="5891127" y="3920847"/>
                <a:ext cx="920396" cy="503026"/>
              </a:xfrm>
              <a:prstGeom prst="rect">
                <a:avLst/>
              </a:prstGeom>
            </p:spPr>
          </p:pic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EA307782-91ED-E49C-2E63-0531698A00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 flipV="1">
                <a:off x="2950163" y="3920847"/>
                <a:ext cx="920397" cy="503026"/>
              </a:xfrm>
              <a:prstGeom prst="rect">
                <a:avLst/>
              </a:prstGeom>
            </p:spPr>
          </p:pic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2CE04E62-CC82-A9EF-7067-84B823403DA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28842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3A702611-9A7E-DBA4-1E65-D9CAB4BD44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463290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F8D6DB6D-9D36-C39D-BD2D-8D9DFACE88A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634175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14815DD7-F2E5-633F-6180-C92249D6A8F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80904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05F60ED9-FE46-C758-90A5-330BE0FAFEE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9854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DF0EBB0B-B17C-648B-F4D8-782A910B623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16030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435F7284-7085-4911-C320-E5BA82A19DE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33464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4D4C02F8-80BE-0377-4169-793EBD43B4A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50956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F671108C-1095-0446-21C5-9423F897B19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6863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1BDB77D-A470-A53A-37E4-3882692E48E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86082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82B217E3-2D02-2082-8B25-0BC29F5C04A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03569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8C6B2D8B-AF41-B3E9-AAF2-6AE65290935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211939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459F3E1E-6092-4191-D888-59D36BB7832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38685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A3B76BB-61FF-E58F-8FE5-C5FC9340381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560214" y="4084649"/>
                <a:ext cx="920397" cy="175423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3544370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14B0C02-F224-2398-65DF-89A57FE9CCA2}"/>
              </a:ext>
            </a:extLst>
          </p:cNvPr>
          <p:cNvGrpSpPr/>
          <p:nvPr userDrawn="1"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FB267F62-0FC7-9158-6011-5A6C1576B7E2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CB2856-3849-2E7A-7025-4D881DE326AF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B75F3A7A-B8DF-FBAF-1832-CB9F134E24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505BF1BA-37C5-3D89-B30C-ABBA2C08A7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B3A809F-752F-B60D-ECD2-E64C364F427F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1CD0659A-B940-4D05-E89A-DF8F0E876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BCD14A1-20F4-4B6D-B5FE-DAE3D1F5D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104EBEC-433F-F86B-CEBF-23DDE4381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8CFAD2F-25FC-7401-FB3A-154FFE2DA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3F86DB1-D223-B222-5A65-51653493C185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DBCC486-B11D-F70B-495D-31B48EABA42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C04421E1-9BF6-674F-5829-22C3A8402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24E9C-1622-A593-0ACB-758E72A6E909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7E7F56D-D3CE-1731-2282-8A17D933294B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0E3DE4A-700D-2F7B-C930-FF3B1C677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20C8EE-EB97-2651-2799-047971845263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93606BC9-C952-9612-32FF-C5B10BF5D4A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6A6EC238-8B1F-0D7E-5E4A-E1AB74638C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F0FF41C-F1B3-7495-DCD7-8C8BF2E088D8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A33989F0-A8C7-5A12-1BA9-EFDB3988778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6045EE94-E0CA-A9B6-72B6-6B3931243E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3928280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14B0C02-F224-2398-65DF-89A57FE9CCA2}"/>
              </a:ext>
            </a:extLst>
          </p:cNvPr>
          <p:cNvGrpSpPr/>
          <p:nvPr userDrawn="1"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FB267F62-0FC7-9158-6011-5A6C1576B7E2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CB2856-3849-2E7A-7025-4D881DE326AF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B75F3A7A-B8DF-FBAF-1832-CB9F134E24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505BF1BA-37C5-3D89-B30C-ABBA2C08A7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B3A809F-752F-B60D-ECD2-E64C364F427F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1CD0659A-B940-4D05-E89A-DF8F0E876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BCD14A1-20F4-4B6D-B5FE-DAE3D1F5D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104EBEC-433F-F86B-CEBF-23DDE4381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8CFAD2F-25FC-7401-FB3A-154FFE2DA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3F86DB1-D223-B222-5A65-51653493C185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DBCC486-B11D-F70B-495D-31B48EABA42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C04421E1-9BF6-674F-5829-22C3A8402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24E9C-1622-A593-0ACB-758E72A6E909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7E7F56D-D3CE-1731-2282-8A17D933294B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0E3DE4A-700D-2F7B-C930-FF3B1C677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20C8EE-EB97-2651-2799-047971845263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93606BC9-C952-9612-32FF-C5B10BF5D4A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6A6EC238-8B1F-0D7E-5E4A-E1AB74638C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F0FF41C-F1B3-7495-DCD7-8C8BF2E088D8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A33989F0-A8C7-5A12-1BA9-EFDB3988778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6045EE94-E0CA-A9B6-72B6-6B3931243E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140288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14B0C02-F224-2398-65DF-89A57FE9CCA2}"/>
              </a:ext>
            </a:extLst>
          </p:cNvPr>
          <p:cNvGrpSpPr/>
          <p:nvPr userDrawn="1"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FB267F62-0FC7-9158-6011-5A6C1576B7E2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CB2856-3849-2E7A-7025-4D881DE326AF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B75F3A7A-B8DF-FBAF-1832-CB9F134E24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505BF1BA-37C5-3D89-B30C-ABBA2C08A7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B3A809F-752F-B60D-ECD2-E64C364F427F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1CD0659A-B940-4D05-E89A-DF8F0E876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BCD14A1-20F4-4B6D-B5FE-DAE3D1F5D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104EBEC-433F-F86B-CEBF-23DDE4381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8CFAD2F-25FC-7401-FB3A-154FFE2DA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3F86DB1-D223-B222-5A65-51653493C185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DBCC486-B11D-F70B-495D-31B48EABA42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C04421E1-9BF6-674F-5829-22C3A8402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24E9C-1622-A593-0ACB-758E72A6E909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7E7F56D-D3CE-1731-2282-8A17D933294B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0E3DE4A-700D-2F7B-C930-FF3B1C677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20C8EE-EB97-2651-2799-047971845263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93606BC9-C952-9612-32FF-C5B10BF5D4A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6A6EC238-8B1F-0D7E-5E4A-E1AB74638C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F0FF41C-F1B3-7495-DCD7-8C8BF2E088D8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A33989F0-A8C7-5A12-1BA9-EFDB3988778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6045EE94-E0CA-A9B6-72B6-6B3931243E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11747046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14B0C02-F224-2398-65DF-89A57FE9CCA2}"/>
              </a:ext>
            </a:extLst>
          </p:cNvPr>
          <p:cNvGrpSpPr/>
          <p:nvPr userDrawn="1"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FB267F62-0FC7-9158-6011-5A6C1576B7E2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CB2856-3849-2E7A-7025-4D881DE326AF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B75F3A7A-B8DF-FBAF-1832-CB9F134E24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505BF1BA-37C5-3D89-B30C-ABBA2C08A7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B3A809F-752F-B60D-ECD2-E64C364F427F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1CD0659A-B940-4D05-E89A-DF8F0E876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BCD14A1-20F4-4B6D-B5FE-DAE3D1F5D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104EBEC-433F-F86B-CEBF-23DDE4381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8CFAD2F-25FC-7401-FB3A-154FFE2DA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3F86DB1-D223-B222-5A65-51653493C185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DBCC486-B11D-F70B-495D-31B48EABA42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C04421E1-9BF6-674F-5829-22C3A8402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24E9C-1622-A593-0ACB-758E72A6E909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7E7F56D-D3CE-1731-2282-8A17D933294B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0E3DE4A-700D-2F7B-C930-FF3B1C677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20C8EE-EB97-2651-2799-047971845263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93606BC9-C952-9612-32FF-C5B10BF5D4A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6A6EC238-8B1F-0D7E-5E4A-E1AB74638C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F0FF41C-F1B3-7495-DCD7-8C8BF2E088D8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A33989F0-A8C7-5A12-1BA9-EFDB3988778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6045EE94-E0CA-A9B6-72B6-6B3931243E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36363319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chemeClr val="bg1">
            <a:alpha val="78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9">
            <a:extLst>
              <a:ext uri="{FF2B5EF4-FFF2-40B4-BE49-F238E27FC236}">
                <a16:creationId xmlns:a16="http://schemas.microsoft.com/office/drawing/2014/main" id="{EBE0AC70-2B6F-CFD0-4647-6DEBDB73A664}"/>
              </a:ext>
            </a:extLst>
          </p:cNvPr>
          <p:cNvSpPr/>
          <p:nvPr userDrawn="1"/>
        </p:nvSpPr>
        <p:spPr>
          <a:xfrm>
            <a:off x="-1" y="-1"/>
            <a:ext cx="12191999" cy="6858001"/>
          </a:xfrm>
          <a:custGeom>
            <a:avLst/>
            <a:gdLst>
              <a:gd name="connsiteX0" fmla="*/ 0 w 12191999"/>
              <a:gd name="connsiteY0" fmla="*/ 0 h 12191999"/>
              <a:gd name="connsiteX1" fmla="*/ 12191999 w 12191999"/>
              <a:gd name="connsiteY1" fmla="*/ 0 h 12191999"/>
              <a:gd name="connsiteX2" fmla="*/ 12191999 w 12191999"/>
              <a:gd name="connsiteY2" fmla="*/ 12191999 h 12191999"/>
              <a:gd name="connsiteX3" fmla="*/ 0 w 12191999"/>
              <a:gd name="connsiteY3" fmla="*/ 12191999 h 1219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12191999">
                <a:moveTo>
                  <a:pt x="0" y="0"/>
                </a:moveTo>
                <a:lnTo>
                  <a:pt x="12191999" y="0"/>
                </a:lnTo>
                <a:lnTo>
                  <a:pt x="12191999" y="12191999"/>
                </a:lnTo>
                <a:lnTo>
                  <a:pt x="0" y="12191999"/>
                </a:lnTo>
                <a:close/>
              </a:path>
            </a:pathLst>
          </a:custGeom>
          <a:solidFill>
            <a:srgbClr val="7FD2F2">
              <a:alpha val="53000"/>
            </a:srgbClr>
          </a:solidFill>
          <a:ln w="243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6">
            <a:extLst>
              <a:ext uri="{FF2B5EF4-FFF2-40B4-BE49-F238E27FC236}">
                <a16:creationId xmlns:a16="http://schemas.microsoft.com/office/drawing/2014/main" id="{CC790BF9-FB32-45F8-4A2E-ABCC0724952A}"/>
              </a:ext>
            </a:extLst>
          </p:cNvPr>
          <p:cNvSpPr/>
          <p:nvPr userDrawn="1"/>
        </p:nvSpPr>
        <p:spPr>
          <a:xfrm>
            <a:off x="6047491" y="10119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6">
            <a:extLst>
              <a:ext uri="{FF2B5EF4-FFF2-40B4-BE49-F238E27FC236}">
                <a16:creationId xmlns:a16="http://schemas.microsoft.com/office/drawing/2014/main" id="{F96752AF-EDF0-2968-22BE-6E3F6063807B}"/>
              </a:ext>
            </a:extLst>
          </p:cNvPr>
          <p:cNvSpPr/>
          <p:nvPr userDrawn="1"/>
        </p:nvSpPr>
        <p:spPr>
          <a:xfrm flipH="1">
            <a:off x="-97019" y="10633"/>
            <a:ext cx="6144510" cy="6858001"/>
          </a:xfrm>
          <a:custGeom>
            <a:avLst/>
            <a:gdLst>
              <a:gd name="connsiteX0" fmla="*/ 7180098 w 7180474"/>
              <a:gd name="connsiteY0" fmla="*/ 178245 h 7116222"/>
              <a:gd name="connsiteX1" fmla="*/ 7180098 w 7180474"/>
              <a:gd name="connsiteY1" fmla="*/ 158622 h 7116222"/>
              <a:gd name="connsiteX2" fmla="*/ 7144983 w 7180474"/>
              <a:gd name="connsiteY2" fmla="*/ 109756 h 7116222"/>
              <a:gd name="connsiteX3" fmla="*/ 7087983 w 7180474"/>
              <a:gd name="connsiteY3" fmla="*/ 128482 h 7116222"/>
              <a:gd name="connsiteX4" fmla="*/ 7087983 w 7180474"/>
              <a:gd name="connsiteY4" fmla="*/ 68072 h 7116222"/>
              <a:gd name="connsiteX5" fmla="*/ 7030984 w 7180474"/>
              <a:gd name="connsiteY5" fmla="*/ 49219 h 7116222"/>
              <a:gd name="connsiteX6" fmla="*/ 7066100 w 7180474"/>
              <a:gd name="connsiteY6" fmla="*/ 353 h 7116222"/>
              <a:gd name="connsiteX7" fmla="*/ 7051978 w 7180474"/>
              <a:gd name="connsiteY7" fmla="*/ 353 h 7116222"/>
              <a:gd name="connsiteX8" fmla="*/ 7019407 w 7180474"/>
              <a:gd name="connsiteY8" fmla="*/ 45499 h 7116222"/>
              <a:gd name="connsiteX9" fmla="*/ 6881744 w 7180474"/>
              <a:gd name="connsiteY9" fmla="*/ 481 h 7116222"/>
              <a:gd name="connsiteX10" fmla="*/ 6844974 w 7180474"/>
              <a:gd name="connsiteY10" fmla="*/ 481 h 7116222"/>
              <a:gd name="connsiteX11" fmla="*/ 6759730 w 7180474"/>
              <a:gd name="connsiteY11" fmla="*/ 28313 h 7116222"/>
              <a:gd name="connsiteX12" fmla="*/ 6759730 w 7180474"/>
              <a:gd name="connsiteY12" fmla="*/ 118093 h 7116222"/>
              <a:gd name="connsiteX13" fmla="*/ 6674613 w 7180474"/>
              <a:gd name="connsiteY13" fmla="*/ -32 h 7116222"/>
              <a:gd name="connsiteX14" fmla="*/ 6660491 w 7180474"/>
              <a:gd name="connsiteY14" fmla="*/ -32 h 7116222"/>
              <a:gd name="connsiteX15" fmla="*/ 6575374 w 7180474"/>
              <a:gd name="connsiteY15" fmla="*/ 118093 h 7116222"/>
              <a:gd name="connsiteX16" fmla="*/ 6575374 w 7180474"/>
              <a:gd name="connsiteY16" fmla="*/ 28313 h 7116222"/>
              <a:gd name="connsiteX17" fmla="*/ 6490130 w 7180474"/>
              <a:gd name="connsiteY17" fmla="*/ 481 h 7116222"/>
              <a:gd name="connsiteX18" fmla="*/ 6453106 w 7180474"/>
              <a:gd name="connsiteY18" fmla="*/ 481 h 7116222"/>
              <a:gd name="connsiteX19" fmla="*/ 6315316 w 7180474"/>
              <a:gd name="connsiteY19" fmla="*/ 45627 h 7116222"/>
              <a:gd name="connsiteX20" fmla="*/ 6282618 w 7180474"/>
              <a:gd name="connsiteY20" fmla="*/ 481 h 7116222"/>
              <a:gd name="connsiteX21" fmla="*/ 6268368 w 7180474"/>
              <a:gd name="connsiteY21" fmla="*/ 481 h 7116222"/>
              <a:gd name="connsiteX22" fmla="*/ 6303611 w 7180474"/>
              <a:gd name="connsiteY22" fmla="*/ 49219 h 7116222"/>
              <a:gd name="connsiteX23" fmla="*/ 6246994 w 7180474"/>
              <a:gd name="connsiteY23" fmla="*/ 68072 h 7116222"/>
              <a:gd name="connsiteX24" fmla="*/ 6246994 w 7180474"/>
              <a:gd name="connsiteY24" fmla="*/ 128482 h 7116222"/>
              <a:gd name="connsiteX25" fmla="*/ 6189995 w 7180474"/>
              <a:gd name="connsiteY25" fmla="*/ 109756 h 7116222"/>
              <a:gd name="connsiteX26" fmla="*/ 6154879 w 7180474"/>
              <a:gd name="connsiteY26" fmla="*/ 158622 h 7116222"/>
              <a:gd name="connsiteX27" fmla="*/ 6119764 w 7180474"/>
              <a:gd name="connsiteY27" fmla="*/ 109756 h 7116222"/>
              <a:gd name="connsiteX28" fmla="*/ 6062765 w 7180474"/>
              <a:gd name="connsiteY28" fmla="*/ 128482 h 7116222"/>
              <a:gd name="connsiteX29" fmla="*/ 6062765 w 7180474"/>
              <a:gd name="connsiteY29" fmla="*/ 68072 h 7116222"/>
              <a:gd name="connsiteX30" fmla="*/ 6005257 w 7180474"/>
              <a:gd name="connsiteY30" fmla="*/ 49219 h 7116222"/>
              <a:gd name="connsiteX31" fmla="*/ 6040499 w 7180474"/>
              <a:gd name="connsiteY31" fmla="*/ 353 h 7116222"/>
              <a:gd name="connsiteX32" fmla="*/ 6026250 w 7180474"/>
              <a:gd name="connsiteY32" fmla="*/ 353 h 7116222"/>
              <a:gd name="connsiteX33" fmla="*/ 5993806 w 7180474"/>
              <a:gd name="connsiteY33" fmla="*/ 45499 h 7116222"/>
              <a:gd name="connsiteX34" fmla="*/ 5856016 w 7180474"/>
              <a:gd name="connsiteY34" fmla="*/ 481 h 7116222"/>
              <a:gd name="connsiteX35" fmla="*/ 5818992 w 7180474"/>
              <a:gd name="connsiteY35" fmla="*/ 481 h 7116222"/>
              <a:gd name="connsiteX36" fmla="*/ 5733748 w 7180474"/>
              <a:gd name="connsiteY36" fmla="*/ 28313 h 7116222"/>
              <a:gd name="connsiteX37" fmla="*/ 5733748 w 7180474"/>
              <a:gd name="connsiteY37" fmla="*/ 118093 h 7116222"/>
              <a:gd name="connsiteX38" fmla="*/ 5649013 w 7180474"/>
              <a:gd name="connsiteY38" fmla="*/ 481 h 7116222"/>
              <a:gd name="connsiteX39" fmla="*/ 5634891 w 7180474"/>
              <a:gd name="connsiteY39" fmla="*/ 481 h 7116222"/>
              <a:gd name="connsiteX40" fmla="*/ 5549774 w 7180474"/>
              <a:gd name="connsiteY40" fmla="*/ 118606 h 7116222"/>
              <a:gd name="connsiteX41" fmla="*/ 5549774 w 7180474"/>
              <a:gd name="connsiteY41" fmla="*/ 28826 h 7116222"/>
              <a:gd name="connsiteX42" fmla="*/ 5464657 w 7180474"/>
              <a:gd name="connsiteY42" fmla="*/ 994 h 7116222"/>
              <a:gd name="connsiteX43" fmla="*/ 5427506 w 7180474"/>
              <a:gd name="connsiteY43" fmla="*/ 994 h 7116222"/>
              <a:gd name="connsiteX44" fmla="*/ 5289716 w 7180474"/>
              <a:gd name="connsiteY44" fmla="*/ 46140 h 7116222"/>
              <a:gd name="connsiteX45" fmla="*/ 5257272 w 7180474"/>
              <a:gd name="connsiteY45" fmla="*/ 994 h 7116222"/>
              <a:gd name="connsiteX46" fmla="*/ 5243150 w 7180474"/>
              <a:gd name="connsiteY46" fmla="*/ 994 h 7116222"/>
              <a:gd name="connsiteX47" fmla="*/ 5277883 w 7180474"/>
              <a:gd name="connsiteY47" fmla="*/ 49219 h 7116222"/>
              <a:gd name="connsiteX48" fmla="*/ 5221012 w 7180474"/>
              <a:gd name="connsiteY48" fmla="*/ 67944 h 7116222"/>
              <a:gd name="connsiteX49" fmla="*/ 5221012 w 7180474"/>
              <a:gd name="connsiteY49" fmla="*/ 128353 h 7116222"/>
              <a:gd name="connsiteX50" fmla="*/ 5164013 w 7180474"/>
              <a:gd name="connsiteY50" fmla="*/ 109628 h 7116222"/>
              <a:gd name="connsiteX51" fmla="*/ 5128770 w 7180474"/>
              <a:gd name="connsiteY51" fmla="*/ 158494 h 7116222"/>
              <a:gd name="connsiteX52" fmla="*/ 5093527 w 7180474"/>
              <a:gd name="connsiteY52" fmla="*/ 109628 h 7116222"/>
              <a:gd name="connsiteX53" fmla="*/ 5036528 w 7180474"/>
              <a:gd name="connsiteY53" fmla="*/ 128353 h 7116222"/>
              <a:gd name="connsiteX54" fmla="*/ 5036528 w 7180474"/>
              <a:gd name="connsiteY54" fmla="*/ 68072 h 7116222"/>
              <a:gd name="connsiteX55" fmla="*/ 4979529 w 7180474"/>
              <a:gd name="connsiteY55" fmla="*/ 49219 h 7116222"/>
              <a:gd name="connsiteX56" fmla="*/ 5014772 w 7180474"/>
              <a:gd name="connsiteY56" fmla="*/ 353 h 7116222"/>
              <a:gd name="connsiteX57" fmla="*/ 5000141 w 7180474"/>
              <a:gd name="connsiteY57" fmla="*/ 353 h 7116222"/>
              <a:gd name="connsiteX58" fmla="*/ 4967697 w 7180474"/>
              <a:gd name="connsiteY58" fmla="*/ 45499 h 7116222"/>
              <a:gd name="connsiteX59" fmla="*/ 4830289 w 7180474"/>
              <a:gd name="connsiteY59" fmla="*/ 481 h 7116222"/>
              <a:gd name="connsiteX60" fmla="*/ 4793265 w 7180474"/>
              <a:gd name="connsiteY60" fmla="*/ 481 h 7116222"/>
              <a:gd name="connsiteX61" fmla="*/ 4708148 w 7180474"/>
              <a:gd name="connsiteY61" fmla="*/ 28313 h 7116222"/>
              <a:gd name="connsiteX62" fmla="*/ 4708148 w 7180474"/>
              <a:gd name="connsiteY62" fmla="*/ 118093 h 7116222"/>
              <a:gd name="connsiteX63" fmla="*/ 4622904 w 7180474"/>
              <a:gd name="connsiteY63" fmla="*/ -32 h 7116222"/>
              <a:gd name="connsiteX64" fmla="*/ 4608781 w 7180474"/>
              <a:gd name="connsiteY64" fmla="*/ -32 h 7116222"/>
              <a:gd name="connsiteX65" fmla="*/ 4523664 w 7180474"/>
              <a:gd name="connsiteY65" fmla="*/ 118093 h 7116222"/>
              <a:gd name="connsiteX66" fmla="*/ 4523664 w 7180474"/>
              <a:gd name="connsiteY66" fmla="*/ 28313 h 7116222"/>
              <a:gd name="connsiteX67" fmla="*/ 4438548 w 7180474"/>
              <a:gd name="connsiteY67" fmla="*/ 481 h 7116222"/>
              <a:gd name="connsiteX68" fmla="*/ 4401397 w 7180474"/>
              <a:gd name="connsiteY68" fmla="*/ 481 h 7116222"/>
              <a:gd name="connsiteX69" fmla="*/ 4263734 w 7180474"/>
              <a:gd name="connsiteY69" fmla="*/ 45627 h 7116222"/>
              <a:gd name="connsiteX70" fmla="*/ 4231163 w 7180474"/>
              <a:gd name="connsiteY70" fmla="*/ 481 h 7116222"/>
              <a:gd name="connsiteX71" fmla="*/ 4217041 w 7180474"/>
              <a:gd name="connsiteY71" fmla="*/ 481 h 7116222"/>
              <a:gd name="connsiteX72" fmla="*/ 4252283 w 7180474"/>
              <a:gd name="connsiteY72" fmla="*/ 49219 h 7116222"/>
              <a:gd name="connsiteX73" fmla="*/ 4195284 w 7180474"/>
              <a:gd name="connsiteY73" fmla="*/ 67944 h 7116222"/>
              <a:gd name="connsiteX74" fmla="*/ 4195284 w 7180474"/>
              <a:gd name="connsiteY74" fmla="*/ 128353 h 7116222"/>
              <a:gd name="connsiteX75" fmla="*/ 4138285 w 7180474"/>
              <a:gd name="connsiteY75" fmla="*/ 109628 h 7116222"/>
              <a:gd name="connsiteX76" fmla="*/ 4103042 w 7180474"/>
              <a:gd name="connsiteY76" fmla="*/ 158494 h 7116222"/>
              <a:gd name="connsiteX77" fmla="*/ 4067800 w 7180474"/>
              <a:gd name="connsiteY77" fmla="*/ 109628 h 7116222"/>
              <a:gd name="connsiteX78" fmla="*/ 4010801 w 7180474"/>
              <a:gd name="connsiteY78" fmla="*/ 128353 h 7116222"/>
              <a:gd name="connsiteX79" fmla="*/ 4010801 w 7180474"/>
              <a:gd name="connsiteY79" fmla="*/ 68072 h 7116222"/>
              <a:gd name="connsiteX80" fmla="*/ 3953802 w 7180474"/>
              <a:gd name="connsiteY80" fmla="*/ 49219 h 7116222"/>
              <a:gd name="connsiteX81" fmla="*/ 3989044 w 7180474"/>
              <a:gd name="connsiteY81" fmla="*/ 353 h 7116222"/>
              <a:gd name="connsiteX82" fmla="*/ 3974922 w 7180474"/>
              <a:gd name="connsiteY82" fmla="*/ 353 h 7116222"/>
              <a:gd name="connsiteX83" fmla="*/ 3942351 w 7180474"/>
              <a:gd name="connsiteY83" fmla="*/ 45499 h 7116222"/>
              <a:gd name="connsiteX84" fmla="*/ 3804179 w 7180474"/>
              <a:gd name="connsiteY84" fmla="*/ 481 h 7116222"/>
              <a:gd name="connsiteX85" fmla="*/ 3767155 w 7180474"/>
              <a:gd name="connsiteY85" fmla="*/ 481 h 7116222"/>
              <a:gd name="connsiteX86" fmla="*/ 3682039 w 7180474"/>
              <a:gd name="connsiteY86" fmla="*/ 28313 h 7116222"/>
              <a:gd name="connsiteX87" fmla="*/ 3682039 w 7180474"/>
              <a:gd name="connsiteY87" fmla="*/ 118093 h 7116222"/>
              <a:gd name="connsiteX88" fmla="*/ 3596922 w 7180474"/>
              <a:gd name="connsiteY88" fmla="*/ -32 h 7116222"/>
              <a:gd name="connsiteX89" fmla="*/ 3582672 w 7180474"/>
              <a:gd name="connsiteY89" fmla="*/ -32 h 7116222"/>
              <a:gd name="connsiteX90" fmla="*/ 3497555 w 7180474"/>
              <a:gd name="connsiteY90" fmla="*/ 118093 h 7116222"/>
              <a:gd name="connsiteX91" fmla="*/ 3497555 w 7180474"/>
              <a:gd name="connsiteY91" fmla="*/ 28313 h 7116222"/>
              <a:gd name="connsiteX92" fmla="*/ 3412438 w 7180474"/>
              <a:gd name="connsiteY92" fmla="*/ 481 h 7116222"/>
              <a:gd name="connsiteX93" fmla="*/ 3375414 w 7180474"/>
              <a:gd name="connsiteY93" fmla="*/ 481 h 7116222"/>
              <a:gd name="connsiteX94" fmla="*/ 3238006 w 7180474"/>
              <a:gd name="connsiteY94" fmla="*/ 45627 h 7116222"/>
              <a:gd name="connsiteX95" fmla="*/ 3205435 w 7180474"/>
              <a:gd name="connsiteY95" fmla="*/ 481 h 7116222"/>
              <a:gd name="connsiteX96" fmla="*/ 3191313 w 7180474"/>
              <a:gd name="connsiteY96" fmla="*/ 481 h 7116222"/>
              <a:gd name="connsiteX97" fmla="*/ 3226556 w 7180474"/>
              <a:gd name="connsiteY97" fmla="*/ 49219 h 7116222"/>
              <a:gd name="connsiteX98" fmla="*/ 3169557 w 7180474"/>
              <a:gd name="connsiteY98" fmla="*/ 67944 h 7116222"/>
              <a:gd name="connsiteX99" fmla="*/ 3169557 w 7180474"/>
              <a:gd name="connsiteY99" fmla="*/ 128353 h 7116222"/>
              <a:gd name="connsiteX100" fmla="*/ 3112558 w 7180474"/>
              <a:gd name="connsiteY100" fmla="*/ 109628 h 7116222"/>
              <a:gd name="connsiteX101" fmla="*/ 3077315 w 7180474"/>
              <a:gd name="connsiteY101" fmla="*/ 158494 h 7116222"/>
              <a:gd name="connsiteX102" fmla="*/ 3042072 w 7180474"/>
              <a:gd name="connsiteY102" fmla="*/ 109628 h 7116222"/>
              <a:gd name="connsiteX103" fmla="*/ 2985073 w 7180474"/>
              <a:gd name="connsiteY103" fmla="*/ 128353 h 7116222"/>
              <a:gd name="connsiteX104" fmla="*/ 2985073 w 7180474"/>
              <a:gd name="connsiteY104" fmla="*/ 68072 h 7116222"/>
              <a:gd name="connsiteX105" fmla="*/ 2928074 w 7180474"/>
              <a:gd name="connsiteY105" fmla="*/ 49219 h 7116222"/>
              <a:gd name="connsiteX106" fmla="*/ 2963317 w 7180474"/>
              <a:gd name="connsiteY106" fmla="*/ 353 h 7116222"/>
              <a:gd name="connsiteX107" fmla="*/ 2949194 w 7180474"/>
              <a:gd name="connsiteY107" fmla="*/ 353 h 7116222"/>
              <a:gd name="connsiteX108" fmla="*/ 2916624 w 7180474"/>
              <a:gd name="connsiteY108" fmla="*/ 45499 h 7116222"/>
              <a:gd name="connsiteX109" fmla="*/ 2778834 w 7180474"/>
              <a:gd name="connsiteY109" fmla="*/ 481 h 7116222"/>
              <a:gd name="connsiteX110" fmla="*/ 2741810 w 7180474"/>
              <a:gd name="connsiteY110" fmla="*/ 481 h 7116222"/>
              <a:gd name="connsiteX111" fmla="*/ 2656693 w 7180474"/>
              <a:gd name="connsiteY111" fmla="*/ 28313 h 7116222"/>
              <a:gd name="connsiteX112" fmla="*/ 2656693 w 7180474"/>
              <a:gd name="connsiteY112" fmla="*/ 118093 h 7116222"/>
              <a:gd name="connsiteX113" fmla="*/ 2571576 w 7180474"/>
              <a:gd name="connsiteY113" fmla="*/ -32 h 7116222"/>
              <a:gd name="connsiteX114" fmla="*/ 2557326 w 7180474"/>
              <a:gd name="connsiteY114" fmla="*/ -32 h 7116222"/>
              <a:gd name="connsiteX115" fmla="*/ 2472082 w 7180474"/>
              <a:gd name="connsiteY115" fmla="*/ 118093 h 7116222"/>
              <a:gd name="connsiteX116" fmla="*/ 2472082 w 7180474"/>
              <a:gd name="connsiteY116" fmla="*/ 28313 h 7116222"/>
              <a:gd name="connsiteX117" fmla="*/ 2386965 w 7180474"/>
              <a:gd name="connsiteY117" fmla="*/ 481 h 7116222"/>
              <a:gd name="connsiteX118" fmla="*/ 2349941 w 7180474"/>
              <a:gd name="connsiteY118" fmla="*/ 481 h 7116222"/>
              <a:gd name="connsiteX119" fmla="*/ 2212151 w 7180474"/>
              <a:gd name="connsiteY119" fmla="*/ 45627 h 7116222"/>
              <a:gd name="connsiteX120" fmla="*/ 2179581 w 7180474"/>
              <a:gd name="connsiteY120" fmla="*/ 481 h 7116222"/>
              <a:gd name="connsiteX121" fmla="*/ 2165458 w 7180474"/>
              <a:gd name="connsiteY121" fmla="*/ 481 h 7116222"/>
              <a:gd name="connsiteX122" fmla="*/ 2201083 w 7180474"/>
              <a:gd name="connsiteY122" fmla="*/ 49219 h 7116222"/>
              <a:gd name="connsiteX123" fmla="*/ 2144084 w 7180474"/>
              <a:gd name="connsiteY123" fmla="*/ 67944 h 7116222"/>
              <a:gd name="connsiteX124" fmla="*/ 2144084 w 7180474"/>
              <a:gd name="connsiteY124" fmla="*/ 128353 h 7116222"/>
              <a:gd name="connsiteX125" fmla="*/ 2086576 w 7180474"/>
              <a:gd name="connsiteY125" fmla="*/ 109756 h 7116222"/>
              <a:gd name="connsiteX126" fmla="*/ 2051333 w 7180474"/>
              <a:gd name="connsiteY126" fmla="*/ 158622 h 7116222"/>
              <a:gd name="connsiteX127" fmla="*/ 2016090 w 7180474"/>
              <a:gd name="connsiteY127" fmla="*/ 109756 h 7116222"/>
              <a:gd name="connsiteX128" fmla="*/ 1959346 w 7180474"/>
              <a:gd name="connsiteY128" fmla="*/ 128482 h 7116222"/>
              <a:gd name="connsiteX129" fmla="*/ 1959346 w 7180474"/>
              <a:gd name="connsiteY129" fmla="*/ 68072 h 7116222"/>
              <a:gd name="connsiteX130" fmla="*/ 1902347 w 7180474"/>
              <a:gd name="connsiteY130" fmla="*/ 49219 h 7116222"/>
              <a:gd name="connsiteX131" fmla="*/ 1937589 w 7180474"/>
              <a:gd name="connsiteY131" fmla="*/ 353 h 7116222"/>
              <a:gd name="connsiteX132" fmla="*/ 1923467 w 7180474"/>
              <a:gd name="connsiteY132" fmla="*/ 353 h 7116222"/>
              <a:gd name="connsiteX133" fmla="*/ 1890896 w 7180474"/>
              <a:gd name="connsiteY133" fmla="*/ 45499 h 7116222"/>
              <a:gd name="connsiteX134" fmla="*/ 1753233 w 7180474"/>
              <a:gd name="connsiteY134" fmla="*/ 481 h 7116222"/>
              <a:gd name="connsiteX135" fmla="*/ 1716082 w 7180474"/>
              <a:gd name="connsiteY135" fmla="*/ 481 h 7116222"/>
              <a:gd name="connsiteX136" fmla="*/ 1630965 w 7180474"/>
              <a:gd name="connsiteY136" fmla="*/ 28313 h 7116222"/>
              <a:gd name="connsiteX137" fmla="*/ 1630965 w 7180474"/>
              <a:gd name="connsiteY137" fmla="*/ 118093 h 7116222"/>
              <a:gd name="connsiteX138" fmla="*/ 1545848 w 7180474"/>
              <a:gd name="connsiteY138" fmla="*/ 481 h 7116222"/>
              <a:gd name="connsiteX139" fmla="*/ 1531726 w 7180474"/>
              <a:gd name="connsiteY139" fmla="*/ 481 h 7116222"/>
              <a:gd name="connsiteX140" fmla="*/ 1446482 w 7180474"/>
              <a:gd name="connsiteY140" fmla="*/ 118606 h 7116222"/>
              <a:gd name="connsiteX141" fmla="*/ 1446482 w 7180474"/>
              <a:gd name="connsiteY141" fmla="*/ 28826 h 7116222"/>
              <a:gd name="connsiteX142" fmla="*/ 1361365 w 7180474"/>
              <a:gd name="connsiteY142" fmla="*/ 481 h 7116222"/>
              <a:gd name="connsiteX143" fmla="*/ 1324341 w 7180474"/>
              <a:gd name="connsiteY143" fmla="*/ 481 h 7116222"/>
              <a:gd name="connsiteX144" fmla="*/ 1186551 w 7180474"/>
              <a:gd name="connsiteY144" fmla="*/ 45627 h 7116222"/>
              <a:gd name="connsiteX145" fmla="*/ 1154108 w 7180474"/>
              <a:gd name="connsiteY145" fmla="*/ 481 h 7116222"/>
              <a:gd name="connsiteX146" fmla="*/ 1139858 w 7180474"/>
              <a:gd name="connsiteY146" fmla="*/ 481 h 7116222"/>
              <a:gd name="connsiteX147" fmla="*/ 1175100 w 7180474"/>
              <a:gd name="connsiteY147" fmla="*/ 49219 h 7116222"/>
              <a:gd name="connsiteX148" fmla="*/ 1118101 w 7180474"/>
              <a:gd name="connsiteY148" fmla="*/ 67944 h 7116222"/>
              <a:gd name="connsiteX149" fmla="*/ 1118101 w 7180474"/>
              <a:gd name="connsiteY149" fmla="*/ 128353 h 7116222"/>
              <a:gd name="connsiteX150" fmla="*/ 1061103 w 7180474"/>
              <a:gd name="connsiteY150" fmla="*/ 109756 h 7116222"/>
              <a:gd name="connsiteX151" fmla="*/ 1025860 w 7180474"/>
              <a:gd name="connsiteY151" fmla="*/ 158622 h 7116222"/>
              <a:gd name="connsiteX152" fmla="*/ 990744 w 7180474"/>
              <a:gd name="connsiteY152" fmla="*/ 109756 h 7116222"/>
              <a:gd name="connsiteX153" fmla="*/ 933745 w 7180474"/>
              <a:gd name="connsiteY153" fmla="*/ 128482 h 7116222"/>
              <a:gd name="connsiteX154" fmla="*/ 933745 w 7180474"/>
              <a:gd name="connsiteY154" fmla="*/ 68072 h 7116222"/>
              <a:gd name="connsiteX155" fmla="*/ 876746 w 7180474"/>
              <a:gd name="connsiteY155" fmla="*/ 49219 h 7116222"/>
              <a:gd name="connsiteX156" fmla="*/ 911862 w 7180474"/>
              <a:gd name="connsiteY156" fmla="*/ 353 h 7116222"/>
              <a:gd name="connsiteX157" fmla="*/ 897739 w 7180474"/>
              <a:gd name="connsiteY157" fmla="*/ 353 h 7116222"/>
              <a:gd name="connsiteX158" fmla="*/ 865168 w 7180474"/>
              <a:gd name="connsiteY158" fmla="*/ 45627 h 7116222"/>
              <a:gd name="connsiteX159" fmla="*/ 727506 w 7180474"/>
              <a:gd name="connsiteY159" fmla="*/ 481 h 7116222"/>
              <a:gd name="connsiteX160" fmla="*/ 690482 w 7180474"/>
              <a:gd name="connsiteY160" fmla="*/ 481 h 7116222"/>
              <a:gd name="connsiteX161" fmla="*/ 605238 w 7180474"/>
              <a:gd name="connsiteY161" fmla="*/ 28313 h 7116222"/>
              <a:gd name="connsiteX162" fmla="*/ 605238 w 7180474"/>
              <a:gd name="connsiteY162" fmla="*/ 118093 h 7116222"/>
              <a:gd name="connsiteX163" fmla="*/ 520121 w 7180474"/>
              <a:gd name="connsiteY163" fmla="*/ 481 h 7116222"/>
              <a:gd name="connsiteX164" fmla="*/ 505998 w 7180474"/>
              <a:gd name="connsiteY164" fmla="*/ 481 h 7116222"/>
              <a:gd name="connsiteX165" fmla="*/ 420882 w 7180474"/>
              <a:gd name="connsiteY165" fmla="*/ 118606 h 7116222"/>
              <a:gd name="connsiteX166" fmla="*/ 420882 w 7180474"/>
              <a:gd name="connsiteY166" fmla="*/ 28826 h 7116222"/>
              <a:gd name="connsiteX167" fmla="*/ 335637 w 7180474"/>
              <a:gd name="connsiteY167" fmla="*/ 994 h 7116222"/>
              <a:gd name="connsiteX168" fmla="*/ 298614 w 7180474"/>
              <a:gd name="connsiteY168" fmla="*/ 994 h 7116222"/>
              <a:gd name="connsiteX169" fmla="*/ 160824 w 7180474"/>
              <a:gd name="connsiteY169" fmla="*/ 45627 h 7116222"/>
              <a:gd name="connsiteX170" fmla="*/ 128380 w 7180474"/>
              <a:gd name="connsiteY170" fmla="*/ 481 h 7116222"/>
              <a:gd name="connsiteX171" fmla="*/ 114512 w 7180474"/>
              <a:gd name="connsiteY171" fmla="*/ 481 h 7116222"/>
              <a:gd name="connsiteX172" fmla="*/ 149373 w 7180474"/>
              <a:gd name="connsiteY172" fmla="*/ 49219 h 7116222"/>
              <a:gd name="connsiteX173" fmla="*/ 92374 w 7180474"/>
              <a:gd name="connsiteY173" fmla="*/ 68072 h 7116222"/>
              <a:gd name="connsiteX174" fmla="*/ 92374 w 7180474"/>
              <a:gd name="connsiteY174" fmla="*/ 128482 h 7116222"/>
              <a:gd name="connsiteX175" fmla="*/ 35375 w 7180474"/>
              <a:gd name="connsiteY175" fmla="*/ 109756 h 7116222"/>
              <a:gd name="connsiteX176" fmla="*/ 5 w 7180474"/>
              <a:gd name="connsiteY176" fmla="*/ 158622 h 7116222"/>
              <a:gd name="connsiteX177" fmla="*/ 5 w 7180474"/>
              <a:gd name="connsiteY177" fmla="*/ 178245 h 7116222"/>
              <a:gd name="connsiteX178" fmla="*/ 92374 w 7180474"/>
              <a:gd name="connsiteY178" fmla="*/ 305733 h 7116222"/>
              <a:gd name="connsiteX179" fmla="*/ 92374 w 7180474"/>
              <a:gd name="connsiteY179" fmla="*/ 403465 h 7116222"/>
              <a:gd name="connsiteX180" fmla="*/ 5 w 7180474"/>
              <a:gd name="connsiteY180" fmla="*/ 433990 h 7116222"/>
              <a:gd name="connsiteX181" fmla="*/ 5 w 7180474"/>
              <a:gd name="connsiteY181" fmla="*/ 446816 h 7116222"/>
              <a:gd name="connsiteX182" fmla="*/ 92247 w 7180474"/>
              <a:gd name="connsiteY182" fmla="*/ 477085 h 7116222"/>
              <a:gd name="connsiteX183" fmla="*/ 92247 w 7180474"/>
              <a:gd name="connsiteY183" fmla="*/ 574688 h 7116222"/>
              <a:gd name="connsiteX184" fmla="*/ 92247 w 7180474"/>
              <a:gd name="connsiteY184" fmla="*/ 574688 h 7116222"/>
              <a:gd name="connsiteX185" fmla="*/ 5 w 7180474"/>
              <a:gd name="connsiteY185" fmla="*/ 702048 h 7116222"/>
              <a:gd name="connsiteX186" fmla="*/ 5 w 7180474"/>
              <a:gd name="connsiteY186" fmla="*/ 721799 h 7116222"/>
              <a:gd name="connsiteX187" fmla="*/ 92119 w 7180474"/>
              <a:gd name="connsiteY187" fmla="*/ 850057 h 7116222"/>
              <a:gd name="connsiteX188" fmla="*/ 92119 w 7180474"/>
              <a:gd name="connsiteY188" fmla="*/ 850057 h 7116222"/>
              <a:gd name="connsiteX189" fmla="*/ 92119 w 7180474"/>
              <a:gd name="connsiteY189" fmla="*/ 947019 h 7116222"/>
              <a:gd name="connsiteX190" fmla="*/ 5 w 7180474"/>
              <a:gd name="connsiteY190" fmla="*/ 977673 h 7116222"/>
              <a:gd name="connsiteX191" fmla="*/ 5 w 7180474"/>
              <a:gd name="connsiteY191" fmla="*/ 989729 h 7116222"/>
              <a:gd name="connsiteX192" fmla="*/ 92119 w 7180474"/>
              <a:gd name="connsiteY192" fmla="*/ 1019997 h 7116222"/>
              <a:gd name="connsiteX193" fmla="*/ 92119 w 7180474"/>
              <a:gd name="connsiteY193" fmla="*/ 1117729 h 7116222"/>
              <a:gd name="connsiteX194" fmla="*/ 5 w 7180474"/>
              <a:gd name="connsiteY194" fmla="*/ 1245987 h 7116222"/>
              <a:gd name="connsiteX195" fmla="*/ 5 w 7180474"/>
              <a:gd name="connsiteY195" fmla="*/ 1265610 h 7116222"/>
              <a:gd name="connsiteX196" fmla="*/ 35120 w 7180474"/>
              <a:gd name="connsiteY196" fmla="*/ 1314476 h 7116222"/>
              <a:gd name="connsiteX197" fmla="*/ 92119 w 7180474"/>
              <a:gd name="connsiteY197" fmla="*/ 1295750 h 7116222"/>
              <a:gd name="connsiteX198" fmla="*/ 92119 w 7180474"/>
              <a:gd name="connsiteY198" fmla="*/ 1356159 h 7116222"/>
              <a:gd name="connsiteX199" fmla="*/ 149118 w 7180474"/>
              <a:gd name="connsiteY199" fmla="*/ 1374885 h 7116222"/>
              <a:gd name="connsiteX200" fmla="*/ 114512 w 7180474"/>
              <a:gd name="connsiteY200" fmla="*/ 1423366 h 7116222"/>
              <a:gd name="connsiteX201" fmla="*/ 114512 w 7180474"/>
              <a:gd name="connsiteY201" fmla="*/ 1423366 h 7116222"/>
              <a:gd name="connsiteX202" fmla="*/ 149373 w 7180474"/>
              <a:gd name="connsiteY202" fmla="*/ 1472874 h 7116222"/>
              <a:gd name="connsiteX203" fmla="*/ 92374 w 7180474"/>
              <a:gd name="connsiteY203" fmla="*/ 1491471 h 7116222"/>
              <a:gd name="connsiteX204" fmla="*/ 92374 w 7180474"/>
              <a:gd name="connsiteY204" fmla="*/ 1552008 h 7116222"/>
              <a:gd name="connsiteX205" fmla="*/ 35375 w 7180474"/>
              <a:gd name="connsiteY205" fmla="*/ 1533283 h 7116222"/>
              <a:gd name="connsiteX206" fmla="*/ 5 w 7180474"/>
              <a:gd name="connsiteY206" fmla="*/ 1581636 h 7116222"/>
              <a:gd name="connsiteX207" fmla="*/ 5 w 7180474"/>
              <a:gd name="connsiteY207" fmla="*/ 1601131 h 7116222"/>
              <a:gd name="connsiteX208" fmla="*/ 92119 w 7180474"/>
              <a:gd name="connsiteY208" fmla="*/ 1729388 h 7116222"/>
              <a:gd name="connsiteX209" fmla="*/ 92119 w 7180474"/>
              <a:gd name="connsiteY209" fmla="*/ 1827120 h 7116222"/>
              <a:gd name="connsiteX210" fmla="*/ 5 w 7180474"/>
              <a:gd name="connsiteY210" fmla="*/ 1857645 h 7116222"/>
              <a:gd name="connsiteX211" fmla="*/ 5 w 7180474"/>
              <a:gd name="connsiteY211" fmla="*/ 1869830 h 7116222"/>
              <a:gd name="connsiteX212" fmla="*/ 92247 w 7180474"/>
              <a:gd name="connsiteY212" fmla="*/ 1900098 h 7116222"/>
              <a:gd name="connsiteX213" fmla="*/ 92247 w 7180474"/>
              <a:gd name="connsiteY213" fmla="*/ 1997702 h 7116222"/>
              <a:gd name="connsiteX214" fmla="*/ 92247 w 7180474"/>
              <a:gd name="connsiteY214" fmla="*/ 1997702 h 7116222"/>
              <a:gd name="connsiteX215" fmla="*/ 132 w 7180474"/>
              <a:gd name="connsiteY215" fmla="*/ 2125959 h 7116222"/>
              <a:gd name="connsiteX216" fmla="*/ 132 w 7180474"/>
              <a:gd name="connsiteY216" fmla="*/ 2145583 h 7116222"/>
              <a:gd name="connsiteX217" fmla="*/ 92247 w 7180474"/>
              <a:gd name="connsiteY217" fmla="*/ 2273840 h 7116222"/>
              <a:gd name="connsiteX218" fmla="*/ 92247 w 7180474"/>
              <a:gd name="connsiteY218" fmla="*/ 2273840 h 7116222"/>
              <a:gd name="connsiteX219" fmla="*/ 92247 w 7180474"/>
              <a:gd name="connsiteY219" fmla="*/ 2370674 h 7116222"/>
              <a:gd name="connsiteX220" fmla="*/ 5 w 7180474"/>
              <a:gd name="connsiteY220" fmla="*/ 2400686 h 7116222"/>
              <a:gd name="connsiteX221" fmla="*/ 5 w 7180474"/>
              <a:gd name="connsiteY221" fmla="*/ 2412742 h 7116222"/>
              <a:gd name="connsiteX222" fmla="*/ 92119 w 7180474"/>
              <a:gd name="connsiteY222" fmla="*/ 2443011 h 7116222"/>
              <a:gd name="connsiteX223" fmla="*/ 92119 w 7180474"/>
              <a:gd name="connsiteY223" fmla="*/ 2540743 h 7116222"/>
              <a:gd name="connsiteX224" fmla="*/ 5 w 7180474"/>
              <a:gd name="connsiteY224" fmla="*/ 2669000 h 7116222"/>
              <a:gd name="connsiteX225" fmla="*/ 5 w 7180474"/>
              <a:gd name="connsiteY225" fmla="*/ 2688624 h 7116222"/>
              <a:gd name="connsiteX226" fmla="*/ 35120 w 7180474"/>
              <a:gd name="connsiteY226" fmla="*/ 2737490 h 7116222"/>
              <a:gd name="connsiteX227" fmla="*/ 92119 w 7180474"/>
              <a:gd name="connsiteY227" fmla="*/ 2718764 h 7116222"/>
              <a:gd name="connsiteX228" fmla="*/ 92119 w 7180474"/>
              <a:gd name="connsiteY228" fmla="*/ 2779173 h 7116222"/>
              <a:gd name="connsiteX229" fmla="*/ 149118 w 7180474"/>
              <a:gd name="connsiteY229" fmla="*/ 2797899 h 7116222"/>
              <a:gd name="connsiteX230" fmla="*/ 114512 w 7180474"/>
              <a:gd name="connsiteY230" fmla="*/ 2846380 h 7116222"/>
              <a:gd name="connsiteX231" fmla="*/ 114512 w 7180474"/>
              <a:gd name="connsiteY231" fmla="*/ 2846380 h 7116222"/>
              <a:gd name="connsiteX232" fmla="*/ 149755 w 7180474"/>
              <a:gd name="connsiteY232" fmla="*/ 2895246 h 7116222"/>
              <a:gd name="connsiteX233" fmla="*/ 92756 w 7180474"/>
              <a:gd name="connsiteY233" fmla="*/ 2913843 h 7116222"/>
              <a:gd name="connsiteX234" fmla="*/ 92756 w 7180474"/>
              <a:gd name="connsiteY234" fmla="*/ 2974253 h 7116222"/>
              <a:gd name="connsiteX235" fmla="*/ 35757 w 7180474"/>
              <a:gd name="connsiteY235" fmla="*/ 2955655 h 7116222"/>
              <a:gd name="connsiteX236" fmla="*/ 5 w 7180474"/>
              <a:gd name="connsiteY236" fmla="*/ 3004649 h 7116222"/>
              <a:gd name="connsiteX237" fmla="*/ 5 w 7180474"/>
              <a:gd name="connsiteY237" fmla="*/ 3024786 h 7116222"/>
              <a:gd name="connsiteX238" fmla="*/ 92119 w 7180474"/>
              <a:gd name="connsiteY238" fmla="*/ 3153043 h 7116222"/>
              <a:gd name="connsiteX239" fmla="*/ 92119 w 7180474"/>
              <a:gd name="connsiteY239" fmla="*/ 3250775 h 7116222"/>
              <a:gd name="connsiteX240" fmla="*/ 5 w 7180474"/>
              <a:gd name="connsiteY240" fmla="*/ 3280146 h 7116222"/>
              <a:gd name="connsiteX241" fmla="*/ 5 w 7180474"/>
              <a:gd name="connsiteY241" fmla="*/ 3292330 h 7116222"/>
              <a:gd name="connsiteX242" fmla="*/ 92247 w 7180474"/>
              <a:gd name="connsiteY242" fmla="*/ 3322599 h 7116222"/>
              <a:gd name="connsiteX243" fmla="*/ 92247 w 7180474"/>
              <a:gd name="connsiteY243" fmla="*/ 3420203 h 7116222"/>
              <a:gd name="connsiteX244" fmla="*/ 92247 w 7180474"/>
              <a:gd name="connsiteY244" fmla="*/ 3420203 h 7116222"/>
              <a:gd name="connsiteX245" fmla="*/ 5 w 7180474"/>
              <a:gd name="connsiteY245" fmla="*/ 3548075 h 7116222"/>
              <a:gd name="connsiteX246" fmla="*/ 5 w 7180474"/>
              <a:gd name="connsiteY246" fmla="*/ 3567698 h 7116222"/>
              <a:gd name="connsiteX247" fmla="*/ 92119 w 7180474"/>
              <a:gd name="connsiteY247" fmla="*/ 3695956 h 7116222"/>
              <a:gd name="connsiteX248" fmla="*/ 92119 w 7180474"/>
              <a:gd name="connsiteY248" fmla="*/ 3695956 h 7116222"/>
              <a:gd name="connsiteX249" fmla="*/ 92119 w 7180474"/>
              <a:gd name="connsiteY249" fmla="*/ 3793560 h 7116222"/>
              <a:gd name="connsiteX250" fmla="*/ 5 w 7180474"/>
              <a:gd name="connsiteY250" fmla="*/ 3823700 h 7116222"/>
              <a:gd name="connsiteX251" fmla="*/ 5 w 7180474"/>
              <a:gd name="connsiteY251" fmla="*/ 3835756 h 7116222"/>
              <a:gd name="connsiteX252" fmla="*/ 92119 w 7180474"/>
              <a:gd name="connsiteY252" fmla="*/ 3866025 h 7116222"/>
              <a:gd name="connsiteX253" fmla="*/ 92119 w 7180474"/>
              <a:gd name="connsiteY253" fmla="*/ 3963757 h 7116222"/>
              <a:gd name="connsiteX254" fmla="*/ 5 w 7180474"/>
              <a:gd name="connsiteY254" fmla="*/ 4092014 h 7116222"/>
              <a:gd name="connsiteX255" fmla="*/ 5 w 7180474"/>
              <a:gd name="connsiteY255" fmla="*/ 4111766 h 7116222"/>
              <a:gd name="connsiteX256" fmla="*/ 35120 w 7180474"/>
              <a:gd name="connsiteY256" fmla="*/ 4160632 h 7116222"/>
              <a:gd name="connsiteX257" fmla="*/ 92119 w 7180474"/>
              <a:gd name="connsiteY257" fmla="*/ 4141906 h 7116222"/>
              <a:gd name="connsiteX258" fmla="*/ 92119 w 7180474"/>
              <a:gd name="connsiteY258" fmla="*/ 4202315 h 7116222"/>
              <a:gd name="connsiteX259" fmla="*/ 149118 w 7180474"/>
              <a:gd name="connsiteY259" fmla="*/ 4221041 h 7116222"/>
              <a:gd name="connsiteX260" fmla="*/ 114512 w 7180474"/>
              <a:gd name="connsiteY260" fmla="*/ 4268881 h 7116222"/>
              <a:gd name="connsiteX261" fmla="*/ 114512 w 7180474"/>
              <a:gd name="connsiteY261" fmla="*/ 4268881 h 7116222"/>
              <a:gd name="connsiteX262" fmla="*/ 149755 w 7180474"/>
              <a:gd name="connsiteY262" fmla="*/ 4317747 h 7116222"/>
              <a:gd name="connsiteX263" fmla="*/ 92756 w 7180474"/>
              <a:gd name="connsiteY263" fmla="*/ 4336344 h 7116222"/>
              <a:gd name="connsiteX264" fmla="*/ 92756 w 7180474"/>
              <a:gd name="connsiteY264" fmla="*/ 4397138 h 7116222"/>
              <a:gd name="connsiteX265" fmla="*/ 35757 w 7180474"/>
              <a:gd name="connsiteY265" fmla="*/ 4378541 h 7116222"/>
              <a:gd name="connsiteX266" fmla="*/ 5 w 7180474"/>
              <a:gd name="connsiteY266" fmla="*/ 4427663 h 7116222"/>
              <a:gd name="connsiteX267" fmla="*/ 5 w 7180474"/>
              <a:gd name="connsiteY267" fmla="*/ 4447287 h 7116222"/>
              <a:gd name="connsiteX268" fmla="*/ 92119 w 7180474"/>
              <a:gd name="connsiteY268" fmla="*/ 4575544 h 7116222"/>
              <a:gd name="connsiteX269" fmla="*/ 92119 w 7180474"/>
              <a:gd name="connsiteY269" fmla="*/ 4673276 h 7116222"/>
              <a:gd name="connsiteX270" fmla="*/ 5 w 7180474"/>
              <a:gd name="connsiteY270" fmla="*/ 4703160 h 7116222"/>
              <a:gd name="connsiteX271" fmla="*/ 5 w 7180474"/>
              <a:gd name="connsiteY271" fmla="*/ 4715344 h 7116222"/>
              <a:gd name="connsiteX272" fmla="*/ 92247 w 7180474"/>
              <a:gd name="connsiteY272" fmla="*/ 4745613 h 7116222"/>
              <a:gd name="connsiteX273" fmla="*/ 92247 w 7180474"/>
              <a:gd name="connsiteY273" fmla="*/ 4843217 h 7116222"/>
              <a:gd name="connsiteX274" fmla="*/ 92247 w 7180474"/>
              <a:gd name="connsiteY274" fmla="*/ 4843217 h 7116222"/>
              <a:gd name="connsiteX275" fmla="*/ 132 w 7180474"/>
              <a:gd name="connsiteY275" fmla="*/ 4971474 h 7116222"/>
              <a:gd name="connsiteX276" fmla="*/ 132 w 7180474"/>
              <a:gd name="connsiteY276" fmla="*/ 4991097 h 7116222"/>
              <a:gd name="connsiteX277" fmla="*/ 92247 w 7180474"/>
              <a:gd name="connsiteY277" fmla="*/ 5119354 h 7116222"/>
              <a:gd name="connsiteX278" fmla="*/ 92247 w 7180474"/>
              <a:gd name="connsiteY278" fmla="*/ 5119354 h 7116222"/>
              <a:gd name="connsiteX279" fmla="*/ 92247 w 7180474"/>
              <a:gd name="connsiteY279" fmla="*/ 5217086 h 7116222"/>
              <a:gd name="connsiteX280" fmla="*/ 5 w 7180474"/>
              <a:gd name="connsiteY280" fmla="*/ 5246586 h 7116222"/>
              <a:gd name="connsiteX281" fmla="*/ 5 w 7180474"/>
              <a:gd name="connsiteY281" fmla="*/ 5258770 h 7116222"/>
              <a:gd name="connsiteX282" fmla="*/ 92119 w 7180474"/>
              <a:gd name="connsiteY282" fmla="*/ 5289039 h 7116222"/>
              <a:gd name="connsiteX283" fmla="*/ 92119 w 7180474"/>
              <a:gd name="connsiteY283" fmla="*/ 5386771 h 7116222"/>
              <a:gd name="connsiteX284" fmla="*/ 5 w 7180474"/>
              <a:gd name="connsiteY284" fmla="*/ 5515028 h 7116222"/>
              <a:gd name="connsiteX285" fmla="*/ 5 w 7180474"/>
              <a:gd name="connsiteY285" fmla="*/ 5534780 h 7116222"/>
              <a:gd name="connsiteX286" fmla="*/ 35120 w 7180474"/>
              <a:gd name="connsiteY286" fmla="*/ 5583646 h 7116222"/>
              <a:gd name="connsiteX287" fmla="*/ 92374 w 7180474"/>
              <a:gd name="connsiteY287" fmla="*/ 5564279 h 7116222"/>
              <a:gd name="connsiteX288" fmla="*/ 92374 w 7180474"/>
              <a:gd name="connsiteY288" fmla="*/ 5624688 h 7116222"/>
              <a:gd name="connsiteX289" fmla="*/ 149373 w 7180474"/>
              <a:gd name="connsiteY289" fmla="*/ 5643414 h 7116222"/>
              <a:gd name="connsiteX290" fmla="*/ 114512 w 7180474"/>
              <a:gd name="connsiteY290" fmla="*/ 5692536 h 7116222"/>
              <a:gd name="connsiteX291" fmla="*/ 114512 w 7180474"/>
              <a:gd name="connsiteY291" fmla="*/ 5692536 h 7116222"/>
              <a:gd name="connsiteX292" fmla="*/ 149755 w 7180474"/>
              <a:gd name="connsiteY292" fmla="*/ 5741402 h 7116222"/>
              <a:gd name="connsiteX293" fmla="*/ 92756 w 7180474"/>
              <a:gd name="connsiteY293" fmla="*/ 5759999 h 7116222"/>
              <a:gd name="connsiteX294" fmla="*/ 92756 w 7180474"/>
              <a:gd name="connsiteY294" fmla="*/ 5820793 h 7116222"/>
              <a:gd name="connsiteX295" fmla="*/ 35757 w 7180474"/>
              <a:gd name="connsiteY295" fmla="*/ 5802196 h 7116222"/>
              <a:gd name="connsiteX296" fmla="*/ 5 w 7180474"/>
              <a:gd name="connsiteY296" fmla="*/ 5850677 h 7116222"/>
              <a:gd name="connsiteX297" fmla="*/ 5 w 7180474"/>
              <a:gd name="connsiteY297" fmla="*/ 5870300 h 7116222"/>
              <a:gd name="connsiteX298" fmla="*/ 92119 w 7180474"/>
              <a:gd name="connsiteY298" fmla="*/ 5998557 h 7116222"/>
              <a:gd name="connsiteX299" fmla="*/ 92119 w 7180474"/>
              <a:gd name="connsiteY299" fmla="*/ 6096418 h 7116222"/>
              <a:gd name="connsiteX300" fmla="*/ 5 w 7180474"/>
              <a:gd name="connsiteY300" fmla="*/ 6126173 h 7116222"/>
              <a:gd name="connsiteX301" fmla="*/ 5 w 7180474"/>
              <a:gd name="connsiteY301" fmla="*/ 6138358 h 7116222"/>
              <a:gd name="connsiteX302" fmla="*/ 92247 w 7180474"/>
              <a:gd name="connsiteY302" fmla="*/ 6168627 h 7116222"/>
              <a:gd name="connsiteX303" fmla="*/ 92247 w 7180474"/>
              <a:gd name="connsiteY303" fmla="*/ 6266230 h 7116222"/>
              <a:gd name="connsiteX304" fmla="*/ 92247 w 7180474"/>
              <a:gd name="connsiteY304" fmla="*/ 6266230 h 7116222"/>
              <a:gd name="connsiteX305" fmla="*/ 5 w 7180474"/>
              <a:gd name="connsiteY305" fmla="*/ 6394103 h 7116222"/>
              <a:gd name="connsiteX306" fmla="*/ 5 w 7180474"/>
              <a:gd name="connsiteY306" fmla="*/ 6413726 h 7116222"/>
              <a:gd name="connsiteX307" fmla="*/ 92119 w 7180474"/>
              <a:gd name="connsiteY307" fmla="*/ 6541983 h 7116222"/>
              <a:gd name="connsiteX308" fmla="*/ 92119 w 7180474"/>
              <a:gd name="connsiteY308" fmla="*/ 6541983 h 7116222"/>
              <a:gd name="connsiteX309" fmla="*/ 92119 w 7180474"/>
              <a:gd name="connsiteY309" fmla="*/ 6639715 h 7116222"/>
              <a:gd name="connsiteX310" fmla="*/ 5 w 7180474"/>
              <a:gd name="connsiteY310" fmla="*/ 6669599 h 7116222"/>
              <a:gd name="connsiteX311" fmla="*/ 5 w 7180474"/>
              <a:gd name="connsiteY311" fmla="*/ 6682425 h 7116222"/>
              <a:gd name="connsiteX312" fmla="*/ 92119 w 7180474"/>
              <a:gd name="connsiteY312" fmla="*/ 6712693 h 7116222"/>
              <a:gd name="connsiteX313" fmla="*/ 92119 w 7180474"/>
              <a:gd name="connsiteY313" fmla="*/ 6810425 h 7116222"/>
              <a:gd name="connsiteX314" fmla="*/ 5 w 7180474"/>
              <a:gd name="connsiteY314" fmla="*/ 6938683 h 7116222"/>
              <a:gd name="connsiteX315" fmla="*/ 5 w 7180474"/>
              <a:gd name="connsiteY315" fmla="*/ 6958435 h 7116222"/>
              <a:gd name="connsiteX316" fmla="*/ 35120 w 7180474"/>
              <a:gd name="connsiteY316" fmla="*/ 7007301 h 7116222"/>
              <a:gd name="connsiteX317" fmla="*/ 92374 w 7180474"/>
              <a:gd name="connsiteY317" fmla="*/ 6987934 h 7116222"/>
              <a:gd name="connsiteX318" fmla="*/ 92374 w 7180474"/>
              <a:gd name="connsiteY318" fmla="*/ 7048343 h 7116222"/>
              <a:gd name="connsiteX319" fmla="*/ 149373 w 7180474"/>
              <a:gd name="connsiteY319" fmla="*/ 7066940 h 7116222"/>
              <a:gd name="connsiteX320" fmla="*/ 114512 w 7180474"/>
              <a:gd name="connsiteY320" fmla="*/ 7115421 h 7116222"/>
              <a:gd name="connsiteX321" fmla="*/ 128380 w 7180474"/>
              <a:gd name="connsiteY321" fmla="*/ 7115421 h 7116222"/>
              <a:gd name="connsiteX322" fmla="*/ 160824 w 7180474"/>
              <a:gd name="connsiteY322" fmla="*/ 7070403 h 7116222"/>
              <a:gd name="connsiteX323" fmla="*/ 298486 w 7180474"/>
              <a:gd name="connsiteY323" fmla="*/ 7115421 h 7116222"/>
              <a:gd name="connsiteX324" fmla="*/ 335765 w 7180474"/>
              <a:gd name="connsiteY324" fmla="*/ 7115421 h 7116222"/>
              <a:gd name="connsiteX325" fmla="*/ 420882 w 7180474"/>
              <a:gd name="connsiteY325" fmla="*/ 7087590 h 7116222"/>
              <a:gd name="connsiteX326" fmla="*/ 420882 w 7180474"/>
              <a:gd name="connsiteY326" fmla="*/ 6997810 h 7116222"/>
              <a:gd name="connsiteX327" fmla="*/ 505998 w 7180474"/>
              <a:gd name="connsiteY327" fmla="*/ 7115806 h 7116222"/>
              <a:gd name="connsiteX328" fmla="*/ 520121 w 7180474"/>
              <a:gd name="connsiteY328" fmla="*/ 7115806 h 7116222"/>
              <a:gd name="connsiteX329" fmla="*/ 605238 w 7180474"/>
              <a:gd name="connsiteY329" fmla="*/ 6997810 h 7116222"/>
              <a:gd name="connsiteX330" fmla="*/ 605238 w 7180474"/>
              <a:gd name="connsiteY330" fmla="*/ 7087590 h 7116222"/>
              <a:gd name="connsiteX331" fmla="*/ 690354 w 7180474"/>
              <a:gd name="connsiteY331" fmla="*/ 7115421 h 7116222"/>
              <a:gd name="connsiteX332" fmla="*/ 727633 w 7180474"/>
              <a:gd name="connsiteY332" fmla="*/ 7115421 h 7116222"/>
              <a:gd name="connsiteX333" fmla="*/ 865168 w 7180474"/>
              <a:gd name="connsiteY333" fmla="*/ 7070403 h 7116222"/>
              <a:gd name="connsiteX334" fmla="*/ 897612 w 7180474"/>
              <a:gd name="connsiteY334" fmla="*/ 7115421 h 7116222"/>
              <a:gd name="connsiteX335" fmla="*/ 911735 w 7180474"/>
              <a:gd name="connsiteY335" fmla="*/ 7115421 h 7116222"/>
              <a:gd name="connsiteX336" fmla="*/ 876619 w 7180474"/>
              <a:gd name="connsiteY336" fmla="*/ 7066555 h 7116222"/>
              <a:gd name="connsiteX337" fmla="*/ 933618 w 7180474"/>
              <a:gd name="connsiteY337" fmla="*/ 7047958 h 7116222"/>
              <a:gd name="connsiteX338" fmla="*/ 933618 w 7180474"/>
              <a:gd name="connsiteY338" fmla="*/ 6987934 h 7116222"/>
              <a:gd name="connsiteX339" fmla="*/ 990617 w 7180474"/>
              <a:gd name="connsiteY339" fmla="*/ 7006660 h 7116222"/>
              <a:gd name="connsiteX340" fmla="*/ 1025733 w 7180474"/>
              <a:gd name="connsiteY340" fmla="*/ 6957794 h 7116222"/>
              <a:gd name="connsiteX341" fmla="*/ 1060975 w 7180474"/>
              <a:gd name="connsiteY341" fmla="*/ 7006660 h 7116222"/>
              <a:gd name="connsiteX342" fmla="*/ 1118101 w 7180474"/>
              <a:gd name="connsiteY342" fmla="*/ 6987934 h 7116222"/>
              <a:gd name="connsiteX343" fmla="*/ 1118101 w 7180474"/>
              <a:gd name="connsiteY343" fmla="*/ 7048343 h 7116222"/>
              <a:gd name="connsiteX344" fmla="*/ 1175100 w 7180474"/>
              <a:gd name="connsiteY344" fmla="*/ 7066940 h 7116222"/>
              <a:gd name="connsiteX345" fmla="*/ 1139858 w 7180474"/>
              <a:gd name="connsiteY345" fmla="*/ 7115806 h 7116222"/>
              <a:gd name="connsiteX346" fmla="*/ 1154108 w 7180474"/>
              <a:gd name="connsiteY346" fmla="*/ 7115806 h 7116222"/>
              <a:gd name="connsiteX347" fmla="*/ 1186551 w 7180474"/>
              <a:gd name="connsiteY347" fmla="*/ 7070788 h 7116222"/>
              <a:gd name="connsiteX348" fmla="*/ 1324214 w 7180474"/>
              <a:gd name="connsiteY348" fmla="*/ 7115806 h 7116222"/>
              <a:gd name="connsiteX349" fmla="*/ 1361365 w 7180474"/>
              <a:gd name="connsiteY349" fmla="*/ 7115806 h 7116222"/>
              <a:gd name="connsiteX350" fmla="*/ 1446355 w 7180474"/>
              <a:gd name="connsiteY350" fmla="*/ 7087974 h 7116222"/>
              <a:gd name="connsiteX351" fmla="*/ 1446355 w 7180474"/>
              <a:gd name="connsiteY351" fmla="*/ 6998194 h 7116222"/>
              <a:gd name="connsiteX352" fmla="*/ 1531599 w 7180474"/>
              <a:gd name="connsiteY352" fmla="*/ 7116191 h 7116222"/>
              <a:gd name="connsiteX353" fmla="*/ 1545721 w 7180474"/>
              <a:gd name="connsiteY353" fmla="*/ 7116191 h 7116222"/>
              <a:gd name="connsiteX354" fmla="*/ 1630838 w 7180474"/>
              <a:gd name="connsiteY354" fmla="*/ 6998194 h 7116222"/>
              <a:gd name="connsiteX355" fmla="*/ 1630838 w 7180474"/>
              <a:gd name="connsiteY355" fmla="*/ 7087974 h 7116222"/>
              <a:gd name="connsiteX356" fmla="*/ 1715828 w 7180474"/>
              <a:gd name="connsiteY356" fmla="*/ 7115806 h 7116222"/>
              <a:gd name="connsiteX357" fmla="*/ 1753233 w 7180474"/>
              <a:gd name="connsiteY357" fmla="*/ 7115806 h 7116222"/>
              <a:gd name="connsiteX358" fmla="*/ 1890769 w 7180474"/>
              <a:gd name="connsiteY358" fmla="*/ 7070788 h 7116222"/>
              <a:gd name="connsiteX359" fmla="*/ 1923340 w 7180474"/>
              <a:gd name="connsiteY359" fmla="*/ 7115806 h 7116222"/>
              <a:gd name="connsiteX360" fmla="*/ 1937462 w 7180474"/>
              <a:gd name="connsiteY360" fmla="*/ 7115806 h 7116222"/>
              <a:gd name="connsiteX361" fmla="*/ 1902219 w 7180474"/>
              <a:gd name="connsiteY361" fmla="*/ 7066940 h 7116222"/>
              <a:gd name="connsiteX362" fmla="*/ 1959218 w 7180474"/>
              <a:gd name="connsiteY362" fmla="*/ 7048343 h 7116222"/>
              <a:gd name="connsiteX363" fmla="*/ 1959218 w 7180474"/>
              <a:gd name="connsiteY363" fmla="*/ 6987934 h 7116222"/>
              <a:gd name="connsiteX364" fmla="*/ 2016217 w 7180474"/>
              <a:gd name="connsiteY364" fmla="*/ 7006660 h 7116222"/>
              <a:gd name="connsiteX365" fmla="*/ 2051460 w 7180474"/>
              <a:gd name="connsiteY365" fmla="*/ 6957794 h 7116222"/>
              <a:gd name="connsiteX366" fmla="*/ 2086703 w 7180474"/>
              <a:gd name="connsiteY366" fmla="*/ 7006660 h 7116222"/>
              <a:gd name="connsiteX367" fmla="*/ 2143829 w 7180474"/>
              <a:gd name="connsiteY367" fmla="*/ 6987934 h 7116222"/>
              <a:gd name="connsiteX368" fmla="*/ 2143829 w 7180474"/>
              <a:gd name="connsiteY368" fmla="*/ 7048343 h 7116222"/>
              <a:gd name="connsiteX369" fmla="*/ 2200828 w 7180474"/>
              <a:gd name="connsiteY369" fmla="*/ 7066940 h 7116222"/>
              <a:gd name="connsiteX370" fmla="*/ 2165585 w 7180474"/>
              <a:gd name="connsiteY370" fmla="*/ 7115806 h 7116222"/>
              <a:gd name="connsiteX371" fmla="*/ 2179835 w 7180474"/>
              <a:gd name="connsiteY371" fmla="*/ 7115806 h 7116222"/>
              <a:gd name="connsiteX372" fmla="*/ 2212279 w 7180474"/>
              <a:gd name="connsiteY372" fmla="*/ 7070788 h 7116222"/>
              <a:gd name="connsiteX373" fmla="*/ 2349941 w 7180474"/>
              <a:gd name="connsiteY373" fmla="*/ 7115806 h 7116222"/>
              <a:gd name="connsiteX374" fmla="*/ 2387220 w 7180474"/>
              <a:gd name="connsiteY374" fmla="*/ 7115806 h 7116222"/>
              <a:gd name="connsiteX375" fmla="*/ 2472209 w 7180474"/>
              <a:gd name="connsiteY375" fmla="*/ 7087974 h 7116222"/>
              <a:gd name="connsiteX376" fmla="*/ 2472209 w 7180474"/>
              <a:gd name="connsiteY376" fmla="*/ 6998194 h 7116222"/>
              <a:gd name="connsiteX377" fmla="*/ 2557453 w 7180474"/>
              <a:gd name="connsiteY377" fmla="*/ 7116191 h 7116222"/>
              <a:gd name="connsiteX378" fmla="*/ 2571576 w 7180474"/>
              <a:gd name="connsiteY378" fmla="*/ 7116191 h 7116222"/>
              <a:gd name="connsiteX379" fmla="*/ 2656693 w 7180474"/>
              <a:gd name="connsiteY379" fmla="*/ 6998194 h 7116222"/>
              <a:gd name="connsiteX380" fmla="*/ 2656693 w 7180474"/>
              <a:gd name="connsiteY380" fmla="*/ 7087974 h 7116222"/>
              <a:gd name="connsiteX381" fmla="*/ 2741682 w 7180474"/>
              <a:gd name="connsiteY381" fmla="*/ 7115806 h 7116222"/>
              <a:gd name="connsiteX382" fmla="*/ 2779088 w 7180474"/>
              <a:gd name="connsiteY382" fmla="*/ 7115806 h 7116222"/>
              <a:gd name="connsiteX383" fmla="*/ 2916624 w 7180474"/>
              <a:gd name="connsiteY383" fmla="*/ 7070788 h 7116222"/>
              <a:gd name="connsiteX384" fmla="*/ 2949194 w 7180474"/>
              <a:gd name="connsiteY384" fmla="*/ 7115806 h 7116222"/>
              <a:gd name="connsiteX385" fmla="*/ 2963317 w 7180474"/>
              <a:gd name="connsiteY385" fmla="*/ 7115806 h 7116222"/>
              <a:gd name="connsiteX386" fmla="*/ 2928074 w 7180474"/>
              <a:gd name="connsiteY386" fmla="*/ 7066940 h 7116222"/>
              <a:gd name="connsiteX387" fmla="*/ 2985073 w 7180474"/>
              <a:gd name="connsiteY387" fmla="*/ 7048343 h 7116222"/>
              <a:gd name="connsiteX388" fmla="*/ 2985073 w 7180474"/>
              <a:gd name="connsiteY388" fmla="*/ 6987934 h 7116222"/>
              <a:gd name="connsiteX389" fmla="*/ 3042072 w 7180474"/>
              <a:gd name="connsiteY389" fmla="*/ 7006660 h 7116222"/>
              <a:gd name="connsiteX390" fmla="*/ 3077315 w 7180474"/>
              <a:gd name="connsiteY390" fmla="*/ 6957794 h 7116222"/>
              <a:gd name="connsiteX391" fmla="*/ 3112558 w 7180474"/>
              <a:gd name="connsiteY391" fmla="*/ 7006660 h 7116222"/>
              <a:gd name="connsiteX392" fmla="*/ 3169557 w 7180474"/>
              <a:gd name="connsiteY392" fmla="*/ 6987934 h 7116222"/>
              <a:gd name="connsiteX393" fmla="*/ 3169557 w 7180474"/>
              <a:gd name="connsiteY393" fmla="*/ 7048343 h 7116222"/>
              <a:gd name="connsiteX394" fmla="*/ 3226556 w 7180474"/>
              <a:gd name="connsiteY394" fmla="*/ 7066940 h 7116222"/>
              <a:gd name="connsiteX395" fmla="*/ 3191313 w 7180474"/>
              <a:gd name="connsiteY395" fmla="*/ 7115806 h 7116222"/>
              <a:gd name="connsiteX396" fmla="*/ 3205435 w 7180474"/>
              <a:gd name="connsiteY396" fmla="*/ 7115806 h 7116222"/>
              <a:gd name="connsiteX397" fmla="*/ 3238006 w 7180474"/>
              <a:gd name="connsiteY397" fmla="*/ 7070788 h 7116222"/>
              <a:gd name="connsiteX398" fmla="*/ 3375669 w 7180474"/>
              <a:gd name="connsiteY398" fmla="*/ 7115806 h 7116222"/>
              <a:gd name="connsiteX399" fmla="*/ 3412947 w 7180474"/>
              <a:gd name="connsiteY399" fmla="*/ 7115806 h 7116222"/>
              <a:gd name="connsiteX400" fmla="*/ 3497937 w 7180474"/>
              <a:gd name="connsiteY400" fmla="*/ 7087974 h 7116222"/>
              <a:gd name="connsiteX401" fmla="*/ 3497937 w 7180474"/>
              <a:gd name="connsiteY401" fmla="*/ 6998194 h 7116222"/>
              <a:gd name="connsiteX402" fmla="*/ 3583054 w 7180474"/>
              <a:gd name="connsiteY402" fmla="*/ 7116191 h 7116222"/>
              <a:gd name="connsiteX403" fmla="*/ 3597303 w 7180474"/>
              <a:gd name="connsiteY403" fmla="*/ 7116191 h 7116222"/>
              <a:gd name="connsiteX404" fmla="*/ 3682420 w 7180474"/>
              <a:gd name="connsiteY404" fmla="*/ 6998194 h 7116222"/>
              <a:gd name="connsiteX405" fmla="*/ 3682420 w 7180474"/>
              <a:gd name="connsiteY405" fmla="*/ 7087974 h 7116222"/>
              <a:gd name="connsiteX406" fmla="*/ 3767410 w 7180474"/>
              <a:gd name="connsiteY406" fmla="*/ 7115806 h 7116222"/>
              <a:gd name="connsiteX407" fmla="*/ 3804179 w 7180474"/>
              <a:gd name="connsiteY407" fmla="*/ 7115806 h 7116222"/>
              <a:gd name="connsiteX408" fmla="*/ 3941842 w 7180474"/>
              <a:gd name="connsiteY408" fmla="*/ 7070788 h 7116222"/>
              <a:gd name="connsiteX409" fmla="*/ 3974286 w 7180474"/>
              <a:gd name="connsiteY409" fmla="*/ 7115806 h 7116222"/>
              <a:gd name="connsiteX410" fmla="*/ 3988535 w 7180474"/>
              <a:gd name="connsiteY410" fmla="*/ 7115806 h 7116222"/>
              <a:gd name="connsiteX411" fmla="*/ 3953293 w 7180474"/>
              <a:gd name="connsiteY411" fmla="*/ 7066940 h 7116222"/>
              <a:gd name="connsiteX412" fmla="*/ 4010292 w 7180474"/>
              <a:gd name="connsiteY412" fmla="*/ 7048343 h 7116222"/>
              <a:gd name="connsiteX413" fmla="*/ 4010292 w 7180474"/>
              <a:gd name="connsiteY413" fmla="*/ 6987934 h 7116222"/>
              <a:gd name="connsiteX414" fmla="*/ 4067291 w 7180474"/>
              <a:gd name="connsiteY414" fmla="*/ 7006660 h 7116222"/>
              <a:gd name="connsiteX415" fmla="*/ 4102534 w 7180474"/>
              <a:gd name="connsiteY415" fmla="*/ 6957794 h 7116222"/>
              <a:gd name="connsiteX416" fmla="*/ 4137776 w 7180474"/>
              <a:gd name="connsiteY416" fmla="*/ 7006660 h 7116222"/>
              <a:gd name="connsiteX417" fmla="*/ 4194775 w 7180474"/>
              <a:gd name="connsiteY417" fmla="*/ 6987934 h 7116222"/>
              <a:gd name="connsiteX418" fmla="*/ 4194775 w 7180474"/>
              <a:gd name="connsiteY418" fmla="*/ 7048343 h 7116222"/>
              <a:gd name="connsiteX419" fmla="*/ 4251774 w 7180474"/>
              <a:gd name="connsiteY419" fmla="*/ 7066940 h 7116222"/>
              <a:gd name="connsiteX420" fmla="*/ 4216532 w 7180474"/>
              <a:gd name="connsiteY420" fmla="*/ 7115806 h 7116222"/>
              <a:gd name="connsiteX421" fmla="*/ 4230654 w 7180474"/>
              <a:gd name="connsiteY421" fmla="*/ 7115806 h 7116222"/>
              <a:gd name="connsiteX422" fmla="*/ 4263225 w 7180474"/>
              <a:gd name="connsiteY422" fmla="*/ 7070788 h 7116222"/>
              <a:gd name="connsiteX423" fmla="*/ 4400761 w 7180474"/>
              <a:gd name="connsiteY423" fmla="*/ 7115806 h 7116222"/>
              <a:gd name="connsiteX424" fmla="*/ 4438166 w 7180474"/>
              <a:gd name="connsiteY424" fmla="*/ 7115806 h 7116222"/>
              <a:gd name="connsiteX425" fmla="*/ 4523156 w 7180474"/>
              <a:gd name="connsiteY425" fmla="*/ 7087974 h 7116222"/>
              <a:gd name="connsiteX426" fmla="*/ 4523156 w 7180474"/>
              <a:gd name="connsiteY426" fmla="*/ 6998194 h 7116222"/>
              <a:gd name="connsiteX427" fmla="*/ 4608273 w 7180474"/>
              <a:gd name="connsiteY427" fmla="*/ 7116191 h 7116222"/>
              <a:gd name="connsiteX428" fmla="*/ 4622395 w 7180474"/>
              <a:gd name="connsiteY428" fmla="*/ 7116191 h 7116222"/>
              <a:gd name="connsiteX429" fmla="*/ 4707639 w 7180474"/>
              <a:gd name="connsiteY429" fmla="*/ 6998194 h 7116222"/>
              <a:gd name="connsiteX430" fmla="*/ 4707639 w 7180474"/>
              <a:gd name="connsiteY430" fmla="*/ 7087974 h 7116222"/>
              <a:gd name="connsiteX431" fmla="*/ 4792629 w 7180474"/>
              <a:gd name="connsiteY431" fmla="*/ 7115806 h 7116222"/>
              <a:gd name="connsiteX432" fmla="*/ 4829907 w 7180474"/>
              <a:gd name="connsiteY432" fmla="*/ 7115806 h 7116222"/>
              <a:gd name="connsiteX433" fmla="*/ 4967570 w 7180474"/>
              <a:gd name="connsiteY433" fmla="*/ 7070788 h 7116222"/>
              <a:gd name="connsiteX434" fmla="*/ 5000013 w 7180474"/>
              <a:gd name="connsiteY434" fmla="*/ 7115806 h 7116222"/>
              <a:gd name="connsiteX435" fmla="*/ 5014263 w 7180474"/>
              <a:gd name="connsiteY435" fmla="*/ 7115806 h 7116222"/>
              <a:gd name="connsiteX436" fmla="*/ 4979020 w 7180474"/>
              <a:gd name="connsiteY436" fmla="*/ 7066940 h 7116222"/>
              <a:gd name="connsiteX437" fmla="*/ 5036020 w 7180474"/>
              <a:gd name="connsiteY437" fmla="*/ 7048343 h 7116222"/>
              <a:gd name="connsiteX438" fmla="*/ 5036020 w 7180474"/>
              <a:gd name="connsiteY438" fmla="*/ 6987934 h 7116222"/>
              <a:gd name="connsiteX439" fmla="*/ 5093018 w 7180474"/>
              <a:gd name="connsiteY439" fmla="*/ 7006660 h 7116222"/>
              <a:gd name="connsiteX440" fmla="*/ 5128261 w 7180474"/>
              <a:gd name="connsiteY440" fmla="*/ 6957794 h 7116222"/>
              <a:gd name="connsiteX441" fmla="*/ 5163504 w 7180474"/>
              <a:gd name="connsiteY441" fmla="*/ 7006660 h 7116222"/>
              <a:gd name="connsiteX442" fmla="*/ 5220503 w 7180474"/>
              <a:gd name="connsiteY442" fmla="*/ 6987934 h 7116222"/>
              <a:gd name="connsiteX443" fmla="*/ 5220503 w 7180474"/>
              <a:gd name="connsiteY443" fmla="*/ 7048343 h 7116222"/>
              <a:gd name="connsiteX444" fmla="*/ 5277375 w 7180474"/>
              <a:gd name="connsiteY444" fmla="*/ 7066940 h 7116222"/>
              <a:gd name="connsiteX445" fmla="*/ 5242259 w 7180474"/>
              <a:gd name="connsiteY445" fmla="*/ 7115806 h 7116222"/>
              <a:gd name="connsiteX446" fmla="*/ 5256382 w 7180474"/>
              <a:gd name="connsiteY446" fmla="*/ 7115806 h 7116222"/>
              <a:gd name="connsiteX447" fmla="*/ 5288825 w 7180474"/>
              <a:gd name="connsiteY447" fmla="*/ 7070788 h 7116222"/>
              <a:gd name="connsiteX448" fmla="*/ 5426488 w 7180474"/>
              <a:gd name="connsiteY448" fmla="*/ 7115806 h 7116222"/>
              <a:gd name="connsiteX449" fmla="*/ 5463894 w 7180474"/>
              <a:gd name="connsiteY449" fmla="*/ 7115806 h 7116222"/>
              <a:gd name="connsiteX450" fmla="*/ 5548883 w 7180474"/>
              <a:gd name="connsiteY450" fmla="*/ 7087974 h 7116222"/>
              <a:gd name="connsiteX451" fmla="*/ 5548883 w 7180474"/>
              <a:gd name="connsiteY451" fmla="*/ 6998194 h 7116222"/>
              <a:gd name="connsiteX452" fmla="*/ 5634000 w 7180474"/>
              <a:gd name="connsiteY452" fmla="*/ 7116191 h 7116222"/>
              <a:gd name="connsiteX453" fmla="*/ 5649013 w 7180474"/>
              <a:gd name="connsiteY453" fmla="*/ 7116191 h 7116222"/>
              <a:gd name="connsiteX454" fmla="*/ 5734130 w 7180474"/>
              <a:gd name="connsiteY454" fmla="*/ 6998194 h 7116222"/>
              <a:gd name="connsiteX455" fmla="*/ 5734130 w 7180474"/>
              <a:gd name="connsiteY455" fmla="*/ 7087974 h 7116222"/>
              <a:gd name="connsiteX456" fmla="*/ 5819247 w 7180474"/>
              <a:gd name="connsiteY456" fmla="*/ 7115806 h 7116222"/>
              <a:gd name="connsiteX457" fmla="*/ 5856525 w 7180474"/>
              <a:gd name="connsiteY457" fmla="*/ 7115806 h 7116222"/>
              <a:gd name="connsiteX458" fmla="*/ 5994188 w 7180474"/>
              <a:gd name="connsiteY458" fmla="*/ 7070788 h 7116222"/>
              <a:gd name="connsiteX459" fmla="*/ 6026631 w 7180474"/>
              <a:gd name="connsiteY459" fmla="*/ 7115806 h 7116222"/>
              <a:gd name="connsiteX460" fmla="*/ 6040754 w 7180474"/>
              <a:gd name="connsiteY460" fmla="*/ 7115806 h 7116222"/>
              <a:gd name="connsiteX461" fmla="*/ 6005257 w 7180474"/>
              <a:gd name="connsiteY461" fmla="*/ 7066555 h 7116222"/>
              <a:gd name="connsiteX462" fmla="*/ 6062256 w 7180474"/>
              <a:gd name="connsiteY462" fmla="*/ 7047958 h 7116222"/>
              <a:gd name="connsiteX463" fmla="*/ 6062256 w 7180474"/>
              <a:gd name="connsiteY463" fmla="*/ 6987934 h 7116222"/>
              <a:gd name="connsiteX464" fmla="*/ 6119255 w 7180474"/>
              <a:gd name="connsiteY464" fmla="*/ 7006660 h 7116222"/>
              <a:gd name="connsiteX465" fmla="*/ 6154498 w 7180474"/>
              <a:gd name="connsiteY465" fmla="*/ 6957794 h 7116222"/>
              <a:gd name="connsiteX466" fmla="*/ 6189613 w 7180474"/>
              <a:gd name="connsiteY466" fmla="*/ 7006660 h 7116222"/>
              <a:gd name="connsiteX467" fmla="*/ 6246994 w 7180474"/>
              <a:gd name="connsiteY467" fmla="*/ 6987934 h 7116222"/>
              <a:gd name="connsiteX468" fmla="*/ 6246994 w 7180474"/>
              <a:gd name="connsiteY468" fmla="*/ 7048343 h 7116222"/>
              <a:gd name="connsiteX469" fmla="*/ 6303993 w 7180474"/>
              <a:gd name="connsiteY469" fmla="*/ 7066940 h 7116222"/>
              <a:gd name="connsiteX470" fmla="*/ 6268877 w 7180474"/>
              <a:gd name="connsiteY470" fmla="*/ 7115806 h 7116222"/>
              <a:gd name="connsiteX471" fmla="*/ 6283000 w 7180474"/>
              <a:gd name="connsiteY471" fmla="*/ 7115806 h 7116222"/>
              <a:gd name="connsiteX472" fmla="*/ 6315444 w 7180474"/>
              <a:gd name="connsiteY472" fmla="*/ 7070788 h 7116222"/>
              <a:gd name="connsiteX473" fmla="*/ 6453106 w 7180474"/>
              <a:gd name="connsiteY473" fmla="*/ 7115806 h 7116222"/>
              <a:gd name="connsiteX474" fmla="*/ 6490385 w 7180474"/>
              <a:gd name="connsiteY474" fmla="*/ 7115806 h 7116222"/>
              <a:gd name="connsiteX475" fmla="*/ 6575501 w 7180474"/>
              <a:gd name="connsiteY475" fmla="*/ 7087974 h 7116222"/>
              <a:gd name="connsiteX476" fmla="*/ 6575501 w 7180474"/>
              <a:gd name="connsiteY476" fmla="*/ 6998194 h 7116222"/>
              <a:gd name="connsiteX477" fmla="*/ 6660618 w 7180474"/>
              <a:gd name="connsiteY477" fmla="*/ 7116191 h 7116222"/>
              <a:gd name="connsiteX478" fmla="*/ 6674741 w 7180474"/>
              <a:gd name="connsiteY478" fmla="*/ 7116191 h 7116222"/>
              <a:gd name="connsiteX479" fmla="*/ 6759857 w 7180474"/>
              <a:gd name="connsiteY479" fmla="*/ 6998194 h 7116222"/>
              <a:gd name="connsiteX480" fmla="*/ 6759857 w 7180474"/>
              <a:gd name="connsiteY480" fmla="*/ 7087974 h 7116222"/>
              <a:gd name="connsiteX481" fmla="*/ 6844847 w 7180474"/>
              <a:gd name="connsiteY481" fmla="*/ 7115806 h 7116222"/>
              <a:gd name="connsiteX482" fmla="*/ 6882253 w 7180474"/>
              <a:gd name="connsiteY482" fmla="*/ 7115806 h 7116222"/>
              <a:gd name="connsiteX483" fmla="*/ 7019788 w 7180474"/>
              <a:gd name="connsiteY483" fmla="*/ 7070788 h 7116222"/>
              <a:gd name="connsiteX484" fmla="*/ 7052359 w 7180474"/>
              <a:gd name="connsiteY484" fmla="*/ 7115806 h 7116222"/>
              <a:gd name="connsiteX485" fmla="*/ 7066481 w 7180474"/>
              <a:gd name="connsiteY485" fmla="*/ 7115806 h 7116222"/>
              <a:gd name="connsiteX486" fmla="*/ 7031366 w 7180474"/>
              <a:gd name="connsiteY486" fmla="*/ 7066940 h 7116222"/>
              <a:gd name="connsiteX487" fmla="*/ 7088365 w 7180474"/>
              <a:gd name="connsiteY487" fmla="*/ 7048343 h 7116222"/>
              <a:gd name="connsiteX488" fmla="*/ 7088365 w 7180474"/>
              <a:gd name="connsiteY488" fmla="*/ 6987934 h 7116222"/>
              <a:gd name="connsiteX489" fmla="*/ 7145364 w 7180474"/>
              <a:gd name="connsiteY489" fmla="*/ 7006660 h 7116222"/>
              <a:gd name="connsiteX490" fmla="*/ 7180480 w 7180474"/>
              <a:gd name="connsiteY490" fmla="*/ 6957794 h 7116222"/>
              <a:gd name="connsiteX491" fmla="*/ 7180480 w 7180474"/>
              <a:gd name="connsiteY491" fmla="*/ 6938041 h 7116222"/>
              <a:gd name="connsiteX492" fmla="*/ 7088365 w 7180474"/>
              <a:gd name="connsiteY492" fmla="*/ 6809784 h 7116222"/>
              <a:gd name="connsiteX493" fmla="*/ 7088365 w 7180474"/>
              <a:gd name="connsiteY493" fmla="*/ 6712052 h 7116222"/>
              <a:gd name="connsiteX494" fmla="*/ 7180480 w 7180474"/>
              <a:gd name="connsiteY494" fmla="*/ 6681784 h 7116222"/>
              <a:gd name="connsiteX495" fmla="*/ 7180480 w 7180474"/>
              <a:gd name="connsiteY495" fmla="*/ 6668958 h 7116222"/>
              <a:gd name="connsiteX496" fmla="*/ 7088365 w 7180474"/>
              <a:gd name="connsiteY496" fmla="*/ 6638818 h 7116222"/>
              <a:gd name="connsiteX497" fmla="*/ 7088365 w 7180474"/>
              <a:gd name="connsiteY497" fmla="*/ 6541085 h 7116222"/>
              <a:gd name="connsiteX498" fmla="*/ 7088365 w 7180474"/>
              <a:gd name="connsiteY498" fmla="*/ 6541085 h 7116222"/>
              <a:gd name="connsiteX499" fmla="*/ 7180480 w 7180474"/>
              <a:gd name="connsiteY499" fmla="*/ 6412828 h 7116222"/>
              <a:gd name="connsiteX500" fmla="*/ 7180480 w 7180474"/>
              <a:gd name="connsiteY500" fmla="*/ 6394103 h 7116222"/>
              <a:gd name="connsiteX501" fmla="*/ 7088365 w 7180474"/>
              <a:gd name="connsiteY501" fmla="*/ 6265846 h 7116222"/>
              <a:gd name="connsiteX502" fmla="*/ 7088365 w 7180474"/>
              <a:gd name="connsiteY502" fmla="*/ 6168114 h 7116222"/>
              <a:gd name="connsiteX503" fmla="*/ 7180480 w 7180474"/>
              <a:gd name="connsiteY503" fmla="*/ 6137973 h 7116222"/>
              <a:gd name="connsiteX504" fmla="*/ 7180480 w 7180474"/>
              <a:gd name="connsiteY504" fmla="*/ 6125789 h 7116222"/>
              <a:gd name="connsiteX505" fmla="*/ 7088365 w 7180474"/>
              <a:gd name="connsiteY505" fmla="*/ 6095648 h 7116222"/>
              <a:gd name="connsiteX506" fmla="*/ 7088365 w 7180474"/>
              <a:gd name="connsiteY506" fmla="*/ 5997788 h 7116222"/>
              <a:gd name="connsiteX507" fmla="*/ 7180480 w 7180474"/>
              <a:gd name="connsiteY507" fmla="*/ 5869531 h 7116222"/>
              <a:gd name="connsiteX508" fmla="*/ 7180480 w 7180474"/>
              <a:gd name="connsiteY508" fmla="*/ 5849907 h 7116222"/>
              <a:gd name="connsiteX509" fmla="*/ 7145364 w 7180474"/>
              <a:gd name="connsiteY509" fmla="*/ 5801041 h 7116222"/>
              <a:gd name="connsiteX510" fmla="*/ 7087983 w 7180474"/>
              <a:gd name="connsiteY510" fmla="*/ 5820793 h 7116222"/>
              <a:gd name="connsiteX511" fmla="*/ 7087983 w 7180474"/>
              <a:gd name="connsiteY511" fmla="*/ 5760384 h 7116222"/>
              <a:gd name="connsiteX512" fmla="*/ 7030984 w 7180474"/>
              <a:gd name="connsiteY512" fmla="*/ 5741787 h 7116222"/>
              <a:gd name="connsiteX513" fmla="*/ 7066100 w 7180474"/>
              <a:gd name="connsiteY513" fmla="*/ 5692921 h 7116222"/>
              <a:gd name="connsiteX514" fmla="*/ 7066100 w 7180474"/>
              <a:gd name="connsiteY514" fmla="*/ 5692921 h 7116222"/>
              <a:gd name="connsiteX515" fmla="*/ 7030984 w 7180474"/>
              <a:gd name="connsiteY515" fmla="*/ 5644183 h 7116222"/>
              <a:gd name="connsiteX516" fmla="*/ 7087983 w 7180474"/>
              <a:gd name="connsiteY516" fmla="*/ 5625457 h 7116222"/>
              <a:gd name="connsiteX517" fmla="*/ 7087983 w 7180474"/>
              <a:gd name="connsiteY517" fmla="*/ 5564279 h 7116222"/>
              <a:gd name="connsiteX518" fmla="*/ 7144983 w 7180474"/>
              <a:gd name="connsiteY518" fmla="*/ 5583004 h 7116222"/>
              <a:gd name="connsiteX519" fmla="*/ 7180098 w 7180474"/>
              <a:gd name="connsiteY519" fmla="*/ 5534138 h 7116222"/>
              <a:gd name="connsiteX520" fmla="*/ 7180098 w 7180474"/>
              <a:gd name="connsiteY520" fmla="*/ 5514386 h 7116222"/>
              <a:gd name="connsiteX521" fmla="*/ 7087983 w 7180474"/>
              <a:gd name="connsiteY521" fmla="*/ 5386129 h 7116222"/>
              <a:gd name="connsiteX522" fmla="*/ 7087983 w 7180474"/>
              <a:gd name="connsiteY522" fmla="*/ 5288397 h 7116222"/>
              <a:gd name="connsiteX523" fmla="*/ 7180098 w 7180474"/>
              <a:gd name="connsiteY523" fmla="*/ 5258129 h 7116222"/>
              <a:gd name="connsiteX524" fmla="*/ 7180098 w 7180474"/>
              <a:gd name="connsiteY524" fmla="*/ 5245944 h 7116222"/>
              <a:gd name="connsiteX525" fmla="*/ 7087983 w 7180474"/>
              <a:gd name="connsiteY525" fmla="*/ 5215804 h 7116222"/>
              <a:gd name="connsiteX526" fmla="*/ 7087983 w 7180474"/>
              <a:gd name="connsiteY526" fmla="*/ 5118072 h 7116222"/>
              <a:gd name="connsiteX527" fmla="*/ 7087983 w 7180474"/>
              <a:gd name="connsiteY527" fmla="*/ 5118072 h 7116222"/>
              <a:gd name="connsiteX528" fmla="*/ 7180098 w 7180474"/>
              <a:gd name="connsiteY528" fmla="*/ 4989815 h 7116222"/>
              <a:gd name="connsiteX529" fmla="*/ 7180098 w 7180474"/>
              <a:gd name="connsiteY529" fmla="*/ 4970191 h 7116222"/>
              <a:gd name="connsiteX530" fmla="*/ 7087983 w 7180474"/>
              <a:gd name="connsiteY530" fmla="*/ 4841934 h 7116222"/>
              <a:gd name="connsiteX531" fmla="*/ 7087983 w 7180474"/>
              <a:gd name="connsiteY531" fmla="*/ 4744074 h 7116222"/>
              <a:gd name="connsiteX532" fmla="*/ 7180098 w 7180474"/>
              <a:gd name="connsiteY532" fmla="*/ 4713934 h 7116222"/>
              <a:gd name="connsiteX533" fmla="*/ 7180098 w 7180474"/>
              <a:gd name="connsiteY533" fmla="*/ 4701749 h 7116222"/>
              <a:gd name="connsiteX534" fmla="*/ 7087983 w 7180474"/>
              <a:gd name="connsiteY534" fmla="*/ 4671608 h 7116222"/>
              <a:gd name="connsiteX535" fmla="*/ 7087983 w 7180474"/>
              <a:gd name="connsiteY535" fmla="*/ 4573877 h 7116222"/>
              <a:gd name="connsiteX536" fmla="*/ 7180098 w 7180474"/>
              <a:gd name="connsiteY536" fmla="*/ 4445619 h 7116222"/>
              <a:gd name="connsiteX537" fmla="*/ 7180098 w 7180474"/>
              <a:gd name="connsiteY537" fmla="*/ 4425996 h 7116222"/>
              <a:gd name="connsiteX538" fmla="*/ 7144983 w 7180474"/>
              <a:gd name="connsiteY538" fmla="*/ 4377130 h 7116222"/>
              <a:gd name="connsiteX539" fmla="*/ 7087983 w 7180474"/>
              <a:gd name="connsiteY539" fmla="*/ 4397138 h 7116222"/>
              <a:gd name="connsiteX540" fmla="*/ 7087983 w 7180474"/>
              <a:gd name="connsiteY540" fmla="*/ 4336729 h 7116222"/>
              <a:gd name="connsiteX541" fmla="*/ 7030984 w 7180474"/>
              <a:gd name="connsiteY541" fmla="*/ 4318132 h 7116222"/>
              <a:gd name="connsiteX542" fmla="*/ 7066100 w 7180474"/>
              <a:gd name="connsiteY542" fmla="*/ 4269266 h 7116222"/>
              <a:gd name="connsiteX543" fmla="*/ 7066100 w 7180474"/>
              <a:gd name="connsiteY543" fmla="*/ 4269266 h 7116222"/>
              <a:gd name="connsiteX544" fmla="*/ 7030984 w 7180474"/>
              <a:gd name="connsiteY544" fmla="*/ 4220528 h 7116222"/>
              <a:gd name="connsiteX545" fmla="*/ 7087983 w 7180474"/>
              <a:gd name="connsiteY545" fmla="*/ 4201802 h 7116222"/>
              <a:gd name="connsiteX546" fmla="*/ 7087983 w 7180474"/>
              <a:gd name="connsiteY546" fmla="*/ 4141393 h 7116222"/>
              <a:gd name="connsiteX547" fmla="*/ 7144983 w 7180474"/>
              <a:gd name="connsiteY547" fmla="*/ 4160119 h 7116222"/>
              <a:gd name="connsiteX548" fmla="*/ 7180098 w 7180474"/>
              <a:gd name="connsiteY548" fmla="*/ 4111253 h 7116222"/>
              <a:gd name="connsiteX549" fmla="*/ 7180098 w 7180474"/>
              <a:gd name="connsiteY549" fmla="*/ 4091501 h 7116222"/>
              <a:gd name="connsiteX550" fmla="*/ 7087983 w 7180474"/>
              <a:gd name="connsiteY550" fmla="*/ 3963244 h 7116222"/>
              <a:gd name="connsiteX551" fmla="*/ 7087983 w 7180474"/>
              <a:gd name="connsiteY551" fmla="*/ 3865512 h 7116222"/>
              <a:gd name="connsiteX552" fmla="*/ 7180098 w 7180474"/>
              <a:gd name="connsiteY552" fmla="*/ 3835243 h 7116222"/>
              <a:gd name="connsiteX553" fmla="*/ 7180098 w 7180474"/>
              <a:gd name="connsiteY553" fmla="*/ 3823187 h 7116222"/>
              <a:gd name="connsiteX554" fmla="*/ 7087983 w 7180474"/>
              <a:gd name="connsiteY554" fmla="*/ 3792918 h 7116222"/>
              <a:gd name="connsiteX555" fmla="*/ 7087983 w 7180474"/>
              <a:gd name="connsiteY555" fmla="*/ 3695315 h 7116222"/>
              <a:gd name="connsiteX556" fmla="*/ 7087983 w 7180474"/>
              <a:gd name="connsiteY556" fmla="*/ 3695315 h 7116222"/>
              <a:gd name="connsiteX557" fmla="*/ 7180098 w 7180474"/>
              <a:gd name="connsiteY557" fmla="*/ 3567057 h 7116222"/>
              <a:gd name="connsiteX558" fmla="*/ 7180098 w 7180474"/>
              <a:gd name="connsiteY558" fmla="*/ 3548075 h 7116222"/>
              <a:gd name="connsiteX559" fmla="*/ 7087983 w 7180474"/>
              <a:gd name="connsiteY559" fmla="*/ 3419818 h 7116222"/>
              <a:gd name="connsiteX560" fmla="*/ 7087983 w 7180474"/>
              <a:gd name="connsiteY560" fmla="*/ 3321958 h 7116222"/>
              <a:gd name="connsiteX561" fmla="*/ 7180098 w 7180474"/>
              <a:gd name="connsiteY561" fmla="*/ 3291817 h 7116222"/>
              <a:gd name="connsiteX562" fmla="*/ 7180098 w 7180474"/>
              <a:gd name="connsiteY562" fmla="*/ 3279633 h 7116222"/>
              <a:gd name="connsiteX563" fmla="*/ 7087983 w 7180474"/>
              <a:gd name="connsiteY563" fmla="*/ 3249492 h 7116222"/>
              <a:gd name="connsiteX564" fmla="*/ 7087983 w 7180474"/>
              <a:gd name="connsiteY564" fmla="*/ 3151760 h 7116222"/>
              <a:gd name="connsiteX565" fmla="*/ 7180098 w 7180474"/>
              <a:gd name="connsiteY565" fmla="*/ 3023503 h 7116222"/>
              <a:gd name="connsiteX566" fmla="*/ 7180098 w 7180474"/>
              <a:gd name="connsiteY566" fmla="*/ 3003880 h 7116222"/>
              <a:gd name="connsiteX567" fmla="*/ 7144983 w 7180474"/>
              <a:gd name="connsiteY567" fmla="*/ 2955014 h 7116222"/>
              <a:gd name="connsiteX568" fmla="*/ 7087983 w 7180474"/>
              <a:gd name="connsiteY568" fmla="*/ 2973611 h 7116222"/>
              <a:gd name="connsiteX569" fmla="*/ 7087983 w 7180474"/>
              <a:gd name="connsiteY569" fmla="*/ 2913202 h 7116222"/>
              <a:gd name="connsiteX570" fmla="*/ 7030984 w 7180474"/>
              <a:gd name="connsiteY570" fmla="*/ 2894605 h 7116222"/>
              <a:gd name="connsiteX571" fmla="*/ 7066100 w 7180474"/>
              <a:gd name="connsiteY571" fmla="*/ 2845739 h 7116222"/>
              <a:gd name="connsiteX572" fmla="*/ 7066100 w 7180474"/>
              <a:gd name="connsiteY572" fmla="*/ 2845739 h 7116222"/>
              <a:gd name="connsiteX573" fmla="*/ 7030984 w 7180474"/>
              <a:gd name="connsiteY573" fmla="*/ 2797001 h 7116222"/>
              <a:gd name="connsiteX574" fmla="*/ 7087983 w 7180474"/>
              <a:gd name="connsiteY574" fmla="*/ 2778276 h 7116222"/>
              <a:gd name="connsiteX575" fmla="*/ 7087983 w 7180474"/>
              <a:gd name="connsiteY575" fmla="*/ 2717866 h 7116222"/>
              <a:gd name="connsiteX576" fmla="*/ 7144983 w 7180474"/>
              <a:gd name="connsiteY576" fmla="*/ 2736592 h 7116222"/>
              <a:gd name="connsiteX577" fmla="*/ 7180098 w 7180474"/>
              <a:gd name="connsiteY577" fmla="*/ 2687726 h 7116222"/>
              <a:gd name="connsiteX578" fmla="*/ 7180098 w 7180474"/>
              <a:gd name="connsiteY578" fmla="*/ 2668103 h 7116222"/>
              <a:gd name="connsiteX579" fmla="*/ 7087983 w 7180474"/>
              <a:gd name="connsiteY579" fmla="*/ 2539845 h 7116222"/>
              <a:gd name="connsiteX580" fmla="*/ 7087983 w 7180474"/>
              <a:gd name="connsiteY580" fmla="*/ 2442113 h 7116222"/>
              <a:gd name="connsiteX581" fmla="*/ 7180098 w 7180474"/>
              <a:gd name="connsiteY581" fmla="*/ 2411845 h 7116222"/>
              <a:gd name="connsiteX582" fmla="*/ 7180098 w 7180474"/>
              <a:gd name="connsiteY582" fmla="*/ 2399789 h 7116222"/>
              <a:gd name="connsiteX583" fmla="*/ 7087983 w 7180474"/>
              <a:gd name="connsiteY583" fmla="*/ 2370674 h 7116222"/>
              <a:gd name="connsiteX584" fmla="*/ 7087983 w 7180474"/>
              <a:gd name="connsiteY584" fmla="*/ 2273070 h 7116222"/>
              <a:gd name="connsiteX585" fmla="*/ 7087983 w 7180474"/>
              <a:gd name="connsiteY585" fmla="*/ 2273070 h 7116222"/>
              <a:gd name="connsiteX586" fmla="*/ 7180098 w 7180474"/>
              <a:gd name="connsiteY586" fmla="*/ 2144813 h 7116222"/>
              <a:gd name="connsiteX587" fmla="*/ 7180098 w 7180474"/>
              <a:gd name="connsiteY587" fmla="*/ 2125190 h 7116222"/>
              <a:gd name="connsiteX588" fmla="*/ 7087983 w 7180474"/>
              <a:gd name="connsiteY588" fmla="*/ 1996933 h 7116222"/>
              <a:gd name="connsiteX589" fmla="*/ 7087983 w 7180474"/>
              <a:gd name="connsiteY589" fmla="*/ 1899201 h 7116222"/>
              <a:gd name="connsiteX590" fmla="*/ 7180098 w 7180474"/>
              <a:gd name="connsiteY590" fmla="*/ 1868932 h 7116222"/>
              <a:gd name="connsiteX591" fmla="*/ 7180098 w 7180474"/>
              <a:gd name="connsiteY591" fmla="*/ 1857645 h 7116222"/>
              <a:gd name="connsiteX592" fmla="*/ 7087983 w 7180474"/>
              <a:gd name="connsiteY592" fmla="*/ 1827505 h 7116222"/>
              <a:gd name="connsiteX593" fmla="*/ 7087983 w 7180474"/>
              <a:gd name="connsiteY593" fmla="*/ 1729388 h 7116222"/>
              <a:gd name="connsiteX594" fmla="*/ 7180098 w 7180474"/>
              <a:gd name="connsiteY594" fmla="*/ 1601131 h 7116222"/>
              <a:gd name="connsiteX595" fmla="*/ 7180098 w 7180474"/>
              <a:gd name="connsiteY595" fmla="*/ 1581507 h 7116222"/>
              <a:gd name="connsiteX596" fmla="*/ 7144983 w 7180474"/>
              <a:gd name="connsiteY596" fmla="*/ 1532642 h 7116222"/>
              <a:gd name="connsiteX597" fmla="*/ 7087983 w 7180474"/>
              <a:gd name="connsiteY597" fmla="*/ 1551367 h 7116222"/>
              <a:gd name="connsiteX598" fmla="*/ 7087983 w 7180474"/>
              <a:gd name="connsiteY598" fmla="*/ 1490830 h 7116222"/>
              <a:gd name="connsiteX599" fmla="*/ 7030984 w 7180474"/>
              <a:gd name="connsiteY599" fmla="*/ 1472874 h 7116222"/>
              <a:gd name="connsiteX600" fmla="*/ 7066100 w 7180474"/>
              <a:gd name="connsiteY600" fmla="*/ 1424008 h 7116222"/>
              <a:gd name="connsiteX601" fmla="*/ 7066100 w 7180474"/>
              <a:gd name="connsiteY601" fmla="*/ 1424008 h 7116222"/>
              <a:gd name="connsiteX602" fmla="*/ 7030984 w 7180474"/>
              <a:gd name="connsiteY602" fmla="*/ 1375270 h 7116222"/>
              <a:gd name="connsiteX603" fmla="*/ 7087983 w 7180474"/>
              <a:gd name="connsiteY603" fmla="*/ 1356544 h 7116222"/>
              <a:gd name="connsiteX604" fmla="*/ 7087983 w 7180474"/>
              <a:gd name="connsiteY604" fmla="*/ 1296135 h 7116222"/>
              <a:gd name="connsiteX605" fmla="*/ 7144983 w 7180474"/>
              <a:gd name="connsiteY605" fmla="*/ 1314861 h 7116222"/>
              <a:gd name="connsiteX606" fmla="*/ 7180098 w 7180474"/>
              <a:gd name="connsiteY606" fmla="*/ 1265995 h 7116222"/>
              <a:gd name="connsiteX607" fmla="*/ 7180098 w 7180474"/>
              <a:gd name="connsiteY607" fmla="*/ 1246371 h 7116222"/>
              <a:gd name="connsiteX608" fmla="*/ 7087983 w 7180474"/>
              <a:gd name="connsiteY608" fmla="*/ 1118114 h 7116222"/>
              <a:gd name="connsiteX609" fmla="*/ 7087983 w 7180474"/>
              <a:gd name="connsiteY609" fmla="*/ 1020382 h 7116222"/>
              <a:gd name="connsiteX610" fmla="*/ 7180098 w 7180474"/>
              <a:gd name="connsiteY610" fmla="*/ 990113 h 7116222"/>
              <a:gd name="connsiteX611" fmla="*/ 7180098 w 7180474"/>
              <a:gd name="connsiteY611" fmla="*/ 978057 h 7116222"/>
              <a:gd name="connsiteX612" fmla="*/ 7087983 w 7180474"/>
              <a:gd name="connsiteY612" fmla="*/ 947019 h 7116222"/>
              <a:gd name="connsiteX613" fmla="*/ 7087983 w 7180474"/>
              <a:gd name="connsiteY613" fmla="*/ 849800 h 7116222"/>
              <a:gd name="connsiteX614" fmla="*/ 7087983 w 7180474"/>
              <a:gd name="connsiteY614" fmla="*/ 849800 h 7116222"/>
              <a:gd name="connsiteX615" fmla="*/ 7180098 w 7180474"/>
              <a:gd name="connsiteY615" fmla="*/ 721543 h 7116222"/>
              <a:gd name="connsiteX616" fmla="*/ 7180098 w 7180474"/>
              <a:gd name="connsiteY616" fmla="*/ 702048 h 7116222"/>
              <a:gd name="connsiteX617" fmla="*/ 7087983 w 7180474"/>
              <a:gd name="connsiteY617" fmla="*/ 573791 h 7116222"/>
              <a:gd name="connsiteX618" fmla="*/ 7087983 w 7180474"/>
              <a:gd name="connsiteY618" fmla="*/ 476572 h 7116222"/>
              <a:gd name="connsiteX619" fmla="*/ 7180098 w 7180474"/>
              <a:gd name="connsiteY619" fmla="*/ 446816 h 7116222"/>
              <a:gd name="connsiteX620" fmla="*/ 7180098 w 7180474"/>
              <a:gd name="connsiteY620" fmla="*/ 433990 h 7116222"/>
              <a:gd name="connsiteX621" fmla="*/ 7087983 w 7180474"/>
              <a:gd name="connsiteY621" fmla="*/ 403721 h 7116222"/>
              <a:gd name="connsiteX622" fmla="*/ 7087983 w 7180474"/>
              <a:gd name="connsiteY622" fmla="*/ 305733 h 7116222"/>
              <a:gd name="connsiteX623" fmla="*/ 7087983 w 7180474"/>
              <a:gd name="connsiteY623" fmla="*/ 140538 h 7116222"/>
              <a:gd name="connsiteX624" fmla="*/ 7140529 w 7180474"/>
              <a:gd name="connsiteY624" fmla="*/ 123351 h 7116222"/>
              <a:gd name="connsiteX625" fmla="*/ 7173100 w 7180474"/>
              <a:gd name="connsiteY625" fmla="*/ 168498 h 7116222"/>
              <a:gd name="connsiteX626" fmla="*/ 7087983 w 7180474"/>
              <a:gd name="connsiteY626" fmla="*/ 286623 h 7116222"/>
              <a:gd name="connsiteX627" fmla="*/ 92374 w 7180474"/>
              <a:gd name="connsiteY627" fmla="*/ 1283438 h 7116222"/>
              <a:gd name="connsiteX628" fmla="*/ 39828 w 7180474"/>
              <a:gd name="connsiteY628" fmla="*/ 1300624 h 7116222"/>
              <a:gd name="connsiteX629" fmla="*/ 7257 w 7180474"/>
              <a:gd name="connsiteY629" fmla="*/ 1255478 h 7116222"/>
              <a:gd name="connsiteX630" fmla="*/ 92374 w 7180474"/>
              <a:gd name="connsiteY630" fmla="*/ 1137353 h 7116222"/>
              <a:gd name="connsiteX631" fmla="*/ 92374 w 7180474"/>
              <a:gd name="connsiteY631" fmla="*/ 2707093 h 7116222"/>
              <a:gd name="connsiteX632" fmla="*/ 39828 w 7180474"/>
              <a:gd name="connsiteY632" fmla="*/ 2724279 h 7116222"/>
              <a:gd name="connsiteX633" fmla="*/ 7257 w 7180474"/>
              <a:gd name="connsiteY633" fmla="*/ 2678491 h 7116222"/>
              <a:gd name="connsiteX634" fmla="*/ 92374 w 7180474"/>
              <a:gd name="connsiteY634" fmla="*/ 2560366 h 7116222"/>
              <a:gd name="connsiteX635" fmla="*/ 92374 w 7180474"/>
              <a:gd name="connsiteY635" fmla="*/ 4129978 h 7116222"/>
              <a:gd name="connsiteX636" fmla="*/ 39828 w 7180474"/>
              <a:gd name="connsiteY636" fmla="*/ 4147293 h 7116222"/>
              <a:gd name="connsiteX637" fmla="*/ 7257 w 7180474"/>
              <a:gd name="connsiteY637" fmla="*/ 4102146 h 7116222"/>
              <a:gd name="connsiteX638" fmla="*/ 92374 w 7180474"/>
              <a:gd name="connsiteY638" fmla="*/ 3984022 h 7116222"/>
              <a:gd name="connsiteX639" fmla="*/ 92374 w 7180474"/>
              <a:gd name="connsiteY639" fmla="*/ 5553634 h 7116222"/>
              <a:gd name="connsiteX640" fmla="*/ 39828 w 7180474"/>
              <a:gd name="connsiteY640" fmla="*/ 5570948 h 7116222"/>
              <a:gd name="connsiteX641" fmla="*/ 7257 w 7180474"/>
              <a:gd name="connsiteY641" fmla="*/ 5525802 h 7116222"/>
              <a:gd name="connsiteX642" fmla="*/ 92374 w 7180474"/>
              <a:gd name="connsiteY642" fmla="*/ 5407677 h 7116222"/>
              <a:gd name="connsiteX643" fmla="*/ 92374 w 7180474"/>
              <a:gd name="connsiteY643" fmla="*/ 6977288 h 7116222"/>
              <a:gd name="connsiteX644" fmla="*/ 39828 w 7180474"/>
              <a:gd name="connsiteY644" fmla="*/ 6994603 h 7116222"/>
              <a:gd name="connsiteX645" fmla="*/ 7257 w 7180474"/>
              <a:gd name="connsiteY645" fmla="*/ 6949457 h 7116222"/>
              <a:gd name="connsiteX646" fmla="*/ 92374 w 7180474"/>
              <a:gd name="connsiteY646" fmla="*/ 6831331 h 7116222"/>
              <a:gd name="connsiteX647" fmla="*/ 7087983 w 7180474"/>
              <a:gd name="connsiteY647" fmla="*/ 5834517 h 7116222"/>
              <a:gd name="connsiteX648" fmla="*/ 7140529 w 7180474"/>
              <a:gd name="connsiteY648" fmla="*/ 5817330 h 7116222"/>
              <a:gd name="connsiteX649" fmla="*/ 7173100 w 7180474"/>
              <a:gd name="connsiteY649" fmla="*/ 5862348 h 7116222"/>
              <a:gd name="connsiteX650" fmla="*/ 7087983 w 7180474"/>
              <a:gd name="connsiteY650" fmla="*/ 5980473 h 7116222"/>
              <a:gd name="connsiteX651" fmla="*/ 7087983 w 7180474"/>
              <a:gd name="connsiteY651" fmla="*/ 4411503 h 7116222"/>
              <a:gd name="connsiteX652" fmla="*/ 7140529 w 7180474"/>
              <a:gd name="connsiteY652" fmla="*/ 4394316 h 7116222"/>
              <a:gd name="connsiteX653" fmla="*/ 7173100 w 7180474"/>
              <a:gd name="connsiteY653" fmla="*/ 4439463 h 7116222"/>
              <a:gd name="connsiteX654" fmla="*/ 7087983 w 7180474"/>
              <a:gd name="connsiteY654" fmla="*/ 4557588 h 7116222"/>
              <a:gd name="connsiteX655" fmla="*/ 7087983 w 7180474"/>
              <a:gd name="connsiteY655" fmla="*/ 2987848 h 7116222"/>
              <a:gd name="connsiteX656" fmla="*/ 7140529 w 7180474"/>
              <a:gd name="connsiteY656" fmla="*/ 2970661 h 7116222"/>
              <a:gd name="connsiteX657" fmla="*/ 7173100 w 7180474"/>
              <a:gd name="connsiteY657" fmla="*/ 3015808 h 7116222"/>
              <a:gd name="connsiteX658" fmla="*/ 7087983 w 7180474"/>
              <a:gd name="connsiteY658" fmla="*/ 3133933 h 7116222"/>
              <a:gd name="connsiteX659" fmla="*/ 7087983 w 7180474"/>
              <a:gd name="connsiteY659" fmla="*/ 1564834 h 7116222"/>
              <a:gd name="connsiteX660" fmla="*/ 7140529 w 7180474"/>
              <a:gd name="connsiteY660" fmla="*/ 1547648 h 7116222"/>
              <a:gd name="connsiteX661" fmla="*/ 7173100 w 7180474"/>
              <a:gd name="connsiteY661" fmla="*/ 1592794 h 7116222"/>
              <a:gd name="connsiteX662" fmla="*/ 7087983 w 7180474"/>
              <a:gd name="connsiteY662" fmla="*/ 1710919 h 7116222"/>
              <a:gd name="connsiteX663" fmla="*/ 7024368 w 7180474"/>
              <a:gd name="connsiteY663" fmla="*/ 60505 h 7116222"/>
              <a:gd name="connsiteX664" fmla="*/ 7077042 w 7180474"/>
              <a:gd name="connsiteY664" fmla="*/ 77692 h 7116222"/>
              <a:gd name="connsiteX665" fmla="*/ 7077042 w 7180474"/>
              <a:gd name="connsiteY665" fmla="*/ 133484 h 7116222"/>
              <a:gd name="connsiteX666" fmla="*/ 6938743 w 7180474"/>
              <a:gd name="connsiteY666" fmla="*/ 177476 h 7116222"/>
              <a:gd name="connsiteX667" fmla="*/ 6920167 w 7180474"/>
              <a:gd name="connsiteY667" fmla="*/ 1062451 h 7116222"/>
              <a:gd name="connsiteX668" fmla="*/ 6920167 w 7180474"/>
              <a:gd name="connsiteY668" fmla="*/ 1062451 h 7116222"/>
              <a:gd name="connsiteX669" fmla="*/ 6827925 w 7180474"/>
              <a:gd name="connsiteY669" fmla="*/ 1092719 h 7116222"/>
              <a:gd name="connsiteX670" fmla="*/ 6770926 w 7180474"/>
              <a:gd name="connsiteY670" fmla="*/ 1013585 h 7116222"/>
              <a:gd name="connsiteX671" fmla="*/ 6770926 w 7180474"/>
              <a:gd name="connsiteY671" fmla="*/ 855828 h 7116222"/>
              <a:gd name="connsiteX672" fmla="*/ 6920167 w 7180474"/>
              <a:gd name="connsiteY672" fmla="*/ 904694 h 7116222"/>
              <a:gd name="connsiteX673" fmla="*/ 6977166 w 7180474"/>
              <a:gd name="connsiteY673" fmla="*/ 983829 h 7116222"/>
              <a:gd name="connsiteX674" fmla="*/ 6920167 w 7180474"/>
              <a:gd name="connsiteY674" fmla="*/ 1062451 h 7116222"/>
              <a:gd name="connsiteX675" fmla="*/ 6920167 w 7180474"/>
              <a:gd name="connsiteY675" fmla="*/ 2486106 h 7116222"/>
              <a:gd name="connsiteX676" fmla="*/ 6920167 w 7180474"/>
              <a:gd name="connsiteY676" fmla="*/ 2486106 h 7116222"/>
              <a:gd name="connsiteX677" fmla="*/ 6827925 w 7180474"/>
              <a:gd name="connsiteY677" fmla="*/ 2516374 h 7116222"/>
              <a:gd name="connsiteX678" fmla="*/ 6770926 w 7180474"/>
              <a:gd name="connsiteY678" fmla="*/ 2437240 h 7116222"/>
              <a:gd name="connsiteX679" fmla="*/ 6770926 w 7180474"/>
              <a:gd name="connsiteY679" fmla="*/ 2278842 h 7116222"/>
              <a:gd name="connsiteX680" fmla="*/ 6920167 w 7180474"/>
              <a:gd name="connsiteY680" fmla="*/ 2327708 h 7116222"/>
              <a:gd name="connsiteX681" fmla="*/ 6977166 w 7180474"/>
              <a:gd name="connsiteY681" fmla="*/ 2406714 h 7116222"/>
              <a:gd name="connsiteX682" fmla="*/ 6920167 w 7180474"/>
              <a:gd name="connsiteY682" fmla="*/ 2486106 h 7116222"/>
              <a:gd name="connsiteX683" fmla="*/ 6920167 w 7180474"/>
              <a:gd name="connsiteY683" fmla="*/ 3909761 h 7116222"/>
              <a:gd name="connsiteX684" fmla="*/ 6920167 w 7180474"/>
              <a:gd name="connsiteY684" fmla="*/ 3909761 h 7116222"/>
              <a:gd name="connsiteX685" fmla="*/ 6827925 w 7180474"/>
              <a:gd name="connsiteY685" fmla="*/ 3940029 h 7116222"/>
              <a:gd name="connsiteX686" fmla="*/ 6770926 w 7180474"/>
              <a:gd name="connsiteY686" fmla="*/ 3860895 h 7116222"/>
              <a:gd name="connsiteX687" fmla="*/ 6770926 w 7180474"/>
              <a:gd name="connsiteY687" fmla="*/ 3701856 h 7116222"/>
              <a:gd name="connsiteX688" fmla="*/ 6920167 w 7180474"/>
              <a:gd name="connsiteY688" fmla="*/ 3750722 h 7116222"/>
              <a:gd name="connsiteX689" fmla="*/ 6977166 w 7180474"/>
              <a:gd name="connsiteY689" fmla="*/ 3829728 h 7116222"/>
              <a:gd name="connsiteX690" fmla="*/ 6920167 w 7180474"/>
              <a:gd name="connsiteY690" fmla="*/ 3908863 h 7116222"/>
              <a:gd name="connsiteX691" fmla="*/ 6920167 w 7180474"/>
              <a:gd name="connsiteY691" fmla="*/ 5333416 h 7116222"/>
              <a:gd name="connsiteX692" fmla="*/ 6920167 w 7180474"/>
              <a:gd name="connsiteY692" fmla="*/ 5333416 h 7116222"/>
              <a:gd name="connsiteX693" fmla="*/ 6827925 w 7180474"/>
              <a:gd name="connsiteY693" fmla="*/ 5363556 h 7116222"/>
              <a:gd name="connsiteX694" fmla="*/ 6770926 w 7180474"/>
              <a:gd name="connsiteY694" fmla="*/ 5284550 h 7116222"/>
              <a:gd name="connsiteX695" fmla="*/ 6770926 w 7180474"/>
              <a:gd name="connsiteY695" fmla="*/ 5124869 h 7116222"/>
              <a:gd name="connsiteX696" fmla="*/ 6920167 w 7180474"/>
              <a:gd name="connsiteY696" fmla="*/ 5173735 h 7116222"/>
              <a:gd name="connsiteX697" fmla="*/ 6977166 w 7180474"/>
              <a:gd name="connsiteY697" fmla="*/ 5252742 h 7116222"/>
              <a:gd name="connsiteX698" fmla="*/ 6920167 w 7180474"/>
              <a:gd name="connsiteY698" fmla="*/ 5331748 h 7116222"/>
              <a:gd name="connsiteX699" fmla="*/ 6920167 w 7180474"/>
              <a:gd name="connsiteY699" fmla="*/ 5331748 h 7116222"/>
              <a:gd name="connsiteX700" fmla="*/ 6920167 w 7180474"/>
              <a:gd name="connsiteY700" fmla="*/ 6757071 h 7116222"/>
              <a:gd name="connsiteX701" fmla="*/ 6920167 w 7180474"/>
              <a:gd name="connsiteY701" fmla="*/ 6757071 h 7116222"/>
              <a:gd name="connsiteX702" fmla="*/ 6827925 w 7180474"/>
              <a:gd name="connsiteY702" fmla="*/ 6787211 h 7116222"/>
              <a:gd name="connsiteX703" fmla="*/ 6770926 w 7180474"/>
              <a:gd name="connsiteY703" fmla="*/ 6705768 h 7116222"/>
              <a:gd name="connsiteX704" fmla="*/ 6770926 w 7180474"/>
              <a:gd name="connsiteY704" fmla="*/ 6547883 h 7116222"/>
              <a:gd name="connsiteX705" fmla="*/ 6920167 w 7180474"/>
              <a:gd name="connsiteY705" fmla="*/ 6596749 h 7116222"/>
              <a:gd name="connsiteX706" fmla="*/ 6977166 w 7180474"/>
              <a:gd name="connsiteY706" fmla="*/ 6675755 h 7116222"/>
              <a:gd name="connsiteX707" fmla="*/ 6920167 w 7180474"/>
              <a:gd name="connsiteY707" fmla="*/ 6754762 h 7116222"/>
              <a:gd name="connsiteX708" fmla="*/ 6920167 w 7180474"/>
              <a:gd name="connsiteY708" fmla="*/ 6754762 h 7116222"/>
              <a:gd name="connsiteX709" fmla="*/ 6685810 w 7180474"/>
              <a:gd name="connsiteY709" fmla="*/ 6845953 h 7116222"/>
              <a:gd name="connsiteX710" fmla="*/ 6770926 w 7180474"/>
              <a:gd name="connsiteY710" fmla="*/ 6818121 h 7116222"/>
              <a:gd name="connsiteX711" fmla="*/ 6770926 w 7180474"/>
              <a:gd name="connsiteY711" fmla="*/ 6728341 h 7116222"/>
              <a:gd name="connsiteX712" fmla="*/ 6823600 w 7180474"/>
              <a:gd name="connsiteY712" fmla="*/ 6801320 h 7116222"/>
              <a:gd name="connsiteX713" fmla="*/ 6908717 w 7180474"/>
              <a:gd name="connsiteY713" fmla="*/ 6773488 h 7116222"/>
              <a:gd name="connsiteX714" fmla="*/ 6856171 w 7180474"/>
              <a:gd name="connsiteY714" fmla="*/ 6846338 h 7116222"/>
              <a:gd name="connsiteX715" fmla="*/ 6908717 w 7180474"/>
              <a:gd name="connsiteY715" fmla="*/ 6919444 h 7116222"/>
              <a:gd name="connsiteX716" fmla="*/ 6823600 w 7180474"/>
              <a:gd name="connsiteY716" fmla="*/ 6891484 h 7116222"/>
              <a:gd name="connsiteX717" fmla="*/ 6771054 w 7180474"/>
              <a:gd name="connsiteY717" fmla="*/ 6962282 h 7116222"/>
              <a:gd name="connsiteX718" fmla="*/ 6771054 w 7180474"/>
              <a:gd name="connsiteY718" fmla="*/ 6872502 h 7116222"/>
              <a:gd name="connsiteX719" fmla="*/ 5894440 w 7180474"/>
              <a:gd name="connsiteY719" fmla="*/ 6757071 h 7116222"/>
              <a:gd name="connsiteX720" fmla="*/ 5894440 w 7180474"/>
              <a:gd name="connsiteY720" fmla="*/ 6757071 h 7116222"/>
              <a:gd name="connsiteX721" fmla="*/ 5801689 w 7180474"/>
              <a:gd name="connsiteY721" fmla="*/ 6785031 h 7116222"/>
              <a:gd name="connsiteX722" fmla="*/ 5745199 w 7180474"/>
              <a:gd name="connsiteY722" fmla="*/ 6705768 h 7116222"/>
              <a:gd name="connsiteX723" fmla="*/ 5745199 w 7180474"/>
              <a:gd name="connsiteY723" fmla="*/ 6547883 h 7116222"/>
              <a:gd name="connsiteX724" fmla="*/ 5894440 w 7180474"/>
              <a:gd name="connsiteY724" fmla="*/ 6596749 h 7116222"/>
              <a:gd name="connsiteX725" fmla="*/ 5951439 w 7180474"/>
              <a:gd name="connsiteY725" fmla="*/ 6675755 h 7116222"/>
              <a:gd name="connsiteX726" fmla="*/ 5894567 w 7180474"/>
              <a:gd name="connsiteY726" fmla="*/ 6754762 h 7116222"/>
              <a:gd name="connsiteX727" fmla="*/ 5894567 w 7180474"/>
              <a:gd name="connsiteY727" fmla="*/ 6754762 h 7116222"/>
              <a:gd name="connsiteX728" fmla="*/ 5660082 w 7180474"/>
              <a:gd name="connsiteY728" fmla="*/ 6845953 h 7116222"/>
              <a:gd name="connsiteX729" fmla="*/ 5745199 w 7180474"/>
              <a:gd name="connsiteY729" fmla="*/ 6818121 h 7116222"/>
              <a:gd name="connsiteX730" fmla="*/ 5745199 w 7180474"/>
              <a:gd name="connsiteY730" fmla="*/ 6728341 h 7116222"/>
              <a:gd name="connsiteX731" fmla="*/ 5797872 w 7180474"/>
              <a:gd name="connsiteY731" fmla="*/ 6801320 h 7116222"/>
              <a:gd name="connsiteX732" fmla="*/ 5882989 w 7180474"/>
              <a:gd name="connsiteY732" fmla="*/ 6773488 h 7116222"/>
              <a:gd name="connsiteX733" fmla="*/ 5830443 w 7180474"/>
              <a:gd name="connsiteY733" fmla="*/ 6846338 h 7116222"/>
              <a:gd name="connsiteX734" fmla="*/ 5882989 w 7180474"/>
              <a:gd name="connsiteY734" fmla="*/ 6919444 h 7116222"/>
              <a:gd name="connsiteX735" fmla="*/ 5797872 w 7180474"/>
              <a:gd name="connsiteY735" fmla="*/ 6891484 h 7116222"/>
              <a:gd name="connsiteX736" fmla="*/ 5745326 w 7180474"/>
              <a:gd name="connsiteY736" fmla="*/ 6962282 h 7116222"/>
              <a:gd name="connsiteX737" fmla="*/ 5745326 w 7180474"/>
              <a:gd name="connsiteY737" fmla="*/ 6872502 h 7116222"/>
              <a:gd name="connsiteX738" fmla="*/ 4868712 w 7180474"/>
              <a:gd name="connsiteY738" fmla="*/ 6757071 h 7116222"/>
              <a:gd name="connsiteX739" fmla="*/ 4868712 w 7180474"/>
              <a:gd name="connsiteY739" fmla="*/ 6757071 h 7116222"/>
              <a:gd name="connsiteX740" fmla="*/ 4776598 w 7180474"/>
              <a:gd name="connsiteY740" fmla="*/ 6787211 h 7116222"/>
              <a:gd name="connsiteX741" fmla="*/ 4720235 w 7180474"/>
              <a:gd name="connsiteY741" fmla="*/ 6705768 h 7116222"/>
              <a:gd name="connsiteX742" fmla="*/ 4720235 w 7180474"/>
              <a:gd name="connsiteY742" fmla="*/ 6547883 h 7116222"/>
              <a:gd name="connsiteX743" fmla="*/ 4869348 w 7180474"/>
              <a:gd name="connsiteY743" fmla="*/ 6596749 h 7116222"/>
              <a:gd name="connsiteX744" fmla="*/ 4926347 w 7180474"/>
              <a:gd name="connsiteY744" fmla="*/ 6675755 h 7116222"/>
              <a:gd name="connsiteX745" fmla="*/ 4869476 w 7180474"/>
              <a:gd name="connsiteY745" fmla="*/ 6754762 h 7116222"/>
              <a:gd name="connsiteX746" fmla="*/ 4869476 w 7180474"/>
              <a:gd name="connsiteY746" fmla="*/ 6754762 h 7116222"/>
              <a:gd name="connsiteX747" fmla="*/ 4634355 w 7180474"/>
              <a:gd name="connsiteY747" fmla="*/ 6845953 h 7116222"/>
              <a:gd name="connsiteX748" fmla="*/ 4719599 w 7180474"/>
              <a:gd name="connsiteY748" fmla="*/ 6818121 h 7116222"/>
              <a:gd name="connsiteX749" fmla="*/ 4719599 w 7180474"/>
              <a:gd name="connsiteY749" fmla="*/ 6728341 h 7116222"/>
              <a:gd name="connsiteX750" fmla="*/ 4772144 w 7180474"/>
              <a:gd name="connsiteY750" fmla="*/ 6801320 h 7116222"/>
              <a:gd name="connsiteX751" fmla="*/ 4857261 w 7180474"/>
              <a:gd name="connsiteY751" fmla="*/ 6773488 h 7116222"/>
              <a:gd name="connsiteX752" fmla="*/ 4804716 w 7180474"/>
              <a:gd name="connsiteY752" fmla="*/ 6846338 h 7116222"/>
              <a:gd name="connsiteX753" fmla="*/ 4857389 w 7180474"/>
              <a:gd name="connsiteY753" fmla="*/ 6919444 h 7116222"/>
              <a:gd name="connsiteX754" fmla="*/ 4772144 w 7180474"/>
              <a:gd name="connsiteY754" fmla="*/ 6891484 h 7116222"/>
              <a:gd name="connsiteX755" fmla="*/ 4720235 w 7180474"/>
              <a:gd name="connsiteY755" fmla="*/ 6962282 h 7116222"/>
              <a:gd name="connsiteX756" fmla="*/ 4720235 w 7180474"/>
              <a:gd name="connsiteY756" fmla="*/ 6872502 h 7116222"/>
              <a:gd name="connsiteX757" fmla="*/ 3842984 w 7180474"/>
              <a:gd name="connsiteY757" fmla="*/ 6757071 h 7116222"/>
              <a:gd name="connsiteX758" fmla="*/ 3842984 w 7180474"/>
              <a:gd name="connsiteY758" fmla="*/ 6757071 h 7116222"/>
              <a:gd name="connsiteX759" fmla="*/ 3750870 w 7180474"/>
              <a:gd name="connsiteY759" fmla="*/ 6787211 h 7116222"/>
              <a:gd name="connsiteX760" fmla="*/ 3693871 w 7180474"/>
              <a:gd name="connsiteY760" fmla="*/ 6705768 h 7116222"/>
              <a:gd name="connsiteX761" fmla="*/ 3693871 w 7180474"/>
              <a:gd name="connsiteY761" fmla="*/ 6547883 h 7116222"/>
              <a:gd name="connsiteX762" fmla="*/ 3843112 w 7180474"/>
              <a:gd name="connsiteY762" fmla="*/ 6596749 h 7116222"/>
              <a:gd name="connsiteX763" fmla="*/ 3900111 w 7180474"/>
              <a:gd name="connsiteY763" fmla="*/ 6675755 h 7116222"/>
              <a:gd name="connsiteX764" fmla="*/ 3843112 w 7180474"/>
              <a:gd name="connsiteY764" fmla="*/ 6754762 h 7116222"/>
              <a:gd name="connsiteX765" fmla="*/ 3843112 w 7180474"/>
              <a:gd name="connsiteY765" fmla="*/ 6754762 h 7116222"/>
              <a:gd name="connsiteX766" fmla="*/ 3608627 w 7180474"/>
              <a:gd name="connsiteY766" fmla="*/ 6845953 h 7116222"/>
              <a:gd name="connsiteX767" fmla="*/ 3693744 w 7180474"/>
              <a:gd name="connsiteY767" fmla="*/ 6818121 h 7116222"/>
              <a:gd name="connsiteX768" fmla="*/ 3693744 w 7180474"/>
              <a:gd name="connsiteY768" fmla="*/ 6728341 h 7116222"/>
              <a:gd name="connsiteX769" fmla="*/ 3746290 w 7180474"/>
              <a:gd name="connsiteY769" fmla="*/ 6801320 h 7116222"/>
              <a:gd name="connsiteX770" fmla="*/ 3831407 w 7180474"/>
              <a:gd name="connsiteY770" fmla="*/ 6773488 h 7116222"/>
              <a:gd name="connsiteX771" fmla="*/ 3778733 w 7180474"/>
              <a:gd name="connsiteY771" fmla="*/ 6843644 h 7116222"/>
              <a:gd name="connsiteX772" fmla="*/ 3831407 w 7180474"/>
              <a:gd name="connsiteY772" fmla="*/ 6916751 h 7116222"/>
              <a:gd name="connsiteX773" fmla="*/ 3746163 w 7180474"/>
              <a:gd name="connsiteY773" fmla="*/ 6888791 h 7116222"/>
              <a:gd name="connsiteX774" fmla="*/ 3693871 w 7180474"/>
              <a:gd name="connsiteY774" fmla="*/ 6962282 h 7116222"/>
              <a:gd name="connsiteX775" fmla="*/ 3693871 w 7180474"/>
              <a:gd name="connsiteY775" fmla="*/ 6872502 h 7116222"/>
              <a:gd name="connsiteX776" fmla="*/ 2817257 w 7180474"/>
              <a:gd name="connsiteY776" fmla="*/ 6757071 h 7116222"/>
              <a:gd name="connsiteX777" fmla="*/ 2817257 w 7180474"/>
              <a:gd name="connsiteY777" fmla="*/ 6757071 h 7116222"/>
              <a:gd name="connsiteX778" fmla="*/ 2725015 w 7180474"/>
              <a:gd name="connsiteY778" fmla="*/ 6787211 h 7116222"/>
              <a:gd name="connsiteX779" fmla="*/ 2668144 w 7180474"/>
              <a:gd name="connsiteY779" fmla="*/ 6705768 h 7116222"/>
              <a:gd name="connsiteX780" fmla="*/ 2668144 w 7180474"/>
              <a:gd name="connsiteY780" fmla="*/ 6547883 h 7116222"/>
              <a:gd name="connsiteX781" fmla="*/ 2817384 w 7180474"/>
              <a:gd name="connsiteY781" fmla="*/ 6596749 h 7116222"/>
              <a:gd name="connsiteX782" fmla="*/ 2874383 w 7180474"/>
              <a:gd name="connsiteY782" fmla="*/ 6675755 h 7116222"/>
              <a:gd name="connsiteX783" fmla="*/ 2817384 w 7180474"/>
              <a:gd name="connsiteY783" fmla="*/ 6754762 h 7116222"/>
              <a:gd name="connsiteX784" fmla="*/ 2817384 w 7180474"/>
              <a:gd name="connsiteY784" fmla="*/ 6754762 h 7116222"/>
              <a:gd name="connsiteX785" fmla="*/ 2582772 w 7180474"/>
              <a:gd name="connsiteY785" fmla="*/ 6843773 h 7116222"/>
              <a:gd name="connsiteX786" fmla="*/ 2667889 w 7180474"/>
              <a:gd name="connsiteY786" fmla="*/ 6815941 h 7116222"/>
              <a:gd name="connsiteX787" fmla="*/ 2667889 w 7180474"/>
              <a:gd name="connsiteY787" fmla="*/ 6726161 h 7116222"/>
              <a:gd name="connsiteX788" fmla="*/ 2720435 w 7180474"/>
              <a:gd name="connsiteY788" fmla="*/ 6799139 h 7116222"/>
              <a:gd name="connsiteX789" fmla="*/ 2805679 w 7180474"/>
              <a:gd name="connsiteY789" fmla="*/ 6771307 h 7116222"/>
              <a:gd name="connsiteX790" fmla="*/ 2753006 w 7180474"/>
              <a:gd name="connsiteY790" fmla="*/ 6844157 h 7116222"/>
              <a:gd name="connsiteX791" fmla="*/ 2805679 w 7180474"/>
              <a:gd name="connsiteY791" fmla="*/ 6917264 h 7116222"/>
              <a:gd name="connsiteX792" fmla="*/ 2720562 w 7180474"/>
              <a:gd name="connsiteY792" fmla="*/ 6889304 h 7116222"/>
              <a:gd name="connsiteX793" fmla="*/ 2668144 w 7180474"/>
              <a:gd name="connsiteY793" fmla="*/ 6962282 h 7116222"/>
              <a:gd name="connsiteX794" fmla="*/ 2668144 w 7180474"/>
              <a:gd name="connsiteY794" fmla="*/ 6872502 h 7116222"/>
              <a:gd name="connsiteX795" fmla="*/ 1791402 w 7180474"/>
              <a:gd name="connsiteY795" fmla="*/ 6754891 h 7116222"/>
              <a:gd name="connsiteX796" fmla="*/ 1791402 w 7180474"/>
              <a:gd name="connsiteY796" fmla="*/ 6754891 h 7116222"/>
              <a:gd name="connsiteX797" fmla="*/ 1699161 w 7180474"/>
              <a:gd name="connsiteY797" fmla="*/ 6785031 h 7116222"/>
              <a:gd name="connsiteX798" fmla="*/ 1642416 w 7180474"/>
              <a:gd name="connsiteY798" fmla="*/ 6705768 h 7116222"/>
              <a:gd name="connsiteX799" fmla="*/ 1642416 w 7180474"/>
              <a:gd name="connsiteY799" fmla="*/ 6547883 h 7116222"/>
              <a:gd name="connsiteX800" fmla="*/ 1791657 w 7180474"/>
              <a:gd name="connsiteY800" fmla="*/ 6596749 h 7116222"/>
              <a:gd name="connsiteX801" fmla="*/ 1848656 w 7180474"/>
              <a:gd name="connsiteY801" fmla="*/ 6675755 h 7116222"/>
              <a:gd name="connsiteX802" fmla="*/ 1791657 w 7180474"/>
              <a:gd name="connsiteY802" fmla="*/ 6754762 h 7116222"/>
              <a:gd name="connsiteX803" fmla="*/ 1791657 w 7180474"/>
              <a:gd name="connsiteY803" fmla="*/ 6754762 h 7116222"/>
              <a:gd name="connsiteX804" fmla="*/ 1557045 w 7180474"/>
              <a:gd name="connsiteY804" fmla="*/ 6843773 h 7116222"/>
              <a:gd name="connsiteX805" fmla="*/ 1642161 w 7180474"/>
              <a:gd name="connsiteY805" fmla="*/ 6815941 h 7116222"/>
              <a:gd name="connsiteX806" fmla="*/ 1642161 w 7180474"/>
              <a:gd name="connsiteY806" fmla="*/ 6726161 h 7116222"/>
              <a:gd name="connsiteX807" fmla="*/ 1694835 w 7180474"/>
              <a:gd name="connsiteY807" fmla="*/ 6799139 h 7116222"/>
              <a:gd name="connsiteX808" fmla="*/ 1779951 w 7180474"/>
              <a:gd name="connsiteY808" fmla="*/ 6771307 h 7116222"/>
              <a:gd name="connsiteX809" fmla="*/ 1727278 w 7180474"/>
              <a:gd name="connsiteY809" fmla="*/ 6844157 h 7116222"/>
              <a:gd name="connsiteX810" fmla="*/ 1779951 w 7180474"/>
              <a:gd name="connsiteY810" fmla="*/ 6917264 h 7116222"/>
              <a:gd name="connsiteX811" fmla="*/ 1694835 w 7180474"/>
              <a:gd name="connsiteY811" fmla="*/ 6889304 h 7116222"/>
              <a:gd name="connsiteX812" fmla="*/ 1642543 w 7180474"/>
              <a:gd name="connsiteY812" fmla="*/ 6962282 h 7116222"/>
              <a:gd name="connsiteX813" fmla="*/ 1642543 w 7180474"/>
              <a:gd name="connsiteY813" fmla="*/ 6872502 h 7116222"/>
              <a:gd name="connsiteX814" fmla="*/ 765675 w 7180474"/>
              <a:gd name="connsiteY814" fmla="*/ 6754891 h 7116222"/>
              <a:gd name="connsiteX815" fmla="*/ 765675 w 7180474"/>
              <a:gd name="connsiteY815" fmla="*/ 6754891 h 7116222"/>
              <a:gd name="connsiteX816" fmla="*/ 674324 w 7180474"/>
              <a:gd name="connsiteY816" fmla="*/ 6785031 h 7116222"/>
              <a:gd name="connsiteX817" fmla="*/ 616688 w 7180474"/>
              <a:gd name="connsiteY817" fmla="*/ 6705768 h 7116222"/>
              <a:gd name="connsiteX818" fmla="*/ 616688 w 7180474"/>
              <a:gd name="connsiteY818" fmla="*/ 6547883 h 7116222"/>
              <a:gd name="connsiteX819" fmla="*/ 765929 w 7180474"/>
              <a:gd name="connsiteY819" fmla="*/ 6596749 h 7116222"/>
              <a:gd name="connsiteX820" fmla="*/ 822928 w 7180474"/>
              <a:gd name="connsiteY820" fmla="*/ 6675755 h 7116222"/>
              <a:gd name="connsiteX821" fmla="*/ 765929 w 7180474"/>
              <a:gd name="connsiteY821" fmla="*/ 6754762 h 7116222"/>
              <a:gd name="connsiteX822" fmla="*/ 765929 w 7180474"/>
              <a:gd name="connsiteY822" fmla="*/ 6754762 h 7116222"/>
              <a:gd name="connsiteX823" fmla="*/ 531317 w 7180474"/>
              <a:gd name="connsiteY823" fmla="*/ 6843773 h 7116222"/>
              <a:gd name="connsiteX824" fmla="*/ 616434 w 7180474"/>
              <a:gd name="connsiteY824" fmla="*/ 6815941 h 7116222"/>
              <a:gd name="connsiteX825" fmla="*/ 616434 w 7180474"/>
              <a:gd name="connsiteY825" fmla="*/ 6726161 h 7116222"/>
              <a:gd name="connsiteX826" fmla="*/ 669107 w 7180474"/>
              <a:gd name="connsiteY826" fmla="*/ 6799139 h 7116222"/>
              <a:gd name="connsiteX827" fmla="*/ 754224 w 7180474"/>
              <a:gd name="connsiteY827" fmla="*/ 6771307 h 7116222"/>
              <a:gd name="connsiteX828" fmla="*/ 701678 w 7180474"/>
              <a:gd name="connsiteY828" fmla="*/ 6844157 h 7116222"/>
              <a:gd name="connsiteX829" fmla="*/ 754224 w 7180474"/>
              <a:gd name="connsiteY829" fmla="*/ 6917264 h 7116222"/>
              <a:gd name="connsiteX830" fmla="*/ 669107 w 7180474"/>
              <a:gd name="connsiteY830" fmla="*/ 6889304 h 7116222"/>
              <a:gd name="connsiteX831" fmla="*/ 616816 w 7180474"/>
              <a:gd name="connsiteY831" fmla="*/ 6962282 h 7116222"/>
              <a:gd name="connsiteX832" fmla="*/ 616816 w 7180474"/>
              <a:gd name="connsiteY832" fmla="*/ 6872502 h 7116222"/>
              <a:gd name="connsiteX833" fmla="*/ 259936 w 7180474"/>
              <a:gd name="connsiteY833" fmla="*/ 6754891 h 7116222"/>
              <a:gd name="connsiteX834" fmla="*/ 259936 w 7180474"/>
              <a:gd name="connsiteY834" fmla="*/ 6754891 h 7116222"/>
              <a:gd name="connsiteX835" fmla="*/ 203573 w 7180474"/>
              <a:gd name="connsiteY835" fmla="*/ 6675755 h 7116222"/>
              <a:gd name="connsiteX836" fmla="*/ 260572 w 7180474"/>
              <a:gd name="connsiteY836" fmla="*/ 6596749 h 7116222"/>
              <a:gd name="connsiteX837" fmla="*/ 409813 w 7180474"/>
              <a:gd name="connsiteY837" fmla="*/ 6547883 h 7116222"/>
              <a:gd name="connsiteX838" fmla="*/ 409813 w 7180474"/>
              <a:gd name="connsiteY838" fmla="*/ 6705768 h 7116222"/>
              <a:gd name="connsiteX839" fmla="*/ 352814 w 7180474"/>
              <a:gd name="connsiteY839" fmla="*/ 6784774 h 7116222"/>
              <a:gd name="connsiteX840" fmla="*/ 260572 w 7180474"/>
              <a:gd name="connsiteY840" fmla="*/ 6754634 h 7116222"/>
              <a:gd name="connsiteX841" fmla="*/ 260572 w 7180474"/>
              <a:gd name="connsiteY841" fmla="*/ 6754634 h 7116222"/>
              <a:gd name="connsiteX842" fmla="*/ 309810 w 7180474"/>
              <a:gd name="connsiteY842" fmla="*/ 6843644 h 7116222"/>
              <a:gd name="connsiteX843" fmla="*/ 252811 w 7180474"/>
              <a:gd name="connsiteY843" fmla="*/ 6922779 h 7116222"/>
              <a:gd name="connsiteX844" fmla="*/ 103825 w 7180474"/>
              <a:gd name="connsiteY844" fmla="*/ 6971645 h 7116222"/>
              <a:gd name="connsiteX845" fmla="*/ 103825 w 7180474"/>
              <a:gd name="connsiteY845" fmla="*/ 6813504 h 7116222"/>
              <a:gd name="connsiteX846" fmla="*/ 160824 w 7180474"/>
              <a:gd name="connsiteY846" fmla="*/ 6734369 h 7116222"/>
              <a:gd name="connsiteX847" fmla="*/ 253065 w 7180474"/>
              <a:gd name="connsiteY847" fmla="*/ 6764638 h 7116222"/>
              <a:gd name="connsiteX848" fmla="*/ 253065 w 7180474"/>
              <a:gd name="connsiteY848" fmla="*/ 6764638 h 7116222"/>
              <a:gd name="connsiteX849" fmla="*/ 494548 w 7180474"/>
              <a:gd name="connsiteY849" fmla="*/ 272258 h 7116222"/>
              <a:gd name="connsiteX850" fmla="*/ 409431 w 7180474"/>
              <a:gd name="connsiteY850" fmla="*/ 300090 h 7116222"/>
              <a:gd name="connsiteX851" fmla="*/ 409431 w 7180474"/>
              <a:gd name="connsiteY851" fmla="*/ 389870 h 7116222"/>
              <a:gd name="connsiteX852" fmla="*/ 356249 w 7180474"/>
              <a:gd name="connsiteY852" fmla="*/ 317404 h 7116222"/>
              <a:gd name="connsiteX853" fmla="*/ 271132 w 7180474"/>
              <a:gd name="connsiteY853" fmla="*/ 345236 h 7116222"/>
              <a:gd name="connsiteX854" fmla="*/ 323678 w 7180474"/>
              <a:gd name="connsiteY854" fmla="*/ 272258 h 7116222"/>
              <a:gd name="connsiteX855" fmla="*/ 271641 w 7180474"/>
              <a:gd name="connsiteY855" fmla="*/ 199280 h 7116222"/>
              <a:gd name="connsiteX856" fmla="*/ 356249 w 7180474"/>
              <a:gd name="connsiteY856" fmla="*/ 227111 h 7116222"/>
              <a:gd name="connsiteX857" fmla="*/ 408922 w 7180474"/>
              <a:gd name="connsiteY857" fmla="*/ 154133 h 7116222"/>
              <a:gd name="connsiteX858" fmla="*/ 408922 w 7180474"/>
              <a:gd name="connsiteY858" fmla="*/ 243913 h 7116222"/>
              <a:gd name="connsiteX859" fmla="*/ 1520275 w 7180474"/>
              <a:gd name="connsiteY859" fmla="*/ 272258 h 7116222"/>
              <a:gd name="connsiteX860" fmla="*/ 1435031 w 7180474"/>
              <a:gd name="connsiteY860" fmla="*/ 300090 h 7116222"/>
              <a:gd name="connsiteX861" fmla="*/ 1435031 w 7180474"/>
              <a:gd name="connsiteY861" fmla="*/ 389870 h 7116222"/>
              <a:gd name="connsiteX862" fmla="*/ 1382485 w 7180474"/>
              <a:gd name="connsiteY862" fmla="*/ 316891 h 7116222"/>
              <a:gd name="connsiteX863" fmla="*/ 1297750 w 7180474"/>
              <a:gd name="connsiteY863" fmla="*/ 345236 h 7116222"/>
              <a:gd name="connsiteX864" fmla="*/ 1350296 w 7180474"/>
              <a:gd name="connsiteY864" fmla="*/ 272258 h 7116222"/>
              <a:gd name="connsiteX865" fmla="*/ 1297750 w 7180474"/>
              <a:gd name="connsiteY865" fmla="*/ 199280 h 7116222"/>
              <a:gd name="connsiteX866" fmla="*/ 1382867 w 7180474"/>
              <a:gd name="connsiteY866" fmla="*/ 227111 h 7116222"/>
              <a:gd name="connsiteX867" fmla="*/ 1435413 w 7180474"/>
              <a:gd name="connsiteY867" fmla="*/ 154133 h 7116222"/>
              <a:gd name="connsiteX868" fmla="*/ 1435413 w 7180474"/>
              <a:gd name="connsiteY868" fmla="*/ 243913 h 7116222"/>
              <a:gd name="connsiteX869" fmla="*/ 2546003 w 7180474"/>
              <a:gd name="connsiteY869" fmla="*/ 272258 h 7116222"/>
              <a:gd name="connsiteX870" fmla="*/ 2460759 w 7180474"/>
              <a:gd name="connsiteY870" fmla="*/ 300090 h 7116222"/>
              <a:gd name="connsiteX871" fmla="*/ 2460759 w 7180474"/>
              <a:gd name="connsiteY871" fmla="*/ 389870 h 7116222"/>
              <a:gd name="connsiteX872" fmla="*/ 2408213 w 7180474"/>
              <a:gd name="connsiteY872" fmla="*/ 316891 h 7116222"/>
              <a:gd name="connsiteX873" fmla="*/ 2323096 w 7180474"/>
              <a:gd name="connsiteY873" fmla="*/ 344723 h 7116222"/>
              <a:gd name="connsiteX874" fmla="*/ 2375642 w 7180474"/>
              <a:gd name="connsiteY874" fmla="*/ 271745 h 7116222"/>
              <a:gd name="connsiteX875" fmla="*/ 2322969 w 7180474"/>
              <a:gd name="connsiteY875" fmla="*/ 198766 h 7116222"/>
              <a:gd name="connsiteX876" fmla="*/ 2408213 w 7180474"/>
              <a:gd name="connsiteY876" fmla="*/ 226598 h 7116222"/>
              <a:gd name="connsiteX877" fmla="*/ 2460759 w 7180474"/>
              <a:gd name="connsiteY877" fmla="*/ 153620 h 7116222"/>
              <a:gd name="connsiteX878" fmla="*/ 2460759 w 7180474"/>
              <a:gd name="connsiteY878" fmla="*/ 243400 h 7116222"/>
              <a:gd name="connsiteX879" fmla="*/ 3571603 w 7180474"/>
              <a:gd name="connsiteY879" fmla="*/ 272258 h 7116222"/>
              <a:gd name="connsiteX880" fmla="*/ 3486105 w 7180474"/>
              <a:gd name="connsiteY880" fmla="*/ 300090 h 7116222"/>
              <a:gd name="connsiteX881" fmla="*/ 3486105 w 7180474"/>
              <a:gd name="connsiteY881" fmla="*/ 389870 h 7116222"/>
              <a:gd name="connsiteX882" fmla="*/ 3433431 w 7180474"/>
              <a:gd name="connsiteY882" fmla="*/ 316891 h 7116222"/>
              <a:gd name="connsiteX883" fmla="*/ 3348442 w 7180474"/>
              <a:gd name="connsiteY883" fmla="*/ 344723 h 7116222"/>
              <a:gd name="connsiteX884" fmla="*/ 3400988 w 7180474"/>
              <a:gd name="connsiteY884" fmla="*/ 271745 h 7116222"/>
              <a:gd name="connsiteX885" fmla="*/ 3348696 w 7180474"/>
              <a:gd name="connsiteY885" fmla="*/ 199280 h 7116222"/>
              <a:gd name="connsiteX886" fmla="*/ 3433813 w 7180474"/>
              <a:gd name="connsiteY886" fmla="*/ 227111 h 7116222"/>
              <a:gd name="connsiteX887" fmla="*/ 3486105 w 7180474"/>
              <a:gd name="connsiteY887" fmla="*/ 154133 h 7116222"/>
              <a:gd name="connsiteX888" fmla="*/ 3486105 w 7180474"/>
              <a:gd name="connsiteY888" fmla="*/ 243913 h 7116222"/>
              <a:gd name="connsiteX889" fmla="*/ 4597331 w 7180474"/>
              <a:gd name="connsiteY889" fmla="*/ 272258 h 7116222"/>
              <a:gd name="connsiteX890" fmla="*/ 4512214 w 7180474"/>
              <a:gd name="connsiteY890" fmla="*/ 300090 h 7116222"/>
              <a:gd name="connsiteX891" fmla="*/ 4512214 w 7180474"/>
              <a:gd name="connsiteY891" fmla="*/ 389870 h 7116222"/>
              <a:gd name="connsiteX892" fmla="*/ 4459541 w 7180474"/>
              <a:gd name="connsiteY892" fmla="*/ 316891 h 7116222"/>
              <a:gd name="connsiteX893" fmla="*/ 4374424 w 7180474"/>
              <a:gd name="connsiteY893" fmla="*/ 344723 h 7116222"/>
              <a:gd name="connsiteX894" fmla="*/ 4427606 w 7180474"/>
              <a:gd name="connsiteY894" fmla="*/ 272258 h 7116222"/>
              <a:gd name="connsiteX895" fmla="*/ 4374933 w 7180474"/>
              <a:gd name="connsiteY895" fmla="*/ 199280 h 7116222"/>
              <a:gd name="connsiteX896" fmla="*/ 4460050 w 7180474"/>
              <a:gd name="connsiteY896" fmla="*/ 227111 h 7116222"/>
              <a:gd name="connsiteX897" fmla="*/ 4512723 w 7180474"/>
              <a:gd name="connsiteY897" fmla="*/ 154133 h 7116222"/>
              <a:gd name="connsiteX898" fmla="*/ 4512723 w 7180474"/>
              <a:gd name="connsiteY898" fmla="*/ 243913 h 7116222"/>
              <a:gd name="connsiteX899" fmla="*/ 5623058 w 7180474"/>
              <a:gd name="connsiteY899" fmla="*/ 272258 h 7116222"/>
              <a:gd name="connsiteX900" fmla="*/ 5537941 w 7180474"/>
              <a:gd name="connsiteY900" fmla="*/ 300090 h 7116222"/>
              <a:gd name="connsiteX901" fmla="*/ 5537941 w 7180474"/>
              <a:gd name="connsiteY901" fmla="*/ 389870 h 7116222"/>
              <a:gd name="connsiteX902" fmla="*/ 5485268 w 7180474"/>
              <a:gd name="connsiteY902" fmla="*/ 316891 h 7116222"/>
              <a:gd name="connsiteX903" fmla="*/ 5400152 w 7180474"/>
              <a:gd name="connsiteY903" fmla="*/ 344723 h 7116222"/>
              <a:gd name="connsiteX904" fmla="*/ 5452824 w 7180474"/>
              <a:gd name="connsiteY904" fmla="*/ 271745 h 7116222"/>
              <a:gd name="connsiteX905" fmla="*/ 5400152 w 7180474"/>
              <a:gd name="connsiteY905" fmla="*/ 198766 h 7116222"/>
              <a:gd name="connsiteX906" fmla="*/ 5485268 w 7180474"/>
              <a:gd name="connsiteY906" fmla="*/ 226598 h 7116222"/>
              <a:gd name="connsiteX907" fmla="*/ 5537941 w 7180474"/>
              <a:gd name="connsiteY907" fmla="*/ 153620 h 7116222"/>
              <a:gd name="connsiteX908" fmla="*/ 5537941 w 7180474"/>
              <a:gd name="connsiteY908" fmla="*/ 243400 h 7116222"/>
              <a:gd name="connsiteX909" fmla="*/ 6648786 w 7180474"/>
              <a:gd name="connsiteY909" fmla="*/ 272258 h 7116222"/>
              <a:gd name="connsiteX910" fmla="*/ 6563669 w 7180474"/>
              <a:gd name="connsiteY910" fmla="*/ 300090 h 7116222"/>
              <a:gd name="connsiteX911" fmla="*/ 6563669 w 7180474"/>
              <a:gd name="connsiteY911" fmla="*/ 389870 h 7116222"/>
              <a:gd name="connsiteX912" fmla="*/ 6510996 w 7180474"/>
              <a:gd name="connsiteY912" fmla="*/ 316891 h 7116222"/>
              <a:gd name="connsiteX913" fmla="*/ 6425879 w 7180474"/>
              <a:gd name="connsiteY913" fmla="*/ 344723 h 7116222"/>
              <a:gd name="connsiteX914" fmla="*/ 6478425 w 7180474"/>
              <a:gd name="connsiteY914" fmla="*/ 271745 h 7116222"/>
              <a:gd name="connsiteX915" fmla="*/ 6425879 w 7180474"/>
              <a:gd name="connsiteY915" fmla="*/ 198766 h 7116222"/>
              <a:gd name="connsiteX916" fmla="*/ 6510996 w 7180474"/>
              <a:gd name="connsiteY916" fmla="*/ 226598 h 7116222"/>
              <a:gd name="connsiteX917" fmla="*/ 6563669 w 7180474"/>
              <a:gd name="connsiteY917" fmla="*/ 153620 h 7116222"/>
              <a:gd name="connsiteX918" fmla="*/ 6563669 w 7180474"/>
              <a:gd name="connsiteY918" fmla="*/ 243400 h 7116222"/>
              <a:gd name="connsiteX919" fmla="*/ 6795482 w 7180474"/>
              <a:gd name="connsiteY919" fmla="*/ 711924 h 7116222"/>
              <a:gd name="connsiteX920" fmla="*/ 6827925 w 7180474"/>
              <a:gd name="connsiteY920" fmla="*/ 666905 h 7116222"/>
              <a:gd name="connsiteX921" fmla="*/ 6965715 w 7180474"/>
              <a:gd name="connsiteY921" fmla="*/ 711924 h 7116222"/>
              <a:gd name="connsiteX922" fmla="*/ 6827925 w 7180474"/>
              <a:gd name="connsiteY922" fmla="*/ 757070 h 7116222"/>
              <a:gd name="connsiteX923" fmla="*/ 6908717 w 7180474"/>
              <a:gd name="connsiteY923" fmla="*/ 888790 h 7116222"/>
              <a:gd name="connsiteX924" fmla="*/ 6770926 w 7180474"/>
              <a:gd name="connsiteY924" fmla="*/ 843644 h 7116222"/>
              <a:gd name="connsiteX925" fmla="*/ 6770926 w 7180474"/>
              <a:gd name="connsiteY925" fmla="*/ 787852 h 7116222"/>
              <a:gd name="connsiteX926" fmla="*/ 6823600 w 7180474"/>
              <a:gd name="connsiteY926" fmla="*/ 770665 h 7116222"/>
              <a:gd name="connsiteX927" fmla="*/ 6823600 w 7180474"/>
              <a:gd name="connsiteY927" fmla="*/ 653310 h 7116222"/>
              <a:gd name="connsiteX928" fmla="*/ 6770926 w 7180474"/>
              <a:gd name="connsiteY928" fmla="*/ 636124 h 7116222"/>
              <a:gd name="connsiteX929" fmla="*/ 6770926 w 7180474"/>
              <a:gd name="connsiteY929" fmla="*/ 580332 h 7116222"/>
              <a:gd name="connsiteX930" fmla="*/ 6908589 w 7180474"/>
              <a:gd name="connsiteY930" fmla="*/ 535185 h 7116222"/>
              <a:gd name="connsiteX931" fmla="*/ 6816475 w 7180474"/>
              <a:gd name="connsiteY931" fmla="*/ 663058 h 7116222"/>
              <a:gd name="connsiteX932" fmla="*/ 6781359 w 7180474"/>
              <a:gd name="connsiteY932" fmla="*/ 711924 h 7116222"/>
              <a:gd name="connsiteX933" fmla="*/ 6816602 w 7180474"/>
              <a:gd name="connsiteY933" fmla="*/ 760790 h 7116222"/>
              <a:gd name="connsiteX934" fmla="*/ 6759603 w 7180474"/>
              <a:gd name="connsiteY934" fmla="*/ 779515 h 7116222"/>
              <a:gd name="connsiteX935" fmla="*/ 6759603 w 7180474"/>
              <a:gd name="connsiteY935" fmla="*/ 839924 h 7116222"/>
              <a:gd name="connsiteX936" fmla="*/ 6702477 w 7180474"/>
              <a:gd name="connsiteY936" fmla="*/ 821327 h 7116222"/>
              <a:gd name="connsiteX937" fmla="*/ 6666852 w 7180474"/>
              <a:gd name="connsiteY937" fmla="*/ 870065 h 7116222"/>
              <a:gd name="connsiteX938" fmla="*/ 6631737 w 7180474"/>
              <a:gd name="connsiteY938" fmla="*/ 821199 h 7116222"/>
              <a:gd name="connsiteX939" fmla="*/ 6574738 w 7180474"/>
              <a:gd name="connsiteY939" fmla="*/ 839796 h 7116222"/>
              <a:gd name="connsiteX940" fmla="*/ 6574738 w 7180474"/>
              <a:gd name="connsiteY940" fmla="*/ 779515 h 7116222"/>
              <a:gd name="connsiteX941" fmla="*/ 6517739 w 7180474"/>
              <a:gd name="connsiteY941" fmla="*/ 760790 h 7116222"/>
              <a:gd name="connsiteX942" fmla="*/ 6552855 w 7180474"/>
              <a:gd name="connsiteY942" fmla="*/ 711924 h 7116222"/>
              <a:gd name="connsiteX943" fmla="*/ 6517739 w 7180474"/>
              <a:gd name="connsiteY943" fmla="*/ 663058 h 7116222"/>
              <a:gd name="connsiteX944" fmla="*/ 6574738 w 7180474"/>
              <a:gd name="connsiteY944" fmla="*/ 644460 h 7116222"/>
              <a:gd name="connsiteX945" fmla="*/ 6574738 w 7180474"/>
              <a:gd name="connsiteY945" fmla="*/ 584051 h 7116222"/>
              <a:gd name="connsiteX946" fmla="*/ 6631737 w 7180474"/>
              <a:gd name="connsiteY946" fmla="*/ 602648 h 7116222"/>
              <a:gd name="connsiteX947" fmla="*/ 6666852 w 7180474"/>
              <a:gd name="connsiteY947" fmla="*/ 553782 h 7116222"/>
              <a:gd name="connsiteX948" fmla="*/ 6702095 w 7180474"/>
              <a:gd name="connsiteY948" fmla="*/ 602648 h 7116222"/>
              <a:gd name="connsiteX949" fmla="*/ 6759094 w 7180474"/>
              <a:gd name="connsiteY949" fmla="*/ 584051 h 7116222"/>
              <a:gd name="connsiteX950" fmla="*/ 6759094 w 7180474"/>
              <a:gd name="connsiteY950" fmla="*/ 644460 h 7116222"/>
              <a:gd name="connsiteX951" fmla="*/ 6759476 w 7180474"/>
              <a:gd name="connsiteY951" fmla="*/ 1285746 h 7116222"/>
              <a:gd name="connsiteX952" fmla="*/ 6759476 w 7180474"/>
              <a:gd name="connsiteY952" fmla="*/ 1285746 h 7116222"/>
              <a:gd name="connsiteX953" fmla="*/ 6667235 w 7180474"/>
              <a:gd name="connsiteY953" fmla="*/ 1414004 h 7116222"/>
              <a:gd name="connsiteX954" fmla="*/ 6575120 w 7180474"/>
              <a:gd name="connsiteY954" fmla="*/ 1285746 h 7116222"/>
              <a:gd name="connsiteX955" fmla="*/ 6575120 w 7180474"/>
              <a:gd name="connsiteY955" fmla="*/ 1188014 h 7116222"/>
              <a:gd name="connsiteX956" fmla="*/ 6667235 w 7180474"/>
              <a:gd name="connsiteY956" fmla="*/ 1157874 h 7116222"/>
              <a:gd name="connsiteX957" fmla="*/ 6759603 w 7180474"/>
              <a:gd name="connsiteY957" fmla="*/ 1188014 h 7116222"/>
              <a:gd name="connsiteX958" fmla="*/ 6759603 w 7180474"/>
              <a:gd name="connsiteY958" fmla="*/ 1285618 h 7116222"/>
              <a:gd name="connsiteX959" fmla="*/ 6685810 w 7180474"/>
              <a:gd name="connsiteY959" fmla="*/ 1695272 h 7116222"/>
              <a:gd name="connsiteX960" fmla="*/ 6770926 w 7180474"/>
              <a:gd name="connsiteY960" fmla="*/ 1667312 h 7116222"/>
              <a:gd name="connsiteX961" fmla="*/ 6770926 w 7180474"/>
              <a:gd name="connsiteY961" fmla="*/ 1577532 h 7116222"/>
              <a:gd name="connsiteX962" fmla="*/ 6823600 w 7180474"/>
              <a:gd name="connsiteY962" fmla="*/ 1650510 h 7116222"/>
              <a:gd name="connsiteX963" fmla="*/ 6908717 w 7180474"/>
              <a:gd name="connsiteY963" fmla="*/ 1622678 h 7116222"/>
              <a:gd name="connsiteX964" fmla="*/ 6856171 w 7180474"/>
              <a:gd name="connsiteY964" fmla="*/ 1695656 h 7116222"/>
              <a:gd name="connsiteX965" fmla="*/ 6908589 w 7180474"/>
              <a:gd name="connsiteY965" fmla="*/ 1767865 h 7116222"/>
              <a:gd name="connsiteX966" fmla="*/ 6823472 w 7180474"/>
              <a:gd name="connsiteY966" fmla="*/ 1739905 h 7116222"/>
              <a:gd name="connsiteX967" fmla="*/ 6770799 w 7180474"/>
              <a:gd name="connsiteY967" fmla="*/ 1813012 h 7116222"/>
              <a:gd name="connsiteX968" fmla="*/ 6770799 w 7180474"/>
              <a:gd name="connsiteY968" fmla="*/ 1723232 h 7116222"/>
              <a:gd name="connsiteX969" fmla="*/ 6759476 w 7180474"/>
              <a:gd name="connsiteY969" fmla="*/ 2708504 h 7116222"/>
              <a:gd name="connsiteX970" fmla="*/ 6759476 w 7180474"/>
              <a:gd name="connsiteY970" fmla="*/ 2708504 h 7116222"/>
              <a:gd name="connsiteX971" fmla="*/ 6667235 w 7180474"/>
              <a:gd name="connsiteY971" fmla="*/ 2836761 h 7116222"/>
              <a:gd name="connsiteX972" fmla="*/ 6575120 w 7180474"/>
              <a:gd name="connsiteY972" fmla="*/ 2708504 h 7116222"/>
              <a:gd name="connsiteX973" fmla="*/ 6575120 w 7180474"/>
              <a:gd name="connsiteY973" fmla="*/ 2610772 h 7116222"/>
              <a:gd name="connsiteX974" fmla="*/ 6667235 w 7180474"/>
              <a:gd name="connsiteY974" fmla="*/ 2580503 h 7116222"/>
              <a:gd name="connsiteX975" fmla="*/ 6759603 w 7180474"/>
              <a:gd name="connsiteY975" fmla="*/ 2610772 h 7116222"/>
              <a:gd name="connsiteX976" fmla="*/ 6759603 w 7180474"/>
              <a:gd name="connsiteY976" fmla="*/ 2708375 h 7116222"/>
              <a:gd name="connsiteX977" fmla="*/ 6685810 w 7180474"/>
              <a:gd name="connsiteY977" fmla="*/ 3117901 h 7116222"/>
              <a:gd name="connsiteX978" fmla="*/ 6770926 w 7180474"/>
              <a:gd name="connsiteY978" fmla="*/ 3090069 h 7116222"/>
              <a:gd name="connsiteX979" fmla="*/ 6770926 w 7180474"/>
              <a:gd name="connsiteY979" fmla="*/ 3000289 h 7116222"/>
              <a:gd name="connsiteX980" fmla="*/ 6823600 w 7180474"/>
              <a:gd name="connsiteY980" fmla="*/ 3073267 h 7116222"/>
              <a:gd name="connsiteX981" fmla="*/ 6908589 w 7180474"/>
              <a:gd name="connsiteY981" fmla="*/ 3045307 h 7116222"/>
              <a:gd name="connsiteX982" fmla="*/ 6856043 w 7180474"/>
              <a:gd name="connsiteY982" fmla="*/ 3118286 h 7116222"/>
              <a:gd name="connsiteX983" fmla="*/ 6908589 w 7180474"/>
              <a:gd name="connsiteY983" fmla="*/ 3191520 h 7116222"/>
              <a:gd name="connsiteX984" fmla="*/ 6823472 w 7180474"/>
              <a:gd name="connsiteY984" fmla="*/ 3163560 h 7116222"/>
              <a:gd name="connsiteX985" fmla="*/ 6770799 w 7180474"/>
              <a:gd name="connsiteY985" fmla="*/ 3236667 h 7116222"/>
              <a:gd name="connsiteX986" fmla="*/ 6770799 w 7180474"/>
              <a:gd name="connsiteY986" fmla="*/ 3146887 h 7116222"/>
              <a:gd name="connsiteX987" fmla="*/ 6759476 w 7180474"/>
              <a:gd name="connsiteY987" fmla="*/ 4131133 h 7116222"/>
              <a:gd name="connsiteX988" fmla="*/ 6759476 w 7180474"/>
              <a:gd name="connsiteY988" fmla="*/ 4131133 h 7116222"/>
              <a:gd name="connsiteX989" fmla="*/ 6667235 w 7180474"/>
              <a:gd name="connsiteY989" fmla="*/ 4259390 h 7116222"/>
              <a:gd name="connsiteX990" fmla="*/ 6575120 w 7180474"/>
              <a:gd name="connsiteY990" fmla="*/ 4131133 h 7116222"/>
              <a:gd name="connsiteX991" fmla="*/ 6575120 w 7180474"/>
              <a:gd name="connsiteY991" fmla="*/ 4033401 h 7116222"/>
              <a:gd name="connsiteX992" fmla="*/ 6667235 w 7180474"/>
              <a:gd name="connsiteY992" fmla="*/ 4003132 h 7116222"/>
              <a:gd name="connsiteX993" fmla="*/ 6759603 w 7180474"/>
              <a:gd name="connsiteY993" fmla="*/ 4033401 h 7116222"/>
              <a:gd name="connsiteX994" fmla="*/ 6759603 w 7180474"/>
              <a:gd name="connsiteY994" fmla="*/ 4131004 h 7116222"/>
              <a:gd name="connsiteX995" fmla="*/ 6685810 w 7180474"/>
              <a:gd name="connsiteY995" fmla="*/ 4540530 h 7116222"/>
              <a:gd name="connsiteX996" fmla="*/ 6770926 w 7180474"/>
              <a:gd name="connsiteY996" fmla="*/ 4512698 h 7116222"/>
              <a:gd name="connsiteX997" fmla="*/ 6770926 w 7180474"/>
              <a:gd name="connsiteY997" fmla="*/ 4422918 h 7116222"/>
              <a:gd name="connsiteX998" fmla="*/ 6823600 w 7180474"/>
              <a:gd name="connsiteY998" fmla="*/ 4495896 h 7116222"/>
              <a:gd name="connsiteX999" fmla="*/ 6908717 w 7180474"/>
              <a:gd name="connsiteY999" fmla="*/ 4468064 h 7116222"/>
              <a:gd name="connsiteX1000" fmla="*/ 6856171 w 7180474"/>
              <a:gd name="connsiteY1000" fmla="*/ 4541043 h 7116222"/>
              <a:gd name="connsiteX1001" fmla="*/ 6908717 w 7180474"/>
              <a:gd name="connsiteY1001" fmla="*/ 4614021 h 7116222"/>
              <a:gd name="connsiteX1002" fmla="*/ 6823600 w 7180474"/>
              <a:gd name="connsiteY1002" fmla="*/ 4586061 h 7116222"/>
              <a:gd name="connsiteX1003" fmla="*/ 6770926 w 7180474"/>
              <a:gd name="connsiteY1003" fmla="*/ 4659040 h 7116222"/>
              <a:gd name="connsiteX1004" fmla="*/ 6770926 w 7180474"/>
              <a:gd name="connsiteY1004" fmla="*/ 4569259 h 7116222"/>
              <a:gd name="connsiteX1005" fmla="*/ 6759476 w 7180474"/>
              <a:gd name="connsiteY1005" fmla="*/ 5553762 h 7116222"/>
              <a:gd name="connsiteX1006" fmla="*/ 6759476 w 7180474"/>
              <a:gd name="connsiteY1006" fmla="*/ 5553762 h 7116222"/>
              <a:gd name="connsiteX1007" fmla="*/ 6667235 w 7180474"/>
              <a:gd name="connsiteY1007" fmla="*/ 5682019 h 7116222"/>
              <a:gd name="connsiteX1008" fmla="*/ 6575120 w 7180474"/>
              <a:gd name="connsiteY1008" fmla="*/ 5553762 h 7116222"/>
              <a:gd name="connsiteX1009" fmla="*/ 6575120 w 7180474"/>
              <a:gd name="connsiteY1009" fmla="*/ 5456030 h 7116222"/>
              <a:gd name="connsiteX1010" fmla="*/ 6667235 w 7180474"/>
              <a:gd name="connsiteY1010" fmla="*/ 5425761 h 7116222"/>
              <a:gd name="connsiteX1011" fmla="*/ 6759603 w 7180474"/>
              <a:gd name="connsiteY1011" fmla="*/ 5456030 h 7116222"/>
              <a:gd name="connsiteX1012" fmla="*/ 6759603 w 7180474"/>
              <a:gd name="connsiteY1012" fmla="*/ 5553634 h 7116222"/>
              <a:gd name="connsiteX1013" fmla="*/ 6685810 w 7180474"/>
              <a:gd name="connsiteY1013" fmla="*/ 5963159 h 7116222"/>
              <a:gd name="connsiteX1014" fmla="*/ 6770926 w 7180474"/>
              <a:gd name="connsiteY1014" fmla="*/ 5935327 h 7116222"/>
              <a:gd name="connsiteX1015" fmla="*/ 6770926 w 7180474"/>
              <a:gd name="connsiteY1015" fmla="*/ 5845547 h 7116222"/>
              <a:gd name="connsiteX1016" fmla="*/ 6823600 w 7180474"/>
              <a:gd name="connsiteY1016" fmla="*/ 5918525 h 7116222"/>
              <a:gd name="connsiteX1017" fmla="*/ 6908589 w 7180474"/>
              <a:gd name="connsiteY1017" fmla="*/ 5891335 h 7116222"/>
              <a:gd name="connsiteX1018" fmla="*/ 6856043 w 7180474"/>
              <a:gd name="connsiteY1018" fmla="*/ 5964313 h 7116222"/>
              <a:gd name="connsiteX1019" fmla="*/ 6908589 w 7180474"/>
              <a:gd name="connsiteY1019" fmla="*/ 6037291 h 7116222"/>
              <a:gd name="connsiteX1020" fmla="*/ 6823472 w 7180474"/>
              <a:gd name="connsiteY1020" fmla="*/ 6009331 h 7116222"/>
              <a:gd name="connsiteX1021" fmla="*/ 6770799 w 7180474"/>
              <a:gd name="connsiteY1021" fmla="*/ 6082310 h 7116222"/>
              <a:gd name="connsiteX1022" fmla="*/ 6770799 w 7180474"/>
              <a:gd name="connsiteY1022" fmla="*/ 5992530 h 7116222"/>
              <a:gd name="connsiteX1023" fmla="*/ 6795482 w 7180474"/>
              <a:gd name="connsiteY1023" fmla="*/ 6402953 h 7116222"/>
              <a:gd name="connsiteX1024" fmla="*/ 6827925 w 7180474"/>
              <a:gd name="connsiteY1024" fmla="*/ 6357806 h 7116222"/>
              <a:gd name="connsiteX1025" fmla="*/ 6965715 w 7180474"/>
              <a:gd name="connsiteY1025" fmla="*/ 6402953 h 7116222"/>
              <a:gd name="connsiteX1026" fmla="*/ 6827925 w 7180474"/>
              <a:gd name="connsiteY1026" fmla="*/ 6449253 h 7116222"/>
              <a:gd name="connsiteX1027" fmla="*/ 6908717 w 7180474"/>
              <a:gd name="connsiteY1027" fmla="*/ 6579819 h 7116222"/>
              <a:gd name="connsiteX1028" fmla="*/ 6770926 w 7180474"/>
              <a:gd name="connsiteY1028" fmla="*/ 6534672 h 7116222"/>
              <a:gd name="connsiteX1029" fmla="*/ 6770926 w 7180474"/>
              <a:gd name="connsiteY1029" fmla="*/ 6478881 h 7116222"/>
              <a:gd name="connsiteX1030" fmla="*/ 6823600 w 7180474"/>
              <a:gd name="connsiteY1030" fmla="*/ 6461694 h 7116222"/>
              <a:gd name="connsiteX1031" fmla="*/ 6823600 w 7180474"/>
              <a:gd name="connsiteY1031" fmla="*/ 6344339 h 7116222"/>
              <a:gd name="connsiteX1032" fmla="*/ 6770926 w 7180474"/>
              <a:gd name="connsiteY1032" fmla="*/ 6327024 h 7116222"/>
              <a:gd name="connsiteX1033" fmla="*/ 6770926 w 7180474"/>
              <a:gd name="connsiteY1033" fmla="*/ 6272259 h 7116222"/>
              <a:gd name="connsiteX1034" fmla="*/ 6908589 w 7180474"/>
              <a:gd name="connsiteY1034" fmla="*/ 6227240 h 7116222"/>
              <a:gd name="connsiteX1035" fmla="*/ 6666852 w 7180474"/>
              <a:gd name="connsiteY1035" fmla="*/ 6226214 h 7116222"/>
              <a:gd name="connsiteX1036" fmla="*/ 6574738 w 7180474"/>
              <a:gd name="connsiteY1036" fmla="*/ 6097957 h 7116222"/>
              <a:gd name="connsiteX1037" fmla="*/ 6574738 w 7180474"/>
              <a:gd name="connsiteY1037" fmla="*/ 6000353 h 7116222"/>
              <a:gd name="connsiteX1038" fmla="*/ 6666852 w 7180474"/>
              <a:gd name="connsiteY1038" fmla="*/ 5970213 h 7116222"/>
              <a:gd name="connsiteX1039" fmla="*/ 6759094 w 7180474"/>
              <a:gd name="connsiteY1039" fmla="*/ 6000353 h 7116222"/>
              <a:gd name="connsiteX1040" fmla="*/ 6759094 w 7180474"/>
              <a:gd name="connsiteY1040" fmla="*/ 6098085 h 7116222"/>
              <a:gd name="connsiteX1041" fmla="*/ 6759094 w 7180474"/>
              <a:gd name="connsiteY1041" fmla="*/ 6117837 h 7116222"/>
              <a:gd name="connsiteX1042" fmla="*/ 6759094 w 7180474"/>
              <a:gd name="connsiteY1042" fmla="*/ 6263922 h 7116222"/>
              <a:gd name="connsiteX1043" fmla="*/ 6706548 w 7180474"/>
              <a:gd name="connsiteY1043" fmla="*/ 6281108 h 7116222"/>
              <a:gd name="connsiteX1044" fmla="*/ 6673977 w 7180474"/>
              <a:gd name="connsiteY1044" fmla="*/ 6235962 h 7116222"/>
              <a:gd name="connsiteX1045" fmla="*/ 6061874 w 7180474"/>
              <a:gd name="connsiteY1045" fmla="*/ 6266230 h 7116222"/>
              <a:gd name="connsiteX1046" fmla="*/ 6061874 w 7180474"/>
              <a:gd name="connsiteY1046" fmla="*/ 6168498 h 7116222"/>
              <a:gd name="connsiteX1047" fmla="*/ 6154116 w 7180474"/>
              <a:gd name="connsiteY1047" fmla="*/ 6138358 h 7116222"/>
              <a:gd name="connsiteX1048" fmla="*/ 6246358 w 7180474"/>
              <a:gd name="connsiteY1048" fmla="*/ 6168627 h 7116222"/>
              <a:gd name="connsiteX1049" fmla="*/ 6246358 w 7180474"/>
              <a:gd name="connsiteY1049" fmla="*/ 6266230 h 7116222"/>
              <a:gd name="connsiteX1050" fmla="*/ 6246358 w 7180474"/>
              <a:gd name="connsiteY1050" fmla="*/ 6266230 h 7116222"/>
              <a:gd name="connsiteX1051" fmla="*/ 6154243 w 7180474"/>
              <a:gd name="connsiteY1051" fmla="*/ 6394487 h 7116222"/>
              <a:gd name="connsiteX1052" fmla="*/ 5769246 w 7180474"/>
              <a:gd name="connsiteY1052" fmla="*/ 6403978 h 7116222"/>
              <a:gd name="connsiteX1053" fmla="*/ 5801689 w 7180474"/>
              <a:gd name="connsiteY1053" fmla="*/ 6359473 h 7116222"/>
              <a:gd name="connsiteX1054" fmla="*/ 5939479 w 7180474"/>
              <a:gd name="connsiteY1054" fmla="*/ 6404620 h 7116222"/>
              <a:gd name="connsiteX1055" fmla="*/ 5801689 w 7180474"/>
              <a:gd name="connsiteY1055" fmla="*/ 6449253 h 7116222"/>
              <a:gd name="connsiteX1056" fmla="*/ 5882480 w 7180474"/>
              <a:gd name="connsiteY1056" fmla="*/ 6580845 h 7116222"/>
              <a:gd name="connsiteX1057" fmla="*/ 5744690 w 7180474"/>
              <a:gd name="connsiteY1057" fmla="*/ 6535699 h 7116222"/>
              <a:gd name="connsiteX1058" fmla="*/ 5744690 w 7180474"/>
              <a:gd name="connsiteY1058" fmla="*/ 6479907 h 7116222"/>
              <a:gd name="connsiteX1059" fmla="*/ 5797363 w 7180474"/>
              <a:gd name="connsiteY1059" fmla="*/ 6462720 h 7116222"/>
              <a:gd name="connsiteX1060" fmla="*/ 5640743 w 7180474"/>
              <a:gd name="connsiteY1060" fmla="*/ 6226214 h 7116222"/>
              <a:gd name="connsiteX1061" fmla="*/ 5548502 w 7180474"/>
              <a:gd name="connsiteY1061" fmla="*/ 6097957 h 7116222"/>
              <a:gd name="connsiteX1062" fmla="*/ 5548502 w 7180474"/>
              <a:gd name="connsiteY1062" fmla="*/ 6000353 h 7116222"/>
              <a:gd name="connsiteX1063" fmla="*/ 5640743 w 7180474"/>
              <a:gd name="connsiteY1063" fmla="*/ 5970213 h 7116222"/>
              <a:gd name="connsiteX1064" fmla="*/ 5732858 w 7180474"/>
              <a:gd name="connsiteY1064" fmla="*/ 6000353 h 7116222"/>
              <a:gd name="connsiteX1065" fmla="*/ 5732858 w 7180474"/>
              <a:gd name="connsiteY1065" fmla="*/ 6098085 h 7116222"/>
              <a:gd name="connsiteX1066" fmla="*/ 5732858 w 7180474"/>
              <a:gd name="connsiteY1066" fmla="*/ 6117837 h 7116222"/>
              <a:gd name="connsiteX1067" fmla="*/ 5732858 w 7180474"/>
              <a:gd name="connsiteY1067" fmla="*/ 6263922 h 7116222"/>
              <a:gd name="connsiteX1068" fmla="*/ 5680312 w 7180474"/>
              <a:gd name="connsiteY1068" fmla="*/ 6281108 h 7116222"/>
              <a:gd name="connsiteX1069" fmla="*/ 5649013 w 7180474"/>
              <a:gd name="connsiteY1069" fmla="*/ 6235962 h 7116222"/>
              <a:gd name="connsiteX1070" fmla="*/ 5035638 w 7180474"/>
              <a:gd name="connsiteY1070" fmla="*/ 6266230 h 7116222"/>
              <a:gd name="connsiteX1071" fmla="*/ 5035638 w 7180474"/>
              <a:gd name="connsiteY1071" fmla="*/ 6168498 h 7116222"/>
              <a:gd name="connsiteX1072" fmla="*/ 5127880 w 7180474"/>
              <a:gd name="connsiteY1072" fmla="*/ 6138358 h 7116222"/>
              <a:gd name="connsiteX1073" fmla="*/ 5220121 w 7180474"/>
              <a:gd name="connsiteY1073" fmla="*/ 6168627 h 7116222"/>
              <a:gd name="connsiteX1074" fmla="*/ 5220121 w 7180474"/>
              <a:gd name="connsiteY1074" fmla="*/ 6266230 h 7116222"/>
              <a:gd name="connsiteX1075" fmla="*/ 5220121 w 7180474"/>
              <a:gd name="connsiteY1075" fmla="*/ 6266230 h 7116222"/>
              <a:gd name="connsiteX1076" fmla="*/ 5127880 w 7180474"/>
              <a:gd name="connsiteY1076" fmla="*/ 6394487 h 7116222"/>
              <a:gd name="connsiteX1077" fmla="*/ 4743009 w 7180474"/>
              <a:gd name="connsiteY1077" fmla="*/ 6403978 h 7116222"/>
              <a:gd name="connsiteX1078" fmla="*/ 4775580 w 7180474"/>
              <a:gd name="connsiteY1078" fmla="*/ 6358832 h 7116222"/>
              <a:gd name="connsiteX1079" fmla="*/ 4913243 w 7180474"/>
              <a:gd name="connsiteY1079" fmla="*/ 6403978 h 7116222"/>
              <a:gd name="connsiteX1080" fmla="*/ 4776598 w 7180474"/>
              <a:gd name="connsiteY1080" fmla="*/ 6449253 h 7116222"/>
              <a:gd name="connsiteX1081" fmla="*/ 4856244 w 7180474"/>
              <a:gd name="connsiteY1081" fmla="*/ 6580845 h 7116222"/>
              <a:gd name="connsiteX1082" fmla="*/ 4720235 w 7180474"/>
              <a:gd name="connsiteY1082" fmla="*/ 6535699 h 7116222"/>
              <a:gd name="connsiteX1083" fmla="*/ 4720235 w 7180474"/>
              <a:gd name="connsiteY1083" fmla="*/ 6479907 h 7116222"/>
              <a:gd name="connsiteX1084" fmla="*/ 4772781 w 7180474"/>
              <a:gd name="connsiteY1084" fmla="*/ 6462720 h 7116222"/>
              <a:gd name="connsiteX1085" fmla="*/ 4614507 w 7180474"/>
              <a:gd name="connsiteY1085" fmla="*/ 6226214 h 7116222"/>
              <a:gd name="connsiteX1086" fmla="*/ 4522265 w 7180474"/>
              <a:gd name="connsiteY1086" fmla="*/ 6097957 h 7116222"/>
              <a:gd name="connsiteX1087" fmla="*/ 4522265 w 7180474"/>
              <a:gd name="connsiteY1087" fmla="*/ 6000353 h 7116222"/>
              <a:gd name="connsiteX1088" fmla="*/ 4614507 w 7180474"/>
              <a:gd name="connsiteY1088" fmla="*/ 5970213 h 7116222"/>
              <a:gd name="connsiteX1089" fmla="*/ 4706749 w 7180474"/>
              <a:gd name="connsiteY1089" fmla="*/ 6000353 h 7116222"/>
              <a:gd name="connsiteX1090" fmla="*/ 4706749 w 7180474"/>
              <a:gd name="connsiteY1090" fmla="*/ 6098085 h 7116222"/>
              <a:gd name="connsiteX1091" fmla="*/ 4706749 w 7180474"/>
              <a:gd name="connsiteY1091" fmla="*/ 6117837 h 7116222"/>
              <a:gd name="connsiteX1092" fmla="*/ 4706749 w 7180474"/>
              <a:gd name="connsiteY1092" fmla="*/ 6263922 h 7116222"/>
              <a:gd name="connsiteX1093" fmla="*/ 4654075 w 7180474"/>
              <a:gd name="connsiteY1093" fmla="*/ 6281108 h 7116222"/>
              <a:gd name="connsiteX1094" fmla="*/ 4621504 w 7180474"/>
              <a:gd name="connsiteY1094" fmla="*/ 6235962 h 7116222"/>
              <a:gd name="connsiteX1095" fmla="*/ 4009401 w 7180474"/>
              <a:gd name="connsiteY1095" fmla="*/ 6266230 h 7116222"/>
              <a:gd name="connsiteX1096" fmla="*/ 4009401 w 7180474"/>
              <a:gd name="connsiteY1096" fmla="*/ 6168498 h 7116222"/>
              <a:gd name="connsiteX1097" fmla="*/ 4101643 w 7180474"/>
              <a:gd name="connsiteY1097" fmla="*/ 6138358 h 7116222"/>
              <a:gd name="connsiteX1098" fmla="*/ 4193885 w 7180474"/>
              <a:gd name="connsiteY1098" fmla="*/ 6168627 h 7116222"/>
              <a:gd name="connsiteX1099" fmla="*/ 4193885 w 7180474"/>
              <a:gd name="connsiteY1099" fmla="*/ 6266230 h 7116222"/>
              <a:gd name="connsiteX1100" fmla="*/ 4193885 w 7180474"/>
              <a:gd name="connsiteY1100" fmla="*/ 6266230 h 7116222"/>
              <a:gd name="connsiteX1101" fmla="*/ 4101643 w 7180474"/>
              <a:gd name="connsiteY1101" fmla="*/ 6394487 h 7116222"/>
              <a:gd name="connsiteX1102" fmla="*/ 3716772 w 7180474"/>
              <a:gd name="connsiteY1102" fmla="*/ 6403978 h 7116222"/>
              <a:gd name="connsiteX1103" fmla="*/ 3749343 w 7180474"/>
              <a:gd name="connsiteY1103" fmla="*/ 6358832 h 7116222"/>
              <a:gd name="connsiteX1104" fmla="*/ 3887133 w 7180474"/>
              <a:gd name="connsiteY1104" fmla="*/ 6403978 h 7116222"/>
              <a:gd name="connsiteX1105" fmla="*/ 3750870 w 7180474"/>
              <a:gd name="connsiteY1105" fmla="*/ 6449253 h 7116222"/>
              <a:gd name="connsiteX1106" fmla="*/ 3830134 w 7180474"/>
              <a:gd name="connsiteY1106" fmla="*/ 6580845 h 7116222"/>
              <a:gd name="connsiteX1107" fmla="*/ 3692344 w 7180474"/>
              <a:gd name="connsiteY1107" fmla="*/ 6535699 h 7116222"/>
              <a:gd name="connsiteX1108" fmla="*/ 3692344 w 7180474"/>
              <a:gd name="connsiteY1108" fmla="*/ 6479907 h 7116222"/>
              <a:gd name="connsiteX1109" fmla="*/ 3744890 w 7180474"/>
              <a:gd name="connsiteY1109" fmla="*/ 6462720 h 7116222"/>
              <a:gd name="connsiteX1110" fmla="*/ 3588398 w 7180474"/>
              <a:gd name="connsiteY1110" fmla="*/ 6226214 h 7116222"/>
              <a:gd name="connsiteX1111" fmla="*/ 3496156 w 7180474"/>
              <a:gd name="connsiteY1111" fmla="*/ 6097957 h 7116222"/>
              <a:gd name="connsiteX1112" fmla="*/ 3496156 w 7180474"/>
              <a:gd name="connsiteY1112" fmla="*/ 6000353 h 7116222"/>
              <a:gd name="connsiteX1113" fmla="*/ 3588398 w 7180474"/>
              <a:gd name="connsiteY1113" fmla="*/ 5970213 h 7116222"/>
              <a:gd name="connsiteX1114" fmla="*/ 3680639 w 7180474"/>
              <a:gd name="connsiteY1114" fmla="*/ 6000353 h 7116222"/>
              <a:gd name="connsiteX1115" fmla="*/ 3680639 w 7180474"/>
              <a:gd name="connsiteY1115" fmla="*/ 6098085 h 7116222"/>
              <a:gd name="connsiteX1116" fmla="*/ 3680639 w 7180474"/>
              <a:gd name="connsiteY1116" fmla="*/ 6117837 h 7116222"/>
              <a:gd name="connsiteX1117" fmla="*/ 3680639 w 7180474"/>
              <a:gd name="connsiteY1117" fmla="*/ 6263922 h 7116222"/>
              <a:gd name="connsiteX1118" fmla="*/ 3627966 w 7180474"/>
              <a:gd name="connsiteY1118" fmla="*/ 6281108 h 7116222"/>
              <a:gd name="connsiteX1119" fmla="*/ 3595522 w 7180474"/>
              <a:gd name="connsiteY1119" fmla="*/ 6235962 h 7116222"/>
              <a:gd name="connsiteX1120" fmla="*/ 2983292 w 7180474"/>
              <a:gd name="connsiteY1120" fmla="*/ 6266230 h 7116222"/>
              <a:gd name="connsiteX1121" fmla="*/ 2983292 w 7180474"/>
              <a:gd name="connsiteY1121" fmla="*/ 6168498 h 7116222"/>
              <a:gd name="connsiteX1122" fmla="*/ 3075534 w 7180474"/>
              <a:gd name="connsiteY1122" fmla="*/ 6138358 h 7116222"/>
              <a:gd name="connsiteX1123" fmla="*/ 3167775 w 7180474"/>
              <a:gd name="connsiteY1123" fmla="*/ 6168627 h 7116222"/>
              <a:gd name="connsiteX1124" fmla="*/ 3167775 w 7180474"/>
              <a:gd name="connsiteY1124" fmla="*/ 6266230 h 7116222"/>
              <a:gd name="connsiteX1125" fmla="*/ 3167775 w 7180474"/>
              <a:gd name="connsiteY1125" fmla="*/ 6266230 h 7116222"/>
              <a:gd name="connsiteX1126" fmla="*/ 3075534 w 7180474"/>
              <a:gd name="connsiteY1126" fmla="*/ 6394487 h 7116222"/>
              <a:gd name="connsiteX1127" fmla="*/ 2690663 w 7180474"/>
              <a:gd name="connsiteY1127" fmla="*/ 6403978 h 7116222"/>
              <a:gd name="connsiteX1128" fmla="*/ 2723234 w 7180474"/>
              <a:gd name="connsiteY1128" fmla="*/ 6358832 h 7116222"/>
              <a:gd name="connsiteX1129" fmla="*/ 2862678 w 7180474"/>
              <a:gd name="connsiteY1129" fmla="*/ 6403978 h 7116222"/>
              <a:gd name="connsiteX1130" fmla="*/ 2725143 w 7180474"/>
              <a:gd name="connsiteY1130" fmla="*/ 6449253 h 7116222"/>
              <a:gd name="connsiteX1131" fmla="*/ 2804025 w 7180474"/>
              <a:gd name="connsiteY1131" fmla="*/ 6580845 h 7116222"/>
              <a:gd name="connsiteX1132" fmla="*/ 2666235 w 7180474"/>
              <a:gd name="connsiteY1132" fmla="*/ 6535699 h 7116222"/>
              <a:gd name="connsiteX1133" fmla="*/ 2666235 w 7180474"/>
              <a:gd name="connsiteY1133" fmla="*/ 6479907 h 7116222"/>
              <a:gd name="connsiteX1134" fmla="*/ 2718781 w 7180474"/>
              <a:gd name="connsiteY1134" fmla="*/ 6462720 h 7116222"/>
              <a:gd name="connsiteX1135" fmla="*/ 2562288 w 7180474"/>
              <a:gd name="connsiteY1135" fmla="*/ 6226214 h 7116222"/>
              <a:gd name="connsiteX1136" fmla="*/ 2470047 w 7180474"/>
              <a:gd name="connsiteY1136" fmla="*/ 6097957 h 7116222"/>
              <a:gd name="connsiteX1137" fmla="*/ 2470047 w 7180474"/>
              <a:gd name="connsiteY1137" fmla="*/ 6000353 h 7116222"/>
              <a:gd name="connsiteX1138" fmla="*/ 2562288 w 7180474"/>
              <a:gd name="connsiteY1138" fmla="*/ 5970213 h 7116222"/>
              <a:gd name="connsiteX1139" fmla="*/ 2654530 w 7180474"/>
              <a:gd name="connsiteY1139" fmla="*/ 6000353 h 7116222"/>
              <a:gd name="connsiteX1140" fmla="*/ 2654530 w 7180474"/>
              <a:gd name="connsiteY1140" fmla="*/ 6098085 h 7116222"/>
              <a:gd name="connsiteX1141" fmla="*/ 2654530 w 7180474"/>
              <a:gd name="connsiteY1141" fmla="*/ 6117837 h 7116222"/>
              <a:gd name="connsiteX1142" fmla="*/ 2654530 w 7180474"/>
              <a:gd name="connsiteY1142" fmla="*/ 6263922 h 7116222"/>
              <a:gd name="connsiteX1143" fmla="*/ 2601857 w 7180474"/>
              <a:gd name="connsiteY1143" fmla="*/ 6281108 h 7116222"/>
              <a:gd name="connsiteX1144" fmla="*/ 2569413 w 7180474"/>
              <a:gd name="connsiteY1144" fmla="*/ 6235962 h 7116222"/>
              <a:gd name="connsiteX1145" fmla="*/ 1959346 w 7180474"/>
              <a:gd name="connsiteY1145" fmla="*/ 6266230 h 7116222"/>
              <a:gd name="connsiteX1146" fmla="*/ 1959346 w 7180474"/>
              <a:gd name="connsiteY1146" fmla="*/ 6168498 h 7116222"/>
              <a:gd name="connsiteX1147" fmla="*/ 2051587 w 7180474"/>
              <a:gd name="connsiteY1147" fmla="*/ 6138358 h 7116222"/>
              <a:gd name="connsiteX1148" fmla="*/ 2143829 w 7180474"/>
              <a:gd name="connsiteY1148" fmla="*/ 6168627 h 7116222"/>
              <a:gd name="connsiteX1149" fmla="*/ 2143829 w 7180474"/>
              <a:gd name="connsiteY1149" fmla="*/ 6266230 h 7116222"/>
              <a:gd name="connsiteX1150" fmla="*/ 2143829 w 7180474"/>
              <a:gd name="connsiteY1150" fmla="*/ 6266230 h 7116222"/>
              <a:gd name="connsiteX1151" fmla="*/ 2051587 w 7180474"/>
              <a:gd name="connsiteY1151" fmla="*/ 6394487 h 7116222"/>
              <a:gd name="connsiteX1152" fmla="*/ 1666717 w 7180474"/>
              <a:gd name="connsiteY1152" fmla="*/ 6403978 h 7116222"/>
              <a:gd name="connsiteX1153" fmla="*/ 1699288 w 7180474"/>
              <a:gd name="connsiteY1153" fmla="*/ 6358832 h 7116222"/>
              <a:gd name="connsiteX1154" fmla="*/ 1837078 w 7180474"/>
              <a:gd name="connsiteY1154" fmla="*/ 6403978 h 7116222"/>
              <a:gd name="connsiteX1155" fmla="*/ 1699415 w 7180474"/>
              <a:gd name="connsiteY1155" fmla="*/ 6449253 h 7116222"/>
              <a:gd name="connsiteX1156" fmla="*/ 1780079 w 7180474"/>
              <a:gd name="connsiteY1156" fmla="*/ 6580845 h 7116222"/>
              <a:gd name="connsiteX1157" fmla="*/ 1642289 w 7180474"/>
              <a:gd name="connsiteY1157" fmla="*/ 6535699 h 7116222"/>
              <a:gd name="connsiteX1158" fmla="*/ 1642289 w 7180474"/>
              <a:gd name="connsiteY1158" fmla="*/ 6479907 h 7116222"/>
              <a:gd name="connsiteX1159" fmla="*/ 1694962 w 7180474"/>
              <a:gd name="connsiteY1159" fmla="*/ 6462720 h 7116222"/>
              <a:gd name="connsiteX1160" fmla="*/ 1538342 w 7180474"/>
              <a:gd name="connsiteY1160" fmla="*/ 6226214 h 7116222"/>
              <a:gd name="connsiteX1161" fmla="*/ 1446100 w 7180474"/>
              <a:gd name="connsiteY1161" fmla="*/ 6097957 h 7116222"/>
              <a:gd name="connsiteX1162" fmla="*/ 1446100 w 7180474"/>
              <a:gd name="connsiteY1162" fmla="*/ 6000353 h 7116222"/>
              <a:gd name="connsiteX1163" fmla="*/ 1538342 w 7180474"/>
              <a:gd name="connsiteY1163" fmla="*/ 5970213 h 7116222"/>
              <a:gd name="connsiteX1164" fmla="*/ 1630584 w 7180474"/>
              <a:gd name="connsiteY1164" fmla="*/ 6000353 h 7116222"/>
              <a:gd name="connsiteX1165" fmla="*/ 1630584 w 7180474"/>
              <a:gd name="connsiteY1165" fmla="*/ 6098085 h 7116222"/>
              <a:gd name="connsiteX1166" fmla="*/ 1630584 w 7180474"/>
              <a:gd name="connsiteY1166" fmla="*/ 6117837 h 7116222"/>
              <a:gd name="connsiteX1167" fmla="*/ 1630584 w 7180474"/>
              <a:gd name="connsiteY1167" fmla="*/ 6263922 h 7116222"/>
              <a:gd name="connsiteX1168" fmla="*/ 1578038 w 7180474"/>
              <a:gd name="connsiteY1168" fmla="*/ 6281108 h 7116222"/>
              <a:gd name="connsiteX1169" fmla="*/ 1545467 w 7180474"/>
              <a:gd name="connsiteY1169" fmla="*/ 6235962 h 7116222"/>
              <a:gd name="connsiteX1170" fmla="*/ 933364 w 7180474"/>
              <a:gd name="connsiteY1170" fmla="*/ 6266230 h 7116222"/>
              <a:gd name="connsiteX1171" fmla="*/ 933364 w 7180474"/>
              <a:gd name="connsiteY1171" fmla="*/ 6168498 h 7116222"/>
              <a:gd name="connsiteX1172" fmla="*/ 1025478 w 7180474"/>
              <a:gd name="connsiteY1172" fmla="*/ 6138358 h 7116222"/>
              <a:gd name="connsiteX1173" fmla="*/ 1117847 w 7180474"/>
              <a:gd name="connsiteY1173" fmla="*/ 6168627 h 7116222"/>
              <a:gd name="connsiteX1174" fmla="*/ 1117847 w 7180474"/>
              <a:gd name="connsiteY1174" fmla="*/ 6266230 h 7116222"/>
              <a:gd name="connsiteX1175" fmla="*/ 1117847 w 7180474"/>
              <a:gd name="connsiteY1175" fmla="*/ 6266230 h 7116222"/>
              <a:gd name="connsiteX1176" fmla="*/ 1025605 w 7180474"/>
              <a:gd name="connsiteY1176" fmla="*/ 6394487 h 7116222"/>
              <a:gd name="connsiteX1177" fmla="*/ 640735 w 7180474"/>
              <a:gd name="connsiteY1177" fmla="*/ 6403978 h 7116222"/>
              <a:gd name="connsiteX1178" fmla="*/ 674324 w 7180474"/>
              <a:gd name="connsiteY1178" fmla="*/ 6359473 h 7116222"/>
              <a:gd name="connsiteX1179" fmla="*/ 812114 w 7180474"/>
              <a:gd name="connsiteY1179" fmla="*/ 6404620 h 7116222"/>
              <a:gd name="connsiteX1180" fmla="*/ 674324 w 7180474"/>
              <a:gd name="connsiteY1180" fmla="*/ 6449253 h 7116222"/>
              <a:gd name="connsiteX1181" fmla="*/ 753969 w 7180474"/>
              <a:gd name="connsiteY1181" fmla="*/ 6580845 h 7116222"/>
              <a:gd name="connsiteX1182" fmla="*/ 616179 w 7180474"/>
              <a:gd name="connsiteY1182" fmla="*/ 6535699 h 7116222"/>
              <a:gd name="connsiteX1183" fmla="*/ 616179 w 7180474"/>
              <a:gd name="connsiteY1183" fmla="*/ 6479907 h 7116222"/>
              <a:gd name="connsiteX1184" fmla="*/ 668853 w 7180474"/>
              <a:gd name="connsiteY1184" fmla="*/ 6462720 h 7116222"/>
              <a:gd name="connsiteX1185" fmla="*/ 512233 w 7180474"/>
              <a:gd name="connsiteY1185" fmla="*/ 6226214 h 7116222"/>
              <a:gd name="connsiteX1186" fmla="*/ 420118 w 7180474"/>
              <a:gd name="connsiteY1186" fmla="*/ 6097957 h 7116222"/>
              <a:gd name="connsiteX1187" fmla="*/ 420118 w 7180474"/>
              <a:gd name="connsiteY1187" fmla="*/ 6000353 h 7116222"/>
              <a:gd name="connsiteX1188" fmla="*/ 512233 w 7180474"/>
              <a:gd name="connsiteY1188" fmla="*/ 5970213 h 7116222"/>
              <a:gd name="connsiteX1189" fmla="*/ 605238 w 7180474"/>
              <a:gd name="connsiteY1189" fmla="*/ 6000353 h 7116222"/>
              <a:gd name="connsiteX1190" fmla="*/ 605238 w 7180474"/>
              <a:gd name="connsiteY1190" fmla="*/ 6098085 h 7116222"/>
              <a:gd name="connsiteX1191" fmla="*/ 604474 w 7180474"/>
              <a:gd name="connsiteY1191" fmla="*/ 6117837 h 7116222"/>
              <a:gd name="connsiteX1192" fmla="*/ 604474 w 7180474"/>
              <a:gd name="connsiteY1192" fmla="*/ 6263922 h 7116222"/>
              <a:gd name="connsiteX1193" fmla="*/ 551928 w 7180474"/>
              <a:gd name="connsiteY1193" fmla="*/ 6281108 h 7116222"/>
              <a:gd name="connsiteX1194" fmla="*/ 519357 w 7180474"/>
              <a:gd name="connsiteY1194" fmla="*/ 6235962 h 7116222"/>
              <a:gd name="connsiteX1195" fmla="*/ 505235 w 7180474"/>
              <a:gd name="connsiteY1195" fmla="*/ 6235962 h 7116222"/>
              <a:gd name="connsiteX1196" fmla="*/ 472664 w 7180474"/>
              <a:gd name="connsiteY1196" fmla="*/ 6281108 h 7116222"/>
              <a:gd name="connsiteX1197" fmla="*/ 420118 w 7180474"/>
              <a:gd name="connsiteY1197" fmla="*/ 6263922 h 7116222"/>
              <a:gd name="connsiteX1198" fmla="*/ 420118 w 7180474"/>
              <a:gd name="connsiteY1198" fmla="*/ 6117837 h 7116222"/>
              <a:gd name="connsiteX1199" fmla="*/ 493784 w 7180474"/>
              <a:gd name="connsiteY1199" fmla="*/ 5420759 h 7116222"/>
              <a:gd name="connsiteX1200" fmla="*/ 409431 w 7180474"/>
              <a:gd name="connsiteY1200" fmla="*/ 5448847 h 7116222"/>
              <a:gd name="connsiteX1201" fmla="*/ 409431 w 7180474"/>
              <a:gd name="connsiteY1201" fmla="*/ 5538627 h 7116222"/>
              <a:gd name="connsiteX1202" fmla="*/ 356249 w 7180474"/>
              <a:gd name="connsiteY1202" fmla="*/ 5465777 h 7116222"/>
              <a:gd name="connsiteX1203" fmla="*/ 271132 w 7180474"/>
              <a:gd name="connsiteY1203" fmla="*/ 5493737 h 7116222"/>
              <a:gd name="connsiteX1204" fmla="*/ 323678 w 7180474"/>
              <a:gd name="connsiteY1204" fmla="*/ 5420630 h 7116222"/>
              <a:gd name="connsiteX1205" fmla="*/ 271132 w 7180474"/>
              <a:gd name="connsiteY1205" fmla="*/ 5347780 h 7116222"/>
              <a:gd name="connsiteX1206" fmla="*/ 356249 w 7180474"/>
              <a:gd name="connsiteY1206" fmla="*/ 5375612 h 7116222"/>
              <a:gd name="connsiteX1207" fmla="*/ 408922 w 7180474"/>
              <a:gd name="connsiteY1207" fmla="*/ 5302634 h 7116222"/>
              <a:gd name="connsiteX1208" fmla="*/ 408922 w 7180474"/>
              <a:gd name="connsiteY1208" fmla="*/ 5392414 h 7116222"/>
              <a:gd name="connsiteX1209" fmla="*/ 493784 w 7180474"/>
              <a:gd name="connsiteY1209" fmla="*/ 3997745 h 7116222"/>
              <a:gd name="connsiteX1210" fmla="*/ 409431 w 7180474"/>
              <a:gd name="connsiteY1210" fmla="*/ 4025192 h 7116222"/>
              <a:gd name="connsiteX1211" fmla="*/ 409431 w 7180474"/>
              <a:gd name="connsiteY1211" fmla="*/ 4114972 h 7116222"/>
              <a:gd name="connsiteX1212" fmla="*/ 356249 w 7180474"/>
              <a:gd name="connsiteY1212" fmla="*/ 4042763 h 7116222"/>
              <a:gd name="connsiteX1213" fmla="*/ 271132 w 7180474"/>
              <a:gd name="connsiteY1213" fmla="*/ 4070723 h 7116222"/>
              <a:gd name="connsiteX1214" fmla="*/ 323678 w 7180474"/>
              <a:gd name="connsiteY1214" fmla="*/ 3997745 h 7116222"/>
              <a:gd name="connsiteX1215" fmla="*/ 271132 w 7180474"/>
              <a:gd name="connsiteY1215" fmla="*/ 3924767 h 7116222"/>
              <a:gd name="connsiteX1216" fmla="*/ 356249 w 7180474"/>
              <a:gd name="connsiteY1216" fmla="*/ 3952598 h 7116222"/>
              <a:gd name="connsiteX1217" fmla="*/ 408922 w 7180474"/>
              <a:gd name="connsiteY1217" fmla="*/ 3879620 h 7116222"/>
              <a:gd name="connsiteX1218" fmla="*/ 408922 w 7180474"/>
              <a:gd name="connsiteY1218" fmla="*/ 3969400 h 7116222"/>
              <a:gd name="connsiteX1219" fmla="*/ 493784 w 7180474"/>
              <a:gd name="connsiteY1219" fmla="*/ 2574090 h 7116222"/>
              <a:gd name="connsiteX1220" fmla="*/ 408667 w 7180474"/>
              <a:gd name="connsiteY1220" fmla="*/ 2602050 h 7116222"/>
              <a:gd name="connsiteX1221" fmla="*/ 408667 w 7180474"/>
              <a:gd name="connsiteY1221" fmla="*/ 2691830 h 7116222"/>
              <a:gd name="connsiteX1222" fmla="*/ 356249 w 7180474"/>
              <a:gd name="connsiteY1222" fmla="*/ 2619878 h 7116222"/>
              <a:gd name="connsiteX1223" fmla="*/ 271132 w 7180474"/>
              <a:gd name="connsiteY1223" fmla="*/ 2647710 h 7116222"/>
              <a:gd name="connsiteX1224" fmla="*/ 323678 w 7180474"/>
              <a:gd name="connsiteY1224" fmla="*/ 2574731 h 7116222"/>
              <a:gd name="connsiteX1225" fmla="*/ 271132 w 7180474"/>
              <a:gd name="connsiteY1225" fmla="*/ 2501753 h 7116222"/>
              <a:gd name="connsiteX1226" fmla="*/ 356249 w 7180474"/>
              <a:gd name="connsiteY1226" fmla="*/ 2529585 h 7116222"/>
              <a:gd name="connsiteX1227" fmla="*/ 408922 w 7180474"/>
              <a:gd name="connsiteY1227" fmla="*/ 2456606 h 7116222"/>
              <a:gd name="connsiteX1228" fmla="*/ 408922 w 7180474"/>
              <a:gd name="connsiteY1228" fmla="*/ 2546386 h 7116222"/>
              <a:gd name="connsiteX1229" fmla="*/ 493784 w 7180474"/>
              <a:gd name="connsiteY1229" fmla="*/ 1151076 h 7116222"/>
              <a:gd name="connsiteX1230" fmla="*/ 408667 w 7180474"/>
              <a:gd name="connsiteY1230" fmla="*/ 1179036 h 7116222"/>
              <a:gd name="connsiteX1231" fmla="*/ 408667 w 7180474"/>
              <a:gd name="connsiteY1231" fmla="*/ 1268816 h 7116222"/>
              <a:gd name="connsiteX1232" fmla="*/ 356249 w 7180474"/>
              <a:gd name="connsiteY1232" fmla="*/ 1196864 h 7116222"/>
              <a:gd name="connsiteX1233" fmla="*/ 271132 w 7180474"/>
              <a:gd name="connsiteY1233" fmla="*/ 1224696 h 7116222"/>
              <a:gd name="connsiteX1234" fmla="*/ 324187 w 7180474"/>
              <a:gd name="connsiteY1234" fmla="*/ 1152231 h 7116222"/>
              <a:gd name="connsiteX1235" fmla="*/ 271641 w 7180474"/>
              <a:gd name="connsiteY1235" fmla="*/ 1079252 h 7116222"/>
              <a:gd name="connsiteX1236" fmla="*/ 356249 w 7180474"/>
              <a:gd name="connsiteY1236" fmla="*/ 1106699 h 7116222"/>
              <a:gd name="connsiteX1237" fmla="*/ 408922 w 7180474"/>
              <a:gd name="connsiteY1237" fmla="*/ 1033593 h 7116222"/>
              <a:gd name="connsiteX1238" fmla="*/ 408922 w 7180474"/>
              <a:gd name="connsiteY1238" fmla="*/ 1123373 h 7116222"/>
              <a:gd name="connsiteX1239" fmla="*/ 384875 w 7180474"/>
              <a:gd name="connsiteY1239" fmla="*/ 711924 h 7116222"/>
              <a:gd name="connsiteX1240" fmla="*/ 352432 w 7180474"/>
              <a:gd name="connsiteY1240" fmla="*/ 757070 h 7116222"/>
              <a:gd name="connsiteX1241" fmla="*/ 214642 w 7180474"/>
              <a:gd name="connsiteY1241" fmla="*/ 711924 h 7116222"/>
              <a:gd name="connsiteX1242" fmla="*/ 352432 w 7180474"/>
              <a:gd name="connsiteY1242" fmla="*/ 666905 h 7116222"/>
              <a:gd name="connsiteX1243" fmla="*/ 271641 w 7180474"/>
              <a:gd name="connsiteY1243" fmla="*/ 535185 h 7116222"/>
              <a:gd name="connsiteX1244" fmla="*/ 409431 w 7180474"/>
              <a:gd name="connsiteY1244" fmla="*/ 580332 h 7116222"/>
              <a:gd name="connsiteX1245" fmla="*/ 409431 w 7180474"/>
              <a:gd name="connsiteY1245" fmla="*/ 636124 h 7116222"/>
              <a:gd name="connsiteX1246" fmla="*/ 356249 w 7180474"/>
              <a:gd name="connsiteY1246" fmla="*/ 653310 h 7116222"/>
              <a:gd name="connsiteX1247" fmla="*/ 356249 w 7180474"/>
              <a:gd name="connsiteY1247" fmla="*/ 770665 h 7116222"/>
              <a:gd name="connsiteX1248" fmla="*/ 408922 w 7180474"/>
              <a:gd name="connsiteY1248" fmla="*/ 787852 h 7116222"/>
              <a:gd name="connsiteX1249" fmla="*/ 408922 w 7180474"/>
              <a:gd name="connsiteY1249" fmla="*/ 843644 h 7116222"/>
              <a:gd name="connsiteX1250" fmla="*/ 271132 w 7180474"/>
              <a:gd name="connsiteY1250" fmla="*/ 888790 h 7116222"/>
              <a:gd name="connsiteX1251" fmla="*/ 512487 w 7180474"/>
              <a:gd name="connsiteY1251" fmla="*/ 889816 h 7116222"/>
              <a:gd name="connsiteX1252" fmla="*/ 604729 w 7180474"/>
              <a:gd name="connsiteY1252" fmla="*/ 1018074 h 7116222"/>
              <a:gd name="connsiteX1253" fmla="*/ 604729 w 7180474"/>
              <a:gd name="connsiteY1253" fmla="*/ 1115806 h 7116222"/>
              <a:gd name="connsiteX1254" fmla="*/ 512487 w 7180474"/>
              <a:gd name="connsiteY1254" fmla="*/ 1146074 h 7116222"/>
              <a:gd name="connsiteX1255" fmla="*/ 420373 w 7180474"/>
              <a:gd name="connsiteY1255" fmla="*/ 1115806 h 7116222"/>
              <a:gd name="connsiteX1256" fmla="*/ 420373 w 7180474"/>
              <a:gd name="connsiteY1256" fmla="*/ 1018074 h 7116222"/>
              <a:gd name="connsiteX1257" fmla="*/ 420882 w 7180474"/>
              <a:gd name="connsiteY1257" fmla="*/ 998322 h 7116222"/>
              <a:gd name="connsiteX1258" fmla="*/ 420882 w 7180474"/>
              <a:gd name="connsiteY1258" fmla="*/ 852109 h 7116222"/>
              <a:gd name="connsiteX1259" fmla="*/ 473427 w 7180474"/>
              <a:gd name="connsiteY1259" fmla="*/ 834794 h 7116222"/>
              <a:gd name="connsiteX1260" fmla="*/ 505998 w 7180474"/>
              <a:gd name="connsiteY1260" fmla="*/ 879940 h 7116222"/>
              <a:gd name="connsiteX1261" fmla="*/ 1118101 w 7180474"/>
              <a:gd name="connsiteY1261" fmla="*/ 849928 h 7116222"/>
              <a:gd name="connsiteX1262" fmla="*/ 1118101 w 7180474"/>
              <a:gd name="connsiteY1262" fmla="*/ 849928 h 7116222"/>
              <a:gd name="connsiteX1263" fmla="*/ 1118101 w 7180474"/>
              <a:gd name="connsiteY1263" fmla="*/ 947019 h 7116222"/>
              <a:gd name="connsiteX1264" fmla="*/ 1025860 w 7180474"/>
              <a:gd name="connsiteY1264" fmla="*/ 977288 h 7116222"/>
              <a:gd name="connsiteX1265" fmla="*/ 933745 w 7180474"/>
              <a:gd name="connsiteY1265" fmla="*/ 947019 h 7116222"/>
              <a:gd name="connsiteX1266" fmla="*/ 933745 w 7180474"/>
              <a:gd name="connsiteY1266" fmla="*/ 849800 h 7116222"/>
              <a:gd name="connsiteX1267" fmla="*/ 933745 w 7180474"/>
              <a:gd name="connsiteY1267" fmla="*/ 849800 h 7116222"/>
              <a:gd name="connsiteX1268" fmla="*/ 1025860 w 7180474"/>
              <a:gd name="connsiteY1268" fmla="*/ 721543 h 7116222"/>
              <a:gd name="connsiteX1269" fmla="*/ 1410730 w 7180474"/>
              <a:gd name="connsiteY1269" fmla="*/ 712180 h 7116222"/>
              <a:gd name="connsiteX1270" fmla="*/ 1378159 w 7180474"/>
              <a:gd name="connsiteY1270" fmla="*/ 757327 h 7116222"/>
              <a:gd name="connsiteX1271" fmla="*/ 1240369 w 7180474"/>
              <a:gd name="connsiteY1271" fmla="*/ 711924 h 7116222"/>
              <a:gd name="connsiteX1272" fmla="*/ 1378032 w 7180474"/>
              <a:gd name="connsiteY1272" fmla="*/ 666905 h 7116222"/>
              <a:gd name="connsiteX1273" fmla="*/ 1297750 w 7180474"/>
              <a:gd name="connsiteY1273" fmla="*/ 535185 h 7116222"/>
              <a:gd name="connsiteX1274" fmla="*/ 1435413 w 7180474"/>
              <a:gd name="connsiteY1274" fmla="*/ 580332 h 7116222"/>
              <a:gd name="connsiteX1275" fmla="*/ 1435413 w 7180474"/>
              <a:gd name="connsiteY1275" fmla="*/ 636124 h 7116222"/>
              <a:gd name="connsiteX1276" fmla="*/ 1382867 w 7180474"/>
              <a:gd name="connsiteY1276" fmla="*/ 653310 h 7116222"/>
              <a:gd name="connsiteX1277" fmla="*/ 1539487 w 7180474"/>
              <a:gd name="connsiteY1277" fmla="*/ 889816 h 7116222"/>
              <a:gd name="connsiteX1278" fmla="*/ 1631729 w 7180474"/>
              <a:gd name="connsiteY1278" fmla="*/ 1018074 h 7116222"/>
              <a:gd name="connsiteX1279" fmla="*/ 1631729 w 7180474"/>
              <a:gd name="connsiteY1279" fmla="*/ 1115806 h 7116222"/>
              <a:gd name="connsiteX1280" fmla="*/ 1539487 w 7180474"/>
              <a:gd name="connsiteY1280" fmla="*/ 1146074 h 7116222"/>
              <a:gd name="connsiteX1281" fmla="*/ 1447245 w 7180474"/>
              <a:gd name="connsiteY1281" fmla="*/ 1115806 h 7116222"/>
              <a:gd name="connsiteX1282" fmla="*/ 1447245 w 7180474"/>
              <a:gd name="connsiteY1282" fmla="*/ 1018074 h 7116222"/>
              <a:gd name="connsiteX1283" fmla="*/ 1446482 w 7180474"/>
              <a:gd name="connsiteY1283" fmla="*/ 998322 h 7116222"/>
              <a:gd name="connsiteX1284" fmla="*/ 1446482 w 7180474"/>
              <a:gd name="connsiteY1284" fmla="*/ 852109 h 7116222"/>
              <a:gd name="connsiteX1285" fmla="*/ 1499155 w 7180474"/>
              <a:gd name="connsiteY1285" fmla="*/ 834794 h 7116222"/>
              <a:gd name="connsiteX1286" fmla="*/ 1531726 w 7180474"/>
              <a:gd name="connsiteY1286" fmla="*/ 879940 h 7116222"/>
              <a:gd name="connsiteX1287" fmla="*/ 2143829 w 7180474"/>
              <a:gd name="connsiteY1287" fmla="*/ 849672 h 7116222"/>
              <a:gd name="connsiteX1288" fmla="*/ 2143829 w 7180474"/>
              <a:gd name="connsiteY1288" fmla="*/ 849672 h 7116222"/>
              <a:gd name="connsiteX1289" fmla="*/ 2143829 w 7180474"/>
              <a:gd name="connsiteY1289" fmla="*/ 947019 h 7116222"/>
              <a:gd name="connsiteX1290" fmla="*/ 2051587 w 7180474"/>
              <a:gd name="connsiteY1290" fmla="*/ 977288 h 7116222"/>
              <a:gd name="connsiteX1291" fmla="*/ 1959346 w 7180474"/>
              <a:gd name="connsiteY1291" fmla="*/ 947019 h 7116222"/>
              <a:gd name="connsiteX1292" fmla="*/ 1959346 w 7180474"/>
              <a:gd name="connsiteY1292" fmla="*/ 849800 h 7116222"/>
              <a:gd name="connsiteX1293" fmla="*/ 1959346 w 7180474"/>
              <a:gd name="connsiteY1293" fmla="*/ 849800 h 7116222"/>
              <a:gd name="connsiteX1294" fmla="*/ 2051587 w 7180474"/>
              <a:gd name="connsiteY1294" fmla="*/ 721543 h 7116222"/>
              <a:gd name="connsiteX1295" fmla="*/ 2436458 w 7180474"/>
              <a:gd name="connsiteY1295" fmla="*/ 711924 h 7116222"/>
              <a:gd name="connsiteX1296" fmla="*/ 2403887 w 7180474"/>
              <a:gd name="connsiteY1296" fmla="*/ 757070 h 7116222"/>
              <a:gd name="connsiteX1297" fmla="*/ 2266224 w 7180474"/>
              <a:gd name="connsiteY1297" fmla="*/ 711924 h 7116222"/>
              <a:gd name="connsiteX1298" fmla="*/ 2403887 w 7180474"/>
              <a:gd name="connsiteY1298" fmla="*/ 666905 h 7116222"/>
              <a:gd name="connsiteX1299" fmla="*/ 2323096 w 7180474"/>
              <a:gd name="connsiteY1299" fmla="*/ 535185 h 7116222"/>
              <a:gd name="connsiteX1300" fmla="*/ 2460886 w 7180474"/>
              <a:gd name="connsiteY1300" fmla="*/ 580332 h 7116222"/>
              <a:gd name="connsiteX1301" fmla="*/ 2460886 w 7180474"/>
              <a:gd name="connsiteY1301" fmla="*/ 636124 h 7116222"/>
              <a:gd name="connsiteX1302" fmla="*/ 2408340 w 7180474"/>
              <a:gd name="connsiteY1302" fmla="*/ 653310 h 7116222"/>
              <a:gd name="connsiteX1303" fmla="*/ 2564833 w 7180474"/>
              <a:gd name="connsiteY1303" fmla="*/ 889816 h 7116222"/>
              <a:gd name="connsiteX1304" fmla="*/ 2657074 w 7180474"/>
              <a:gd name="connsiteY1304" fmla="*/ 1018074 h 7116222"/>
              <a:gd name="connsiteX1305" fmla="*/ 2657074 w 7180474"/>
              <a:gd name="connsiteY1305" fmla="*/ 1115806 h 7116222"/>
              <a:gd name="connsiteX1306" fmla="*/ 2564833 w 7180474"/>
              <a:gd name="connsiteY1306" fmla="*/ 1146074 h 7116222"/>
              <a:gd name="connsiteX1307" fmla="*/ 2472591 w 7180474"/>
              <a:gd name="connsiteY1307" fmla="*/ 1115806 h 7116222"/>
              <a:gd name="connsiteX1308" fmla="*/ 2472591 w 7180474"/>
              <a:gd name="connsiteY1308" fmla="*/ 1018074 h 7116222"/>
              <a:gd name="connsiteX1309" fmla="*/ 2472209 w 7180474"/>
              <a:gd name="connsiteY1309" fmla="*/ 998322 h 7116222"/>
              <a:gd name="connsiteX1310" fmla="*/ 2472209 w 7180474"/>
              <a:gd name="connsiteY1310" fmla="*/ 852109 h 7116222"/>
              <a:gd name="connsiteX1311" fmla="*/ 2524883 w 7180474"/>
              <a:gd name="connsiteY1311" fmla="*/ 834794 h 7116222"/>
              <a:gd name="connsiteX1312" fmla="*/ 2557453 w 7180474"/>
              <a:gd name="connsiteY1312" fmla="*/ 879940 h 7116222"/>
              <a:gd name="connsiteX1313" fmla="*/ 3169557 w 7180474"/>
              <a:gd name="connsiteY1313" fmla="*/ 849928 h 7116222"/>
              <a:gd name="connsiteX1314" fmla="*/ 3169557 w 7180474"/>
              <a:gd name="connsiteY1314" fmla="*/ 849928 h 7116222"/>
              <a:gd name="connsiteX1315" fmla="*/ 3169557 w 7180474"/>
              <a:gd name="connsiteY1315" fmla="*/ 947019 h 7116222"/>
              <a:gd name="connsiteX1316" fmla="*/ 3077315 w 7180474"/>
              <a:gd name="connsiteY1316" fmla="*/ 977288 h 7116222"/>
              <a:gd name="connsiteX1317" fmla="*/ 2985073 w 7180474"/>
              <a:gd name="connsiteY1317" fmla="*/ 947019 h 7116222"/>
              <a:gd name="connsiteX1318" fmla="*/ 2985073 w 7180474"/>
              <a:gd name="connsiteY1318" fmla="*/ 849800 h 7116222"/>
              <a:gd name="connsiteX1319" fmla="*/ 2985073 w 7180474"/>
              <a:gd name="connsiteY1319" fmla="*/ 849800 h 7116222"/>
              <a:gd name="connsiteX1320" fmla="*/ 3077315 w 7180474"/>
              <a:gd name="connsiteY1320" fmla="*/ 721543 h 7116222"/>
              <a:gd name="connsiteX1321" fmla="*/ 3462185 w 7180474"/>
              <a:gd name="connsiteY1321" fmla="*/ 712180 h 7116222"/>
              <a:gd name="connsiteX1322" fmla="*/ 3429614 w 7180474"/>
              <a:gd name="connsiteY1322" fmla="*/ 757327 h 7116222"/>
              <a:gd name="connsiteX1323" fmla="*/ 3291824 w 7180474"/>
              <a:gd name="connsiteY1323" fmla="*/ 712180 h 7116222"/>
              <a:gd name="connsiteX1324" fmla="*/ 3429614 w 7180474"/>
              <a:gd name="connsiteY1324" fmla="*/ 667162 h 7116222"/>
              <a:gd name="connsiteX1325" fmla="*/ 3348696 w 7180474"/>
              <a:gd name="connsiteY1325" fmla="*/ 535185 h 7116222"/>
              <a:gd name="connsiteX1326" fmla="*/ 3486105 w 7180474"/>
              <a:gd name="connsiteY1326" fmla="*/ 580332 h 7116222"/>
              <a:gd name="connsiteX1327" fmla="*/ 3486105 w 7180474"/>
              <a:gd name="connsiteY1327" fmla="*/ 636124 h 7116222"/>
              <a:gd name="connsiteX1328" fmla="*/ 3433431 w 7180474"/>
              <a:gd name="connsiteY1328" fmla="*/ 653310 h 7116222"/>
              <a:gd name="connsiteX1329" fmla="*/ 3590433 w 7180474"/>
              <a:gd name="connsiteY1329" fmla="*/ 889816 h 7116222"/>
              <a:gd name="connsiteX1330" fmla="*/ 3682675 w 7180474"/>
              <a:gd name="connsiteY1330" fmla="*/ 1018074 h 7116222"/>
              <a:gd name="connsiteX1331" fmla="*/ 3682675 w 7180474"/>
              <a:gd name="connsiteY1331" fmla="*/ 1115806 h 7116222"/>
              <a:gd name="connsiteX1332" fmla="*/ 3590433 w 7180474"/>
              <a:gd name="connsiteY1332" fmla="*/ 1146074 h 7116222"/>
              <a:gd name="connsiteX1333" fmla="*/ 3498192 w 7180474"/>
              <a:gd name="connsiteY1333" fmla="*/ 1115806 h 7116222"/>
              <a:gd name="connsiteX1334" fmla="*/ 3498192 w 7180474"/>
              <a:gd name="connsiteY1334" fmla="*/ 1018074 h 7116222"/>
              <a:gd name="connsiteX1335" fmla="*/ 3497937 w 7180474"/>
              <a:gd name="connsiteY1335" fmla="*/ 998322 h 7116222"/>
              <a:gd name="connsiteX1336" fmla="*/ 3497937 w 7180474"/>
              <a:gd name="connsiteY1336" fmla="*/ 852109 h 7116222"/>
              <a:gd name="connsiteX1337" fmla="*/ 3550610 w 7180474"/>
              <a:gd name="connsiteY1337" fmla="*/ 834794 h 7116222"/>
              <a:gd name="connsiteX1338" fmla="*/ 3583054 w 7180474"/>
              <a:gd name="connsiteY1338" fmla="*/ 879940 h 7116222"/>
              <a:gd name="connsiteX1339" fmla="*/ 4195284 w 7180474"/>
              <a:gd name="connsiteY1339" fmla="*/ 849928 h 7116222"/>
              <a:gd name="connsiteX1340" fmla="*/ 4195284 w 7180474"/>
              <a:gd name="connsiteY1340" fmla="*/ 849928 h 7116222"/>
              <a:gd name="connsiteX1341" fmla="*/ 4195284 w 7180474"/>
              <a:gd name="connsiteY1341" fmla="*/ 947019 h 7116222"/>
              <a:gd name="connsiteX1342" fmla="*/ 4103042 w 7180474"/>
              <a:gd name="connsiteY1342" fmla="*/ 977288 h 7116222"/>
              <a:gd name="connsiteX1343" fmla="*/ 4010801 w 7180474"/>
              <a:gd name="connsiteY1343" fmla="*/ 947019 h 7116222"/>
              <a:gd name="connsiteX1344" fmla="*/ 4010801 w 7180474"/>
              <a:gd name="connsiteY1344" fmla="*/ 849800 h 7116222"/>
              <a:gd name="connsiteX1345" fmla="*/ 4010801 w 7180474"/>
              <a:gd name="connsiteY1345" fmla="*/ 849800 h 7116222"/>
              <a:gd name="connsiteX1346" fmla="*/ 4103042 w 7180474"/>
              <a:gd name="connsiteY1346" fmla="*/ 721543 h 7116222"/>
              <a:gd name="connsiteX1347" fmla="*/ 4487913 w 7180474"/>
              <a:gd name="connsiteY1347" fmla="*/ 712180 h 7116222"/>
              <a:gd name="connsiteX1348" fmla="*/ 4455342 w 7180474"/>
              <a:gd name="connsiteY1348" fmla="*/ 757327 h 7116222"/>
              <a:gd name="connsiteX1349" fmla="*/ 4317552 w 7180474"/>
              <a:gd name="connsiteY1349" fmla="*/ 712180 h 7116222"/>
              <a:gd name="connsiteX1350" fmla="*/ 4455342 w 7180474"/>
              <a:gd name="connsiteY1350" fmla="*/ 667162 h 7116222"/>
              <a:gd name="connsiteX1351" fmla="*/ 4374551 w 7180474"/>
              <a:gd name="connsiteY1351" fmla="*/ 535442 h 7116222"/>
              <a:gd name="connsiteX1352" fmla="*/ 4512341 w 7180474"/>
              <a:gd name="connsiteY1352" fmla="*/ 580588 h 7116222"/>
              <a:gd name="connsiteX1353" fmla="*/ 4512341 w 7180474"/>
              <a:gd name="connsiteY1353" fmla="*/ 636380 h 7116222"/>
              <a:gd name="connsiteX1354" fmla="*/ 4459668 w 7180474"/>
              <a:gd name="connsiteY1354" fmla="*/ 653567 h 7116222"/>
              <a:gd name="connsiteX1355" fmla="*/ 4616288 w 7180474"/>
              <a:gd name="connsiteY1355" fmla="*/ 890073 h 7116222"/>
              <a:gd name="connsiteX1356" fmla="*/ 4708530 w 7180474"/>
              <a:gd name="connsiteY1356" fmla="*/ 1018330 h 7116222"/>
              <a:gd name="connsiteX1357" fmla="*/ 4708530 w 7180474"/>
              <a:gd name="connsiteY1357" fmla="*/ 1116062 h 7116222"/>
              <a:gd name="connsiteX1358" fmla="*/ 4616288 w 7180474"/>
              <a:gd name="connsiteY1358" fmla="*/ 1146331 h 7116222"/>
              <a:gd name="connsiteX1359" fmla="*/ 4524046 w 7180474"/>
              <a:gd name="connsiteY1359" fmla="*/ 1116062 h 7116222"/>
              <a:gd name="connsiteX1360" fmla="*/ 4524046 w 7180474"/>
              <a:gd name="connsiteY1360" fmla="*/ 1018330 h 7116222"/>
              <a:gd name="connsiteX1361" fmla="*/ 4523664 w 7180474"/>
              <a:gd name="connsiteY1361" fmla="*/ 998322 h 7116222"/>
              <a:gd name="connsiteX1362" fmla="*/ 4523664 w 7180474"/>
              <a:gd name="connsiteY1362" fmla="*/ 852109 h 7116222"/>
              <a:gd name="connsiteX1363" fmla="*/ 4576338 w 7180474"/>
              <a:gd name="connsiteY1363" fmla="*/ 834794 h 7116222"/>
              <a:gd name="connsiteX1364" fmla="*/ 4608781 w 7180474"/>
              <a:gd name="connsiteY1364" fmla="*/ 879940 h 7116222"/>
              <a:gd name="connsiteX1365" fmla="*/ 5221012 w 7180474"/>
              <a:gd name="connsiteY1365" fmla="*/ 849928 h 7116222"/>
              <a:gd name="connsiteX1366" fmla="*/ 5221012 w 7180474"/>
              <a:gd name="connsiteY1366" fmla="*/ 849928 h 7116222"/>
              <a:gd name="connsiteX1367" fmla="*/ 5221012 w 7180474"/>
              <a:gd name="connsiteY1367" fmla="*/ 947019 h 7116222"/>
              <a:gd name="connsiteX1368" fmla="*/ 5128770 w 7180474"/>
              <a:gd name="connsiteY1368" fmla="*/ 977288 h 7116222"/>
              <a:gd name="connsiteX1369" fmla="*/ 5036528 w 7180474"/>
              <a:gd name="connsiteY1369" fmla="*/ 947019 h 7116222"/>
              <a:gd name="connsiteX1370" fmla="*/ 5036528 w 7180474"/>
              <a:gd name="connsiteY1370" fmla="*/ 849800 h 7116222"/>
              <a:gd name="connsiteX1371" fmla="*/ 5036528 w 7180474"/>
              <a:gd name="connsiteY1371" fmla="*/ 849800 h 7116222"/>
              <a:gd name="connsiteX1372" fmla="*/ 5128770 w 7180474"/>
              <a:gd name="connsiteY1372" fmla="*/ 721543 h 7116222"/>
              <a:gd name="connsiteX1373" fmla="*/ 5513640 w 7180474"/>
              <a:gd name="connsiteY1373" fmla="*/ 712180 h 7116222"/>
              <a:gd name="connsiteX1374" fmla="*/ 5481197 w 7180474"/>
              <a:gd name="connsiteY1374" fmla="*/ 757327 h 7116222"/>
              <a:gd name="connsiteX1375" fmla="*/ 5343661 w 7180474"/>
              <a:gd name="connsiteY1375" fmla="*/ 711924 h 7116222"/>
              <a:gd name="connsiteX1376" fmla="*/ 5481451 w 7180474"/>
              <a:gd name="connsiteY1376" fmla="*/ 666905 h 7116222"/>
              <a:gd name="connsiteX1377" fmla="*/ 5400406 w 7180474"/>
              <a:gd name="connsiteY1377" fmla="*/ 535442 h 7116222"/>
              <a:gd name="connsiteX1378" fmla="*/ 5538196 w 7180474"/>
              <a:gd name="connsiteY1378" fmla="*/ 580588 h 7116222"/>
              <a:gd name="connsiteX1379" fmla="*/ 5538196 w 7180474"/>
              <a:gd name="connsiteY1379" fmla="*/ 636380 h 7116222"/>
              <a:gd name="connsiteX1380" fmla="*/ 5485523 w 7180474"/>
              <a:gd name="connsiteY1380" fmla="*/ 653567 h 7116222"/>
              <a:gd name="connsiteX1381" fmla="*/ 5642143 w 7180474"/>
              <a:gd name="connsiteY1381" fmla="*/ 890073 h 7116222"/>
              <a:gd name="connsiteX1382" fmla="*/ 5734257 w 7180474"/>
              <a:gd name="connsiteY1382" fmla="*/ 1018330 h 7116222"/>
              <a:gd name="connsiteX1383" fmla="*/ 5734257 w 7180474"/>
              <a:gd name="connsiteY1383" fmla="*/ 1116062 h 7116222"/>
              <a:gd name="connsiteX1384" fmla="*/ 5642143 w 7180474"/>
              <a:gd name="connsiteY1384" fmla="*/ 1146331 h 7116222"/>
              <a:gd name="connsiteX1385" fmla="*/ 5549901 w 7180474"/>
              <a:gd name="connsiteY1385" fmla="*/ 1116062 h 7116222"/>
              <a:gd name="connsiteX1386" fmla="*/ 5549901 w 7180474"/>
              <a:gd name="connsiteY1386" fmla="*/ 1018330 h 7116222"/>
              <a:gd name="connsiteX1387" fmla="*/ 5549392 w 7180474"/>
              <a:gd name="connsiteY1387" fmla="*/ 998322 h 7116222"/>
              <a:gd name="connsiteX1388" fmla="*/ 5549392 w 7180474"/>
              <a:gd name="connsiteY1388" fmla="*/ 852109 h 7116222"/>
              <a:gd name="connsiteX1389" fmla="*/ 5601938 w 7180474"/>
              <a:gd name="connsiteY1389" fmla="*/ 834794 h 7116222"/>
              <a:gd name="connsiteX1390" fmla="*/ 5634509 w 7180474"/>
              <a:gd name="connsiteY1390" fmla="*/ 879940 h 7116222"/>
              <a:gd name="connsiteX1391" fmla="*/ 6246994 w 7180474"/>
              <a:gd name="connsiteY1391" fmla="*/ 849672 h 7116222"/>
              <a:gd name="connsiteX1392" fmla="*/ 6246994 w 7180474"/>
              <a:gd name="connsiteY1392" fmla="*/ 849672 h 7116222"/>
              <a:gd name="connsiteX1393" fmla="*/ 6246994 w 7180474"/>
              <a:gd name="connsiteY1393" fmla="*/ 947019 h 7116222"/>
              <a:gd name="connsiteX1394" fmla="*/ 6154879 w 7180474"/>
              <a:gd name="connsiteY1394" fmla="*/ 977288 h 7116222"/>
              <a:gd name="connsiteX1395" fmla="*/ 6062256 w 7180474"/>
              <a:gd name="connsiteY1395" fmla="*/ 947019 h 7116222"/>
              <a:gd name="connsiteX1396" fmla="*/ 6062256 w 7180474"/>
              <a:gd name="connsiteY1396" fmla="*/ 849800 h 7116222"/>
              <a:gd name="connsiteX1397" fmla="*/ 6062256 w 7180474"/>
              <a:gd name="connsiteY1397" fmla="*/ 849800 h 7116222"/>
              <a:gd name="connsiteX1398" fmla="*/ 6154498 w 7180474"/>
              <a:gd name="connsiteY1398" fmla="*/ 721543 h 7116222"/>
              <a:gd name="connsiteX1399" fmla="*/ 6539623 w 7180474"/>
              <a:gd name="connsiteY1399" fmla="*/ 711924 h 7116222"/>
              <a:gd name="connsiteX1400" fmla="*/ 6507179 w 7180474"/>
              <a:gd name="connsiteY1400" fmla="*/ 757070 h 7116222"/>
              <a:gd name="connsiteX1401" fmla="*/ 6369389 w 7180474"/>
              <a:gd name="connsiteY1401" fmla="*/ 711924 h 7116222"/>
              <a:gd name="connsiteX1402" fmla="*/ 6507179 w 7180474"/>
              <a:gd name="connsiteY1402" fmla="*/ 666905 h 7116222"/>
              <a:gd name="connsiteX1403" fmla="*/ 6426388 w 7180474"/>
              <a:gd name="connsiteY1403" fmla="*/ 535185 h 7116222"/>
              <a:gd name="connsiteX1404" fmla="*/ 6564178 w 7180474"/>
              <a:gd name="connsiteY1404" fmla="*/ 580332 h 7116222"/>
              <a:gd name="connsiteX1405" fmla="*/ 6564178 w 7180474"/>
              <a:gd name="connsiteY1405" fmla="*/ 636124 h 7116222"/>
              <a:gd name="connsiteX1406" fmla="*/ 6511505 w 7180474"/>
              <a:gd name="connsiteY1406" fmla="*/ 653310 h 7116222"/>
              <a:gd name="connsiteX1407" fmla="*/ 6668124 w 7180474"/>
              <a:gd name="connsiteY1407" fmla="*/ 1957173 h 7116222"/>
              <a:gd name="connsiteX1408" fmla="*/ 6576010 w 7180474"/>
              <a:gd name="connsiteY1408" fmla="*/ 1828916 h 7116222"/>
              <a:gd name="connsiteX1409" fmla="*/ 6576010 w 7180474"/>
              <a:gd name="connsiteY1409" fmla="*/ 1731184 h 7116222"/>
              <a:gd name="connsiteX1410" fmla="*/ 6668124 w 7180474"/>
              <a:gd name="connsiteY1410" fmla="*/ 1700915 h 7116222"/>
              <a:gd name="connsiteX1411" fmla="*/ 6760366 w 7180474"/>
              <a:gd name="connsiteY1411" fmla="*/ 1731184 h 7116222"/>
              <a:gd name="connsiteX1412" fmla="*/ 6760366 w 7180474"/>
              <a:gd name="connsiteY1412" fmla="*/ 1828916 h 7116222"/>
              <a:gd name="connsiteX1413" fmla="*/ 6760366 w 7180474"/>
              <a:gd name="connsiteY1413" fmla="*/ 1848924 h 7116222"/>
              <a:gd name="connsiteX1414" fmla="*/ 6760366 w 7180474"/>
              <a:gd name="connsiteY1414" fmla="*/ 1994880 h 7116222"/>
              <a:gd name="connsiteX1415" fmla="*/ 6707820 w 7180474"/>
              <a:gd name="connsiteY1415" fmla="*/ 2012195 h 7116222"/>
              <a:gd name="connsiteX1416" fmla="*/ 6675249 w 7180474"/>
              <a:gd name="connsiteY1416" fmla="*/ 1967049 h 7116222"/>
              <a:gd name="connsiteX1417" fmla="*/ 6661127 w 7180474"/>
              <a:gd name="connsiteY1417" fmla="*/ 1967049 h 7116222"/>
              <a:gd name="connsiteX1418" fmla="*/ 6628556 w 7180474"/>
              <a:gd name="connsiteY1418" fmla="*/ 2012195 h 7116222"/>
              <a:gd name="connsiteX1419" fmla="*/ 6576010 w 7180474"/>
              <a:gd name="connsiteY1419" fmla="*/ 1994880 h 7116222"/>
              <a:gd name="connsiteX1420" fmla="*/ 6576010 w 7180474"/>
              <a:gd name="connsiteY1420" fmla="*/ 1848924 h 7116222"/>
              <a:gd name="connsiteX1421" fmla="*/ 6564559 w 7180474"/>
              <a:gd name="connsiteY1421" fmla="*/ 1723360 h 7116222"/>
              <a:gd name="connsiteX1422" fmla="*/ 6564559 w 7180474"/>
              <a:gd name="connsiteY1422" fmla="*/ 1813140 h 7116222"/>
              <a:gd name="connsiteX1423" fmla="*/ 6511887 w 7180474"/>
              <a:gd name="connsiteY1423" fmla="*/ 1740033 h 7116222"/>
              <a:gd name="connsiteX1424" fmla="*/ 6425879 w 7180474"/>
              <a:gd name="connsiteY1424" fmla="*/ 1767865 h 7116222"/>
              <a:gd name="connsiteX1425" fmla="*/ 6478425 w 7180474"/>
              <a:gd name="connsiteY1425" fmla="*/ 1694887 h 7116222"/>
              <a:gd name="connsiteX1426" fmla="*/ 6425879 w 7180474"/>
              <a:gd name="connsiteY1426" fmla="*/ 1621908 h 7116222"/>
              <a:gd name="connsiteX1427" fmla="*/ 6510996 w 7180474"/>
              <a:gd name="connsiteY1427" fmla="*/ 1649740 h 7116222"/>
              <a:gd name="connsiteX1428" fmla="*/ 6563669 w 7180474"/>
              <a:gd name="connsiteY1428" fmla="*/ 1576762 h 7116222"/>
              <a:gd name="connsiteX1429" fmla="*/ 6563669 w 7180474"/>
              <a:gd name="connsiteY1429" fmla="*/ 1666542 h 7116222"/>
              <a:gd name="connsiteX1430" fmla="*/ 6648786 w 7180474"/>
              <a:gd name="connsiteY1430" fmla="*/ 1694502 h 7116222"/>
              <a:gd name="connsiteX1431" fmla="*/ 6666852 w 7180474"/>
              <a:gd name="connsiteY1431" fmla="*/ 3380186 h 7116222"/>
              <a:gd name="connsiteX1432" fmla="*/ 6574738 w 7180474"/>
              <a:gd name="connsiteY1432" fmla="*/ 3251929 h 7116222"/>
              <a:gd name="connsiteX1433" fmla="*/ 6574738 w 7180474"/>
              <a:gd name="connsiteY1433" fmla="*/ 3154069 h 7116222"/>
              <a:gd name="connsiteX1434" fmla="*/ 6666852 w 7180474"/>
              <a:gd name="connsiteY1434" fmla="*/ 3123929 h 7116222"/>
              <a:gd name="connsiteX1435" fmla="*/ 6759094 w 7180474"/>
              <a:gd name="connsiteY1435" fmla="*/ 3154069 h 7116222"/>
              <a:gd name="connsiteX1436" fmla="*/ 6759094 w 7180474"/>
              <a:gd name="connsiteY1436" fmla="*/ 3251929 h 7116222"/>
              <a:gd name="connsiteX1437" fmla="*/ 6759094 w 7180474"/>
              <a:gd name="connsiteY1437" fmla="*/ 3271937 h 7116222"/>
              <a:gd name="connsiteX1438" fmla="*/ 6759094 w 7180474"/>
              <a:gd name="connsiteY1438" fmla="*/ 3417894 h 7116222"/>
              <a:gd name="connsiteX1439" fmla="*/ 6706930 w 7180474"/>
              <a:gd name="connsiteY1439" fmla="*/ 3435209 h 7116222"/>
              <a:gd name="connsiteX1440" fmla="*/ 6674359 w 7180474"/>
              <a:gd name="connsiteY1440" fmla="*/ 3390063 h 7116222"/>
              <a:gd name="connsiteX1441" fmla="*/ 6659855 w 7180474"/>
              <a:gd name="connsiteY1441" fmla="*/ 3390063 h 7116222"/>
              <a:gd name="connsiteX1442" fmla="*/ 6627665 w 7180474"/>
              <a:gd name="connsiteY1442" fmla="*/ 3435209 h 7116222"/>
              <a:gd name="connsiteX1443" fmla="*/ 6575120 w 7180474"/>
              <a:gd name="connsiteY1443" fmla="*/ 3417894 h 7116222"/>
              <a:gd name="connsiteX1444" fmla="*/ 6575120 w 7180474"/>
              <a:gd name="connsiteY1444" fmla="*/ 3271937 h 7116222"/>
              <a:gd name="connsiteX1445" fmla="*/ 6563287 w 7180474"/>
              <a:gd name="connsiteY1445" fmla="*/ 3146374 h 7116222"/>
              <a:gd name="connsiteX1446" fmla="*/ 6563287 w 7180474"/>
              <a:gd name="connsiteY1446" fmla="*/ 3236154 h 7116222"/>
              <a:gd name="connsiteX1447" fmla="*/ 6510614 w 7180474"/>
              <a:gd name="connsiteY1447" fmla="*/ 3163047 h 7116222"/>
              <a:gd name="connsiteX1448" fmla="*/ 6425879 w 7180474"/>
              <a:gd name="connsiteY1448" fmla="*/ 3191520 h 7116222"/>
              <a:gd name="connsiteX1449" fmla="*/ 6478425 w 7180474"/>
              <a:gd name="connsiteY1449" fmla="*/ 3118542 h 7116222"/>
              <a:gd name="connsiteX1450" fmla="*/ 6425879 w 7180474"/>
              <a:gd name="connsiteY1450" fmla="*/ 3045563 h 7116222"/>
              <a:gd name="connsiteX1451" fmla="*/ 6510996 w 7180474"/>
              <a:gd name="connsiteY1451" fmla="*/ 3073395 h 7116222"/>
              <a:gd name="connsiteX1452" fmla="*/ 6563669 w 7180474"/>
              <a:gd name="connsiteY1452" fmla="*/ 3000417 h 7116222"/>
              <a:gd name="connsiteX1453" fmla="*/ 6563669 w 7180474"/>
              <a:gd name="connsiteY1453" fmla="*/ 3090197 h 7116222"/>
              <a:gd name="connsiteX1454" fmla="*/ 6648786 w 7180474"/>
              <a:gd name="connsiteY1454" fmla="*/ 3118029 h 7116222"/>
              <a:gd name="connsiteX1455" fmla="*/ 6666852 w 7180474"/>
              <a:gd name="connsiteY1455" fmla="*/ 4803200 h 7116222"/>
              <a:gd name="connsiteX1456" fmla="*/ 6574738 w 7180474"/>
              <a:gd name="connsiteY1456" fmla="*/ 4674943 h 7116222"/>
              <a:gd name="connsiteX1457" fmla="*/ 6574738 w 7180474"/>
              <a:gd name="connsiteY1457" fmla="*/ 4577211 h 7116222"/>
              <a:gd name="connsiteX1458" fmla="*/ 6666852 w 7180474"/>
              <a:gd name="connsiteY1458" fmla="*/ 4547071 h 7116222"/>
              <a:gd name="connsiteX1459" fmla="*/ 6759094 w 7180474"/>
              <a:gd name="connsiteY1459" fmla="*/ 4577211 h 7116222"/>
              <a:gd name="connsiteX1460" fmla="*/ 6759094 w 7180474"/>
              <a:gd name="connsiteY1460" fmla="*/ 4674943 h 7116222"/>
              <a:gd name="connsiteX1461" fmla="*/ 6759094 w 7180474"/>
              <a:gd name="connsiteY1461" fmla="*/ 4694823 h 7116222"/>
              <a:gd name="connsiteX1462" fmla="*/ 6759094 w 7180474"/>
              <a:gd name="connsiteY1462" fmla="*/ 4840908 h 7116222"/>
              <a:gd name="connsiteX1463" fmla="*/ 6706548 w 7180474"/>
              <a:gd name="connsiteY1463" fmla="*/ 4858095 h 7116222"/>
              <a:gd name="connsiteX1464" fmla="*/ 6673977 w 7180474"/>
              <a:gd name="connsiteY1464" fmla="*/ 4813076 h 7116222"/>
              <a:gd name="connsiteX1465" fmla="*/ 6659855 w 7180474"/>
              <a:gd name="connsiteY1465" fmla="*/ 4813076 h 7116222"/>
              <a:gd name="connsiteX1466" fmla="*/ 6627284 w 7180474"/>
              <a:gd name="connsiteY1466" fmla="*/ 4858095 h 7116222"/>
              <a:gd name="connsiteX1467" fmla="*/ 6574738 w 7180474"/>
              <a:gd name="connsiteY1467" fmla="*/ 4840908 h 7116222"/>
              <a:gd name="connsiteX1468" fmla="*/ 6574738 w 7180474"/>
              <a:gd name="connsiteY1468" fmla="*/ 4694823 h 7116222"/>
              <a:gd name="connsiteX1469" fmla="*/ 6563287 w 7180474"/>
              <a:gd name="connsiteY1469" fmla="*/ 4569387 h 7116222"/>
              <a:gd name="connsiteX1470" fmla="*/ 6563287 w 7180474"/>
              <a:gd name="connsiteY1470" fmla="*/ 4659168 h 7116222"/>
              <a:gd name="connsiteX1471" fmla="*/ 6510614 w 7180474"/>
              <a:gd name="connsiteY1471" fmla="*/ 4586189 h 7116222"/>
              <a:gd name="connsiteX1472" fmla="*/ 6425497 w 7180474"/>
              <a:gd name="connsiteY1472" fmla="*/ 4614149 h 7116222"/>
              <a:gd name="connsiteX1473" fmla="*/ 6478043 w 7180474"/>
              <a:gd name="connsiteY1473" fmla="*/ 4541171 h 7116222"/>
              <a:gd name="connsiteX1474" fmla="*/ 6425497 w 7180474"/>
              <a:gd name="connsiteY1474" fmla="*/ 4468193 h 7116222"/>
              <a:gd name="connsiteX1475" fmla="*/ 6510614 w 7180474"/>
              <a:gd name="connsiteY1475" fmla="*/ 4496024 h 7116222"/>
              <a:gd name="connsiteX1476" fmla="*/ 6563287 w 7180474"/>
              <a:gd name="connsiteY1476" fmla="*/ 4423046 h 7116222"/>
              <a:gd name="connsiteX1477" fmla="*/ 6563287 w 7180474"/>
              <a:gd name="connsiteY1477" fmla="*/ 4512826 h 7116222"/>
              <a:gd name="connsiteX1478" fmla="*/ 6648404 w 7180474"/>
              <a:gd name="connsiteY1478" fmla="*/ 4540658 h 7116222"/>
              <a:gd name="connsiteX1479" fmla="*/ 6407304 w 7180474"/>
              <a:gd name="connsiteY1479" fmla="*/ 6043319 h 7116222"/>
              <a:gd name="connsiteX1480" fmla="*/ 6407304 w 7180474"/>
              <a:gd name="connsiteY1480" fmla="*/ 6043319 h 7116222"/>
              <a:gd name="connsiteX1481" fmla="*/ 6315062 w 7180474"/>
              <a:gd name="connsiteY1481" fmla="*/ 6073460 h 7116222"/>
              <a:gd name="connsiteX1482" fmla="*/ 6258063 w 7180474"/>
              <a:gd name="connsiteY1482" fmla="*/ 5994325 h 7116222"/>
              <a:gd name="connsiteX1483" fmla="*/ 6258063 w 7180474"/>
              <a:gd name="connsiteY1483" fmla="*/ 5836312 h 7116222"/>
              <a:gd name="connsiteX1484" fmla="*/ 6407304 w 7180474"/>
              <a:gd name="connsiteY1484" fmla="*/ 5884922 h 7116222"/>
              <a:gd name="connsiteX1485" fmla="*/ 6464302 w 7180474"/>
              <a:gd name="connsiteY1485" fmla="*/ 5964057 h 7116222"/>
              <a:gd name="connsiteX1486" fmla="*/ 6407304 w 7180474"/>
              <a:gd name="connsiteY1486" fmla="*/ 6043063 h 7116222"/>
              <a:gd name="connsiteX1487" fmla="*/ 6310609 w 7180474"/>
              <a:gd name="connsiteY1487" fmla="*/ 6177348 h 7116222"/>
              <a:gd name="connsiteX1488" fmla="*/ 6258063 w 7180474"/>
              <a:gd name="connsiteY1488" fmla="*/ 6250326 h 7116222"/>
              <a:gd name="connsiteX1489" fmla="*/ 6258063 w 7180474"/>
              <a:gd name="connsiteY1489" fmla="*/ 6160546 h 7116222"/>
              <a:gd name="connsiteX1490" fmla="*/ 6172819 w 7180474"/>
              <a:gd name="connsiteY1490" fmla="*/ 6132715 h 7116222"/>
              <a:gd name="connsiteX1491" fmla="*/ 6257935 w 7180474"/>
              <a:gd name="connsiteY1491" fmla="*/ 6104755 h 7116222"/>
              <a:gd name="connsiteX1492" fmla="*/ 6257935 w 7180474"/>
              <a:gd name="connsiteY1492" fmla="*/ 6014975 h 7116222"/>
              <a:gd name="connsiteX1493" fmla="*/ 6310609 w 7180474"/>
              <a:gd name="connsiteY1493" fmla="*/ 6087953 h 7116222"/>
              <a:gd name="connsiteX1494" fmla="*/ 6395726 w 7180474"/>
              <a:gd name="connsiteY1494" fmla="*/ 6059993 h 7116222"/>
              <a:gd name="connsiteX1495" fmla="*/ 6343180 w 7180474"/>
              <a:gd name="connsiteY1495" fmla="*/ 6132971 h 7116222"/>
              <a:gd name="connsiteX1496" fmla="*/ 6395853 w 7180474"/>
              <a:gd name="connsiteY1496" fmla="*/ 6205565 h 7116222"/>
              <a:gd name="connsiteX1497" fmla="*/ 6407176 w 7180474"/>
              <a:gd name="connsiteY1497" fmla="*/ 6221084 h 7116222"/>
              <a:gd name="connsiteX1498" fmla="*/ 6499418 w 7180474"/>
              <a:gd name="connsiteY1498" fmla="*/ 6349341 h 7116222"/>
              <a:gd name="connsiteX1499" fmla="*/ 6350304 w 7180474"/>
              <a:gd name="connsiteY1499" fmla="*/ 6397951 h 7116222"/>
              <a:gd name="connsiteX1500" fmla="*/ 6258063 w 7180474"/>
              <a:gd name="connsiteY1500" fmla="*/ 6367682 h 7116222"/>
              <a:gd name="connsiteX1501" fmla="*/ 6258063 w 7180474"/>
              <a:gd name="connsiteY1501" fmla="*/ 6269693 h 7116222"/>
              <a:gd name="connsiteX1502" fmla="*/ 6258063 w 7180474"/>
              <a:gd name="connsiteY1502" fmla="*/ 6269693 h 7116222"/>
              <a:gd name="connsiteX1503" fmla="*/ 6314934 w 7180474"/>
              <a:gd name="connsiteY1503" fmla="*/ 6190687 h 7116222"/>
              <a:gd name="connsiteX1504" fmla="*/ 5901437 w 7180474"/>
              <a:gd name="connsiteY1504" fmla="*/ 6043319 h 7116222"/>
              <a:gd name="connsiteX1505" fmla="*/ 5901437 w 7180474"/>
              <a:gd name="connsiteY1505" fmla="*/ 6043319 h 7116222"/>
              <a:gd name="connsiteX1506" fmla="*/ 5844438 w 7180474"/>
              <a:gd name="connsiteY1506" fmla="*/ 5964313 h 7116222"/>
              <a:gd name="connsiteX1507" fmla="*/ 5901437 w 7180474"/>
              <a:gd name="connsiteY1507" fmla="*/ 5885178 h 7116222"/>
              <a:gd name="connsiteX1508" fmla="*/ 6050678 w 7180474"/>
              <a:gd name="connsiteY1508" fmla="*/ 5836312 h 7116222"/>
              <a:gd name="connsiteX1509" fmla="*/ 6050678 w 7180474"/>
              <a:gd name="connsiteY1509" fmla="*/ 5994453 h 7116222"/>
              <a:gd name="connsiteX1510" fmla="*/ 5993679 w 7180474"/>
              <a:gd name="connsiteY1510" fmla="*/ 6073588 h 7116222"/>
              <a:gd name="connsiteX1511" fmla="*/ 5901437 w 7180474"/>
              <a:gd name="connsiteY1511" fmla="*/ 6043447 h 7116222"/>
              <a:gd name="connsiteX1512" fmla="*/ 5951312 w 7180474"/>
              <a:gd name="connsiteY1512" fmla="*/ 6132202 h 7116222"/>
              <a:gd name="connsiteX1513" fmla="*/ 5894312 w 7180474"/>
              <a:gd name="connsiteY1513" fmla="*/ 6211336 h 7116222"/>
              <a:gd name="connsiteX1514" fmla="*/ 5745072 w 7180474"/>
              <a:gd name="connsiteY1514" fmla="*/ 6260202 h 7116222"/>
              <a:gd name="connsiteX1515" fmla="*/ 5745072 w 7180474"/>
              <a:gd name="connsiteY1515" fmla="*/ 6102061 h 7116222"/>
              <a:gd name="connsiteX1516" fmla="*/ 5802071 w 7180474"/>
              <a:gd name="connsiteY1516" fmla="*/ 6022927 h 7116222"/>
              <a:gd name="connsiteX1517" fmla="*/ 5894312 w 7180474"/>
              <a:gd name="connsiteY1517" fmla="*/ 6053195 h 7116222"/>
              <a:gd name="connsiteX1518" fmla="*/ 5894312 w 7180474"/>
              <a:gd name="connsiteY1518" fmla="*/ 6053195 h 7116222"/>
              <a:gd name="connsiteX1519" fmla="*/ 5381830 w 7180474"/>
              <a:gd name="connsiteY1519" fmla="*/ 6043319 h 7116222"/>
              <a:gd name="connsiteX1520" fmla="*/ 5381830 w 7180474"/>
              <a:gd name="connsiteY1520" fmla="*/ 6043319 h 7116222"/>
              <a:gd name="connsiteX1521" fmla="*/ 5289589 w 7180474"/>
              <a:gd name="connsiteY1521" fmla="*/ 6073460 h 7116222"/>
              <a:gd name="connsiteX1522" fmla="*/ 5232717 w 7180474"/>
              <a:gd name="connsiteY1522" fmla="*/ 5994325 h 7116222"/>
              <a:gd name="connsiteX1523" fmla="*/ 5232717 w 7180474"/>
              <a:gd name="connsiteY1523" fmla="*/ 5836312 h 7116222"/>
              <a:gd name="connsiteX1524" fmla="*/ 5381830 w 7180474"/>
              <a:gd name="connsiteY1524" fmla="*/ 5884922 h 7116222"/>
              <a:gd name="connsiteX1525" fmla="*/ 5438830 w 7180474"/>
              <a:gd name="connsiteY1525" fmla="*/ 5964057 h 7116222"/>
              <a:gd name="connsiteX1526" fmla="*/ 5381830 w 7180474"/>
              <a:gd name="connsiteY1526" fmla="*/ 6043319 h 7116222"/>
              <a:gd name="connsiteX1527" fmla="*/ 5285136 w 7180474"/>
              <a:gd name="connsiteY1527" fmla="*/ 6177348 h 7116222"/>
              <a:gd name="connsiteX1528" fmla="*/ 5232590 w 7180474"/>
              <a:gd name="connsiteY1528" fmla="*/ 6250326 h 7116222"/>
              <a:gd name="connsiteX1529" fmla="*/ 5232590 w 7180474"/>
              <a:gd name="connsiteY1529" fmla="*/ 6160546 h 7116222"/>
              <a:gd name="connsiteX1530" fmla="*/ 5147346 w 7180474"/>
              <a:gd name="connsiteY1530" fmla="*/ 6132715 h 7116222"/>
              <a:gd name="connsiteX1531" fmla="*/ 5232590 w 7180474"/>
              <a:gd name="connsiteY1531" fmla="*/ 6104755 h 7116222"/>
              <a:gd name="connsiteX1532" fmla="*/ 5232590 w 7180474"/>
              <a:gd name="connsiteY1532" fmla="*/ 6014975 h 7116222"/>
              <a:gd name="connsiteX1533" fmla="*/ 5285136 w 7180474"/>
              <a:gd name="connsiteY1533" fmla="*/ 6087953 h 7116222"/>
              <a:gd name="connsiteX1534" fmla="*/ 5370252 w 7180474"/>
              <a:gd name="connsiteY1534" fmla="*/ 6059993 h 7116222"/>
              <a:gd name="connsiteX1535" fmla="*/ 5318215 w 7180474"/>
              <a:gd name="connsiteY1535" fmla="*/ 6132202 h 7116222"/>
              <a:gd name="connsiteX1536" fmla="*/ 5370761 w 7180474"/>
              <a:gd name="connsiteY1536" fmla="*/ 6205180 h 7116222"/>
              <a:gd name="connsiteX1537" fmla="*/ 5381703 w 7180474"/>
              <a:gd name="connsiteY1537" fmla="*/ 6221084 h 7116222"/>
              <a:gd name="connsiteX1538" fmla="*/ 5473945 w 7180474"/>
              <a:gd name="connsiteY1538" fmla="*/ 6349341 h 7116222"/>
              <a:gd name="connsiteX1539" fmla="*/ 5324577 w 7180474"/>
              <a:gd name="connsiteY1539" fmla="*/ 6397951 h 7116222"/>
              <a:gd name="connsiteX1540" fmla="*/ 5232463 w 7180474"/>
              <a:gd name="connsiteY1540" fmla="*/ 6367682 h 7116222"/>
              <a:gd name="connsiteX1541" fmla="*/ 5232463 w 7180474"/>
              <a:gd name="connsiteY1541" fmla="*/ 6269693 h 7116222"/>
              <a:gd name="connsiteX1542" fmla="*/ 5232463 w 7180474"/>
              <a:gd name="connsiteY1542" fmla="*/ 6269693 h 7116222"/>
              <a:gd name="connsiteX1543" fmla="*/ 5289461 w 7180474"/>
              <a:gd name="connsiteY1543" fmla="*/ 6190687 h 7116222"/>
              <a:gd name="connsiteX1544" fmla="*/ 4875964 w 7180474"/>
              <a:gd name="connsiteY1544" fmla="*/ 6043319 h 7116222"/>
              <a:gd name="connsiteX1545" fmla="*/ 4875964 w 7180474"/>
              <a:gd name="connsiteY1545" fmla="*/ 6043319 h 7116222"/>
              <a:gd name="connsiteX1546" fmla="*/ 4818965 w 7180474"/>
              <a:gd name="connsiteY1546" fmla="*/ 5964313 h 7116222"/>
              <a:gd name="connsiteX1547" fmla="*/ 4875964 w 7180474"/>
              <a:gd name="connsiteY1547" fmla="*/ 5885178 h 7116222"/>
              <a:gd name="connsiteX1548" fmla="*/ 5025587 w 7180474"/>
              <a:gd name="connsiteY1548" fmla="*/ 5836312 h 7116222"/>
              <a:gd name="connsiteX1549" fmla="*/ 5025587 w 7180474"/>
              <a:gd name="connsiteY1549" fmla="*/ 5994453 h 7116222"/>
              <a:gd name="connsiteX1550" fmla="*/ 4968587 w 7180474"/>
              <a:gd name="connsiteY1550" fmla="*/ 6073588 h 7116222"/>
              <a:gd name="connsiteX1551" fmla="*/ 4876346 w 7180474"/>
              <a:gd name="connsiteY1551" fmla="*/ 6043447 h 7116222"/>
              <a:gd name="connsiteX1552" fmla="*/ 4925838 w 7180474"/>
              <a:gd name="connsiteY1552" fmla="*/ 6132202 h 7116222"/>
              <a:gd name="connsiteX1553" fmla="*/ 4868839 w 7180474"/>
              <a:gd name="connsiteY1553" fmla="*/ 6211336 h 7116222"/>
              <a:gd name="connsiteX1554" fmla="*/ 4720235 w 7180474"/>
              <a:gd name="connsiteY1554" fmla="*/ 6260202 h 7116222"/>
              <a:gd name="connsiteX1555" fmla="*/ 4720235 w 7180474"/>
              <a:gd name="connsiteY1555" fmla="*/ 6102061 h 7116222"/>
              <a:gd name="connsiteX1556" fmla="*/ 4777234 w 7180474"/>
              <a:gd name="connsiteY1556" fmla="*/ 6022927 h 7116222"/>
              <a:gd name="connsiteX1557" fmla="*/ 4869348 w 7180474"/>
              <a:gd name="connsiteY1557" fmla="*/ 6053195 h 7116222"/>
              <a:gd name="connsiteX1558" fmla="*/ 4869348 w 7180474"/>
              <a:gd name="connsiteY1558" fmla="*/ 6053195 h 7116222"/>
              <a:gd name="connsiteX1559" fmla="*/ 4356103 w 7180474"/>
              <a:gd name="connsiteY1559" fmla="*/ 6043319 h 7116222"/>
              <a:gd name="connsiteX1560" fmla="*/ 4356103 w 7180474"/>
              <a:gd name="connsiteY1560" fmla="*/ 6043319 h 7116222"/>
              <a:gd name="connsiteX1561" fmla="*/ 4263989 w 7180474"/>
              <a:gd name="connsiteY1561" fmla="*/ 6073460 h 7116222"/>
              <a:gd name="connsiteX1562" fmla="*/ 4206989 w 7180474"/>
              <a:gd name="connsiteY1562" fmla="*/ 5994325 h 7116222"/>
              <a:gd name="connsiteX1563" fmla="*/ 4206989 w 7180474"/>
              <a:gd name="connsiteY1563" fmla="*/ 5836312 h 7116222"/>
              <a:gd name="connsiteX1564" fmla="*/ 4355848 w 7180474"/>
              <a:gd name="connsiteY1564" fmla="*/ 5884922 h 7116222"/>
              <a:gd name="connsiteX1565" fmla="*/ 4412847 w 7180474"/>
              <a:gd name="connsiteY1565" fmla="*/ 5964057 h 7116222"/>
              <a:gd name="connsiteX1566" fmla="*/ 4355976 w 7180474"/>
              <a:gd name="connsiteY1566" fmla="*/ 6043063 h 7116222"/>
              <a:gd name="connsiteX1567" fmla="*/ 4259408 w 7180474"/>
              <a:gd name="connsiteY1567" fmla="*/ 6177348 h 7116222"/>
              <a:gd name="connsiteX1568" fmla="*/ 4206862 w 7180474"/>
              <a:gd name="connsiteY1568" fmla="*/ 6250326 h 7116222"/>
              <a:gd name="connsiteX1569" fmla="*/ 4206862 w 7180474"/>
              <a:gd name="connsiteY1569" fmla="*/ 6160546 h 7116222"/>
              <a:gd name="connsiteX1570" fmla="*/ 4122254 w 7180474"/>
              <a:gd name="connsiteY1570" fmla="*/ 6132330 h 7116222"/>
              <a:gd name="connsiteX1571" fmla="*/ 4207371 w 7180474"/>
              <a:gd name="connsiteY1571" fmla="*/ 6104370 h 7116222"/>
              <a:gd name="connsiteX1572" fmla="*/ 4207371 w 7180474"/>
              <a:gd name="connsiteY1572" fmla="*/ 6014590 h 7116222"/>
              <a:gd name="connsiteX1573" fmla="*/ 4259917 w 7180474"/>
              <a:gd name="connsiteY1573" fmla="*/ 6087568 h 7116222"/>
              <a:gd name="connsiteX1574" fmla="*/ 4345034 w 7180474"/>
              <a:gd name="connsiteY1574" fmla="*/ 6059608 h 7116222"/>
              <a:gd name="connsiteX1575" fmla="*/ 4292488 w 7180474"/>
              <a:gd name="connsiteY1575" fmla="*/ 6132586 h 7116222"/>
              <a:gd name="connsiteX1576" fmla="*/ 4345161 w 7180474"/>
              <a:gd name="connsiteY1576" fmla="*/ 6205565 h 7116222"/>
              <a:gd name="connsiteX1577" fmla="*/ 4356103 w 7180474"/>
              <a:gd name="connsiteY1577" fmla="*/ 6221084 h 7116222"/>
              <a:gd name="connsiteX1578" fmla="*/ 4448217 w 7180474"/>
              <a:gd name="connsiteY1578" fmla="*/ 6349341 h 7116222"/>
              <a:gd name="connsiteX1579" fmla="*/ 4298977 w 7180474"/>
              <a:gd name="connsiteY1579" fmla="*/ 6397951 h 7116222"/>
              <a:gd name="connsiteX1580" fmla="*/ 4206735 w 7180474"/>
              <a:gd name="connsiteY1580" fmla="*/ 6367682 h 7116222"/>
              <a:gd name="connsiteX1581" fmla="*/ 4206735 w 7180474"/>
              <a:gd name="connsiteY1581" fmla="*/ 6269693 h 7116222"/>
              <a:gd name="connsiteX1582" fmla="*/ 4206735 w 7180474"/>
              <a:gd name="connsiteY1582" fmla="*/ 6269693 h 7116222"/>
              <a:gd name="connsiteX1583" fmla="*/ 4263734 w 7180474"/>
              <a:gd name="connsiteY1583" fmla="*/ 6190687 h 7116222"/>
              <a:gd name="connsiteX1584" fmla="*/ 3850237 w 7180474"/>
              <a:gd name="connsiteY1584" fmla="*/ 6043319 h 7116222"/>
              <a:gd name="connsiteX1585" fmla="*/ 3850237 w 7180474"/>
              <a:gd name="connsiteY1585" fmla="*/ 6043319 h 7116222"/>
              <a:gd name="connsiteX1586" fmla="*/ 3793238 w 7180474"/>
              <a:gd name="connsiteY1586" fmla="*/ 5964313 h 7116222"/>
              <a:gd name="connsiteX1587" fmla="*/ 3850237 w 7180474"/>
              <a:gd name="connsiteY1587" fmla="*/ 5885178 h 7116222"/>
              <a:gd name="connsiteX1588" fmla="*/ 3999477 w 7180474"/>
              <a:gd name="connsiteY1588" fmla="*/ 5836312 h 7116222"/>
              <a:gd name="connsiteX1589" fmla="*/ 3999477 w 7180474"/>
              <a:gd name="connsiteY1589" fmla="*/ 5994453 h 7116222"/>
              <a:gd name="connsiteX1590" fmla="*/ 3942478 w 7180474"/>
              <a:gd name="connsiteY1590" fmla="*/ 6073588 h 7116222"/>
              <a:gd name="connsiteX1591" fmla="*/ 3850364 w 7180474"/>
              <a:gd name="connsiteY1591" fmla="*/ 6043447 h 7116222"/>
              <a:gd name="connsiteX1592" fmla="*/ 3900238 w 7180474"/>
              <a:gd name="connsiteY1592" fmla="*/ 6132202 h 7116222"/>
              <a:gd name="connsiteX1593" fmla="*/ 3843239 w 7180474"/>
              <a:gd name="connsiteY1593" fmla="*/ 6211336 h 7116222"/>
              <a:gd name="connsiteX1594" fmla="*/ 3693998 w 7180474"/>
              <a:gd name="connsiteY1594" fmla="*/ 6260202 h 7116222"/>
              <a:gd name="connsiteX1595" fmla="*/ 3693998 w 7180474"/>
              <a:gd name="connsiteY1595" fmla="*/ 6102061 h 7116222"/>
              <a:gd name="connsiteX1596" fmla="*/ 3750997 w 7180474"/>
              <a:gd name="connsiteY1596" fmla="*/ 6022927 h 7116222"/>
              <a:gd name="connsiteX1597" fmla="*/ 3843112 w 7180474"/>
              <a:gd name="connsiteY1597" fmla="*/ 6053195 h 7116222"/>
              <a:gd name="connsiteX1598" fmla="*/ 3843112 w 7180474"/>
              <a:gd name="connsiteY1598" fmla="*/ 6053195 h 7116222"/>
              <a:gd name="connsiteX1599" fmla="*/ 3330375 w 7180474"/>
              <a:gd name="connsiteY1599" fmla="*/ 6043319 h 7116222"/>
              <a:gd name="connsiteX1600" fmla="*/ 3330375 w 7180474"/>
              <a:gd name="connsiteY1600" fmla="*/ 6043319 h 7116222"/>
              <a:gd name="connsiteX1601" fmla="*/ 3238261 w 7180474"/>
              <a:gd name="connsiteY1601" fmla="*/ 6073460 h 7116222"/>
              <a:gd name="connsiteX1602" fmla="*/ 3180753 w 7180474"/>
              <a:gd name="connsiteY1602" fmla="*/ 5994453 h 7116222"/>
              <a:gd name="connsiteX1603" fmla="*/ 3180753 w 7180474"/>
              <a:gd name="connsiteY1603" fmla="*/ 5836312 h 7116222"/>
              <a:gd name="connsiteX1604" fmla="*/ 3330248 w 7180474"/>
              <a:gd name="connsiteY1604" fmla="*/ 5884922 h 7116222"/>
              <a:gd name="connsiteX1605" fmla="*/ 3387247 w 7180474"/>
              <a:gd name="connsiteY1605" fmla="*/ 5964057 h 7116222"/>
              <a:gd name="connsiteX1606" fmla="*/ 3330248 w 7180474"/>
              <a:gd name="connsiteY1606" fmla="*/ 6043063 h 7116222"/>
              <a:gd name="connsiteX1607" fmla="*/ 3233808 w 7180474"/>
              <a:gd name="connsiteY1607" fmla="*/ 6177348 h 7116222"/>
              <a:gd name="connsiteX1608" fmla="*/ 3180753 w 7180474"/>
              <a:gd name="connsiteY1608" fmla="*/ 6250326 h 7116222"/>
              <a:gd name="connsiteX1609" fmla="*/ 3180753 w 7180474"/>
              <a:gd name="connsiteY1609" fmla="*/ 6160546 h 7116222"/>
              <a:gd name="connsiteX1610" fmla="*/ 3095636 w 7180474"/>
              <a:gd name="connsiteY1610" fmla="*/ 6132715 h 7116222"/>
              <a:gd name="connsiteX1611" fmla="*/ 3180753 w 7180474"/>
              <a:gd name="connsiteY1611" fmla="*/ 6104755 h 7116222"/>
              <a:gd name="connsiteX1612" fmla="*/ 3180753 w 7180474"/>
              <a:gd name="connsiteY1612" fmla="*/ 6014975 h 7116222"/>
              <a:gd name="connsiteX1613" fmla="*/ 3233299 w 7180474"/>
              <a:gd name="connsiteY1613" fmla="*/ 6087953 h 7116222"/>
              <a:gd name="connsiteX1614" fmla="*/ 3318416 w 7180474"/>
              <a:gd name="connsiteY1614" fmla="*/ 6059993 h 7116222"/>
              <a:gd name="connsiteX1615" fmla="*/ 3265870 w 7180474"/>
              <a:gd name="connsiteY1615" fmla="*/ 6132971 h 7116222"/>
              <a:gd name="connsiteX1616" fmla="*/ 3318543 w 7180474"/>
              <a:gd name="connsiteY1616" fmla="*/ 6205950 h 7116222"/>
              <a:gd name="connsiteX1617" fmla="*/ 3330375 w 7180474"/>
              <a:gd name="connsiteY1617" fmla="*/ 6221084 h 7116222"/>
              <a:gd name="connsiteX1618" fmla="*/ 3422490 w 7180474"/>
              <a:gd name="connsiteY1618" fmla="*/ 6349341 h 7116222"/>
              <a:gd name="connsiteX1619" fmla="*/ 3273249 w 7180474"/>
              <a:gd name="connsiteY1619" fmla="*/ 6397951 h 7116222"/>
              <a:gd name="connsiteX1620" fmla="*/ 3180753 w 7180474"/>
              <a:gd name="connsiteY1620" fmla="*/ 6367682 h 7116222"/>
              <a:gd name="connsiteX1621" fmla="*/ 3180753 w 7180474"/>
              <a:gd name="connsiteY1621" fmla="*/ 6269693 h 7116222"/>
              <a:gd name="connsiteX1622" fmla="*/ 3180753 w 7180474"/>
              <a:gd name="connsiteY1622" fmla="*/ 6269693 h 7116222"/>
              <a:gd name="connsiteX1623" fmla="*/ 3237752 w 7180474"/>
              <a:gd name="connsiteY1623" fmla="*/ 6190687 h 7116222"/>
              <a:gd name="connsiteX1624" fmla="*/ 2824509 w 7180474"/>
              <a:gd name="connsiteY1624" fmla="*/ 6043319 h 7116222"/>
              <a:gd name="connsiteX1625" fmla="*/ 2824509 w 7180474"/>
              <a:gd name="connsiteY1625" fmla="*/ 6043319 h 7116222"/>
              <a:gd name="connsiteX1626" fmla="*/ 2767637 w 7180474"/>
              <a:gd name="connsiteY1626" fmla="*/ 5964313 h 7116222"/>
              <a:gd name="connsiteX1627" fmla="*/ 2824509 w 7180474"/>
              <a:gd name="connsiteY1627" fmla="*/ 5884922 h 7116222"/>
              <a:gd name="connsiteX1628" fmla="*/ 2973623 w 7180474"/>
              <a:gd name="connsiteY1628" fmla="*/ 5836056 h 7116222"/>
              <a:gd name="connsiteX1629" fmla="*/ 2973623 w 7180474"/>
              <a:gd name="connsiteY1629" fmla="*/ 5994197 h 7116222"/>
              <a:gd name="connsiteX1630" fmla="*/ 2916624 w 7180474"/>
              <a:gd name="connsiteY1630" fmla="*/ 6073332 h 7116222"/>
              <a:gd name="connsiteX1631" fmla="*/ 2824509 w 7180474"/>
              <a:gd name="connsiteY1631" fmla="*/ 6043447 h 7116222"/>
              <a:gd name="connsiteX1632" fmla="*/ 2874510 w 7180474"/>
              <a:gd name="connsiteY1632" fmla="*/ 6132202 h 7116222"/>
              <a:gd name="connsiteX1633" fmla="*/ 2817511 w 7180474"/>
              <a:gd name="connsiteY1633" fmla="*/ 6211336 h 7116222"/>
              <a:gd name="connsiteX1634" fmla="*/ 2668271 w 7180474"/>
              <a:gd name="connsiteY1634" fmla="*/ 6260202 h 7116222"/>
              <a:gd name="connsiteX1635" fmla="*/ 2668271 w 7180474"/>
              <a:gd name="connsiteY1635" fmla="*/ 6102061 h 7116222"/>
              <a:gd name="connsiteX1636" fmla="*/ 2725270 w 7180474"/>
              <a:gd name="connsiteY1636" fmla="*/ 6022927 h 7116222"/>
              <a:gd name="connsiteX1637" fmla="*/ 2817511 w 7180474"/>
              <a:gd name="connsiteY1637" fmla="*/ 6053195 h 7116222"/>
              <a:gd name="connsiteX1638" fmla="*/ 2817511 w 7180474"/>
              <a:gd name="connsiteY1638" fmla="*/ 6053195 h 7116222"/>
              <a:gd name="connsiteX1639" fmla="*/ 2304648 w 7180474"/>
              <a:gd name="connsiteY1639" fmla="*/ 6043319 h 7116222"/>
              <a:gd name="connsiteX1640" fmla="*/ 2304648 w 7180474"/>
              <a:gd name="connsiteY1640" fmla="*/ 6043319 h 7116222"/>
              <a:gd name="connsiteX1641" fmla="*/ 2212406 w 7180474"/>
              <a:gd name="connsiteY1641" fmla="*/ 6073460 h 7116222"/>
              <a:gd name="connsiteX1642" fmla="*/ 2155407 w 7180474"/>
              <a:gd name="connsiteY1642" fmla="*/ 5994325 h 7116222"/>
              <a:gd name="connsiteX1643" fmla="*/ 2155407 w 7180474"/>
              <a:gd name="connsiteY1643" fmla="*/ 5836312 h 7116222"/>
              <a:gd name="connsiteX1644" fmla="*/ 2304521 w 7180474"/>
              <a:gd name="connsiteY1644" fmla="*/ 5884922 h 7116222"/>
              <a:gd name="connsiteX1645" fmla="*/ 2361519 w 7180474"/>
              <a:gd name="connsiteY1645" fmla="*/ 5964057 h 7116222"/>
              <a:gd name="connsiteX1646" fmla="*/ 2304521 w 7180474"/>
              <a:gd name="connsiteY1646" fmla="*/ 6043063 h 7116222"/>
              <a:gd name="connsiteX1647" fmla="*/ 2208080 w 7180474"/>
              <a:gd name="connsiteY1647" fmla="*/ 6177348 h 7116222"/>
              <a:gd name="connsiteX1648" fmla="*/ 2155407 w 7180474"/>
              <a:gd name="connsiteY1648" fmla="*/ 6250326 h 7116222"/>
              <a:gd name="connsiteX1649" fmla="*/ 2155407 w 7180474"/>
              <a:gd name="connsiteY1649" fmla="*/ 6160546 h 7116222"/>
              <a:gd name="connsiteX1650" fmla="*/ 2070290 w 7180474"/>
              <a:gd name="connsiteY1650" fmla="*/ 6132715 h 7116222"/>
              <a:gd name="connsiteX1651" fmla="*/ 2155407 w 7180474"/>
              <a:gd name="connsiteY1651" fmla="*/ 6104755 h 7116222"/>
              <a:gd name="connsiteX1652" fmla="*/ 2155407 w 7180474"/>
              <a:gd name="connsiteY1652" fmla="*/ 6014975 h 7116222"/>
              <a:gd name="connsiteX1653" fmla="*/ 2208080 w 7180474"/>
              <a:gd name="connsiteY1653" fmla="*/ 6087953 h 7116222"/>
              <a:gd name="connsiteX1654" fmla="*/ 2293197 w 7180474"/>
              <a:gd name="connsiteY1654" fmla="*/ 6059993 h 7116222"/>
              <a:gd name="connsiteX1655" fmla="*/ 2240524 w 7180474"/>
              <a:gd name="connsiteY1655" fmla="*/ 6132971 h 7116222"/>
              <a:gd name="connsiteX1656" fmla="*/ 2293197 w 7180474"/>
              <a:gd name="connsiteY1656" fmla="*/ 6205950 h 7116222"/>
              <a:gd name="connsiteX1657" fmla="*/ 2304648 w 7180474"/>
              <a:gd name="connsiteY1657" fmla="*/ 6221084 h 7116222"/>
              <a:gd name="connsiteX1658" fmla="*/ 2396889 w 7180474"/>
              <a:gd name="connsiteY1658" fmla="*/ 6349341 h 7116222"/>
              <a:gd name="connsiteX1659" fmla="*/ 2247521 w 7180474"/>
              <a:gd name="connsiteY1659" fmla="*/ 6397951 h 7116222"/>
              <a:gd name="connsiteX1660" fmla="*/ 2155280 w 7180474"/>
              <a:gd name="connsiteY1660" fmla="*/ 6367682 h 7116222"/>
              <a:gd name="connsiteX1661" fmla="*/ 2155280 w 7180474"/>
              <a:gd name="connsiteY1661" fmla="*/ 6269693 h 7116222"/>
              <a:gd name="connsiteX1662" fmla="*/ 2155280 w 7180474"/>
              <a:gd name="connsiteY1662" fmla="*/ 6269693 h 7116222"/>
              <a:gd name="connsiteX1663" fmla="*/ 2212279 w 7180474"/>
              <a:gd name="connsiteY1663" fmla="*/ 6190687 h 7116222"/>
              <a:gd name="connsiteX1664" fmla="*/ 1798909 w 7180474"/>
              <a:gd name="connsiteY1664" fmla="*/ 6043319 h 7116222"/>
              <a:gd name="connsiteX1665" fmla="*/ 1798909 w 7180474"/>
              <a:gd name="connsiteY1665" fmla="*/ 6043319 h 7116222"/>
              <a:gd name="connsiteX1666" fmla="*/ 1742037 w 7180474"/>
              <a:gd name="connsiteY1666" fmla="*/ 5964313 h 7116222"/>
              <a:gd name="connsiteX1667" fmla="*/ 1799036 w 7180474"/>
              <a:gd name="connsiteY1667" fmla="*/ 5885178 h 7116222"/>
              <a:gd name="connsiteX1668" fmla="*/ 1948149 w 7180474"/>
              <a:gd name="connsiteY1668" fmla="*/ 5836312 h 7116222"/>
              <a:gd name="connsiteX1669" fmla="*/ 1948149 w 7180474"/>
              <a:gd name="connsiteY1669" fmla="*/ 5994453 h 7116222"/>
              <a:gd name="connsiteX1670" fmla="*/ 1891150 w 7180474"/>
              <a:gd name="connsiteY1670" fmla="*/ 6073588 h 7116222"/>
              <a:gd name="connsiteX1671" fmla="*/ 1799036 w 7180474"/>
              <a:gd name="connsiteY1671" fmla="*/ 6043447 h 7116222"/>
              <a:gd name="connsiteX1672" fmla="*/ 1848783 w 7180474"/>
              <a:gd name="connsiteY1672" fmla="*/ 6132202 h 7116222"/>
              <a:gd name="connsiteX1673" fmla="*/ 1791784 w 7180474"/>
              <a:gd name="connsiteY1673" fmla="*/ 6211336 h 7116222"/>
              <a:gd name="connsiteX1674" fmla="*/ 1642543 w 7180474"/>
              <a:gd name="connsiteY1674" fmla="*/ 6260202 h 7116222"/>
              <a:gd name="connsiteX1675" fmla="*/ 1642543 w 7180474"/>
              <a:gd name="connsiteY1675" fmla="*/ 6102061 h 7116222"/>
              <a:gd name="connsiteX1676" fmla="*/ 1699542 w 7180474"/>
              <a:gd name="connsiteY1676" fmla="*/ 6022927 h 7116222"/>
              <a:gd name="connsiteX1677" fmla="*/ 1791784 w 7180474"/>
              <a:gd name="connsiteY1677" fmla="*/ 6053195 h 7116222"/>
              <a:gd name="connsiteX1678" fmla="*/ 1791784 w 7180474"/>
              <a:gd name="connsiteY1678" fmla="*/ 6053195 h 7116222"/>
              <a:gd name="connsiteX1679" fmla="*/ 1278920 w 7180474"/>
              <a:gd name="connsiteY1679" fmla="*/ 6043319 h 7116222"/>
              <a:gd name="connsiteX1680" fmla="*/ 1278920 w 7180474"/>
              <a:gd name="connsiteY1680" fmla="*/ 6043319 h 7116222"/>
              <a:gd name="connsiteX1681" fmla="*/ 1186678 w 7180474"/>
              <a:gd name="connsiteY1681" fmla="*/ 6073460 h 7116222"/>
              <a:gd name="connsiteX1682" fmla="*/ 1129679 w 7180474"/>
              <a:gd name="connsiteY1682" fmla="*/ 5994325 h 7116222"/>
              <a:gd name="connsiteX1683" fmla="*/ 1129679 w 7180474"/>
              <a:gd name="connsiteY1683" fmla="*/ 5836312 h 7116222"/>
              <a:gd name="connsiteX1684" fmla="*/ 1278793 w 7180474"/>
              <a:gd name="connsiteY1684" fmla="*/ 5884922 h 7116222"/>
              <a:gd name="connsiteX1685" fmla="*/ 1335792 w 7180474"/>
              <a:gd name="connsiteY1685" fmla="*/ 5964057 h 7116222"/>
              <a:gd name="connsiteX1686" fmla="*/ 1278793 w 7180474"/>
              <a:gd name="connsiteY1686" fmla="*/ 6043063 h 7116222"/>
              <a:gd name="connsiteX1687" fmla="*/ 1182225 w 7180474"/>
              <a:gd name="connsiteY1687" fmla="*/ 6177348 h 7116222"/>
              <a:gd name="connsiteX1688" fmla="*/ 1129679 w 7180474"/>
              <a:gd name="connsiteY1688" fmla="*/ 6250326 h 7116222"/>
              <a:gd name="connsiteX1689" fmla="*/ 1129679 w 7180474"/>
              <a:gd name="connsiteY1689" fmla="*/ 6160546 h 7116222"/>
              <a:gd name="connsiteX1690" fmla="*/ 1044435 w 7180474"/>
              <a:gd name="connsiteY1690" fmla="*/ 6132715 h 7116222"/>
              <a:gd name="connsiteX1691" fmla="*/ 1129552 w 7180474"/>
              <a:gd name="connsiteY1691" fmla="*/ 6104755 h 7116222"/>
              <a:gd name="connsiteX1692" fmla="*/ 1129552 w 7180474"/>
              <a:gd name="connsiteY1692" fmla="*/ 6014975 h 7116222"/>
              <a:gd name="connsiteX1693" fmla="*/ 1182225 w 7180474"/>
              <a:gd name="connsiteY1693" fmla="*/ 6087953 h 7116222"/>
              <a:gd name="connsiteX1694" fmla="*/ 1267342 w 7180474"/>
              <a:gd name="connsiteY1694" fmla="*/ 6059993 h 7116222"/>
              <a:gd name="connsiteX1695" fmla="*/ 1214796 w 7180474"/>
              <a:gd name="connsiteY1695" fmla="*/ 6132971 h 7116222"/>
              <a:gd name="connsiteX1696" fmla="*/ 1267342 w 7180474"/>
              <a:gd name="connsiteY1696" fmla="*/ 6205565 h 7116222"/>
              <a:gd name="connsiteX1697" fmla="*/ 1278793 w 7180474"/>
              <a:gd name="connsiteY1697" fmla="*/ 6221084 h 7116222"/>
              <a:gd name="connsiteX1698" fmla="*/ 1371035 w 7180474"/>
              <a:gd name="connsiteY1698" fmla="*/ 6349341 h 7116222"/>
              <a:gd name="connsiteX1699" fmla="*/ 1221412 w 7180474"/>
              <a:gd name="connsiteY1699" fmla="*/ 6397951 h 7116222"/>
              <a:gd name="connsiteX1700" fmla="*/ 1129170 w 7180474"/>
              <a:gd name="connsiteY1700" fmla="*/ 6367682 h 7116222"/>
              <a:gd name="connsiteX1701" fmla="*/ 1129170 w 7180474"/>
              <a:gd name="connsiteY1701" fmla="*/ 6269693 h 7116222"/>
              <a:gd name="connsiteX1702" fmla="*/ 1129170 w 7180474"/>
              <a:gd name="connsiteY1702" fmla="*/ 6269693 h 7116222"/>
              <a:gd name="connsiteX1703" fmla="*/ 1186042 w 7180474"/>
              <a:gd name="connsiteY1703" fmla="*/ 6190687 h 7116222"/>
              <a:gd name="connsiteX1704" fmla="*/ 773054 w 7180474"/>
              <a:gd name="connsiteY1704" fmla="*/ 6043319 h 7116222"/>
              <a:gd name="connsiteX1705" fmla="*/ 773054 w 7180474"/>
              <a:gd name="connsiteY1705" fmla="*/ 6043319 h 7116222"/>
              <a:gd name="connsiteX1706" fmla="*/ 716182 w 7180474"/>
              <a:gd name="connsiteY1706" fmla="*/ 5964313 h 7116222"/>
              <a:gd name="connsiteX1707" fmla="*/ 773054 w 7180474"/>
              <a:gd name="connsiteY1707" fmla="*/ 5884922 h 7116222"/>
              <a:gd name="connsiteX1708" fmla="*/ 922295 w 7180474"/>
              <a:gd name="connsiteY1708" fmla="*/ 5836056 h 7116222"/>
              <a:gd name="connsiteX1709" fmla="*/ 922295 w 7180474"/>
              <a:gd name="connsiteY1709" fmla="*/ 5994197 h 7116222"/>
              <a:gd name="connsiteX1710" fmla="*/ 865168 w 7180474"/>
              <a:gd name="connsiteY1710" fmla="*/ 6073588 h 7116222"/>
              <a:gd name="connsiteX1711" fmla="*/ 772927 w 7180474"/>
              <a:gd name="connsiteY1711" fmla="*/ 6043447 h 7116222"/>
              <a:gd name="connsiteX1712" fmla="*/ 822928 w 7180474"/>
              <a:gd name="connsiteY1712" fmla="*/ 6132202 h 7116222"/>
              <a:gd name="connsiteX1713" fmla="*/ 765929 w 7180474"/>
              <a:gd name="connsiteY1713" fmla="*/ 6211336 h 7116222"/>
              <a:gd name="connsiteX1714" fmla="*/ 616688 w 7180474"/>
              <a:gd name="connsiteY1714" fmla="*/ 6260202 h 7116222"/>
              <a:gd name="connsiteX1715" fmla="*/ 616688 w 7180474"/>
              <a:gd name="connsiteY1715" fmla="*/ 6102061 h 7116222"/>
              <a:gd name="connsiteX1716" fmla="*/ 674324 w 7180474"/>
              <a:gd name="connsiteY1716" fmla="*/ 6022927 h 7116222"/>
              <a:gd name="connsiteX1717" fmla="*/ 766565 w 7180474"/>
              <a:gd name="connsiteY1717" fmla="*/ 6053195 h 7116222"/>
              <a:gd name="connsiteX1718" fmla="*/ 766565 w 7180474"/>
              <a:gd name="connsiteY1718" fmla="*/ 6053195 h 7116222"/>
              <a:gd name="connsiteX1719" fmla="*/ 512996 w 7180474"/>
              <a:gd name="connsiteY1719" fmla="*/ 5158858 h 7116222"/>
              <a:gd name="connsiteX1720" fmla="*/ 605238 w 7180474"/>
              <a:gd name="connsiteY1720" fmla="*/ 5287115 h 7116222"/>
              <a:gd name="connsiteX1721" fmla="*/ 605238 w 7180474"/>
              <a:gd name="connsiteY1721" fmla="*/ 5384719 h 7116222"/>
              <a:gd name="connsiteX1722" fmla="*/ 512996 w 7180474"/>
              <a:gd name="connsiteY1722" fmla="*/ 5414987 h 7116222"/>
              <a:gd name="connsiteX1723" fmla="*/ 420882 w 7180474"/>
              <a:gd name="connsiteY1723" fmla="*/ 5384719 h 7116222"/>
              <a:gd name="connsiteX1724" fmla="*/ 420882 w 7180474"/>
              <a:gd name="connsiteY1724" fmla="*/ 5286987 h 7116222"/>
              <a:gd name="connsiteX1725" fmla="*/ 420882 w 7180474"/>
              <a:gd name="connsiteY1725" fmla="*/ 5267107 h 7116222"/>
              <a:gd name="connsiteX1726" fmla="*/ 420882 w 7180474"/>
              <a:gd name="connsiteY1726" fmla="*/ 5121150 h 7116222"/>
              <a:gd name="connsiteX1727" fmla="*/ 473427 w 7180474"/>
              <a:gd name="connsiteY1727" fmla="*/ 5103835 h 7116222"/>
              <a:gd name="connsiteX1728" fmla="*/ 505998 w 7180474"/>
              <a:gd name="connsiteY1728" fmla="*/ 5148982 h 7116222"/>
              <a:gd name="connsiteX1729" fmla="*/ 520121 w 7180474"/>
              <a:gd name="connsiteY1729" fmla="*/ 5148982 h 7116222"/>
              <a:gd name="connsiteX1730" fmla="*/ 552692 w 7180474"/>
              <a:gd name="connsiteY1730" fmla="*/ 5103835 h 7116222"/>
              <a:gd name="connsiteX1731" fmla="*/ 605238 w 7180474"/>
              <a:gd name="connsiteY1731" fmla="*/ 5121150 h 7116222"/>
              <a:gd name="connsiteX1732" fmla="*/ 605238 w 7180474"/>
              <a:gd name="connsiteY1732" fmla="*/ 5267107 h 7116222"/>
              <a:gd name="connsiteX1733" fmla="*/ 616688 w 7180474"/>
              <a:gd name="connsiteY1733" fmla="*/ 5392670 h 7116222"/>
              <a:gd name="connsiteX1734" fmla="*/ 616688 w 7180474"/>
              <a:gd name="connsiteY1734" fmla="*/ 5302890 h 7116222"/>
              <a:gd name="connsiteX1735" fmla="*/ 669362 w 7180474"/>
              <a:gd name="connsiteY1735" fmla="*/ 5375869 h 7116222"/>
              <a:gd name="connsiteX1736" fmla="*/ 754478 w 7180474"/>
              <a:gd name="connsiteY1736" fmla="*/ 5348037 h 7116222"/>
              <a:gd name="connsiteX1737" fmla="*/ 701932 w 7180474"/>
              <a:gd name="connsiteY1737" fmla="*/ 5420887 h 7116222"/>
              <a:gd name="connsiteX1738" fmla="*/ 754478 w 7180474"/>
              <a:gd name="connsiteY1738" fmla="*/ 5493994 h 7116222"/>
              <a:gd name="connsiteX1739" fmla="*/ 669362 w 7180474"/>
              <a:gd name="connsiteY1739" fmla="*/ 5466034 h 7116222"/>
              <a:gd name="connsiteX1740" fmla="*/ 616816 w 7180474"/>
              <a:gd name="connsiteY1740" fmla="*/ 5538627 h 7116222"/>
              <a:gd name="connsiteX1741" fmla="*/ 616816 w 7180474"/>
              <a:gd name="connsiteY1741" fmla="*/ 5448847 h 7116222"/>
              <a:gd name="connsiteX1742" fmla="*/ 531572 w 7180474"/>
              <a:gd name="connsiteY1742" fmla="*/ 5420887 h 7116222"/>
              <a:gd name="connsiteX1743" fmla="*/ 512996 w 7180474"/>
              <a:gd name="connsiteY1743" fmla="*/ 3735587 h 7116222"/>
              <a:gd name="connsiteX1744" fmla="*/ 605238 w 7180474"/>
              <a:gd name="connsiteY1744" fmla="*/ 3863845 h 7116222"/>
              <a:gd name="connsiteX1745" fmla="*/ 605238 w 7180474"/>
              <a:gd name="connsiteY1745" fmla="*/ 3961063 h 7116222"/>
              <a:gd name="connsiteX1746" fmla="*/ 512996 w 7180474"/>
              <a:gd name="connsiteY1746" fmla="*/ 3991332 h 7116222"/>
              <a:gd name="connsiteX1747" fmla="*/ 420882 w 7180474"/>
              <a:gd name="connsiteY1747" fmla="*/ 3961063 h 7116222"/>
              <a:gd name="connsiteX1748" fmla="*/ 420882 w 7180474"/>
              <a:gd name="connsiteY1748" fmla="*/ 3863332 h 7116222"/>
              <a:gd name="connsiteX1749" fmla="*/ 420882 w 7180474"/>
              <a:gd name="connsiteY1749" fmla="*/ 3843836 h 7116222"/>
              <a:gd name="connsiteX1750" fmla="*/ 420882 w 7180474"/>
              <a:gd name="connsiteY1750" fmla="*/ 3698136 h 7116222"/>
              <a:gd name="connsiteX1751" fmla="*/ 473427 w 7180474"/>
              <a:gd name="connsiteY1751" fmla="*/ 3680821 h 7116222"/>
              <a:gd name="connsiteX1752" fmla="*/ 505998 w 7180474"/>
              <a:gd name="connsiteY1752" fmla="*/ 3725968 h 7116222"/>
              <a:gd name="connsiteX1753" fmla="*/ 520121 w 7180474"/>
              <a:gd name="connsiteY1753" fmla="*/ 3725711 h 7116222"/>
              <a:gd name="connsiteX1754" fmla="*/ 552692 w 7180474"/>
              <a:gd name="connsiteY1754" fmla="*/ 3680565 h 7116222"/>
              <a:gd name="connsiteX1755" fmla="*/ 605238 w 7180474"/>
              <a:gd name="connsiteY1755" fmla="*/ 3697880 h 7116222"/>
              <a:gd name="connsiteX1756" fmla="*/ 605238 w 7180474"/>
              <a:gd name="connsiteY1756" fmla="*/ 3843836 h 7116222"/>
              <a:gd name="connsiteX1757" fmla="*/ 616688 w 7180474"/>
              <a:gd name="connsiteY1757" fmla="*/ 3969400 h 7116222"/>
              <a:gd name="connsiteX1758" fmla="*/ 616688 w 7180474"/>
              <a:gd name="connsiteY1758" fmla="*/ 3879620 h 7116222"/>
              <a:gd name="connsiteX1759" fmla="*/ 669362 w 7180474"/>
              <a:gd name="connsiteY1759" fmla="*/ 3952598 h 7116222"/>
              <a:gd name="connsiteX1760" fmla="*/ 754478 w 7180474"/>
              <a:gd name="connsiteY1760" fmla="*/ 3924767 h 7116222"/>
              <a:gd name="connsiteX1761" fmla="*/ 701932 w 7180474"/>
              <a:gd name="connsiteY1761" fmla="*/ 3997745 h 7116222"/>
              <a:gd name="connsiteX1762" fmla="*/ 754478 w 7180474"/>
              <a:gd name="connsiteY1762" fmla="*/ 4070723 h 7116222"/>
              <a:gd name="connsiteX1763" fmla="*/ 669362 w 7180474"/>
              <a:gd name="connsiteY1763" fmla="*/ 4042763 h 7116222"/>
              <a:gd name="connsiteX1764" fmla="*/ 616816 w 7180474"/>
              <a:gd name="connsiteY1764" fmla="*/ 4115742 h 7116222"/>
              <a:gd name="connsiteX1765" fmla="*/ 616816 w 7180474"/>
              <a:gd name="connsiteY1765" fmla="*/ 4025962 h 7116222"/>
              <a:gd name="connsiteX1766" fmla="*/ 531572 w 7180474"/>
              <a:gd name="connsiteY1766" fmla="*/ 3998002 h 7116222"/>
              <a:gd name="connsiteX1767" fmla="*/ 512996 w 7180474"/>
              <a:gd name="connsiteY1767" fmla="*/ 2312317 h 7116222"/>
              <a:gd name="connsiteX1768" fmla="*/ 605238 w 7180474"/>
              <a:gd name="connsiteY1768" fmla="*/ 2440574 h 7116222"/>
              <a:gd name="connsiteX1769" fmla="*/ 605238 w 7180474"/>
              <a:gd name="connsiteY1769" fmla="*/ 2538306 h 7116222"/>
              <a:gd name="connsiteX1770" fmla="*/ 512996 w 7180474"/>
              <a:gd name="connsiteY1770" fmla="*/ 2568575 h 7116222"/>
              <a:gd name="connsiteX1771" fmla="*/ 420882 w 7180474"/>
              <a:gd name="connsiteY1771" fmla="*/ 2538306 h 7116222"/>
              <a:gd name="connsiteX1772" fmla="*/ 420882 w 7180474"/>
              <a:gd name="connsiteY1772" fmla="*/ 2440574 h 7116222"/>
              <a:gd name="connsiteX1773" fmla="*/ 420882 w 7180474"/>
              <a:gd name="connsiteY1773" fmla="*/ 2420566 h 7116222"/>
              <a:gd name="connsiteX1774" fmla="*/ 420882 w 7180474"/>
              <a:gd name="connsiteY1774" fmla="*/ 2275123 h 7116222"/>
              <a:gd name="connsiteX1775" fmla="*/ 473427 w 7180474"/>
              <a:gd name="connsiteY1775" fmla="*/ 2257808 h 7116222"/>
              <a:gd name="connsiteX1776" fmla="*/ 505998 w 7180474"/>
              <a:gd name="connsiteY1776" fmla="*/ 2302954 h 7116222"/>
              <a:gd name="connsiteX1777" fmla="*/ 520121 w 7180474"/>
              <a:gd name="connsiteY1777" fmla="*/ 2302441 h 7116222"/>
              <a:gd name="connsiteX1778" fmla="*/ 552692 w 7180474"/>
              <a:gd name="connsiteY1778" fmla="*/ 2257295 h 7116222"/>
              <a:gd name="connsiteX1779" fmla="*/ 605238 w 7180474"/>
              <a:gd name="connsiteY1779" fmla="*/ 2274609 h 7116222"/>
              <a:gd name="connsiteX1780" fmla="*/ 605238 w 7180474"/>
              <a:gd name="connsiteY1780" fmla="*/ 2420566 h 7116222"/>
              <a:gd name="connsiteX1781" fmla="*/ 616688 w 7180474"/>
              <a:gd name="connsiteY1781" fmla="*/ 2546130 h 7116222"/>
              <a:gd name="connsiteX1782" fmla="*/ 616688 w 7180474"/>
              <a:gd name="connsiteY1782" fmla="*/ 2456350 h 7116222"/>
              <a:gd name="connsiteX1783" fmla="*/ 669362 w 7180474"/>
              <a:gd name="connsiteY1783" fmla="*/ 2529328 h 7116222"/>
              <a:gd name="connsiteX1784" fmla="*/ 754478 w 7180474"/>
              <a:gd name="connsiteY1784" fmla="*/ 2501496 h 7116222"/>
              <a:gd name="connsiteX1785" fmla="*/ 701932 w 7180474"/>
              <a:gd name="connsiteY1785" fmla="*/ 2574475 h 7116222"/>
              <a:gd name="connsiteX1786" fmla="*/ 754478 w 7180474"/>
              <a:gd name="connsiteY1786" fmla="*/ 2647453 h 7116222"/>
              <a:gd name="connsiteX1787" fmla="*/ 669362 w 7180474"/>
              <a:gd name="connsiteY1787" fmla="*/ 2619621 h 7116222"/>
              <a:gd name="connsiteX1788" fmla="*/ 616816 w 7180474"/>
              <a:gd name="connsiteY1788" fmla="*/ 2692471 h 7116222"/>
              <a:gd name="connsiteX1789" fmla="*/ 616816 w 7180474"/>
              <a:gd name="connsiteY1789" fmla="*/ 2602691 h 7116222"/>
              <a:gd name="connsiteX1790" fmla="*/ 531572 w 7180474"/>
              <a:gd name="connsiteY1790" fmla="*/ 2574731 h 7116222"/>
              <a:gd name="connsiteX1791" fmla="*/ 772927 w 7180474"/>
              <a:gd name="connsiteY1791" fmla="*/ 1072711 h 7116222"/>
              <a:gd name="connsiteX1792" fmla="*/ 772927 w 7180474"/>
              <a:gd name="connsiteY1792" fmla="*/ 1072711 h 7116222"/>
              <a:gd name="connsiteX1793" fmla="*/ 865168 w 7180474"/>
              <a:gd name="connsiteY1793" fmla="*/ 1042442 h 7116222"/>
              <a:gd name="connsiteX1794" fmla="*/ 922167 w 7180474"/>
              <a:gd name="connsiteY1794" fmla="*/ 1121449 h 7116222"/>
              <a:gd name="connsiteX1795" fmla="*/ 922167 w 7180474"/>
              <a:gd name="connsiteY1795" fmla="*/ 1279590 h 7116222"/>
              <a:gd name="connsiteX1796" fmla="*/ 772927 w 7180474"/>
              <a:gd name="connsiteY1796" fmla="*/ 1230724 h 7116222"/>
              <a:gd name="connsiteX1797" fmla="*/ 716055 w 7180474"/>
              <a:gd name="connsiteY1797" fmla="*/ 1152231 h 7116222"/>
              <a:gd name="connsiteX1798" fmla="*/ 869621 w 7180474"/>
              <a:gd name="connsiteY1798" fmla="*/ 938298 h 7116222"/>
              <a:gd name="connsiteX1799" fmla="*/ 922295 w 7180474"/>
              <a:gd name="connsiteY1799" fmla="*/ 865191 h 7116222"/>
              <a:gd name="connsiteX1800" fmla="*/ 922295 w 7180474"/>
              <a:gd name="connsiteY1800" fmla="*/ 954971 h 7116222"/>
              <a:gd name="connsiteX1801" fmla="*/ 1007411 w 7180474"/>
              <a:gd name="connsiteY1801" fmla="*/ 982803 h 7116222"/>
              <a:gd name="connsiteX1802" fmla="*/ 922295 w 7180474"/>
              <a:gd name="connsiteY1802" fmla="*/ 1011148 h 7116222"/>
              <a:gd name="connsiteX1803" fmla="*/ 922295 w 7180474"/>
              <a:gd name="connsiteY1803" fmla="*/ 1100928 h 7116222"/>
              <a:gd name="connsiteX1804" fmla="*/ 869621 w 7180474"/>
              <a:gd name="connsiteY1804" fmla="*/ 1027949 h 7116222"/>
              <a:gd name="connsiteX1805" fmla="*/ 784505 w 7180474"/>
              <a:gd name="connsiteY1805" fmla="*/ 1055781 h 7116222"/>
              <a:gd name="connsiteX1806" fmla="*/ 837051 w 7180474"/>
              <a:gd name="connsiteY1806" fmla="*/ 982931 h 7116222"/>
              <a:gd name="connsiteX1807" fmla="*/ 784505 w 7180474"/>
              <a:gd name="connsiteY1807" fmla="*/ 909824 h 7116222"/>
              <a:gd name="connsiteX1808" fmla="*/ 773054 w 7180474"/>
              <a:gd name="connsiteY1808" fmla="*/ 894562 h 7116222"/>
              <a:gd name="connsiteX1809" fmla="*/ 680812 w 7180474"/>
              <a:gd name="connsiteY1809" fmla="*/ 767459 h 7116222"/>
              <a:gd name="connsiteX1810" fmla="*/ 830053 w 7180474"/>
              <a:gd name="connsiteY1810" fmla="*/ 718593 h 7116222"/>
              <a:gd name="connsiteX1811" fmla="*/ 922295 w 7180474"/>
              <a:gd name="connsiteY1811" fmla="*/ 748733 h 7116222"/>
              <a:gd name="connsiteX1812" fmla="*/ 922295 w 7180474"/>
              <a:gd name="connsiteY1812" fmla="*/ 846594 h 7116222"/>
              <a:gd name="connsiteX1813" fmla="*/ 865168 w 7180474"/>
              <a:gd name="connsiteY1813" fmla="*/ 925087 h 7116222"/>
              <a:gd name="connsiteX1814" fmla="*/ 1285918 w 7180474"/>
              <a:gd name="connsiteY1814" fmla="*/ 1062451 h 7116222"/>
              <a:gd name="connsiteX1815" fmla="*/ 1285918 w 7180474"/>
              <a:gd name="connsiteY1815" fmla="*/ 1062451 h 7116222"/>
              <a:gd name="connsiteX1816" fmla="*/ 1229046 w 7180474"/>
              <a:gd name="connsiteY1816" fmla="*/ 983444 h 7116222"/>
              <a:gd name="connsiteX1817" fmla="*/ 1286045 w 7180474"/>
              <a:gd name="connsiteY1817" fmla="*/ 904309 h 7116222"/>
              <a:gd name="connsiteX1818" fmla="*/ 1435158 w 7180474"/>
              <a:gd name="connsiteY1818" fmla="*/ 855443 h 7116222"/>
              <a:gd name="connsiteX1819" fmla="*/ 1435158 w 7180474"/>
              <a:gd name="connsiteY1819" fmla="*/ 1013585 h 7116222"/>
              <a:gd name="connsiteX1820" fmla="*/ 1378159 w 7180474"/>
              <a:gd name="connsiteY1820" fmla="*/ 1092719 h 7116222"/>
              <a:gd name="connsiteX1821" fmla="*/ 1285918 w 7180474"/>
              <a:gd name="connsiteY1821" fmla="*/ 1062451 h 7116222"/>
              <a:gd name="connsiteX1822" fmla="*/ 1278793 w 7180474"/>
              <a:gd name="connsiteY1822" fmla="*/ 1072326 h 7116222"/>
              <a:gd name="connsiteX1823" fmla="*/ 1278793 w 7180474"/>
              <a:gd name="connsiteY1823" fmla="*/ 1072326 h 7116222"/>
              <a:gd name="connsiteX1824" fmla="*/ 1335919 w 7180474"/>
              <a:gd name="connsiteY1824" fmla="*/ 1152231 h 7116222"/>
              <a:gd name="connsiteX1825" fmla="*/ 1278920 w 7180474"/>
              <a:gd name="connsiteY1825" fmla="*/ 1231237 h 7116222"/>
              <a:gd name="connsiteX1826" fmla="*/ 1129679 w 7180474"/>
              <a:gd name="connsiteY1826" fmla="*/ 1280103 h 7116222"/>
              <a:gd name="connsiteX1827" fmla="*/ 1129679 w 7180474"/>
              <a:gd name="connsiteY1827" fmla="*/ 1121449 h 7116222"/>
              <a:gd name="connsiteX1828" fmla="*/ 1186678 w 7180474"/>
              <a:gd name="connsiteY1828" fmla="*/ 1042442 h 7116222"/>
              <a:gd name="connsiteX1829" fmla="*/ 1278920 w 7180474"/>
              <a:gd name="connsiteY1829" fmla="*/ 1072583 h 7116222"/>
              <a:gd name="connsiteX1830" fmla="*/ 1798654 w 7180474"/>
              <a:gd name="connsiteY1830" fmla="*/ 1072326 h 7116222"/>
              <a:gd name="connsiteX1831" fmla="*/ 1798654 w 7180474"/>
              <a:gd name="connsiteY1831" fmla="*/ 1072326 h 7116222"/>
              <a:gd name="connsiteX1832" fmla="*/ 1890769 w 7180474"/>
              <a:gd name="connsiteY1832" fmla="*/ 1042186 h 7116222"/>
              <a:gd name="connsiteX1833" fmla="*/ 1947768 w 7180474"/>
              <a:gd name="connsiteY1833" fmla="*/ 1121192 h 7116222"/>
              <a:gd name="connsiteX1834" fmla="*/ 1947768 w 7180474"/>
              <a:gd name="connsiteY1834" fmla="*/ 1279334 h 7116222"/>
              <a:gd name="connsiteX1835" fmla="*/ 1798654 w 7180474"/>
              <a:gd name="connsiteY1835" fmla="*/ 1230468 h 7116222"/>
              <a:gd name="connsiteX1836" fmla="*/ 1741782 w 7180474"/>
              <a:gd name="connsiteY1836" fmla="*/ 1152231 h 7116222"/>
              <a:gd name="connsiteX1837" fmla="*/ 1895349 w 7180474"/>
              <a:gd name="connsiteY1837" fmla="*/ 938298 h 7116222"/>
              <a:gd name="connsiteX1838" fmla="*/ 1947895 w 7180474"/>
              <a:gd name="connsiteY1838" fmla="*/ 865191 h 7116222"/>
              <a:gd name="connsiteX1839" fmla="*/ 1947895 w 7180474"/>
              <a:gd name="connsiteY1839" fmla="*/ 954971 h 7116222"/>
              <a:gd name="connsiteX1840" fmla="*/ 2033139 w 7180474"/>
              <a:gd name="connsiteY1840" fmla="*/ 982803 h 7116222"/>
              <a:gd name="connsiteX1841" fmla="*/ 1947895 w 7180474"/>
              <a:gd name="connsiteY1841" fmla="*/ 1011148 h 7116222"/>
              <a:gd name="connsiteX1842" fmla="*/ 1947895 w 7180474"/>
              <a:gd name="connsiteY1842" fmla="*/ 1100928 h 7116222"/>
              <a:gd name="connsiteX1843" fmla="*/ 1895731 w 7180474"/>
              <a:gd name="connsiteY1843" fmla="*/ 1028847 h 7116222"/>
              <a:gd name="connsiteX1844" fmla="*/ 1810614 w 7180474"/>
              <a:gd name="connsiteY1844" fmla="*/ 1056679 h 7116222"/>
              <a:gd name="connsiteX1845" fmla="*/ 1863160 w 7180474"/>
              <a:gd name="connsiteY1845" fmla="*/ 983829 h 7116222"/>
              <a:gd name="connsiteX1846" fmla="*/ 1810614 w 7180474"/>
              <a:gd name="connsiteY1846" fmla="*/ 910722 h 7116222"/>
              <a:gd name="connsiteX1847" fmla="*/ 1798782 w 7180474"/>
              <a:gd name="connsiteY1847" fmla="*/ 894562 h 7116222"/>
              <a:gd name="connsiteX1848" fmla="*/ 1706540 w 7180474"/>
              <a:gd name="connsiteY1848" fmla="*/ 766305 h 7116222"/>
              <a:gd name="connsiteX1849" fmla="*/ 1855780 w 7180474"/>
              <a:gd name="connsiteY1849" fmla="*/ 717439 h 7116222"/>
              <a:gd name="connsiteX1850" fmla="*/ 1947895 w 7180474"/>
              <a:gd name="connsiteY1850" fmla="*/ 747579 h 7116222"/>
              <a:gd name="connsiteX1851" fmla="*/ 1947895 w 7180474"/>
              <a:gd name="connsiteY1851" fmla="*/ 845439 h 7116222"/>
              <a:gd name="connsiteX1852" fmla="*/ 1890896 w 7180474"/>
              <a:gd name="connsiteY1852" fmla="*/ 924446 h 7116222"/>
              <a:gd name="connsiteX1853" fmla="*/ 2311645 w 7180474"/>
              <a:gd name="connsiteY1853" fmla="*/ 1062451 h 7116222"/>
              <a:gd name="connsiteX1854" fmla="*/ 2311645 w 7180474"/>
              <a:gd name="connsiteY1854" fmla="*/ 1062451 h 7116222"/>
              <a:gd name="connsiteX1855" fmla="*/ 2254774 w 7180474"/>
              <a:gd name="connsiteY1855" fmla="*/ 983444 h 7116222"/>
              <a:gd name="connsiteX1856" fmla="*/ 2311773 w 7180474"/>
              <a:gd name="connsiteY1856" fmla="*/ 904309 h 7116222"/>
              <a:gd name="connsiteX1857" fmla="*/ 2460886 w 7180474"/>
              <a:gd name="connsiteY1857" fmla="*/ 855443 h 7116222"/>
              <a:gd name="connsiteX1858" fmla="*/ 2460886 w 7180474"/>
              <a:gd name="connsiteY1858" fmla="*/ 1013585 h 7116222"/>
              <a:gd name="connsiteX1859" fmla="*/ 2403887 w 7180474"/>
              <a:gd name="connsiteY1859" fmla="*/ 1092719 h 7116222"/>
              <a:gd name="connsiteX1860" fmla="*/ 2311645 w 7180474"/>
              <a:gd name="connsiteY1860" fmla="*/ 1062451 h 7116222"/>
              <a:gd name="connsiteX1861" fmla="*/ 2311645 w 7180474"/>
              <a:gd name="connsiteY1861" fmla="*/ 1062451 h 7116222"/>
              <a:gd name="connsiteX1862" fmla="*/ 2304521 w 7180474"/>
              <a:gd name="connsiteY1862" fmla="*/ 1072326 h 7116222"/>
              <a:gd name="connsiteX1863" fmla="*/ 2304521 w 7180474"/>
              <a:gd name="connsiteY1863" fmla="*/ 1072326 h 7116222"/>
              <a:gd name="connsiteX1864" fmla="*/ 2361519 w 7180474"/>
              <a:gd name="connsiteY1864" fmla="*/ 1151333 h 7116222"/>
              <a:gd name="connsiteX1865" fmla="*/ 2304521 w 7180474"/>
              <a:gd name="connsiteY1865" fmla="*/ 1230339 h 7116222"/>
              <a:gd name="connsiteX1866" fmla="*/ 2155280 w 7180474"/>
              <a:gd name="connsiteY1866" fmla="*/ 1279205 h 7116222"/>
              <a:gd name="connsiteX1867" fmla="*/ 2155280 w 7180474"/>
              <a:gd name="connsiteY1867" fmla="*/ 1121449 h 7116222"/>
              <a:gd name="connsiteX1868" fmla="*/ 2212279 w 7180474"/>
              <a:gd name="connsiteY1868" fmla="*/ 1042442 h 7116222"/>
              <a:gd name="connsiteX1869" fmla="*/ 2304521 w 7180474"/>
              <a:gd name="connsiteY1869" fmla="*/ 1072583 h 7116222"/>
              <a:gd name="connsiteX1870" fmla="*/ 2824382 w 7180474"/>
              <a:gd name="connsiteY1870" fmla="*/ 1072326 h 7116222"/>
              <a:gd name="connsiteX1871" fmla="*/ 2824382 w 7180474"/>
              <a:gd name="connsiteY1871" fmla="*/ 1072326 h 7116222"/>
              <a:gd name="connsiteX1872" fmla="*/ 2916496 w 7180474"/>
              <a:gd name="connsiteY1872" fmla="*/ 1042186 h 7116222"/>
              <a:gd name="connsiteX1873" fmla="*/ 2973495 w 7180474"/>
              <a:gd name="connsiteY1873" fmla="*/ 1121192 h 7116222"/>
              <a:gd name="connsiteX1874" fmla="*/ 2973495 w 7180474"/>
              <a:gd name="connsiteY1874" fmla="*/ 1279334 h 7116222"/>
              <a:gd name="connsiteX1875" fmla="*/ 2824509 w 7180474"/>
              <a:gd name="connsiteY1875" fmla="*/ 1230724 h 7116222"/>
              <a:gd name="connsiteX1876" fmla="*/ 2767510 w 7180474"/>
              <a:gd name="connsiteY1876" fmla="*/ 1152231 h 7116222"/>
              <a:gd name="connsiteX1877" fmla="*/ 2921077 w 7180474"/>
              <a:gd name="connsiteY1877" fmla="*/ 938298 h 7116222"/>
              <a:gd name="connsiteX1878" fmla="*/ 2973623 w 7180474"/>
              <a:gd name="connsiteY1878" fmla="*/ 865191 h 7116222"/>
              <a:gd name="connsiteX1879" fmla="*/ 2973623 w 7180474"/>
              <a:gd name="connsiteY1879" fmla="*/ 954971 h 7116222"/>
              <a:gd name="connsiteX1880" fmla="*/ 3058739 w 7180474"/>
              <a:gd name="connsiteY1880" fmla="*/ 982803 h 7116222"/>
              <a:gd name="connsiteX1881" fmla="*/ 2973623 w 7180474"/>
              <a:gd name="connsiteY1881" fmla="*/ 1011148 h 7116222"/>
              <a:gd name="connsiteX1882" fmla="*/ 2973623 w 7180474"/>
              <a:gd name="connsiteY1882" fmla="*/ 1100928 h 7116222"/>
              <a:gd name="connsiteX1883" fmla="*/ 2921077 w 7180474"/>
              <a:gd name="connsiteY1883" fmla="*/ 1027949 h 7116222"/>
              <a:gd name="connsiteX1884" fmla="*/ 2835960 w 7180474"/>
              <a:gd name="connsiteY1884" fmla="*/ 1055781 h 7116222"/>
              <a:gd name="connsiteX1885" fmla="*/ 2888506 w 7180474"/>
              <a:gd name="connsiteY1885" fmla="*/ 982931 h 7116222"/>
              <a:gd name="connsiteX1886" fmla="*/ 2835833 w 7180474"/>
              <a:gd name="connsiteY1886" fmla="*/ 909824 h 7116222"/>
              <a:gd name="connsiteX1887" fmla="*/ 2824382 w 7180474"/>
              <a:gd name="connsiteY1887" fmla="*/ 894562 h 7116222"/>
              <a:gd name="connsiteX1888" fmla="*/ 2732140 w 7180474"/>
              <a:gd name="connsiteY1888" fmla="*/ 766305 h 7116222"/>
              <a:gd name="connsiteX1889" fmla="*/ 2881381 w 7180474"/>
              <a:gd name="connsiteY1889" fmla="*/ 717439 h 7116222"/>
              <a:gd name="connsiteX1890" fmla="*/ 2973623 w 7180474"/>
              <a:gd name="connsiteY1890" fmla="*/ 747579 h 7116222"/>
              <a:gd name="connsiteX1891" fmla="*/ 2973623 w 7180474"/>
              <a:gd name="connsiteY1891" fmla="*/ 845439 h 7116222"/>
              <a:gd name="connsiteX1892" fmla="*/ 2916624 w 7180474"/>
              <a:gd name="connsiteY1892" fmla="*/ 924446 h 7116222"/>
              <a:gd name="connsiteX1893" fmla="*/ 3337245 w 7180474"/>
              <a:gd name="connsiteY1893" fmla="*/ 1062451 h 7116222"/>
              <a:gd name="connsiteX1894" fmla="*/ 3337245 w 7180474"/>
              <a:gd name="connsiteY1894" fmla="*/ 1062451 h 7116222"/>
              <a:gd name="connsiteX1895" fmla="*/ 3280247 w 7180474"/>
              <a:gd name="connsiteY1895" fmla="*/ 983444 h 7116222"/>
              <a:gd name="connsiteX1896" fmla="*/ 3337245 w 7180474"/>
              <a:gd name="connsiteY1896" fmla="*/ 904309 h 7116222"/>
              <a:gd name="connsiteX1897" fmla="*/ 3486105 w 7180474"/>
              <a:gd name="connsiteY1897" fmla="*/ 855828 h 7116222"/>
              <a:gd name="connsiteX1898" fmla="*/ 3486105 w 7180474"/>
              <a:gd name="connsiteY1898" fmla="*/ 1013969 h 7116222"/>
              <a:gd name="connsiteX1899" fmla="*/ 3429105 w 7180474"/>
              <a:gd name="connsiteY1899" fmla="*/ 1093104 h 7116222"/>
              <a:gd name="connsiteX1900" fmla="*/ 3337373 w 7180474"/>
              <a:gd name="connsiteY1900" fmla="*/ 1062451 h 7116222"/>
              <a:gd name="connsiteX1901" fmla="*/ 3330248 w 7180474"/>
              <a:gd name="connsiteY1901" fmla="*/ 1072326 h 7116222"/>
              <a:gd name="connsiteX1902" fmla="*/ 3330248 w 7180474"/>
              <a:gd name="connsiteY1902" fmla="*/ 1072326 h 7116222"/>
              <a:gd name="connsiteX1903" fmla="*/ 3387247 w 7180474"/>
              <a:gd name="connsiteY1903" fmla="*/ 1151333 h 7116222"/>
              <a:gd name="connsiteX1904" fmla="*/ 3330248 w 7180474"/>
              <a:gd name="connsiteY1904" fmla="*/ 1230339 h 7116222"/>
              <a:gd name="connsiteX1905" fmla="*/ 3180753 w 7180474"/>
              <a:gd name="connsiteY1905" fmla="*/ 1279590 h 7116222"/>
              <a:gd name="connsiteX1906" fmla="*/ 3180753 w 7180474"/>
              <a:gd name="connsiteY1906" fmla="*/ 1121449 h 7116222"/>
              <a:gd name="connsiteX1907" fmla="*/ 3237752 w 7180474"/>
              <a:gd name="connsiteY1907" fmla="*/ 1042442 h 7116222"/>
              <a:gd name="connsiteX1908" fmla="*/ 3329866 w 7180474"/>
              <a:gd name="connsiteY1908" fmla="*/ 1072583 h 7116222"/>
              <a:gd name="connsiteX1909" fmla="*/ 3850109 w 7180474"/>
              <a:gd name="connsiteY1909" fmla="*/ 1072326 h 7116222"/>
              <a:gd name="connsiteX1910" fmla="*/ 3850109 w 7180474"/>
              <a:gd name="connsiteY1910" fmla="*/ 1072326 h 7116222"/>
              <a:gd name="connsiteX1911" fmla="*/ 3942224 w 7180474"/>
              <a:gd name="connsiteY1911" fmla="*/ 1042186 h 7116222"/>
              <a:gd name="connsiteX1912" fmla="*/ 3999223 w 7180474"/>
              <a:gd name="connsiteY1912" fmla="*/ 1121192 h 7116222"/>
              <a:gd name="connsiteX1913" fmla="*/ 3999223 w 7180474"/>
              <a:gd name="connsiteY1913" fmla="*/ 1279334 h 7116222"/>
              <a:gd name="connsiteX1914" fmla="*/ 3849982 w 7180474"/>
              <a:gd name="connsiteY1914" fmla="*/ 1230468 h 7116222"/>
              <a:gd name="connsiteX1915" fmla="*/ 3793110 w 7180474"/>
              <a:gd name="connsiteY1915" fmla="*/ 1152231 h 7116222"/>
              <a:gd name="connsiteX1916" fmla="*/ 3946677 w 7180474"/>
              <a:gd name="connsiteY1916" fmla="*/ 938298 h 7116222"/>
              <a:gd name="connsiteX1917" fmla="*/ 3999350 w 7180474"/>
              <a:gd name="connsiteY1917" fmla="*/ 865191 h 7116222"/>
              <a:gd name="connsiteX1918" fmla="*/ 3999350 w 7180474"/>
              <a:gd name="connsiteY1918" fmla="*/ 954971 h 7116222"/>
              <a:gd name="connsiteX1919" fmla="*/ 4084467 w 7180474"/>
              <a:gd name="connsiteY1919" fmla="*/ 982803 h 7116222"/>
              <a:gd name="connsiteX1920" fmla="*/ 3999350 w 7180474"/>
              <a:gd name="connsiteY1920" fmla="*/ 1011148 h 7116222"/>
              <a:gd name="connsiteX1921" fmla="*/ 3999350 w 7180474"/>
              <a:gd name="connsiteY1921" fmla="*/ 1100928 h 7116222"/>
              <a:gd name="connsiteX1922" fmla="*/ 3946677 w 7180474"/>
              <a:gd name="connsiteY1922" fmla="*/ 1027949 h 7116222"/>
              <a:gd name="connsiteX1923" fmla="*/ 3861687 w 7180474"/>
              <a:gd name="connsiteY1923" fmla="*/ 1055781 h 7116222"/>
              <a:gd name="connsiteX1924" fmla="*/ 3914233 w 7180474"/>
              <a:gd name="connsiteY1924" fmla="*/ 982931 h 7116222"/>
              <a:gd name="connsiteX1925" fmla="*/ 3861560 w 7180474"/>
              <a:gd name="connsiteY1925" fmla="*/ 909824 h 7116222"/>
              <a:gd name="connsiteX1926" fmla="*/ 3850109 w 7180474"/>
              <a:gd name="connsiteY1926" fmla="*/ 894562 h 7116222"/>
              <a:gd name="connsiteX1927" fmla="*/ 3757868 w 7180474"/>
              <a:gd name="connsiteY1927" fmla="*/ 766305 h 7116222"/>
              <a:gd name="connsiteX1928" fmla="*/ 3907108 w 7180474"/>
              <a:gd name="connsiteY1928" fmla="*/ 717439 h 7116222"/>
              <a:gd name="connsiteX1929" fmla="*/ 3999350 w 7180474"/>
              <a:gd name="connsiteY1929" fmla="*/ 747579 h 7116222"/>
              <a:gd name="connsiteX1930" fmla="*/ 3999350 w 7180474"/>
              <a:gd name="connsiteY1930" fmla="*/ 845439 h 7116222"/>
              <a:gd name="connsiteX1931" fmla="*/ 3942351 w 7180474"/>
              <a:gd name="connsiteY1931" fmla="*/ 924446 h 7116222"/>
              <a:gd name="connsiteX1932" fmla="*/ 4362973 w 7180474"/>
              <a:gd name="connsiteY1932" fmla="*/ 1062451 h 7116222"/>
              <a:gd name="connsiteX1933" fmla="*/ 4362973 w 7180474"/>
              <a:gd name="connsiteY1933" fmla="*/ 1062451 h 7116222"/>
              <a:gd name="connsiteX1934" fmla="*/ 4305974 w 7180474"/>
              <a:gd name="connsiteY1934" fmla="*/ 983444 h 7116222"/>
              <a:gd name="connsiteX1935" fmla="*/ 4362973 w 7180474"/>
              <a:gd name="connsiteY1935" fmla="*/ 904309 h 7116222"/>
              <a:gd name="connsiteX1936" fmla="*/ 4512214 w 7180474"/>
              <a:gd name="connsiteY1936" fmla="*/ 855443 h 7116222"/>
              <a:gd name="connsiteX1937" fmla="*/ 4512214 w 7180474"/>
              <a:gd name="connsiteY1937" fmla="*/ 1013585 h 7116222"/>
              <a:gd name="connsiteX1938" fmla="*/ 4455215 w 7180474"/>
              <a:gd name="connsiteY1938" fmla="*/ 1092719 h 7116222"/>
              <a:gd name="connsiteX1939" fmla="*/ 4362973 w 7180474"/>
              <a:gd name="connsiteY1939" fmla="*/ 1062451 h 7116222"/>
              <a:gd name="connsiteX1940" fmla="*/ 4355976 w 7180474"/>
              <a:gd name="connsiteY1940" fmla="*/ 1072326 h 7116222"/>
              <a:gd name="connsiteX1941" fmla="*/ 4355976 w 7180474"/>
              <a:gd name="connsiteY1941" fmla="*/ 1072326 h 7116222"/>
              <a:gd name="connsiteX1942" fmla="*/ 4412847 w 7180474"/>
              <a:gd name="connsiteY1942" fmla="*/ 1151333 h 7116222"/>
              <a:gd name="connsiteX1943" fmla="*/ 4355848 w 7180474"/>
              <a:gd name="connsiteY1943" fmla="*/ 1230339 h 7116222"/>
              <a:gd name="connsiteX1944" fmla="*/ 4206735 w 7180474"/>
              <a:gd name="connsiteY1944" fmla="*/ 1279205 h 7116222"/>
              <a:gd name="connsiteX1945" fmla="*/ 4206735 w 7180474"/>
              <a:gd name="connsiteY1945" fmla="*/ 1121449 h 7116222"/>
              <a:gd name="connsiteX1946" fmla="*/ 4263734 w 7180474"/>
              <a:gd name="connsiteY1946" fmla="*/ 1042442 h 7116222"/>
              <a:gd name="connsiteX1947" fmla="*/ 4355848 w 7180474"/>
              <a:gd name="connsiteY1947" fmla="*/ 1072583 h 7116222"/>
              <a:gd name="connsiteX1948" fmla="*/ 4875837 w 7180474"/>
              <a:gd name="connsiteY1948" fmla="*/ 1072326 h 7116222"/>
              <a:gd name="connsiteX1949" fmla="*/ 4875837 w 7180474"/>
              <a:gd name="connsiteY1949" fmla="*/ 1072326 h 7116222"/>
              <a:gd name="connsiteX1950" fmla="*/ 4968079 w 7180474"/>
              <a:gd name="connsiteY1950" fmla="*/ 1042186 h 7116222"/>
              <a:gd name="connsiteX1951" fmla="*/ 5025587 w 7180474"/>
              <a:gd name="connsiteY1951" fmla="*/ 1121449 h 7116222"/>
              <a:gd name="connsiteX1952" fmla="*/ 5025587 w 7180474"/>
              <a:gd name="connsiteY1952" fmla="*/ 1279590 h 7116222"/>
              <a:gd name="connsiteX1953" fmla="*/ 4876346 w 7180474"/>
              <a:gd name="connsiteY1953" fmla="*/ 1230724 h 7116222"/>
              <a:gd name="connsiteX1954" fmla="*/ 4818838 w 7180474"/>
              <a:gd name="connsiteY1954" fmla="*/ 1152231 h 7116222"/>
              <a:gd name="connsiteX1955" fmla="*/ 4972405 w 7180474"/>
              <a:gd name="connsiteY1955" fmla="*/ 938298 h 7116222"/>
              <a:gd name="connsiteX1956" fmla="*/ 5025078 w 7180474"/>
              <a:gd name="connsiteY1956" fmla="*/ 865191 h 7116222"/>
              <a:gd name="connsiteX1957" fmla="*/ 5025078 w 7180474"/>
              <a:gd name="connsiteY1957" fmla="*/ 954971 h 7116222"/>
              <a:gd name="connsiteX1958" fmla="*/ 5110194 w 7180474"/>
              <a:gd name="connsiteY1958" fmla="*/ 982803 h 7116222"/>
              <a:gd name="connsiteX1959" fmla="*/ 5025587 w 7180474"/>
              <a:gd name="connsiteY1959" fmla="*/ 1011148 h 7116222"/>
              <a:gd name="connsiteX1960" fmla="*/ 5025587 w 7180474"/>
              <a:gd name="connsiteY1960" fmla="*/ 1100928 h 7116222"/>
              <a:gd name="connsiteX1961" fmla="*/ 4972913 w 7180474"/>
              <a:gd name="connsiteY1961" fmla="*/ 1027949 h 7116222"/>
              <a:gd name="connsiteX1962" fmla="*/ 4887797 w 7180474"/>
              <a:gd name="connsiteY1962" fmla="*/ 1055781 h 7116222"/>
              <a:gd name="connsiteX1963" fmla="*/ 4940470 w 7180474"/>
              <a:gd name="connsiteY1963" fmla="*/ 982931 h 7116222"/>
              <a:gd name="connsiteX1964" fmla="*/ 4887797 w 7180474"/>
              <a:gd name="connsiteY1964" fmla="*/ 909824 h 7116222"/>
              <a:gd name="connsiteX1965" fmla="*/ 4875837 w 7180474"/>
              <a:gd name="connsiteY1965" fmla="*/ 894562 h 7116222"/>
              <a:gd name="connsiteX1966" fmla="*/ 4783850 w 7180474"/>
              <a:gd name="connsiteY1966" fmla="*/ 767459 h 7116222"/>
              <a:gd name="connsiteX1967" fmla="*/ 4933091 w 7180474"/>
              <a:gd name="connsiteY1967" fmla="*/ 718593 h 7116222"/>
              <a:gd name="connsiteX1968" fmla="*/ 5025587 w 7180474"/>
              <a:gd name="connsiteY1968" fmla="*/ 748220 h 7116222"/>
              <a:gd name="connsiteX1969" fmla="*/ 5025587 w 7180474"/>
              <a:gd name="connsiteY1969" fmla="*/ 846081 h 7116222"/>
              <a:gd name="connsiteX1970" fmla="*/ 4968587 w 7180474"/>
              <a:gd name="connsiteY1970" fmla="*/ 925087 h 7116222"/>
              <a:gd name="connsiteX1971" fmla="*/ 5388701 w 7180474"/>
              <a:gd name="connsiteY1971" fmla="*/ 1062451 h 7116222"/>
              <a:gd name="connsiteX1972" fmla="*/ 5388701 w 7180474"/>
              <a:gd name="connsiteY1972" fmla="*/ 1062451 h 7116222"/>
              <a:gd name="connsiteX1973" fmla="*/ 5331702 w 7180474"/>
              <a:gd name="connsiteY1973" fmla="*/ 983444 h 7116222"/>
              <a:gd name="connsiteX1974" fmla="*/ 5388701 w 7180474"/>
              <a:gd name="connsiteY1974" fmla="*/ 904309 h 7116222"/>
              <a:gd name="connsiteX1975" fmla="*/ 5537941 w 7180474"/>
              <a:gd name="connsiteY1975" fmla="*/ 855443 h 7116222"/>
              <a:gd name="connsiteX1976" fmla="*/ 5537941 w 7180474"/>
              <a:gd name="connsiteY1976" fmla="*/ 1013585 h 7116222"/>
              <a:gd name="connsiteX1977" fmla="*/ 5480943 w 7180474"/>
              <a:gd name="connsiteY1977" fmla="*/ 1092719 h 7116222"/>
              <a:gd name="connsiteX1978" fmla="*/ 5388701 w 7180474"/>
              <a:gd name="connsiteY1978" fmla="*/ 1062451 h 7116222"/>
              <a:gd name="connsiteX1979" fmla="*/ 5381576 w 7180474"/>
              <a:gd name="connsiteY1979" fmla="*/ 1072326 h 7116222"/>
              <a:gd name="connsiteX1980" fmla="*/ 5381576 w 7180474"/>
              <a:gd name="connsiteY1980" fmla="*/ 1072326 h 7116222"/>
              <a:gd name="connsiteX1981" fmla="*/ 5438448 w 7180474"/>
              <a:gd name="connsiteY1981" fmla="*/ 1151333 h 7116222"/>
              <a:gd name="connsiteX1982" fmla="*/ 5381830 w 7180474"/>
              <a:gd name="connsiteY1982" fmla="*/ 1230724 h 7116222"/>
              <a:gd name="connsiteX1983" fmla="*/ 5232717 w 7180474"/>
              <a:gd name="connsiteY1983" fmla="*/ 1279590 h 7116222"/>
              <a:gd name="connsiteX1984" fmla="*/ 5232717 w 7180474"/>
              <a:gd name="connsiteY1984" fmla="*/ 1121449 h 7116222"/>
              <a:gd name="connsiteX1985" fmla="*/ 5289589 w 7180474"/>
              <a:gd name="connsiteY1985" fmla="*/ 1042442 h 7116222"/>
              <a:gd name="connsiteX1986" fmla="*/ 5381830 w 7180474"/>
              <a:gd name="connsiteY1986" fmla="*/ 1072583 h 7116222"/>
              <a:gd name="connsiteX1987" fmla="*/ 5901565 w 7180474"/>
              <a:gd name="connsiteY1987" fmla="*/ 1072326 h 7116222"/>
              <a:gd name="connsiteX1988" fmla="*/ 5901565 w 7180474"/>
              <a:gd name="connsiteY1988" fmla="*/ 1072326 h 7116222"/>
              <a:gd name="connsiteX1989" fmla="*/ 5993806 w 7180474"/>
              <a:gd name="connsiteY1989" fmla="*/ 1042186 h 7116222"/>
              <a:gd name="connsiteX1990" fmla="*/ 6050805 w 7180474"/>
              <a:gd name="connsiteY1990" fmla="*/ 1121192 h 7116222"/>
              <a:gd name="connsiteX1991" fmla="*/ 6050805 w 7180474"/>
              <a:gd name="connsiteY1991" fmla="*/ 1279334 h 7116222"/>
              <a:gd name="connsiteX1992" fmla="*/ 5901565 w 7180474"/>
              <a:gd name="connsiteY1992" fmla="*/ 1230468 h 7116222"/>
              <a:gd name="connsiteX1993" fmla="*/ 5844565 w 7180474"/>
              <a:gd name="connsiteY1993" fmla="*/ 1152231 h 7116222"/>
              <a:gd name="connsiteX1994" fmla="*/ 5998132 w 7180474"/>
              <a:gd name="connsiteY1994" fmla="*/ 938298 h 7116222"/>
              <a:gd name="connsiteX1995" fmla="*/ 6050805 w 7180474"/>
              <a:gd name="connsiteY1995" fmla="*/ 865191 h 7116222"/>
              <a:gd name="connsiteX1996" fmla="*/ 6050805 w 7180474"/>
              <a:gd name="connsiteY1996" fmla="*/ 954971 h 7116222"/>
              <a:gd name="connsiteX1997" fmla="*/ 6135922 w 7180474"/>
              <a:gd name="connsiteY1997" fmla="*/ 982803 h 7116222"/>
              <a:gd name="connsiteX1998" fmla="*/ 6050805 w 7180474"/>
              <a:gd name="connsiteY1998" fmla="*/ 1011148 h 7116222"/>
              <a:gd name="connsiteX1999" fmla="*/ 6050805 w 7180474"/>
              <a:gd name="connsiteY1999" fmla="*/ 1100928 h 7116222"/>
              <a:gd name="connsiteX2000" fmla="*/ 5998132 w 7180474"/>
              <a:gd name="connsiteY2000" fmla="*/ 1027949 h 7116222"/>
              <a:gd name="connsiteX2001" fmla="*/ 5913015 w 7180474"/>
              <a:gd name="connsiteY2001" fmla="*/ 1055781 h 7116222"/>
              <a:gd name="connsiteX2002" fmla="*/ 5965561 w 7180474"/>
              <a:gd name="connsiteY2002" fmla="*/ 982931 h 7116222"/>
              <a:gd name="connsiteX2003" fmla="*/ 5913015 w 7180474"/>
              <a:gd name="connsiteY2003" fmla="*/ 909824 h 7116222"/>
              <a:gd name="connsiteX2004" fmla="*/ 5901565 w 7180474"/>
              <a:gd name="connsiteY2004" fmla="*/ 894562 h 7116222"/>
              <a:gd name="connsiteX2005" fmla="*/ 5809323 w 7180474"/>
              <a:gd name="connsiteY2005" fmla="*/ 767459 h 7116222"/>
              <a:gd name="connsiteX2006" fmla="*/ 5958563 w 7180474"/>
              <a:gd name="connsiteY2006" fmla="*/ 718593 h 7116222"/>
              <a:gd name="connsiteX2007" fmla="*/ 6050805 w 7180474"/>
              <a:gd name="connsiteY2007" fmla="*/ 748733 h 7116222"/>
              <a:gd name="connsiteX2008" fmla="*/ 6050805 w 7180474"/>
              <a:gd name="connsiteY2008" fmla="*/ 846594 h 7116222"/>
              <a:gd name="connsiteX2009" fmla="*/ 5993806 w 7180474"/>
              <a:gd name="connsiteY2009" fmla="*/ 925600 h 7116222"/>
              <a:gd name="connsiteX2010" fmla="*/ 6414428 w 7180474"/>
              <a:gd name="connsiteY2010" fmla="*/ 1062451 h 7116222"/>
              <a:gd name="connsiteX2011" fmla="*/ 6414428 w 7180474"/>
              <a:gd name="connsiteY2011" fmla="*/ 1062451 h 7116222"/>
              <a:gd name="connsiteX2012" fmla="*/ 6357429 w 7180474"/>
              <a:gd name="connsiteY2012" fmla="*/ 983444 h 7116222"/>
              <a:gd name="connsiteX2013" fmla="*/ 6414428 w 7180474"/>
              <a:gd name="connsiteY2013" fmla="*/ 904309 h 7116222"/>
              <a:gd name="connsiteX2014" fmla="*/ 6563669 w 7180474"/>
              <a:gd name="connsiteY2014" fmla="*/ 855443 h 7116222"/>
              <a:gd name="connsiteX2015" fmla="*/ 6563669 w 7180474"/>
              <a:gd name="connsiteY2015" fmla="*/ 1013585 h 7116222"/>
              <a:gd name="connsiteX2016" fmla="*/ 6506670 w 7180474"/>
              <a:gd name="connsiteY2016" fmla="*/ 1092719 h 7116222"/>
              <a:gd name="connsiteX2017" fmla="*/ 6414428 w 7180474"/>
              <a:gd name="connsiteY2017" fmla="*/ 1062451 h 7116222"/>
              <a:gd name="connsiteX2018" fmla="*/ 6407304 w 7180474"/>
              <a:gd name="connsiteY2018" fmla="*/ 1072326 h 7116222"/>
              <a:gd name="connsiteX2019" fmla="*/ 6407304 w 7180474"/>
              <a:gd name="connsiteY2019" fmla="*/ 1072326 h 7116222"/>
              <a:gd name="connsiteX2020" fmla="*/ 6464302 w 7180474"/>
              <a:gd name="connsiteY2020" fmla="*/ 1151333 h 7116222"/>
              <a:gd name="connsiteX2021" fmla="*/ 6407304 w 7180474"/>
              <a:gd name="connsiteY2021" fmla="*/ 1230339 h 7116222"/>
              <a:gd name="connsiteX2022" fmla="*/ 6258063 w 7180474"/>
              <a:gd name="connsiteY2022" fmla="*/ 1279205 h 7116222"/>
              <a:gd name="connsiteX2023" fmla="*/ 6258063 w 7180474"/>
              <a:gd name="connsiteY2023" fmla="*/ 1121449 h 7116222"/>
              <a:gd name="connsiteX2024" fmla="*/ 6315062 w 7180474"/>
              <a:gd name="connsiteY2024" fmla="*/ 1042442 h 7116222"/>
              <a:gd name="connsiteX2025" fmla="*/ 6407304 w 7180474"/>
              <a:gd name="connsiteY2025" fmla="*/ 1072583 h 7116222"/>
              <a:gd name="connsiteX2026" fmla="*/ 6395853 w 7180474"/>
              <a:gd name="connsiteY2026" fmla="*/ 1246243 h 7116222"/>
              <a:gd name="connsiteX2027" fmla="*/ 6310609 w 7180474"/>
              <a:gd name="connsiteY2027" fmla="*/ 1364753 h 7116222"/>
              <a:gd name="connsiteX2028" fmla="*/ 6257935 w 7180474"/>
              <a:gd name="connsiteY2028" fmla="*/ 1347566 h 7116222"/>
              <a:gd name="connsiteX2029" fmla="*/ 6257935 w 7180474"/>
              <a:gd name="connsiteY2029" fmla="*/ 1291775 h 7116222"/>
              <a:gd name="connsiteX2030" fmla="*/ 6303611 w 7180474"/>
              <a:gd name="connsiteY2030" fmla="*/ 1374500 h 7116222"/>
              <a:gd name="connsiteX2031" fmla="*/ 6268496 w 7180474"/>
              <a:gd name="connsiteY2031" fmla="*/ 1423238 h 7116222"/>
              <a:gd name="connsiteX2032" fmla="*/ 6268496 w 7180474"/>
              <a:gd name="connsiteY2032" fmla="*/ 1423238 h 7116222"/>
              <a:gd name="connsiteX2033" fmla="*/ 6303738 w 7180474"/>
              <a:gd name="connsiteY2033" fmla="*/ 1472104 h 7116222"/>
              <a:gd name="connsiteX2034" fmla="*/ 6246994 w 7180474"/>
              <a:gd name="connsiteY2034" fmla="*/ 1490958 h 7116222"/>
              <a:gd name="connsiteX2035" fmla="*/ 6246994 w 7180474"/>
              <a:gd name="connsiteY2035" fmla="*/ 1551495 h 7116222"/>
              <a:gd name="connsiteX2036" fmla="*/ 6189995 w 7180474"/>
              <a:gd name="connsiteY2036" fmla="*/ 1532770 h 7116222"/>
              <a:gd name="connsiteX2037" fmla="*/ 6154879 w 7180474"/>
              <a:gd name="connsiteY2037" fmla="*/ 1581636 h 7116222"/>
              <a:gd name="connsiteX2038" fmla="*/ 6119764 w 7180474"/>
              <a:gd name="connsiteY2038" fmla="*/ 1532770 h 7116222"/>
              <a:gd name="connsiteX2039" fmla="*/ 6062765 w 7180474"/>
              <a:gd name="connsiteY2039" fmla="*/ 1551495 h 7116222"/>
              <a:gd name="connsiteX2040" fmla="*/ 6062765 w 7180474"/>
              <a:gd name="connsiteY2040" fmla="*/ 1490958 h 7116222"/>
              <a:gd name="connsiteX2041" fmla="*/ 6005257 w 7180474"/>
              <a:gd name="connsiteY2041" fmla="*/ 1472874 h 7116222"/>
              <a:gd name="connsiteX2042" fmla="*/ 6040499 w 7180474"/>
              <a:gd name="connsiteY2042" fmla="*/ 1424008 h 7116222"/>
              <a:gd name="connsiteX2043" fmla="*/ 6040499 w 7180474"/>
              <a:gd name="connsiteY2043" fmla="*/ 1424008 h 7116222"/>
              <a:gd name="connsiteX2044" fmla="*/ 6005384 w 7180474"/>
              <a:gd name="connsiteY2044" fmla="*/ 1375270 h 7116222"/>
              <a:gd name="connsiteX2045" fmla="*/ 6062383 w 7180474"/>
              <a:gd name="connsiteY2045" fmla="*/ 1356544 h 7116222"/>
              <a:gd name="connsiteX2046" fmla="*/ 6062383 w 7180474"/>
              <a:gd name="connsiteY2046" fmla="*/ 1296135 h 7116222"/>
              <a:gd name="connsiteX2047" fmla="*/ 6119382 w 7180474"/>
              <a:gd name="connsiteY2047" fmla="*/ 1314861 h 7116222"/>
              <a:gd name="connsiteX2048" fmla="*/ 6154625 w 7180474"/>
              <a:gd name="connsiteY2048" fmla="*/ 1265995 h 7116222"/>
              <a:gd name="connsiteX2049" fmla="*/ 6189740 w 7180474"/>
              <a:gd name="connsiteY2049" fmla="*/ 1314861 h 7116222"/>
              <a:gd name="connsiteX2050" fmla="*/ 6246739 w 7180474"/>
              <a:gd name="connsiteY2050" fmla="*/ 1296135 h 7116222"/>
              <a:gd name="connsiteX2051" fmla="*/ 6246739 w 7180474"/>
              <a:gd name="connsiteY2051" fmla="*/ 1356544 h 7116222"/>
              <a:gd name="connsiteX2052" fmla="*/ 6407304 w 7180474"/>
              <a:gd name="connsiteY2052" fmla="*/ 1774150 h 7116222"/>
              <a:gd name="connsiteX2053" fmla="*/ 6407304 w 7180474"/>
              <a:gd name="connsiteY2053" fmla="*/ 1774150 h 7116222"/>
              <a:gd name="connsiteX2054" fmla="*/ 6315062 w 7180474"/>
              <a:gd name="connsiteY2054" fmla="*/ 1804290 h 7116222"/>
              <a:gd name="connsiteX2055" fmla="*/ 6258063 w 7180474"/>
              <a:gd name="connsiteY2055" fmla="*/ 1725284 h 7116222"/>
              <a:gd name="connsiteX2056" fmla="*/ 6258063 w 7180474"/>
              <a:gd name="connsiteY2056" fmla="*/ 1567271 h 7116222"/>
              <a:gd name="connsiteX2057" fmla="*/ 6407304 w 7180474"/>
              <a:gd name="connsiteY2057" fmla="*/ 1616137 h 7116222"/>
              <a:gd name="connsiteX2058" fmla="*/ 6464302 w 7180474"/>
              <a:gd name="connsiteY2058" fmla="*/ 1695272 h 7116222"/>
              <a:gd name="connsiteX2059" fmla="*/ 6407304 w 7180474"/>
              <a:gd name="connsiteY2059" fmla="*/ 1774278 h 7116222"/>
              <a:gd name="connsiteX2060" fmla="*/ 6303611 w 7180474"/>
              <a:gd name="connsiteY2060" fmla="*/ 2895246 h 7116222"/>
              <a:gd name="connsiteX2061" fmla="*/ 6246994 w 7180474"/>
              <a:gd name="connsiteY2061" fmla="*/ 2913971 h 7116222"/>
              <a:gd name="connsiteX2062" fmla="*/ 6246994 w 7180474"/>
              <a:gd name="connsiteY2062" fmla="*/ 2974381 h 7116222"/>
              <a:gd name="connsiteX2063" fmla="*/ 6189995 w 7180474"/>
              <a:gd name="connsiteY2063" fmla="*/ 2955783 h 7116222"/>
              <a:gd name="connsiteX2064" fmla="*/ 6154879 w 7180474"/>
              <a:gd name="connsiteY2064" fmla="*/ 3004649 h 7116222"/>
              <a:gd name="connsiteX2065" fmla="*/ 6119764 w 7180474"/>
              <a:gd name="connsiteY2065" fmla="*/ 2955783 h 7116222"/>
              <a:gd name="connsiteX2066" fmla="*/ 6062765 w 7180474"/>
              <a:gd name="connsiteY2066" fmla="*/ 2974381 h 7116222"/>
              <a:gd name="connsiteX2067" fmla="*/ 6062765 w 7180474"/>
              <a:gd name="connsiteY2067" fmla="*/ 2913971 h 7116222"/>
              <a:gd name="connsiteX2068" fmla="*/ 6005257 w 7180474"/>
              <a:gd name="connsiteY2068" fmla="*/ 2895374 h 7116222"/>
              <a:gd name="connsiteX2069" fmla="*/ 6040499 w 7180474"/>
              <a:gd name="connsiteY2069" fmla="*/ 2846508 h 7116222"/>
              <a:gd name="connsiteX2070" fmla="*/ 6040499 w 7180474"/>
              <a:gd name="connsiteY2070" fmla="*/ 2846508 h 7116222"/>
              <a:gd name="connsiteX2071" fmla="*/ 6005384 w 7180474"/>
              <a:gd name="connsiteY2071" fmla="*/ 2797771 h 7116222"/>
              <a:gd name="connsiteX2072" fmla="*/ 6062383 w 7180474"/>
              <a:gd name="connsiteY2072" fmla="*/ 2779045 h 7116222"/>
              <a:gd name="connsiteX2073" fmla="*/ 6062383 w 7180474"/>
              <a:gd name="connsiteY2073" fmla="*/ 2718636 h 7116222"/>
              <a:gd name="connsiteX2074" fmla="*/ 6119382 w 7180474"/>
              <a:gd name="connsiteY2074" fmla="*/ 2737361 h 7116222"/>
              <a:gd name="connsiteX2075" fmla="*/ 6154625 w 7180474"/>
              <a:gd name="connsiteY2075" fmla="*/ 2688495 h 7116222"/>
              <a:gd name="connsiteX2076" fmla="*/ 6189740 w 7180474"/>
              <a:gd name="connsiteY2076" fmla="*/ 2737361 h 7116222"/>
              <a:gd name="connsiteX2077" fmla="*/ 6246739 w 7180474"/>
              <a:gd name="connsiteY2077" fmla="*/ 2718636 h 7116222"/>
              <a:gd name="connsiteX2078" fmla="*/ 6246739 w 7180474"/>
              <a:gd name="connsiteY2078" fmla="*/ 2779045 h 7116222"/>
              <a:gd name="connsiteX2079" fmla="*/ 6303738 w 7180474"/>
              <a:gd name="connsiteY2079" fmla="*/ 2797771 h 7116222"/>
              <a:gd name="connsiteX2080" fmla="*/ 6268623 w 7180474"/>
              <a:gd name="connsiteY2080" fmla="*/ 2846508 h 7116222"/>
              <a:gd name="connsiteX2081" fmla="*/ 6268623 w 7180474"/>
              <a:gd name="connsiteY2081" fmla="*/ 2846508 h 7116222"/>
              <a:gd name="connsiteX2082" fmla="*/ 6407304 w 7180474"/>
              <a:gd name="connsiteY2082" fmla="*/ 3197164 h 7116222"/>
              <a:gd name="connsiteX2083" fmla="*/ 6407304 w 7180474"/>
              <a:gd name="connsiteY2083" fmla="*/ 3197164 h 7116222"/>
              <a:gd name="connsiteX2084" fmla="*/ 6315062 w 7180474"/>
              <a:gd name="connsiteY2084" fmla="*/ 3227304 h 7116222"/>
              <a:gd name="connsiteX2085" fmla="*/ 6258063 w 7180474"/>
              <a:gd name="connsiteY2085" fmla="*/ 3148169 h 7116222"/>
              <a:gd name="connsiteX2086" fmla="*/ 6258063 w 7180474"/>
              <a:gd name="connsiteY2086" fmla="*/ 2990285 h 7116222"/>
              <a:gd name="connsiteX2087" fmla="*/ 6407304 w 7180474"/>
              <a:gd name="connsiteY2087" fmla="*/ 3039151 h 7116222"/>
              <a:gd name="connsiteX2088" fmla="*/ 6464302 w 7180474"/>
              <a:gd name="connsiteY2088" fmla="*/ 3118286 h 7116222"/>
              <a:gd name="connsiteX2089" fmla="*/ 6407304 w 7180474"/>
              <a:gd name="connsiteY2089" fmla="*/ 3197292 h 7116222"/>
              <a:gd name="connsiteX2090" fmla="*/ 6303611 w 7180474"/>
              <a:gd name="connsiteY2090" fmla="*/ 4318260 h 7116222"/>
              <a:gd name="connsiteX2091" fmla="*/ 6246994 w 7180474"/>
              <a:gd name="connsiteY2091" fmla="*/ 4336985 h 7116222"/>
              <a:gd name="connsiteX2092" fmla="*/ 6246994 w 7180474"/>
              <a:gd name="connsiteY2092" fmla="*/ 4397138 h 7116222"/>
              <a:gd name="connsiteX2093" fmla="*/ 6189995 w 7180474"/>
              <a:gd name="connsiteY2093" fmla="*/ 4378541 h 7116222"/>
              <a:gd name="connsiteX2094" fmla="*/ 6154879 w 7180474"/>
              <a:gd name="connsiteY2094" fmla="*/ 4427407 h 7116222"/>
              <a:gd name="connsiteX2095" fmla="*/ 6119764 w 7180474"/>
              <a:gd name="connsiteY2095" fmla="*/ 4378797 h 7116222"/>
              <a:gd name="connsiteX2096" fmla="*/ 6062256 w 7180474"/>
              <a:gd name="connsiteY2096" fmla="*/ 4397138 h 7116222"/>
              <a:gd name="connsiteX2097" fmla="*/ 6062256 w 7180474"/>
              <a:gd name="connsiteY2097" fmla="*/ 4336729 h 7116222"/>
              <a:gd name="connsiteX2098" fmla="*/ 6005257 w 7180474"/>
              <a:gd name="connsiteY2098" fmla="*/ 4318388 h 7116222"/>
              <a:gd name="connsiteX2099" fmla="*/ 6040499 w 7180474"/>
              <a:gd name="connsiteY2099" fmla="*/ 4269522 h 7116222"/>
              <a:gd name="connsiteX2100" fmla="*/ 6040499 w 7180474"/>
              <a:gd name="connsiteY2100" fmla="*/ 4269522 h 7116222"/>
              <a:gd name="connsiteX2101" fmla="*/ 6005384 w 7180474"/>
              <a:gd name="connsiteY2101" fmla="*/ 4220784 h 7116222"/>
              <a:gd name="connsiteX2102" fmla="*/ 6062383 w 7180474"/>
              <a:gd name="connsiteY2102" fmla="*/ 4202059 h 7116222"/>
              <a:gd name="connsiteX2103" fmla="*/ 6062383 w 7180474"/>
              <a:gd name="connsiteY2103" fmla="*/ 4141649 h 7116222"/>
              <a:gd name="connsiteX2104" fmla="*/ 6119382 w 7180474"/>
              <a:gd name="connsiteY2104" fmla="*/ 4160375 h 7116222"/>
              <a:gd name="connsiteX2105" fmla="*/ 6154625 w 7180474"/>
              <a:gd name="connsiteY2105" fmla="*/ 4111509 h 7116222"/>
              <a:gd name="connsiteX2106" fmla="*/ 6189740 w 7180474"/>
              <a:gd name="connsiteY2106" fmla="*/ 4160375 h 7116222"/>
              <a:gd name="connsiteX2107" fmla="*/ 6246739 w 7180474"/>
              <a:gd name="connsiteY2107" fmla="*/ 4141649 h 7116222"/>
              <a:gd name="connsiteX2108" fmla="*/ 6246739 w 7180474"/>
              <a:gd name="connsiteY2108" fmla="*/ 4202059 h 7116222"/>
              <a:gd name="connsiteX2109" fmla="*/ 6303738 w 7180474"/>
              <a:gd name="connsiteY2109" fmla="*/ 4220784 h 7116222"/>
              <a:gd name="connsiteX2110" fmla="*/ 6268623 w 7180474"/>
              <a:gd name="connsiteY2110" fmla="*/ 4269522 h 7116222"/>
              <a:gd name="connsiteX2111" fmla="*/ 6268623 w 7180474"/>
              <a:gd name="connsiteY2111" fmla="*/ 4269522 h 7116222"/>
              <a:gd name="connsiteX2112" fmla="*/ 6407304 w 7180474"/>
              <a:gd name="connsiteY2112" fmla="*/ 4620178 h 7116222"/>
              <a:gd name="connsiteX2113" fmla="*/ 6407304 w 7180474"/>
              <a:gd name="connsiteY2113" fmla="*/ 4620178 h 7116222"/>
              <a:gd name="connsiteX2114" fmla="*/ 6315062 w 7180474"/>
              <a:gd name="connsiteY2114" fmla="*/ 4650318 h 7116222"/>
              <a:gd name="connsiteX2115" fmla="*/ 6258063 w 7180474"/>
              <a:gd name="connsiteY2115" fmla="*/ 4571183 h 7116222"/>
              <a:gd name="connsiteX2116" fmla="*/ 6258063 w 7180474"/>
              <a:gd name="connsiteY2116" fmla="*/ 4413299 h 7116222"/>
              <a:gd name="connsiteX2117" fmla="*/ 6407304 w 7180474"/>
              <a:gd name="connsiteY2117" fmla="*/ 4462165 h 7116222"/>
              <a:gd name="connsiteX2118" fmla="*/ 6464302 w 7180474"/>
              <a:gd name="connsiteY2118" fmla="*/ 4541299 h 7116222"/>
              <a:gd name="connsiteX2119" fmla="*/ 6407304 w 7180474"/>
              <a:gd name="connsiteY2119" fmla="*/ 4620306 h 7116222"/>
              <a:gd name="connsiteX2120" fmla="*/ 6154498 w 7180474"/>
              <a:gd name="connsiteY2120" fmla="*/ 5514515 h 7116222"/>
              <a:gd name="connsiteX2121" fmla="*/ 6062256 w 7180474"/>
              <a:gd name="connsiteY2121" fmla="*/ 5386258 h 7116222"/>
              <a:gd name="connsiteX2122" fmla="*/ 6062256 w 7180474"/>
              <a:gd name="connsiteY2122" fmla="*/ 5288526 h 7116222"/>
              <a:gd name="connsiteX2123" fmla="*/ 6154498 w 7180474"/>
              <a:gd name="connsiteY2123" fmla="*/ 5258257 h 7116222"/>
              <a:gd name="connsiteX2124" fmla="*/ 6246612 w 7180474"/>
              <a:gd name="connsiteY2124" fmla="*/ 5288526 h 7116222"/>
              <a:gd name="connsiteX2125" fmla="*/ 6246612 w 7180474"/>
              <a:gd name="connsiteY2125" fmla="*/ 5386258 h 7116222"/>
              <a:gd name="connsiteX2126" fmla="*/ 6246612 w 7180474"/>
              <a:gd name="connsiteY2126" fmla="*/ 5406266 h 7116222"/>
              <a:gd name="connsiteX2127" fmla="*/ 6246612 w 7180474"/>
              <a:gd name="connsiteY2127" fmla="*/ 5552222 h 7116222"/>
              <a:gd name="connsiteX2128" fmla="*/ 6194066 w 7180474"/>
              <a:gd name="connsiteY2128" fmla="*/ 5569537 h 7116222"/>
              <a:gd name="connsiteX2129" fmla="*/ 6161495 w 7180474"/>
              <a:gd name="connsiteY2129" fmla="*/ 5524391 h 7116222"/>
              <a:gd name="connsiteX2130" fmla="*/ 6026250 w 7180474"/>
              <a:gd name="connsiteY2130" fmla="*/ 5692536 h 7116222"/>
              <a:gd name="connsiteX2131" fmla="*/ 5993806 w 7180474"/>
              <a:gd name="connsiteY2131" fmla="*/ 5737554 h 7116222"/>
              <a:gd name="connsiteX2132" fmla="*/ 5856016 w 7180474"/>
              <a:gd name="connsiteY2132" fmla="*/ 5692536 h 7116222"/>
              <a:gd name="connsiteX2133" fmla="*/ 5856016 w 7180474"/>
              <a:gd name="connsiteY2133" fmla="*/ 5692536 h 7116222"/>
              <a:gd name="connsiteX2134" fmla="*/ 5993679 w 7180474"/>
              <a:gd name="connsiteY2134" fmla="*/ 5647518 h 7116222"/>
              <a:gd name="connsiteX2135" fmla="*/ 6026123 w 7180474"/>
              <a:gd name="connsiteY2135" fmla="*/ 5692536 h 7116222"/>
              <a:gd name="connsiteX2136" fmla="*/ 5733621 w 7180474"/>
              <a:gd name="connsiteY2136" fmla="*/ 5554788 h 7116222"/>
              <a:gd name="connsiteX2137" fmla="*/ 5733621 w 7180474"/>
              <a:gd name="connsiteY2137" fmla="*/ 5554788 h 7116222"/>
              <a:gd name="connsiteX2138" fmla="*/ 5641507 w 7180474"/>
              <a:gd name="connsiteY2138" fmla="*/ 5683045 h 7116222"/>
              <a:gd name="connsiteX2139" fmla="*/ 5549265 w 7180474"/>
              <a:gd name="connsiteY2139" fmla="*/ 5554788 h 7116222"/>
              <a:gd name="connsiteX2140" fmla="*/ 5549265 w 7180474"/>
              <a:gd name="connsiteY2140" fmla="*/ 5457056 h 7116222"/>
              <a:gd name="connsiteX2141" fmla="*/ 5641507 w 7180474"/>
              <a:gd name="connsiteY2141" fmla="*/ 5426787 h 7116222"/>
              <a:gd name="connsiteX2142" fmla="*/ 5733748 w 7180474"/>
              <a:gd name="connsiteY2142" fmla="*/ 5457056 h 7116222"/>
              <a:gd name="connsiteX2143" fmla="*/ 5733748 w 7180474"/>
              <a:gd name="connsiteY2143" fmla="*/ 5554659 h 7116222"/>
              <a:gd name="connsiteX2144" fmla="*/ 5427124 w 7180474"/>
              <a:gd name="connsiteY2144" fmla="*/ 5692536 h 7116222"/>
              <a:gd name="connsiteX2145" fmla="*/ 5289334 w 7180474"/>
              <a:gd name="connsiteY2145" fmla="*/ 5737554 h 7116222"/>
              <a:gd name="connsiteX2146" fmla="*/ 5256891 w 7180474"/>
              <a:gd name="connsiteY2146" fmla="*/ 5692536 h 7116222"/>
              <a:gd name="connsiteX2147" fmla="*/ 5256891 w 7180474"/>
              <a:gd name="connsiteY2147" fmla="*/ 5692536 h 7116222"/>
              <a:gd name="connsiteX2148" fmla="*/ 5289334 w 7180474"/>
              <a:gd name="connsiteY2148" fmla="*/ 5647518 h 7116222"/>
              <a:gd name="connsiteX2149" fmla="*/ 5426997 w 7180474"/>
              <a:gd name="connsiteY2149" fmla="*/ 5692536 h 7116222"/>
              <a:gd name="connsiteX2150" fmla="*/ 5370125 w 7180474"/>
              <a:gd name="connsiteY2150" fmla="*/ 5869274 h 7116222"/>
              <a:gd name="connsiteX2151" fmla="*/ 5232463 w 7180474"/>
              <a:gd name="connsiteY2151" fmla="*/ 5824128 h 7116222"/>
              <a:gd name="connsiteX2152" fmla="*/ 5232463 w 7180474"/>
              <a:gd name="connsiteY2152" fmla="*/ 5768464 h 7116222"/>
              <a:gd name="connsiteX2153" fmla="*/ 5285009 w 7180474"/>
              <a:gd name="connsiteY2153" fmla="*/ 5751150 h 7116222"/>
              <a:gd name="connsiteX2154" fmla="*/ 5128388 w 7180474"/>
              <a:gd name="connsiteY2154" fmla="*/ 5514643 h 7116222"/>
              <a:gd name="connsiteX2155" fmla="*/ 5036147 w 7180474"/>
              <a:gd name="connsiteY2155" fmla="*/ 5386386 h 7116222"/>
              <a:gd name="connsiteX2156" fmla="*/ 5036147 w 7180474"/>
              <a:gd name="connsiteY2156" fmla="*/ 5288654 h 7116222"/>
              <a:gd name="connsiteX2157" fmla="*/ 5128388 w 7180474"/>
              <a:gd name="connsiteY2157" fmla="*/ 5258385 h 7116222"/>
              <a:gd name="connsiteX2158" fmla="*/ 5220630 w 7180474"/>
              <a:gd name="connsiteY2158" fmla="*/ 5288654 h 7116222"/>
              <a:gd name="connsiteX2159" fmla="*/ 5220630 w 7180474"/>
              <a:gd name="connsiteY2159" fmla="*/ 5386386 h 7116222"/>
              <a:gd name="connsiteX2160" fmla="*/ 5220630 w 7180474"/>
              <a:gd name="connsiteY2160" fmla="*/ 5406394 h 7116222"/>
              <a:gd name="connsiteX2161" fmla="*/ 5220630 w 7180474"/>
              <a:gd name="connsiteY2161" fmla="*/ 5552351 h 7116222"/>
              <a:gd name="connsiteX2162" fmla="*/ 5167957 w 7180474"/>
              <a:gd name="connsiteY2162" fmla="*/ 5569666 h 7116222"/>
              <a:gd name="connsiteX2163" fmla="*/ 5135386 w 7180474"/>
              <a:gd name="connsiteY2163" fmla="*/ 5524519 h 7116222"/>
              <a:gd name="connsiteX2164" fmla="*/ 5000141 w 7180474"/>
              <a:gd name="connsiteY2164" fmla="*/ 5692536 h 7116222"/>
              <a:gd name="connsiteX2165" fmla="*/ 4967697 w 7180474"/>
              <a:gd name="connsiteY2165" fmla="*/ 5737554 h 7116222"/>
              <a:gd name="connsiteX2166" fmla="*/ 4830289 w 7180474"/>
              <a:gd name="connsiteY2166" fmla="*/ 5692536 h 7116222"/>
              <a:gd name="connsiteX2167" fmla="*/ 4830289 w 7180474"/>
              <a:gd name="connsiteY2167" fmla="*/ 5692536 h 7116222"/>
              <a:gd name="connsiteX2168" fmla="*/ 4967951 w 7180474"/>
              <a:gd name="connsiteY2168" fmla="*/ 5647518 h 7116222"/>
              <a:gd name="connsiteX2169" fmla="*/ 5000141 w 7180474"/>
              <a:gd name="connsiteY2169" fmla="*/ 5692536 h 7116222"/>
              <a:gd name="connsiteX2170" fmla="*/ 4707512 w 7180474"/>
              <a:gd name="connsiteY2170" fmla="*/ 5554788 h 7116222"/>
              <a:gd name="connsiteX2171" fmla="*/ 4707512 w 7180474"/>
              <a:gd name="connsiteY2171" fmla="*/ 5554788 h 7116222"/>
              <a:gd name="connsiteX2172" fmla="*/ 4615270 w 7180474"/>
              <a:gd name="connsiteY2172" fmla="*/ 5683045 h 7116222"/>
              <a:gd name="connsiteX2173" fmla="*/ 4523028 w 7180474"/>
              <a:gd name="connsiteY2173" fmla="*/ 5554788 h 7116222"/>
              <a:gd name="connsiteX2174" fmla="*/ 4523028 w 7180474"/>
              <a:gd name="connsiteY2174" fmla="*/ 5457056 h 7116222"/>
              <a:gd name="connsiteX2175" fmla="*/ 4615270 w 7180474"/>
              <a:gd name="connsiteY2175" fmla="*/ 5426787 h 7116222"/>
              <a:gd name="connsiteX2176" fmla="*/ 4707512 w 7180474"/>
              <a:gd name="connsiteY2176" fmla="*/ 5457056 h 7116222"/>
              <a:gd name="connsiteX2177" fmla="*/ 4707512 w 7180474"/>
              <a:gd name="connsiteY2177" fmla="*/ 5554659 h 7116222"/>
              <a:gd name="connsiteX2178" fmla="*/ 4401397 w 7180474"/>
              <a:gd name="connsiteY2178" fmla="*/ 5692536 h 7116222"/>
              <a:gd name="connsiteX2179" fmla="*/ 4263734 w 7180474"/>
              <a:gd name="connsiteY2179" fmla="*/ 5737554 h 7116222"/>
              <a:gd name="connsiteX2180" fmla="*/ 4231163 w 7180474"/>
              <a:gd name="connsiteY2180" fmla="*/ 5692536 h 7116222"/>
              <a:gd name="connsiteX2181" fmla="*/ 4231163 w 7180474"/>
              <a:gd name="connsiteY2181" fmla="*/ 5692536 h 7116222"/>
              <a:gd name="connsiteX2182" fmla="*/ 4263734 w 7180474"/>
              <a:gd name="connsiteY2182" fmla="*/ 5647518 h 7116222"/>
              <a:gd name="connsiteX2183" fmla="*/ 4401269 w 7180474"/>
              <a:gd name="connsiteY2183" fmla="*/ 5692536 h 7116222"/>
              <a:gd name="connsiteX2184" fmla="*/ 4344398 w 7180474"/>
              <a:gd name="connsiteY2184" fmla="*/ 5869274 h 7116222"/>
              <a:gd name="connsiteX2185" fmla="*/ 4206735 w 7180474"/>
              <a:gd name="connsiteY2185" fmla="*/ 5824128 h 7116222"/>
              <a:gd name="connsiteX2186" fmla="*/ 4206735 w 7180474"/>
              <a:gd name="connsiteY2186" fmla="*/ 5768464 h 7116222"/>
              <a:gd name="connsiteX2187" fmla="*/ 4259281 w 7180474"/>
              <a:gd name="connsiteY2187" fmla="*/ 5751150 h 7116222"/>
              <a:gd name="connsiteX2188" fmla="*/ 4102661 w 7180474"/>
              <a:gd name="connsiteY2188" fmla="*/ 5514643 h 7116222"/>
              <a:gd name="connsiteX2189" fmla="*/ 4010419 w 7180474"/>
              <a:gd name="connsiteY2189" fmla="*/ 5386386 h 7116222"/>
              <a:gd name="connsiteX2190" fmla="*/ 4010419 w 7180474"/>
              <a:gd name="connsiteY2190" fmla="*/ 5288654 h 7116222"/>
              <a:gd name="connsiteX2191" fmla="*/ 4102661 w 7180474"/>
              <a:gd name="connsiteY2191" fmla="*/ 5258385 h 7116222"/>
              <a:gd name="connsiteX2192" fmla="*/ 4194902 w 7180474"/>
              <a:gd name="connsiteY2192" fmla="*/ 5288654 h 7116222"/>
              <a:gd name="connsiteX2193" fmla="*/ 4194902 w 7180474"/>
              <a:gd name="connsiteY2193" fmla="*/ 5386386 h 7116222"/>
              <a:gd name="connsiteX2194" fmla="*/ 4194902 w 7180474"/>
              <a:gd name="connsiteY2194" fmla="*/ 5406394 h 7116222"/>
              <a:gd name="connsiteX2195" fmla="*/ 4194902 w 7180474"/>
              <a:gd name="connsiteY2195" fmla="*/ 5552351 h 7116222"/>
              <a:gd name="connsiteX2196" fmla="*/ 4142229 w 7180474"/>
              <a:gd name="connsiteY2196" fmla="*/ 5569666 h 7116222"/>
              <a:gd name="connsiteX2197" fmla="*/ 4109785 w 7180474"/>
              <a:gd name="connsiteY2197" fmla="*/ 5524519 h 7116222"/>
              <a:gd name="connsiteX2198" fmla="*/ 3974922 w 7180474"/>
              <a:gd name="connsiteY2198" fmla="*/ 5692536 h 7116222"/>
              <a:gd name="connsiteX2199" fmla="*/ 3942351 w 7180474"/>
              <a:gd name="connsiteY2199" fmla="*/ 5737554 h 7116222"/>
              <a:gd name="connsiteX2200" fmla="*/ 3804179 w 7180474"/>
              <a:gd name="connsiteY2200" fmla="*/ 5692536 h 7116222"/>
              <a:gd name="connsiteX2201" fmla="*/ 3804179 w 7180474"/>
              <a:gd name="connsiteY2201" fmla="*/ 5692536 h 7116222"/>
              <a:gd name="connsiteX2202" fmla="*/ 3941842 w 7180474"/>
              <a:gd name="connsiteY2202" fmla="*/ 5647518 h 7116222"/>
              <a:gd name="connsiteX2203" fmla="*/ 3974286 w 7180474"/>
              <a:gd name="connsiteY2203" fmla="*/ 5692536 h 7116222"/>
              <a:gd name="connsiteX2204" fmla="*/ 3682293 w 7180474"/>
              <a:gd name="connsiteY2204" fmla="*/ 5554788 h 7116222"/>
              <a:gd name="connsiteX2205" fmla="*/ 3682293 w 7180474"/>
              <a:gd name="connsiteY2205" fmla="*/ 5554788 h 7116222"/>
              <a:gd name="connsiteX2206" fmla="*/ 3590052 w 7180474"/>
              <a:gd name="connsiteY2206" fmla="*/ 5683045 h 7116222"/>
              <a:gd name="connsiteX2207" fmla="*/ 3497810 w 7180474"/>
              <a:gd name="connsiteY2207" fmla="*/ 5554788 h 7116222"/>
              <a:gd name="connsiteX2208" fmla="*/ 3497810 w 7180474"/>
              <a:gd name="connsiteY2208" fmla="*/ 5457056 h 7116222"/>
              <a:gd name="connsiteX2209" fmla="*/ 3590052 w 7180474"/>
              <a:gd name="connsiteY2209" fmla="*/ 5426787 h 7116222"/>
              <a:gd name="connsiteX2210" fmla="*/ 3682293 w 7180474"/>
              <a:gd name="connsiteY2210" fmla="*/ 5457056 h 7116222"/>
              <a:gd name="connsiteX2211" fmla="*/ 3682293 w 7180474"/>
              <a:gd name="connsiteY2211" fmla="*/ 5554659 h 7116222"/>
              <a:gd name="connsiteX2212" fmla="*/ 3375796 w 7180474"/>
              <a:gd name="connsiteY2212" fmla="*/ 5692536 h 7116222"/>
              <a:gd name="connsiteX2213" fmla="*/ 3238006 w 7180474"/>
              <a:gd name="connsiteY2213" fmla="*/ 5737554 h 7116222"/>
              <a:gd name="connsiteX2214" fmla="*/ 3205435 w 7180474"/>
              <a:gd name="connsiteY2214" fmla="*/ 5692536 h 7116222"/>
              <a:gd name="connsiteX2215" fmla="*/ 3205435 w 7180474"/>
              <a:gd name="connsiteY2215" fmla="*/ 5692536 h 7116222"/>
              <a:gd name="connsiteX2216" fmla="*/ 3238006 w 7180474"/>
              <a:gd name="connsiteY2216" fmla="*/ 5647518 h 7116222"/>
              <a:gd name="connsiteX2217" fmla="*/ 3375669 w 7180474"/>
              <a:gd name="connsiteY2217" fmla="*/ 5692536 h 7116222"/>
              <a:gd name="connsiteX2218" fmla="*/ 3318797 w 7180474"/>
              <a:gd name="connsiteY2218" fmla="*/ 5869274 h 7116222"/>
              <a:gd name="connsiteX2219" fmla="*/ 3180753 w 7180474"/>
              <a:gd name="connsiteY2219" fmla="*/ 5824128 h 7116222"/>
              <a:gd name="connsiteX2220" fmla="*/ 3180753 w 7180474"/>
              <a:gd name="connsiteY2220" fmla="*/ 5768464 h 7116222"/>
              <a:gd name="connsiteX2221" fmla="*/ 3233299 w 7180474"/>
              <a:gd name="connsiteY2221" fmla="*/ 5751150 h 7116222"/>
              <a:gd name="connsiteX2222" fmla="*/ 3077061 w 7180474"/>
              <a:gd name="connsiteY2222" fmla="*/ 5514643 h 7116222"/>
              <a:gd name="connsiteX2223" fmla="*/ 2984819 w 7180474"/>
              <a:gd name="connsiteY2223" fmla="*/ 5386386 h 7116222"/>
              <a:gd name="connsiteX2224" fmla="*/ 2984819 w 7180474"/>
              <a:gd name="connsiteY2224" fmla="*/ 5288654 h 7116222"/>
              <a:gd name="connsiteX2225" fmla="*/ 3077061 w 7180474"/>
              <a:gd name="connsiteY2225" fmla="*/ 5258385 h 7116222"/>
              <a:gd name="connsiteX2226" fmla="*/ 3169302 w 7180474"/>
              <a:gd name="connsiteY2226" fmla="*/ 5288654 h 7116222"/>
              <a:gd name="connsiteX2227" fmla="*/ 3169302 w 7180474"/>
              <a:gd name="connsiteY2227" fmla="*/ 5386386 h 7116222"/>
              <a:gd name="connsiteX2228" fmla="*/ 3169302 w 7180474"/>
              <a:gd name="connsiteY2228" fmla="*/ 5406394 h 7116222"/>
              <a:gd name="connsiteX2229" fmla="*/ 3169302 w 7180474"/>
              <a:gd name="connsiteY2229" fmla="*/ 5552351 h 7116222"/>
              <a:gd name="connsiteX2230" fmla="*/ 3117138 w 7180474"/>
              <a:gd name="connsiteY2230" fmla="*/ 5569666 h 7116222"/>
              <a:gd name="connsiteX2231" fmla="*/ 3084694 w 7180474"/>
              <a:gd name="connsiteY2231" fmla="*/ 5524519 h 7116222"/>
              <a:gd name="connsiteX2232" fmla="*/ 2949194 w 7180474"/>
              <a:gd name="connsiteY2232" fmla="*/ 5692536 h 7116222"/>
              <a:gd name="connsiteX2233" fmla="*/ 2916624 w 7180474"/>
              <a:gd name="connsiteY2233" fmla="*/ 5737554 h 7116222"/>
              <a:gd name="connsiteX2234" fmla="*/ 2778834 w 7180474"/>
              <a:gd name="connsiteY2234" fmla="*/ 5692536 h 7116222"/>
              <a:gd name="connsiteX2235" fmla="*/ 2778834 w 7180474"/>
              <a:gd name="connsiteY2235" fmla="*/ 5692536 h 7116222"/>
              <a:gd name="connsiteX2236" fmla="*/ 2916369 w 7180474"/>
              <a:gd name="connsiteY2236" fmla="*/ 5647518 h 7116222"/>
              <a:gd name="connsiteX2237" fmla="*/ 2949194 w 7180474"/>
              <a:gd name="connsiteY2237" fmla="*/ 5692536 h 7116222"/>
              <a:gd name="connsiteX2238" fmla="*/ 2656566 w 7180474"/>
              <a:gd name="connsiteY2238" fmla="*/ 5554788 h 7116222"/>
              <a:gd name="connsiteX2239" fmla="*/ 2656566 w 7180474"/>
              <a:gd name="connsiteY2239" fmla="*/ 5554788 h 7116222"/>
              <a:gd name="connsiteX2240" fmla="*/ 2564324 w 7180474"/>
              <a:gd name="connsiteY2240" fmla="*/ 5683045 h 7116222"/>
              <a:gd name="connsiteX2241" fmla="*/ 2472082 w 7180474"/>
              <a:gd name="connsiteY2241" fmla="*/ 5554788 h 7116222"/>
              <a:gd name="connsiteX2242" fmla="*/ 2472082 w 7180474"/>
              <a:gd name="connsiteY2242" fmla="*/ 5457056 h 7116222"/>
              <a:gd name="connsiteX2243" fmla="*/ 2564324 w 7180474"/>
              <a:gd name="connsiteY2243" fmla="*/ 5426787 h 7116222"/>
              <a:gd name="connsiteX2244" fmla="*/ 2656566 w 7180474"/>
              <a:gd name="connsiteY2244" fmla="*/ 5457056 h 7116222"/>
              <a:gd name="connsiteX2245" fmla="*/ 2656566 w 7180474"/>
              <a:gd name="connsiteY2245" fmla="*/ 5554659 h 7116222"/>
              <a:gd name="connsiteX2246" fmla="*/ 2350069 w 7180474"/>
              <a:gd name="connsiteY2246" fmla="*/ 5692536 h 7116222"/>
              <a:gd name="connsiteX2247" fmla="*/ 2212279 w 7180474"/>
              <a:gd name="connsiteY2247" fmla="*/ 5737554 h 7116222"/>
              <a:gd name="connsiteX2248" fmla="*/ 2179708 w 7180474"/>
              <a:gd name="connsiteY2248" fmla="*/ 5692536 h 7116222"/>
              <a:gd name="connsiteX2249" fmla="*/ 2179708 w 7180474"/>
              <a:gd name="connsiteY2249" fmla="*/ 5692536 h 7116222"/>
              <a:gd name="connsiteX2250" fmla="*/ 2212151 w 7180474"/>
              <a:gd name="connsiteY2250" fmla="*/ 5647518 h 7116222"/>
              <a:gd name="connsiteX2251" fmla="*/ 2349941 w 7180474"/>
              <a:gd name="connsiteY2251" fmla="*/ 5692536 h 7116222"/>
              <a:gd name="connsiteX2252" fmla="*/ 2293070 w 7180474"/>
              <a:gd name="connsiteY2252" fmla="*/ 5869274 h 7116222"/>
              <a:gd name="connsiteX2253" fmla="*/ 2155280 w 7180474"/>
              <a:gd name="connsiteY2253" fmla="*/ 5824128 h 7116222"/>
              <a:gd name="connsiteX2254" fmla="*/ 2155280 w 7180474"/>
              <a:gd name="connsiteY2254" fmla="*/ 5768464 h 7116222"/>
              <a:gd name="connsiteX2255" fmla="*/ 2207953 w 7180474"/>
              <a:gd name="connsiteY2255" fmla="*/ 5751150 h 7116222"/>
              <a:gd name="connsiteX2256" fmla="*/ 2051333 w 7180474"/>
              <a:gd name="connsiteY2256" fmla="*/ 5514643 h 7116222"/>
              <a:gd name="connsiteX2257" fmla="*/ 1959091 w 7180474"/>
              <a:gd name="connsiteY2257" fmla="*/ 5386386 h 7116222"/>
              <a:gd name="connsiteX2258" fmla="*/ 1959091 w 7180474"/>
              <a:gd name="connsiteY2258" fmla="*/ 5288654 h 7116222"/>
              <a:gd name="connsiteX2259" fmla="*/ 2051333 w 7180474"/>
              <a:gd name="connsiteY2259" fmla="*/ 5258385 h 7116222"/>
              <a:gd name="connsiteX2260" fmla="*/ 2143575 w 7180474"/>
              <a:gd name="connsiteY2260" fmla="*/ 5288654 h 7116222"/>
              <a:gd name="connsiteX2261" fmla="*/ 2143575 w 7180474"/>
              <a:gd name="connsiteY2261" fmla="*/ 5386386 h 7116222"/>
              <a:gd name="connsiteX2262" fmla="*/ 2143575 w 7180474"/>
              <a:gd name="connsiteY2262" fmla="*/ 5406394 h 7116222"/>
              <a:gd name="connsiteX2263" fmla="*/ 2143575 w 7180474"/>
              <a:gd name="connsiteY2263" fmla="*/ 5552351 h 7116222"/>
              <a:gd name="connsiteX2264" fmla="*/ 2090901 w 7180474"/>
              <a:gd name="connsiteY2264" fmla="*/ 5569666 h 7116222"/>
              <a:gd name="connsiteX2265" fmla="*/ 2058458 w 7180474"/>
              <a:gd name="connsiteY2265" fmla="*/ 5524519 h 7116222"/>
              <a:gd name="connsiteX2266" fmla="*/ 1923467 w 7180474"/>
              <a:gd name="connsiteY2266" fmla="*/ 5692536 h 7116222"/>
              <a:gd name="connsiteX2267" fmla="*/ 1890896 w 7180474"/>
              <a:gd name="connsiteY2267" fmla="*/ 5737554 h 7116222"/>
              <a:gd name="connsiteX2268" fmla="*/ 1753233 w 7180474"/>
              <a:gd name="connsiteY2268" fmla="*/ 5692536 h 7116222"/>
              <a:gd name="connsiteX2269" fmla="*/ 1753233 w 7180474"/>
              <a:gd name="connsiteY2269" fmla="*/ 5692536 h 7116222"/>
              <a:gd name="connsiteX2270" fmla="*/ 1890769 w 7180474"/>
              <a:gd name="connsiteY2270" fmla="*/ 5647518 h 7116222"/>
              <a:gd name="connsiteX2271" fmla="*/ 1923340 w 7180474"/>
              <a:gd name="connsiteY2271" fmla="*/ 5692536 h 7116222"/>
              <a:gd name="connsiteX2272" fmla="*/ 1630838 w 7180474"/>
              <a:gd name="connsiteY2272" fmla="*/ 5554788 h 7116222"/>
              <a:gd name="connsiteX2273" fmla="*/ 1630838 w 7180474"/>
              <a:gd name="connsiteY2273" fmla="*/ 5554788 h 7116222"/>
              <a:gd name="connsiteX2274" fmla="*/ 1538596 w 7180474"/>
              <a:gd name="connsiteY2274" fmla="*/ 5683045 h 7116222"/>
              <a:gd name="connsiteX2275" fmla="*/ 1446355 w 7180474"/>
              <a:gd name="connsiteY2275" fmla="*/ 5554788 h 7116222"/>
              <a:gd name="connsiteX2276" fmla="*/ 1446355 w 7180474"/>
              <a:gd name="connsiteY2276" fmla="*/ 5457056 h 7116222"/>
              <a:gd name="connsiteX2277" fmla="*/ 1538596 w 7180474"/>
              <a:gd name="connsiteY2277" fmla="*/ 5426787 h 7116222"/>
              <a:gd name="connsiteX2278" fmla="*/ 1630965 w 7180474"/>
              <a:gd name="connsiteY2278" fmla="*/ 5457056 h 7116222"/>
              <a:gd name="connsiteX2279" fmla="*/ 1630965 w 7180474"/>
              <a:gd name="connsiteY2279" fmla="*/ 5554659 h 7116222"/>
              <a:gd name="connsiteX2280" fmla="*/ 1324341 w 7180474"/>
              <a:gd name="connsiteY2280" fmla="*/ 5692536 h 7116222"/>
              <a:gd name="connsiteX2281" fmla="*/ 1186551 w 7180474"/>
              <a:gd name="connsiteY2281" fmla="*/ 5737554 h 7116222"/>
              <a:gd name="connsiteX2282" fmla="*/ 1154108 w 7180474"/>
              <a:gd name="connsiteY2282" fmla="*/ 5692536 h 7116222"/>
              <a:gd name="connsiteX2283" fmla="*/ 1154108 w 7180474"/>
              <a:gd name="connsiteY2283" fmla="*/ 5692536 h 7116222"/>
              <a:gd name="connsiteX2284" fmla="*/ 1186551 w 7180474"/>
              <a:gd name="connsiteY2284" fmla="*/ 5647518 h 7116222"/>
              <a:gd name="connsiteX2285" fmla="*/ 1324214 w 7180474"/>
              <a:gd name="connsiteY2285" fmla="*/ 5692536 h 7116222"/>
              <a:gd name="connsiteX2286" fmla="*/ 1267342 w 7180474"/>
              <a:gd name="connsiteY2286" fmla="*/ 5869274 h 7116222"/>
              <a:gd name="connsiteX2287" fmla="*/ 1129552 w 7180474"/>
              <a:gd name="connsiteY2287" fmla="*/ 5824128 h 7116222"/>
              <a:gd name="connsiteX2288" fmla="*/ 1129552 w 7180474"/>
              <a:gd name="connsiteY2288" fmla="*/ 5768464 h 7116222"/>
              <a:gd name="connsiteX2289" fmla="*/ 1182225 w 7180474"/>
              <a:gd name="connsiteY2289" fmla="*/ 5751150 h 7116222"/>
              <a:gd name="connsiteX2290" fmla="*/ 1025605 w 7180474"/>
              <a:gd name="connsiteY2290" fmla="*/ 5514643 h 7116222"/>
              <a:gd name="connsiteX2291" fmla="*/ 933491 w 7180474"/>
              <a:gd name="connsiteY2291" fmla="*/ 5386386 h 7116222"/>
              <a:gd name="connsiteX2292" fmla="*/ 933491 w 7180474"/>
              <a:gd name="connsiteY2292" fmla="*/ 5288654 h 7116222"/>
              <a:gd name="connsiteX2293" fmla="*/ 1025605 w 7180474"/>
              <a:gd name="connsiteY2293" fmla="*/ 5258385 h 7116222"/>
              <a:gd name="connsiteX2294" fmla="*/ 1117847 w 7180474"/>
              <a:gd name="connsiteY2294" fmla="*/ 5288654 h 7116222"/>
              <a:gd name="connsiteX2295" fmla="*/ 1117847 w 7180474"/>
              <a:gd name="connsiteY2295" fmla="*/ 5386386 h 7116222"/>
              <a:gd name="connsiteX2296" fmla="*/ 1117847 w 7180474"/>
              <a:gd name="connsiteY2296" fmla="*/ 5406394 h 7116222"/>
              <a:gd name="connsiteX2297" fmla="*/ 1117847 w 7180474"/>
              <a:gd name="connsiteY2297" fmla="*/ 5552351 h 7116222"/>
              <a:gd name="connsiteX2298" fmla="*/ 1065301 w 7180474"/>
              <a:gd name="connsiteY2298" fmla="*/ 5569666 h 7116222"/>
              <a:gd name="connsiteX2299" fmla="*/ 1032730 w 7180474"/>
              <a:gd name="connsiteY2299" fmla="*/ 5524519 h 7116222"/>
              <a:gd name="connsiteX2300" fmla="*/ 773054 w 7180474"/>
              <a:gd name="connsiteY2300" fmla="*/ 5500150 h 7116222"/>
              <a:gd name="connsiteX2301" fmla="*/ 716055 w 7180474"/>
              <a:gd name="connsiteY2301" fmla="*/ 5421015 h 7116222"/>
              <a:gd name="connsiteX2302" fmla="*/ 772927 w 7180474"/>
              <a:gd name="connsiteY2302" fmla="*/ 5342137 h 7116222"/>
              <a:gd name="connsiteX2303" fmla="*/ 772927 w 7180474"/>
              <a:gd name="connsiteY2303" fmla="*/ 5342137 h 7116222"/>
              <a:gd name="connsiteX2304" fmla="*/ 865168 w 7180474"/>
              <a:gd name="connsiteY2304" fmla="*/ 5311484 h 7116222"/>
              <a:gd name="connsiteX2305" fmla="*/ 922167 w 7180474"/>
              <a:gd name="connsiteY2305" fmla="*/ 5390490 h 7116222"/>
              <a:gd name="connsiteX2306" fmla="*/ 922167 w 7180474"/>
              <a:gd name="connsiteY2306" fmla="*/ 5548631 h 7116222"/>
              <a:gd name="connsiteX2307" fmla="*/ 922295 w 7180474"/>
              <a:gd name="connsiteY2307" fmla="*/ 5561201 h 7116222"/>
              <a:gd name="connsiteX2308" fmla="*/ 922295 w 7180474"/>
              <a:gd name="connsiteY2308" fmla="*/ 5616992 h 7116222"/>
              <a:gd name="connsiteX2309" fmla="*/ 869621 w 7180474"/>
              <a:gd name="connsiteY2309" fmla="*/ 5634179 h 7116222"/>
              <a:gd name="connsiteX2310" fmla="*/ 784505 w 7180474"/>
              <a:gd name="connsiteY2310" fmla="*/ 5516054 h 7116222"/>
              <a:gd name="connsiteX2311" fmla="*/ 869621 w 7180474"/>
              <a:gd name="connsiteY2311" fmla="*/ 5297889 h 7116222"/>
              <a:gd name="connsiteX2312" fmla="*/ 784505 w 7180474"/>
              <a:gd name="connsiteY2312" fmla="*/ 5325720 h 7116222"/>
              <a:gd name="connsiteX2313" fmla="*/ 837051 w 7180474"/>
              <a:gd name="connsiteY2313" fmla="*/ 5252742 h 7116222"/>
              <a:gd name="connsiteX2314" fmla="*/ 784505 w 7180474"/>
              <a:gd name="connsiteY2314" fmla="*/ 5179507 h 7116222"/>
              <a:gd name="connsiteX2315" fmla="*/ 869621 w 7180474"/>
              <a:gd name="connsiteY2315" fmla="*/ 5207467 h 7116222"/>
              <a:gd name="connsiteX2316" fmla="*/ 922295 w 7180474"/>
              <a:gd name="connsiteY2316" fmla="*/ 5134361 h 7116222"/>
              <a:gd name="connsiteX2317" fmla="*/ 922295 w 7180474"/>
              <a:gd name="connsiteY2317" fmla="*/ 5224141 h 7116222"/>
              <a:gd name="connsiteX2318" fmla="*/ 1007411 w 7180474"/>
              <a:gd name="connsiteY2318" fmla="*/ 5252101 h 7116222"/>
              <a:gd name="connsiteX2319" fmla="*/ 922295 w 7180474"/>
              <a:gd name="connsiteY2319" fmla="*/ 5279932 h 7116222"/>
              <a:gd name="connsiteX2320" fmla="*/ 922295 w 7180474"/>
              <a:gd name="connsiteY2320" fmla="*/ 5369712 h 7116222"/>
              <a:gd name="connsiteX2321" fmla="*/ 911862 w 7180474"/>
              <a:gd name="connsiteY2321" fmla="*/ 4268881 h 7116222"/>
              <a:gd name="connsiteX2322" fmla="*/ 876746 w 7180474"/>
              <a:gd name="connsiteY2322" fmla="*/ 4220143 h 7116222"/>
              <a:gd name="connsiteX2323" fmla="*/ 933745 w 7180474"/>
              <a:gd name="connsiteY2323" fmla="*/ 4201418 h 7116222"/>
              <a:gd name="connsiteX2324" fmla="*/ 933745 w 7180474"/>
              <a:gd name="connsiteY2324" fmla="*/ 4141008 h 7116222"/>
              <a:gd name="connsiteX2325" fmla="*/ 990744 w 7180474"/>
              <a:gd name="connsiteY2325" fmla="*/ 4159734 h 7116222"/>
              <a:gd name="connsiteX2326" fmla="*/ 1025860 w 7180474"/>
              <a:gd name="connsiteY2326" fmla="*/ 4110868 h 7116222"/>
              <a:gd name="connsiteX2327" fmla="*/ 1061103 w 7180474"/>
              <a:gd name="connsiteY2327" fmla="*/ 4159734 h 7116222"/>
              <a:gd name="connsiteX2328" fmla="*/ 1118101 w 7180474"/>
              <a:gd name="connsiteY2328" fmla="*/ 4141008 h 7116222"/>
              <a:gd name="connsiteX2329" fmla="*/ 1118101 w 7180474"/>
              <a:gd name="connsiteY2329" fmla="*/ 4201418 h 7116222"/>
              <a:gd name="connsiteX2330" fmla="*/ 1175100 w 7180474"/>
              <a:gd name="connsiteY2330" fmla="*/ 4220143 h 7116222"/>
              <a:gd name="connsiteX2331" fmla="*/ 1139858 w 7180474"/>
              <a:gd name="connsiteY2331" fmla="*/ 4268881 h 7116222"/>
              <a:gd name="connsiteX2332" fmla="*/ 1139858 w 7180474"/>
              <a:gd name="connsiteY2332" fmla="*/ 4268881 h 7116222"/>
              <a:gd name="connsiteX2333" fmla="*/ 1175100 w 7180474"/>
              <a:gd name="connsiteY2333" fmla="*/ 4317747 h 7116222"/>
              <a:gd name="connsiteX2334" fmla="*/ 1118101 w 7180474"/>
              <a:gd name="connsiteY2334" fmla="*/ 4336344 h 7116222"/>
              <a:gd name="connsiteX2335" fmla="*/ 1118101 w 7180474"/>
              <a:gd name="connsiteY2335" fmla="*/ 4397138 h 7116222"/>
              <a:gd name="connsiteX2336" fmla="*/ 1061103 w 7180474"/>
              <a:gd name="connsiteY2336" fmla="*/ 4378541 h 7116222"/>
              <a:gd name="connsiteX2337" fmla="*/ 1025860 w 7180474"/>
              <a:gd name="connsiteY2337" fmla="*/ 4427407 h 7116222"/>
              <a:gd name="connsiteX2338" fmla="*/ 990744 w 7180474"/>
              <a:gd name="connsiteY2338" fmla="*/ 4378541 h 7116222"/>
              <a:gd name="connsiteX2339" fmla="*/ 933745 w 7180474"/>
              <a:gd name="connsiteY2339" fmla="*/ 4397138 h 7116222"/>
              <a:gd name="connsiteX2340" fmla="*/ 933745 w 7180474"/>
              <a:gd name="connsiteY2340" fmla="*/ 4336729 h 7116222"/>
              <a:gd name="connsiteX2341" fmla="*/ 876746 w 7180474"/>
              <a:gd name="connsiteY2341" fmla="*/ 4318132 h 7116222"/>
              <a:gd name="connsiteX2342" fmla="*/ 911862 w 7180474"/>
              <a:gd name="connsiteY2342" fmla="*/ 4269266 h 7116222"/>
              <a:gd name="connsiteX2343" fmla="*/ 772927 w 7180474"/>
              <a:gd name="connsiteY2343" fmla="*/ 3918739 h 7116222"/>
              <a:gd name="connsiteX2344" fmla="*/ 772927 w 7180474"/>
              <a:gd name="connsiteY2344" fmla="*/ 3918739 h 7116222"/>
              <a:gd name="connsiteX2345" fmla="*/ 865168 w 7180474"/>
              <a:gd name="connsiteY2345" fmla="*/ 3888470 h 7116222"/>
              <a:gd name="connsiteX2346" fmla="*/ 922167 w 7180474"/>
              <a:gd name="connsiteY2346" fmla="*/ 3967476 h 7116222"/>
              <a:gd name="connsiteX2347" fmla="*/ 922167 w 7180474"/>
              <a:gd name="connsiteY2347" fmla="*/ 4125617 h 7116222"/>
              <a:gd name="connsiteX2348" fmla="*/ 773054 w 7180474"/>
              <a:gd name="connsiteY2348" fmla="*/ 4076495 h 7116222"/>
              <a:gd name="connsiteX2349" fmla="*/ 716055 w 7180474"/>
              <a:gd name="connsiteY2349" fmla="*/ 3997488 h 7116222"/>
              <a:gd name="connsiteX2350" fmla="*/ 911862 w 7180474"/>
              <a:gd name="connsiteY2350" fmla="*/ 2846380 h 7116222"/>
              <a:gd name="connsiteX2351" fmla="*/ 876746 w 7180474"/>
              <a:gd name="connsiteY2351" fmla="*/ 2797642 h 7116222"/>
              <a:gd name="connsiteX2352" fmla="*/ 933745 w 7180474"/>
              <a:gd name="connsiteY2352" fmla="*/ 2778917 h 7116222"/>
              <a:gd name="connsiteX2353" fmla="*/ 933745 w 7180474"/>
              <a:gd name="connsiteY2353" fmla="*/ 2718508 h 7116222"/>
              <a:gd name="connsiteX2354" fmla="*/ 990744 w 7180474"/>
              <a:gd name="connsiteY2354" fmla="*/ 2737233 h 7116222"/>
              <a:gd name="connsiteX2355" fmla="*/ 1025860 w 7180474"/>
              <a:gd name="connsiteY2355" fmla="*/ 2688367 h 7116222"/>
              <a:gd name="connsiteX2356" fmla="*/ 1061103 w 7180474"/>
              <a:gd name="connsiteY2356" fmla="*/ 2737233 h 7116222"/>
              <a:gd name="connsiteX2357" fmla="*/ 1118101 w 7180474"/>
              <a:gd name="connsiteY2357" fmla="*/ 2718508 h 7116222"/>
              <a:gd name="connsiteX2358" fmla="*/ 1118101 w 7180474"/>
              <a:gd name="connsiteY2358" fmla="*/ 2778917 h 7116222"/>
              <a:gd name="connsiteX2359" fmla="*/ 1175100 w 7180474"/>
              <a:gd name="connsiteY2359" fmla="*/ 2797642 h 7116222"/>
              <a:gd name="connsiteX2360" fmla="*/ 1139858 w 7180474"/>
              <a:gd name="connsiteY2360" fmla="*/ 2846380 h 7116222"/>
              <a:gd name="connsiteX2361" fmla="*/ 1139858 w 7180474"/>
              <a:gd name="connsiteY2361" fmla="*/ 2846380 h 7116222"/>
              <a:gd name="connsiteX2362" fmla="*/ 1175100 w 7180474"/>
              <a:gd name="connsiteY2362" fmla="*/ 2895246 h 7116222"/>
              <a:gd name="connsiteX2363" fmla="*/ 1118101 w 7180474"/>
              <a:gd name="connsiteY2363" fmla="*/ 2913843 h 7116222"/>
              <a:gd name="connsiteX2364" fmla="*/ 1118101 w 7180474"/>
              <a:gd name="connsiteY2364" fmla="*/ 2974253 h 7116222"/>
              <a:gd name="connsiteX2365" fmla="*/ 1061103 w 7180474"/>
              <a:gd name="connsiteY2365" fmla="*/ 2955655 h 7116222"/>
              <a:gd name="connsiteX2366" fmla="*/ 1025860 w 7180474"/>
              <a:gd name="connsiteY2366" fmla="*/ 3004521 h 7116222"/>
              <a:gd name="connsiteX2367" fmla="*/ 990744 w 7180474"/>
              <a:gd name="connsiteY2367" fmla="*/ 2955655 h 7116222"/>
              <a:gd name="connsiteX2368" fmla="*/ 933745 w 7180474"/>
              <a:gd name="connsiteY2368" fmla="*/ 2974253 h 7116222"/>
              <a:gd name="connsiteX2369" fmla="*/ 933745 w 7180474"/>
              <a:gd name="connsiteY2369" fmla="*/ 2913843 h 7116222"/>
              <a:gd name="connsiteX2370" fmla="*/ 876746 w 7180474"/>
              <a:gd name="connsiteY2370" fmla="*/ 2895246 h 7116222"/>
              <a:gd name="connsiteX2371" fmla="*/ 911862 w 7180474"/>
              <a:gd name="connsiteY2371" fmla="*/ 2846380 h 7116222"/>
              <a:gd name="connsiteX2372" fmla="*/ 772927 w 7180474"/>
              <a:gd name="connsiteY2372" fmla="*/ 2495725 h 7116222"/>
              <a:gd name="connsiteX2373" fmla="*/ 772927 w 7180474"/>
              <a:gd name="connsiteY2373" fmla="*/ 2495725 h 7116222"/>
              <a:gd name="connsiteX2374" fmla="*/ 865168 w 7180474"/>
              <a:gd name="connsiteY2374" fmla="*/ 2465456 h 7116222"/>
              <a:gd name="connsiteX2375" fmla="*/ 922167 w 7180474"/>
              <a:gd name="connsiteY2375" fmla="*/ 2544463 h 7116222"/>
              <a:gd name="connsiteX2376" fmla="*/ 922167 w 7180474"/>
              <a:gd name="connsiteY2376" fmla="*/ 2702604 h 7116222"/>
              <a:gd name="connsiteX2377" fmla="*/ 772927 w 7180474"/>
              <a:gd name="connsiteY2377" fmla="*/ 2653738 h 7116222"/>
              <a:gd name="connsiteX2378" fmla="*/ 715928 w 7180474"/>
              <a:gd name="connsiteY2378" fmla="*/ 2574731 h 7116222"/>
              <a:gd name="connsiteX2379" fmla="*/ 1025860 w 7180474"/>
              <a:gd name="connsiteY2379" fmla="*/ 1601131 h 7116222"/>
              <a:gd name="connsiteX2380" fmla="*/ 1118101 w 7180474"/>
              <a:gd name="connsiteY2380" fmla="*/ 1729388 h 7116222"/>
              <a:gd name="connsiteX2381" fmla="*/ 1118101 w 7180474"/>
              <a:gd name="connsiteY2381" fmla="*/ 1827120 h 7116222"/>
              <a:gd name="connsiteX2382" fmla="*/ 1025860 w 7180474"/>
              <a:gd name="connsiteY2382" fmla="*/ 1857645 h 7116222"/>
              <a:gd name="connsiteX2383" fmla="*/ 933745 w 7180474"/>
              <a:gd name="connsiteY2383" fmla="*/ 1827505 h 7116222"/>
              <a:gd name="connsiteX2384" fmla="*/ 933745 w 7180474"/>
              <a:gd name="connsiteY2384" fmla="*/ 1729388 h 7116222"/>
              <a:gd name="connsiteX2385" fmla="*/ 933745 w 7180474"/>
              <a:gd name="connsiteY2385" fmla="*/ 1709508 h 7116222"/>
              <a:gd name="connsiteX2386" fmla="*/ 933745 w 7180474"/>
              <a:gd name="connsiteY2386" fmla="*/ 1563552 h 7116222"/>
              <a:gd name="connsiteX2387" fmla="*/ 986291 w 7180474"/>
              <a:gd name="connsiteY2387" fmla="*/ 1546365 h 7116222"/>
              <a:gd name="connsiteX2388" fmla="*/ 1018862 w 7180474"/>
              <a:gd name="connsiteY2388" fmla="*/ 1591512 h 7116222"/>
              <a:gd name="connsiteX2389" fmla="*/ 1154108 w 7180474"/>
              <a:gd name="connsiteY2389" fmla="*/ 1423238 h 7116222"/>
              <a:gd name="connsiteX2390" fmla="*/ 1186551 w 7180474"/>
              <a:gd name="connsiteY2390" fmla="*/ 1378220 h 7116222"/>
              <a:gd name="connsiteX2391" fmla="*/ 1324214 w 7180474"/>
              <a:gd name="connsiteY2391" fmla="*/ 1423238 h 7116222"/>
              <a:gd name="connsiteX2392" fmla="*/ 1324214 w 7180474"/>
              <a:gd name="connsiteY2392" fmla="*/ 1423238 h 7116222"/>
              <a:gd name="connsiteX2393" fmla="*/ 1186424 w 7180474"/>
              <a:gd name="connsiteY2393" fmla="*/ 1468385 h 7116222"/>
              <a:gd name="connsiteX2394" fmla="*/ 1153980 w 7180474"/>
              <a:gd name="connsiteY2394" fmla="*/ 1423238 h 7116222"/>
              <a:gd name="connsiteX2395" fmla="*/ 1923467 w 7180474"/>
              <a:gd name="connsiteY2395" fmla="*/ 1423238 h 7116222"/>
              <a:gd name="connsiteX2396" fmla="*/ 1923467 w 7180474"/>
              <a:gd name="connsiteY2396" fmla="*/ 1423238 h 7116222"/>
              <a:gd name="connsiteX2397" fmla="*/ 1890896 w 7180474"/>
              <a:gd name="connsiteY2397" fmla="*/ 1468385 h 7116222"/>
              <a:gd name="connsiteX2398" fmla="*/ 1753233 w 7180474"/>
              <a:gd name="connsiteY2398" fmla="*/ 1423238 h 7116222"/>
              <a:gd name="connsiteX2399" fmla="*/ 1753233 w 7180474"/>
              <a:gd name="connsiteY2399" fmla="*/ 1423238 h 7116222"/>
              <a:gd name="connsiteX2400" fmla="*/ 1890769 w 7180474"/>
              <a:gd name="connsiteY2400" fmla="*/ 1378220 h 7116222"/>
              <a:gd name="connsiteX2401" fmla="*/ 1810232 w 7180474"/>
              <a:gd name="connsiteY2401" fmla="*/ 1246500 h 7116222"/>
              <a:gd name="connsiteX2402" fmla="*/ 1947895 w 7180474"/>
              <a:gd name="connsiteY2402" fmla="*/ 1291646 h 7116222"/>
              <a:gd name="connsiteX2403" fmla="*/ 1947895 w 7180474"/>
              <a:gd name="connsiteY2403" fmla="*/ 1347438 h 7116222"/>
              <a:gd name="connsiteX2404" fmla="*/ 1895731 w 7180474"/>
              <a:gd name="connsiteY2404" fmla="*/ 1364753 h 7116222"/>
              <a:gd name="connsiteX2405" fmla="*/ 2051969 w 7180474"/>
              <a:gd name="connsiteY2405" fmla="*/ 1601131 h 7116222"/>
              <a:gd name="connsiteX2406" fmla="*/ 2144211 w 7180474"/>
              <a:gd name="connsiteY2406" fmla="*/ 1729388 h 7116222"/>
              <a:gd name="connsiteX2407" fmla="*/ 2144211 w 7180474"/>
              <a:gd name="connsiteY2407" fmla="*/ 1827120 h 7116222"/>
              <a:gd name="connsiteX2408" fmla="*/ 2051587 w 7180474"/>
              <a:gd name="connsiteY2408" fmla="*/ 1857645 h 7116222"/>
              <a:gd name="connsiteX2409" fmla="*/ 1959346 w 7180474"/>
              <a:gd name="connsiteY2409" fmla="*/ 1826992 h 7116222"/>
              <a:gd name="connsiteX2410" fmla="*/ 1959346 w 7180474"/>
              <a:gd name="connsiteY2410" fmla="*/ 1729388 h 7116222"/>
              <a:gd name="connsiteX2411" fmla="*/ 1959346 w 7180474"/>
              <a:gd name="connsiteY2411" fmla="*/ 1709637 h 7116222"/>
              <a:gd name="connsiteX2412" fmla="*/ 1959346 w 7180474"/>
              <a:gd name="connsiteY2412" fmla="*/ 1563552 h 7116222"/>
              <a:gd name="connsiteX2413" fmla="*/ 2012019 w 7180474"/>
              <a:gd name="connsiteY2413" fmla="*/ 1546365 h 7116222"/>
              <a:gd name="connsiteX2414" fmla="*/ 2044590 w 7180474"/>
              <a:gd name="connsiteY2414" fmla="*/ 1591512 h 7116222"/>
              <a:gd name="connsiteX2415" fmla="*/ 2179835 w 7180474"/>
              <a:gd name="connsiteY2415" fmla="*/ 1423366 h 7116222"/>
              <a:gd name="connsiteX2416" fmla="*/ 2212279 w 7180474"/>
              <a:gd name="connsiteY2416" fmla="*/ 1378348 h 7116222"/>
              <a:gd name="connsiteX2417" fmla="*/ 2349941 w 7180474"/>
              <a:gd name="connsiteY2417" fmla="*/ 1423366 h 7116222"/>
              <a:gd name="connsiteX2418" fmla="*/ 2349941 w 7180474"/>
              <a:gd name="connsiteY2418" fmla="*/ 1423366 h 7116222"/>
              <a:gd name="connsiteX2419" fmla="*/ 2212151 w 7180474"/>
              <a:gd name="connsiteY2419" fmla="*/ 1468513 h 7116222"/>
              <a:gd name="connsiteX2420" fmla="*/ 2179581 w 7180474"/>
              <a:gd name="connsiteY2420" fmla="*/ 1423366 h 7116222"/>
              <a:gd name="connsiteX2421" fmla="*/ 2949194 w 7180474"/>
              <a:gd name="connsiteY2421" fmla="*/ 1423366 h 7116222"/>
              <a:gd name="connsiteX2422" fmla="*/ 2949194 w 7180474"/>
              <a:gd name="connsiteY2422" fmla="*/ 1423366 h 7116222"/>
              <a:gd name="connsiteX2423" fmla="*/ 2916624 w 7180474"/>
              <a:gd name="connsiteY2423" fmla="*/ 1468513 h 7116222"/>
              <a:gd name="connsiteX2424" fmla="*/ 2778834 w 7180474"/>
              <a:gd name="connsiteY2424" fmla="*/ 1423366 h 7116222"/>
              <a:gd name="connsiteX2425" fmla="*/ 2778834 w 7180474"/>
              <a:gd name="connsiteY2425" fmla="*/ 1423366 h 7116222"/>
              <a:gd name="connsiteX2426" fmla="*/ 2916369 w 7180474"/>
              <a:gd name="connsiteY2426" fmla="*/ 1378348 h 7116222"/>
              <a:gd name="connsiteX2427" fmla="*/ 2835833 w 7180474"/>
              <a:gd name="connsiteY2427" fmla="*/ 1246628 h 7116222"/>
              <a:gd name="connsiteX2428" fmla="*/ 2973623 w 7180474"/>
              <a:gd name="connsiteY2428" fmla="*/ 1291775 h 7116222"/>
              <a:gd name="connsiteX2429" fmla="*/ 2973623 w 7180474"/>
              <a:gd name="connsiteY2429" fmla="*/ 1347566 h 7116222"/>
              <a:gd name="connsiteX2430" fmla="*/ 2921077 w 7180474"/>
              <a:gd name="connsiteY2430" fmla="*/ 1364753 h 7116222"/>
              <a:gd name="connsiteX2431" fmla="*/ 3077569 w 7180474"/>
              <a:gd name="connsiteY2431" fmla="*/ 1601259 h 7116222"/>
              <a:gd name="connsiteX2432" fmla="*/ 3169811 w 7180474"/>
              <a:gd name="connsiteY2432" fmla="*/ 1729516 h 7116222"/>
              <a:gd name="connsiteX2433" fmla="*/ 3169811 w 7180474"/>
              <a:gd name="connsiteY2433" fmla="*/ 1827248 h 7116222"/>
              <a:gd name="connsiteX2434" fmla="*/ 3077315 w 7180474"/>
              <a:gd name="connsiteY2434" fmla="*/ 1857645 h 7116222"/>
              <a:gd name="connsiteX2435" fmla="*/ 2985073 w 7180474"/>
              <a:gd name="connsiteY2435" fmla="*/ 1827505 h 7116222"/>
              <a:gd name="connsiteX2436" fmla="*/ 2985073 w 7180474"/>
              <a:gd name="connsiteY2436" fmla="*/ 1729388 h 7116222"/>
              <a:gd name="connsiteX2437" fmla="*/ 2985328 w 7180474"/>
              <a:gd name="connsiteY2437" fmla="*/ 1709637 h 7116222"/>
              <a:gd name="connsiteX2438" fmla="*/ 2985328 w 7180474"/>
              <a:gd name="connsiteY2438" fmla="*/ 1563552 h 7116222"/>
              <a:gd name="connsiteX2439" fmla="*/ 3038001 w 7180474"/>
              <a:gd name="connsiteY2439" fmla="*/ 1546365 h 7116222"/>
              <a:gd name="connsiteX2440" fmla="*/ 3070445 w 7180474"/>
              <a:gd name="connsiteY2440" fmla="*/ 1591512 h 7116222"/>
              <a:gd name="connsiteX2441" fmla="*/ 3205690 w 7180474"/>
              <a:gd name="connsiteY2441" fmla="*/ 1423366 h 7116222"/>
              <a:gd name="connsiteX2442" fmla="*/ 3238261 w 7180474"/>
              <a:gd name="connsiteY2442" fmla="*/ 1378348 h 7116222"/>
              <a:gd name="connsiteX2443" fmla="*/ 3375923 w 7180474"/>
              <a:gd name="connsiteY2443" fmla="*/ 1423366 h 7116222"/>
              <a:gd name="connsiteX2444" fmla="*/ 3375923 w 7180474"/>
              <a:gd name="connsiteY2444" fmla="*/ 1423366 h 7116222"/>
              <a:gd name="connsiteX2445" fmla="*/ 3238133 w 7180474"/>
              <a:gd name="connsiteY2445" fmla="*/ 1468513 h 7116222"/>
              <a:gd name="connsiteX2446" fmla="*/ 3205563 w 7180474"/>
              <a:gd name="connsiteY2446" fmla="*/ 1423366 h 7116222"/>
              <a:gd name="connsiteX2447" fmla="*/ 3975049 w 7180474"/>
              <a:gd name="connsiteY2447" fmla="*/ 1423366 h 7116222"/>
              <a:gd name="connsiteX2448" fmla="*/ 3975049 w 7180474"/>
              <a:gd name="connsiteY2448" fmla="*/ 1423366 h 7116222"/>
              <a:gd name="connsiteX2449" fmla="*/ 3942478 w 7180474"/>
              <a:gd name="connsiteY2449" fmla="*/ 1468513 h 7116222"/>
              <a:gd name="connsiteX2450" fmla="*/ 3804179 w 7180474"/>
              <a:gd name="connsiteY2450" fmla="*/ 1423495 h 7116222"/>
              <a:gd name="connsiteX2451" fmla="*/ 3804179 w 7180474"/>
              <a:gd name="connsiteY2451" fmla="*/ 1423495 h 7116222"/>
              <a:gd name="connsiteX2452" fmla="*/ 3941842 w 7180474"/>
              <a:gd name="connsiteY2452" fmla="*/ 1378476 h 7116222"/>
              <a:gd name="connsiteX2453" fmla="*/ 3861815 w 7180474"/>
              <a:gd name="connsiteY2453" fmla="*/ 1246628 h 7116222"/>
              <a:gd name="connsiteX2454" fmla="*/ 3999604 w 7180474"/>
              <a:gd name="connsiteY2454" fmla="*/ 1291775 h 7116222"/>
              <a:gd name="connsiteX2455" fmla="*/ 3999604 w 7180474"/>
              <a:gd name="connsiteY2455" fmla="*/ 1347566 h 7116222"/>
              <a:gd name="connsiteX2456" fmla="*/ 3946931 w 7180474"/>
              <a:gd name="connsiteY2456" fmla="*/ 1364753 h 7116222"/>
              <a:gd name="connsiteX2457" fmla="*/ 4103551 w 7180474"/>
              <a:gd name="connsiteY2457" fmla="*/ 1601259 h 7116222"/>
              <a:gd name="connsiteX2458" fmla="*/ 4195793 w 7180474"/>
              <a:gd name="connsiteY2458" fmla="*/ 1729516 h 7116222"/>
              <a:gd name="connsiteX2459" fmla="*/ 4195793 w 7180474"/>
              <a:gd name="connsiteY2459" fmla="*/ 1827248 h 7116222"/>
              <a:gd name="connsiteX2460" fmla="*/ 4103042 w 7180474"/>
              <a:gd name="connsiteY2460" fmla="*/ 1857645 h 7116222"/>
              <a:gd name="connsiteX2461" fmla="*/ 4010801 w 7180474"/>
              <a:gd name="connsiteY2461" fmla="*/ 1827505 h 7116222"/>
              <a:gd name="connsiteX2462" fmla="*/ 4010801 w 7180474"/>
              <a:gd name="connsiteY2462" fmla="*/ 1729388 h 7116222"/>
              <a:gd name="connsiteX2463" fmla="*/ 4011310 w 7180474"/>
              <a:gd name="connsiteY2463" fmla="*/ 1709637 h 7116222"/>
              <a:gd name="connsiteX2464" fmla="*/ 4011310 w 7180474"/>
              <a:gd name="connsiteY2464" fmla="*/ 1563552 h 7116222"/>
              <a:gd name="connsiteX2465" fmla="*/ 4063983 w 7180474"/>
              <a:gd name="connsiteY2465" fmla="*/ 1546365 h 7116222"/>
              <a:gd name="connsiteX2466" fmla="*/ 4096426 w 7180474"/>
              <a:gd name="connsiteY2466" fmla="*/ 1591512 h 7116222"/>
              <a:gd name="connsiteX2467" fmla="*/ 4231672 w 7180474"/>
              <a:gd name="connsiteY2467" fmla="*/ 1423366 h 7116222"/>
              <a:gd name="connsiteX2468" fmla="*/ 4264243 w 7180474"/>
              <a:gd name="connsiteY2468" fmla="*/ 1378348 h 7116222"/>
              <a:gd name="connsiteX2469" fmla="*/ 4401778 w 7180474"/>
              <a:gd name="connsiteY2469" fmla="*/ 1423366 h 7116222"/>
              <a:gd name="connsiteX2470" fmla="*/ 4401778 w 7180474"/>
              <a:gd name="connsiteY2470" fmla="*/ 1423366 h 7116222"/>
              <a:gd name="connsiteX2471" fmla="*/ 4264116 w 7180474"/>
              <a:gd name="connsiteY2471" fmla="*/ 1468513 h 7116222"/>
              <a:gd name="connsiteX2472" fmla="*/ 4231545 w 7180474"/>
              <a:gd name="connsiteY2472" fmla="*/ 1423366 h 7116222"/>
              <a:gd name="connsiteX2473" fmla="*/ 5001031 w 7180474"/>
              <a:gd name="connsiteY2473" fmla="*/ 1423366 h 7116222"/>
              <a:gd name="connsiteX2474" fmla="*/ 5001031 w 7180474"/>
              <a:gd name="connsiteY2474" fmla="*/ 1423366 h 7116222"/>
              <a:gd name="connsiteX2475" fmla="*/ 4968587 w 7180474"/>
              <a:gd name="connsiteY2475" fmla="*/ 1468513 h 7116222"/>
              <a:gd name="connsiteX2476" fmla="*/ 4830798 w 7180474"/>
              <a:gd name="connsiteY2476" fmla="*/ 1423366 h 7116222"/>
              <a:gd name="connsiteX2477" fmla="*/ 4830798 w 7180474"/>
              <a:gd name="connsiteY2477" fmla="*/ 1423366 h 7116222"/>
              <a:gd name="connsiteX2478" fmla="*/ 4968461 w 7180474"/>
              <a:gd name="connsiteY2478" fmla="*/ 1378348 h 7116222"/>
              <a:gd name="connsiteX2479" fmla="*/ 4887797 w 7180474"/>
              <a:gd name="connsiteY2479" fmla="*/ 1246628 h 7116222"/>
              <a:gd name="connsiteX2480" fmla="*/ 5025587 w 7180474"/>
              <a:gd name="connsiteY2480" fmla="*/ 1291775 h 7116222"/>
              <a:gd name="connsiteX2481" fmla="*/ 5025587 w 7180474"/>
              <a:gd name="connsiteY2481" fmla="*/ 1347566 h 7116222"/>
              <a:gd name="connsiteX2482" fmla="*/ 4972913 w 7180474"/>
              <a:gd name="connsiteY2482" fmla="*/ 1364753 h 7116222"/>
              <a:gd name="connsiteX2483" fmla="*/ 5129534 w 7180474"/>
              <a:gd name="connsiteY2483" fmla="*/ 1601259 h 7116222"/>
              <a:gd name="connsiteX2484" fmla="*/ 5221775 w 7180474"/>
              <a:gd name="connsiteY2484" fmla="*/ 1729516 h 7116222"/>
              <a:gd name="connsiteX2485" fmla="*/ 5221775 w 7180474"/>
              <a:gd name="connsiteY2485" fmla="*/ 1827248 h 7116222"/>
              <a:gd name="connsiteX2486" fmla="*/ 5128770 w 7180474"/>
              <a:gd name="connsiteY2486" fmla="*/ 1857645 h 7116222"/>
              <a:gd name="connsiteX2487" fmla="*/ 5036528 w 7180474"/>
              <a:gd name="connsiteY2487" fmla="*/ 1827505 h 7116222"/>
              <a:gd name="connsiteX2488" fmla="*/ 5036528 w 7180474"/>
              <a:gd name="connsiteY2488" fmla="*/ 1729388 h 7116222"/>
              <a:gd name="connsiteX2489" fmla="*/ 5037292 w 7180474"/>
              <a:gd name="connsiteY2489" fmla="*/ 1709637 h 7116222"/>
              <a:gd name="connsiteX2490" fmla="*/ 5037292 w 7180474"/>
              <a:gd name="connsiteY2490" fmla="*/ 1563552 h 7116222"/>
              <a:gd name="connsiteX2491" fmla="*/ 5089965 w 7180474"/>
              <a:gd name="connsiteY2491" fmla="*/ 1546365 h 7116222"/>
              <a:gd name="connsiteX2492" fmla="*/ 5122408 w 7180474"/>
              <a:gd name="connsiteY2492" fmla="*/ 1591512 h 7116222"/>
              <a:gd name="connsiteX2493" fmla="*/ 5257654 w 7180474"/>
              <a:gd name="connsiteY2493" fmla="*/ 1423366 h 7116222"/>
              <a:gd name="connsiteX2494" fmla="*/ 5290098 w 7180474"/>
              <a:gd name="connsiteY2494" fmla="*/ 1378348 h 7116222"/>
              <a:gd name="connsiteX2495" fmla="*/ 5427760 w 7180474"/>
              <a:gd name="connsiteY2495" fmla="*/ 1423366 h 7116222"/>
              <a:gd name="connsiteX2496" fmla="*/ 5427760 w 7180474"/>
              <a:gd name="connsiteY2496" fmla="*/ 1423366 h 7116222"/>
              <a:gd name="connsiteX2497" fmla="*/ 5289970 w 7180474"/>
              <a:gd name="connsiteY2497" fmla="*/ 1468513 h 7116222"/>
              <a:gd name="connsiteX2498" fmla="*/ 5257527 w 7180474"/>
              <a:gd name="connsiteY2498" fmla="*/ 1423366 h 7116222"/>
              <a:gd name="connsiteX2499" fmla="*/ 6027013 w 7180474"/>
              <a:gd name="connsiteY2499" fmla="*/ 1423366 h 7116222"/>
              <a:gd name="connsiteX2500" fmla="*/ 6027013 w 7180474"/>
              <a:gd name="connsiteY2500" fmla="*/ 1423366 h 7116222"/>
              <a:gd name="connsiteX2501" fmla="*/ 5994570 w 7180474"/>
              <a:gd name="connsiteY2501" fmla="*/ 1468513 h 7116222"/>
              <a:gd name="connsiteX2502" fmla="*/ 5856779 w 7180474"/>
              <a:gd name="connsiteY2502" fmla="*/ 1423366 h 7116222"/>
              <a:gd name="connsiteX2503" fmla="*/ 5856779 w 7180474"/>
              <a:gd name="connsiteY2503" fmla="*/ 1423366 h 7116222"/>
              <a:gd name="connsiteX2504" fmla="*/ 5994442 w 7180474"/>
              <a:gd name="connsiteY2504" fmla="*/ 1378348 h 7116222"/>
              <a:gd name="connsiteX2505" fmla="*/ 5913779 w 7180474"/>
              <a:gd name="connsiteY2505" fmla="*/ 1246628 h 7116222"/>
              <a:gd name="connsiteX2506" fmla="*/ 6051569 w 7180474"/>
              <a:gd name="connsiteY2506" fmla="*/ 1291775 h 7116222"/>
              <a:gd name="connsiteX2507" fmla="*/ 6051569 w 7180474"/>
              <a:gd name="connsiteY2507" fmla="*/ 1347566 h 7116222"/>
              <a:gd name="connsiteX2508" fmla="*/ 5998895 w 7180474"/>
              <a:gd name="connsiteY2508" fmla="*/ 1364753 h 7116222"/>
              <a:gd name="connsiteX2509" fmla="*/ 6155515 w 7180474"/>
              <a:gd name="connsiteY2509" fmla="*/ 1601259 h 7116222"/>
              <a:gd name="connsiteX2510" fmla="*/ 6246994 w 7180474"/>
              <a:gd name="connsiteY2510" fmla="*/ 1729388 h 7116222"/>
              <a:gd name="connsiteX2511" fmla="*/ 6246994 w 7180474"/>
              <a:gd name="connsiteY2511" fmla="*/ 1827120 h 7116222"/>
              <a:gd name="connsiteX2512" fmla="*/ 6154498 w 7180474"/>
              <a:gd name="connsiteY2512" fmla="*/ 1857645 h 7116222"/>
              <a:gd name="connsiteX2513" fmla="*/ 6062256 w 7180474"/>
              <a:gd name="connsiteY2513" fmla="*/ 1827505 h 7116222"/>
              <a:gd name="connsiteX2514" fmla="*/ 6062256 w 7180474"/>
              <a:gd name="connsiteY2514" fmla="*/ 1729388 h 7116222"/>
              <a:gd name="connsiteX2515" fmla="*/ 6063274 w 7180474"/>
              <a:gd name="connsiteY2515" fmla="*/ 1709637 h 7116222"/>
              <a:gd name="connsiteX2516" fmla="*/ 6063274 w 7180474"/>
              <a:gd name="connsiteY2516" fmla="*/ 1563552 h 7116222"/>
              <a:gd name="connsiteX2517" fmla="*/ 6115820 w 7180474"/>
              <a:gd name="connsiteY2517" fmla="*/ 1546365 h 7116222"/>
              <a:gd name="connsiteX2518" fmla="*/ 6148391 w 7180474"/>
              <a:gd name="connsiteY2518" fmla="*/ 1591512 h 7116222"/>
              <a:gd name="connsiteX2519" fmla="*/ 6162513 w 7180474"/>
              <a:gd name="connsiteY2519" fmla="*/ 1591512 h 7116222"/>
              <a:gd name="connsiteX2520" fmla="*/ 6195084 w 7180474"/>
              <a:gd name="connsiteY2520" fmla="*/ 1546365 h 7116222"/>
              <a:gd name="connsiteX2521" fmla="*/ 6247630 w 7180474"/>
              <a:gd name="connsiteY2521" fmla="*/ 1563552 h 7116222"/>
              <a:gd name="connsiteX2522" fmla="*/ 6247630 w 7180474"/>
              <a:gd name="connsiteY2522" fmla="*/ 1709637 h 7116222"/>
              <a:gd name="connsiteX2523" fmla="*/ 6173964 w 7180474"/>
              <a:gd name="connsiteY2523" fmla="*/ 2406714 h 7116222"/>
              <a:gd name="connsiteX2524" fmla="*/ 6259081 w 7180474"/>
              <a:gd name="connsiteY2524" fmla="*/ 2378883 h 7116222"/>
              <a:gd name="connsiteX2525" fmla="*/ 6259081 w 7180474"/>
              <a:gd name="connsiteY2525" fmla="*/ 2289103 h 7116222"/>
              <a:gd name="connsiteX2526" fmla="*/ 6311754 w 7180474"/>
              <a:gd name="connsiteY2526" fmla="*/ 2362209 h 7116222"/>
              <a:gd name="connsiteX2527" fmla="*/ 6396871 w 7180474"/>
              <a:gd name="connsiteY2527" fmla="*/ 2334249 h 7116222"/>
              <a:gd name="connsiteX2528" fmla="*/ 6344325 w 7180474"/>
              <a:gd name="connsiteY2528" fmla="*/ 2407228 h 7116222"/>
              <a:gd name="connsiteX2529" fmla="*/ 6396871 w 7180474"/>
              <a:gd name="connsiteY2529" fmla="*/ 2480206 h 7116222"/>
              <a:gd name="connsiteX2530" fmla="*/ 6310609 w 7180474"/>
              <a:gd name="connsiteY2530" fmla="*/ 2451861 h 7116222"/>
              <a:gd name="connsiteX2531" fmla="*/ 6258063 w 7180474"/>
              <a:gd name="connsiteY2531" fmla="*/ 2524583 h 7116222"/>
              <a:gd name="connsiteX2532" fmla="*/ 6258063 w 7180474"/>
              <a:gd name="connsiteY2532" fmla="*/ 2434803 h 7116222"/>
              <a:gd name="connsiteX2533" fmla="*/ 6155515 w 7180474"/>
              <a:gd name="connsiteY2533" fmla="*/ 2668744 h 7116222"/>
              <a:gd name="connsiteX2534" fmla="*/ 6063274 w 7180474"/>
              <a:gd name="connsiteY2534" fmla="*/ 2540487 h 7116222"/>
              <a:gd name="connsiteX2535" fmla="*/ 6063274 w 7180474"/>
              <a:gd name="connsiteY2535" fmla="*/ 2442755 h 7116222"/>
              <a:gd name="connsiteX2536" fmla="*/ 6155515 w 7180474"/>
              <a:gd name="connsiteY2536" fmla="*/ 2412486 h 7116222"/>
              <a:gd name="connsiteX2537" fmla="*/ 6247630 w 7180474"/>
              <a:gd name="connsiteY2537" fmla="*/ 2442755 h 7116222"/>
              <a:gd name="connsiteX2538" fmla="*/ 6247630 w 7180474"/>
              <a:gd name="connsiteY2538" fmla="*/ 2540487 h 7116222"/>
              <a:gd name="connsiteX2539" fmla="*/ 6247630 w 7180474"/>
              <a:gd name="connsiteY2539" fmla="*/ 2560366 h 7116222"/>
              <a:gd name="connsiteX2540" fmla="*/ 6247630 w 7180474"/>
              <a:gd name="connsiteY2540" fmla="*/ 2706451 h 7116222"/>
              <a:gd name="connsiteX2541" fmla="*/ 6195084 w 7180474"/>
              <a:gd name="connsiteY2541" fmla="*/ 2723638 h 7116222"/>
              <a:gd name="connsiteX2542" fmla="*/ 6161495 w 7180474"/>
              <a:gd name="connsiteY2542" fmla="*/ 2678491 h 7116222"/>
              <a:gd name="connsiteX2543" fmla="*/ 6026250 w 7180474"/>
              <a:gd name="connsiteY2543" fmla="*/ 2846508 h 7116222"/>
              <a:gd name="connsiteX2544" fmla="*/ 5993806 w 7180474"/>
              <a:gd name="connsiteY2544" fmla="*/ 2891655 h 7116222"/>
              <a:gd name="connsiteX2545" fmla="*/ 5856016 w 7180474"/>
              <a:gd name="connsiteY2545" fmla="*/ 2846508 h 7116222"/>
              <a:gd name="connsiteX2546" fmla="*/ 5856016 w 7180474"/>
              <a:gd name="connsiteY2546" fmla="*/ 2846508 h 7116222"/>
              <a:gd name="connsiteX2547" fmla="*/ 5993679 w 7180474"/>
              <a:gd name="connsiteY2547" fmla="*/ 2801490 h 7116222"/>
              <a:gd name="connsiteX2548" fmla="*/ 6026123 w 7180474"/>
              <a:gd name="connsiteY2548" fmla="*/ 2846508 h 7116222"/>
              <a:gd name="connsiteX2549" fmla="*/ 6154498 w 7180474"/>
              <a:gd name="connsiteY2549" fmla="*/ 3024786 h 7116222"/>
              <a:gd name="connsiteX2550" fmla="*/ 6246612 w 7180474"/>
              <a:gd name="connsiteY2550" fmla="*/ 3153043 h 7116222"/>
              <a:gd name="connsiteX2551" fmla="*/ 6246612 w 7180474"/>
              <a:gd name="connsiteY2551" fmla="*/ 3250775 h 7116222"/>
              <a:gd name="connsiteX2552" fmla="*/ 6154498 w 7180474"/>
              <a:gd name="connsiteY2552" fmla="*/ 3280916 h 7116222"/>
              <a:gd name="connsiteX2553" fmla="*/ 6062256 w 7180474"/>
              <a:gd name="connsiteY2553" fmla="*/ 3250775 h 7116222"/>
              <a:gd name="connsiteX2554" fmla="*/ 6062256 w 7180474"/>
              <a:gd name="connsiteY2554" fmla="*/ 3153043 h 7116222"/>
              <a:gd name="connsiteX2555" fmla="*/ 6062256 w 7180474"/>
              <a:gd name="connsiteY2555" fmla="*/ 3133163 h 7116222"/>
              <a:gd name="connsiteX2556" fmla="*/ 6062256 w 7180474"/>
              <a:gd name="connsiteY2556" fmla="*/ 2986309 h 7116222"/>
              <a:gd name="connsiteX2557" fmla="*/ 6114802 w 7180474"/>
              <a:gd name="connsiteY2557" fmla="*/ 2969122 h 7116222"/>
              <a:gd name="connsiteX2558" fmla="*/ 6147373 w 7180474"/>
              <a:gd name="connsiteY2558" fmla="*/ 3014269 h 7116222"/>
              <a:gd name="connsiteX2559" fmla="*/ 6161495 w 7180474"/>
              <a:gd name="connsiteY2559" fmla="*/ 3015038 h 7116222"/>
              <a:gd name="connsiteX2560" fmla="*/ 6194066 w 7180474"/>
              <a:gd name="connsiteY2560" fmla="*/ 2969892 h 7116222"/>
              <a:gd name="connsiteX2561" fmla="*/ 6246994 w 7180474"/>
              <a:gd name="connsiteY2561" fmla="*/ 2986309 h 7116222"/>
              <a:gd name="connsiteX2562" fmla="*/ 6246994 w 7180474"/>
              <a:gd name="connsiteY2562" fmla="*/ 3132394 h 7116222"/>
              <a:gd name="connsiteX2563" fmla="*/ 6172946 w 7180474"/>
              <a:gd name="connsiteY2563" fmla="*/ 3830241 h 7116222"/>
              <a:gd name="connsiteX2564" fmla="*/ 6258063 w 7180474"/>
              <a:gd name="connsiteY2564" fmla="*/ 3802281 h 7116222"/>
              <a:gd name="connsiteX2565" fmla="*/ 6258063 w 7180474"/>
              <a:gd name="connsiteY2565" fmla="*/ 3712501 h 7116222"/>
              <a:gd name="connsiteX2566" fmla="*/ 6310736 w 7180474"/>
              <a:gd name="connsiteY2566" fmla="*/ 3785608 h 7116222"/>
              <a:gd name="connsiteX2567" fmla="*/ 6395853 w 7180474"/>
              <a:gd name="connsiteY2567" fmla="*/ 3757648 h 7116222"/>
              <a:gd name="connsiteX2568" fmla="*/ 6343307 w 7180474"/>
              <a:gd name="connsiteY2568" fmla="*/ 3830626 h 7116222"/>
              <a:gd name="connsiteX2569" fmla="*/ 6395853 w 7180474"/>
              <a:gd name="connsiteY2569" fmla="*/ 3903604 h 7116222"/>
              <a:gd name="connsiteX2570" fmla="*/ 6310609 w 7180474"/>
              <a:gd name="connsiteY2570" fmla="*/ 3874875 h 7116222"/>
              <a:gd name="connsiteX2571" fmla="*/ 6258063 w 7180474"/>
              <a:gd name="connsiteY2571" fmla="*/ 3948238 h 7116222"/>
              <a:gd name="connsiteX2572" fmla="*/ 6258063 w 7180474"/>
              <a:gd name="connsiteY2572" fmla="*/ 3858458 h 7116222"/>
              <a:gd name="connsiteX2573" fmla="*/ 6154498 w 7180474"/>
              <a:gd name="connsiteY2573" fmla="*/ 4092142 h 7116222"/>
              <a:gd name="connsiteX2574" fmla="*/ 6062256 w 7180474"/>
              <a:gd name="connsiteY2574" fmla="*/ 3963885 h 7116222"/>
              <a:gd name="connsiteX2575" fmla="*/ 6062256 w 7180474"/>
              <a:gd name="connsiteY2575" fmla="*/ 3866153 h 7116222"/>
              <a:gd name="connsiteX2576" fmla="*/ 6154498 w 7180474"/>
              <a:gd name="connsiteY2576" fmla="*/ 3835884 h 7116222"/>
              <a:gd name="connsiteX2577" fmla="*/ 6246612 w 7180474"/>
              <a:gd name="connsiteY2577" fmla="*/ 3866153 h 7116222"/>
              <a:gd name="connsiteX2578" fmla="*/ 6246612 w 7180474"/>
              <a:gd name="connsiteY2578" fmla="*/ 3963885 h 7116222"/>
              <a:gd name="connsiteX2579" fmla="*/ 6246612 w 7180474"/>
              <a:gd name="connsiteY2579" fmla="*/ 3983893 h 7116222"/>
              <a:gd name="connsiteX2580" fmla="*/ 6246612 w 7180474"/>
              <a:gd name="connsiteY2580" fmla="*/ 4129850 h 7116222"/>
              <a:gd name="connsiteX2581" fmla="*/ 6194066 w 7180474"/>
              <a:gd name="connsiteY2581" fmla="*/ 4147165 h 7116222"/>
              <a:gd name="connsiteX2582" fmla="*/ 6161495 w 7180474"/>
              <a:gd name="connsiteY2582" fmla="*/ 4102146 h 7116222"/>
              <a:gd name="connsiteX2583" fmla="*/ 6026250 w 7180474"/>
              <a:gd name="connsiteY2583" fmla="*/ 4270035 h 7116222"/>
              <a:gd name="connsiteX2584" fmla="*/ 5993806 w 7180474"/>
              <a:gd name="connsiteY2584" fmla="*/ 4315182 h 7116222"/>
              <a:gd name="connsiteX2585" fmla="*/ 5856016 w 7180474"/>
              <a:gd name="connsiteY2585" fmla="*/ 4270035 h 7116222"/>
              <a:gd name="connsiteX2586" fmla="*/ 5856016 w 7180474"/>
              <a:gd name="connsiteY2586" fmla="*/ 4270035 h 7116222"/>
              <a:gd name="connsiteX2587" fmla="*/ 5993679 w 7180474"/>
              <a:gd name="connsiteY2587" fmla="*/ 4225017 h 7116222"/>
              <a:gd name="connsiteX2588" fmla="*/ 6026123 w 7180474"/>
              <a:gd name="connsiteY2588" fmla="*/ 4270035 h 7116222"/>
              <a:gd name="connsiteX2589" fmla="*/ 6154498 w 7180474"/>
              <a:gd name="connsiteY2589" fmla="*/ 4447800 h 7116222"/>
              <a:gd name="connsiteX2590" fmla="*/ 6246612 w 7180474"/>
              <a:gd name="connsiteY2590" fmla="*/ 4576057 h 7116222"/>
              <a:gd name="connsiteX2591" fmla="*/ 6246612 w 7180474"/>
              <a:gd name="connsiteY2591" fmla="*/ 4673789 h 7116222"/>
              <a:gd name="connsiteX2592" fmla="*/ 6154498 w 7180474"/>
              <a:gd name="connsiteY2592" fmla="*/ 4703930 h 7116222"/>
              <a:gd name="connsiteX2593" fmla="*/ 6062256 w 7180474"/>
              <a:gd name="connsiteY2593" fmla="*/ 4673789 h 7116222"/>
              <a:gd name="connsiteX2594" fmla="*/ 6062256 w 7180474"/>
              <a:gd name="connsiteY2594" fmla="*/ 4576057 h 7116222"/>
              <a:gd name="connsiteX2595" fmla="*/ 6062256 w 7180474"/>
              <a:gd name="connsiteY2595" fmla="*/ 4556177 h 7116222"/>
              <a:gd name="connsiteX2596" fmla="*/ 6062256 w 7180474"/>
              <a:gd name="connsiteY2596" fmla="*/ 4409964 h 7116222"/>
              <a:gd name="connsiteX2597" fmla="*/ 6114802 w 7180474"/>
              <a:gd name="connsiteY2597" fmla="*/ 4392777 h 7116222"/>
              <a:gd name="connsiteX2598" fmla="*/ 6147373 w 7180474"/>
              <a:gd name="connsiteY2598" fmla="*/ 4437924 h 7116222"/>
              <a:gd name="connsiteX2599" fmla="*/ 6161495 w 7180474"/>
              <a:gd name="connsiteY2599" fmla="*/ 4438052 h 7116222"/>
              <a:gd name="connsiteX2600" fmla="*/ 6194066 w 7180474"/>
              <a:gd name="connsiteY2600" fmla="*/ 4392906 h 7116222"/>
              <a:gd name="connsiteX2601" fmla="*/ 6246994 w 7180474"/>
              <a:gd name="connsiteY2601" fmla="*/ 4409964 h 7116222"/>
              <a:gd name="connsiteX2602" fmla="*/ 6246994 w 7180474"/>
              <a:gd name="connsiteY2602" fmla="*/ 4556049 h 7116222"/>
              <a:gd name="connsiteX2603" fmla="*/ 5894312 w 7180474"/>
              <a:gd name="connsiteY2603" fmla="*/ 5332390 h 7116222"/>
              <a:gd name="connsiteX2604" fmla="*/ 5894312 w 7180474"/>
              <a:gd name="connsiteY2604" fmla="*/ 5332390 h 7116222"/>
              <a:gd name="connsiteX2605" fmla="*/ 5801689 w 7180474"/>
              <a:gd name="connsiteY2605" fmla="*/ 5362017 h 7116222"/>
              <a:gd name="connsiteX2606" fmla="*/ 5744690 w 7180474"/>
              <a:gd name="connsiteY2606" fmla="*/ 5283011 h 7116222"/>
              <a:gd name="connsiteX2607" fmla="*/ 5744690 w 7180474"/>
              <a:gd name="connsiteY2607" fmla="*/ 5124869 h 7116222"/>
              <a:gd name="connsiteX2608" fmla="*/ 5893931 w 7180474"/>
              <a:gd name="connsiteY2608" fmla="*/ 5173735 h 7116222"/>
              <a:gd name="connsiteX2609" fmla="*/ 5950930 w 7180474"/>
              <a:gd name="connsiteY2609" fmla="*/ 5252742 h 7116222"/>
              <a:gd name="connsiteX2610" fmla="*/ 5894058 w 7180474"/>
              <a:gd name="connsiteY2610" fmla="*/ 5331748 h 7116222"/>
              <a:gd name="connsiteX2611" fmla="*/ 5894058 w 7180474"/>
              <a:gd name="connsiteY2611" fmla="*/ 5331748 h 7116222"/>
              <a:gd name="connsiteX2612" fmla="*/ 5641507 w 7180474"/>
              <a:gd name="connsiteY2612" fmla="*/ 5159371 h 7116222"/>
              <a:gd name="connsiteX2613" fmla="*/ 5733621 w 7180474"/>
              <a:gd name="connsiteY2613" fmla="*/ 5287628 h 7116222"/>
              <a:gd name="connsiteX2614" fmla="*/ 5733621 w 7180474"/>
              <a:gd name="connsiteY2614" fmla="*/ 5384719 h 7116222"/>
              <a:gd name="connsiteX2615" fmla="*/ 5641507 w 7180474"/>
              <a:gd name="connsiteY2615" fmla="*/ 5414987 h 7116222"/>
              <a:gd name="connsiteX2616" fmla="*/ 5549392 w 7180474"/>
              <a:gd name="connsiteY2616" fmla="*/ 5384719 h 7116222"/>
              <a:gd name="connsiteX2617" fmla="*/ 5549392 w 7180474"/>
              <a:gd name="connsiteY2617" fmla="*/ 5286987 h 7116222"/>
              <a:gd name="connsiteX2618" fmla="*/ 5549265 w 7180474"/>
              <a:gd name="connsiteY2618" fmla="*/ 5267620 h 7116222"/>
              <a:gd name="connsiteX2619" fmla="*/ 5549265 w 7180474"/>
              <a:gd name="connsiteY2619" fmla="*/ 5121150 h 7116222"/>
              <a:gd name="connsiteX2620" fmla="*/ 5601811 w 7180474"/>
              <a:gd name="connsiteY2620" fmla="*/ 5103835 h 7116222"/>
              <a:gd name="connsiteX2621" fmla="*/ 5634382 w 7180474"/>
              <a:gd name="connsiteY2621" fmla="*/ 5148982 h 7116222"/>
              <a:gd name="connsiteX2622" fmla="*/ 5648504 w 7180474"/>
              <a:gd name="connsiteY2622" fmla="*/ 5149495 h 7116222"/>
              <a:gd name="connsiteX2623" fmla="*/ 5681075 w 7180474"/>
              <a:gd name="connsiteY2623" fmla="*/ 5104349 h 7116222"/>
              <a:gd name="connsiteX2624" fmla="*/ 5733621 w 7180474"/>
              <a:gd name="connsiteY2624" fmla="*/ 5121663 h 7116222"/>
              <a:gd name="connsiteX2625" fmla="*/ 5733621 w 7180474"/>
              <a:gd name="connsiteY2625" fmla="*/ 5267620 h 7116222"/>
              <a:gd name="connsiteX2626" fmla="*/ 5676622 w 7180474"/>
              <a:gd name="connsiteY2626" fmla="*/ 5090753 h 7116222"/>
              <a:gd name="connsiteX2627" fmla="*/ 5641507 w 7180474"/>
              <a:gd name="connsiteY2627" fmla="*/ 5139619 h 7116222"/>
              <a:gd name="connsiteX2628" fmla="*/ 5606391 w 7180474"/>
              <a:gd name="connsiteY2628" fmla="*/ 5089727 h 7116222"/>
              <a:gd name="connsiteX2629" fmla="*/ 5549392 w 7180474"/>
              <a:gd name="connsiteY2629" fmla="*/ 5108452 h 7116222"/>
              <a:gd name="connsiteX2630" fmla="*/ 5549392 w 7180474"/>
              <a:gd name="connsiteY2630" fmla="*/ 5048043 h 7116222"/>
              <a:gd name="connsiteX2631" fmla="*/ 5492393 w 7180474"/>
              <a:gd name="connsiteY2631" fmla="*/ 5029318 h 7116222"/>
              <a:gd name="connsiteX2632" fmla="*/ 5527636 w 7180474"/>
              <a:gd name="connsiteY2632" fmla="*/ 4980452 h 7116222"/>
              <a:gd name="connsiteX2633" fmla="*/ 5492393 w 7180474"/>
              <a:gd name="connsiteY2633" fmla="*/ 4931586 h 7116222"/>
              <a:gd name="connsiteX2634" fmla="*/ 5549392 w 7180474"/>
              <a:gd name="connsiteY2634" fmla="*/ 4912989 h 7116222"/>
              <a:gd name="connsiteX2635" fmla="*/ 5549392 w 7180474"/>
              <a:gd name="connsiteY2635" fmla="*/ 4852580 h 7116222"/>
              <a:gd name="connsiteX2636" fmla="*/ 5606391 w 7180474"/>
              <a:gd name="connsiteY2636" fmla="*/ 4871177 h 7116222"/>
              <a:gd name="connsiteX2637" fmla="*/ 5641634 w 7180474"/>
              <a:gd name="connsiteY2637" fmla="*/ 4822311 h 7116222"/>
              <a:gd name="connsiteX2638" fmla="*/ 5676749 w 7180474"/>
              <a:gd name="connsiteY2638" fmla="*/ 4871177 h 7116222"/>
              <a:gd name="connsiteX2639" fmla="*/ 5733748 w 7180474"/>
              <a:gd name="connsiteY2639" fmla="*/ 4852580 h 7116222"/>
              <a:gd name="connsiteX2640" fmla="*/ 5733748 w 7180474"/>
              <a:gd name="connsiteY2640" fmla="*/ 4912989 h 7116222"/>
              <a:gd name="connsiteX2641" fmla="*/ 5790747 w 7180474"/>
              <a:gd name="connsiteY2641" fmla="*/ 4931586 h 7116222"/>
              <a:gd name="connsiteX2642" fmla="*/ 5755505 w 7180474"/>
              <a:gd name="connsiteY2642" fmla="*/ 4980452 h 7116222"/>
              <a:gd name="connsiteX2643" fmla="*/ 5790747 w 7180474"/>
              <a:gd name="connsiteY2643" fmla="*/ 5029318 h 7116222"/>
              <a:gd name="connsiteX2644" fmla="*/ 5733748 w 7180474"/>
              <a:gd name="connsiteY2644" fmla="*/ 5048043 h 7116222"/>
              <a:gd name="connsiteX2645" fmla="*/ 5733748 w 7180474"/>
              <a:gd name="connsiteY2645" fmla="*/ 5108452 h 7116222"/>
              <a:gd name="connsiteX2646" fmla="*/ 5388574 w 7180474"/>
              <a:gd name="connsiteY2646" fmla="*/ 5332390 h 7116222"/>
              <a:gd name="connsiteX2647" fmla="*/ 5388574 w 7180474"/>
              <a:gd name="connsiteY2647" fmla="*/ 5332390 h 7116222"/>
              <a:gd name="connsiteX2648" fmla="*/ 5331574 w 7180474"/>
              <a:gd name="connsiteY2648" fmla="*/ 5253383 h 7116222"/>
              <a:gd name="connsiteX2649" fmla="*/ 5388574 w 7180474"/>
              <a:gd name="connsiteY2649" fmla="*/ 5174377 h 7116222"/>
              <a:gd name="connsiteX2650" fmla="*/ 5537814 w 7180474"/>
              <a:gd name="connsiteY2650" fmla="*/ 5125511 h 7116222"/>
              <a:gd name="connsiteX2651" fmla="*/ 5537814 w 7180474"/>
              <a:gd name="connsiteY2651" fmla="*/ 5283652 h 7116222"/>
              <a:gd name="connsiteX2652" fmla="*/ 5480815 w 7180474"/>
              <a:gd name="connsiteY2652" fmla="*/ 5362658 h 7116222"/>
              <a:gd name="connsiteX2653" fmla="*/ 5388574 w 7180474"/>
              <a:gd name="connsiteY2653" fmla="*/ 5332518 h 7116222"/>
              <a:gd name="connsiteX2654" fmla="*/ 5438448 w 7180474"/>
              <a:gd name="connsiteY2654" fmla="*/ 5421144 h 7116222"/>
              <a:gd name="connsiteX2655" fmla="*/ 5381830 w 7180474"/>
              <a:gd name="connsiteY2655" fmla="*/ 5500150 h 7116222"/>
              <a:gd name="connsiteX2656" fmla="*/ 5232717 w 7180474"/>
              <a:gd name="connsiteY2656" fmla="*/ 5549016 h 7116222"/>
              <a:gd name="connsiteX2657" fmla="*/ 5232717 w 7180474"/>
              <a:gd name="connsiteY2657" fmla="*/ 5390490 h 7116222"/>
              <a:gd name="connsiteX2658" fmla="*/ 5289589 w 7180474"/>
              <a:gd name="connsiteY2658" fmla="*/ 5311484 h 7116222"/>
              <a:gd name="connsiteX2659" fmla="*/ 5381830 w 7180474"/>
              <a:gd name="connsiteY2659" fmla="*/ 5341624 h 7116222"/>
              <a:gd name="connsiteX2660" fmla="*/ 5381830 w 7180474"/>
              <a:gd name="connsiteY2660" fmla="*/ 5341624 h 7116222"/>
              <a:gd name="connsiteX2661" fmla="*/ 4868585 w 7180474"/>
              <a:gd name="connsiteY2661" fmla="*/ 5332390 h 7116222"/>
              <a:gd name="connsiteX2662" fmla="*/ 4868585 w 7180474"/>
              <a:gd name="connsiteY2662" fmla="*/ 5332390 h 7116222"/>
              <a:gd name="connsiteX2663" fmla="*/ 4776471 w 7180474"/>
              <a:gd name="connsiteY2663" fmla="*/ 5362530 h 7116222"/>
              <a:gd name="connsiteX2664" fmla="*/ 4720235 w 7180474"/>
              <a:gd name="connsiteY2664" fmla="*/ 5283011 h 7116222"/>
              <a:gd name="connsiteX2665" fmla="*/ 4720235 w 7180474"/>
              <a:gd name="connsiteY2665" fmla="*/ 5124869 h 7116222"/>
              <a:gd name="connsiteX2666" fmla="*/ 4869348 w 7180474"/>
              <a:gd name="connsiteY2666" fmla="*/ 5173735 h 7116222"/>
              <a:gd name="connsiteX2667" fmla="*/ 4926347 w 7180474"/>
              <a:gd name="connsiteY2667" fmla="*/ 5252742 h 7116222"/>
              <a:gd name="connsiteX2668" fmla="*/ 4869476 w 7180474"/>
              <a:gd name="connsiteY2668" fmla="*/ 5331748 h 7116222"/>
              <a:gd name="connsiteX2669" fmla="*/ 4869476 w 7180474"/>
              <a:gd name="connsiteY2669" fmla="*/ 5331748 h 7116222"/>
              <a:gd name="connsiteX2670" fmla="*/ 4615906 w 7180474"/>
              <a:gd name="connsiteY2670" fmla="*/ 5158858 h 7116222"/>
              <a:gd name="connsiteX2671" fmla="*/ 4708148 w 7180474"/>
              <a:gd name="connsiteY2671" fmla="*/ 5287115 h 7116222"/>
              <a:gd name="connsiteX2672" fmla="*/ 4708148 w 7180474"/>
              <a:gd name="connsiteY2672" fmla="*/ 5384719 h 7116222"/>
              <a:gd name="connsiteX2673" fmla="*/ 4615906 w 7180474"/>
              <a:gd name="connsiteY2673" fmla="*/ 5414987 h 7116222"/>
              <a:gd name="connsiteX2674" fmla="*/ 4523664 w 7180474"/>
              <a:gd name="connsiteY2674" fmla="*/ 5384719 h 7116222"/>
              <a:gd name="connsiteX2675" fmla="*/ 4523664 w 7180474"/>
              <a:gd name="connsiteY2675" fmla="*/ 5286987 h 7116222"/>
              <a:gd name="connsiteX2676" fmla="*/ 4523664 w 7180474"/>
              <a:gd name="connsiteY2676" fmla="*/ 5267107 h 7116222"/>
              <a:gd name="connsiteX2677" fmla="*/ 4523664 w 7180474"/>
              <a:gd name="connsiteY2677" fmla="*/ 5121150 h 7116222"/>
              <a:gd name="connsiteX2678" fmla="*/ 4576338 w 7180474"/>
              <a:gd name="connsiteY2678" fmla="*/ 5103835 h 7116222"/>
              <a:gd name="connsiteX2679" fmla="*/ 4608781 w 7180474"/>
              <a:gd name="connsiteY2679" fmla="*/ 5148982 h 7116222"/>
              <a:gd name="connsiteX2680" fmla="*/ 4622904 w 7180474"/>
              <a:gd name="connsiteY2680" fmla="*/ 5148982 h 7116222"/>
              <a:gd name="connsiteX2681" fmla="*/ 4655475 w 7180474"/>
              <a:gd name="connsiteY2681" fmla="*/ 5103835 h 7116222"/>
              <a:gd name="connsiteX2682" fmla="*/ 4708148 w 7180474"/>
              <a:gd name="connsiteY2682" fmla="*/ 5121150 h 7116222"/>
              <a:gd name="connsiteX2683" fmla="*/ 4708148 w 7180474"/>
              <a:gd name="connsiteY2683" fmla="*/ 5267107 h 7116222"/>
              <a:gd name="connsiteX2684" fmla="*/ 4651149 w 7180474"/>
              <a:gd name="connsiteY2684" fmla="*/ 5090240 h 7116222"/>
              <a:gd name="connsiteX2685" fmla="*/ 4615906 w 7180474"/>
              <a:gd name="connsiteY2685" fmla="*/ 5139106 h 7116222"/>
              <a:gd name="connsiteX2686" fmla="*/ 4580282 w 7180474"/>
              <a:gd name="connsiteY2686" fmla="*/ 5089727 h 7116222"/>
              <a:gd name="connsiteX2687" fmla="*/ 4523283 w 7180474"/>
              <a:gd name="connsiteY2687" fmla="*/ 5108452 h 7116222"/>
              <a:gd name="connsiteX2688" fmla="*/ 4523283 w 7180474"/>
              <a:gd name="connsiteY2688" fmla="*/ 5048043 h 7116222"/>
              <a:gd name="connsiteX2689" fmla="*/ 4466284 w 7180474"/>
              <a:gd name="connsiteY2689" fmla="*/ 5029318 h 7116222"/>
              <a:gd name="connsiteX2690" fmla="*/ 4501527 w 7180474"/>
              <a:gd name="connsiteY2690" fmla="*/ 4980452 h 7116222"/>
              <a:gd name="connsiteX2691" fmla="*/ 4466284 w 7180474"/>
              <a:gd name="connsiteY2691" fmla="*/ 4931586 h 7116222"/>
              <a:gd name="connsiteX2692" fmla="*/ 4523283 w 7180474"/>
              <a:gd name="connsiteY2692" fmla="*/ 4912989 h 7116222"/>
              <a:gd name="connsiteX2693" fmla="*/ 4523283 w 7180474"/>
              <a:gd name="connsiteY2693" fmla="*/ 4852580 h 7116222"/>
              <a:gd name="connsiteX2694" fmla="*/ 4580282 w 7180474"/>
              <a:gd name="connsiteY2694" fmla="*/ 4871690 h 7116222"/>
              <a:gd name="connsiteX2695" fmla="*/ 4615524 w 7180474"/>
              <a:gd name="connsiteY2695" fmla="*/ 4822824 h 7116222"/>
              <a:gd name="connsiteX2696" fmla="*/ 4650767 w 7180474"/>
              <a:gd name="connsiteY2696" fmla="*/ 4871690 h 7116222"/>
              <a:gd name="connsiteX2697" fmla="*/ 4707766 w 7180474"/>
              <a:gd name="connsiteY2697" fmla="*/ 4853092 h 7116222"/>
              <a:gd name="connsiteX2698" fmla="*/ 4707766 w 7180474"/>
              <a:gd name="connsiteY2698" fmla="*/ 4913502 h 7116222"/>
              <a:gd name="connsiteX2699" fmla="*/ 4764765 w 7180474"/>
              <a:gd name="connsiteY2699" fmla="*/ 4932099 h 7116222"/>
              <a:gd name="connsiteX2700" fmla="*/ 4729523 w 7180474"/>
              <a:gd name="connsiteY2700" fmla="*/ 4980965 h 7116222"/>
              <a:gd name="connsiteX2701" fmla="*/ 4764765 w 7180474"/>
              <a:gd name="connsiteY2701" fmla="*/ 5029831 h 7116222"/>
              <a:gd name="connsiteX2702" fmla="*/ 4707766 w 7180474"/>
              <a:gd name="connsiteY2702" fmla="*/ 5048557 h 7116222"/>
              <a:gd name="connsiteX2703" fmla="*/ 4707766 w 7180474"/>
              <a:gd name="connsiteY2703" fmla="*/ 5108966 h 7116222"/>
              <a:gd name="connsiteX2704" fmla="*/ 4362973 w 7180474"/>
              <a:gd name="connsiteY2704" fmla="*/ 5331877 h 7116222"/>
              <a:gd name="connsiteX2705" fmla="*/ 4362973 w 7180474"/>
              <a:gd name="connsiteY2705" fmla="*/ 5331877 h 7116222"/>
              <a:gd name="connsiteX2706" fmla="*/ 4305974 w 7180474"/>
              <a:gd name="connsiteY2706" fmla="*/ 5252870 h 7116222"/>
              <a:gd name="connsiteX2707" fmla="*/ 4362973 w 7180474"/>
              <a:gd name="connsiteY2707" fmla="*/ 5173864 h 7116222"/>
              <a:gd name="connsiteX2708" fmla="*/ 4512214 w 7180474"/>
              <a:gd name="connsiteY2708" fmla="*/ 5124998 h 7116222"/>
              <a:gd name="connsiteX2709" fmla="*/ 4512214 w 7180474"/>
              <a:gd name="connsiteY2709" fmla="*/ 5283139 h 7116222"/>
              <a:gd name="connsiteX2710" fmla="*/ 4455215 w 7180474"/>
              <a:gd name="connsiteY2710" fmla="*/ 5362145 h 7116222"/>
              <a:gd name="connsiteX2711" fmla="*/ 4362973 w 7180474"/>
              <a:gd name="connsiteY2711" fmla="*/ 5332005 h 7116222"/>
              <a:gd name="connsiteX2712" fmla="*/ 4412847 w 7180474"/>
              <a:gd name="connsiteY2712" fmla="*/ 5420630 h 7116222"/>
              <a:gd name="connsiteX2713" fmla="*/ 4355848 w 7180474"/>
              <a:gd name="connsiteY2713" fmla="*/ 5500150 h 7116222"/>
              <a:gd name="connsiteX2714" fmla="*/ 4206735 w 7180474"/>
              <a:gd name="connsiteY2714" fmla="*/ 5549016 h 7116222"/>
              <a:gd name="connsiteX2715" fmla="*/ 4206735 w 7180474"/>
              <a:gd name="connsiteY2715" fmla="*/ 5390490 h 7116222"/>
              <a:gd name="connsiteX2716" fmla="*/ 4263734 w 7180474"/>
              <a:gd name="connsiteY2716" fmla="*/ 5311484 h 7116222"/>
              <a:gd name="connsiteX2717" fmla="*/ 4355848 w 7180474"/>
              <a:gd name="connsiteY2717" fmla="*/ 5341624 h 7116222"/>
              <a:gd name="connsiteX2718" fmla="*/ 4355848 w 7180474"/>
              <a:gd name="connsiteY2718" fmla="*/ 5341624 h 7116222"/>
              <a:gd name="connsiteX2719" fmla="*/ 3842984 w 7180474"/>
              <a:gd name="connsiteY2719" fmla="*/ 5331877 h 7116222"/>
              <a:gd name="connsiteX2720" fmla="*/ 3842984 w 7180474"/>
              <a:gd name="connsiteY2720" fmla="*/ 5331877 h 7116222"/>
              <a:gd name="connsiteX2721" fmla="*/ 3750870 w 7180474"/>
              <a:gd name="connsiteY2721" fmla="*/ 5362017 h 7116222"/>
              <a:gd name="connsiteX2722" fmla="*/ 3693871 w 7180474"/>
              <a:gd name="connsiteY2722" fmla="*/ 5283011 h 7116222"/>
              <a:gd name="connsiteX2723" fmla="*/ 3693871 w 7180474"/>
              <a:gd name="connsiteY2723" fmla="*/ 5124869 h 7116222"/>
              <a:gd name="connsiteX2724" fmla="*/ 3843112 w 7180474"/>
              <a:gd name="connsiteY2724" fmla="*/ 5173735 h 7116222"/>
              <a:gd name="connsiteX2725" fmla="*/ 3900111 w 7180474"/>
              <a:gd name="connsiteY2725" fmla="*/ 5252742 h 7116222"/>
              <a:gd name="connsiteX2726" fmla="*/ 3843112 w 7180474"/>
              <a:gd name="connsiteY2726" fmla="*/ 5331748 h 7116222"/>
              <a:gd name="connsiteX2727" fmla="*/ 3843112 w 7180474"/>
              <a:gd name="connsiteY2727" fmla="*/ 5331748 h 7116222"/>
              <a:gd name="connsiteX2728" fmla="*/ 3590052 w 7180474"/>
              <a:gd name="connsiteY2728" fmla="*/ 5158858 h 7116222"/>
              <a:gd name="connsiteX2729" fmla="*/ 3682293 w 7180474"/>
              <a:gd name="connsiteY2729" fmla="*/ 5287115 h 7116222"/>
              <a:gd name="connsiteX2730" fmla="*/ 3682293 w 7180474"/>
              <a:gd name="connsiteY2730" fmla="*/ 5384719 h 7116222"/>
              <a:gd name="connsiteX2731" fmla="*/ 3590052 w 7180474"/>
              <a:gd name="connsiteY2731" fmla="*/ 5414987 h 7116222"/>
              <a:gd name="connsiteX2732" fmla="*/ 3497937 w 7180474"/>
              <a:gd name="connsiteY2732" fmla="*/ 5384719 h 7116222"/>
              <a:gd name="connsiteX2733" fmla="*/ 3497937 w 7180474"/>
              <a:gd name="connsiteY2733" fmla="*/ 5286987 h 7116222"/>
              <a:gd name="connsiteX2734" fmla="*/ 3497810 w 7180474"/>
              <a:gd name="connsiteY2734" fmla="*/ 5267107 h 7116222"/>
              <a:gd name="connsiteX2735" fmla="*/ 3497810 w 7180474"/>
              <a:gd name="connsiteY2735" fmla="*/ 5121150 h 7116222"/>
              <a:gd name="connsiteX2736" fmla="*/ 3550483 w 7180474"/>
              <a:gd name="connsiteY2736" fmla="*/ 5103835 h 7116222"/>
              <a:gd name="connsiteX2737" fmla="*/ 3582926 w 7180474"/>
              <a:gd name="connsiteY2737" fmla="*/ 5148982 h 7116222"/>
              <a:gd name="connsiteX2738" fmla="*/ 3597176 w 7180474"/>
              <a:gd name="connsiteY2738" fmla="*/ 5148982 h 7116222"/>
              <a:gd name="connsiteX2739" fmla="*/ 3629620 w 7180474"/>
              <a:gd name="connsiteY2739" fmla="*/ 5103835 h 7116222"/>
              <a:gd name="connsiteX2740" fmla="*/ 3682293 w 7180474"/>
              <a:gd name="connsiteY2740" fmla="*/ 5121150 h 7116222"/>
              <a:gd name="connsiteX2741" fmla="*/ 3682293 w 7180474"/>
              <a:gd name="connsiteY2741" fmla="*/ 5267107 h 7116222"/>
              <a:gd name="connsiteX2742" fmla="*/ 3626058 w 7180474"/>
              <a:gd name="connsiteY2742" fmla="*/ 5089727 h 7116222"/>
              <a:gd name="connsiteX2743" fmla="*/ 3590815 w 7180474"/>
              <a:gd name="connsiteY2743" fmla="*/ 5138593 h 7116222"/>
              <a:gd name="connsiteX2744" fmla="*/ 3554936 w 7180474"/>
              <a:gd name="connsiteY2744" fmla="*/ 5089727 h 7116222"/>
              <a:gd name="connsiteX2745" fmla="*/ 3497937 w 7180474"/>
              <a:gd name="connsiteY2745" fmla="*/ 5108452 h 7116222"/>
              <a:gd name="connsiteX2746" fmla="*/ 3497937 w 7180474"/>
              <a:gd name="connsiteY2746" fmla="*/ 5048043 h 7116222"/>
              <a:gd name="connsiteX2747" fmla="*/ 3440938 w 7180474"/>
              <a:gd name="connsiteY2747" fmla="*/ 5029318 h 7116222"/>
              <a:gd name="connsiteX2748" fmla="*/ 3476181 w 7180474"/>
              <a:gd name="connsiteY2748" fmla="*/ 4980452 h 7116222"/>
              <a:gd name="connsiteX2749" fmla="*/ 3440938 w 7180474"/>
              <a:gd name="connsiteY2749" fmla="*/ 4931586 h 7116222"/>
              <a:gd name="connsiteX2750" fmla="*/ 3497937 w 7180474"/>
              <a:gd name="connsiteY2750" fmla="*/ 4912989 h 7116222"/>
              <a:gd name="connsiteX2751" fmla="*/ 3497937 w 7180474"/>
              <a:gd name="connsiteY2751" fmla="*/ 4852580 h 7116222"/>
              <a:gd name="connsiteX2752" fmla="*/ 3554936 w 7180474"/>
              <a:gd name="connsiteY2752" fmla="*/ 4871177 h 7116222"/>
              <a:gd name="connsiteX2753" fmla="*/ 3590179 w 7180474"/>
              <a:gd name="connsiteY2753" fmla="*/ 4822311 h 7116222"/>
              <a:gd name="connsiteX2754" fmla="*/ 3626058 w 7180474"/>
              <a:gd name="connsiteY2754" fmla="*/ 4871690 h 7116222"/>
              <a:gd name="connsiteX2755" fmla="*/ 3683057 w 7180474"/>
              <a:gd name="connsiteY2755" fmla="*/ 4853092 h 7116222"/>
              <a:gd name="connsiteX2756" fmla="*/ 3683057 w 7180474"/>
              <a:gd name="connsiteY2756" fmla="*/ 4913502 h 7116222"/>
              <a:gd name="connsiteX2757" fmla="*/ 3740055 w 7180474"/>
              <a:gd name="connsiteY2757" fmla="*/ 4932099 h 7116222"/>
              <a:gd name="connsiteX2758" fmla="*/ 3704813 w 7180474"/>
              <a:gd name="connsiteY2758" fmla="*/ 4980965 h 7116222"/>
              <a:gd name="connsiteX2759" fmla="*/ 3740055 w 7180474"/>
              <a:gd name="connsiteY2759" fmla="*/ 5029831 h 7116222"/>
              <a:gd name="connsiteX2760" fmla="*/ 3683057 w 7180474"/>
              <a:gd name="connsiteY2760" fmla="*/ 5048557 h 7116222"/>
              <a:gd name="connsiteX2761" fmla="*/ 3683057 w 7180474"/>
              <a:gd name="connsiteY2761" fmla="*/ 5108966 h 7116222"/>
              <a:gd name="connsiteX2762" fmla="*/ 3337245 w 7180474"/>
              <a:gd name="connsiteY2762" fmla="*/ 5331877 h 7116222"/>
              <a:gd name="connsiteX2763" fmla="*/ 3337245 w 7180474"/>
              <a:gd name="connsiteY2763" fmla="*/ 5331877 h 7116222"/>
              <a:gd name="connsiteX2764" fmla="*/ 3280247 w 7180474"/>
              <a:gd name="connsiteY2764" fmla="*/ 5252870 h 7116222"/>
              <a:gd name="connsiteX2765" fmla="*/ 3337245 w 7180474"/>
              <a:gd name="connsiteY2765" fmla="*/ 5173864 h 7116222"/>
              <a:gd name="connsiteX2766" fmla="*/ 3486105 w 7180474"/>
              <a:gd name="connsiteY2766" fmla="*/ 5124869 h 7116222"/>
              <a:gd name="connsiteX2767" fmla="*/ 3486105 w 7180474"/>
              <a:gd name="connsiteY2767" fmla="*/ 5283011 h 7116222"/>
              <a:gd name="connsiteX2768" fmla="*/ 3429105 w 7180474"/>
              <a:gd name="connsiteY2768" fmla="*/ 5362017 h 7116222"/>
              <a:gd name="connsiteX2769" fmla="*/ 3336991 w 7180474"/>
              <a:gd name="connsiteY2769" fmla="*/ 5331877 h 7116222"/>
              <a:gd name="connsiteX2770" fmla="*/ 3387247 w 7180474"/>
              <a:gd name="connsiteY2770" fmla="*/ 5420630 h 7116222"/>
              <a:gd name="connsiteX2771" fmla="*/ 3330248 w 7180474"/>
              <a:gd name="connsiteY2771" fmla="*/ 5500150 h 7116222"/>
              <a:gd name="connsiteX2772" fmla="*/ 3180753 w 7180474"/>
              <a:gd name="connsiteY2772" fmla="*/ 5548631 h 7116222"/>
              <a:gd name="connsiteX2773" fmla="*/ 3180753 w 7180474"/>
              <a:gd name="connsiteY2773" fmla="*/ 5390490 h 7116222"/>
              <a:gd name="connsiteX2774" fmla="*/ 3237752 w 7180474"/>
              <a:gd name="connsiteY2774" fmla="*/ 5311484 h 7116222"/>
              <a:gd name="connsiteX2775" fmla="*/ 3329866 w 7180474"/>
              <a:gd name="connsiteY2775" fmla="*/ 5341624 h 7116222"/>
              <a:gd name="connsiteX2776" fmla="*/ 3329866 w 7180474"/>
              <a:gd name="connsiteY2776" fmla="*/ 5341624 h 7116222"/>
              <a:gd name="connsiteX2777" fmla="*/ 2817384 w 7180474"/>
              <a:gd name="connsiteY2777" fmla="*/ 5331877 h 7116222"/>
              <a:gd name="connsiteX2778" fmla="*/ 2817384 w 7180474"/>
              <a:gd name="connsiteY2778" fmla="*/ 5331877 h 7116222"/>
              <a:gd name="connsiteX2779" fmla="*/ 2725143 w 7180474"/>
              <a:gd name="connsiteY2779" fmla="*/ 5362017 h 7116222"/>
              <a:gd name="connsiteX2780" fmla="*/ 2668144 w 7180474"/>
              <a:gd name="connsiteY2780" fmla="*/ 5283011 h 7116222"/>
              <a:gd name="connsiteX2781" fmla="*/ 2668144 w 7180474"/>
              <a:gd name="connsiteY2781" fmla="*/ 5124869 h 7116222"/>
              <a:gd name="connsiteX2782" fmla="*/ 2817384 w 7180474"/>
              <a:gd name="connsiteY2782" fmla="*/ 5173735 h 7116222"/>
              <a:gd name="connsiteX2783" fmla="*/ 2874383 w 7180474"/>
              <a:gd name="connsiteY2783" fmla="*/ 5252742 h 7116222"/>
              <a:gd name="connsiteX2784" fmla="*/ 2817384 w 7180474"/>
              <a:gd name="connsiteY2784" fmla="*/ 5331748 h 7116222"/>
              <a:gd name="connsiteX2785" fmla="*/ 2817384 w 7180474"/>
              <a:gd name="connsiteY2785" fmla="*/ 5331748 h 7116222"/>
              <a:gd name="connsiteX2786" fmla="*/ 2564451 w 7180474"/>
              <a:gd name="connsiteY2786" fmla="*/ 5158858 h 7116222"/>
              <a:gd name="connsiteX2787" fmla="*/ 2656693 w 7180474"/>
              <a:gd name="connsiteY2787" fmla="*/ 5287115 h 7116222"/>
              <a:gd name="connsiteX2788" fmla="*/ 2656693 w 7180474"/>
              <a:gd name="connsiteY2788" fmla="*/ 5384719 h 7116222"/>
              <a:gd name="connsiteX2789" fmla="*/ 2564451 w 7180474"/>
              <a:gd name="connsiteY2789" fmla="*/ 5414987 h 7116222"/>
              <a:gd name="connsiteX2790" fmla="*/ 2472209 w 7180474"/>
              <a:gd name="connsiteY2790" fmla="*/ 5384719 h 7116222"/>
              <a:gd name="connsiteX2791" fmla="*/ 2472209 w 7180474"/>
              <a:gd name="connsiteY2791" fmla="*/ 5286987 h 7116222"/>
              <a:gd name="connsiteX2792" fmla="*/ 2472209 w 7180474"/>
              <a:gd name="connsiteY2792" fmla="*/ 5267107 h 7116222"/>
              <a:gd name="connsiteX2793" fmla="*/ 2472209 w 7180474"/>
              <a:gd name="connsiteY2793" fmla="*/ 5121150 h 7116222"/>
              <a:gd name="connsiteX2794" fmla="*/ 2524883 w 7180474"/>
              <a:gd name="connsiteY2794" fmla="*/ 5103835 h 7116222"/>
              <a:gd name="connsiteX2795" fmla="*/ 2557453 w 7180474"/>
              <a:gd name="connsiteY2795" fmla="*/ 5148982 h 7116222"/>
              <a:gd name="connsiteX2796" fmla="*/ 2571576 w 7180474"/>
              <a:gd name="connsiteY2796" fmla="*/ 5148982 h 7116222"/>
              <a:gd name="connsiteX2797" fmla="*/ 2604020 w 7180474"/>
              <a:gd name="connsiteY2797" fmla="*/ 5103835 h 7116222"/>
              <a:gd name="connsiteX2798" fmla="*/ 2656693 w 7180474"/>
              <a:gd name="connsiteY2798" fmla="*/ 5121150 h 7116222"/>
              <a:gd name="connsiteX2799" fmla="*/ 2656693 w 7180474"/>
              <a:gd name="connsiteY2799" fmla="*/ 5267107 h 7116222"/>
              <a:gd name="connsiteX2800" fmla="*/ 2599694 w 7180474"/>
              <a:gd name="connsiteY2800" fmla="*/ 5090240 h 7116222"/>
              <a:gd name="connsiteX2801" fmla="*/ 2564451 w 7180474"/>
              <a:gd name="connsiteY2801" fmla="*/ 5139106 h 7116222"/>
              <a:gd name="connsiteX2802" fmla="*/ 2529208 w 7180474"/>
              <a:gd name="connsiteY2802" fmla="*/ 5089727 h 7116222"/>
              <a:gd name="connsiteX2803" fmla="*/ 2472209 w 7180474"/>
              <a:gd name="connsiteY2803" fmla="*/ 5108452 h 7116222"/>
              <a:gd name="connsiteX2804" fmla="*/ 2472209 w 7180474"/>
              <a:gd name="connsiteY2804" fmla="*/ 5048043 h 7116222"/>
              <a:gd name="connsiteX2805" fmla="*/ 2415210 w 7180474"/>
              <a:gd name="connsiteY2805" fmla="*/ 5029318 h 7116222"/>
              <a:gd name="connsiteX2806" fmla="*/ 2450453 w 7180474"/>
              <a:gd name="connsiteY2806" fmla="*/ 4980452 h 7116222"/>
              <a:gd name="connsiteX2807" fmla="*/ 2415210 w 7180474"/>
              <a:gd name="connsiteY2807" fmla="*/ 4931586 h 7116222"/>
              <a:gd name="connsiteX2808" fmla="*/ 2472209 w 7180474"/>
              <a:gd name="connsiteY2808" fmla="*/ 4912989 h 7116222"/>
              <a:gd name="connsiteX2809" fmla="*/ 2472209 w 7180474"/>
              <a:gd name="connsiteY2809" fmla="*/ 4852580 h 7116222"/>
              <a:gd name="connsiteX2810" fmla="*/ 2529208 w 7180474"/>
              <a:gd name="connsiteY2810" fmla="*/ 4871177 h 7116222"/>
              <a:gd name="connsiteX2811" fmla="*/ 2564451 w 7180474"/>
              <a:gd name="connsiteY2811" fmla="*/ 4822311 h 7116222"/>
              <a:gd name="connsiteX2812" fmla="*/ 2599694 w 7180474"/>
              <a:gd name="connsiteY2812" fmla="*/ 4871177 h 7116222"/>
              <a:gd name="connsiteX2813" fmla="*/ 2656693 w 7180474"/>
              <a:gd name="connsiteY2813" fmla="*/ 4852580 h 7116222"/>
              <a:gd name="connsiteX2814" fmla="*/ 2656693 w 7180474"/>
              <a:gd name="connsiteY2814" fmla="*/ 4912989 h 7116222"/>
              <a:gd name="connsiteX2815" fmla="*/ 2713692 w 7180474"/>
              <a:gd name="connsiteY2815" fmla="*/ 4931586 h 7116222"/>
              <a:gd name="connsiteX2816" fmla="*/ 2678449 w 7180474"/>
              <a:gd name="connsiteY2816" fmla="*/ 4980452 h 7116222"/>
              <a:gd name="connsiteX2817" fmla="*/ 2713692 w 7180474"/>
              <a:gd name="connsiteY2817" fmla="*/ 5029318 h 7116222"/>
              <a:gd name="connsiteX2818" fmla="*/ 2656693 w 7180474"/>
              <a:gd name="connsiteY2818" fmla="*/ 5048043 h 7116222"/>
              <a:gd name="connsiteX2819" fmla="*/ 2656693 w 7180474"/>
              <a:gd name="connsiteY2819" fmla="*/ 5108452 h 7116222"/>
              <a:gd name="connsiteX2820" fmla="*/ 2311645 w 7180474"/>
              <a:gd name="connsiteY2820" fmla="*/ 5331877 h 7116222"/>
              <a:gd name="connsiteX2821" fmla="*/ 2311645 w 7180474"/>
              <a:gd name="connsiteY2821" fmla="*/ 5331877 h 7116222"/>
              <a:gd name="connsiteX2822" fmla="*/ 2254774 w 7180474"/>
              <a:gd name="connsiteY2822" fmla="*/ 5252870 h 7116222"/>
              <a:gd name="connsiteX2823" fmla="*/ 2311773 w 7180474"/>
              <a:gd name="connsiteY2823" fmla="*/ 5173864 h 7116222"/>
              <a:gd name="connsiteX2824" fmla="*/ 2460886 w 7180474"/>
              <a:gd name="connsiteY2824" fmla="*/ 5124998 h 7116222"/>
              <a:gd name="connsiteX2825" fmla="*/ 2460886 w 7180474"/>
              <a:gd name="connsiteY2825" fmla="*/ 5283139 h 7116222"/>
              <a:gd name="connsiteX2826" fmla="*/ 2403887 w 7180474"/>
              <a:gd name="connsiteY2826" fmla="*/ 5362145 h 7116222"/>
              <a:gd name="connsiteX2827" fmla="*/ 2311773 w 7180474"/>
              <a:gd name="connsiteY2827" fmla="*/ 5332005 h 7116222"/>
              <a:gd name="connsiteX2828" fmla="*/ 2311773 w 7180474"/>
              <a:gd name="connsiteY2828" fmla="*/ 5332005 h 7116222"/>
              <a:gd name="connsiteX2829" fmla="*/ 2361519 w 7180474"/>
              <a:gd name="connsiteY2829" fmla="*/ 5420630 h 7116222"/>
              <a:gd name="connsiteX2830" fmla="*/ 2304521 w 7180474"/>
              <a:gd name="connsiteY2830" fmla="*/ 5500150 h 7116222"/>
              <a:gd name="connsiteX2831" fmla="*/ 2155280 w 7180474"/>
              <a:gd name="connsiteY2831" fmla="*/ 5549016 h 7116222"/>
              <a:gd name="connsiteX2832" fmla="*/ 2155280 w 7180474"/>
              <a:gd name="connsiteY2832" fmla="*/ 5390490 h 7116222"/>
              <a:gd name="connsiteX2833" fmla="*/ 2212279 w 7180474"/>
              <a:gd name="connsiteY2833" fmla="*/ 5311484 h 7116222"/>
              <a:gd name="connsiteX2834" fmla="*/ 2304521 w 7180474"/>
              <a:gd name="connsiteY2834" fmla="*/ 5341624 h 7116222"/>
              <a:gd name="connsiteX2835" fmla="*/ 2304521 w 7180474"/>
              <a:gd name="connsiteY2835" fmla="*/ 5341624 h 7116222"/>
              <a:gd name="connsiteX2836" fmla="*/ 1791657 w 7180474"/>
              <a:gd name="connsiteY2836" fmla="*/ 5331877 h 7116222"/>
              <a:gd name="connsiteX2837" fmla="*/ 1791657 w 7180474"/>
              <a:gd name="connsiteY2837" fmla="*/ 5331877 h 7116222"/>
              <a:gd name="connsiteX2838" fmla="*/ 1699415 w 7180474"/>
              <a:gd name="connsiteY2838" fmla="*/ 5362017 h 7116222"/>
              <a:gd name="connsiteX2839" fmla="*/ 1642416 w 7180474"/>
              <a:gd name="connsiteY2839" fmla="*/ 5283011 h 7116222"/>
              <a:gd name="connsiteX2840" fmla="*/ 1642416 w 7180474"/>
              <a:gd name="connsiteY2840" fmla="*/ 5124869 h 7116222"/>
              <a:gd name="connsiteX2841" fmla="*/ 1791657 w 7180474"/>
              <a:gd name="connsiteY2841" fmla="*/ 5173735 h 7116222"/>
              <a:gd name="connsiteX2842" fmla="*/ 1848656 w 7180474"/>
              <a:gd name="connsiteY2842" fmla="*/ 5252742 h 7116222"/>
              <a:gd name="connsiteX2843" fmla="*/ 1791657 w 7180474"/>
              <a:gd name="connsiteY2843" fmla="*/ 5331748 h 7116222"/>
              <a:gd name="connsiteX2844" fmla="*/ 1791657 w 7180474"/>
              <a:gd name="connsiteY2844" fmla="*/ 5331748 h 7116222"/>
              <a:gd name="connsiteX2845" fmla="*/ 1538724 w 7180474"/>
              <a:gd name="connsiteY2845" fmla="*/ 5158858 h 7116222"/>
              <a:gd name="connsiteX2846" fmla="*/ 1630965 w 7180474"/>
              <a:gd name="connsiteY2846" fmla="*/ 5287115 h 7116222"/>
              <a:gd name="connsiteX2847" fmla="*/ 1630965 w 7180474"/>
              <a:gd name="connsiteY2847" fmla="*/ 5384719 h 7116222"/>
              <a:gd name="connsiteX2848" fmla="*/ 1538724 w 7180474"/>
              <a:gd name="connsiteY2848" fmla="*/ 5414987 h 7116222"/>
              <a:gd name="connsiteX2849" fmla="*/ 1446482 w 7180474"/>
              <a:gd name="connsiteY2849" fmla="*/ 5384719 h 7116222"/>
              <a:gd name="connsiteX2850" fmla="*/ 1446482 w 7180474"/>
              <a:gd name="connsiteY2850" fmla="*/ 5286987 h 7116222"/>
              <a:gd name="connsiteX2851" fmla="*/ 1446482 w 7180474"/>
              <a:gd name="connsiteY2851" fmla="*/ 5267107 h 7116222"/>
              <a:gd name="connsiteX2852" fmla="*/ 1446482 w 7180474"/>
              <a:gd name="connsiteY2852" fmla="*/ 5121150 h 7116222"/>
              <a:gd name="connsiteX2853" fmla="*/ 1499155 w 7180474"/>
              <a:gd name="connsiteY2853" fmla="*/ 5103835 h 7116222"/>
              <a:gd name="connsiteX2854" fmla="*/ 1531726 w 7180474"/>
              <a:gd name="connsiteY2854" fmla="*/ 5148982 h 7116222"/>
              <a:gd name="connsiteX2855" fmla="*/ 1545848 w 7180474"/>
              <a:gd name="connsiteY2855" fmla="*/ 5148982 h 7116222"/>
              <a:gd name="connsiteX2856" fmla="*/ 1578419 w 7180474"/>
              <a:gd name="connsiteY2856" fmla="*/ 5103835 h 7116222"/>
              <a:gd name="connsiteX2857" fmla="*/ 1630965 w 7180474"/>
              <a:gd name="connsiteY2857" fmla="*/ 5121150 h 7116222"/>
              <a:gd name="connsiteX2858" fmla="*/ 1630965 w 7180474"/>
              <a:gd name="connsiteY2858" fmla="*/ 5267107 h 7116222"/>
              <a:gd name="connsiteX2859" fmla="*/ 1573966 w 7180474"/>
              <a:gd name="connsiteY2859" fmla="*/ 5090240 h 7116222"/>
              <a:gd name="connsiteX2860" fmla="*/ 1538724 w 7180474"/>
              <a:gd name="connsiteY2860" fmla="*/ 5139106 h 7116222"/>
              <a:gd name="connsiteX2861" fmla="*/ 1503481 w 7180474"/>
              <a:gd name="connsiteY2861" fmla="*/ 5089727 h 7116222"/>
              <a:gd name="connsiteX2862" fmla="*/ 1446482 w 7180474"/>
              <a:gd name="connsiteY2862" fmla="*/ 5108452 h 7116222"/>
              <a:gd name="connsiteX2863" fmla="*/ 1446482 w 7180474"/>
              <a:gd name="connsiteY2863" fmla="*/ 5048043 h 7116222"/>
              <a:gd name="connsiteX2864" fmla="*/ 1389483 w 7180474"/>
              <a:gd name="connsiteY2864" fmla="*/ 5029318 h 7116222"/>
              <a:gd name="connsiteX2865" fmla="*/ 1424726 w 7180474"/>
              <a:gd name="connsiteY2865" fmla="*/ 4980452 h 7116222"/>
              <a:gd name="connsiteX2866" fmla="*/ 1389483 w 7180474"/>
              <a:gd name="connsiteY2866" fmla="*/ 4931586 h 7116222"/>
              <a:gd name="connsiteX2867" fmla="*/ 1446482 w 7180474"/>
              <a:gd name="connsiteY2867" fmla="*/ 4912989 h 7116222"/>
              <a:gd name="connsiteX2868" fmla="*/ 1446482 w 7180474"/>
              <a:gd name="connsiteY2868" fmla="*/ 4852580 h 7116222"/>
              <a:gd name="connsiteX2869" fmla="*/ 1503481 w 7180474"/>
              <a:gd name="connsiteY2869" fmla="*/ 4871177 h 7116222"/>
              <a:gd name="connsiteX2870" fmla="*/ 1538724 w 7180474"/>
              <a:gd name="connsiteY2870" fmla="*/ 4822311 h 7116222"/>
              <a:gd name="connsiteX2871" fmla="*/ 1573966 w 7180474"/>
              <a:gd name="connsiteY2871" fmla="*/ 4871177 h 7116222"/>
              <a:gd name="connsiteX2872" fmla="*/ 1630965 w 7180474"/>
              <a:gd name="connsiteY2872" fmla="*/ 4852580 h 7116222"/>
              <a:gd name="connsiteX2873" fmla="*/ 1630965 w 7180474"/>
              <a:gd name="connsiteY2873" fmla="*/ 4912989 h 7116222"/>
              <a:gd name="connsiteX2874" fmla="*/ 1687964 w 7180474"/>
              <a:gd name="connsiteY2874" fmla="*/ 4931586 h 7116222"/>
              <a:gd name="connsiteX2875" fmla="*/ 1652722 w 7180474"/>
              <a:gd name="connsiteY2875" fmla="*/ 4980452 h 7116222"/>
              <a:gd name="connsiteX2876" fmla="*/ 1687964 w 7180474"/>
              <a:gd name="connsiteY2876" fmla="*/ 5029318 h 7116222"/>
              <a:gd name="connsiteX2877" fmla="*/ 1630965 w 7180474"/>
              <a:gd name="connsiteY2877" fmla="*/ 5048043 h 7116222"/>
              <a:gd name="connsiteX2878" fmla="*/ 1630965 w 7180474"/>
              <a:gd name="connsiteY2878" fmla="*/ 5108452 h 7116222"/>
              <a:gd name="connsiteX2879" fmla="*/ 1285918 w 7180474"/>
              <a:gd name="connsiteY2879" fmla="*/ 5331877 h 7116222"/>
              <a:gd name="connsiteX2880" fmla="*/ 1285918 w 7180474"/>
              <a:gd name="connsiteY2880" fmla="*/ 5331877 h 7116222"/>
              <a:gd name="connsiteX2881" fmla="*/ 1229046 w 7180474"/>
              <a:gd name="connsiteY2881" fmla="*/ 5252870 h 7116222"/>
              <a:gd name="connsiteX2882" fmla="*/ 1286045 w 7180474"/>
              <a:gd name="connsiteY2882" fmla="*/ 5173864 h 7116222"/>
              <a:gd name="connsiteX2883" fmla="*/ 1435158 w 7180474"/>
              <a:gd name="connsiteY2883" fmla="*/ 5124998 h 7116222"/>
              <a:gd name="connsiteX2884" fmla="*/ 1435158 w 7180474"/>
              <a:gd name="connsiteY2884" fmla="*/ 5283139 h 7116222"/>
              <a:gd name="connsiteX2885" fmla="*/ 1378159 w 7180474"/>
              <a:gd name="connsiteY2885" fmla="*/ 5362145 h 7116222"/>
              <a:gd name="connsiteX2886" fmla="*/ 1286045 w 7180474"/>
              <a:gd name="connsiteY2886" fmla="*/ 5332005 h 7116222"/>
              <a:gd name="connsiteX2887" fmla="*/ 1335919 w 7180474"/>
              <a:gd name="connsiteY2887" fmla="*/ 5420630 h 7116222"/>
              <a:gd name="connsiteX2888" fmla="*/ 1278793 w 7180474"/>
              <a:gd name="connsiteY2888" fmla="*/ 5500150 h 7116222"/>
              <a:gd name="connsiteX2889" fmla="*/ 1129552 w 7180474"/>
              <a:gd name="connsiteY2889" fmla="*/ 5549016 h 7116222"/>
              <a:gd name="connsiteX2890" fmla="*/ 1129552 w 7180474"/>
              <a:gd name="connsiteY2890" fmla="*/ 5390490 h 7116222"/>
              <a:gd name="connsiteX2891" fmla="*/ 1186551 w 7180474"/>
              <a:gd name="connsiteY2891" fmla="*/ 5311484 h 7116222"/>
              <a:gd name="connsiteX2892" fmla="*/ 1278793 w 7180474"/>
              <a:gd name="connsiteY2892" fmla="*/ 5341624 h 7116222"/>
              <a:gd name="connsiteX2893" fmla="*/ 1278793 w 7180474"/>
              <a:gd name="connsiteY2893" fmla="*/ 5341624 h 7116222"/>
              <a:gd name="connsiteX2894" fmla="*/ 1007411 w 7180474"/>
              <a:gd name="connsiteY2894" fmla="*/ 4709316 h 7116222"/>
              <a:gd name="connsiteX2895" fmla="*/ 922295 w 7180474"/>
              <a:gd name="connsiteY2895" fmla="*/ 4737148 h 7116222"/>
              <a:gd name="connsiteX2896" fmla="*/ 922295 w 7180474"/>
              <a:gd name="connsiteY2896" fmla="*/ 4826928 h 7116222"/>
              <a:gd name="connsiteX2897" fmla="*/ 869621 w 7180474"/>
              <a:gd name="connsiteY2897" fmla="*/ 4753950 h 7116222"/>
              <a:gd name="connsiteX2898" fmla="*/ 784505 w 7180474"/>
              <a:gd name="connsiteY2898" fmla="*/ 4781910 h 7116222"/>
              <a:gd name="connsiteX2899" fmla="*/ 837051 w 7180474"/>
              <a:gd name="connsiteY2899" fmla="*/ 4708931 h 7116222"/>
              <a:gd name="connsiteX2900" fmla="*/ 784505 w 7180474"/>
              <a:gd name="connsiteY2900" fmla="*/ 4635953 h 7116222"/>
              <a:gd name="connsiteX2901" fmla="*/ 869621 w 7180474"/>
              <a:gd name="connsiteY2901" fmla="*/ 4663913 h 7116222"/>
              <a:gd name="connsiteX2902" fmla="*/ 922295 w 7180474"/>
              <a:gd name="connsiteY2902" fmla="*/ 4590935 h 7116222"/>
              <a:gd name="connsiteX2903" fmla="*/ 922295 w 7180474"/>
              <a:gd name="connsiteY2903" fmla="*/ 4680715 h 7116222"/>
              <a:gd name="connsiteX2904" fmla="*/ 1025860 w 7180474"/>
              <a:gd name="connsiteY2904" fmla="*/ 4447287 h 7116222"/>
              <a:gd name="connsiteX2905" fmla="*/ 1118101 w 7180474"/>
              <a:gd name="connsiteY2905" fmla="*/ 4575544 h 7116222"/>
              <a:gd name="connsiteX2906" fmla="*/ 1118101 w 7180474"/>
              <a:gd name="connsiteY2906" fmla="*/ 4673276 h 7116222"/>
              <a:gd name="connsiteX2907" fmla="*/ 1025860 w 7180474"/>
              <a:gd name="connsiteY2907" fmla="*/ 4703416 h 7116222"/>
              <a:gd name="connsiteX2908" fmla="*/ 933745 w 7180474"/>
              <a:gd name="connsiteY2908" fmla="*/ 4673276 h 7116222"/>
              <a:gd name="connsiteX2909" fmla="*/ 933745 w 7180474"/>
              <a:gd name="connsiteY2909" fmla="*/ 4575544 h 7116222"/>
              <a:gd name="connsiteX2910" fmla="*/ 933745 w 7180474"/>
              <a:gd name="connsiteY2910" fmla="*/ 4555664 h 7116222"/>
              <a:gd name="connsiteX2911" fmla="*/ 933745 w 7180474"/>
              <a:gd name="connsiteY2911" fmla="*/ 4409964 h 7116222"/>
              <a:gd name="connsiteX2912" fmla="*/ 986291 w 7180474"/>
              <a:gd name="connsiteY2912" fmla="*/ 4392777 h 7116222"/>
              <a:gd name="connsiteX2913" fmla="*/ 1018862 w 7180474"/>
              <a:gd name="connsiteY2913" fmla="*/ 4437924 h 7116222"/>
              <a:gd name="connsiteX2914" fmla="*/ 1154108 w 7180474"/>
              <a:gd name="connsiteY2914" fmla="*/ 4268881 h 7116222"/>
              <a:gd name="connsiteX2915" fmla="*/ 1186551 w 7180474"/>
              <a:gd name="connsiteY2915" fmla="*/ 4223863 h 7116222"/>
              <a:gd name="connsiteX2916" fmla="*/ 1324214 w 7180474"/>
              <a:gd name="connsiteY2916" fmla="*/ 4268881 h 7116222"/>
              <a:gd name="connsiteX2917" fmla="*/ 1324214 w 7180474"/>
              <a:gd name="connsiteY2917" fmla="*/ 4268881 h 7116222"/>
              <a:gd name="connsiteX2918" fmla="*/ 1186424 w 7180474"/>
              <a:gd name="connsiteY2918" fmla="*/ 4314027 h 7116222"/>
              <a:gd name="connsiteX2919" fmla="*/ 1153980 w 7180474"/>
              <a:gd name="connsiteY2919" fmla="*/ 4268881 h 7116222"/>
              <a:gd name="connsiteX2920" fmla="*/ 1025860 w 7180474"/>
              <a:gd name="connsiteY2920" fmla="*/ 4091629 h 7116222"/>
              <a:gd name="connsiteX2921" fmla="*/ 933745 w 7180474"/>
              <a:gd name="connsiteY2921" fmla="*/ 3963372 h 7116222"/>
              <a:gd name="connsiteX2922" fmla="*/ 933745 w 7180474"/>
              <a:gd name="connsiteY2922" fmla="*/ 3865640 h 7116222"/>
              <a:gd name="connsiteX2923" fmla="*/ 1025860 w 7180474"/>
              <a:gd name="connsiteY2923" fmla="*/ 3835372 h 7116222"/>
              <a:gd name="connsiteX2924" fmla="*/ 1118101 w 7180474"/>
              <a:gd name="connsiteY2924" fmla="*/ 3865640 h 7116222"/>
              <a:gd name="connsiteX2925" fmla="*/ 1118101 w 7180474"/>
              <a:gd name="connsiteY2925" fmla="*/ 3963372 h 7116222"/>
              <a:gd name="connsiteX2926" fmla="*/ 1118101 w 7180474"/>
              <a:gd name="connsiteY2926" fmla="*/ 3983380 h 7116222"/>
              <a:gd name="connsiteX2927" fmla="*/ 1118101 w 7180474"/>
              <a:gd name="connsiteY2927" fmla="*/ 4129337 h 7116222"/>
              <a:gd name="connsiteX2928" fmla="*/ 1065556 w 7180474"/>
              <a:gd name="connsiteY2928" fmla="*/ 4146652 h 7116222"/>
              <a:gd name="connsiteX2929" fmla="*/ 1032985 w 7180474"/>
              <a:gd name="connsiteY2929" fmla="*/ 4102146 h 7116222"/>
              <a:gd name="connsiteX2930" fmla="*/ 1018862 w 7180474"/>
              <a:gd name="connsiteY2930" fmla="*/ 4102146 h 7116222"/>
              <a:gd name="connsiteX2931" fmla="*/ 986291 w 7180474"/>
              <a:gd name="connsiteY2931" fmla="*/ 4147293 h 7116222"/>
              <a:gd name="connsiteX2932" fmla="*/ 933745 w 7180474"/>
              <a:gd name="connsiteY2932" fmla="*/ 4129978 h 7116222"/>
              <a:gd name="connsiteX2933" fmla="*/ 933745 w 7180474"/>
              <a:gd name="connsiteY2933" fmla="*/ 3983380 h 7116222"/>
              <a:gd name="connsiteX2934" fmla="*/ 1007411 w 7180474"/>
              <a:gd name="connsiteY2934" fmla="*/ 3286944 h 7116222"/>
              <a:gd name="connsiteX2935" fmla="*/ 922295 w 7180474"/>
              <a:gd name="connsiteY2935" fmla="*/ 3314775 h 7116222"/>
              <a:gd name="connsiteX2936" fmla="*/ 922295 w 7180474"/>
              <a:gd name="connsiteY2936" fmla="*/ 3404555 h 7116222"/>
              <a:gd name="connsiteX2937" fmla="*/ 869621 w 7180474"/>
              <a:gd name="connsiteY2937" fmla="*/ 3331577 h 7116222"/>
              <a:gd name="connsiteX2938" fmla="*/ 784505 w 7180474"/>
              <a:gd name="connsiteY2938" fmla="*/ 3359409 h 7116222"/>
              <a:gd name="connsiteX2939" fmla="*/ 837051 w 7180474"/>
              <a:gd name="connsiteY2939" fmla="*/ 3286431 h 7116222"/>
              <a:gd name="connsiteX2940" fmla="*/ 784505 w 7180474"/>
              <a:gd name="connsiteY2940" fmla="*/ 3213581 h 7116222"/>
              <a:gd name="connsiteX2941" fmla="*/ 869621 w 7180474"/>
              <a:gd name="connsiteY2941" fmla="*/ 3241412 h 7116222"/>
              <a:gd name="connsiteX2942" fmla="*/ 922295 w 7180474"/>
              <a:gd name="connsiteY2942" fmla="*/ 3168434 h 7116222"/>
              <a:gd name="connsiteX2943" fmla="*/ 922295 w 7180474"/>
              <a:gd name="connsiteY2943" fmla="*/ 3258214 h 7116222"/>
              <a:gd name="connsiteX2944" fmla="*/ 1025860 w 7180474"/>
              <a:gd name="connsiteY2944" fmla="*/ 3024786 h 7116222"/>
              <a:gd name="connsiteX2945" fmla="*/ 1118101 w 7180474"/>
              <a:gd name="connsiteY2945" fmla="*/ 3153043 h 7116222"/>
              <a:gd name="connsiteX2946" fmla="*/ 1118101 w 7180474"/>
              <a:gd name="connsiteY2946" fmla="*/ 3250775 h 7116222"/>
              <a:gd name="connsiteX2947" fmla="*/ 1025860 w 7180474"/>
              <a:gd name="connsiteY2947" fmla="*/ 3280916 h 7116222"/>
              <a:gd name="connsiteX2948" fmla="*/ 933745 w 7180474"/>
              <a:gd name="connsiteY2948" fmla="*/ 3250775 h 7116222"/>
              <a:gd name="connsiteX2949" fmla="*/ 933745 w 7180474"/>
              <a:gd name="connsiteY2949" fmla="*/ 3153043 h 7116222"/>
              <a:gd name="connsiteX2950" fmla="*/ 933745 w 7180474"/>
              <a:gd name="connsiteY2950" fmla="*/ 3133163 h 7116222"/>
              <a:gd name="connsiteX2951" fmla="*/ 933745 w 7180474"/>
              <a:gd name="connsiteY2951" fmla="*/ 2986309 h 7116222"/>
              <a:gd name="connsiteX2952" fmla="*/ 986291 w 7180474"/>
              <a:gd name="connsiteY2952" fmla="*/ 2969122 h 7116222"/>
              <a:gd name="connsiteX2953" fmla="*/ 1018862 w 7180474"/>
              <a:gd name="connsiteY2953" fmla="*/ 3014269 h 7116222"/>
              <a:gd name="connsiteX2954" fmla="*/ 1154108 w 7180474"/>
              <a:gd name="connsiteY2954" fmla="*/ 2846893 h 7116222"/>
              <a:gd name="connsiteX2955" fmla="*/ 1186551 w 7180474"/>
              <a:gd name="connsiteY2955" fmla="*/ 2801875 h 7116222"/>
              <a:gd name="connsiteX2956" fmla="*/ 1324214 w 7180474"/>
              <a:gd name="connsiteY2956" fmla="*/ 2846893 h 7116222"/>
              <a:gd name="connsiteX2957" fmla="*/ 1324214 w 7180474"/>
              <a:gd name="connsiteY2957" fmla="*/ 2846893 h 7116222"/>
              <a:gd name="connsiteX2958" fmla="*/ 1186424 w 7180474"/>
              <a:gd name="connsiteY2958" fmla="*/ 2892040 h 7116222"/>
              <a:gd name="connsiteX2959" fmla="*/ 1153980 w 7180474"/>
              <a:gd name="connsiteY2959" fmla="*/ 2846893 h 7116222"/>
              <a:gd name="connsiteX2960" fmla="*/ 1025860 w 7180474"/>
              <a:gd name="connsiteY2960" fmla="*/ 2668744 h 7116222"/>
              <a:gd name="connsiteX2961" fmla="*/ 933745 w 7180474"/>
              <a:gd name="connsiteY2961" fmla="*/ 2540487 h 7116222"/>
              <a:gd name="connsiteX2962" fmla="*/ 933745 w 7180474"/>
              <a:gd name="connsiteY2962" fmla="*/ 2442755 h 7116222"/>
              <a:gd name="connsiteX2963" fmla="*/ 1025860 w 7180474"/>
              <a:gd name="connsiteY2963" fmla="*/ 2412486 h 7116222"/>
              <a:gd name="connsiteX2964" fmla="*/ 1118101 w 7180474"/>
              <a:gd name="connsiteY2964" fmla="*/ 2442755 h 7116222"/>
              <a:gd name="connsiteX2965" fmla="*/ 1118101 w 7180474"/>
              <a:gd name="connsiteY2965" fmla="*/ 2540487 h 7116222"/>
              <a:gd name="connsiteX2966" fmla="*/ 1118101 w 7180474"/>
              <a:gd name="connsiteY2966" fmla="*/ 2560366 h 7116222"/>
              <a:gd name="connsiteX2967" fmla="*/ 1118101 w 7180474"/>
              <a:gd name="connsiteY2967" fmla="*/ 2706451 h 7116222"/>
              <a:gd name="connsiteX2968" fmla="*/ 1065556 w 7180474"/>
              <a:gd name="connsiteY2968" fmla="*/ 2723638 h 7116222"/>
              <a:gd name="connsiteX2969" fmla="*/ 1032985 w 7180474"/>
              <a:gd name="connsiteY2969" fmla="*/ 2678491 h 7116222"/>
              <a:gd name="connsiteX2970" fmla="*/ 1018862 w 7180474"/>
              <a:gd name="connsiteY2970" fmla="*/ 2678491 h 7116222"/>
              <a:gd name="connsiteX2971" fmla="*/ 986291 w 7180474"/>
              <a:gd name="connsiteY2971" fmla="*/ 2723638 h 7116222"/>
              <a:gd name="connsiteX2972" fmla="*/ 933745 w 7180474"/>
              <a:gd name="connsiteY2972" fmla="*/ 2706451 h 7116222"/>
              <a:gd name="connsiteX2973" fmla="*/ 933745 w 7180474"/>
              <a:gd name="connsiteY2973" fmla="*/ 2560366 h 7116222"/>
              <a:gd name="connsiteX2974" fmla="*/ 1538724 w 7180474"/>
              <a:gd name="connsiteY2974" fmla="*/ 1957173 h 7116222"/>
              <a:gd name="connsiteX2975" fmla="*/ 1446482 w 7180474"/>
              <a:gd name="connsiteY2975" fmla="*/ 1828916 h 7116222"/>
              <a:gd name="connsiteX2976" fmla="*/ 1446482 w 7180474"/>
              <a:gd name="connsiteY2976" fmla="*/ 1731184 h 7116222"/>
              <a:gd name="connsiteX2977" fmla="*/ 1538724 w 7180474"/>
              <a:gd name="connsiteY2977" fmla="*/ 1700915 h 7116222"/>
              <a:gd name="connsiteX2978" fmla="*/ 1630965 w 7180474"/>
              <a:gd name="connsiteY2978" fmla="*/ 1731184 h 7116222"/>
              <a:gd name="connsiteX2979" fmla="*/ 1630965 w 7180474"/>
              <a:gd name="connsiteY2979" fmla="*/ 1828916 h 7116222"/>
              <a:gd name="connsiteX2980" fmla="*/ 1630965 w 7180474"/>
              <a:gd name="connsiteY2980" fmla="*/ 1848924 h 7116222"/>
              <a:gd name="connsiteX2981" fmla="*/ 1630965 w 7180474"/>
              <a:gd name="connsiteY2981" fmla="*/ 1994880 h 7116222"/>
              <a:gd name="connsiteX2982" fmla="*/ 1578419 w 7180474"/>
              <a:gd name="connsiteY2982" fmla="*/ 2012195 h 7116222"/>
              <a:gd name="connsiteX2983" fmla="*/ 1545848 w 7180474"/>
              <a:gd name="connsiteY2983" fmla="*/ 1967049 h 7116222"/>
              <a:gd name="connsiteX2984" fmla="*/ 1531726 w 7180474"/>
              <a:gd name="connsiteY2984" fmla="*/ 1967049 h 7116222"/>
              <a:gd name="connsiteX2985" fmla="*/ 1499155 w 7180474"/>
              <a:gd name="connsiteY2985" fmla="*/ 2012195 h 7116222"/>
              <a:gd name="connsiteX2986" fmla="*/ 1446482 w 7180474"/>
              <a:gd name="connsiteY2986" fmla="*/ 1994880 h 7116222"/>
              <a:gd name="connsiteX2987" fmla="*/ 1446482 w 7180474"/>
              <a:gd name="connsiteY2987" fmla="*/ 1848924 h 7116222"/>
              <a:gd name="connsiteX2988" fmla="*/ 1503481 w 7180474"/>
              <a:gd name="connsiteY2988" fmla="*/ 2025662 h 7116222"/>
              <a:gd name="connsiteX2989" fmla="*/ 1538724 w 7180474"/>
              <a:gd name="connsiteY2989" fmla="*/ 1976796 h 7116222"/>
              <a:gd name="connsiteX2990" fmla="*/ 1573966 w 7180474"/>
              <a:gd name="connsiteY2990" fmla="*/ 2025662 h 7116222"/>
              <a:gd name="connsiteX2991" fmla="*/ 1630965 w 7180474"/>
              <a:gd name="connsiteY2991" fmla="*/ 2007065 h 7116222"/>
              <a:gd name="connsiteX2992" fmla="*/ 1630965 w 7180474"/>
              <a:gd name="connsiteY2992" fmla="*/ 2067474 h 7116222"/>
              <a:gd name="connsiteX2993" fmla="*/ 1687964 w 7180474"/>
              <a:gd name="connsiteY2993" fmla="*/ 2086071 h 7116222"/>
              <a:gd name="connsiteX2994" fmla="*/ 1652722 w 7180474"/>
              <a:gd name="connsiteY2994" fmla="*/ 2134937 h 7116222"/>
              <a:gd name="connsiteX2995" fmla="*/ 1687964 w 7180474"/>
              <a:gd name="connsiteY2995" fmla="*/ 2183803 h 7116222"/>
              <a:gd name="connsiteX2996" fmla="*/ 1630965 w 7180474"/>
              <a:gd name="connsiteY2996" fmla="*/ 2202529 h 7116222"/>
              <a:gd name="connsiteX2997" fmla="*/ 1630965 w 7180474"/>
              <a:gd name="connsiteY2997" fmla="*/ 2262938 h 7116222"/>
              <a:gd name="connsiteX2998" fmla="*/ 1573966 w 7180474"/>
              <a:gd name="connsiteY2998" fmla="*/ 2244213 h 7116222"/>
              <a:gd name="connsiteX2999" fmla="*/ 1538724 w 7180474"/>
              <a:gd name="connsiteY2999" fmla="*/ 2293720 h 7116222"/>
              <a:gd name="connsiteX3000" fmla="*/ 1503481 w 7180474"/>
              <a:gd name="connsiteY3000" fmla="*/ 2244725 h 7116222"/>
              <a:gd name="connsiteX3001" fmla="*/ 1446482 w 7180474"/>
              <a:gd name="connsiteY3001" fmla="*/ 2263451 h 7116222"/>
              <a:gd name="connsiteX3002" fmla="*/ 1446482 w 7180474"/>
              <a:gd name="connsiteY3002" fmla="*/ 2203042 h 7116222"/>
              <a:gd name="connsiteX3003" fmla="*/ 1389483 w 7180474"/>
              <a:gd name="connsiteY3003" fmla="*/ 2184316 h 7116222"/>
              <a:gd name="connsiteX3004" fmla="*/ 1424726 w 7180474"/>
              <a:gd name="connsiteY3004" fmla="*/ 2135450 h 7116222"/>
              <a:gd name="connsiteX3005" fmla="*/ 1389483 w 7180474"/>
              <a:gd name="connsiteY3005" fmla="*/ 2086584 h 7116222"/>
              <a:gd name="connsiteX3006" fmla="*/ 1446482 w 7180474"/>
              <a:gd name="connsiteY3006" fmla="*/ 2067987 h 7116222"/>
              <a:gd name="connsiteX3007" fmla="*/ 1446482 w 7180474"/>
              <a:gd name="connsiteY3007" fmla="*/ 2007578 h 7116222"/>
              <a:gd name="connsiteX3008" fmla="*/ 1791657 w 7180474"/>
              <a:gd name="connsiteY3008" fmla="*/ 1784154 h 7116222"/>
              <a:gd name="connsiteX3009" fmla="*/ 1791657 w 7180474"/>
              <a:gd name="connsiteY3009" fmla="*/ 1784154 h 7116222"/>
              <a:gd name="connsiteX3010" fmla="*/ 1848656 w 7180474"/>
              <a:gd name="connsiteY3010" fmla="*/ 1863160 h 7116222"/>
              <a:gd name="connsiteX3011" fmla="*/ 1791657 w 7180474"/>
              <a:gd name="connsiteY3011" fmla="*/ 1942295 h 7116222"/>
              <a:gd name="connsiteX3012" fmla="*/ 1642416 w 7180474"/>
              <a:gd name="connsiteY3012" fmla="*/ 1991161 h 7116222"/>
              <a:gd name="connsiteX3013" fmla="*/ 1642416 w 7180474"/>
              <a:gd name="connsiteY3013" fmla="*/ 1833020 h 7116222"/>
              <a:gd name="connsiteX3014" fmla="*/ 1699415 w 7180474"/>
              <a:gd name="connsiteY3014" fmla="*/ 1753885 h 7116222"/>
              <a:gd name="connsiteX3015" fmla="*/ 1791657 w 7180474"/>
              <a:gd name="connsiteY3015" fmla="*/ 1784154 h 7116222"/>
              <a:gd name="connsiteX3016" fmla="*/ 1741782 w 7180474"/>
              <a:gd name="connsiteY3016" fmla="*/ 1695272 h 7116222"/>
              <a:gd name="connsiteX3017" fmla="*/ 1798782 w 7180474"/>
              <a:gd name="connsiteY3017" fmla="*/ 1616137 h 7116222"/>
              <a:gd name="connsiteX3018" fmla="*/ 1947895 w 7180474"/>
              <a:gd name="connsiteY3018" fmla="*/ 1567271 h 7116222"/>
              <a:gd name="connsiteX3019" fmla="*/ 1947895 w 7180474"/>
              <a:gd name="connsiteY3019" fmla="*/ 1725540 h 7116222"/>
              <a:gd name="connsiteX3020" fmla="*/ 1890896 w 7180474"/>
              <a:gd name="connsiteY3020" fmla="*/ 1804547 h 7116222"/>
              <a:gd name="connsiteX3021" fmla="*/ 1798782 w 7180474"/>
              <a:gd name="connsiteY3021" fmla="*/ 1774406 h 7116222"/>
              <a:gd name="connsiteX3022" fmla="*/ 1798782 w 7180474"/>
              <a:gd name="connsiteY3022" fmla="*/ 1774406 h 7116222"/>
              <a:gd name="connsiteX3023" fmla="*/ 2564451 w 7180474"/>
              <a:gd name="connsiteY3023" fmla="*/ 1957173 h 7116222"/>
              <a:gd name="connsiteX3024" fmla="*/ 2472209 w 7180474"/>
              <a:gd name="connsiteY3024" fmla="*/ 1828916 h 7116222"/>
              <a:gd name="connsiteX3025" fmla="*/ 2472209 w 7180474"/>
              <a:gd name="connsiteY3025" fmla="*/ 1731184 h 7116222"/>
              <a:gd name="connsiteX3026" fmla="*/ 2564451 w 7180474"/>
              <a:gd name="connsiteY3026" fmla="*/ 1700915 h 7116222"/>
              <a:gd name="connsiteX3027" fmla="*/ 2656693 w 7180474"/>
              <a:gd name="connsiteY3027" fmla="*/ 1731184 h 7116222"/>
              <a:gd name="connsiteX3028" fmla="*/ 2656693 w 7180474"/>
              <a:gd name="connsiteY3028" fmla="*/ 1828916 h 7116222"/>
              <a:gd name="connsiteX3029" fmla="*/ 2656693 w 7180474"/>
              <a:gd name="connsiteY3029" fmla="*/ 1848924 h 7116222"/>
              <a:gd name="connsiteX3030" fmla="*/ 2656693 w 7180474"/>
              <a:gd name="connsiteY3030" fmla="*/ 1994880 h 7116222"/>
              <a:gd name="connsiteX3031" fmla="*/ 2604020 w 7180474"/>
              <a:gd name="connsiteY3031" fmla="*/ 2012195 h 7116222"/>
              <a:gd name="connsiteX3032" fmla="*/ 2571576 w 7180474"/>
              <a:gd name="connsiteY3032" fmla="*/ 1967049 h 7116222"/>
              <a:gd name="connsiteX3033" fmla="*/ 2557453 w 7180474"/>
              <a:gd name="connsiteY3033" fmla="*/ 1967049 h 7116222"/>
              <a:gd name="connsiteX3034" fmla="*/ 2524883 w 7180474"/>
              <a:gd name="connsiteY3034" fmla="*/ 2012195 h 7116222"/>
              <a:gd name="connsiteX3035" fmla="*/ 2472209 w 7180474"/>
              <a:gd name="connsiteY3035" fmla="*/ 1994880 h 7116222"/>
              <a:gd name="connsiteX3036" fmla="*/ 2472209 w 7180474"/>
              <a:gd name="connsiteY3036" fmla="*/ 1848924 h 7116222"/>
              <a:gd name="connsiteX3037" fmla="*/ 2529208 w 7180474"/>
              <a:gd name="connsiteY3037" fmla="*/ 2025662 h 7116222"/>
              <a:gd name="connsiteX3038" fmla="*/ 2564451 w 7180474"/>
              <a:gd name="connsiteY3038" fmla="*/ 1976796 h 7116222"/>
              <a:gd name="connsiteX3039" fmla="*/ 2599694 w 7180474"/>
              <a:gd name="connsiteY3039" fmla="*/ 2025662 h 7116222"/>
              <a:gd name="connsiteX3040" fmla="*/ 2656693 w 7180474"/>
              <a:gd name="connsiteY3040" fmla="*/ 2007065 h 7116222"/>
              <a:gd name="connsiteX3041" fmla="*/ 2656693 w 7180474"/>
              <a:gd name="connsiteY3041" fmla="*/ 2067474 h 7116222"/>
              <a:gd name="connsiteX3042" fmla="*/ 2713692 w 7180474"/>
              <a:gd name="connsiteY3042" fmla="*/ 2086071 h 7116222"/>
              <a:gd name="connsiteX3043" fmla="*/ 2678449 w 7180474"/>
              <a:gd name="connsiteY3043" fmla="*/ 2134937 h 7116222"/>
              <a:gd name="connsiteX3044" fmla="*/ 2713692 w 7180474"/>
              <a:gd name="connsiteY3044" fmla="*/ 2183803 h 7116222"/>
              <a:gd name="connsiteX3045" fmla="*/ 2656693 w 7180474"/>
              <a:gd name="connsiteY3045" fmla="*/ 2202529 h 7116222"/>
              <a:gd name="connsiteX3046" fmla="*/ 2656693 w 7180474"/>
              <a:gd name="connsiteY3046" fmla="*/ 2262938 h 7116222"/>
              <a:gd name="connsiteX3047" fmla="*/ 2599694 w 7180474"/>
              <a:gd name="connsiteY3047" fmla="*/ 2244213 h 7116222"/>
              <a:gd name="connsiteX3048" fmla="*/ 2564451 w 7180474"/>
              <a:gd name="connsiteY3048" fmla="*/ 2293720 h 7116222"/>
              <a:gd name="connsiteX3049" fmla="*/ 2529208 w 7180474"/>
              <a:gd name="connsiteY3049" fmla="*/ 2244725 h 7116222"/>
              <a:gd name="connsiteX3050" fmla="*/ 2472209 w 7180474"/>
              <a:gd name="connsiteY3050" fmla="*/ 2263451 h 7116222"/>
              <a:gd name="connsiteX3051" fmla="*/ 2472209 w 7180474"/>
              <a:gd name="connsiteY3051" fmla="*/ 2203042 h 7116222"/>
              <a:gd name="connsiteX3052" fmla="*/ 2415210 w 7180474"/>
              <a:gd name="connsiteY3052" fmla="*/ 2184316 h 7116222"/>
              <a:gd name="connsiteX3053" fmla="*/ 2450453 w 7180474"/>
              <a:gd name="connsiteY3053" fmla="*/ 2135450 h 7116222"/>
              <a:gd name="connsiteX3054" fmla="*/ 2415210 w 7180474"/>
              <a:gd name="connsiteY3054" fmla="*/ 2086584 h 7116222"/>
              <a:gd name="connsiteX3055" fmla="*/ 2472209 w 7180474"/>
              <a:gd name="connsiteY3055" fmla="*/ 2067987 h 7116222"/>
              <a:gd name="connsiteX3056" fmla="*/ 2472209 w 7180474"/>
              <a:gd name="connsiteY3056" fmla="*/ 2007578 h 7116222"/>
              <a:gd name="connsiteX3057" fmla="*/ 2817384 w 7180474"/>
              <a:gd name="connsiteY3057" fmla="*/ 1784154 h 7116222"/>
              <a:gd name="connsiteX3058" fmla="*/ 2817384 w 7180474"/>
              <a:gd name="connsiteY3058" fmla="*/ 1784154 h 7116222"/>
              <a:gd name="connsiteX3059" fmla="*/ 2874383 w 7180474"/>
              <a:gd name="connsiteY3059" fmla="*/ 1863160 h 7116222"/>
              <a:gd name="connsiteX3060" fmla="*/ 2817384 w 7180474"/>
              <a:gd name="connsiteY3060" fmla="*/ 1942295 h 7116222"/>
              <a:gd name="connsiteX3061" fmla="*/ 2668144 w 7180474"/>
              <a:gd name="connsiteY3061" fmla="*/ 1991161 h 7116222"/>
              <a:gd name="connsiteX3062" fmla="*/ 2668144 w 7180474"/>
              <a:gd name="connsiteY3062" fmla="*/ 1833020 h 7116222"/>
              <a:gd name="connsiteX3063" fmla="*/ 2725143 w 7180474"/>
              <a:gd name="connsiteY3063" fmla="*/ 1753885 h 7116222"/>
              <a:gd name="connsiteX3064" fmla="*/ 2817384 w 7180474"/>
              <a:gd name="connsiteY3064" fmla="*/ 1784154 h 7116222"/>
              <a:gd name="connsiteX3065" fmla="*/ 2767510 w 7180474"/>
              <a:gd name="connsiteY3065" fmla="*/ 1695272 h 7116222"/>
              <a:gd name="connsiteX3066" fmla="*/ 2824509 w 7180474"/>
              <a:gd name="connsiteY3066" fmla="*/ 1616137 h 7116222"/>
              <a:gd name="connsiteX3067" fmla="*/ 2973623 w 7180474"/>
              <a:gd name="connsiteY3067" fmla="*/ 1567271 h 7116222"/>
              <a:gd name="connsiteX3068" fmla="*/ 2973623 w 7180474"/>
              <a:gd name="connsiteY3068" fmla="*/ 1725540 h 7116222"/>
              <a:gd name="connsiteX3069" fmla="*/ 2916624 w 7180474"/>
              <a:gd name="connsiteY3069" fmla="*/ 1804547 h 7116222"/>
              <a:gd name="connsiteX3070" fmla="*/ 2824509 w 7180474"/>
              <a:gd name="connsiteY3070" fmla="*/ 1774406 h 7116222"/>
              <a:gd name="connsiteX3071" fmla="*/ 2824509 w 7180474"/>
              <a:gd name="connsiteY3071" fmla="*/ 1774406 h 7116222"/>
              <a:gd name="connsiteX3072" fmla="*/ 3590179 w 7180474"/>
              <a:gd name="connsiteY3072" fmla="*/ 1957173 h 7116222"/>
              <a:gd name="connsiteX3073" fmla="*/ 3497937 w 7180474"/>
              <a:gd name="connsiteY3073" fmla="*/ 1828916 h 7116222"/>
              <a:gd name="connsiteX3074" fmla="*/ 3497937 w 7180474"/>
              <a:gd name="connsiteY3074" fmla="*/ 1731184 h 7116222"/>
              <a:gd name="connsiteX3075" fmla="*/ 3590179 w 7180474"/>
              <a:gd name="connsiteY3075" fmla="*/ 1700915 h 7116222"/>
              <a:gd name="connsiteX3076" fmla="*/ 3682420 w 7180474"/>
              <a:gd name="connsiteY3076" fmla="*/ 1731184 h 7116222"/>
              <a:gd name="connsiteX3077" fmla="*/ 3682420 w 7180474"/>
              <a:gd name="connsiteY3077" fmla="*/ 1828916 h 7116222"/>
              <a:gd name="connsiteX3078" fmla="*/ 3682420 w 7180474"/>
              <a:gd name="connsiteY3078" fmla="*/ 1848924 h 7116222"/>
              <a:gd name="connsiteX3079" fmla="*/ 3682420 w 7180474"/>
              <a:gd name="connsiteY3079" fmla="*/ 1994880 h 7116222"/>
              <a:gd name="connsiteX3080" fmla="*/ 3629747 w 7180474"/>
              <a:gd name="connsiteY3080" fmla="*/ 2012195 h 7116222"/>
              <a:gd name="connsiteX3081" fmla="*/ 3597303 w 7180474"/>
              <a:gd name="connsiteY3081" fmla="*/ 1967049 h 7116222"/>
              <a:gd name="connsiteX3082" fmla="*/ 3583054 w 7180474"/>
              <a:gd name="connsiteY3082" fmla="*/ 1967049 h 7116222"/>
              <a:gd name="connsiteX3083" fmla="*/ 3550610 w 7180474"/>
              <a:gd name="connsiteY3083" fmla="*/ 2012195 h 7116222"/>
              <a:gd name="connsiteX3084" fmla="*/ 3497937 w 7180474"/>
              <a:gd name="connsiteY3084" fmla="*/ 1994880 h 7116222"/>
              <a:gd name="connsiteX3085" fmla="*/ 3497937 w 7180474"/>
              <a:gd name="connsiteY3085" fmla="*/ 1848924 h 7116222"/>
              <a:gd name="connsiteX3086" fmla="*/ 3554936 w 7180474"/>
              <a:gd name="connsiteY3086" fmla="*/ 2025662 h 7116222"/>
              <a:gd name="connsiteX3087" fmla="*/ 3590179 w 7180474"/>
              <a:gd name="connsiteY3087" fmla="*/ 1976796 h 7116222"/>
              <a:gd name="connsiteX3088" fmla="*/ 3626058 w 7180474"/>
              <a:gd name="connsiteY3088" fmla="*/ 2025662 h 7116222"/>
              <a:gd name="connsiteX3089" fmla="*/ 3683057 w 7180474"/>
              <a:gd name="connsiteY3089" fmla="*/ 2007065 h 7116222"/>
              <a:gd name="connsiteX3090" fmla="*/ 3683057 w 7180474"/>
              <a:gd name="connsiteY3090" fmla="*/ 2067474 h 7116222"/>
              <a:gd name="connsiteX3091" fmla="*/ 3740055 w 7180474"/>
              <a:gd name="connsiteY3091" fmla="*/ 2086071 h 7116222"/>
              <a:gd name="connsiteX3092" fmla="*/ 3704813 w 7180474"/>
              <a:gd name="connsiteY3092" fmla="*/ 2134937 h 7116222"/>
              <a:gd name="connsiteX3093" fmla="*/ 3740055 w 7180474"/>
              <a:gd name="connsiteY3093" fmla="*/ 2183803 h 7116222"/>
              <a:gd name="connsiteX3094" fmla="*/ 3683057 w 7180474"/>
              <a:gd name="connsiteY3094" fmla="*/ 2202529 h 7116222"/>
              <a:gd name="connsiteX3095" fmla="*/ 3683057 w 7180474"/>
              <a:gd name="connsiteY3095" fmla="*/ 2262938 h 7116222"/>
              <a:gd name="connsiteX3096" fmla="*/ 3626058 w 7180474"/>
              <a:gd name="connsiteY3096" fmla="*/ 2244213 h 7116222"/>
              <a:gd name="connsiteX3097" fmla="*/ 3590179 w 7180474"/>
              <a:gd name="connsiteY3097" fmla="*/ 2293720 h 7116222"/>
              <a:gd name="connsiteX3098" fmla="*/ 3554936 w 7180474"/>
              <a:gd name="connsiteY3098" fmla="*/ 2244725 h 7116222"/>
              <a:gd name="connsiteX3099" fmla="*/ 3497937 w 7180474"/>
              <a:gd name="connsiteY3099" fmla="*/ 2263451 h 7116222"/>
              <a:gd name="connsiteX3100" fmla="*/ 3497937 w 7180474"/>
              <a:gd name="connsiteY3100" fmla="*/ 2203042 h 7116222"/>
              <a:gd name="connsiteX3101" fmla="*/ 3440938 w 7180474"/>
              <a:gd name="connsiteY3101" fmla="*/ 2184316 h 7116222"/>
              <a:gd name="connsiteX3102" fmla="*/ 3476181 w 7180474"/>
              <a:gd name="connsiteY3102" fmla="*/ 2135450 h 7116222"/>
              <a:gd name="connsiteX3103" fmla="*/ 3440938 w 7180474"/>
              <a:gd name="connsiteY3103" fmla="*/ 2086584 h 7116222"/>
              <a:gd name="connsiteX3104" fmla="*/ 3497937 w 7180474"/>
              <a:gd name="connsiteY3104" fmla="*/ 2067987 h 7116222"/>
              <a:gd name="connsiteX3105" fmla="*/ 3497937 w 7180474"/>
              <a:gd name="connsiteY3105" fmla="*/ 2007578 h 7116222"/>
              <a:gd name="connsiteX3106" fmla="*/ 3843112 w 7180474"/>
              <a:gd name="connsiteY3106" fmla="*/ 1784154 h 7116222"/>
              <a:gd name="connsiteX3107" fmla="*/ 3843112 w 7180474"/>
              <a:gd name="connsiteY3107" fmla="*/ 1784154 h 7116222"/>
              <a:gd name="connsiteX3108" fmla="*/ 3900111 w 7180474"/>
              <a:gd name="connsiteY3108" fmla="*/ 1863160 h 7116222"/>
              <a:gd name="connsiteX3109" fmla="*/ 3843112 w 7180474"/>
              <a:gd name="connsiteY3109" fmla="*/ 1942295 h 7116222"/>
              <a:gd name="connsiteX3110" fmla="*/ 3693871 w 7180474"/>
              <a:gd name="connsiteY3110" fmla="*/ 1991161 h 7116222"/>
              <a:gd name="connsiteX3111" fmla="*/ 3693871 w 7180474"/>
              <a:gd name="connsiteY3111" fmla="*/ 1833020 h 7116222"/>
              <a:gd name="connsiteX3112" fmla="*/ 3750870 w 7180474"/>
              <a:gd name="connsiteY3112" fmla="*/ 1753885 h 7116222"/>
              <a:gd name="connsiteX3113" fmla="*/ 3842984 w 7180474"/>
              <a:gd name="connsiteY3113" fmla="*/ 1784154 h 7116222"/>
              <a:gd name="connsiteX3114" fmla="*/ 3793110 w 7180474"/>
              <a:gd name="connsiteY3114" fmla="*/ 1695272 h 7116222"/>
              <a:gd name="connsiteX3115" fmla="*/ 3850109 w 7180474"/>
              <a:gd name="connsiteY3115" fmla="*/ 1616137 h 7116222"/>
              <a:gd name="connsiteX3116" fmla="*/ 3999350 w 7180474"/>
              <a:gd name="connsiteY3116" fmla="*/ 1567271 h 7116222"/>
              <a:gd name="connsiteX3117" fmla="*/ 3999350 w 7180474"/>
              <a:gd name="connsiteY3117" fmla="*/ 1725540 h 7116222"/>
              <a:gd name="connsiteX3118" fmla="*/ 3942351 w 7180474"/>
              <a:gd name="connsiteY3118" fmla="*/ 1804547 h 7116222"/>
              <a:gd name="connsiteX3119" fmla="*/ 3850237 w 7180474"/>
              <a:gd name="connsiteY3119" fmla="*/ 1774406 h 7116222"/>
              <a:gd name="connsiteX3120" fmla="*/ 3850237 w 7180474"/>
              <a:gd name="connsiteY3120" fmla="*/ 1774406 h 7116222"/>
              <a:gd name="connsiteX3121" fmla="*/ 4615906 w 7180474"/>
              <a:gd name="connsiteY3121" fmla="*/ 1957173 h 7116222"/>
              <a:gd name="connsiteX3122" fmla="*/ 4523664 w 7180474"/>
              <a:gd name="connsiteY3122" fmla="*/ 1828916 h 7116222"/>
              <a:gd name="connsiteX3123" fmla="*/ 4523664 w 7180474"/>
              <a:gd name="connsiteY3123" fmla="*/ 1731184 h 7116222"/>
              <a:gd name="connsiteX3124" fmla="*/ 4615906 w 7180474"/>
              <a:gd name="connsiteY3124" fmla="*/ 1700915 h 7116222"/>
              <a:gd name="connsiteX3125" fmla="*/ 4708148 w 7180474"/>
              <a:gd name="connsiteY3125" fmla="*/ 1731184 h 7116222"/>
              <a:gd name="connsiteX3126" fmla="*/ 4708148 w 7180474"/>
              <a:gd name="connsiteY3126" fmla="*/ 1828916 h 7116222"/>
              <a:gd name="connsiteX3127" fmla="*/ 4708148 w 7180474"/>
              <a:gd name="connsiteY3127" fmla="*/ 1848924 h 7116222"/>
              <a:gd name="connsiteX3128" fmla="*/ 4708148 w 7180474"/>
              <a:gd name="connsiteY3128" fmla="*/ 1994880 h 7116222"/>
              <a:gd name="connsiteX3129" fmla="*/ 4655475 w 7180474"/>
              <a:gd name="connsiteY3129" fmla="*/ 2012195 h 7116222"/>
              <a:gd name="connsiteX3130" fmla="*/ 4622904 w 7180474"/>
              <a:gd name="connsiteY3130" fmla="*/ 1967049 h 7116222"/>
              <a:gd name="connsiteX3131" fmla="*/ 4608781 w 7180474"/>
              <a:gd name="connsiteY3131" fmla="*/ 1967049 h 7116222"/>
              <a:gd name="connsiteX3132" fmla="*/ 4576338 w 7180474"/>
              <a:gd name="connsiteY3132" fmla="*/ 2012195 h 7116222"/>
              <a:gd name="connsiteX3133" fmla="*/ 4523664 w 7180474"/>
              <a:gd name="connsiteY3133" fmla="*/ 1994880 h 7116222"/>
              <a:gd name="connsiteX3134" fmla="*/ 4523664 w 7180474"/>
              <a:gd name="connsiteY3134" fmla="*/ 1848924 h 7116222"/>
              <a:gd name="connsiteX3135" fmla="*/ 4580282 w 7180474"/>
              <a:gd name="connsiteY3135" fmla="*/ 2025662 h 7116222"/>
              <a:gd name="connsiteX3136" fmla="*/ 4615524 w 7180474"/>
              <a:gd name="connsiteY3136" fmla="*/ 1976796 h 7116222"/>
              <a:gd name="connsiteX3137" fmla="*/ 4650767 w 7180474"/>
              <a:gd name="connsiteY3137" fmla="*/ 2025662 h 7116222"/>
              <a:gd name="connsiteX3138" fmla="*/ 4707766 w 7180474"/>
              <a:gd name="connsiteY3138" fmla="*/ 2007065 h 7116222"/>
              <a:gd name="connsiteX3139" fmla="*/ 4707766 w 7180474"/>
              <a:gd name="connsiteY3139" fmla="*/ 2067474 h 7116222"/>
              <a:gd name="connsiteX3140" fmla="*/ 4764765 w 7180474"/>
              <a:gd name="connsiteY3140" fmla="*/ 2086071 h 7116222"/>
              <a:gd name="connsiteX3141" fmla="*/ 4729523 w 7180474"/>
              <a:gd name="connsiteY3141" fmla="*/ 2134937 h 7116222"/>
              <a:gd name="connsiteX3142" fmla="*/ 4764765 w 7180474"/>
              <a:gd name="connsiteY3142" fmla="*/ 2183803 h 7116222"/>
              <a:gd name="connsiteX3143" fmla="*/ 4707766 w 7180474"/>
              <a:gd name="connsiteY3143" fmla="*/ 2202529 h 7116222"/>
              <a:gd name="connsiteX3144" fmla="*/ 4707766 w 7180474"/>
              <a:gd name="connsiteY3144" fmla="*/ 2262938 h 7116222"/>
              <a:gd name="connsiteX3145" fmla="*/ 4650767 w 7180474"/>
              <a:gd name="connsiteY3145" fmla="*/ 2244213 h 7116222"/>
              <a:gd name="connsiteX3146" fmla="*/ 4615906 w 7180474"/>
              <a:gd name="connsiteY3146" fmla="*/ 2293720 h 7116222"/>
              <a:gd name="connsiteX3147" fmla="*/ 4580282 w 7180474"/>
              <a:gd name="connsiteY3147" fmla="*/ 2244213 h 7116222"/>
              <a:gd name="connsiteX3148" fmla="*/ 4523283 w 7180474"/>
              <a:gd name="connsiteY3148" fmla="*/ 2262938 h 7116222"/>
              <a:gd name="connsiteX3149" fmla="*/ 4523283 w 7180474"/>
              <a:gd name="connsiteY3149" fmla="*/ 2202529 h 7116222"/>
              <a:gd name="connsiteX3150" fmla="*/ 4466284 w 7180474"/>
              <a:gd name="connsiteY3150" fmla="*/ 2183803 h 7116222"/>
              <a:gd name="connsiteX3151" fmla="*/ 4501527 w 7180474"/>
              <a:gd name="connsiteY3151" fmla="*/ 2134937 h 7116222"/>
              <a:gd name="connsiteX3152" fmla="*/ 4466284 w 7180474"/>
              <a:gd name="connsiteY3152" fmla="*/ 2086071 h 7116222"/>
              <a:gd name="connsiteX3153" fmla="*/ 4523283 w 7180474"/>
              <a:gd name="connsiteY3153" fmla="*/ 2067474 h 7116222"/>
              <a:gd name="connsiteX3154" fmla="*/ 4523283 w 7180474"/>
              <a:gd name="connsiteY3154" fmla="*/ 2007065 h 7116222"/>
              <a:gd name="connsiteX3155" fmla="*/ 4868458 w 7180474"/>
              <a:gd name="connsiteY3155" fmla="*/ 1784154 h 7116222"/>
              <a:gd name="connsiteX3156" fmla="*/ 4868458 w 7180474"/>
              <a:gd name="connsiteY3156" fmla="*/ 1784154 h 7116222"/>
              <a:gd name="connsiteX3157" fmla="*/ 4925329 w 7180474"/>
              <a:gd name="connsiteY3157" fmla="*/ 1863160 h 7116222"/>
              <a:gd name="connsiteX3158" fmla="*/ 4868331 w 7180474"/>
              <a:gd name="connsiteY3158" fmla="*/ 1942295 h 7116222"/>
              <a:gd name="connsiteX3159" fmla="*/ 4720235 w 7180474"/>
              <a:gd name="connsiteY3159" fmla="*/ 1991161 h 7116222"/>
              <a:gd name="connsiteX3160" fmla="*/ 4720235 w 7180474"/>
              <a:gd name="connsiteY3160" fmla="*/ 1833020 h 7116222"/>
              <a:gd name="connsiteX3161" fmla="*/ 4777234 w 7180474"/>
              <a:gd name="connsiteY3161" fmla="*/ 1753885 h 7116222"/>
              <a:gd name="connsiteX3162" fmla="*/ 4869348 w 7180474"/>
              <a:gd name="connsiteY3162" fmla="*/ 1784154 h 7116222"/>
              <a:gd name="connsiteX3163" fmla="*/ 4818456 w 7180474"/>
              <a:gd name="connsiteY3163" fmla="*/ 1695272 h 7116222"/>
              <a:gd name="connsiteX3164" fmla="*/ 4875455 w 7180474"/>
              <a:gd name="connsiteY3164" fmla="*/ 1616137 h 7116222"/>
              <a:gd name="connsiteX3165" fmla="*/ 5025587 w 7180474"/>
              <a:gd name="connsiteY3165" fmla="*/ 1567271 h 7116222"/>
              <a:gd name="connsiteX3166" fmla="*/ 5025587 w 7180474"/>
              <a:gd name="connsiteY3166" fmla="*/ 1725540 h 7116222"/>
              <a:gd name="connsiteX3167" fmla="*/ 4968587 w 7180474"/>
              <a:gd name="connsiteY3167" fmla="*/ 1804547 h 7116222"/>
              <a:gd name="connsiteX3168" fmla="*/ 4876346 w 7180474"/>
              <a:gd name="connsiteY3168" fmla="*/ 1774406 h 7116222"/>
              <a:gd name="connsiteX3169" fmla="*/ 4876346 w 7180474"/>
              <a:gd name="connsiteY3169" fmla="*/ 1774406 h 7116222"/>
              <a:gd name="connsiteX3170" fmla="*/ 5641252 w 7180474"/>
              <a:gd name="connsiteY3170" fmla="*/ 1957173 h 7116222"/>
              <a:gd name="connsiteX3171" fmla="*/ 5549011 w 7180474"/>
              <a:gd name="connsiteY3171" fmla="*/ 1828916 h 7116222"/>
              <a:gd name="connsiteX3172" fmla="*/ 5549011 w 7180474"/>
              <a:gd name="connsiteY3172" fmla="*/ 1731184 h 7116222"/>
              <a:gd name="connsiteX3173" fmla="*/ 5641252 w 7180474"/>
              <a:gd name="connsiteY3173" fmla="*/ 1700915 h 7116222"/>
              <a:gd name="connsiteX3174" fmla="*/ 5733367 w 7180474"/>
              <a:gd name="connsiteY3174" fmla="*/ 1731184 h 7116222"/>
              <a:gd name="connsiteX3175" fmla="*/ 5733367 w 7180474"/>
              <a:gd name="connsiteY3175" fmla="*/ 1828916 h 7116222"/>
              <a:gd name="connsiteX3176" fmla="*/ 5733367 w 7180474"/>
              <a:gd name="connsiteY3176" fmla="*/ 1848924 h 7116222"/>
              <a:gd name="connsiteX3177" fmla="*/ 5733367 w 7180474"/>
              <a:gd name="connsiteY3177" fmla="*/ 1994880 h 7116222"/>
              <a:gd name="connsiteX3178" fmla="*/ 5680821 w 7180474"/>
              <a:gd name="connsiteY3178" fmla="*/ 2012195 h 7116222"/>
              <a:gd name="connsiteX3179" fmla="*/ 5649013 w 7180474"/>
              <a:gd name="connsiteY3179" fmla="*/ 1967049 h 7116222"/>
              <a:gd name="connsiteX3180" fmla="*/ 5634127 w 7180474"/>
              <a:gd name="connsiteY3180" fmla="*/ 1967049 h 7116222"/>
              <a:gd name="connsiteX3181" fmla="*/ 5601556 w 7180474"/>
              <a:gd name="connsiteY3181" fmla="*/ 2012195 h 7116222"/>
              <a:gd name="connsiteX3182" fmla="*/ 5549011 w 7180474"/>
              <a:gd name="connsiteY3182" fmla="*/ 1994880 h 7116222"/>
              <a:gd name="connsiteX3183" fmla="*/ 5549011 w 7180474"/>
              <a:gd name="connsiteY3183" fmla="*/ 1848924 h 7116222"/>
              <a:gd name="connsiteX3184" fmla="*/ 5606009 w 7180474"/>
              <a:gd name="connsiteY3184" fmla="*/ 2025662 h 7116222"/>
              <a:gd name="connsiteX3185" fmla="*/ 5641252 w 7180474"/>
              <a:gd name="connsiteY3185" fmla="*/ 1976796 h 7116222"/>
              <a:gd name="connsiteX3186" fmla="*/ 5676368 w 7180474"/>
              <a:gd name="connsiteY3186" fmla="*/ 2025662 h 7116222"/>
              <a:gd name="connsiteX3187" fmla="*/ 5733367 w 7180474"/>
              <a:gd name="connsiteY3187" fmla="*/ 2007065 h 7116222"/>
              <a:gd name="connsiteX3188" fmla="*/ 5733367 w 7180474"/>
              <a:gd name="connsiteY3188" fmla="*/ 2067474 h 7116222"/>
              <a:gd name="connsiteX3189" fmla="*/ 5790365 w 7180474"/>
              <a:gd name="connsiteY3189" fmla="*/ 2086071 h 7116222"/>
              <a:gd name="connsiteX3190" fmla="*/ 5755123 w 7180474"/>
              <a:gd name="connsiteY3190" fmla="*/ 2134937 h 7116222"/>
              <a:gd name="connsiteX3191" fmla="*/ 5790365 w 7180474"/>
              <a:gd name="connsiteY3191" fmla="*/ 2183803 h 7116222"/>
              <a:gd name="connsiteX3192" fmla="*/ 5733367 w 7180474"/>
              <a:gd name="connsiteY3192" fmla="*/ 2202529 h 7116222"/>
              <a:gd name="connsiteX3193" fmla="*/ 5733367 w 7180474"/>
              <a:gd name="connsiteY3193" fmla="*/ 2262938 h 7116222"/>
              <a:gd name="connsiteX3194" fmla="*/ 5676368 w 7180474"/>
              <a:gd name="connsiteY3194" fmla="*/ 2244213 h 7116222"/>
              <a:gd name="connsiteX3195" fmla="*/ 5641634 w 7180474"/>
              <a:gd name="connsiteY3195" fmla="*/ 2293720 h 7116222"/>
              <a:gd name="connsiteX3196" fmla="*/ 5606391 w 7180474"/>
              <a:gd name="connsiteY3196" fmla="*/ 2244725 h 7116222"/>
              <a:gd name="connsiteX3197" fmla="*/ 5549392 w 7180474"/>
              <a:gd name="connsiteY3197" fmla="*/ 2263451 h 7116222"/>
              <a:gd name="connsiteX3198" fmla="*/ 5549392 w 7180474"/>
              <a:gd name="connsiteY3198" fmla="*/ 2203042 h 7116222"/>
              <a:gd name="connsiteX3199" fmla="*/ 5492393 w 7180474"/>
              <a:gd name="connsiteY3199" fmla="*/ 2184316 h 7116222"/>
              <a:gd name="connsiteX3200" fmla="*/ 5527636 w 7180474"/>
              <a:gd name="connsiteY3200" fmla="*/ 2135450 h 7116222"/>
              <a:gd name="connsiteX3201" fmla="*/ 5492393 w 7180474"/>
              <a:gd name="connsiteY3201" fmla="*/ 2086584 h 7116222"/>
              <a:gd name="connsiteX3202" fmla="*/ 5549392 w 7180474"/>
              <a:gd name="connsiteY3202" fmla="*/ 2067987 h 7116222"/>
              <a:gd name="connsiteX3203" fmla="*/ 5549392 w 7180474"/>
              <a:gd name="connsiteY3203" fmla="*/ 2007578 h 7116222"/>
              <a:gd name="connsiteX3204" fmla="*/ 5894058 w 7180474"/>
              <a:gd name="connsiteY3204" fmla="*/ 1784154 h 7116222"/>
              <a:gd name="connsiteX3205" fmla="*/ 5894058 w 7180474"/>
              <a:gd name="connsiteY3205" fmla="*/ 1784154 h 7116222"/>
              <a:gd name="connsiteX3206" fmla="*/ 5950930 w 7180474"/>
              <a:gd name="connsiteY3206" fmla="*/ 1863160 h 7116222"/>
              <a:gd name="connsiteX3207" fmla="*/ 5893931 w 7180474"/>
              <a:gd name="connsiteY3207" fmla="*/ 1942295 h 7116222"/>
              <a:gd name="connsiteX3208" fmla="*/ 5744690 w 7180474"/>
              <a:gd name="connsiteY3208" fmla="*/ 1991161 h 7116222"/>
              <a:gd name="connsiteX3209" fmla="*/ 5744690 w 7180474"/>
              <a:gd name="connsiteY3209" fmla="*/ 1833020 h 7116222"/>
              <a:gd name="connsiteX3210" fmla="*/ 5801689 w 7180474"/>
              <a:gd name="connsiteY3210" fmla="*/ 1753885 h 7116222"/>
              <a:gd name="connsiteX3211" fmla="*/ 5893931 w 7180474"/>
              <a:gd name="connsiteY3211" fmla="*/ 1784154 h 7116222"/>
              <a:gd name="connsiteX3212" fmla="*/ 5844184 w 7180474"/>
              <a:gd name="connsiteY3212" fmla="*/ 1695272 h 7116222"/>
              <a:gd name="connsiteX3213" fmla="*/ 5901183 w 7180474"/>
              <a:gd name="connsiteY3213" fmla="*/ 1616137 h 7116222"/>
              <a:gd name="connsiteX3214" fmla="*/ 6050423 w 7180474"/>
              <a:gd name="connsiteY3214" fmla="*/ 1567271 h 7116222"/>
              <a:gd name="connsiteX3215" fmla="*/ 6050423 w 7180474"/>
              <a:gd name="connsiteY3215" fmla="*/ 1725540 h 7116222"/>
              <a:gd name="connsiteX3216" fmla="*/ 5993425 w 7180474"/>
              <a:gd name="connsiteY3216" fmla="*/ 1804547 h 7116222"/>
              <a:gd name="connsiteX3217" fmla="*/ 5901183 w 7180474"/>
              <a:gd name="connsiteY3217" fmla="*/ 1774406 h 7116222"/>
              <a:gd name="connsiteX3218" fmla="*/ 5901183 w 7180474"/>
              <a:gd name="connsiteY3218" fmla="*/ 1774406 h 7116222"/>
              <a:gd name="connsiteX3219" fmla="*/ 6246230 w 7180474"/>
              <a:gd name="connsiteY3219" fmla="*/ 2272429 h 7116222"/>
              <a:gd name="connsiteX3220" fmla="*/ 6246230 w 7180474"/>
              <a:gd name="connsiteY3220" fmla="*/ 2272429 h 7116222"/>
              <a:gd name="connsiteX3221" fmla="*/ 6246230 w 7180474"/>
              <a:gd name="connsiteY3221" fmla="*/ 2370674 h 7116222"/>
              <a:gd name="connsiteX3222" fmla="*/ 6154116 w 7180474"/>
              <a:gd name="connsiteY3222" fmla="*/ 2400943 h 7116222"/>
              <a:gd name="connsiteX3223" fmla="*/ 6062256 w 7180474"/>
              <a:gd name="connsiteY3223" fmla="*/ 2370674 h 7116222"/>
              <a:gd name="connsiteX3224" fmla="*/ 6062256 w 7180474"/>
              <a:gd name="connsiteY3224" fmla="*/ 2273070 h 7116222"/>
              <a:gd name="connsiteX3225" fmla="*/ 6062256 w 7180474"/>
              <a:gd name="connsiteY3225" fmla="*/ 2273070 h 7116222"/>
              <a:gd name="connsiteX3226" fmla="*/ 6154498 w 7180474"/>
              <a:gd name="connsiteY3226" fmla="*/ 2144813 h 7116222"/>
              <a:gd name="connsiteX3227" fmla="*/ 6061874 w 7180474"/>
              <a:gd name="connsiteY3227" fmla="*/ 2252806 h 7116222"/>
              <a:gd name="connsiteX3228" fmla="*/ 6061874 w 7180474"/>
              <a:gd name="connsiteY3228" fmla="*/ 2163026 h 7116222"/>
              <a:gd name="connsiteX3229" fmla="*/ 5976630 w 7180474"/>
              <a:gd name="connsiteY3229" fmla="*/ 2135066 h 7116222"/>
              <a:gd name="connsiteX3230" fmla="*/ 6061874 w 7180474"/>
              <a:gd name="connsiteY3230" fmla="*/ 2107234 h 7116222"/>
              <a:gd name="connsiteX3231" fmla="*/ 6061874 w 7180474"/>
              <a:gd name="connsiteY3231" fmla="*/ 2017454 h 7116222"/>
              <a:gd name="connsiteX3232" fmla="*/ 6146991 w 7180474"/>
              <a:gd name="connsiteY3232" fmla="*/ 2135450 h 7116222"/>
              <a:gd name="connsiteX3233" fmla="*/ 5894440 w 7180474"/>
              <a:gd name="connsiteY3233" fmla="*/ 2486106 h 7116222"/>
              <a:gd name="connsiteX3234" fmla="*/ 5894440 w 7180474"/>
              <a:gd name="connsiteY3234" fmla="*/ 2486106 h 7116222"/>
              <a:gd name="connsiteX3235" fmla="*/ 5801689 w 7180474"/>
              <a:gd name="connsiteY3235" fmla="*/ 2516118 h 7116222"/>
              <a:gd name="connsiteX3236" fmla="*/ 5744690 w 7180474"/>
              <a:gd name="connsiteY3236" fmla="*/ 2436983 h 7116222"/>
              <a:gd name="connsiteX3237" fmla="*/ 5744690 w 7180474"/>
              <a:gd name="connsiteY3237" fmla="*/ 2278842 h 7116222"/>
              <a:gd name="connsiteX3238" fmla="*/ 5893931 w 7180474"/>
              <a:gd name="connsiteY3238" fmla="*/ 2327708 h 7116222"/>
              <a:gd name="connsiteX3239" fmla="*/ 5950930 w 7180474"/>
              <a:gd name="connsiteY3239" fmla="*/ 2406714 h 7116222"/>
              <a:gd name="connsiteX3240" fmla="*/ 5894567 w 7180474"/>
              <a:gd name="connsiteY3240" fmla="*/ 2486106 h 7116222"/>
              <a:gd name="connsiteX3241" fmla="*/ 5894567 w 7180474"/>
              <a:gd name="connsiteY3241" fmla="*/ 2486106 h 7116222"/>
              <a:gd name="connsiteX3242" fmla="*/ 6246994 w 7180474"/>
              <a:gd name="connsiteY3242" fmla="*/ 3695699 h 7116222"/>
              <a:gd name="connsiteX3243" fmla="*/ 6246994 w 7180474"/>
              <a:gd name="connsiteY3243" fmla="*/ 3695699 h 7116222"/>
              <a:gd name="connsiteX3244" fmla="*/ 6246994 w 7180474"/>
              <a:gd name="connsiteY3244" fmla="*/ 3793303 h 7116222"/>
              <a:gd name="connsiteX3245" fmla="*/ 6154879 w 7180474"/>
              <a:gd name="connsiteY3245" fmla="*/ 3823572 h 7116222"/>
              <a:gd name="connsiteX3246" fmla="*/ 6062638 w 7180474"/>
              <a:gd name="connsiteY3246" fmla="*/ 3793303 h 7116222"/>
              <a:gd name="connsiteX3247" fmla="*/ 6062638 w 7180474"/>
              <a:gd name="connsiteY3247" fmla="*/ 3695699 h 7116222"/>
              <a:gd name="connsiteX3248" fmla="*/ 6062638 w 7180474"/>
              <a:gd name="connsiteY3248" fmla="*/ 3695699 h 7116222"/>
              <a:gd name="connsiteX3249" fmla="*/ 6154879 w 7180474"/>
              <a:gd name="connsiteY3249" fmla="*/ 3567442 h 7116222"/>
              <a:gd name="connsiteX3250" fmla="*/ 6062638 w 7180474"/>
              <a:gd name="connsiteY3250" fmla="*/ 3676076 h 7116222"/>
              <a:gd name="connsiteX3251" fmla="*/ 6062638 w 7180474"/>
              <a:gd name="connsiteY3251" fmla="*/ 3586296 h 7116222"/>
              <a:gd name="connsiteX3252" fmla="*/ 5977394 w 7180474"/>
              <a:gd name="connsiteY3252" fmla="*/ 3558336 h 7116222"/>
              <a:gd name="connsiteX3253" fmla="*/ 6062638 w 7180474"/>
              <a:gd name="connsiteY3253" fmla="*/ 3530504 h 7116222"/>
              <a:gd name="connsiteX3254" fmla="*/ 6062638 w 7180474"/>
              <a:gd name="connsiteY3254" fmla="*/ 3440724 h 7116222"/>
              <a:gd name="connsiteX3255" fmla="*/ 6147755 w 7180474"/>
              <a:gd name="connsiteY3255" fmla="*/ 3558721 h 7116222"/>
              <a:gd name="connsiteX3256" fmla="*/ 5894821 w 7180474"/>
              <a:gd name="connsiteY3256" fmla="*/ 3908863 h 7116222"/>
              <a:gd name="connsiteX3257" fmla="*/ 5894821 w 7180474"/>
              <a:gd name="connsiteY3257" fmla="*/ 3908863 h 7116222"/>
              <a:gd name="connsiteX3258" fmla="*/ 5801689 w 7180474"/>
              <a:gd name="connsiteY3258" fmla="*/ 3939132 h 7116222"/>
              <a:gd name="connsiteX3259" fmla="*/ 5744690 w 7180474"/>
              <a:gd name="connsiteY3259" fmla="*/ 3859997 h 7116222"/>
              <a:gd name="connsiteX3260" fmla="*/ 5744690 w 7180474"/>
              <a:gd name="connsiteY3260" fmla="*/ 3701856 h 7116222"/>
              <a:gd name="connsiteX3261" fmla="*/ 5893931 w 7180474"/>
              <a:gd name="connsiteY3261" fmla="*/ 3750722 h 7116222"/>
              <a:gd name="connsiteX3262" fmla="*/ 5950930 w 7180474"/>
              <a:gd name="connsiteY3262" fmla="*/ 3829728 h 7116222"/>
              <a:gd name="connsiteX3263" fmla="*/ 5894058 w 7180474"/>
              <a:gd name="connsiteY3263" fmla="*/ 3908863 h 7116222"/>
              <a:gd name="connsiteX3264" fmla="*/ 5894058 w 7180474"/>
              <a:gd name="connsiteY3264" fmla="*/ 3908863 h 7116222"/>
              <a:gd name="connsiteX3265" fmla="*/ 5770136 w 7180474"/>
              <a:gd name="connsiteY3265" fmla="*/ 4980965 h 7116222"/>
              <a:gd name="connsiteX3266" fmla="*/ 5801689 w 7180474"/>
              <a:gd name="connsiteY3266" fmla="*/ 4935818 h 7116222"/>
              <a:gd name="connsiteX3267" fmla="*/ 5939479 w 7180474"/>
              <a:gd name="connsiteY3267" fmla="*/ 4980965 h 7116222"/>
              <a:gd name="connsiteX3268" fmla="*/ 5801689 w 7180474"/>
              <a:gd name="connsiteY3268" fmla="*/ 5025598 h 7116222"/>
              <a:gd name="connsiteX3269" fmla="*/ 5883371 w 7180474"/>
              <a:gd name="connsiteY3269" fmla="*/ 5157832 h 7116222"/>
              <a:gd name="connsiteX3270" fmla="*/ 5745581 w 7180474"/>
              <a:gd name="connsiteY3270" fmla="*/ 5112685 h 7116222"/>
              <a:gd name="connsiteX3271" fmla="*/ 5745581 w 7180474"/>
              <a:gd name="connsiteY3271" fmla="*/ 5056893 h 7116222"/>
              <a:gd name="connsiteX3272" fmla="*/ 5798254 w 7180474"/>
              <a:gd name="connsiteY3272" fmla="*/ 5039707 h 7116222"/>
              <a:gd name="connsiteX3273" fmla="*/ 5641634 w 7180474"/>
              <a:gd name="connsiteY3273" fmla="*/ 4803200 h 7116222"/>
              <a:gd name="connsiteX3274" fmla="*/ 5549392 w 7180474"/>
              <a:gd name="connsiteY3274" fmla="*/ 4674943 h 7116222"/>
              <a:gd name="connsiteX3275" fmla="*/ 5549392 w 7180474"/>
              <a:gd name="connsiteY3275" fmla="*/ 4577211 h 7116222"/>
              <a:gd name="connsiteX3276" fmla="*/ 5641634 w 7180474"/>
              <a:gd name="connsiteY3276" fmla="*/ 4547071 h 7116222"/>
              <a:gd name="connsiteX3277" fmla="*/ 5733748 w 7180474"/>
              <a:gd name="connsiteY3277" fmla="*/ 4577211 h 7116222"/>
              <a:gd name="connsiteX3278" fmla="*/ 5733748 w 7180474"/>
              <a:gd name="connsiteY3278" fmla="*/ 4674943 h 7116222"/>
              <a:gd name="connsiteX3279" fmla="*/ 5733748 w 7180474"/>
              <a:gd name="connsiteY3279" fmla="*/ 4694823 h 7116222"/>
              <a:gd name="connsiteX3280" fmla="*/ 5733748 w 7180474"/>
              <a:gd name="connsiteY3280" fmla="*/ 4840908 h 7116222"/>
              <a:gd name="connsiteX3281" fmla="*/ 5681202 w 7180474"/>
              <a:gd name="connsiteY3281" fmla="*/ 4858095 h 7116222"/>
              <a:gd name="connsiteX3282" fmla="*/ 5649013 w 7180474"/>
              <a:gd name="connsiteY3282" fmla="*/ 4813076 h 7116222"/>
              <a:gd name="connsiteX3283" fmla="*/ 5036528 w 7180474"/>
              <a:gd name="connsiteY3283" fmla="*/ 4843345 h 7116222"/>
              <a:gd name="connsiteX3284" fmla="*/ 5036528 w 7180474"/>
              <a:gd name="connsiteY3284" fmla="*/ 4745485 h 7116222"/>
              <a:gd name="connsiteX3285" fmla="*/ 5128770 w 7180474"/>
              <a:gd name="connsiteY3285" fmla="*/ 4715344 h 7116222"/>
              <a:gd name="connsiteX3286" fmla="*/ 5221012 w 7180474"/>
              <a:gd name="connsiteY3286" fmla="*/ 4745613 h 7116222"/>
              <a:gd name="connsiteX3287" fmla="*/ 5221012 w 7180474"/>
              <a:gd name="connsiteY3287" fmla="*/ 4843217 h 7116222"/>
              <a:gd name="connsiteX3288" fmla="*/ 5221012 w 7180474"/>
              <a:gd name="connsiteY3288" fmla="*/ 4843217 h 7116222"/>
              <a:gd name="connsiteX3289" fmla="*/ 5128770 w 7180474"/>
              <a:gd name="connsiteY3289" fmla="*/ 4971474 h 7116222"/>
              <a:gd name="connsiteX3290" fmla="*/ 4743899 w 7180474"/>
              <a:gd name="connsiteY3290" fmla="*/ 4980965 h 7116222"/>
              <a:gd name="connsiteX3291" fmla="*/ 4776471 w 7180474"/>
              <a:gd name="connsiteY3291" fmla="*/ 4935818 h 7116222"/>
              <a:gd name="connsiteX3292" fmla="*/ 4914133 w 7180474"/>
              <a:gd name="connsiteY3292" fmla="*/ 4980965 h 7116222"/>
              <a:gd name="connsiteX3293" fmla="*/ 4776598 w 7180474"/>
              <a:gd name="connsiteY3293" fmla="*/ 5025598 h 7116222"/>
              <a:gd name="connsiteX3294" fmla="*/ 4857134 w 7180474"/>
              <a:gd name="connsiteY3294" fmla="*/ 5157832 h 7116222"/>
              <a:gd name="connsiteX3295" fmla="*/ 4720235 w 7180474"/>
              <a:gd name="connsiteY3295" fmla="*/ 5112685 h 7116222"/>
              <a:gd name="connsiteX3296" fmla="*/ 4720235 w 7180474"/>
              <a:gd name="connsiteY3296" fmla="*/ 5056893 h 7116222"/>
              <a:gd name="connsiteX3297" fmla="*/ 4772781 w 7180474"/>
              <a:gd name="connsiteY3297" fmla="*/ 5039707 h 7116222"/>
              <a:gd name="connsiteX3298" fmla="*/ 4615398 w 7180474"/>
              <a:gd name="connsiteY3298" fmla="*/ 4803200 h 7116222"/>
              <a:gd name="connsiteX3299" fmla="*/ 4523156 w 7180474"/>
              <a:gd name="connsiteY3299" fmla="*/ 4674943 h 7116222"/>
              <a:gd name="connsiteX3300" fmla="*/ 4523156 w 7180474"/>
              <a:gd name="connsiteY3300" fmla="*/ 4577211 h 7116222"/>
              <a:gd name="connsiteX3301" fmla="*/ 4615398 w 7180474"/>
              <a:gd name="connsiteY3301" fmla="*/ 4547071 h 7116222"/>
              <a:gd name="connsiteX3302" fmla="*/ 4707639 w 7180474"/>
              <a:gd name="connsiteY3302" fmla="*/ 4577211 h 7116222"/>
              <a:gd name="connsiteX3303" fmla="*/ 4707639 w 7180474"/>
              <a:gd name="connsiteY3303" fmla="*/ 4674943 h 7116222"/>
              <a:gd name="connsiteX3304" fmla="*/ 4707639 w 7180474"/>
              <a:gd name="connsiteY3304" fmla="*/ 4694823 h 7116222"/>
              <a:gd name="connsiteX3305" fmla="*/ 4707639 w 7180474"/>
              <a:gd name="connsiteY3305" fmla="*/ 4840908 h 7116222"/>
              <a:gd name="connsiteX3306" fmla="*/ 4654966 w 7180474"/>
              <a:gd name="connsiteY3306" fmla="*/ 4858095 h 7116222"/>
              <a:gd name="connsiteX3307" fmla="*/ 4622395 w 7180474"/>
              <a:gd name="connsiteY3307" fmla="*/ 4813076 h 7116222"/>
              <a:gd name="connsiteX3308" fmla="*/ 4010292 w 7180474"/>
              <a:gd name="connsiteY3308" fmla="*/ 4843345 h 7116222"/>
              <a:gd name="connsiteX3309" fmla="*/ 4010292 w 7180474"/>
              <a:gd name="connsiteY3309" fmla="*/ 4745485 h 7116222"/>
              <a:gd name="connsiteX3310" fmla="*/ 4102534 w 7180474"/>
              <a:gd name="connsiteY3310" fmla="*/ 4715344 h 7116222"/>
              <a:gd name="connsiteX3311" fmla="*/ 4194775 w 7180474"/>
              <a:gd name="connsiteY3311" fmla="*/ 4745613 h 7116222"/>
              <a:gd name="connsiteX3312" fmla="*/ 4194775 w 7180474"/>
              <a:gd name="connsiteY3312" fmla="*/ 4843217 h 7116222"/>
              <a:gd name="connsiteX3313" fmla="*/ 4194775 w 7180474"/>
              <a:gd name="connsiteY3313" fmla="*/ 4843217 h 7116222"/>
              <a:gd name="connsiteX3314" fmla="*/ 4102534 w 7180474"/>
              <a:gd name="connsiteY3314" fmla="*/ 4971474 h 7116222"/>
              <a:gd name="connsiteX3315" fmla="*/ 3717663 w 7180474"/>
              <a:gd name="connsiteY3315" fmla="*/ 4980965 h 7116222"/>
              <a:gd name="connsiteX3316" fmla="*/ 3750234 w 7180474"/>
              <a:gd name="connsiteY3316" fmla="*/ 4935818 h 7116222"/>
              <a:gd name="connsiteX3317" fmla="*/ 3888024 w 7180474"/>
              <a:gd name="connsiteY3317" fmla="*/ 4980965 h 7116222"/>
              <a:gd name="connsiteX3318" fmla="*/ 3750870 w 7180474"/>
              <a:gd name="connsiteY3318" fmla="*/ 5025598 h 7116222"/>
              <a:gd name="connsiteX3319" fmla="*/ 3831025 w 7180474"/>
              <a:gd name="connsiteY3319" fmla="*/ 5157832 h 7116222"/>
              <a:gd name="connsiteX3320" fmla="*/ 3693235 w 7180474"/>
              <a:gd name="connsiteY3320" fmla="*/ 5112685 h 7116222"/>
              <a:gd name="connsiteX3321" fmla="*/ 3693235 w 7180474"/>
              <a:gd name="connsiteY3321" fmla="*/ 5056893 h 7116222"/>
              <a:gd name="connsiteX3322" fmla="*/ 3745781 w 7180474"/>
              <a:gd name="connsiteY3322" fmla="*/ 5039707 h 7116222"/>
              <a:gd name="connsiteX3323" fmla="*/ 3589288 w 7180474"/>
              <a:gd name="connsiteY3323" fmla="*/ 4803200 h 7116222"/>
              <a:gd name="connsiteX3324" fmla="*/ 3497046 w 7180474"/>
              <a:gd name="connsiteY3324" fmla="*/ 4674943 h 7116222"/>
              <a:gd name="connsiteX3325" fmla="*/ 3497046 w 7180474"/>
              <a:gd name="connsiteY3325" fmla="*/ 4577211 h 7116222"/>
              <a:gd name="connsiteX3326" fmla="*/ 3589288 w 7180474"/>
              <a:gd name="connsiteY3326" fmla="*/ 4547071 h 7116222"/>
              <a:gd name="connsiteX3327" fmla="*/ 3681530 w 7180474"/>
              <a:gd name="connsiteY3327" fmla="*/ 4577211 h 7116222"/>
              <a:gd name="connsiteX3328" fmla="*/ 3681530 w 7180474"/>
              <a:gd name="connsiteY3328" fmla="*/ 4674943 h 7116222"/>
              <a:gd name="connsiteX3329" fmla="*/ 3681530 w 7180474"/>
              <a:gd name="connsiteY3329" fmla="*/ 4694823 h 7116222"/>
              <a:gd name="connsiteX3330" fmla="*/ 3681530 w 7180474"/>
              <a:gd name="connsiteY3330" fmla="*/ 4840908 h 7116222"/>
              <a:gd name="connsiteX3331" fmla="*/ 3628857 w 7180474"/>
              <a:gd name="connsiteY3331" fmla="*/ 4858095 h 7116222"/>
              <a:gd name="connsiteX3332" fmla="*/ 3596413 w 7180474"/>
              <a:gd name="connsiteY3332" fmla="*/ 4813076 h 7116222"/>
              <a:gd name="connsiteX3333" fmla="*/ 2984183 w 7180474"/>
              <a:gd name="connsiteY3333" fmla="*/ 4843345 h 7116222"/>
              <a:gd name="connsiteX3334" fmla="*/ 2984183 w 7180474"/>
              <a:gd name="connsiteY3334" fmla="*/ 4745485 h 7116222"/>
              <a:gd name="connsiteX3335" fmla="*/ 3076424 w 7180474"/>
              <a:gd name="connsiteY3335" fmla="*/ 4715344 h 7116222"/>
              <a:gd name="connsiteX3336" fmla="*/ 3168666 w 7180474"/>
              <a:gd name="connsiteY3336" fmla="*/ 4745613 h 7116222"/>
              <a:gd name="connsiteX3337" fmla="*/ 3168666 w 7180474"/>
              <a:gd name="connsiteY3337" fmla="*/ 4843217 h 7116222"/>
              <a:gd name="connsiteX3338" fmla="*/ 3168666 w 7180474"/>
              <a:gd name="connsiteY3338" fmla="*/ 4843217 h 7116222"/>
              <a:gd name="connsiteX3339" fmla="*/ 3076424 w 7180474"/>
              <a:gd name="connsiteY3339" fmla="*/ 4971474 h 7116222"/>
              <a:gd name="connsiteX3340" fmla="*/ 2691554 w 7180474"/>
              <a:gd name="connsiteY3340" fmla="*/ 4980965 h 7116222"/>
              <a:gd name="connsiteX3341" fmla="*/ 2724125 w 7180474"/>
              <a:gd name="connsiteY3341" fmla="*/ 4935818 h 7116222"/>
              <a:gd name="connsiteX3342" fmla="*/ 2862678 w 7180474"/>
              <a:gd name="connsiteY3342" fmla="*/ 4980965 h 7116222"/>
              <a:gd name="connsiteX3343" fmla="*/ 2725143 w 7180474"/>
              <a:gd name="connsiteY3343" fmla="*/ 5025598 h 7116222"/>
              <a:gd name="connsiteX3344" fmla="*/ 2804916 w 7180474"/>
              <a:gd name="connsiteY3344" fmla="*/ 5157832 h 7116222"/>
              <a:gd name="connsiteX3345" fmla="*/ 2667126 w 7180474"/>
              <a:gd name="connsiteY3345" fmla="*/ 5112685 h 7116222"/>
              <a:gd name="connsiteX3346" fmla="*/ 2667126 w 7180474"/>
              <a:gd name="connsiteY3346" fmla="*/ 5056893 h 7116222"/>
              <a:gd name="connsiteX3347" fmla="*/ 2719672 w 7180474"/>
              <a:gd name="connsiteY3347" fmla="*/ 5039707 h 7116222"/>
              <a:gd name="connsiteX3348" fmla="*/ 2563179 w 7180474"/>
              <a:gd name="connsiteY3348" fmla="*/ 4803200 h 7116222"/>
              <a:gd name="connsiteX3349" fmla="*/ 2470937 w 7180474"/>
              <a:gd name="connsiteY3349" fmla="*/ 4674943 h 7116222"/>
              <a:gd name="connsiteX3350" fmla="*/ 2470937 w 7180474"/>
              <a:gd name="connsiteY3350" fmla="*/ 4577211 h 7116222"/>
              <a:gd name="connsiteX3351" fmla="*/ 2563179 w 7180474"/>
              <a:gd name="connsiteY3351" fmla="*/ 4547071 h 7116222"/>
              <a:gd name="connsiteX3352" fmla="*/ 2655421 w 7180474"/>
              <a:gd name="connsiteY3352" fmla="*/ 4577211 h 7116222"/>
              <a:gd name="connsiteX3353" fmla="*/ 2655421 w 7180474"/>
              <a:gd name="connsiteY3353" fmla="*/ 4674943 h 7116222"/>
              <a:gd name="connsiteX3354" fmla="*/ 2655421 w 7180474"/>
              <a:gd name="connsiteY3354" fmla="*/ 4694823 h 7116222"/>
              <a:gd name="connsiteX3355" fmla="*/ 2655421 w 7180474"/>
              <a:gd name="connsiteY3355" fmla="*/ 4840908 h 7116222"/>
              <a:gd name="connsiteX3356" fmla="*/ 2602747 w 7180474"/>
              <a:gd name="connsiteY3356" fmla="*/ 4858095 h 7116222"/>
              <a:gd name="connsiteX3357" fmla="*/ 2570304 w 7180474"/>
              <a:gd name="connsiteY3357" fmla="*/ 4813076 h 7116222"/>
              <a:gd name="connsiteX3358" fmla="*/ 1959346 w 7180474"/>
              <a:gd name="connsiteY3358" fmla="*/ 4843345 h 7116222"/>
              <a:gd name="connsiteX3359" fmla="*/ 1959346 w 7180474"/>
              <a:gd name="connsiteY3359" fmla="*/ 4745485 h 7116222"/>
              <a:gd name="connsiteX3360" fmla="*/ 2051587 w 7180474"/>
              <a:gd name="connsiteY3360" fmla="*/ 4715344 h 7116222"/>
              <a:gd name="connsiteX3361" fmla="*/ 2143829 w 7180474"/>
              <a:gd name="connsiteY3361" fmla="*/ 4745613 h 7116222"/>
              <a:gd name="connsiteX3362" fmla="*/ 2143829 w 7180474"/>
              <a:gd name="connsiteY3362" fmla="*/ 4843217 h 7116222"/>
              <a:gd name="connsiteX3363" fmla="*/ 2143829 w 7180474"/>
              <a:gd name="connsiteY3363" fmla="*/ 4843217 h 7116222"/>
              <a:gd name="connsiteX3364" fmla="*/ 2051587 w 7180474"/>
              <a:gd name="connsiteY3364" fmla="*/ 4971474 h 7116222"/>
              <a:gd name="connsiteX3365" fmla="*/ 1666717 w 7180474"/>
              <a:gd name="connsiteY3365" fmla="*/ 4980965 h 7116222"/>
              <a:gd name="connsiteX3366" fmla="*/ 1699288 w 7180474"/>
              <a:gd name="connsiteY3366" fmla="*/ 4935818 h 7116222"/>
              <a:gd name="connsiteX3367" fmla="*/ 1837078 w 7180474"/>
              <a:gd name="connsiteY3367" fmla="*/ 4980965 h 7116222"/>
              <a:gd name="connsiteX3368" fmla="*/ 1699415 w 7180474"/>
              <a:gd name="connsiteY3368" fmla="*/ 5025598 h 7116222"/>
              <a:gd name="connsiteX3369" fmla="*/ 1780079 w 7180474"/>
              <a:gd name="connsiteY3369" fmla="*/ 5157832 h 7116222"/>
              <a:gd name="connsiteX3370" fmla="*/ 1642289 w 7180474"/>
              <a:gd name="connsiteY3370" fmla="*/ 5112685 h 7116222"/>
              <a:gd name="connsiteX3371" fmla="*/ 1642289 w 7180474"/>
              <a:gd name="connsiteY3371" fmla="*/ 5056893 h 7116222"/>
              <a:gd name="connsiteX3372" fmla="*/ 1694962 w 7180474"/>
              <a:gd name="connsiteY3372" fmla="*/ 5039707 h 7116222"/>
              <a:gd name="connsiteX3373" fmla="*/ 1538342 w 7180474"/>
              <a:gd name="connsiteY3373" fmla="*/ 4803200 h 7116222"/>
              <a:gd name="connsiteX3374" fmla="*/ 1446100 w 7180474"/>
              <a:gd name="connsiteY3374" fmla="*/ 4674943 h 7116222"/>
              <a:gd name="connsiteX3375" fmla="*/ 1446100 w 7180474"/>
              <a:gd name="connsiteY3375" fmla="*/ 4577211 h 7116222"/>
              <a:gd name="connsiteX3376" fmla="*/ 1538342 w 7180474"/>
              <a:gd name="connsiteY3376" fmla="*/ 4547071 h 7116222"/>
              <a:gd name="connsiteX3377" fmla="*/ 1630584 w 7180474"/>
              <a:gd name="connsiteY3377" fmla="*/ 4577211 h 7116222"/>
              <a:gd name="connsiteX3378" fmla="*/ 1630584 w 7180474"/>
              <a:gd name="connsiteY3378" fmla="*/ 4674943 h 7116222"/>
              <a:gd name="connsiteX3379" fmla="*/ 1630584 w 7180474"/>
              <a:gd name="connsiteY3379" fmla="*/ 4694823 h 7116222"/>
              <a:gd name="connsiteX3380" fmla="*/ 1630584 w 7180474"/>
              <a:gd name="connsiteY3380" fmla="*/ 4840908 h 7116222"/>
              <a:gd name="connsiteX3381" fmla="*/ 1578038 w 7180474"/>
              <a:gd name="connsiteY3381" fmla="*/ 4858095 h 7116222"/>
              <a:gd name="connsiteX3382" fmla="*/ 1545467 w 7180474"/>
              <a:gd name="connsiteY3382" fmla="*/ 4813076 h 7116222"/>
              <a:gd name="connsiteX3383" fmla="*/ 1378032 w 7180474"/>
              <a:gd name="connsiteY3383" fmla="*/ 4935818 h 7116222"/>
              <a:gd name="connsiteX3384" fmla="*/ 1410603 w 7180474"/>
              <a:gd name="connsiteY3384" fmla="*/ 4980965 h 7116222"/>
              <a:gd name="connsiteX3385" fmla="*/ 1378032 w 7180474"/>
              <a:gd name="connsiteY3385" fmla="*/ 5025598 h 7116222"/>
              <a:gd name="connsiteX3386" fmla="*/ 1240369 w 7180474"/>
              <a:gd name="connsiteY3386" fmla="*/ 4980452 h 7116222"/>
              <a:gd name="connsiteX3387" fmla="*/ 1221412 w 7180474"/>
              <a:gd name="connsiteY3387" fmla="*/ 4974937 h 7116222"/>
              <a:gd name="connsiteX3388" fmla="*/ 1129170 w 7180474"/>
              <a:gd name="connsiteY3388" fmla="*/ 4944668 h 7116222"/>
              <a:gd name="connsiteX3389" fmla="*/ 1129170 w 7180474"/>
              <a:gd name="connsiteY3389" fmla="*/ 4847064 h 7116222"/>
              <a:gd name="connsiteX3390" fmla="*/ 1129170 w 7180474"/>
              <a:gd name="connsiteY3390" fmla="*/ 4847064 h 7116222"/>
              <a:gd name="connsiteX3391" fmla="*/ 1186042 w 7180474"/>
              <a:gd name="connsiteY3391" fmla="*/ 4768058 h 7116222"/>
              <a:gd name="connsiteX3392" fmla="*/ 1278284 w 7180474"/>
              <a:gd name="connsiteY3392" fmla="*/ 4798198 h 7116222"/>
              <a:gd name="connsiteX3393" fmla="*/ 1370526 w 7180474"/>
              <a:gd name="connsiteY3393" fmla="*/ 4926455 h 7116222"/>
              <a:gd name="connsiteX3394" fmla="*/ 1297750 w 7180474"/>
              <a:gd name="connsiteY3394" fmla="*/ 4804226 h 7116222"/>
              <a:gd name="connsiteX3395" fmla="*/ 1435413 w 7180474"/>
              <a:gd name="connsiteY3395" fmla="*/ 4849245 h 7116222"/>
              <a:gd name="connsiteX3396" fmla="*/ 1435413 w 7180474"/>
              <a:gd name="connsiteY3396" fmla="*/ 4905037 h 7116222"/>
              <a:gd name="connsiteX3397" fmla="*/ 1382485 w 7180474"/>
              <a:gd name="connsiteY3397" fmla="*/ 4922993 h 7116222"/>
              <a:gd name="connsiteX3398" fmla="*/ 1286299 w 7180474"/>
              <a:gd name="connsiteY3398" fmla="*/ 4788323 h 7116222"/>
              <a:gd name="connsiteX3399" fmla="*/ 1229300 w 7180474"/>
              <a:gd name="connsiteY3399" fmla="*/ 4709188 h 7116222"/>
              <a:gd name="connsiteX3400" fmla="*/ 1286172 w 7180474"/>
              <a:gd name="connsiteY3400" fmla="*/ 4630182 h 7116222"/>
              <a:gd name="connsiteX3401" fmla="*/ 1286172 w 7180474"/>
              <a:gd name="connsiteY3401" fmla="*/ 4630182 h 7116222"/>
              <a:gd name="connsiteX3402" fmla="*/ 1378287 w 7180474"/>
              <a:gd name="connsiteY3402" fmla="*/ 4599913 h 7116222"/>
              <a:gd name="connsiteX3403" fmla="*/ 1435286 w 7180474"/>
              <a:gd name="connsiteY3403" fmla="*/ 4679048 h 7116222"/>
              <a:gd name="connsiteX3404" fmla="*/ 1435286 w 7180474"/>
              <a:gd name="connsiteY3404" fmla="*/ 4837189 h 7116222"/>
              <a:gd name="connsiteX3405" fmla="*/ 1382867 w 7180474"/>
              <a:gd name="connsiteY3405" fmla="*/ 4586318 h 7116222"/>
              <a:gd name="connsiteX3406" fmla="*/ 1297750 w 7180474"/>
              <a:gd name="connsiteY3406" fmla="*/ 4614277 h 7116222"/>
              <a:gd name="connsiteX3407" fmla="*/ 1350296 w 7180474"/>
              <a:gd name="connsiteY3407" fmla="*/ 4541299 h 7116222"/>
              <a:gd name="connsiteX3408" fmla="*/ 1297750 w 7180474"/>
              <a:gd name="connsiteY3408" fmla="*/ 4468321 h 7116222"/>
              <a:gd name="connsiteX3409" fmla="*/ 1382867 w 7180474"/>
              <a:gd name="connsiteY3409" fmla="*/ 4496153 h 7116222"/>
              <a:gd name="connsiteX3410" fmla="*/ 1435413 w 7180474"/>
              <a:gd name="connsiteY3410" fmla="*/ 4423174 h 7116222"/>
              <a:gd name="connsiteX3411" fmla="*/ 1435413 w 7180474"/>
              <a:gd name="connsiteY3411" fmla="*/ 4512954 h 7116222"/>
              <a:gd name="connsiteX3412" fmla="*/ 1520657 w 7180474"/>
              <a:gd name="connsiteY3412" fmla="*/ 4540786 h 7116222"/>
              <a:gd name="connsiteX3413" fmla="*/ 1435413 w 7180474"/>
              <a:gd name="connsiteY3413" fmla="*/ 4568746 h 7116222"/>
              <a:gd name="connsiteX3414" fmla="*/ 1435413 w 7180474"/>
              <a:gd name="connsiteY3414" fmla="*/ 4658526 h 7116222"/>
              <a:gd name="connsiteX3415" fmla="*/ 933745 w 7180474"/>
              <a:gd name="connsiteY3415" fmla="*/ 3420331 h 7116222"/>
              <a:gd name="connsiteX3416" fmla="*/ 933745 w 7180474"/>
              <a:gd name="connsiteY3416" fmla="*/ 3322471 h 7116222"/>
              <a:gd name="connsiteX3417" fmla="*/ 1025860 w 7180474"/>
              <a:gd name="connsiteY3417" fmla="*/ 3292330 h 7116222"/>
              <a:gd name="connsiteX3418" fmla="*/ 1118229 w 7180474"/>
              <a:gd name="connsiteY3418" fmla="*/ 3322599 h 7116222"/>
              <a:gd name="connsiteX3419" fmla="*/ 1118229 w 7180474"/>
              <a:gd name="connsiteY3419" fmla="*/ 3420203 h 7116222"/>
              <a:gd name="connsiteX3420" fmla="*/ 1118229 w 7180474"/>
              <a:gd name="connsiteY3420" fmla="*/ 3420203 h 7116222"/>
              <a:gd name="connsiteX3421" fmla="*/ 1025987 w 7180474"/>
              <a:gd name="connsiteY3421" fmla="*/ 3548460 h 7116222"/>
              <a:gd name="connsiteX3422" fmla="*/ 1118101 w 7180474"/>
              <a:gd name="connsiteY3422" fmla="*/ 3439954 h 7116222"/>
              <a:gd name="connsiteX3423" fmla="*/ 1118101 w 7180474"/>
              <a:gd name="connsiteY3423" fmla="*/ 3529734 h 7116222"/>
              <a:gd name="connsiteX3424" fmla="*/ 1203346 w 7180474"/>
              <a:gd name="connsiteY3424" fmla="*/ 3557566 h 7116222"/>
              <a:gd name="connsiteX3425" fmla="*/ 1118101 w 7180474"/>
              <a:gd name="connsiteY3425" fmla="*/ 3585526 h 7116222"/>
              <a:gd name="connsiteX3426" fmla="*/ 1118101 w 7180474"/>
              <a:gd name="connsiteY3426" fmla="*/ 3675306 h 7116222"/>
              <a:gd name="connsiteX3427" fmla="*/ 1032985 w 7180474"/>
              <a:gd name="connsiteY3427" fmla="*/ 3557182 h 7116222"/>
              <a:gd name="connsiteX3428" fmla="*/ 1410730 w 7180474"/>
              <a:gd name="connsiteY3428" fmla="*/ 2134937 h 7116222"/>
              <a:gd name="connsiteX3429" fmla="*/ 1378159 w 7180474"/>
              <a:gd name="connsiteY3429" fmla="*/ 2180084 h 7116222"/>
              <a:gd name="connsiteX3430" fmla="*/ 1240497 w 7180474"/>
              <a:gd name="connsiteY3430" fmla="*/ 2134937 h 7116222"/>
              <a:gd name="connsiteX3431" fmla="*/ 1378159 w 7180474"/>
              <a:gd name="connsiteY3431" fmla="*/ 2089919 h 7116222"/>
              <a:gd name="connsiteX3432" fmla="*/ 1297750 w 7180474"/>
              <a:gd name="connsiteY3432" fmla="*/ 1958199 h 7116222"/>
              <a:gd name="connsiteX3433" fmla="*/ 1435413 w 7180474"/>
              <a:gd name="connsiteY3433" fmla="*/ 2003345 h 7116222"/>
              <a:gd name="connsiteX3434" fmla="*/ 1435413 w 7180474"/>
              <a:gd name="connsiteY3434" fmla="*/ 2059137 h 7116222"/>
              <a:gd name="connsiteX3435" fmla="*/ 1382867 w 7180474"/>
              <a:gd name="connsiteY3435" fmla="*/ 2076324 h 7116222"/>
              <a:gd name="connsiteX3436" fmla="*/ 1539487 w 7180474"/>
              <a:gd name="connsiteY3436" fmla="*/ 2312830 h 7116222"/>
              <a:gd name="connsiteX3437" fmla="*/ 1631729 w 7180474"/>
              <a:gd name="connsiteY3437" fmla="*/ 2441087 h 7116222"/>
              <a:gd name="connsiteX3438" fmla="*/ 1631729 w 7180474"/>
              <a:gd name="connsiteY3438" fmla="*/ 2538819 h 7116222"/>
              <a:gd name="connsiteX3439" fmla="*/ 1539487 w 7180474"/>
              <a:gd name="connsiteY3439" fmla="*/ 2569088 h 7116222"/>
              <a:gd name="connsiteX3440" fmla="*/ 1447245 w 7180474"/>
              <a:gd name="connsiteY3440" fmla="*/ 2538819 h 7116222"/>
              <a:gd name="connsiteX3441" fmla="*/ 1447245 w 7180474"/>
              <a:gd name="connsiteY3441" fmla="*/ 2441087 h 7116222"/>
              <a:gd name="connsiteX3442" fmla="*/ 1447245 w 7180474"/>
              <a:gd name="connsiteY3442" fmla="*/ 2421079 h 7116222"/>
              <a:gd name="connsiteX3443" fmla="*/ 1447245 w 7180474"/>
              <a:gd name="connsiteY3443" fmla="*/ 2275123 h 7116222"/>
              <a:gd name="connsiteX3444" fmla="*/ 1499918 w 7180474"/>
              <a:gd name="connsiteY3444" fmla="*/ 2257808 h 7116222"/>
              <a:gd name="connsiteX3445" fmla="*/ 1532489 w 7180474"/>
              <a:gd name="connsiteY3445" fmla="*/ 2302954 h 7116222"/>
              <a:gd name="connsiteX3446" fmla="*/ 2144592 w 7180474"/>
              <a:gd name="connsiteY3446" fmla="*/ 2272686 h 7116222"/>
              <a:gd name="connsiteX3447" fmla="*/ 2144592 w 7180474"/>
              <a:gd name="connsiteY3447" fmla="*/ 2272686 h 7116222"/>
              <a:gd name="connsiteX3448" fmla="*/ 2144592 w 7180474"/>
              <a:gd name="connsiteY3448" fmla="*/ 2370674 h 7116222"/>
              <a:gd name="connsiteX3449" fmla="*/ 2052351 w 7180474"/>
              <a:gd name="connsiteY3449" fmla="*/ 2400943 h 7116222"/>
              <a:gd name="connsiteX3450" fmla="*/ 1959346 w 7180474"/>
              <a:gd name="connsiteY3450" fmla="*/ 2370674 h 7116222"/>
              <a:gd name="connsiteX3451" fmla="*/ 1959346 w 7180474"/>
              <a:gd name="connsiteY3451" fmla="*/ 2273070 h 7116222"/>
              <a:gd name="connsiteX3452" fmla="*/ 1959346 w 7180474"/>
              <a:gd name="connsiteY3452" fmla="*/ 2273070 h 7116222"/>
              <a:gd name="connsiteX3453" fmla="*/ 2051587 w 7180474"/>
              <a:gd name="connsiteY3453" fmla="*/ 2144813 h 7116222"/>
              <a:gd name="connsiteX3454" fmla="*/ 2437221 w 7180474"/>
              <a:gd name="connsiteY3454" fmla="*/ 2134937 h 7116222"/>
              <a:gd name="connsiteX3455" fmla="*/ 2404650 w 7180474"/>
              <a:gd name="connsiteY3455" fmla="*/ 2180084 h 7116222"/>
              <a:gd name="connsiteX3456" fmla="*/ 2266988 w 7180474"/>
              <a:gd name="connsiteY3456" fmla="*/ 2134937 h 7116222"/>
              <a:gd name="connsiteX3457" fmla="*/ 2404650 w 7180474"/>
              <a:gd name="connsiteY3457" fmla="*/ 2089919 h 7116222"/>
              <a:gd name="connsiteX3458" fmla="*/ 2323859 w 7180474"/>
              <a:gd name="connsiteY3458" fmla="*/ 1958199 h 7116222"/>
              <a:gd name="connsiteX3459" fmla="*/ 2461649 w 7180474"/>
              <a:gd name="connsiteY3459" fmla="*/ 2003345 h 7116222"/>
              <a:gd name="connsiteX3460" fmla="*/ 2461649 w 7180474"/>
              <a:gd name="connsiteY3460" fmla="*/ 2059137 h 7116222"/>
              <a:gd name="connsiteX3461" fmla="*/ 2409104 w 7180474"/>
              <a:gd name="connsiteY3461" fmla="*/ 2076324 h 7116222"/>
              <a:gd name="connsiteX3462" fmla="*/ 2565596 w 7180474"/>
              <a:gd name="connsiteY3462" fmla="*/ 2312830 h 7116222"/>
              <a:gd name="connsiteX3463" fmla="*/ 2657838 w 7180474"/>
              <a:gd name="connsiteY3463" fmla="*/ 2441087 h 7116222"/>
              <a:gd name="connsiteX3464" fmla="*/ 2657838 w 7180474"/>
              <a:gd name="connsiteY3464" fmla="*/ 2538819 h 7116222"/>
              <a:gd name="connsiteX3465" fmla="*/ 2565596 w 7180474"/>
              <a:gd name="connsiteY3465" fmla="*/ 2569088 h 7116222"/>
              <a:gd name="connsiteX3466" fmla="*/ 2473354 w 7180474"/>
              <a:gd name="connsiteY3466" fmla="*/ 2538819 h 7116222"/>
              <a:gd name="connsiteX3467" fmla="*/ 2473354 w 7180474"/>
              <a:gd name="connsiteY3467" fmla="*/ 2441087 h 7116222"/>
              <a:gd name="connsiteX3468" fmla="*/ 2473354 w 7180474"/>
              <a:gd name="connsiteY3468" fmla="*/ 2421079 h 7116222"/>
              <a:gd name="connsiteX3469" fmla="*/ 2473354 w 7180474"/>
              <a:gd name="connsiteY3469" fmla="*/ 2275123 h 7116222"/>
              <a:gd name="connsiteX3470" fmla="*/ 2526028 w 7180474"/>
              <a:gd name="connsiteY3470" fmla="*/ 2257808 h 7116222"/>
              <a:gd name="connsiteX3471" fmla="*/ 2558599 w 7180474"/>
              <a:gd name="connsiteY3471" fmla="*/ 2302954 h 7116222"/>
              <a:gd name="connsiteX3472" fmla="*/ 3170702 w 7180474"/>
              <a:gd name="connsiteY3472" fmla="*/ 2272686 h 7116222"/>
              <a:gd name="connsiteX3473" fmla="*/ 3170702 w 7180474"/>
              <a:gd name="connsiteY3473" fmla="*/ 2272686 h 7116222"/>
              <a:gd name="connsiteX3474" fmla="*/ 3170702 w 7180474"/>
              <a:gd name="connsiteY3474" fmla="*/ 2370674 h 7116222"/>
              <a:gd name="connsiteX3475" fmla="*/ 3078460 w 7180474"/>
              <a:gd name="connsiteY3475" fmla="*/ 2400943 h 7116222"/>
              <a:gd name="connsiteX3476" fmla="*/ 2985073 w 7180474"/>
              <a:gd name="connsiteY3476" fmla="*/ 2370674 h 7116222"/>
              <a:gd name="connsiteX3477" fmla="*/ 2985073 w 7180474"/>
              <a:gd name="connsiteY3477" fmla="*/ 2273070 h 7116222"/>
              <a:gd name="connsiteX3478" fmla="*/ 2985073 w 7180474"/>
              <a:gd name="connsiteY3478" fmla="*/ 2273070 h 7116222"/>
              <a:gd name="connsiteX3479" fmla="*/ 3077315 w 7180474"/>
              <a:gd name="connsiteY3479" fmla="*/ 2144813 h 7116222"/>
              <a:gd name="connsiteX3480" fmla="*/ 3463330 w 7180474"/>
              <a:gd name="connsiteY3480" fmla="*/ 2134937 h 7116222"/>
              <a:gd name="connsiteX3481" fmla="*/ 3430760 w 7180474"/>
              <a:gd name="connsiteY3481" fmla="*/ 2180084 h 7116222"/>
              <a:gd name="connsiteX3482" fmla="*/ 3292970 w 7180474"/>
              <a:gd name="connsiteY3482" fmla="*/ 2134937 h 7116222"/>
              <a:gd name="connsiteX3483" fmla="*/ 3430760 w 7180474"/>
              <a:gd name="connsiteY3483" fmla="*/ 2089919 h 7116222"/>
              <a:gd name="connsiteX3484" fmla="*/ 3349968 w 7180474"/>
              <a:gd name="connsiteY3484" fmla="*/ 1958199 h 7116222"/>
              <a:gd name="connsiteX3485" fmla="*/ 3486105 w 7180474"/>
              <a:gd name="connsiteY3485" fmla="*/ 2003345 h 7116222"/>
              <a:gd name="connsiteX3486" fmla="*/ 3486105 w 7180474"/>
              <a:gd name="connsiteY3486" fmla="*/ 2059137 h 7116222"/>
              <a:gd name="connsiteX3487" fmla="*/ 3433431 w 7180474"/>
              <a:gd name="connsiteY3487" fmla="*/ 2076324 h 7116222"/>
              <a:gd name="connsiteX3488" fmla="*/ 3591705 w 7180474"/>
              <a:gd name="connsiteY3488" fmla="*/ 2312830 h 7116222"/>
              <a:gd name="connsiteX3489" fmla="*/ 3683947 w 7180474"/>
              <a:gd name="connsiteY3489" fmla="*/ 2441087 h 7116222"/>
              <a:gd name="connsiteX3490" fmla="*/ 3683947 w 7180474"/>
              <a:gd name="connsiteY3490" fmla="*/ 2538819 h 7116222"/>
              <a:gd name="connsiteX3491" fmla="*/ 3591705 w 7180474"/>
              <a:gd name="connsiteY3491" fmla="*/ 2569088 h 7116222"/>
              <a:gd name="connsiteX3492" fmla="*/ 3499464 w 7180474"/>
              <a:gd name="connsiteY3492" fmla="*/ 2538819 h 7116222"/>
              <a:gd name="connsiteX3493" fmla="*/ 3499464 w 7180474"/>
              <a:gd name="connsiteY3493" fmla="*/ 2441087 h 7116222"/>
              <a:gd name="connsiteX3494" fmla="*/ 3499464 w 7180474"/>
              <a:gd name="connsiteY3494" fmla="*/ 2421079 h 7116222"/>
              <a:gd name="connsiteX3495" fmla="*/ 3499464 w 7180474"/>
              <a:gd name="connsiteY3495" fmla="*/ 2275123 h 7116222"/>
              <a:gd name="connsiteX3496" fmla="*/ 3552137 w 7180474"/>
              <a:gd name="connsiteY3496" fmla="*/ 2257808 h 7116222"/>
              <a:gd name="connsiteX3497" fmla="*/ 3584580 w 7180474"/>
              <a:gd name="connsiteY3497" fmla="*/ 2302954 h 7116222"/>
              <a:gd name="connsiteX3498" fmla="*/ 4196811 w 7180474"/>
              <a:gd name="connsiteY3498" fmla="*/ 2272686 h 7116222"/>
              <a:gd name="connsiteX3499" fmla="*/ 4196811 w 7180474"/>
              <a:gd name="connsiteY3499" fmla="*/ 2272686 h 7116222"/>
              <a:gd name="connsiteX3500" fmla="*/ 4196811 w 7180474"/>
              <a:gd name="connsiteY3500" fmla="*/ 2370674 h 7116222"/>
              <a:gd name="connsiteX3501" fmla="*/ 4104569 w 7180474"/>
              <a:gd name="connsiteY3501" fmla="*/ 2400943 h 7116222"/>
              <a:gd name="connsiteX3502" fmla="*/ 4010801 w 7180474"/>
              <a:gd name="connsiteY3502" fmla="*/ 2370674 h 7116222"/>
              <a:gd name="connsiteX3503" fmla="*/ 4010801 w 7180474"/>
              <a:gd name="connsiteY3503" fmla="*/ 2273070 h 7116222"/>
              <a:gd name="connsiteX3504" fmla="*/ 4010801 w 7180474"/>
              <a:gd name="connsiteY3504" fmla="*/ 2273070 h 7116222"/>
              <a:gd name="connsiteX3505" fmla="*/ 4103042 w 7180474"/>
              <a:gd name="connsiteY3505" fmla="*/ 2144813 h 7116222"/>
              <a:gd name="connsiteX3506" fmla="*/ 4489440 w 7180474"/>
              <a:gd name="connsiteY3506" fmla="*/ 2134937 h 7116222"/>
              <a:gd name="connsiteX3507" fmla="*/ 4456869 w 7180474"/>
              <a:gd name="connsiteY3507" fmla="*/ 2180084 h 7116222"/>
              <a:gd name="connsiteX3508" fmla="*/ 4319079 w 7180474"/>
              <a:gd name="connsiteY3508" fmla="*/ 2134937 h 7116222"/>
              <a:gd name="connsiteX3509" fmla="*/ 4456869 w 7180474"/>
              <a:gd name="connsiteY3509" fmla="*/ 2089919 h 7116222"/>
              <a:gd name="connsiteX3510" fmla="*/ 4376078 w 7180474"/>
              <a:gd name="connsiteY3510" fmla="*/ 1958199 h 7116222"/>
              <a:gd name="connsiteX3511" fmla="*/ 4513868 w 7180474"/>
              <a:gd name="connsiteY3511" fmla="*/ 2003345 h 7116222"/>
              <a:gd name="connsiteX3512" fmla="*/ 4513868 w 7180474"/>
              <a:gd name="connsiteY3512" fmla="*/ 2059137 h 7116222"/>
              <a:gd name="connsiteX3513" fmla="*/ 4461195 w 7180474"/>
              <a:gd name="connsiteY3513" fmla="*/ 2076324 h 7116222"/>
              <a:gd name="connsiteX3514" fmla="*/ 4617815 w 7180474"/>
              <a:gd name="connsiteY3514" fmla="*/ 2312830 h 7116222"/>
              <a:gd name="connsiteX3515" fmla="*/ 4710057 w 7180474"/>
              <a:gd name="connsiteY3515" fmla="*/ 2441087 h 7116222"/>
              <a:gd name="connsiteX3516" fmla="*/ 4710057 w 7180474"/>
              <a:gd name="connsiteY3516" fmla="*/ 2538819 h 7116222"/>
              <a:gd name="connsiteX3517" fmla="*/ 4617815 w 7180474"/>
              <a:gd name="connsiteY3517" fmla="*/ 2569088 h 7116222"/>
              <a:gd name="connsiteX3518" fmla="*/ 4525573 w 7180474"/>
              <a:gd name="connsiteY3518" fmla="*/ 2538819 h 7116222"/>
              <a:gd name="connsiteX3519" fmla="*/ 4525573 w 7180474"/>
              <a:gd name="connsiteY3519" fmla="*/ 2441087 h 7116222"/>
              <a:gd name="connsiteX3520" fmla="*/ 4525573 w 7180474"/>
              <a:gd name="connsiteY3520" fmla="*/ 2421079 h 7116222"/>
              <a:gd name="connsiteX3521" fmla="*/ 4525573 w 7180474"/>
              <a:gd name="connsiteY3521" fmla="*/ 2275123 h 7116222"/>
              <a:gd name="connsiteX3522" fmla="*/ 4578246 w 7180474"/>
              <a:gd name="connsiteY3522" fmla="*/ 2257808 h 7116222"/>
              <a:gd name="connsiteX3523" fmla="*/ 4610690 w 7180474"/>
              <a:gd name="connsiteY3523" fmla="*/ 2302954 h 7116222"/>
              <a:gd name="connsiteX3524" fmla="*/ 5222920 w 7180474"/>
              <a:gd name="connsiteY3524" fmla="*/ 2272686 h 7116222"/>
              <a:gd name="connsiteX3525" fmla="*/ 5222920 w 7180474"/>
              <a:gd name="connsiteY3525" fmla="*/ 2272686 h 7116222"/>
              <a:gd name="connsiteX3526" fmla="*/ 5222920 w 7180474"/>
              <a:gd name="connsiteY3526" fmla="*/ 2370674 h 7116222"/>
              <a:gd name="connsiteX3527" fmla="*/ 5130679 w 7180474"/>
              <a:gd name="connsiteY3527" fmla="*/ 2400943 h 7116222"/>
              <a:gd name="connsiteX3528" fmla="*/ 5036528 w 7180474"/>
              <a:gd name="connsiteY3528" fmla="*/ 2370674 h 7116222"/>
              <a:gd name="connsiteX3529" fmla="*/ 5036528 w 7180474"/>
              <a:gd name="connsiteY3529" fmla="*/ 2273070 h 7116222"/>
              <a:gd name="connsiteX3530" fmla="*/ 5036528 w 7180474"/>
              <a:gd name="connsiteY3530" fmla="*/ 2273070 h 7116222"/>
              <a:gd name="connsiteX3531" fmla="*/ 5128770 w 7180474"/>
              <a:gd name="connsiteY3531" fmla="*/ 2144813 h 7116222"/>
              <a:gd name="connsiteX3532" fmla="*/ 5515549 w 7180474"/>
              <a:gd name="connsiteY3532" fmla="*/ 2134937 h 7116222"/>
              <a:gd name="connsiteX3533" fmla="*/ 5483105 w 7180474"/>
              <a:gd name="connsiteY3533" fmla="*/ 2180084 h 7116222"/>
              <a:gd name="connsiteX3534" fmla="*/ 5343661 w 7180474"/>
              <a:gd name="connsiteY3534" fmla="*/ 2134937 h 7116222"/>
              <a:gd name="connsiteX3535" fmla="*/ 5481451 w 7180474"/>
              <a:gd name="connsiteY3535" fmla="*/ 2089919 h 7116222"/>
              <a:gd name="connsiteX3536" fmla="*/ 5402314 w 7180474"/>
              <a:gd name="connsiteY3536" fmla="*/ 1958199 h 7116222"/>
              <a:gd name="connsiteX3537" fmla="*/ 5540104 w 7180474"/>
              <a:gd name="connsiteY3537" fmla="*/ 2003345 h 7116222"/>
              <a:gd name="connsiteX3538" fmla="*/ 5540104 w 7180474"/>
              <a:gd name="connsiteY3538" fmla="*/ 2059137 h 7116222"/>
              <a:gd name="connsiteX3539" fmla="*/ 5487431 w 7180474"/>
              <a:gd name="connsiteY3539" fmla="*/ 2076324 h 7116222"/>
              <a:gd name="connsiteX3540" fmla="*/ 5644051 w 7180474"/>
              <a:gd name="connsiteY3540" fmla="*/ 2312830 h 7116222"/>
              <a:gd name="connsiteX3541" fmla="*/ 5736166 w 7180474"/>
              <a:gd name="connsiteY3541" fmla="*/ 2441087 h 7116222"/>
              <a:gd name="connsiteX3542" fmla="*/ 5736166 w 7180474"/>
              <a:gd name="connsiteY3542" fmla="*/ 2538819 h 7116222"/>
              <a:gd name="connsiteX3543" fmla="*/ 5644051 w 7180474"/>
              <a:gd name="connsiteY3543" fmla="*/ 2569088 h 7116222"/>
              <a:gd name="connsiteX3544" fmla="*/ 5551809 w 7180474"/>
              <a:gd name="connsiteY3544" fmla="*/ 2538819 h 7116222"/>
              <a:gd name="connsiteX3545" fmla="*/ 5551809 w 7180474"/>
              <a:gd name="connsiteY3545" fmla="*/ 2441087 h 7116222"/>
              <a:gd name="connsiteX3546" fmla="*/ 5551809 w 7180474"/>
              <a:gd name="connsiteY3546" fmla="*/ 2421079 h 7116222"/>
              <a:gd name="connsiteX3547" fmla="*/ 5551809 w 7180474"/>
              <a:gd name="connsiteY3547" fmla="*/ 2275123 h 7116222"/>
              <a:gd name="connsiteX3548" fmla="*/ 5604355 w 7180474"/>
              <a:gd name="connsiteY3548" fmla="*/ 2257808 h 7116222"/>
              <a:gd name="connsiteX3549" fmla="*/ 5636926 w 7180474"/>
              <a:gd name="connsiteY3549" fmla="*/ 2302954 h 7116222"/>
              <a:gd name="connsiteX3550" fmla="*/ 5651049 w 7180474"/>
              <a:gd name="connsiteY3550" fmla="*/ 2302954 h 7116222"/>
              <a:gd name="connsiteX3551" fmla="*/ 5683620 w 7180474"/>
              <a:gd name="connsiteY3551" fmla="*/ 2257808 h 7116222"/>
              <a:gd name="connsiteX3552" fmla="*/ 5736166 w 7180474"/>
              <a:gd name="connsiteY3552" fmla="*/ 2275123 h 7116222"/>
              <a:gd name="connsiteX3553" fmla="*/ 5736166 w 7180474"/>
              <a:gd name="connsiteY3553" fmla="*/ 2421079 h 7116222"/>
              <a:gd name="connsiteX3554" fmla="*/ 5736293 w 7180474"/>
              <a:gd name="connsiteY3554" fmla="*/ 2708760 h 7116222"/>
              <a:gd name="connsiteX3555" fmla="*/ 5736293 w 7180474"/>
              <a:gd name="connsiteY3555" fmla="*/ 2708760 h 7116222"/>
              <a:gd name="connsiteX3556" fmla="*/ 5644178 w 7180474"/>
              <a:gd name="connsiteY3556" fmla="*/ 2837017 h 7116222"/>
              <a:gd name="connsiteX3557" fmla="*/ 5551937 w 7180474"/>
              <a:gd name="connsiteY3557" fmla="*/ 2708760 h 7116222"/>
              <a:gd name="connsiteX3558" fmla="*/ 5551937 w 7180474"/>
              <a:gd name="connsiteY3558" fmla="*/ 2611028 h 7116222"/>
              <a:gd name="connsiteX3559" fmla="*/ 5644178 w 7180474"/>
              <a:gd name="connsiteY3559" fmla="*/ 2580760 h 7116222"/>
              <a:gd name="connsiteX3560" fmla="*/ 5736420 w 7180474"/>
              <a:gd name="connsiteY3560" fmla="*/ 2611028 h 7116222"/>
              <a:gd name="connsiteX3561" fmla="*/ 5736420 w 7180474"/>
              <a:gd name="connsiteY3561" fmla="*/ 2708632 h 7116222"/>
              <a:gd name="connsiteX3562" fmla="*/ 5662500 w 7180474"/>
              <a:gd name="connsiteY3562" fmla="*/ 3118157 h 7116222"/>
              <a:gd name="connsiteX3563" fmla="*/ 5747616 w 7180474"/>
              <a:gd name="connsiteY3563" fmla="*/ 3090325 h 7116222"/>
              <a:gd name="connsiteX3564" fmla="*/ 5747616 w 7180474"/>
              <a:gd name="connsiteY3564" fmla="*/ 3000545 h 7116222"/>
              <a:gd name="connsiteX3565" fmla="*/ 5800290 w 7180474"/>
              <a:gd name="connsiteY3565" fmla="*/ 3073523 h 7116222"/>
              <a:gd name="connsiteX3566" fmla="*/ 5885406 w 7180474"/>
              <a:gd name="connsiteY3566" fmla="*/ 3045692 h 7116222"/>
              <a:gd name="connsiteX3567" fmla="*/ 5832861 w 7180474"/>
              <a:gd name="connsiteY3567" fmla="*/ 3118670 h 7116222"/>
              <a:gd name="connsiteX3568" fmla="*/ 5885406 w 7180474"/>
              <a:gd name="connsiteY3568" fmla="*/ 3191649 h 7116222"/>
              <a:gd name="connsiteX3569" fmla="*/ 5800290 w 7180474"/>
              <a:gd name="connsiteY3569" fmla="*/ 3163688 h 7116222"/>
              <a:gd name="connsiteX3570" fmla="*/ 5747616 w 7180474"/>
              <a:gd name="connsiteY3570" fmla="*/ 3236795 h 7116222"/>
              <a:gd name="connsiteX3571" fmla="*/ 5747616 w 7180474"/>
              <a:gd name="connsiteY3571" fmla="*/ 3147015 h 7116222"/>
              <a:gd name="connsiteX3572" fmla="*/ 5736293 w 7180474"/>
              <a:gd name="connsiteY3572" fmla="*/ 4131389 h 7116222"/>
              <a:gd name="connsiteX3573" fmla="*/ 5736293 w 7180474"/>
              <a:gd name="connsiteY3573" fmla="*/ 4131389 h 7116222"/>
              <a:gd name="connsiteX3574" fmla="*/ 5644178 w 7180474"/>
              <a:gd name="connsiteY3574" fmla="*/ 4259646 h 7116222"/>
              <a:gd name="connsiteX3575" fmla="*/ 5551937 w 7180474"/>
              <a:gd name="connsiteY3575" fmla="*/ 4131389 h 7116222"/>
              <a:gd name="connsiteX3576" fmla="*/ 5551937 w 7180474"/>
              <a:gd name="connsiteY3576" fmla="*/ 4033657 h 7116222"/>
              <a:gd name="connsiteX3577" fmla="*/ 5644178 w 7180474"/>
              <a:gd name="connsiteY3577" fmla="*/ 4003388 h 7116222"/>
              <a:gd name="connsiteX3578" fmla="*/ 5736420 w 7180474"/>
              <a:gd name="connsiteY3578" fmla="*/ 4033657 h 7116222"/>
              <a:gd name="connsiteX3579" fmla="*/ 5736420 w 7180474"/>
              <a:gd name="connsiteY3579" fmla="*/ 4131261 h 7116222"/>
              <a:gd name="connsiteX3580" fmla="*/ 5644051 w 7180474"/>
              <a:gd name="connsiteY3580" fmla="*/ 4278885 h 7116222"/>
              <a:gd name="connsiteX3581" fmla="*/ 5736166 w 7180474"/>
              <a:gd name="connsiteY3581" fmla="*/ 4407142 h 7116222"/>
              <a:gd name="connsiteX3582" fmla="*/ 5736166 w 7180474"/>
              <a:gd name="connsiteY3582" fmla="*/ 4504874 h 7116222"/>
              <a:gd name="connsiteX3583" fmla="*/ 5644051 w 7180474"/>
              <a:gd name="connsiteY3583" fmla="*/ 4535015 h 7116222"/>
              <a:gd name="connsiteX3584" fmla="*/ 5551809 w 7180474"/>
              <a:gd name="connsiteY3584" fmla="*/ 4504874 h 7116222"/>
              <a:gd name="connsiteX3585" fmla="*/ 5551809 w 7180474"/>
              <a:gd name="connsiteY3585" fmla="*/ 4407142 h 7116222"/>
              <a:gd name="connsiteX3586" fmla="*/ 5551809 w 7180474"/>
              <a:gd name="connsiteY3586" fmla="*/ 4407142 h 7116222"/>
              <a:gd name="connsiteX3587" fmla="*/ 5551809 w 7180474"/>
              <a:gd name="connsiteY3587" fmla="*/ 4387134 h 7116222"/>
              <a:gd name="connsiteX3588" fmla="*/ 5551809 w 7180474"/>
              <a:gd name="connsiteY3588" fmla="*/ 4297354 h 7116222"/>
              <a:gd name="connsiteX3589" fmla="*/ 5466693 w 7180474"/>
              <a:gd name="connsiteY3589" fmla="*/ 4269522 h 7116222"/>
              <a:gd name="connsiteX3590" fmla="*/ 5466693 w 7180474"/>
              <a:gd name="connsiteY3590" fmla="*/ 4269522 h 7116222"/>
              <a:gd name="connsiteX3591" fmla="*/ 5551682 w 7180474"/>
              <a:gd name="connsiteY3591" fmla="*/ 4241690 h 7116222"/>
              <a:gd name="connsiteX3592" fmla="*/ 5551682 w 7180474"/>
              <a:gd name="connsiteY3592" fmla="*/ 4151910 h 7116222"/>
              <a:gd name="connsiteX3593" fmla="*/ 5636799 w 7180474"/>
              <a:gd name="connsiteY3593" fmla="*/ 4269907 h 7116222"/>
              <a:gd name="connsiteX3594" fmla="*/ 5381830 w 7180474"/>
              <a:gd name="connsiteY3594" fmla="*/ 4620306 h 7116222"/>
              <a:gd name="connsiteX3595" fmla="*/ 5381830 w 7180474"/>
              <a:gd name="connsiteY3595" fmla="*/ 4620306 h 7116222"/>
              <a:gd name="connsiteX3596" fmla="*/ 5289589 w 7180474"/>
              <a:gd name="connsiteY3596" fmla="*/ 4650446 h 7116222"/>
              <a:gd name="connsiteX3597" fmla="*/ 5232717 w 7180474"/>
              <a:gd name="connsiteY3597" fmla="*/ 4571311 h 7116222"/>
              <a:gd name="connsiteX3598" fmla="*/ 5232717 w 7180474"/>
              <a:gd name="connsiteY3598" fmla="*/ 4413299 h 7116222"/>
              <a:gd name="connsiteX3599" fmla="*/ 5381830 w 7180474"/>
              <a:gd name="connsiteY3599" fmla="*/ 4462165 h 7116222"/>
              <a:gd name="connsiteX3600" fmla="*/ 5438830 w 7180474"/>
              <a:gd name="connsiteY3600" fmla="*/ 4541299 h 7116222"/>
              <a:gd name="connsiteX3601" fmla="*/ 5381830 w 7180474"/>
              <a:gd name="connsiteY3601" fmla="*/ 4620306 h 7116222"/>
              <a:gd name="connsiteX3602" fmla="*/ 5128897 w 7180474"/>
              <a:gd name="connsiteY3602" fmla="*/ 4447287 h 7116222"/>
              <a:gd name="connsiteX3603" fmla="*/ 5221139 w 7180474"/>
              <a:gd name="connsiteY3603" fmla="*/ 4575544 h 7116222"/>
              <a:gd name="connsiteX3604" fmla="*/ 5221139 w 7180474"/>
              <a:gd name="connsiteY3604" fmla="*/ 4673276 h 7116222"/>
              <a:gd name="connsiteX3605" fmla="*/ 5128897 w 7180474"/>
              <a:gd name="connsiteY3605" fmla="*/ 4703416 h 7116222"/>
              <a:gd name="connsiteX3606" fmla="*/ 5036656 w 7180474"/>
              <a:gd name="connsiteY3606" fmla="*/ 4673276 h 7116222"/>
              <a:gd name="connsiteX3607" fmla="*/ 5036656 w 7180474"/>
              <a:gd name="connsiteY3607" fmla="*/ 4575544 h 7116222"/>
              <a:gd name="connsiteX3608" fmla="*/ 5036656 w 7180474"/>
              <a:gd name="connsiteY3608" fmla="*/ 4555664 h 7116222"/>
              <a:gd name="connsiteX3609" fmla="*/ 5036656 w 7180474"/>
              <a:gd name="connsiteY3609" fmla="*/ 4409964 h 7116222"/>
              <a:gd name="connsiteX3610" fmla="*/ 5089329 w 7180474"/>
              <a:gd name="connsiteY3610" fmla="*/ 4392777 h 7116222"/>
              <a:gd name="connsiteX3611" fmla="*/ 5121772 w 7180474"/>
              <a:gd name="connsiteY3611" fmla="*/ 4437924 h 7116222"/>
              <a:gd name="connsiteX3612" fmla="*/ 5135895 w 7180474"/>
              <a:gd name="connsiteY3612" fmla="*/ 4437539 h 7116222"/>
              <a:gd name="connsiteX3613" fmla="*/ 5168466 w 7180474"/>
              <a:gd name="connsiteY3613" fmla="*/ 4392393 h 7116222"/>
              <a:gd name="connsiteX3614" fmla="*/ 5221139 w 7180474"/>
              <a:gd name="connsiteY3614" fmla="*/ 4409579 h 7116222"/>
              <a:gd name="connsiteX3615" fmla="*/ 5221139 w 7180474"/>
              <a:gd name="connsiteY3615" fmla="*/ 4555664 h 7116222"/>
              <a:gd name="connsiteX3616" fmla="*/ 5164140 w 7180474"/>
              <a:gd name="connsiteY3616" fmla="*/ 4378797 h 7116222"/>
              <a:gd name="connsiteX3617" fmla="*/ 5128897 w 7180474"/>
              <a:gd name="connsiteY3617" fmla="*/ 4427663 h 7116222"/>
              <a:gd name="connsiteX3618" fmla="*/ 5093655 w 7180474"/>
              <a:gd name="connsiteY3618" fmla="*/ 4378797 h 7116222"/>
              <a:gd name="connsiteX3619" fmla="*/ 5036528 w 7180474"/>
              <a:gd name="connsiteY3619" fmla="*/ 4397138 h 7116222"/>
              <a:gd name="connsiteX3620" fmla="*/ 5036528 w 7180474"/>
              <a:gd name="connsiteY3620" fmla="*/ 4336729 h 7116222"/>
              <a:gd name="connsiteX3621" fmla="*/ 4979529 w 7180474"/>
              <a:gd name="connsiteY3621" fmla="*/ 4318132 h 7116222"/>
              <a:gd name="connsiteX3622" fmla="*/ 5014772 w 7180474"/>
              <a:gd name="connsiteY3622" fmla="*/ 4269266 h 7116222"/>
              <a:gd name="connsiteX3623" fmla="*/ 5014772 w 7180474"/>
              <a:gd name="connsiteY3623" fmla="*/ 4269266 h 7116222"/>
              <a:gd name="connsiteX3624" fmla="*/ 4979529 w 7180474"/>
              <a:gd name="connsiteY3624" fmla="*/ 4220528 h 7116222"/>
              <a:gd name="connsiteX3625" fmla="*/ 5036528 w 7180474"/>
              <a:gd name="connsiteY3625" fmla="*/ 4201802 h 7116222"/>
              <a:gd name="connsiteX3626" fmla="*/ 5036528 w 7180474"/>
              <a:gd name="connsiteY3626" fmla="*/ 4141393 h 7116222"/>
              <a:gd name="connsiteX3627" fmla="*/ 5093527 w 7180474"/>
              <a:gd name="connsiteY3627" fmla="*/ 4160119 h 7116222"/>
              <a:gd name="connsiteX3628" fmla="*/ 5128770 w 7180474"/>
              <a:gd name="connsiteY3628" fmla="*/ 4111253 h 7116222"/>
              <a:gd name="connsiteX3629" fmla="*/ 5164013 w 7180474"/>
              <a:gd name="connsiteY3629" fmla="*/ 4160119 h 7116222"/>
              <a:gd name="connsiteX3630" fmla="*/ 5221012 w 7180474"/>
              <a:gd name="connsiteY3630" fmla="*/ 4141393 h 7116222"/>
              <a:gd name="connsiteX3631" fmla="*/ 5221012 w 7180474"/>
              <a:gd name="connsiteY3631" fmla="*/ 4201802 h 7116222"/>
              <a:gd name="connsiteX3632" fmla="*/ 5277883 w 7180474"/>
              <a:gd name="connsiteY3632" fmla="*/ 4220528 h 7116222"/>
              <a:gd name="connsiteX3633" fmla="*/ 5242768 w 7180474"/>
              <a:gd name="connsiteY3633" fmla="*/ 4269266 h 7116222"/>
              <a:gd name="connsiteX3634" fmla="*/ 5242768 w 7180474"/>
              <a:gd name="connsiteY3634" fmla="*/ 4269266 h 7116222"/>
              <a:gd name="connsiteX3635" fmla="*/ 5277883 w 7180474"/>
              <a:gd name="connsiteY3635" fmla="*/ 4318132 h 7116222"/>
              <a:gd name="connsiteX3636" fmla="*/ 5221012 w 7180474"/>
              <a:gd name="connsiteY3636" fmla="*/ 4336729 h 7116222"/>
              <a:gd name="connsiteX3637" fmla="*/ 5221012 w 7180474"/>
              <a:gd name="connsiteY3637" fmla="*/ 4397138 h 7116222"/>
              <a:gd name="connsiteX3638" fmla="*/ 4875837 w 7180474"/>
              <a:gd name="connsiteY3638" fmla="*/ 4620306 h 7116222"/>
              <a:gd name="connsiteX3639" fmla="*/ 4875837 w 7180474"/>
              <a:gd name="connsiteY3639" fmla="*/ 4620306 h 7116222"/>
              <a:gd name="connsiteX3640" fmla="*/ 4818838 w 7180474"/>
              <a:gd name="connsiteY3640" fmla="*/ 4541299 h 7116222"/>
              <a:gd name="connsiteX3641" fmla="*/ 4875837 w 7180474"/>
              <a:gd name="connsiteY3641" fmla="*/ 4462165 h 7116222"/>
              <a:gd name="connsiteX3642" fmla="*/ 5025587 w 7180474"/>
              <a:gd name="connsiteY3642" fmla="*/ 4413299 h 7116222"/>
              <a:gd name="connsiteX3643" fmla="*/ 5025587 w 7180474"/>
              <a:gd name="connsiteY3643" fmla="*/ 4571440 h 7116222"/>
              <a:gd name="connsiteX3644" fmla="*/ 4968587 w 7180474"/>
              <a:gd name="connsiteY3644" fmla="*/ 4650574 h 7116222"/>
              <a:gd name="connsiteX3645" fmla="*/ 4876346 w 7180474"/>
              <a:gd name="connsiteY3645" fmla="*/ 4620434 h 7116222"/>
              <a:gd name="connsiteX3646" fmla="*/ 4925711 w 7180474"/>
              <a:gd name="connsiteY3646" fmla="*/ 4709188 h 7116222"/>
              <a:gd name="connsiteX3647" fmla="*/ 4868712 w 7180474"/>
              <a:gd name="connsiteY3647" fmla="*/ 4788323 h 7116222"/>
              <a:gd name="connsiteX3648" fmla="*/ 4720235 w 7180474"/>
              <a:gd name="connsiteY3648" fmla="*/ 4837189 h 7116222"/>
              <a:gd name="connsiteX3649" fmla="*/ 4720235 w 7180474"/>
              <a:gd name="connsiteY3649" fmla="*/ 4679304 h 7116222"/>
              <a:gd name="connsiteX3650" fmla="*/ 4777234 w 7180474"/>
              <a:gd name="connsiteY3650" fmla="*/ 4600169 h 7116222"/>
              <a:gd name="connsiteX3651" fmla="*/ 4869348 w 7180474"/>
              <a:gd name="connsiteY3651" fmla="*/ 4630438 h 7116222"/>
              <a:gd name="connsiteX3652" fmla="*/ 4869348 w 7180474"/>
              <a:gd name="connsiteY3652" fmla="*/ 4630438 h 7116222"/>
              <a:gd name="connsiteX3653" fmla="*/ 4355976 w 7180474"/>
              <a:gd name="connsiteY3653" fmla="*/ 4620306 h 7116222"/>
              <a:gd name="connsiteX3654" fmla="*/ 4355976 w 7180474"/>
              <a:gd name="connsiteY3654" fmla="*/ 4620306 h 7116222"/>
              <a:gd name="connsiteX3655" fmla="*/ 4263861 w 7180474"/>
              <a:gd name="connsiteY3655" fmla="*/ 4650446 h 7116222"/>
              <a:gd name="connsiteX3656" fmla="*/ 4206862 w 7180474"/>
              <a:gd name="connsiteY3656" fmla="*/ 4571311 h 7116222"/>
              <a:gd name="connsiteX3657" fmla="*/ 4206862 w 7180474"/>
              <a:gd name="connsiteY3657" fmla="*/ 4413299 h 7116222"/>
              <a:gd name="connsiteX3658" fmla="*/ 4355976 w 7180474"/>
              <a:gd name="connsiteY3658" fmla="*/ 4462165 h 7116222"/>
              <a:gd name="connsiteX3659" fmla="*/ 4412975 w 7180474"/>
              <a:gd name="connsiteY3659" fmla="*/ 4541299 h 7116222"/>
              <a:gd name="connsiteX3660" fmla="*/ 4356103 w 7180474"/>
              <a:gd name="connsiteY3660" fmla="*/ 4620306 h 7116222"/>
              <a:gd name="connsiteX3661" fmla="*/ 4103042 w 7180474"/>
              <a:gd name="connsiteY3661" fmla="*/ 4447287 h 7116222"/>
              <a:gd name="connsiteX3662" fmla="*/ 4195284 w 7180474"/>
              <a:gd name="connsiteY3662" fmla="*/ 4575544 h 7116222"/>
              <a:gd name="connsiteX3663" fmla="*/ 4195284 w 7180474"/>
              <a:gd name="connsiteY3663" fmla="*/ 4673276 h 7116222"/>
              <a:gd name="connsiteX3664" fmla="*/ 4103042 w 7180474"/>
              <a:gd name="connsiteY3664" fmla="*/ 4703416 h 7116222"/>
              <a:gd name="connsiteX3665" fmla="*/ 4010801 w 7180474"/>
              <a:gd name="connsiteY3665" fmla="*/ 4673276 h 7116222"/>
              <a:gd name="connsiteX3666" fmla="*/ 4010801 w 7180474"/>
              <a:gd name="connsiteY3666" fmla="*/ 4575544 h 7116222"/>
              <a:gd name="connsiteX3667" fmla="*/ 4010801 w 7180474"/>
              <a:gd name="connsiteY3667" fmla="*/ 4555664 h 7116222"/>
              <a:gd name="connsiteX3668" fmla="*/ 4010801 w 7180474"/>
              <a:gd name="connsiteY3668" fmla="*/ 4409964 h 7116222"/>
              <a:gd name="connsiteX3669" fmla="*/ 4063474 w 7180474"/>
              <a:gd name="connsiteY3669" fmla="*/ 4392777 h 7116222"/>
              <a:gd name="connsiteX3670" fmla="*/ 4095917 w 7180474"/>
              <a:gd name="connsiteY3670" fmla="*/ 4437924 h 7116222"/>
              <a:gd name="connsiteX3671" fmla="*/ 4110167 w 7180474"/>
              <a:gd name="connsiteY3671" fmla="*/ 4437539 h 7116222"/>
              <a:gd name="connsiteX3672" fmla="*/ 4142611 w 7180474"/>
              <a:gd name="connsiteY3672" fmla="*/ 4392393 h 7116222"/>
              <a:gd name="connsiteX3673" fmla="*/ 4195284 w 7180474"/>
              <a:gd name="connsiteY3673" fmla="*/ 4409579 h 7116222"/>
              <a:gd name="connsiteX3674" fmla="*/ 4195284 w 7180474"/>
              <a:gd name="connsiteY3674" fmla="*/ 4555664 h 7116222"/>
              <a:gd name="connsiteX3675" fmla="*/ 4138285 w 7180474"/>
              <a:gd name="connsiteY3675" fmla="*/ 4378797 h 7116222"/>
              <a:gd name="connsiteX3676" fmla="*/ 4103042 w 7180474"/>
              <a:gd name="connsiteY3676" fmla="*/ 4427663 h 7116222"/>
              <a:gd name="connsiteX3677" fmla="*/ 4067800 w 7180474"/>
              <a:gd name="connsiteY3677" fmla="*/ 4378797 h 7116222"/>
              <a:gd name="connsiteX3678" fmla="*/ 4010801 w 7180474"/>
              <a:gd name="connsiteY3678" fmla="*/ 4397138 h 7116222"/>
              <a:gd name="connsiteX3679" fmla="*/ 4010801 w 7180474"/>
              <a:gd name="connsiteY3679" fmla="*/ 4336729 h 7116222"/>
              <a:gd name="connsiteX3680" fmla="*/ 3953802 w 7180474"/>
              <a:gd name="connsiteY3680" fmla="*/ 4318132 h 7116222"/>
              <a:gd name="connsiteX3681" fmla="*/ 3989044 w 7180474"/>
              <a:gd name="connsiteY3681" fmla="*/ 4269266 h 7116222"/>
              <a:gd name="connsiteX3682" fmla="*/ 3989044 w 7180474"/>
              <a:gd name="connsiteY3682" fmla="*/ 4269266 h 7116222"/>
              <a:gd name="connsiteX3683" fmla="*/ 3953802 w 7180474"/>
              <a:gd name="connsiteY3683" fmla="*/ 4220528 h 7116222"/>
              <a:gd name="connsiteX3684" fmla="*/ 4010801 w 7180474"/>
              <a:gd name="connsiteY3684" fmla="*/ 4201802 h 7116222"/>
              <a:gd name="connsiteX3685" fmla="*/ 4010801 w 7180474"/>
              <a:gd name="connsiteY3685" fmla="*/ 4141393 h 7116222"/>
              <a:gd name="connsiteX3686" fmla="*/ 4067800 w 7180474"/>
              <a:gd name="connsiteY3686" fmla="*/ 4160119 h 7116222"/>
              <a:gd name="connsiteX3687" fmla="*/ 4103042 w 7180474"/>
              <a:gd name="connsiteY3687" fmla="*/ 4111253 h 7116222"/>
              <a:gd name="connsiteX3688" fmla="*/ 4138285 w 7180474"/>
              <a:gd name="connsiteY3688" fmla="*/ 4160119 h 7116222"/>
              <a:gd name="connsiteX3689" fmla="*/ 4195284 w 7180474"/>
              <a:gd name="connsiteY3689" fmla="*/ 4141393 h 7116222"/>
              <a:gd name="connsiteX3690" fmla="*/ 4195284 w 7180474"/>
              <a:gd name="connsiteY3690" fmla="*/ 4201802 h 7116222"/>
              <a:gd name="connsiteX3691" fmla="*/ 4252283 w 7180474"/>
              <a:gd name="connsiteY3691" fmla="*/ 4220528 h 7116222"/>
              <a:gd name="connsiteX3692" fmla="*/ 4217041 w 7180474"/>
              <a:gd name="connsiteY3692" fmla="*/ 4269266 h 7116222"/>
              <a:gd name="connsiteX3693" fmla="*/ 4217041 w 7180474"/>
              <a:gd name="connsiteY3693" fmla="*/ 4269266 h 7116222"/>
              <a:gd name="connsiteX3694" fmla="*/ 4252283 w 7180474"/>
              <a:gd name="connsiteY3694" fmla="*/ 4318132 h 7116222"/>
              <a:gd name="connsiteX3695" fmla="*/ 4195284 w 7180474"/>
              <a:gd name="connsiteY3695" fmla="*/ 4336729 h 7116222"/>
              <a:gd name="connsiteX3696" fmla="*/ 4195284 w 7180474"/>
              <a:gd name="connsiteY3696" fmla="*/ 4397138 h 7116222"/>
              <a:gd name="connsiteX3697" fmla="*/ 3850109 w 7180474"/>
              <a:gd name="connsiteY3697" fmla="*/ 4620306 h 7116222"/>
              <a:gd name="connsiteX3698" fmla="*/ 3850109 w 7180474"/>
              <a:gd name="connsiteY3698" fmla="*/ 4620306 h 7116222"/>
              <a:gd name="connsiteX3699" fmla="*/ 3793110 w 7180474"/>
              <a:gd name="connsiteY3699" fmla="*/ 4541299 h 7116222"/>
              <a:gd name="connsiteX3700" fmla="*/ 3850109 w 7180474"/>
              <a:gd name="connsiteY3700" fmla="*/ 4462165 h 7116222"/>
              <a:gd name="connsiteX3701" fmla="*/ 3999350 w 7180474"/>
              <a:gd name="connsiteY3701" fmla="*/ 4413299 h 7116222"/>
              <a:gd name="connsiteX3702" fmla="*/ 3999350 w 7180474"/>
              <a:gd name="connsiteY3702" fmla="*/ 4571440 h 7116222"/>
              <a:gd name="connsiteX3703" fmla="*/ 3942351 w 7180474"/>
              <a:gd name="connsiteY3703" fmla="*/ 4650574 h 7116222"/>
              <a:gd name="connsiteX3704" fmla="*/ 3850237 w 7180474"/>
              <a:gd name="connsiteY3704" fmla="*/ 4620434 h 7116222"/>
              <a:gd name="connsiteX3705" fmla="*/ 3900111 w 7180474"/>
              <a:gd name="connsiteY3705" fmla="*/ 4709188 h 7116222"/>
              <a:gd name="connsiteX3706" fmla="*/ 3843112 w 7180474"/>
              <a:gd name="connsiteY3706" fmla="*/ 4788323 h 7116222"/>
              <a:gd name="connsiteX3707" fmla="*/ 3693871 w 7180474"/>
              <a:gd name="connsiteY3707" fmla="*/ 4837189 h 7116222"/>
              <a:gd name="connsiteX3708" fmla="*/ 3693871 w 7180474"/>
              <a:gd name="connsiteY3708" fmla="*/ 4679304 h 7116222"/>
              <a:gd name="connsiteX3709" fmla="*/ 3750870 w 7180474"/>
              <a:gd name="connsiteY3709" fmla="*/ 4600169 h 7116222"/>
              <a:gd name="connsiteX3710" fmla="*/ 3842984 w 7180474"/>
              <a:gd name="connsiteY3710" fmla="*/ 4630438 h 7116222"/>
              <a:gd name="connsiteX3711" fmla="*/ 3842984 w 7180474"/>
              <a:gd name="connsiteY3711" fmla="*/ 4630438 h 7116222"/>
              <a:gd name="connsiteX3712" fmla="*/ 3330248 w 7180474"/>
              <a:gd name="connsiteY3712" fmla="*/ 4620306 h 7116222"/>
              <a:gd name="connsiteX3713" fmla="*/ 3330248 w 7180474"/>
              <a:gd name="connsiteY3713" fmla="*/ 4620306 h 7116222"/>
              <a:gd name="connsiteX3714" fmla="*/ 3238133 w 7180474"/>
              <a:gd name="connsiteY3714" fmla="*/ 4650446 h 7116222"/>
              <a:gd name="connsiteX3715" fmla="*/ 3180753 w 7180474"/>
              <a:gd name="connsiteY3715" fmla="*/ 4571440 h 7116222"/>
              <a:gd name="connsiteX3716" fmla="*/ 3180753 w 7180474"/>
              <a:gd name="connsiteY3716" fmla="*/ 4413299 h 7116222"/>
              <a:gd name="connsiteX3717" fmla="*/ 3329994 w 7180474"/>
              <a:gd name="connsiteY3717" fmla="*/ 4462165 h 7116222"/>
              <a:gd name="connsiteX3718" fmla="*/ 3386992 w 7180474"/>
              <a:gd name="connsiteY3718" fmla="*/ 4541299 h 7116222"/>
              <a:gd name="connsiteX3719" fmla="*/ 3329994 w 7180474"/>
              <a:gd name="connsiteY3719" fmla="*/ 4620306 h 7116222"/>
              <a:gd name="connsiteX3720" fmla="*/ 3077315 w 7180474"/>
              <a:gd name="connsiteY3720" fmla="*/ 4447287 h 7116222"/>
              <a:gd name="connsiteX3721" fmla="*/ 3169557 w 7180474"/>
              <a:gd name="connsiteY3721" fmla="*/ 4575544 h 7116222"/>
              <a:gd name="connsiteX3722" fmla="*/ 3169557 w 7180474"/>
              <a:gd name="connsiteY3722" fmla="*/ 4673276 h 7116222"/>
              <a:gd name="connsiteX3723" fmla="*/ 3077315 w 7180474"/>
              <a:gd name="connsiteY3723" fmla="*/ 4703416 h 7116222"/>
              <a:gd name="connsiteX3724" fmla="*/ 2985073 w 7180474"/>
              <a:gd name="connsiteY3724" fmla="*/ 4673276 h 7116222"/>
              <a:gd name="connsiteX3725" fmla="*/ 2985073 w 7180474"/>
              <a:gd name="connsiteY3725" fmla="*/ 4575544 h 7116222"/>
              <a:gd name="connsiteX3726" fmla="*/ 2985073 w 7180474"/>
              <a:gd name="connsiteY3726" fmla="*/ 4555664 h 7116222"/>
              <a:gd name="connsiteX3727" fmla="*/ 2985073 w 7180474"/>
              <a:gd name="connsiteY3727" fmla="*/ 4409964 h 7116222"/>
              <a:gd name="connsiteX3728" fmla="*/ 3037746 w 7180474"/>
              <a:gd name="connsiteY3728" fmla="*/ 4392777 h 7116222"/>
              <a:gd name="connsiteX3729" fmla="*/ 3070190 w 7180474"/>
              <a:gd name="connsiteY3729" fmla="*/ 4437924 h 7116222"/>
              <a:gd name="connsiteX3730" fmla="*/ 3084440 w 7180474"/>
              <a:gd name="connsiteY3730" fmla="*/ 4437539 h 7116222"/>
              <a:gd name="connsiteX3731" fmla="*/ 3116883 w 7180474"/>
              <a:gd name="connsiteY3731" fmla="*/ 4392393 h 7116222"/>
              <a:gd name="connsiteX3732" fmla="*/ 3169557 w 7180474"/>
              <a:gd name="connsiteY3732" fmla="*/ 4409579 h 7116222"/>
              <a:gd name="connsiteX3733" fmla="*/ 3169557 w 7180474"/>
              <a:gd name="connsiteY3733" fmla="*/ 4555664 h 7116222"/>
              <a:gd name="connsiteX3734" fmla="*/ 3112558 w 7180474"/>
              <a:gd name="connsiteY3734" fmla="*/ 4378797 h 7116222"/>
              <a:gd name="connsiteX3735" fmla="*/ 3077315 w 7180474"/>
              <a:gd name="connsiteY3735" fmla="*/ 4427663 h 7116222"/>
              <a:gd name="connsiteX3736" fmla="*/ 3042072 w 7180474"/>
              <a:gd name="connsiteY3736" fmla="*/ 4378797 h 7116222"/>
              <a:gd name="connsiteX3737" fmla="*/ 2985073 w 7180474"/>
              <a:gd name="connsiteY3737" fmla="*/ 4397138 h 7116222"/>
              <a:gd name="connsiteX3738" fmla="*/ 2985073 w 7180474"/>
              <a:gd name="connsiteY3738" fmla="*/ 4336729 h 7116222"/>
              <a:gd name="connsiteX3739" fmla="*/ 2928074 w 7180474"/>
              <a:gd name="connsiteY3739" fmla="*/ 4318132 h 7116222"/>
              <a:gd name="connsiteX3740" fmla="*/ 2963317 w 7180474"/>
              <a:gd name="connsiteY3740" fmla="*/ 4269266 h 7116222"/>
              <a:gd name="connsiteX3741" fmla="*/ 2963317 w 7180474"/>
              <a:gd name="connsiteY3741" fmla="*/ 4269266 h 7116222"/>
              <a:gd name="connsiteX3742" fmla="*/ 2928074 w 7180474"/>
              <a:gd name="connsiteY3742" fmla="*/ 4220528 h 7116222"/>
              <a:gd name="connsiteX3743" fmla="*/ 2985073 w 7180474"/>
              <a:gd name="connsiteY3743" fmla="*/ 4201802 h 7116222"/>
              <a:gd name="connsiteX3744" fmla="*/ 2985073 w 7180474"/>
              <a:gd name="connsiteY3744" fmla="*/ 4141393 h 7116222"/>
              <a:gd name="connsiteX3745" fmla="*/ 3042072 w 7180474"/>
              <a:gd name="connsiteY3745" fmla="*/ 4160119 h 7116222"/>
              <a:gd name="connsiteX3746" fmla="*/ 3077315 w 7180474"/>
              <a:gd name="connsiteY3746" fmla="*/ 4111253 h 7116222"/>
              <a:gd name="connsiteX3747" fmla="*/ 3112558 w 7180474"/>
              <a:gd name="connsiteY3747" fmla="*/ 4160119 h 7116222"/>
              <a:gd name="connsiteX3748" fmla="*/ 3169557 w 7180474"/>
              <a:gd name="connsiteY3748" fmla="*/ 4141393 h 7116222"/>
              <a:gd name="connsiteX3749" fmla="*/ 3169557 w 7180474"/>
              <a:gd name="connsiteY3749" fmla="*/ 4201802 h 7116222"/>
              <a:gd name="connsiteX3750" fmla="*/ 3226556 w 7180474"/>
              <a:gd name="connsiteY3750" fmla="*/ 4220528 h 7116222"/>
              <a:gd name="connsiteX3751" fmla="*/ 3191313 w 7180474"/>
              <a:gd name="connsiteY3751" fmla="*/ 4269266 h 7116222"/>
              <a:gd name="connsiteX3752" fmla="*/ 3191313 w 7180474"/>
              <a:gd name="connsiteY3752" fmla="*/ 4269266 h 7116222"/>
              <a:gd name="connsiteX3753" fmla="*/ 3226556 w 7180474"/>
              <a:gd name="connsiteY3753" fmla="*/ 4318132 h 7116222"/>
              <a:gd name="connsiteX3754" fmla="*/ 3169557 w 7180474"/>
              <a:gd name="connsiteY3754" fmla="*/ 4336729 h 7116222"/>
              <a:gd name="connsiteX3755" fmla="*/ 3169557 w 7180474"/>
              <a:gd name="connsiteY3755" fmla="*/ 4397138 h 7116222"/>
              <a:gd name="connsiteX3756" fmla="*/ 2824509 w 7180474"/>
              <a:gd name="connsiteY3756" fmla="*/ 4620306 h 7116222"/>
              <a:gd name="connsiteX3757" fmla="*/ 2824509 w 7180474"/>
              <a:gd name="connsiteY3757" fmla="*/ 4620306 h 7116222"/>
              <a:gd name="connsiteX3758" fmla="*/ 2767637 w 7180474"/>
              <a:gd name="connsiteY3758" fmla="*/ 4541299 h 7116222"/>
              <a:gd name="connsiteX3759" fmla="*/ 2824636 w 7180474"/>
              <a:gd name="connsiteY3759" fmla="*/ 4462165 h 7116222"/>
              <a:gd name="connsiteX3760" fmla="*/ 2973750 w 7180474"/>
              <a:gd name="connsiteY3760" fmla="*/ 4413299 h 7116222"/>
              <a:gd name="connsiteX3761" fmla="*/ 2973750 w 7180474"/>
              <a:gd name="connsiteY3761" fmla="*/ 4571440 h 7116222"/>
              <a:gd name="connsiteX3762" fmla="*/ 2916751 w 7180474"/>
              <a:gd name="connsiteY3762" fmla="*/ 4650574 h 7116222"/>
              <a:gd name="connsiteX3763" fmla="*/ 2824509 w 7180474"/>
              <a:gd name="connsiteY3763" fmla="*/ 4620434 h 7116222"/>
              <a:gd name="connsiteX3764" fmla="*/ 2874510 w 7180474"/>
              <a:gd name="connsiteY3764" fmla="*/ 4709188 h 7116222"/>
              <a:gd name="connsiteX3765" fmla="*/ 2817511 w 7180474"/>
              <a:gd name="connsiteY3765" fmla="*/ 4788323 h 7116222"/>
              <a:gd name="connsiteX3766" fmla="*/ 2668271 w 7180474"/>
              <a:gd name="connsiteY3766" fmla="*/ 4837189 h 7116222"/>
              <a:gd name="connsiteX3767" fmla="*/ 2668271 w 7180474"/>
              <a:gd name="connsiteY3767" fmla="*/ 4679304 h 7116222"/>
              <a:gd name="connsiteX3768" fmla="*/ 2725270 w 7180474"/>
              <a:gd name="connsiteY3768" fmla="*/ 4600169 h 7116222"/>
              <a:gd name="connsiteX3769" fmla="*/ 2817511 w 7180474"/>
              <a:gd name="connsiteY3769" fmla="*/ 4630438 h 7116222"/>
              <a:gd name="connsiteX3770" fmla="*/ 2817511 w 7180474"/>
              <a:gd name="connsiteY3770" fmla="*/ 4630438 h 7116222"/>
              <a:gd name="connsiteX3771" fmla="*/ 2304648 w 7180474"/>
              <a:gd name="connsiteY3771" fmla="*/ 4620306 h 7116222"/>
              <a:gd name="connsiteX3772" fmla="*/ 2304648 w 7180474"/>
              <a:gd name="connsiteY3772" fmla="*/ 4620306 h 7116222"/>
              <a:gd name="connsiteX3773" fmla="*/ 2212406 w 7180474"/>
              <a:gd name="connsiteY3773" fmla="*/ 4650446 h 7116222"/>
              <a:gd name="connsiteX3774" fmla="*/ 2155407 w 7180474"/>
              <a:gd name="connsiteY3774" fmla="*/ 4571311 h 7116222"/>
              <a:gd name="connsiteX3775" fmla="*/ 2155407 w 7180474"/>
              <a:gd name="connsiteY3775" fmla="*/ 4413299 h 7116222"/>
              <a:gd name="connsiteX3776" fmla="*/ 2304648 w 7180474"/>
              <a:gd name="connsiteY3776" fmla="*/ 4462165 h 7116222"/>
              <a:gd name="connsiteX3777" fmla="*/ 2361647 w 7180474"/>
              <a:gd name="connsiteY3777" fmla="*/ 4541299 h 7116222"/>
              <a:gd name="connsiteX3778" fmla="*/ 2304648 w 7180474"/>
              <a:gd name="connsiteY3778" fmla="*/ 4620306 h 7116222"/>
              <a:gd name="connsiteX3779" fmla="*/ 2051714 w 7180474"/>
              <a:gd name="connsiteY3779" fmla="*/ 4447287 h 7116222"/>
              <a:gd name="connsiteX3780" fmla="*/ 2143956 w 7180474"/>
              <a:gd name="connsiteY3780" fmla="*/ 4575544 h 7116222"/>
              <a:gd name="connsiteX3781" fmla="*/ 2143956 w 7180474"/>
              <a:gd name="connsiteY3781" fmla="*/ 4673276 h 7116222"/>
              <a:gd name="connsiteX3782" fmla="*/ 2051714 w 7180474"/>
              <a:gd name="connsiteY3782" fmla="*/ 4703416 h 7116222"/>
              <a:gd name="connsiteX3783" fmla="*/ 1959346 w 7180474"/>
              <a:gd name="connsiteY3783" fmla="*/ 4673019 h 7116222"/>
              <a:gd name="connsiteX3784" fmla="*/ 1959346 w 7180474"/>
              <a:gd name="connsiteY3784" fmla="*/ 4575288 h 7116222"/>
              <a:gd name="connsiteX3785" fmla="*/ 1959346 w 7180474"/>
              <a:gd name="connsiteY3785" fmla="*/ 4555664 h 7116222"/>
              <a:gd name="connsiteX3786" fmla="*/ 1959346 w 7180474"/>
              <a:gd name="connsiteY3786" fmla="*/ 4409964 h 7116222"/>
              <a:gd name="connsiteX3787" fmla="*/ 2012019 w 7180474"/>
              <a:gd name="connsiteY3787" fmla="*/ 4392777 h 7116222"/>
              <a:gd name="connsiteX3788" fmla="*/ 2044590 w 7180474"/>
              <a:gd name="connsiteY3788" fmla="*/ 4437924 h 7116222"/>
              <a:gd name="connsiteX3789" fmla="*/ 2058712 w 7180474"/>
              <a:gd name="connsiteY3789" fmla="*/ 4437539 h 7116222"/>
              <a:gd name="connsiteX3790" fmla="*/ 2091156 w 7180474"/>
              <a:gd name="connsiteY3790" fmla="*/ 4392393 h 7116222"/>
              <a:gd name="connsiteX3791" fmla="*/ 2143829 w 7180474"/>
              <a:gd name="connsiteY3791" fmla="*/ 4409964 h 7116222"/>
              <a:gd name="connsiteX3792" fmla="*/ 2143829 w 7180474"/>
              <a:gd name="connsiteY3792" fmla="*/ 4556049 h 7116222"/>
              <a:gd name="connsiteX3793" fmla="*/ 2086830 w 7180474"/>
              <a:gd name="connsiteY3793" fmla="*/ 4378797 h 7116222"/>
              <a:gd name="connsiteX3794" fmla="*/ 2051587 w 7180474"/>
              <a:gd name="connsiteY3794" fmla="*/ 4427663 h 7116222"/>
              <a:gd name="connsiteX3795" fmla="*/ 2016345 w 7180474"/>
              <a:gd name="connsiteY3795" fmla="*/ 4378797 h 7116222"/>
              <a:gd name="connsiteX3796" fmla="*/ 1959346 w 7180474"/>
              <a:gd name="connsiteY3796" fmla="*/ 4397138 h 7116222"/>
              <a:gd name="connsiteX3797" fmla="*/ 1959346 w 7180474"/>
              <a:gd name="connsiteY3797" fmla="*/ 4336729 h 7116222"/>
              <a:gd name="connsiteX3798" fmla="*/ 1902347 w 7180474"/>
              <a:gd name="connsiteY3798" fmla="*/ 4318132 h 7116222"/>
              <a:gd name="connsiteX3799" fmla="*/ 1937589 w 7180474"/>
              <a:gd name="connsiteY3799" fmla="*/ 4269266 h 7116222"/>
              <a:gd name="connsiteX3800" fmla="*/ 1937589 w 7180474"/>
              <a:gd name="connsiteY3800" fmla="*/ 4269266 h 7116222"/>
              <a:gd name="connsiteX3801" fmla="*/ 1902347 w 7180474"/>
              <a:gd name="connsiteY3801" fmla="*/ 4220528 h 7116222"/>
              <a:gd name="connsiteX3802" fmla="*/ 1959346 w 7180474"/>
              <a:gd name="connsiteY3802" fmla="*/ 4201802 h 7116222"/>
              <a:gd name="connsiteX3803" fmla="*/ 1959346 w 7180474"/>
              <a:gd name="connsiteY3803" fmla="*/ 4141393 h 7116222"/>
              <a:gd name="connsiteX3804" fmla="*/ 2016345 w 7180474"/>
              <a:gd name="connsiteY3804" fmla="*/ 4160119 h 7116222"/>
              <a:gd name="connsiteX3805" fmla="*/ 2051587 w 7180474"/>
              <a:gd name="connsiteY3805" fmla="*/ 4111253 h 7116222"/>
              <a:gd name="connsiteX3806" fmla="*/ 2086830 w 7180474"/>
              <a:gd name="connsiteY3806" fmla="*/ 4160119 h 7116222"/>
              <a:gd name="connsiteX3807" fmla="*/ 2143829 w 7180474"/>
              <a:gd name="connsiteY3807" fmla="*/ 4141393 h 7116222"/>
              <a:gd name="connsiteX3808" fmla="*/ 2143829 w 7180474"/>
              <a:gd name="connsiteY3808" fmla="*/ 4201802 h 7116222"/>
              <a:gd name="connsiteX3809" fmla="*/ 2200828 w 7180474"/>
              <a:gd name="connsiteY3809" fmla="*/ 4220528 h 7116222"/>
              <a:gd name="connsiteX3810" fmla="*/ 2165585 w 7180474"/>
              <a:gd name="connsiteY3810" fmla="*/ 4269266 h 7116222"/>
              <a:gd name="connsiteX3811" fmla="*/ 2165585 w 7180474"/>
              <a:gd name="connsiteY3811" fmla="*/ 4269266 h 7116222"/>
              <a:gd name="connsiteX3812" fmla="*/ 2200828 w 7180474"/>
              <a:gd name="connsiteY3812" fmla="*/ 4318132 h 7116222"/>
              <a:gd name="connsiteX3813" fmla="*/ 2143829 w 7180474"/>
              <a:gd name="connsiteY3813" fmla="*/ 4336729 h 7116222"/>
              <a:gd name="connsiteX3814" fmla="*/ 2143829 w 7180474"/>
              <a:gd name="connsiteY3814" fmla="*/ 4397138 h 7116222"/>
              <a:gd name="connsiteX3815" fmla="*/ 1798782 w 7180474"/>
              <a:gd name="connsiteY3815" fmla="*/ 4620306 h 7116222"/>
              <a:gd name="connsiteX3816" fmla="*/ 1798782 w 7180474"/>
              <a:gd name="connsiteY3816" fmla="*/ 4620306 h 7116222"/>
              <a:gd name="connsiteX3817" fmla="*/ 1741910 w 7180474"/>
              <a:gd name="connsiteY3817" fmla="*/ 4541299 h 7116222"/>
              <a:gd name="connsiteX3818" fmla="*/ 1798909 w 7180474"/>
              <a:gd name="connsiteY3818" fmla="*/ 4462165 h 7116222"/>
              <a:gd name="connsiteX3819" fmla="*/ 1948022 w 7180474"/>
              <a:gd name="connsiteY3819" fmla="*/ 4413299 h 7116222"/>
              <a:gd name="connsiteX3820" fmla="*/ 1948022 w 7180474"/>
              <a:gd name="connsiteY3820" fmla="*/ 4571440 h 7116222"/>
              <a:gd name="connsiteX3821" fmla="*/ 1891023 w 7180474"/>
              <a:gd name="connsiteY3821" fmla="*/ 4650574 h 7116222"/>
              <a:gd name="connsiteX3822" fmla="*/ 1798909 w 7180474"/>
              <a:gd name="connsiteY3822" fmla="*/ 4620434 h 7116222"/>
              <a:gd name="connsiteX3823" fmla="*/ 1848656 w 7180474"/>
              <a:gd name="connsiteY3823" fmla="*/ 4709188 h 7116222"/>
              <a:gd name="connsiteX3824" fmla="*/ 1791657 w 7180474"/>
              <a:gd name="connsiteY3824" fmla="*/ 4788323 h 7116222"/>
              <a:gd name="connsiteX3825" fmla="*/ 1642416 w 7180474"/>
              <a:gd name="connsiteY3825" fmla="*/ 4837189 h 7116222"/>
              <a:gd name="connsiteX3826" fmla="*/ 1642416 w 7180474"/>
              <a:gd name="connsiteY3826" fmla="*/ 4679304 h 7116222"/>
              <a:gd name="connsiteX3827" fmla="*/ 1699415 w 7180474"/>
              <a:gd name="connsiteY3827" fmla="*/ 4600169 h 7116222"/>
              <a:gd name="connsiteX3828" fmla="*/ 1791657 w 7180474"/>
              <a:gd name="connsiteY3828" fmla="*/ 4630438 h 7116222"/>
              <a:gd name="connsiteX3829" fmla="*/ 1791657 w 7180474"/>
              <a:gd name="connsiteY3829" fmla="*/ 4630438 h 7116222"/>
              <a:gd name="connsiteX3830" fmla="*/ 1520275 w 7180474"/>
              <a:gd name="connsiteY3830" fmla="*/ 3997745 h 7116222"/>
              <a:gd name="connsiteX3831" fmla="*/ 1435031 w 7180474"/>
              <a:gd name="connsiteY3831" fmla="*/ 4025705 h 7116222"/>
              <a:gd name="connsiteX3832" fmla="*/ 1435031 w 7180474"/>
              <a:gd name="connsiteY3832" fmla="*/ 4115485 h 7116222"/>
              <a:gd name="connsiteX3833" fmla="*/ 1382485 w 7180474"/>
              <a:gd name="connsiteY3833" fmla="*/ 4042379 h 7116222"/>
              <a:gd name="connsiteX3834" fmla="*/ 1297750 w 7180474"/>
              <a:gd name="connsiteY3834" fmla="*/ 4070723 h 7116222"/>
              <a:gd name="connsiteX3835" fmla="*/ 1350296 w 7180474"/>
              <a:gd name="connsiteY3835" fmla="*/ 3997745 h 7116222"/>
              <a:gd name="connsiteX3836" fmla="*/ 1297750 w 7180474"/>
              <a:gd name="connsiteY3836" fmla="*/ 3924767 h 7116222"/>
              <a:gd name="connsiteX3837" fmla="*/ 1382867 w 7180474"/>
              <a:gd name="connsiteY3837" fmla="*/ 3952598 h 7116222"/>
              <a:gd name="connsiteX3838" fmla="*/ 1435413 w 7180474"/>
              <a:gd name="connsiteY3838" fmla="*/ 3879620 h 7116222"/>
              <a:gd name="connsiteX3839" fmla="*/ 1435413 w 7180474"/>
              <a:gd name="connsiteY3839" fmla="*/ 3969400 h 7116222"/>
              <a:gd name="connsiteX3840" fmla="*/ 1630965 w 7180474"/>
              <a:gd name="connsiteY3840" fmla="*/ 2708760 h 7116222"/>
              <a:gd name="connsiteX3841" fmla="*/ 1630965 w 7180474"/>
              <a:gd name="connsiteY3841" fmla="*/ 2708760 h 7116222"/>
              <a:gd name="connsiteX3842" fmla="*/ 1538724 w 7180474"/>
              <a:gd name="connsiteY3842" fmla="*/ 2837017 h 7116222"/>
              <a:gd name="connsiteX3843" fmla="*/ 1446482 w 7180474"/>
              <a:gd name="connsiteY3843" fmla="*/ 2708760 h 7116222"/>
              <a:gd name="connsiteX3844" fmla="*/ 1446482 w 7180474"/>
              <a:gd name="connsiteY3844" fmla="*/ 2611028 h 7116222"/>
              <a:gd name="connsiteX3845" fmla="*/ 1538724 w 7180474"/>
              <a:gd name="connsiteY3845" fmla="*/ 2580760 h 7116222"/>
              <a:gd name="connsiteX3846" fmla="*/ 1631092 w 7180474"/>
              <a:gd name="connsiteY3846" fmla="*/ 2611028 h 7116222"/>
              <a:gd name="connsiteX3847" fmla="*/ 1631092 w 7180474"/>
              <a:gd name="connsiteY3847" fmla="*/ 2708632 h 7116222"/>
              <a:gd name="connsiteX3848" fmla="*/ 1630965 w 7180474"/>
              <a:gd name="connsiteY3848" fmla="*/ 2728383 h 7116222"/>
              <a:gd name="connsiteX3849" fmla="*/ 1630965 w 7180474"/>
              <a:gd name="connsiteY3849" fmla="*/ 2818164 h 7116222"/>
              <a:gd name="connsiteX3850" fmla="*/ 1715955 w 7180474"/>
              <a:gd name="connsiteY3850" fmla="*/ 2845995 h 7116222"/>
              <a:gd name="connsiteX3851" fmla="*/ 1715955 w 7180474"/>
              <a:gd name="connsiteY3851" fmla="*/ 2845995 h 7116222"/>
              <a:gd name="connsiteX3852" fmla="*/ 1630838 w 7180474"/>
              <a:gd name="connsiteY3852" fmla="*/ 2873827 h 7116222"/>
              <a:gd name="connsiteX3853" fmla="*/ 1630838 w 7180474"/>
              <a:gd name="connsiteY3853" fmla="*/ 2963607 h 7116222"/>
              <a:gd name="connsiteX3854" fmla="*/ 1545721 w 7180474"/>
              <a:gd name="connsiteY3854" fmla="*/ 2845482 h 7116222"/>
              <a:gd name="connsiteX3855" fmla="*/ 1798654 w 7180474"/>
              <a:gd name="connsiteY3855" fmla="*/ 2495725 h 7116222"/>
              <a:gd name="connsiteX3856" fmla="*/ 1798654 w 7180474"/>
              <a:gd name="connsiteY3856" fmla="*/ 2495725 h 7116222"/>
              <a:gd name="connsiteX3857" fmla="*/ 1890769 w 7180474"/>
              <a:gd name="connsiteY3857" fmla="*/ 2465584 h 7116222"/>
              <a:gd name="connsiteX3858" fmla="*/ 1947768 w 7180474"/>
              <a:gd name="connsiteY3858" fmla="*/ 2544591 h 7116222"/>
              <a:gd name="connsiteX3859" fmla="*/ 1947768 w 7180474"/>
              <a:gd name="connsiteY3859" fmla="*/ 2702732 h 7116222"/>
              <a:gd name="connsiteX3860" fmla="*/ 1798654 w 7180474"/>
              <a:gd name="connsiteY3860" fmla="*/ 2653866 h 7116222"/>
              <a:gd name="connsiteX3861" fmla="*/ 1741655 w 7180474"/>
              <a:gd name="connsiteY3861" fmla="*/ 2574860 h 7116222"/>
              <a:gd name="connsiteX3862" fmla="*/ 2051587 w 7180474"/>
              <a:gd name="connsiteY3862" fmla="*/ 2668744 h 7116222"/>
              <a:gd name="connsiteX3863" fmla="*/ 1959346 w 7180474"/>
              <a:gd name="connsiteY3863" fmla="*/ 2540487 h 7116222"/>
              <a:gd name="connsiteX3864" fmla="*/ 1959346 w 7180474"/>
              <a:gd name="connsiteY3864" fmla="*/ 2442755 h 7116222"/>
              <a:gd name="connsiteX3865" fmla="*/ 2051587 w 7180474"/>
              <a:gd name="connsiteY3865" fmla="*/ 2412486 h 7116222"/>
              <a:gd name="connsiteX3866" fmla="*/ 2143829 w 7180474"/>
              <a:gd name="connsiteY3866" fmla="*/ 2442755 h 7116222"/>
              <a:gd name="connsiteX3867" fmla="*/ 2143829 w 7180474"/>
              <a:gd name="connsiteY3867" fmla="*/ 2540487 h 7116222"/>
              <a:gd name="connsiteX3868" fmla="*/ 2143829 w 7180474"/>
              <a:gd name="connsiteY3868" fmla="*/ 2560366 h 7116222"/>
              <a:gd name="connsiteX3869" fmla="*/ 2143829 w 7180474"/>
              <a:gd name="connsiteY3869" fmla="*/ 2706451 h 7116222"/>
              <a:gd name="connsiteX3870" fmla="*/ 2091156 w 7180474"/>
              <a:gd name="connsiteY3870" fmla="*/ 2723638 h 7116222"/>
              <a:gd name="connsiteX3871" fmla="*/ 2058712 w 7180474"/>
              <a:gd name="connsiteY3871" fmla="*/ 2678491 h 7116222"/>
              <a:gd name="connsiteX3872" fmla="*/ 2044590 w 7180474"/>
              <a:gd name="connsiteY3872" fmla="*/ 2678491 h 7116222"/>
              <a:gd name="connsiteX3873" fmla="*/ 2012019 w 7180474"/>
              <a:gd name="connsiteY3873" fmla="*/ 2723638 h 7116222"/>
              <a:gd name="connsiteX3874" fmla="*/ 1959346 w 7180474"/>
              <a:gd name="connsiteY3874" fmla="*/ 2706451 h 7116222"/>
              <a:gd name="connsiteX3875" fmla="*/ 1959346 w 7180474"/>
              <a:gd name="connsiteY3875" fmla="*/ 2560366 h 7116222"/>
              <a:gd name="connsiteX3876" fmla="*/ 2016345 w 7180474"/>
              <a:gd name="connsiteY3876" fmla="*/ 2737233 h 7116222"/>
              <a:gd name="connsiteX3877" fmla="*/ 2051587 w 7180474"/>
              <a:gd name="connsiteY3877" fmla="*/ 2688367 h 7116222"/>
              <a:gd name="connsiteX3878" fmla="*/ 2086830 w 7180474"/>
              <a:gd name="connsiteY3878" fmla="*/ 2737233 h 7116222"/>
              <a:gd name="connsiteX3879" fmla="*/ 2143829 w 7180474"/>
              <a:gd name="connsiteY3879" fmla="*/ 2718508 h 7116222"/>
              <a:gd name="connsiteX3880" fmla="*/ 2143829 w 7180474"/>
              <a:gd name="connsiteY3880" fmla="*/ 2778917 h 7116222"/>
              <a:gd name="connsiteX3881" fmla="*/ 2200828 w 7180474"/>
              <a:gd name="connsiteY3881" fmla="*/ 2797642 h 7116222"/>
              <a:gd name="connsiteX3882" fmla="*/ 2165585 w 7180474"/>
              <a:gd name="connsiteY3882" fmla="*/ 2846380 h 7116222"/>
              <a:gd name="connsiteX3883" fmla="*/ 2165585 w 7180474"/>
              <a:gd name="connsiteY3883" fmla="*/ 2846380 h 7116222"/>
              <a:gd name="connsiteX3884" fmla="*/ 2200828 w 7180474"/>
              <a:gd name="connsiteY3884" fmla="*/ 2895246 h 7116222"/>
              <a:gd name="connsiteX3885" fmla="*/ 2143829 w 7180474"/>
              <a:gd name="connsiteY3885" fmla="*/ 2913843 h 7116222"/>
              <a:gd name="connsiteX3886" fmla="*/ 2143829 w 7180474"/>
              <a:gd name="connsiteY3886" fmla="*/ 2974253 h 7116222"/>
              <a:gd name="connsiteX3887" fmla="*/ 2086576 w 7180474"/>
              <a:gd name="connsiteY3887" fmla="*/ 2955783 h 7116222"/>
              <a:gd name="connsiteX3888" fmla="*/ 2051333 w 7180474"/>
              <a:gd name="connsiteY3888" fmla="*/ 3004649 h 7116222"/>
              <a:gd name="connsiteX3889" fmla="*/ 2016090 w 7180474"/>
              <a:gd name="connsiteY3889" fmla="*/ 2955783 h 7116222"/>
              <a:gd name="connsiteX3890" fmla="*/ 1959346 w 7180474"/>
              <a:gd name="connsiteY3890" fmla="*/ 2974381 h 7116222"/>
              <a:gd name="connsiteX3891" fmla="*/ 1959346 w 7180474"/>
              <a:gd name="connsiteY3891" fmla="*/ 2913971 h 7116222"/>
              <a:gd name="connsiteX3892" fmla="*/ 1902347 w 7180474"/>
              <a:gd name="connsiteY3892" fmla="*/ 2895374 h 7116222"/>
              <a:gd name="connsiteX3893" fmla="*/ 1937589 w 7180474"/>
              <a:gd name="connsiteY3893" fmla="*/ 2846508 h 7116222"/>
              <a:gd name="connsiteX3894" fmla="*/ 1937589 w 7180474"/>
              <a:gd name="connsiteY3894" fmla="*/ 2846508 h 7116222"/>
              <a:gd name="connsiteX3895" fmla="*/ 1902347 w 7180474"/>
              <a:gd name="connsiteY3895" fmla="*/ 2797771 h 7116222"/>
              <a:gd name="connsiteX3896" fmla="*/ 1959346 w 7180474"/>
              <a:gd name="connsiteY3896" fmla="*/ 2779045 h 7116222"/>
              <a:gd name="connsiteX3897" fmla="*/ 1959346 w 7180474"/>
              <a:gd name="connsiteY3897" fmla="*/ 2718636 h 7116222"/>
              <a:gd name="connsiteX3898" fmla="*/ 2311645 w 7180474"/>
              <a:gd name="connsiteY3898" fmla="*/ 2486106 h 7116222"/>
              <a:gd name="connsiteX3899" fmla="*/ 2311645 w 7180474"/>
              <a:gd name="connsiteY3899" fmla="*/ 2486106 h 7116222"/>
              <a:gd name="connsiteX3900" fmla="*/ 2254774 w 7180474"/>
              <a:gd name="connsiteY3900" fmla="*/ 2406971 h 7116222"/>
              <a:gd name="connsiteX3901" fmla="*/ 2311773 w 7180474"/>
              <a:gd name="connsiteY3901" fmla="*/ 2327964 h 7116222"/>
              <a:gd name="connsiteX3902" fmla="*/ 2460886 w 7180474"/>
              <a:gd name="connsiteY3902" fmla="*/ 2279098 h 7116222"/>
              <a:gd name="connsiteX3903" fmla="*/ 2460886 w 7180474"/>
              <a:gd name="connsiteY3903" fmla="*/ 2437240 h 7116222"/>
              <a:gd name="connsiteX3904" fmla="*/ 2403887 w 7180474"/>
              <a:gd name="connsiteY3904" fmla="*/ 2516374 h 7116222"/>
              <a:gd name="connsiteX3905" fmla="*/ 2311645 w 7180474"/>
              <a:gd name="connsiteY3905" fmla="*/ 2486106 h 7116222"/>
              <a:gd name="connsiteX3906" fmla="*/ 2311645 w 7180474"/>
              <a:gd name="connsiteY3906" fmla="*/ 2486106 h 7116222"/>
              <a:gd name="connsiteX3907" fmla="*/ 2304521 w 7180474"/>
              <a:gd name="connsiteY3907" fmla="*/ 2495981 h 7116222"/>
              <a:gd name="connsiteX3908" fmla="*/ 2304521 w 7180474"/>
              <a:gd name="connsiteY3908" fmla="*/ 2495981 h 7116222"/>
              <a:gd name="connsiteX3909" fmla="*/ 2361519 w 7180474"/>
              <a:gd name="connsiteY3909" fmla="*/ 2574988 h 7116222"/>
              <a:gd name="connsiteX3910" fmla="*/ 2304521 w 7180474"/>
              <a:gd name="connsiteY3910" fmla="*/ 2653994 h 7116222"/>
              <a:gd name="connsiteX3911" fmla="*/ 2155280 w 7180474"/>
              <a:gd name="connsiteY3911" fmla="*/ 2702860 h 7116222"/>
              <a:gd name="connsiteX3912" fmla="*/ 2155280 w 7180474"/>
              <a:gd name="connsiteY3912" fmla="*/ 2544463 h 7116222"/>
              <a:gd name="connsiteX3913" fmla="*/ 2212279 w 7180474"/>
              <a:gd name="connsiteY3913" fmla="*/ 2465456 h 7116222"/>
              <a:gd name="connsiteX3914" fmla="*/ 2304521 w 7180474"/>
              <a:gd name="connsiteY3914" fmla="*/ 2495597 h 7116222"/>
              <a:gd name="connsiteX3915" fmla="*/ 2824382 w 7180474"/>
              <a:gd name="connsiteY3915" fmla="*/ 2495981 h 7116222"/>
              <a:gd name="connsiteX3916" fmla="*/ 2824382 w 7180474"/>
              <a:gd name="connsiteY3916" fmla="*/ 2495981 h 7116222"/>
              <a:gd name="connsiteX3917" fmla="*/ 2916496 w 7180474"/>
              <a:gd name="connsiteY3917" fmla="*/ 2465841 h 7116222"/>
              <a:gd name="connsiteX3918" fmla="*/ 2973495 w 7180474"/>
              <a:gd name="connsiteY3918" fmla="*/ 2544847 h 7116222"/>
              <a:gd name="connsiteX3919" fmla="*/ 2973495 w 7180474"/>
              <a:gd name="connsiteY3919" fmla="*/ 2702989 h 7116222"/>
              <a:gd name="connsiteX3920" fmla="*/ 2824509 w 7180474"/>
              <a:gd name="connsiteY3920" fmla="*/ 2653738 h 7116222"/>
              <a:gd name="connsiteX3921" fmla="*/ 2767510 w 7180474"/>
              <a:gd name="connsiteY3921" fmla="*/ 2574731 h 7116222"/>
              <a:gd name="connsiteX3922" fmla="*/ 3077315 w 7180474"/>
              <a:gd name="connsiteY3922" fmla="*/ 2669000 h 7116222"/>
              <a:gd name="connsiteX3923" fmla="*/ 2985073 w 7180474"/>
              <a:gd name="connsiteY3923" fmla="*/ 2540743 h 7116222"/>
              <a:gd name="connsiteX3924" fmla="*/ 2985073 w 7180474"/>
              <a:gd name="connsiteY3924" fmla="*/ 2443011 h 7116222"/>
              <a:gd name="connsiteX3925" fmla="*/ 3077315 w 7180474"/>
              <a:gd name="connsiteY3925" fmla="*/ 2412742 h 7116222"/>
              <a:gd name="connsiteX3926" fmla="*/ 3169557 w 7180474"/>
              <a:gd name="connsiteY3926" fmla="*/ 2443011 h 7116222"/>
              <a:gd name="connsiteX3927" fmla="*/ 3169557 w 7180474"/>
              <a:gd name="connsiteY3927" fmla="*/ 2540743 h 7116222"/>
              <a:gd name="connsiteX3928" fmla="*/ 3169557 w 7180474"/>
              <a:gd name="connsiteY3928" fmla="*/ 2560623 h 7116222"/>
              <a:gd name="connsiteX3929" fmla="*/ 3169557 w 7180474"/>
              <a:gd name="connsiteY3929" fmla="*/ 2706708 h 7116222"/>
              <a:gd name="connsiteX3930" fmla="*/ 3117138 w 7180474"/>
              <a:gd name="connsiteY3930" fmla="*/ 2723638 h 7116222"/>
              <a:gd name="connsiteX3931" fmla="*/ 3084440 w 7180474"/>
              <a:gd name="connsiteY3931" fmla="*/ 2678491 h 7116222"/>
              <a:gd name="connsiteX3932" fmla="*/ 3070190 w 7180474"/>
              <a:gd name="connsiteY3932" fmla="*/ 2678491 h 7116222"/>
              <a:gd name="connsiteX3933" fmla="*/ 3037746 w 7180474"/>
              <a:gd name="connsiteY3933" fmla="*/ 2723638 h 7116222"/>
              <a:gd name="connsiteX3934" fmla="*/ 2985073 w 7180474"/>
              <a:gd name="connsiteY3934" fmla="*/ 2706451 h 7116222"/>
              <a:gd name="connsiteX3935" fmla="*/ 2985073 w 7180474"/>
              <a:gd name="connsiteY3935" fmla="*/ 2560366 h 7116222"/>
              <a:gd name="connsiteX3936" fmla="*/ 3042072 w 7180474"/>
              <a:gd name="connsiteY3936" fmla="*/ 2737233 h 7116222"/>
              <a:gd name="connsiteX3937" fmla="*/ 3077315 w 7180474"/>
              <a:gd name="connsiteY3937" fmla="*/ 2688367 h 7116222"/>
              <a:gd name="connsiteX3938" fmla="*/ 3112558 w 7180474"/>
              <a:gd name="connsiteY3938" fmla="*/ 2737233 h 7116222"/>
              <a:gd name="connsiteX3939" fmla="*/ 3169557 w 7180474"/>
              <a:gd name="connsiteY3939" fmla="*/ 2718508 h 7116222"/>
              <a:gd name="connsiteX3940" fmla="*/ 3169557 w 7180474"/>
              <a:gd name="connsiteY3940" fmla="*/ 2778917 h 7116222"/>
              <a:gd name="connsiteX3941" fmla="*/ 3226556 w 7180474"/>
              <a:gd name="connsiteY3941" fmla="*/ 2797642 h 7116222"/>
              <a:gd name="connsiteX3942" fmla="*/ 3191313 w 7180474"/>
              <a:gd name="connsiteY3942" fmla="*/ 2846380 h 7116222"/>
              <a:gd name="connsiteX3943" fmla="*/ 3191313 w 7180474"/>
              <a:gd name="connsiteY3943" fmla="*/ 2846380 h 7116222"/>
              <a:gd name="connsiteX3944" fmla="*/ 3226556 w 7180474"/>
              <a:gd name="connsiteY3944" fmla="*/ 2895246 h 7116222"/>
              <a:gd name="connsiteX3945" fmla="*/ 3169557 w 7180474"/>
              <a:gd name="connsiteY3945" fmla="*/ 2913843 h 7116222"/>
              <a:gd name="connsiteX3946" fmla="*/ 3169557 w 7180474"/>
              <a:gd name="connsiteY3946" fmla="*/ 2974253 h 7116222"/>
              <a:gd name="connsiteX3947" fmla="*/ 3112558 w 7180474"/>
              <a:gd name="connsiteY3947" fmla="*/ 2955655 h 7116222"/>
              <a:gd name="connsiteX3948" fmla="*/ 3077315 w 7180474"/>
              <a:gd name="connsiteY3948" fmla="*/ 3004521 h 7116222"/>
              <a:gd name="connsiteX3949" fmla="*/ 3042072 w 7180474"/>
              <a:gd name="connsiteY3949" fmla="*/ 2955655 h 7116222"/>
              <a:gd name="connsiteX3950" fmla="*/ 2985073 w 7180474"/>
              <a:gd name="connsiteY3950" fmla="*/ 2974253 h 7116222"/>
              <a:gd name="connsiteX3951" fmla="*/ 2985073 w 7180474"/>
              <a:gd name="connsiteY3951" fmla="*/ 2913843 h 7116222"/>
              <a:gd name="connsiteX3952" fmla="*/ 2928074 w 7180474"/>
              <a:gd name="connsiteY3952" fmla="*/ 2895246 h 7116222"/>
              <a:gd name="connsiteX3953" fmla="*/ 2963317 w 7180474"/>
              <a:gd name="connsiteY3953" fmla="*/ 2846380 h 7116222"/>
              <a:gd name="connsiteX3954" fmla="*/ 2963317 w 7180474"/>
              <a:gd name="connsiteY3954" fmla="*/ 2846380 h 7116222"/>
              <a:gd name="connsiteX3955" fmla="*/ 2928074 w 7180474"/>
              <a:gd name="connsiteY3955" fmla="*/ 2797642 h 7116222"/>
              <a:gd name="connsiteX3956" fmla="*/ 2985073 w 7180474"/>
              <a:gd name="connsiteY3956" fmla="*/ 2778917 h 7116222"/>
              <a:gd name="connsiteX3957" fmla="*/ 2985073 w 7180474"/>
              <a:gd name="connsiteY3957" fmla="*/ 2718508 h 7116222"/>
              <a:gd name="connsiteX3958" fmla="*/ 3337245 w 7180474"/>
              <a:gd name="connsiteY3958" fmla="*/ 2486106 h 7116222"/>
              <a:gd name="connsiteX3959" fmla="*/ 3337245 w 7180474"/>
              <a:gd name="connsiteY3959" fmla="*/ 2486106 h 7116222"/>
              <a:gd name="connsiteX3960" fmla="*/ 3280247 w 7180474"/>
              <a:gd name="connsiteY3960" fmla="*/ 2406971 h 7116222"/>
              <a:gd name="connsiteX3961" fmla="*/ 3337245 w 7180474"/>
              <a:gd name="connsiteY3961" fmla="*/ 2327964 h 7116222"/>
              <a:gd name="connsiteX3962" fmla="*/ 3486105 w 7180474"/>
              <a:gd name="connsiteY3962" fmla="*/ 2278842 h 7116222"/>
              <a:gd name="connsiteX3963" fmla="*/ 3486105 w 7180474"/>
              <a:gd name="connsiteY3963" fmla="*/ 2436983 h 7116222"/>
              <a:gd name="connsiteX3964" fmla="*/ 3429105 w 7180474"/>
              <a:gd name="connsiteY3964" fmla="*/ 2516118 h 7116222"/>
              <a:gd name="connsiteX3965" fmla="*/ 3337373 w 7180474"/>
              <a:gd name="connsiteY3965" fmla="*/ 2486106 h 7116222"/>
              <a:gd name="connsiteX3966" fmla="*/ 3330248 w 7180474"/>
              <a:gd name="connsiteY3966" fmla="*/ 2495981 h 7116222"/>
              <a:gd name="connsiteX3967" fmla="*/ 3330248 w 7180474"/>
              <a:gd name="connsiteY3967" fmla="*/ 2495981 h 7116222"/>
              <a:gd name="connsiteX3968" fmla="*/ 3387247 w 7180474"/>
              <a:gd name="connsiteY3968" fmla="*/ 2574988 h 7116222"/>
              <a:gd name="connsiteX3969" fmla="*/ 3330248 w 7180474"/>
              <a:gd name="connsiteY3969" fmla="*/ 2653994 h 7116222"/>
              <a:gd name="connsiteX3970" fmla="*/ 3180753 w 7180474"/>
              <a:gd name="connsiteY3970" fmla="*/ 2702604 h 7116222"/>
              <a:gd name="connsiteX3971" fmla="*/ 3180753 w 7180474"/>
              <a:gd name="connsiteY3971" fmla="*/ 2544463 h 7116222"/>
              <a:gd name="connsiteX3972" fmla="*/ 3237752 w 7180474"/>
              <a:gd name="connsiteY3972" fmla="*/ 2465456 h 7116222"/>
              <a:gd name="connsiteX3973" fmla="*/ 3329866 w 7180474"/>
              <a:gd name="connsiteY3973" fmla="*/ 2495597 h 7116222"/>
              <a:gd name="connsiteX3974" fmla="*/ 3850109 w 7180474"/>
              <a:gd name="connsiteY3974" fmla="*/ 2495981 h 7116222"/>
              <a:gd name="connsiteX3975" fmla="*/ 3850109 w 7180474"/>
              <a:gd name="connsiteY3975" fmla="*/ 2495981 h 7116222"/>
              <a:gd name="connsiteX3976" fmla="*/ 3942224 w 7180474"/>
              <a:gd name="connsiteY3976" fmla="*/ 2465841 h 7116222"/>
              <a:gd name="connsiteX3977" fmla="*/ 3999223 w 7180474"/>
              <a:gd name="connsiteY3977" fmla="*/ 2544847 h 7116222"/>
              <a:gd name="connsiteX3978" fmla="*/ 3999223 w 7180474"/>
              <a:gd name="connsiteY3978" fmla="*/ 2702989 h 7116222"/>
              <a:gd name="connsiteX3979" fmla="*/ 3849982 w 7180474"/>
              <a:gd name="connsiteY3979" fmla="*/ 2654123 h 7116222"/>
              <a:gd name="connsiteX3980" fmla="*/ 3792983 w 7180474"/>
              <a:gd name="connsiteY3980" fmla="*/ 2575116 h 7116222"/>
              <a:gd name="connsiteX3981" fmla="*/ 4103042 w 7180474"/>
              <a:gd name="connsiteY3981" fmla="*/ 2669000 h 7116222"/>
              <a:gd name="connsiteX3982" fmla="*/ 4010801 w 7180474"/>
              <a:gd name="connsiteY3982" fmla="*/ 2540743 h 7116222"/>
              <a:gd name="connsiteX3983" fmla="*/ 4010801 w 7180474"/>
              <a:gd name="connsiteY3983" fmla="*/ 2443011 h 7116222"/>
              <a:gd name="connsiteX3984" fmla="*/ 4103042 w 7180474"/>
              <a:gd name="connsiteY3984" fmla="*/ 2412742 h 7116222"/>
              <a:gd name="connsiteX3985" fmla="*/ 4195284 w 7180474"/>
              <a:gd name="connsiteY3985" fmla="*/ 2443011 h 7116222"/>
              <a:gd name="connsiteX3986" fmla="*/ 4195284 w 7180474"/>
              <a:gd name="connsiteY3986" fmla="*/ 2540743 h 7116222"/>
              <a:gd name="connsiteX3987" fmla="*/ 4195284 w 7180474"/>
              <a:gd name="connsiteY3987" fmla="*/ 2560623 h 7116222"/>
              <a:gd name="connsiteX3988" fmla="*/ 4195284 w 7180474"/>
              <a:gd name="connsiteY3988" fmla="*/ 2706708 h 7116222"/>
              <a:gd name="connsiteX3989" fmla="*/ 4142611 w 7180474"/>
              <a:gd name="connsiteY3989" fmla="*/ 2723894 h 7116222"/>
              <a:gd name="connsiteX3990" fmla="*/ 4110167 w 7180474"/>
              <a:gd name="connsiteY3990" fmla="*/ 2678491 h 7116222"/>
              <a:gd name="connsiteX3991" fmla="*/ 4095917 w 7180474"/>
              <a:gd name="connsiteY3991" fmla="*/ 2678491 h 7116222"/>
              <a:gd name="connsiteX3992" fmla="*/ 4063474 w 7180474"/>
              <a:gd name="connsiteY3992" fmla="*/ 2723638 h 7116222"/>
              <a:gd name="connsiteX3993" fmla="*/ 4010801 w 7180474"/>
              <a:gd name="connsiteY3993" fmla="*/ 2706451 h 7116222"/>
              <a:gd name="connsiteX3994" fmla="*/ 4010801 w 7180474"/>
              <a:gd name="connsiteY3994" fmla="*/ 2560366 h 7116222"/>
              <a:gd name="connsiteX3995" fmla="*/ 4067800 w 7180474"/>
              <a:gd name="connsiteY3995" fmla="*/ 2737233 h 7116222"/>
              <a:gd name="connsiteX3996" fmla="*/ 4103042 w 7180474"/>
              <a:gd name="connsiteY3996" fmla="*/ 2688367 h 7116222"/>
              <a:gd name="connsiteX3997" fmla="*/ 4138285 w 7180474"/>
              <a:gd name="connsiteY3997" fmla="*/ 2737233 h 7116222"/>
              <a:gd name="connsiteX3998" fmla="*/ 4195284 w 7180474"/>
              <a:gd name="connsiteY3998" fmla="*/ 2718508 h 7116222"/>
              <a:gd name="connsiteX3999" fmla="*/ 4195284 w 7180474"/>
              <a:gd name="connsiteY3999" fmla="*/ 2778917 h 7116222"/>
              <a:gd name="connsiteX4000" fmla="*/ 4252283 w 7180474"/>
              <a:gd name="connsiteY4000" fmla="*/ 2797642 h 7116222"/>
              <a:gd name="connsiteX4001" fmla="*/ 4217041 w 7180474"/>
              <a:gd name="connsiteY4001" fmla="*/ 2846380 h 7116222"/>
              <a:gd name="connsiteX4002" fmla="*/ 4217041 w 7180474"/>
              <a:gd name="connsiteY4002" fmla="*/ 2846380 h 7116222"/>
              <a:gd name="connsiteX4003" fmla="*/ 4252283 w 7180474"/>
              <a:gd name="connsiteY4003" fmla="*/ 2895246 h 7116222"/>
              <a:gd name="connsiteX4004" fmla="*/ 4195284 w 7180474"/>
              <a:gd name="connsiteY4004" fmla="*/ 2913843 h 7116222"/>
              <a:gd name="connsiteX4005" fmla="*/ 4195284 w 7180474"/>
              <a:gd name="connsiteY4005" fmla="*/ 2974253 h 7116222"/>
              <a:gd name="connsiteX4006" fmla="*/ 4138285 w 7180474"/>
              <a:gd name="connsiteY4006" fmla="*/ 2955655 h 7116222"/>
              <a:gd name="connsiteX4007" fmla="*/ 4103042 w 7180474"/>
              <a:gd name="connsiteY4007" fmla="*/ 3004521 h 7116222"/>
              <a:gd name="connsiteX4008" fmla="*/ 4067800 w 7180474"/>
              <a:gd name="connsiteY4008" fmla="*/ 2955655 h 7116222"/>
              <a:gd name="connsiteX4009" fmla="*/ 4010801 w 7180474"/>
              <a:gd name="connsiteY4009" fmla="*/ 2974253 h 7116222"/>
              <a:gd name="connsiteX4010" fmla="*/ 4010801 w 7180474"/>
              <a:gd name="connsiteY4010" fmla="*/ 2913843 h 7116222"/>
              <a:gd name="connsiteX4011" fmla="*/ 3953802 w 7180474"/>
              <a:gd name="connsiteY4011" fmla="*/ 2895246 h 7116222"/>
              <a:gd name="connsiteX4012" fmla="*/ 3989044 w 7180474"/>
              <a:gd name="connsiteY4012" fmla="*/ 2846380 h 7116222"/>
              <a:gd name="connsiteX4013" fmla="*/ 3989044 w 7180474"/>
              <a:gd name="connsiteY4013" fmla="*/ 2846380 h 7116222"/>
              <a:gd name="connsiteX4014" fmla="*/ 3953802 w 7180474"/>
              <a:gd name="connsiteY4014" fmla="*/ 2797642 h 7116222"/>
              <a:gd name="connsiteX4015" fmla="*/ 4010801 w 7180474"/>
              <a:gd name="connsiteY4015" fmla="*/ 2778917 h 7116222"/>
              <a:gd name="connsiteX4016" fmla="*/ 4010801 w 7180474"/>
              <a:gd name="connsiteY4016" fmla="*/ 2718508 h 7116222"/>
              <a:gd name="connsiteX4017" fmla="*/ 4362973 w 7180474"/>
              <a:gd name="connsiteY4017" fmla="*/ 2485849 h 7116222"/>
              <a:gd name="connsiteX4018" fmla="*/ 4362973 w 7180474"/>
              <a:gd name="connsiteY4018" fmla="*/ 2485849 h 7116222"/>
              <a:gd name="connsiteX4019" fmla="*/ 4305974 w 7180474"/>
              <a:gd name="connsiteY4019" fmla="*/ 2406714 h 7116222"/>
              <a:gd name="connsiteX4020" fmla="*/ 4362973 w 7180474"/>
              <a:gd name="connsiteY4020" fmla="*/ 2327708 h 7116222"/>
              <a:gd name="connsiteX4021" fmla="*/ 4512214 w 7180474"/>
              <a:gd name="connsiteY4021" fmla="*/ 2278842 h 7116222"/>
              <a:gd name="connsiteX4022" fmla="*/ 4512214 w 7180474"/>
              <a:gd name="connsiteY4022" fmla="*/ 2436983 h 7116222"/>
              <a:gd name="connsiteX4023" fmla="*/ 4455215 w 7180474"/>
              <a:gd name="connsiteY4023" fmla="*/ 2516118 h 7116222"/>
              <a:gd name="connsiteX4024" fmla="*/ 4362973 w 7180474"/>
              <a:gd name="connsiteY4024" fmla="*/ 2486106 h 7116222"/>
              <a:gd name="connsiteX4025" fmla="*/ 4355976 w 7180474"/>
              <a:gd name="connsiteY4025" fmla="*/ 2495725 h 7116222"/>
              <a:gd name="connsiteX4026" fmla="*/ 4355976 w 7180474"/>
              <a:gd name="connsiteY4026" fmla="*/ 2495725 h 7116222"/>
              <a:gd name="connsiteX4027" fmla="*/ 4412847 w 7180474"/>
              <a:gd name="connsiteY4027" fmla="*/ 2574731 h 7116222"/>
              <a:gd name="connsiteX4028" fmla="*/ 4355848 w 7180474"/>
              <a:gd name="connsiteY4028" fmla="*/ 2653738 h 7116222"/>
              <a:gd name="connsiteX4029" fmla="*/ 4206735 w 7180474"/>
              <a:gd name="connsiteY4029" fmla="*/ 2702604 h 7116222"/>
              <a:gd name="connsiteX4030" fmla="*/ 4206735 w 7180474"/>
              <a:gd name="connsiteY4030" fmla="*/ 2544463 h 7116222"/>
              <a:gd name="connsiteX4031" fmla="*/ 4263734 w 7180474"/>
              <a:gd name="connsiteY4031" fmla="*/ 2465456 h 7116222"/>
              <a:gd name="connsiteX4032" fmla="*/ 4355848 w 7180474"/>
              <a:gd name="connsiteY4032" fmla="*/ 2495597 h 7116222"/>
              <a:gd name="connsiteX4033" fmla="*/ 4875837 w 7180474"/>
              <a:gd name="connsiteY4033" fmla="*/ 2495725 h 7116222"/>
              <a:gd name="connsiteX4034" fmla="*/ 4875837 w 7180474"/>
              <a:gd name="connsiteY4034" fmla="*/ 2495725 h 7116222"/>
              <a:gd name="connsiteX4035" fmla="*/ 4968079 w 7180474"/>
              <a:gd name="connsiteY4035" fmla="*/ 2465584 h 7116222"/>
              <a:gd name="connsiteX4036" fmla="*/ 5025078 w 7180474"/>
              <a:gd name="connsiteY4036" fmla="*/ 2544591 h 7116222"/>
              <a:gd name="connsiteX4037" fmla="*/ 5025078 w 7180474"/>
              <a:gd name="connsiteY4037" fmla="*/ 2702732 h 7116222"/>
              <a:gd name="connsiteX4038" fmla="*/ 4875837 w 7180474"/>
              <a:gd name="connsiteY4038" fmla="*/ 2653866 h 7116222"/>
              <a:gd name="connsiteX4039" fmla="*/ 4818838 w 7180474"/>
              <a:gd name="connsiteY4039" fmla="*/ 2574860 h 7116222"/>
              <a:gd name="connsiteX4040" fmla="*/ 5128770 w 7180474"/>
              <a:gd name="connsiteY4040" fmla="*/ 2668744 h 7116222"/>
              <a:gd name="connsiteX4041" fmla="*/ 5036528 w 7180474"/>
              <a:gd name="connsiteY4041" fmla="*/ 2540487 h 7116222"/>
              <a:gd name="connsiteX4042" fmla="*/ 5036528 w 7180474"/>
              <a:gd name="connsiteY4042" fmla="*/ 2442755 h 7116222"/>
              <a:gd name="connsiteX4043" fmla="*/ 5128770 w 7180474"/>
              <a:gd name="connsiteY4043" fmla="*/ 2412486 h 7116222"/>
              <a:gd name="connsiteX4044" fmla="*/ 5221012 w 7180474"/>
              <a:gd name="connsiteY4044" fmla="*/ 2442755 h 7116222"/>
              <a:gd name="connsiteX4045" fmla="*/ 5221012 w 7180474"/>
              <a:gd name="connsiteY4045" fmla="*/ 2540487 h 7116222"/>
              <a:gd name="connsiteX4046" fmla="*/ 5221012 w 7180474"/>
              <a:gd name="connsiteY4046" fmla="*/ 2560366 h 7116222"/>
              <a:gd name="connsiteX4047" fmla="*/ 5221012 w 7180474"/>
              <a:gd name="connsiteY4047" fmla="*/ 2706451 h 7116222"/>
              <a:gd name="connsiteX4048" fmla="*/ 5168339 w 7180474"/>
              <a:gd name="connsiteY4048" fmla="*/ 2723638 h 7116222"/>
              <a:gd name="connsiteX4049" fmla="*/ 5135768 w 7180474"/>
              <a:gd name="connsiteY4049" fmla="*/ 2678491 h 7116222"/>
              <a:gd name="connsiteX4050" fmla="*/ 5121645 w 7180474"/>
              <a:gd name="connsiteY4050" fmla="*/ 2678491 h 7116222"/>
              <a:gd name="connsiteX4051" fmla="*/ 5089202 w 7180474"/>
              <a:gd name="connsiteY4051" fmla="*/ 2723638 h 7116222"/>
              <a:gd name="connsiteX4052" fmla="*/ 5036528 w 7180474"/>
              <a:gd name="connsiteY4052" fmla="*/ 2706451 h 7116222"/>
              <a:gd name="connsiteX4053" fmla="*/ 5036528 w 7180474"/>
              <a:gd name="connsiteY4053" fmla="*/ 2560366 h 7116222"/>
              <a:gd name="connsiteX4054" fmla="*/ 5093527 w 7180474"/>
              <a:gd name="connsiteY4054" fmla="*/ 2737233 h 7116222"/>
              <a:gd name="connsiteX4055" fmla="*/ 5128770 w 7180474"/>
              <a:gd name="connsiteY4055" fmla="*/ 2688367 h 7116222"/>
              <a:gd name="connsiteX4056" fmla="*/ 5164013 w 7180474"/>
              <a:gd name="connsiteY4056" fmla="*/ 2737233 h 7116222"/>
              <a:gd name="connsiteX4057" fmla="*/ 5221012 w 7180474"/>
              <a:gd name="connsiteY4057" fmla="*/ 2718508 h 7116222"/>
              <a:gd name="connsiteX4058" fmla="*/ 5221012 w 7180474"/>
              <a:gd name="connsiteY4058" fmla="*/ 2778917 h 7116222"/>
              <a:gd name="connsiteX4059" fmla="*/ 5277883 w 7180474"/>
              <a:gd name="connsiteY4059" fmla="*/ 2797642 h 7116222"/>
              <a:gd name="connsiteX4060" fmla="*/ 5242768 w 7180474"/>
              <a:gd name="connsiteY4060" fmla="*/ 2846380 h 7116222"/>
              <a:gd name="connsiteX4061" fmla="*/ 5242768 w 7180474"/>
              <a:gd name="connsiteY4061" fmla="*/ 2846380 h 7116222"/>
              <a:gd name="connsiteX4062" fmla="*/ 5277883 w 7180474"/>
              <a:gd name="connsiteY4062" fmla="*/ 2895246 h 7116222"/>
              <a:gd name="connsiteX4063" fmla="*/ 5221012 w 7180474"/>
              <a:gd name="connsiteY4063" fmla="*/ 2913843 h 7116222"/>
              <a:gd name="connsiteX4064" fmla="*/ 5221012 w 7180474"/>
              <a:gd name="connsiteY4064" fmla="*/ 2974253 h 7116222"/>
              <a:gd name="connsiteX4065" fmla="*/ 5164013 w 7180474"/>
              <a:gd name="connsiteY4065" fmla="*/ 2955655 h 7116222"/>
              <a:gd name="connsiteX4066" fmla="*/ 5128770 w 7180474"/>
              <a:gd name="connsiteY4066" fmla="*/ 3004521 h 7116222"/>
              <a:gd name="connsiteX4067" fmla="*/ 5093527 w 7180474"/>
              <a:gd name="connsiteY4067" fmla="*/ 2955655 h 7116222"/>
              <a:gd name="connsiteX4068" fmla="*/ 5036528 w 7180474"/>
              <a:gd name="connsiteY4068" fmla="*/ 2974253 h 7116222"/>
              <a:gd name="connsiteX4069" fmla="*/ 5036528 w 7180474"/>
              <a:gd name="connsiteY4069" fmla="*/ 2913843 h 7116222"/>
              <a:gd name="connsiteX4070" fmla="*/ 4979529 w 7180474"/>
              <a:gd name="connsiteY4070" fmla="*/ 2895246 h 7116222"/>
              <a:gd name="connsiteX4071" fmla="*/ 5014772 w 7180474"/>
              <a:gd name="connsiteY4071" fmla="*/ 2846380 h 7116222"/>
              <a:gd name="connsiteX4072" fmla="*/ 5014772 w 7180474"/>
              <a:gd name="connsiteY4072" fmla="*/ 2846380 h 7116222"/>
              <a:gd name="connsiteX4073" fmla="*/ 4979529 w 7180474"/>
              <a:gd name="connsiteY4073" fmla="*/ 2797642 h 7116222"/>
              <a:gd name="connsiteX4074" fmla="*/ 5036528 w 7180474"/>
              <a:gd name="connsiteY4074" fmla="*/ 2778917 h 7116222"/>
              <a:gd name="connsiteX4075" fmla="*/ 5036528 w 7180474"/>
              <a:gd name="connsiteY4075" fmla="*/ 2718508 h 7116222"/>
              <a:gd name="connsiteX4076" fmla="*/ 5388701 w 7180474"/>
              <a:gd name="connsiteY4076" fmla="*/ 2485849 h 7116222"/>
              <a:gd name="connsiteX4077" fmla="*/ 5388701 w 7180474"/>
              <a:gd name="connsiteY4077" fmla="*/ 2485849 h 7116222"/>
              <a:gd name="connsiteX4078" fmla="*/ 5331702 w 7180474"/>
              <a:gd name="connsiteY4078" fmla="*/ 2406714 h 7116222"/>
              <a:gd name="connsiteX4079" fmla="*/ 5388701 w 7180474"/>
              <a:gd name="connsiteY4079" fmla="*/ 2327708 h 7116222"/>
              <a:gd name="connsiteX4080" fmla="*/ 5537941 w 7180474"/>
              <a:gd name="connsiteY4080" fmla="*/ 2278842 h 7116222"/>
              <a:gd name="connsiteX4081" fmla="*/ 5537941 w 7180474"/>
              <a:gd name="connsiteY4081" fmla="*/ 2436983 h 7116222"/>
              <a:gd name="connsiteX4082" fmla="*/ 5480943 w 7180474"/>
              <a:gd name="connsiteY4082" fmla="*/ 2516118 h 7116222"/>
              <a:gd name="connsiteX4083" fmla="*/ 5388701 w 7180474"/>
              <a:gd name="connsiteY4083" fmla="*/ 2486106 h 7116222"/>
              <a:gd name="connsiteX4084" fmla="*/ 5381576 w 7180474"/>
              <a:gd name="connsiteY4084" fmla="*/ 2495725 h 7116222"/>
              <a:gd name="connsiteX4085" fmla="*/ 5381576 w 7180474"/>
              <a:gd name="connsiteY4085" fmla="*/ 2495725 h 7116222"/>
              <a:gd name="connsiteX4086" fmla="*/ 5438448 w 7180474"/>
              <a:gd name="connsiteY4086" fmla="*/ 2574731 h 7116222"/>
              <a:gd name="connsiteX4087" fmla="*/ 5381830 w 7180474"/>
              <a:gd name="connsiteY4087" fmla="*/ 2653738 h 7116222"/>
              <a:gd name="connsiteX4088" fmla="*/ 5232717 w 7180474"/>
              <a:gd name="connsiteY4088" fmla="*/ 2702604 h 7116222"/>
              <a:gd name="connsiteX4089" fmla="*/ 5232717 w 7180474"/>
              <a:gd name="connsiteY4089" fmla="*/ 2544463 h 7116222"/>
              <a:gd name="connsiteX4090" fmla="*/ 5289589 w 7180474"/>
              <a:gd name="connsiteY4090" fmla="*/ 2465456 h 7116222"/>
              <a:gd name="connsiteX4091" fmla="*/ 5381830 w 7180474"/>
              <a:gd name="connsiteY4091" fmla="*/ 2495597 h 7116222"/>
              <a:gd name="connsiteX4092" fmla="*/ 5641634 w 7180474"/>
              <a:gd name="connsiteY4092" fmla="*/ 3380700 h 7116222"/>
              <a:gd name="connsiteX4093" fmla="*/ 5549392 w 7180474"/>
              <a:gd name="connsiteY4093" fmla="*/ 3252442 h 7116222"/>
              <a:gd name="connsiteX4094" fmla="*/ 5549392 w 7180474"/>
              <a:gd name="connsiteY4094" fmla="*/ 3154582 h 7116222"/>
              <a:gd name="connsiteX4095" fmla="*/ 5641634 w 7180474"/>
              <a:gd name="connsiteY4095" fmla="*/ 3124442 h 7116222"/>
              <a:gd name="connsiteX4096" fmla="*/ 5733748 w 7180474"/>
              <a:gd name="connsiteY4096" fmla="*/ 3154582 h 7116222"/>
              <a:gd name="connsiteX4097" fmla="*/ 5733748 w 7180474"/>
              <a:gd name="connsiteY4097" fmla="*/ 3252442 h 7116222"/>
              <a:gd name="connsiteX4098" fmla="*/ 5733748 w 7180474"/>
              <a:gd name="connsiteY4098" fmla="*/ 3272451 h 7116222"/>
              <a:gd name="connsiteX4099" fmla="*/ 5733748 w 7180474"/>
              <a:gd name="connsiteY4099" fmla="*/ 3418407 h 7116222"/>
              <a:gd name="connsiteX4100" fmla="*/ 5681202 w 7180474"/>
              <a:gd name="connsiteY4100" fmla="*/ 3435209 h 7116222"/>
              <a:gd name="connsiteX4101" fmla="*/ 5649013 w 7180474"/>
              <a:gd name="connsiteY4101" fmla="*/ 3390063 h 7116222"/>
              <a:gd name="connsiteX4102" fmla="*/ 5634509 w 7180474"/>
              <a:gd name="connsiteY4102" fmla="*/ 3390575 h 7116222"/>
              <a:gd name="connsiteX4103" fmla="*/ 5601938 w 7180474"/>
              <a:gd name="connsiteY4103" fmla="*/ 3435209 h 7116222"/>
              <a:gd name="connsiteX4104" fmla="*/ 5549392 w 7180474"/>
              <a:gd name="connsiteY4104" fmla="*/ 3417894 h 7116222"/>
              <a:gd name="connsiteX4105" fmla="*/ 5549392 w 7180474"/>
              <a:gd name="connsiteY4105" fmla="*/ 3271937 h 7116222"/>
              <a:gd name="connsiteX4106" fmla="*/ 5537941 w 7180474"/>
              <a:gd name="connsiteY4106" fmla="*/ 3146887 h 7116222"/>
              <a:gd name="connsiteX4107" fmla="*/ 5537941 w 7180474"/>
              <a:gd name="connsiteY4107" fmla="*/ 3236667 h 7116222"/>
              <a:gd name="connsiteX4108" fmla="*/ 5485268 w 7180474"/>
              <a:gd name="connsiteY4108" fmla="*/ 3163560 h 7116222"/>
              <a:gd name="connsiteX4109" fmla="*/ 5400152 w 7180474"/>
              <a:gd name="connsiteY4109" fmla="*/ 3191520 h 7116222"/>
              <a:gd name="connsiteX4110" fmla="*/ 5452824 w 7180474"/>
              <a:gd name="connsiteY4110" fmla="*/ 3118542 h 7116222"/>
              <a:gd name="connsiteX4111" fmla="*/ 5400152 w 7180474"/>
              <a:gd name="connsiteY4111" fmla="*/ 3045563 h 7116222"/>
              <a:gd name="connsiteX4112" fmla="*/ 5485268 w 7180474"/>
              <a:gd name="connsiteY4112" fmla="*/ 3073395 h 7116222"/>
              <a:gd name="connsiteX4113" fmla="*/ 5537941 w 7180474"/>
              <a:gd name="connsiteY4113" fmla="*/ 3000417 h 7116222"/>
              <a:gd name="connsiteX4114" fmla="*/ 5537941 w 7180474"/>
              <a:gd name="connsiteY4114" fmla="*/ 3090197 h 7116222"/>
              <a:gd name="connsiteX4115" fmla="*/ 5623058 w 7180474"/>
              <a:gd name="connsiteY4115" fmla="*/ 3118029 h 7116222"/>
              <a:gd name="connsiteX4116" fmla="*/ 5427124 w 7180474"/>
              <a:gd name="connsiteY4116" fmla="*/ 4270292 h 7116222"/>
              <a:gd name="connsiteX4117" fmla="*/ 5289334 w 7180474"/>
              <a:gd name="connsiteY4117" fmla="*/ 4315438 h 7116222"/>
              <a:gd name="connsiteX4118" fmla="*/ 5256891 w 7180474"/>
              <a:gd name="connsiteY4118" fmla="*/ 4270292 h 7116222"/>
              <a:gd name="connsiteX4119" fmla="*/ 5256891 w 7180474"/>
              <a:gd name="connsiteY4119" fmla="*/ 4270292 h 7116222"/>
              <a:gd name="connsiteX4120" fmla="*/ 5289334 w 7180474"/>
              <a:gd name="connsiteY4120" fmla="*/ 4225274 h 7116222"/>
              <a:gd name="connsiteX4121" fmla="*/ 5426997 w 7180474"/>
              <a:gd name="connsiteY4121" fmla="*/ 4268881 h 7116222"/>
              <a:gd name="connsiteX4122" fmla="*/ 5370125 w 7180474"/>
              <a:gd name="connsiteY4122" fmla="*/ 4447030 h 7116222"/>
              <a:gd name="connsiteX4123" fmla="*/ 5232463 w 7180474"/>
              <a:gd name="connsiteY4123" fmla="*/ 4402012 h 7116222"/>
              <a:gd name="connsiteX4124" fmla="*/ 5232463 w 7180474"/>
              <a:gd name="connsiteY4124" fmla="*/ 4345835 h 7116222"/>
              <a:gd name="connsiteX4125" fmla="*/ 5285009 w 7180474"/>
              <a:gd name="connsiteY4125" fmla="*/ 4328520 h 7116222"/>
              <a:gd name="connsiteX4126" fmla="*/ 5128388 w 7180474"/>
              <a:gd name="connsiteY4126" fmla="*/ 4092399 h 7116222"/>
              <a:gd name="connsiteX4127" fmla="*/ 5036147 w 7180474"/>
              <a:gd name="connsiteY4127" fmla="*/ 3964142 h 7116222"/>
              <a:gd name="connsiteX4128" fmla="*/ 5036147 w 7180474"/>
              <a:gd name="connsiteY4128" fmla="*/ 3866410 h 7116222"/>
              <a:gd name="connsiteX4129" fmla="*/ 5128388 w 7180474"/>
              <a:gd name="connsiteY4129" fmla="*/ 3836141 h 7116222"/>
              <a:gd name="connsiteX4130" fmla="*/ 5220630 w 7180474"/>
              <a:gd name="connsiteY4130" fmla="*/ 3866410 h 7116222"/>
              <a:gd name="connsiteX4131" fmla="*/ 5220630 w 7180474"/>
              <a:gd name="connsiteY4131" fmla="*/ 3964142 h 7116222"/>
              <a:gd name="connsiteX4132" fmla="*/ 5220630 w 7180474"/>
              <a:gd name="connsiteY4132" fmla="*/ 3984150 h 7116222"/>
              <a:gd name="connsiteX4133" fmla="*/ 5220630 w 7180474"/>
              <a:gd name="connsiteY4133" fmla="*/ 4130106 h 7116222"/>
              <a:gd name="connsiteX4134" fmla="*/ 5167957 w 7180474"/>
              <a:gd name="connsiteY4134" fmla="*/ 4147421 h 7116222"/>
              <a:gd name="connsiteX4135" fmla="*/ 5135768 w 7180474"/>
              <a:gd name="connsiteY4135" fmla="*/ 4102146 h 7116222"/>
              <a:gd name="connsiteX4136" fmla="*/ 5000141 w 7180474"/>
              <a:gd name="connsiteY4136" fmla="*/ 4269522 h 7116222"/>
              <a:gd name="connsiteX4137" fmla="*/ 4967697 w 7180474"/>
              <a:gd name="connsiteY4137" fmla="*/ 4314669 h 7116222"/>
              <a:gd name="connsiteX4138" fmla="*/ 4829907 w 7180474"/>
              <a:gd name="connsiteY4138" fmla="*/ 4269522 h 7116222"/>
              <a:gd name="connsiteX4139" fmla="*/ 4829907 w 7180474"/>
              <a:gd name="connsiteY4139" fmla="*/ 4269522 h 7116222"/>
              <a:gd name="connsiteX4140" fmla="*/ 4967570 w 7180474"/>
              <a:gd name="connsiteY4140" fmla="*/ 4224504 h 7116222"/>
              <a:gd name="connsiteX4141" fmla="*/ 5000141 w 7180474"/>
              <a:gd name="connsiteY4141" fmla="*/ 4268881 h 7116222"/>
              <a:gd name="connsiteX4142" fmla="*/ 4707512 w 7180474"/>
              <a:gd name="connsiteY4142" fmla="*/ 4131774 h 7116222"/>
              <a:gd name="connsiteX4143" fmla="*/ 4707512 w 7180474"/>
              <a:gd name="connsiteY4143" fmla="*/ 4131774 h 7116222"/>
              <a:gd name="connsiteX4144" fmla="*/ 4615270 w 7180474"/>
              <a:gd name="connsiteY4144" fmla="*/ 4260031 h 7116222"/>
              <a:gd name="connsiteX4145" fmla="*/ 4523028 w 7180474"/>
              <a:gd name="connsiteY4145" fmla="*/ 4131774 h 7116222"/>
              <a:gd name="connsiteX4146" fmla="*/ 4523028 w 7180474"/>
              <a:gd name="connsiteY4146" fmla="*/ 4034042 h 7116222"/>
              <a:gd name="connsiteX4147" fmla="*/ 4615270 w 7180474"/>
              <a:gd name="connsiteY4147" fmla="*/ 4003773 h 7116222"/>
              <a:gd name="connsiteX4148" fmla="*/ 4707512 w 7180474"/>
              <a:gd name="connsiteY4148" fmla="*/ 4034042 h 7116222"/>
              <a:gd name="connsiteX4149" fmla="*/ 4707512 w 7180474"/>
              <a:gd name="connsiteY4149" fmla="*/ 4131645 h 7116222"/>
              <a:gd name="connsiteX4150" fmla="*/ 4400761 w 7180474"/>
              <a:gd name="connsiteY4150" fmla="*/ 4269522 h 7116222"/>
              <a:gd name="connsiteX4151" fmla="*/ 4263098 w 7180474"/>
              <a:gd name="connsiteY4151" fmla="*/ 4314669 h 7116222"/>
              <a:gd name="connsiteX4152" fmla="*/ 4230527 w 7180474"/>
              <a:gd name="connsiteY4152" fmla="*/ 4269522 h 7116222"/>
              <a:gd name="connsiteX4153" fmla="*/ 4230527 w 7180474"/>
              <a:gd name="connsiteY4153" fmla="*/ 4269522 h 7116222"/>
              <a:gd name="connsiteX4154" fmla="*/ 4263098 w 7180474"/>
              <a:gd name="connsiteY4154" fmla="*/ 4224504 h 7116222"/>
              <a:gd name="connsiteX4155" fmla="*/ 4401269 w 7180474"/>
              <a:gd name="connsiteY4155" fmla="*/ 4268881 h 7116222"/>
              <a:gd name="connsiteX4156" fmla="*/ 4343762 w 7180474"/>
              <a:gd name="connsiteY4156" fmla="*/ 4446260 h 7116222"/>
              <a:gd name="connsiteX4157" fmla="*/ 4206099 w 7180474"/>
              <a:gd name="connsiteY4157" fmla="*/ 4401242 h 7116222"/>
              <a:gd name="connsiteX4158" fmla="*/ 4206099 w 7180474"/>
              <a:gd name="connsiteY4158" fmla="*/ 4345835 h 7116222"/>
              <a:gd name="connsiteX4159" fmla="*/ 4258645 w 7180474"/>
              <a:gd name="connsiteY4159" fmla="*/ 4328520 h 7116222"/>
              <a:gd name="connsiteX4160" fmla="*/ 4102025 w 7180474"/>
              <a:gd name="connsiteY4160" fmla="*/ 4091629 h 7116222"/>
              <a:gd name="connsiteX4161" fmla="*/ 4009783 w 7180474"/>
              <a:gd name="connsiteY4161" fmla="*/ 3963372 h 7116222"/>
              <a:gd name="connsiteX4162" fmla="*/ 4009783 w 7180474"/>
              <a:gd name="connsiteY4162" fmla="*/ 3865640 h 7116222"/>
              <a:gd name="connsiteX4163" fmla="*/ 4102025 w 7180474"/>
              <a:gd name="connsiteY4163" fmla="*/ 3835372 h 7116222"/>
              <a:gd name="connsiteX4164" fmla="*/ 4194266 w 7180474"/>
              <a:gd name="connsiteY4164" fmla="*/ 3865640 h 7116222"/>
              <a:gd name="connsiteX4165" fmla="*/ 4194266 w 7180474"/>
              <a:gd name="connsiteY4165" fmla="*/ 3963372 h 7116222"/>
              <a:gd name="connsiteX4166" fmla="*/ 4194266 w 7180474"/>
              <a:gd name="connsiteY4166" fmla="*/ 3983380 h 7116222"/>
              <a:gd name="connsiteX4167" fmla="*/ 4194266 w 7180474"/>
              <a:gd name="connsiteY4167" fmla="*/ 4129337 h 7116222"/>
              <a:gd name="connsiteX4168" fmla="*/ 4141593 w 7180474"/>
              <a:gd name="connsiteY4168" fmla="*/ 4146652 h 7116222"/>
              <a:gd name="connsiteX4169" fmla="*/ 4110167 w 7180474"/>
              <a:gd name="connsiteY4169" fmla="*/ 4102146 h 7116222"/>
              <a:gd name="connsiteX4170" fmla="*/ 3973904 w 7180474"/>
              <a:gd name="connsiteY4170" fmla="*/ 4269522 h 7116222"/>
              <a:gd name="connsiteX4171" fmla="*/ 3941333 w 7180474"/>
              <a:gd name="connsiteY4171" fmla="*/ 4314669 h 7116222"/>
              <a:gd name="connsiteX4172" fmla="*/ 3804179 w 7180474"/>
              <a:gd name="connsiteY4172" fmla="*/ 4269522 h 7116222"/>
              <a:gd name="connsiteX4173" fmla="*/ 3804179 w 7180474"/>
              <a:gd name="connsiteY4173" fmla="*/ 4269522 h 7116222"/>
              <a:gd name="connsiteX4174" fmla="*/ 3941842 w 7180474"/>
              <a:gd name="connsiteY4174" fmla="*/ 4224504 h 7116222"/>
              <a:gd name="connsiteX4175" fmla="*/ 3974286 w 7180474"/>
              <a:gd name="connsiteY4175" fmla="*/ 4269522 h 7116222"/>
              <a:gd name="connsiteX4176" fmla="*/ 3681275 w 7180474"/>
              <a:gd name="connsiteY4176" fmla="*/ 4131774 h 7116222"/>
              <a:gd name="connsiteX4177" fmla="*/ 3681275 w 7180474"/>
              <a:gd name="connsiteY4177" fmla="*/ 4131774 h 7116222"/>
              <a:gd name="connsiteX4178" fmla="*/ 3589034 w 7180474"/>
              <a:gd name="connsiteY4178" fmla="*/ 4260031 h 7116222"/>
              <a:gd name="connsiteX4179" fmla="*/ 3496792 w 7180474"/>
              <a:gd name="connsiteY4179" fmla="*/ 4131774 h 7116222"/>
              <a:gd name="connsiteX4180" fmla="*/ 3496792 w 7180474"/>
              <a:gd name="connsiteY4180" fmla="*/ 4034042 h 7116222"/>
              <a:gd name="connsiteX4181" fmla="*/ 3589034 w 7180474"/>
              <a:gd name="connsiteY4181" fmla="*/ 4003773 h 7116222"/>
              <a:gd name="connsiteX4182" fmla="*/ 3681275 w 7180474"/>
              <a:gd name="connsiteY4182" fmla="*/ 4034042 h 7116222"/>
              <a:gd name="connsiteX4183" fmla="*/ 3681275 w 7180474"/>
              <a:gd name="connsiteY4183" fmla="*/ 4131645 h 7116222"/>
              <a:gd name="connsiteX4184" fmla="*/ 3374651 w 7180474"/>
              <a:gd name="connsiteY4184" fmla="*/ 4269522 h 7116222"/>
              <a:gd name="connsiteX4185" fmla="*/ 3236861 w 7180474"/>
              <a:gd name="connsiteY4185" fmla="*/ 4314669 h 7116222"/>
              <a:gd name="connsiteX4186" fmla="*/ 3204290 w 7180474"/>
              <a:gd name="connsiteY4186" fmla="*/ 4269522 h 7116222"/>
              <a:gd name="connsiteX4187" fmla="*/ 3204290 w 7180474"/>
              <a:gd name="connsiteY4187" fmla="*/ 4269522 h 7116222"/>
              <a:gd name="connsiteX4188" fmla="*/ 3236861 w 7180474"/>
              <a:gd name="connsiteY4188" fmla="*/ 4224504 h 7116222"/>
              <a:gd name="connsiteX4189" fmla="*/ 3375669 w 7180474"/>
              <a:gd name="connsiteY4189" fmla="*/ 4268881 h 7116222"/>
              <a:gd name="connsiteX4190" fmla="*/ 3317652 w 7180474"/>
              <a:gd name="connsiteY4190" fmla="*/ 4446260 h 7116222"/>
              <a:gd name="connsiteX4191" fmla="*/ 3180753 w 7180474"/>
              <a:gd name="connsiteY4191" fmla="*/ 4401242 h 7116222"/>
              <a:gd name="connsiteX4192" fmla="*/ 3180753 w 7180474"/>
              <a:gd name="connsiteY4192" fmla="*/ 4345835 h 7116222"/>
              <a:gd name="connsiteX4193" fmla="*/ 3233299 w 7180474"/>
              <a:gd name="connsiteY4193" fmla="*/ 4328520 h 7116222"/>
              <a:gd name="connsiteX4194" fmla="*/ 3075915 w 7180474"/>
              <a:gd name="connsiteY4194" fmla="*/ 4091629 h 7116222"/>
              <a:gd name="connsiteX4195" fmla="*/ 2983674 w 7180474"/>
              <a:gd name="connsiteY4195" fmla="*/ 3963372 h 7116222"/>
              <a:gd name="connsiteX4196" fmla="*/ 2983674 w 7180474"/>
              <a:gd name="connsiteY4196" fmla="*/ 3865640 h 7116222"/>
              <a:gd name="connsiteX4197" fmla="*/ 3075915 w 7180474"/>
              <a:gd name="connsiteY4197" fmla="*/ 3835372 h 7116222"/>
              <a:gd name="connsiteX4198" fmla="*/ 3168157 w 7180474"/>
              <a:gd name="connsiteY4198" fmla="*/ 3865640 h 7116222"/>
              <a:gd name="connsiteX4199" fmla="*/ 3168157 w 7180474"/>
              <a:gd name="connsiteY4199" fmla="*/ 3963372 h 7116222"/>
              <a:gd name="connsiteX4200" fmla="*/ 3168157 w 7180474"/>
              <a:gd name="connsiteY4200" fmla="*/ 3983380 h 7116222"/>
              <a:gd name="connsiteX4201" fmla="*/ 3168157 w 7180474"/>
              <a:gd name="connsiteY4201" fmla="*/ 4129337 h 7116222"/>
              <a:gd name="connsiteX4202" fmla="*/ 3117138 w 7180474"/>
              <a:gd name="connsiteY4202" fmla="*/ 4146652 h 7116222"/>
              <a:gd name="connsiteX4203" fmla="*/ 3084440 w 7180474"/>
              <a:gd name="connsiteY4203" fmla="*/ 4102146 h 7116222"/>
              <a:gd name="connsiteX4204" fmla="*/ 2949194 w 7180474"/>
              <a:gd name="connsiteY4204" fmla="*/ 4269522 h 7116222"/>
              <a:gd name="connsiteX4205" fmla="*/ 2916624 w 7180474"/>
              <a:gd name="connsiteY4205" fmla="*/ 4314669 h 7116222"/>
              <a:gd name="connsiteX4206" fmla="*/ 2778834 w 7180474"/>
              <a:gd name="connsiteY4206" fmla="*/ 4269522 h 7116222"/>
              <a:gd name="connsiteX4207" fmla="*/ 2778834 w 7180474"/>
              <a:gd name="connsiteY4207" fmla="*/ 4269522 h 7116222"/>
              <a:gd name="connsiteX4208" fmla="*/ 2916369 w 7180474"/>
              <a:gd name="connsiteY4208" fmla="*/ 4224504 h 7116222"/>
              <a:gd name="connsiteX4209" fmla="*/ 2949194 w 7180474"/>
              <a:gd name="connsiteY4209" fmla="*/ 4268881 h 7116222"/>
              <a:gd name="connsiteX4210" fmla="*/ 2656566 w 7180474"/>
              <a:gd name="connsiteY4210" fmla="*/ 4131774 h 7116222"/>
              <a:gd name="connsiteX4211" fmla="*/ 2656566 w 7180474"/>
              <a:gd name="connsiteY4211" fmla="*/ 4131774 h 7116222"/>
              <a:gd name="connsiteX4212" fmla="*/ 2564324 w 7180474"/>
              <a:gd name="connsiteY4212" fmla="*/ 4260031 h 7116222"/>
              <a:gd name="connsiteX4213" fmla="*/ 2472082 w 7180474"/>
              <a:gd name="connsiteY4213" fmla="*/ 4131774 h 7116222"/>
              <a:gd name="connsiteX4214" fmla="*/ 2472082 w 7180474"/>
              <a:gd name="connsiteY4214" fmla="*/ 4034042 h 7116222"/>
              <a:gd name="connsiteX4215" fmla="*/ 2564324 w 7180474"/>
              <a:gd name="connsiteY4215" fmla="*/ 4003773 h 7116222"/>
              <a:gd name="connsiteX4216" fmla="*/ 2656566 w 7180474"/>
              <a:gd name="connsiteY4216" fmla="*/ 4034042 h 7116222"/>
              <a:gd name="connsiteX4217" fmla="*/ 2656566 w 7180474"/>
              <a:gd name="connsiteY4217" fmla="*/ 4131645 h 7116222"/>
              <a:gd name="connsiteX4218" fmla="*/ 2349941 w 7180474"/>
              <a:gd name="connsiteY4218" fmla="*/ 4269522 h 7116222"/>
              <a:gd name="connsiteX4219" fmla="*/ 2212151 w 7180474"/>
              <a:gd name="connsiteY4219" fmla="*/ 4314669 h 7116222"/>
              <a:gd name="connsiteX4220" fmla="*/ 2179581 w 7180474"/>
              <a:gd name="connsiteY4220" fmla="*/ 4269522 h 7116222"/>
              <a:gd name="connsiteX4221" fmla="*/ 2179581 w 7180474"/>
              <a:gd name="connsiteY4221" fmla="*/ 4269522 h 7116222"/>
              <a:gd name="connsiteX4222" fmla="*/ 2212024 w 7180474"/>
              <a:gd name="connsiteY4222" fmla="*/ 4224504 h 7116222"/>
              <a:gd name="connsiteX4223" fmla="*/ 2349941 w 7180474"/>
              <a:gd name="connsiteY4223" fmla="*/ 4268881 h 7116222"/>
              <a:gd name="connsiteX4224" fmla="*/ 2292943 w 7180474"/>
              <a:gd name="connsiteY4224" fmla="*/ 4446260 h 7116222"/>
              <a:gd name="connsiteX4225" fmla="*/ 2155153 w 7180474"/>
              <a:gd name="connsiteY4225" fmla="*/ 4401242 h 7116222"/>
              <a:gd name="connsiteX4226" fmla="*/ 2155153 w 7180474"/>
              <a:gd name="connsiteY4226" fmla="*/ 4345835 h 7116222"/>
              <a:gd name="connsiteX4227" fmla="*/ 2207826 w 7180474"/>
              <a:gd name="connsiteY4227" fmla="*/ 4328520 h 7116222"/>
              <a:gd name="connsiteX4228" fmla="*/ 2051206 w 7180474"/>
              <a:gd name="connsiteY4228" fmla="*/ 4091629 h 7116222"/>
              <a:gd name="connsiteX4229" fmla="*/ 1958964 w 7180474"/>
              <a:gd name="connsiteY4229" fmla="*/ 3963372 h 7116222"/>
              <a:gd name="connsiteX4230" fmla="*/ 1958964 w 7180474"/>
              <a:gd name="connsiteY4230" fmla="*/ 3865640 h 7116222"/>
              <a:gd name="connsiteX4231" fmla="*/ 2051206 w 7180474"/>
              <a:gd name="connsiteY4231" fmla="*/ 3835372 h 7116222"/>
              <a:gd name="connsiteX4232" fmla="*/ 2143447 w 7180474"/>
              <a:gd name="connsiteY4232" fmla="*/ 3865640 h 7116222"/>
              <a:gd name="connsiteX4233" fmla="*/ 2143447 w 7180474"/>
              <a:gd name="connsiteY4233" fmla="*/ 3963372 h 7116222"/>
              <a:gd name="connsiteX4234" fmla="*/ 2143447 w 7180474"/>
              <a:gd name="connsiteY4234" fmla="*/ 3983380 h 7116222"/>
              <a:gd name="connsiteX4235" fmla="*/ 2143447 w 7180474"/>
              <a:gd name="connsiteY4235" fmla="*/ 4129337 h 7116222"/>
              <a:gd name="connsiteX4236" fmla="*/ 2090774 w 7180474"/>
              <a:gd name="connsiteY4236" fmla="*/ 4146652 h 7116222"/>
              <a:gd name="connsiteX4237" fmla="*/ 2058712 w 7180474"/>
              <a:gd name="connsiteY4237" fmla="*/ 4102146 h 7116222"/>
              <a:gd name="connsiteX4238" fmla="*/ 1923085 w 7180474"/>
              <a:gd name="connsiteY4238" fmla="*/ 4269522 h 7116222"/>
              <a:gd name="connsiteX4239" fmla="*/ 1890514 w 7180474"/>
              <a:gd name="connsiteY4239" fmla="*/ 4314669 h 7116222"/>
              <a:gd name="connsiteX4240" fmla="*/ 1752852 w 7180474"/>
              <a:gd name="connsiteY4240" fmla="*/ 4269522 h 7116222"/>
              <a:gd name="connsiteX4241" fmla="*/ 1752852 w 7180474"/>
              <a:gd name="connsiteY4241" fmla="*/ 4269522 h 7116222"/>
              <a:gd name="connsiteX4242" fmla="*/ 1890387 w 7180474"/>
              <a:gd name="connsiteY4242" fmla="*/ 4224504 h 7116222"/>
              <a:gd name="connsiteX4243" fmla="*/ 1922958 w 7180474"/>
              <a:gd name="connsiteY4243" fmla="*/ 4269522 h 7116222"/>
              <a:gd name="connsiteX4244" fmla="*/ 1538342 w 7180474"/>
              <a:gd name="connsiteY4244" fmla="*/ 3735844 h 7116222"/>
              <a:gd name="connsiteX4245" fmla="*/ 1630584 w 7180474"/>
              <a:gd name="connsiteY4245" fmla="*/ 3864101 h 7116222"/>
              <a:gd name="connsiteX4246" fmla="*/ 1630584 w 7180474"/>
              <a:gd name="connsiteY4246" fmla="*/ 3961063 h 7116222"/>
              <a:gd name="connsiteX4247" fmla="*/ 1538342 w 7180474"/>
              <a:gd name="connsiteY4247" fmla="*/ 3991332 h 7116222"/>
              <a:gd name="connsiteX4248" fmla="*/ 1446482 w 7180474"/>
              <a:gd name="connsiteY4248" fmla="*/ 3961063 h 7116222"/>
              <a:gd name="connsiteX4249" fmla="*/ 1446482 w 7180474"/>
              <a:gd name="connsiteY4249" fmla="*/ 3863332 h 7116222"/>
              <a:gd name="connsiteX4250" fmla="*/ 1446100 w 7180474"/>
              <a:gd name="connsiteY4250" fmla="*/ 3844093 h 7116222"/>
              <a:gd name="connsiteX4251" fmla="*/ 1446100 w 7180474"/>
              <a:gd name="connsiteY4251" fmla="*/ 3698136 h 7116222"/>
              <a:gd name="connsiteX4252" fmla="*/ 1498773 w 7180474"/>
              <a:gd name="connsiteY4252" fmla="*/ 3680821 h 7116222"/>
              <a:gd name="connsiteX4253" fmla="*/ 1531344 w 7180474"/>
              <a:gd name="connsiteY4253" fmla="*/ 3725968 h 7116222"/>
              <a:gd name="connsiteX4254" fmla="*/ 1545467 w 7180474"/>
              <a:gd name="connsiteY4254" fmla="*/ 3725968 h 7116222"/>
              <a:gd name="connsiteX4255" fmla="*/ 1578038 w 7180474"/>
              <a:gd name="connsiteY4255" fmla="*/ 3680821 h 7116222"/>
              <a:gd name="connsiteX4256" fmla="*/ 1630584 w 7180474"/>
              <a:gd name="connsiteY4256" fmla="*/ 3698136 h 7116222"/>
              <a:gd name="connsiteX4257" fmla="*/ 1630584 w 7180474"/>
              <a:gd name="connsiteY4257" fmla="*/ 3844093 h 7116222"/>
              <a:gd name="connsiteX4258" fmla="*/ 1642034 w 7180474"/>
              <a:gd name="connsiteY4258" fmla="*/ 3969657 h 7116222"/>
              <a:gd name="connsiteX4259" fmla="*/ 1642034 w 7180474"/>
              <a:gd name="connsiteY4259" fmla="*/ 3879877 h 7116222"/>
              <a:gd name="connsiteX4260" fmla="*/ 1694707 w 7180474"/>
              <a:gd name="connsiteY4260" fmla="*/ 3952855 h 7116222"/>
              <a:gd name="connsiteX4261" fmla="*/ 1779824 w 7180474"/>
              <a:gd name="connsiteY4261" fmla="*/ 3925023 h 7116222"/>
              <a:gd name="connsiteX4262" fmla="*/ 1727151 w 7180474"/>
              <a:gd name="connsiteY4262" fmla="*/ 3998002 h 7116222"/>
              <a:gd name="connsiteX4263" fmla="*/ 1779824 w 7180474"/>
              <a:gd name="connsiteY4263" fmla="*/ 4070980 h 7116222"/>
              <a:gd name="connsiteX4264" fmla="*/ 1694707 w 7180474"/>
              <a:gd name="connsiteY4264" fmla="*/ 4043020 h 7116222"/>
              <a:gd name="connsiteX4265" fmla="*/ 1642161 w 7180474"/>
              <a:gd name="connsiteY4265" fmla="*/ 4115998 h 7116222"/>
              <a:gd name="connsiteX4266" fmla="*/ 1642161 w 7180474"/>
              <a:gd name="connsiteY4266" fmla="*/ 4026218 h 7116222"/>
              <a:gd name="connsiteX4267" fmla="*/ 1556917 w 7180474"/>
              <a:gd name="connsiteY4267" fmla="*/ 3998258 h 7116222"/>
              <a:gd name="connsiteX4268" fmla="*/ 1923085 w 7180474"/>
              <a:gd name="connsiteY4268" fmla="*/ 2846124 h 7116222"/>
              <a:gd name="connsiteX4269" fmla="*/ 1923085 w 7180474"/>
              <a:gd name="connsiteY4269" fmla="*/ 2846124 h 7116222"/>
              <a:gd name="connsiteX4270" fmla="*/ 1890514 w 7180474"/>
              <a:gd name="connsiteY4270" fmla="*/ 2891270 h 7116222"/>
              <a:gd name="connsiteX4271" fmla="*/ 1753233 w 7180474"/>
              <a:gd name="connsiteY4271" fmla="*/ 2846508 h 7116222"/>
              <a:gd name="connsiteX4272" fmla="*/ 1753233 w 7180474"/>
              <a:gd name="connsiteY4272" fmla="*/ 2846508 h 7116222"/>
              <a:gd name="connsiteX4273" fmla="*/ 1890769 w 7180474"/>
              <a:gd name="connsiteY4273" fmla="*/ 2801490 h 7116222"/>
              <a:gd name="connsiteX4274" fmla="*/ 1809850 w 7180474"/>
              <a:gd name="connsiteY4274" fmla="*/ 2669385 h 7116222"/>
              <a:gd name="connsiteX4275" fmla="*/ 1947513 w 7180474"/>
              <a:gd name="connsiteY4275" fmla="*/ 2714532 h 7116222"/>
              <a:gd name="connsiteX4276" fmla="*/ 1947513 w 7180474"/>
              <a:gd name="connsiteY4276" fmla="*/ 2770324 h 7116222"/>
              <a:gd name="connsiteX4277" fmla="*/ 1895731 w 7180474"/>
              <a:gd name="connsiteY4277" fmla="*/ 2787767 h 7116222"/>
              <a:gd name="connsiteX4278" fmla="*/ 2051587 w 7180474"/>
              <a:gd name="connsiteY4278" fmla="*/ 3024016 h 7116222"/>
              <a:gd name="connsiteX4279" fmla="*/ 2143829 w 7180474"/>
              <a:gd name="connsiteY4279" fmla="*/ 3152274 h 7116222"/>
              <a:gd name="connsiteX4280" fmla="*/ 2143829 w 7180474"/>
              <a:gd name="connsiteY4280" fmla="*/ 3250006 h 7116222"/>
              <a:gd name="connsiteX4281" fmla="*/ 2051587 w 7180474"/>
              <a:gd name="connsiteY4281" fmla="*/ 3280146 h 7116222"/>
              <a:gd name="connsiteX4282" fmla="*/ 1959346 w 7180474"/>
              <a:gd name="connsiteY4282" fmla="*/ 3250006 h 7116222"/>
              <a:gd name="connsiteX4283" fmla="*/ 1959346 w 7180474"/>
              <a:gd name="connsiteY4283" fmla="*/ 3152274 h 7116222"/>
              <a:gd name="connsiteX4284" fmla="*/ 1959346 w 7180474"/>
              <a:gd name="connsiteY4284" fmla="*/ 3132650 h 7116222"/>
              <a:gd name="connsiteX4285" fmla="*/ 1959346 w 7180474"/>
              <a:gd name="connsiteY4285" fmla="*/ 2986309 h 7116222"/>
              <a:gd name="connsiteX4286" fmla="*/ 2012019 w 7180474"/>
              <a:gd name="connsiteY4286" fmla="*/ 2969122 h 7116222"/>
              <a:gd name="connsiteX4287" fmla="*/ 2044590 w 7180474"/>
              <a:gd name="connsiteY4287" fmla="*/ 3014269 h 7116222"/>
              <a:gd name="connsiteX4288" fmla="*/ 2179835 w 7180474"/>
              <a:gd name="connsiteY4288" fmla="*/ 2846380 h 7116222"/>
              <a:gd name="connsiteX4289" fmla="*/ 2212279 w 7180474"/>
              <a:gd name="connsiteY4289" fmla="*/ 2801362 h 7116222"/>
              <a:gd name="connsiteX4290" fmla="*/ 2349941 w 7180474"/>
              <a:gd name="connsiteY4290" fmla="*/ 2846380 h 7116222"/>
              <a:gd name="connsiteX4291" fmla="*/ 2349941 w 7180474"/>
              <a:gd name="connsiteY4291" fmla="*/ 2846380 h 7116222"/>
              <a:gd name="connsiteX4292" fmla="*/ 2212151 w 7180474"/>
              <a:gd name="connsiteY4292" fmla="*/ 2891526 h 7116222"/>
              <a:gd name="connsiteX4293" fmla="*/ 2179581 w 7180474"/>
              <a:gd name="connsiteY4293" fmla="*/ 2846380 h 7116222"/>
              <a:gd name="connsiteX4294" fmla="*/ 2949194 w 7180474"/>
              <a:gd name="connsiteY4294" fmla="*/ 2846380 h 7116222"/>
              <a:gd name="connsiteX4295" fmla="*/ 2949194 w 7180474"/>
              <a:gd name="connsiteY4295" fmla="*/ 2846380 h 7116222"/>
              <a:gd name="connsiteX4296" fmla="*/ 2916624 w 7180474"/>
              <a:gd name="connsiteY4296" fmla="*/ 2891526 h 7116222"/>
              <a:gd name="connsiteX4297" fmla="*/ 2778834 w 7180474"/>
              <a:gd name="connsiteY4297" fmla="*/ 2846380 h 7116222"/>
              <a:gd name="connsiteX4298" fmla="*/ 2778834 w 7180474"/>
              <a:gd name="connsiteY4298" fmla="*/ 2846380 h 7116222"/>
              <a:gd name="connsiteX4299" fmla="*/ 2916369 w 7180474"/>
              <a:gd name="connsiteY4299" fmla="*/ 2801362 h 7116222"/>
              <a:gd name="connsiteX4300" fmla="*/ 2835833 w 7180474"/>
              <a:gd name="connsiteY4300" fmla="*/ 2669642 h 7116222"/>
              <a:gd name="connsiteX4301" fmla="*/ 2973623 w 7180474"/>
              <a:gd name="connsiteY4301" fmla="*/ 2714788 h 7116222"/>
              <a:gd name="connsiteX4302" fmla="*/ 2973623 w 7180474"/>
              <a:gd name="connsiteY4302" fmla="*/ 2770580 h 7116222"/>
              <a:gd name="connsiteX4303" fmla="*/ 2921077 w 7180474"/>
              <a:gd name="connsiteY4303" fmla="*/ 2787767 h 7116222"/>
              <a:gd name="connsiteX4304" fmla="*/ 3077569 w 7180474"/>
              <a:gd name="connsiteY4304" fmla="*/ 3024273 h 7116222"/>
              <a:gd name="connsiteX4305" fmla="*/ 3169811 w 7180474"/>
              <a:gd name="connsiteY4305" fmla="*/ 3152530 h 7116222"/>
              <a:gd name="connsiteX4306" fmla="*/ 3169811 w 7180474"/>
              <a:gd name="connsiteY4306" fmla="*/ 3250262 h 7116222"/>
              <a:gd name="connsiteX4307" fmla="*/ 3077569 w 7180474"/>
              <a:gd name="connsiteY4307" fmla="*/ 3280402 h 7116222"/>
              <a:gd name="connsiteX4308" fmla="*/ 2985328 w 7180474"/>
              <a:gd name="connsiteY4308" fmla="*/ 3250262 h 7116222"/>
              <a:gd name="connsiteX4309" fmla="*/ 2985328 w 7180474"/>
              <a:gd name="connsiteY4309" fmla="*/ 3152530 h 7116222"/>
              <a:gd name="connsiteX4310" fmla="*/ 2985328 w 7180474"/>
              <a:gd name="connsiteY4310" fmla="*/ 3132650 h 7116222"/>
              <a:gd name="connsiteX4311" fmla="*/ 2985328 w 7180474"/>
              <a:gd name="connsiteY4311" fmla="*/ 2986309 h 7116222"/>
              <a:gd name="connsiteX4312" fmla="*/ 3038001 w 7180474"/>
              <a:gd name="connsiteY4312" fmla="*/ 2969122 h 7116222"/>
              <a:gd name="connsiteX4313" fmla="*/ 3070445 w 7180474"/>
              <a:gd name="connsiteY4313" fmla="*/ 3014269 h 7116222"/>
              <a:gd name="connsiteX4314" fmla="*/ 3205690 w 7180474"/>
              <a:gd name="connsiteY4314" fmla="*/ 2846380 h 7116222"/>
              <a:gd name="connsiteX4315" fmla="*/ 3238261 w 7180474"/>
              <a:gd name="connsiteY4315" fmla="*/ 2801362 h 7116222"/>
              <a:gd name="connsiteX4316" fmla="*/ 3375923 w 7180474"/>
              <a:gd name="connsiteY4316" fmla="*/ 2846380 h 7116222"/>
              <a:gd name="connsiteX4317" fmla="*/ 3375923 w 7180474"/>
              <a:gd name="connsiteY4317" fmla="*/ 2846380 h 7116222"/>
              <a:gd name="connsiteX4318" fmla="*/ 3238133 w 7180474"/>
              <a:gd name="connsiteY4318" fmla="*/ 2891526 h 7116222"/>
              <a:gd name="connsiteX4319" fmla="*/ 3205563 w 7180474"/>
              <a:gd name="connsiteY4319" fmla="*/ 2846380 h 7116222"/>
              <a:gd name="connsiteX4320" fmla="*/ 3975049 w 7180474"/>
              <a:gd name="connsiteY4320" fmla="*/ 2846380 h 7116222"/>
              <a:gd name="connsiteX4321" fmla="*/ 3975049 w 7180474"/>
              <a:gd name="connsiteY4321" fmla="*/ 2846380 h 7116222"/>
              <a:gd name="connsiteX4322" fmla="*/ 3942478 w 7180474"/>
              <a:gd name="connsiteY4322" fmla="*/ 2891526 h 7116222"/>
              <a:gd name="connsiteX4323" fmla="*/ 3804179 w 7180474"/>
              <a:gd name="connsiteY4323" fmla="*/ 2846508 h 7116222"/>
              <a:gd name="connsiteX4324" fmla="*/ 3804179 w 7180474"/>
              <a:gd name="connsiteY4324" fmla="*/ 2846508 h 7116222"/>
              <a:gd name="connsiteX4325" fmla="*/ 3941842 w 7180474"/>
              <a:gd name="connsiteY4325" fmla="*/ 2801490 h 7116222"/>
              <a:gd name="connsiteX4326" fmla="*/ 3861815 w 7180474"/>
              <a:gd name="connsiteY4326" fmla="*/ 2669642 h 7116222"/>
              <a:gd name="connsiteX4327" fmla="*/ 3999604 w 7180474"/>
              <a:gd name="connsiteY4327" fmla="*/ 2714788 h 7116222"/>
              <a:gd name="connsiteX4328" fmla="*/ 3999604 w 7180474"/>
              <a:gd name="connsiteY4328" fmla="*/ 2770580 h 7116222"/>
              <a:gd name="connsiteX4329" fmla="*/ 3946931 w 7180474"/>
              <a:gd name="connsiteY4329" fmla="*/ 2787767 h 7116222"/>
              <a:gd name="connsiteX4330" fmla="*/ 4103551 w 7180474"/>
              <a:gd name="connsiteY4330" fmla="*/ 3024273 h 7116222"/>
              <a:gd name="connsiteX4331" fmla="*/ 4195793 w 7180474"/>
              <a:gd name="connsiteY4331" fmla="*/ 3152530 h 7116222"/>
              <a:gd name="connsiteX4332" fmla="*/ 4195793 w 7180474"/>
              <a:gd name="connsiteY4332" fmla="*/ 3250262 h 7116222"/>
              <a:gd name="connsiteX4333" fmla="*/ 4103551 w 7180474"/>
              <a:gd name="connsiteY4333" fmla="*/ 3280402 h 7116222"/>
              <a:gd name="connsiteX4334" fmla="*/ 4011310 w 7180474"/>
              <a:gd name="connsiteY4334" fmla="*/ 3250262 h 7116222"/>
              <a:gd name="connsiteX4335" fmla="*/ 4011310 w 7180474"/>
              <a:gd name="connsiteY4335" fmla="*/ 3152530 h 7116222"/>
              <a:gd name="connsiteX4336" fmla="*/ 4011310 w 7180474"/>
              <a:gd name="connsiteY4336" fmla="*/ 3132650 h 7116222"/>
              <a:gd name="connsiteX4337" fmla="*/ 4011310 w 7180474"/>
              <a:gd name="connsiteY4337" fmla="*/ 2986309 h 7116222"/>
              <a:gd name="connsiteX4338" fmla="*/ 4063983 w 7180474"/>
              <a:gd name="connsiteY4338" fmla="*/ 2969122 h 7116222"/>
              <a:gd name="connsiteX4339" fmla="*/ 4096426 w 7180474"/>
              <a:gd name="connsiteY4339" fmla="*/ 3014269 h 7116222"/>
              <a:gd name="connsiteX4340" fmla="*/ 4231672 w 7180474"/>
              <a:gd name="connsiteY4340" fmla="*/ 2846380 h 7116222"/>
              <a:gd name="connsiteX4341" fmla="*/ 4264243 w 7180474"/>
              <a:gd name="connsiteY4341" fmla="*/ 2801362 h 7116222"/>
              <a:gd name="connsiteX4342" fmla="*/ 4401778 w 7180474"/>
              <a:gd name="connsiteY4342" fmla="*/ 2846380 h 7116222"/>
              <a:gd name="connsiteX4343" fmla="*/ 4401778 w 7180474"/>
              <a:gd name="connsiteY4343" fmla="*/ 2846380 h 7116222"/>
              <a:gd name="connsiteX4344" fmla="*/ 4264116 w 7180474"/>
              <a:gd name="connsiteY4344" fmla="*/ 2891526 h 7116222"/>
              <a:gd name="connsiteX4345" fmla="*/ 4231545 w 7180474"/>
              <a:gd name="connsiteY4345" fmla="*/ 2846380 h 7116222"/>
              <a:gd name="connsiteX4346" fmla="*/ 5001031 w 7180474"/>
              <a:gd name="connsiteY4346" fmla="*/ 2846380 h 7116222"/>
              <a:gd name="connsiteX4347" fmla="*/ 5001031 w 7180474"/>
              <a:gd name="connsiteY4347" fmla="*/ 2846380 h 7116222"/>
              <a:gd name="connsiteX4348" fmla="*/ 4968587 w 7180474"/>
              <a:gd name="connsiteY4348" fmla="*/ 2891526 h 7116222"/>
              <a:gd name="connsiteX4349" fmla="*/ 4830798 w 7180474"/>
              <a:gd name="connsiteY4349" fmla="*/ 2846380 h 7116222"/>
              <a:gd name="connsiteX4350" fmla="*/ 4830798 w 7180474"/>
              <a:gd name="connsiteY4350" fmla="*/ 2846380 h 7116222"/>
              <a:gd name="connsiteX4351" fmla="*/ 4968461 w 7180474"/>
              <a:gd name="connsiteY4351" fmla="*/ 2801362 h 7116222"/>
              <a:gd name="connsiteX4352" fmla="*/ 4887797 w 7180474"/>
              <a:gd name="connsiteY4352" fmla="*/ 2669642 h 7116222"/>
              <a:gd name="connsiteX4353" fmla="*/ 5025587 w 7180474"/>
              <a:gd name="connsiteY4353" fmla="*/ 2714788 h 7116222"/>
              <a:gd name="connsiteX4354" fmla="*/ 5025587 w 7180474"/>
              <a:gd name="connsiteY4354" fmla="*/ 2770580 h 7116222"/>
              <a:gd name="connsiteX4355" fmla="*/ 4972913 w 7180474"/>
              <a:gd name="connsiteY4355" fmla="*/ 2787767 h 7116222"/>
              <a:gd name="connsiteX4356" fmla="*/ 5129534 w 7180474"/>
              <a:gd name="connsiteY4356" fmla="*/ 3024273 h 7116222"/>
              <a:gd name="connsiteX4357" fmla="*/ 5221775 w 7180474"/>
              <a:gd name="connsiteY4357" fmla="*/ 3152530 h 7116222"/>
              <a:gd name="connsiteX4358" fmla="*/ 5221775 w 7180474"/>
              <a:gd name="connsiteY4358" fmla="*/ 3250262 h 7116222"/>
              <a:gd name="connsiteX4359" fmla="*/ 5129534 w 7180474"/>
              <a:gd name="connsiteY4359" fmla="*/ 3280402 h 7116222"/>
              <a:gd name="connsiteX4360" fmla="*/ 5037292 w 7180474"/>
              <a:gd name="connsiteY4360" fmla="*/ 3250262 h 7116222"/>
              <a:gd name="connsiteX4361" fmla="*/ 5037292 w 7180474"/>
              <a:gd name="connsiteY4361" fmla="*/ 3152530 h 7116222"/>
              <a:gd name="connsiteX4362" fmla="*/ 5037292 w 7180474"/>
              <a:gd name="connsiteY4362" fmla="*/ 3132650 h 7116222"/>
              <a:gd name="connsiteX4363" fmla="*/ 5037292 w 7180474"/>
              <a:gd name="connsiteY4363" fmla="*/ 2986309 h 7116222"/>
              <a:gd name="connsiteX4364" fmla="*/ 5089965 w 7180474"/>
              <a:gd name="connsiteY4364" fmla="*/ 2969122 h 7116222"/>
              <a:gd name="connsiteX4365" fmla="*/ 5122408 w 7180474"/>
              <a:gd name="connsiteY4365" fmla="*/ 3014269 h 7116222"/>
              <a:gd name="connsiteX4366" fmla="*/ 5381830 w 7180474"/>
              <a:gd name="connsiteY4366" fmla="*/ 3039151 h 7116222"/>
              <a:gd name="connsiteX4367" fmla="*/ 5438830 w 7180474"/>
              <a:gd name="connsiteY4367" fmla="*/ 3118286 h 7116222"/>
              <a:gd name="connsiteX4368" fmla="*/ 5381830 w 7180474"/>
              <a:gd name="connsiteY4368" fmla="*/ 3197292 h 7116222"/>
              <a:gd name="connsiteX4369" fmla="*/ 5381830 w 7180474"/>
              <a:gd name="connsiteY4369" fmla="*/ 3197292 h 7116222"/>
              <a:gd name="connsiteX4370" fmla="*/ 5289589 w 7180474"/>
              <a:gd name="connsiteY4370" fmla="*/ 3227432 h 7116222"/>
              <a:gd name="connsiteX4371" fmla="*/ 5232717 w 7180474"/>
              <a:gd name="connsiteY4371" fmla="*/ 3148298 h 7116222"/>
              <a:gd name="connsiteX4372" fmla="*/ 5232717 w 7180474"/>
              <a:gd name="connsiteY4372" fmla="*/ 2990285 h 7116222"/>
              <a:gd name="connsiteX4373" fmla="*/ 5232717 w 7180474"/>
              <a:gd name="connsiteY4373" fmla="*/ 2978228 h 7116222"/>
              <a:gd name="connsiteX4374" fmla="*/ 5232717 w 7180474"/>
              <a:gd name="connsiteY4374" fmla="*/ 2922180 h 7116222"/>
              <a:gd name="connsiteX4375" fmla="*/ 5285263 w 7180474"/>
              <a:gd name="connsiteY4375" fmla="*/ 2904865 h 7116222"/>
              <a:gd name="connsiteX4376" fmla="*/ 5370380 w 7180474"/>
              <a:gd name="connsiteY4376" fmla="*/ 3023118 h 7116222"/>
              <a:gd name="connsiteX4377" fmla="*/ 5285263 w 7180474"/>
              <a:gd name="connsiteY4377" fmla="*/ 3241156 h 7116222"/>
              <a:gd name="connsiteX4378" fmla="*/ 5370380 w 7180474"/>
              <a:gd name="connsiteY4378" fmla="*/ 3213324 h 7116222"/>
              <a:gd name="connsiteX4379" fmla="*/ 5318215 w 7180474"/>
              <a:gd name="connsiteY4379" fmla="*/ 3286174 h 7116222"/>
              <a:gd name="connsiteX4380" fmla="*/ 5370761 w 7180474"/>
              <a:gd name="connsiteY4380" fmla="*/ 3359153 h 7116222"/>
              <a:gd name="connsiteX4381" fmla="*/ 5285645 w 7180474"/>
              <a:gd name="connsiteY4381" fmla="*/ 3331321 h 7116222"/>
              <a:gd name="connsiteX4382" fmla="*/ 5233099 w 7180474"/>
              <a:gd name="connsiteY4382" fmla="*/ 3404299 h 7116222"/>
              <a:gd name="connsiteX4383" fmla="*/ 5233099 w 7180474"/>
              <a:gd name="connsiteY4383" fmla="*/ 3314519 h 7116222"/>
              <a:gd name="connsiteX4384" fmla="*/ 5147854 w 7180474"/>
              <a:gd name="connsiteY4384" fmla="*/ 3286687 h 7116222"/>
              <a:gd name="connsiteX4385" fmla="*/ 5233099 w 7180474"/>
              <a:gd name="connsiteY4385" fmla="*/ 3258727 h 7116222"/>
              <a:gd name="connsiteX4386" fmla="*/ 5233099 w 7180474"/>
              <a:gd name="connsiteY4386" fmla="*/ 3168947 h 7116222"/>
              <a:gd name="connsiteX4387" fmla="*/ 5388955 w 7180474"/>
              <a:gd name="connsiteY4387" fmla="*/ 3908863 h 7116222"/>
              <a:gd name="connsiteX4388" fmla="*/ 5388955 w 7180474"/>
              <a:gd name="connsiteY4388" fmla="*/ 3908863 h 7116222"/>
              <a:gd name="connsiteX4389" fmla="*/ 5331956 w 7180474"/>
              <a:gd name="connsiteY4389" fmla="*/ 3829728 h 7116222"/>
              <a:gd name="connsiteX4390" fmla="*/ 5388955 w 7180474"/>
              <a:gd name="connsiteY4390" fmla="*/ 3750722 h 7116222"/>
              <a:gd name="connsiteX4391" fmla="*/ 5538196 w 7180474"/>
              <a:gd name="connsiteY4391" fmla="*/ 3701856 h 7116222"/>
              <a:gd name="connsiteX4392" fmla="*/ 5538196 w 7180474"/>
              <a:gd name="connsiteY4392" fmla="*/ 3859997 h 7116222"/>
              <a:gd name="connsiteX4393" fmla="*/ 5481197 w 7180474"/>
              <a:gd name="connsiteY4393" fmla="*/ 3939132 h 7116222"/>
              <a:gd name="connsiteX4394" fmla="*/ 5388955 w 7180474"/>
              <a:gd name="connsiteY4394" fmla="*/ 3908863 h 7116222"/>
              <a:gd name="connsiteX4395" fmla="*/ 5438830 w 7180474"/>
              <a:gd name="connsiteY4395" fmla="*/ 3997745 h 7116222"/>
              <a:gd name="connsiteX4396" fmla="*/ 5381830 w 7180474"/>
              <a:gd name="connsiteY4396" fmla="*/ 4076495 h 7116222"/>
              <a:gd name="connsiteX4397" fmla="*/ 5232717 w 7180474"/>
              <a:gd name="connsiteY4397" fmla="*/ 4125361 h 7116222"/>
              <a:gd name="connsiteX4398" fmla="*/ 5232717 w 7180474"/>
              <a:gd name="connsiteY4398" fmla="*/ 3967476 h 7116222"/>
              <a:gd name="connsiteX4399" fmla="*/ 5289589 w 7180474"/>
              <a:gd name="connsiteY4399" fmla="*/ 3888470 h 7116222"/>
              <a:gd name="connsiteX4400" fmla="*/ 5381830 w 7180474"/>
              <a:gd name="connsiteY4400" fmla="*/ 3918610 h 7116222"/>
              <a:gd name="connsiteX4401" fmla="*/ 5381830 w 7180474"/>
              <a:gd name="connsiteY4401" fmla="*/ 3918610 h 7116222"/>
              <a:gd name="connsiteX4402" fmla="*/ 5381830 w 7180474"/>
              <a:gd name="connsiteY4402" fmla="*/ 3741230 h 7116222"/>
              <a:gd name="connsiteX4403" fmla="*/ 5289716 w 7180474"/>
              <a:gd name="connsiteY4403" fmla="*/ 3771499 h 7116222"/>
              <a:gd name="connsiteX4404" fmla="*/ 5232463 w 7180474"/>
              <a:gd name="connsiteY4404" fmla="*/ 3691723 h 7116222"/>
              <a:gd name="connsiteX4405" fmla="*/ 5232463 w 7180474"/>
              <a:gd name="connsiteY4405" fmla="*/ 3594248 h 7116222"/>
              <a:gd name="connsiteX4406" fmla="*/ 5324577 w 7180474"/>
              <a:gd name="connsiteY4406" fmla="*/ 3564107 h 7116222"/>
              <a:gd name="connsiteX4407" fmla="*/ 5473818 w 7180474"/>
              <a:gd name="connsiteY4407" fmla="*/ 3612973 h 7116222"/>
              <a:gd name="connsiteX4408" fmla="*/ 4868967 w 7180474"/>
              <a:gd name="connsiteY4408" fmla="*/ 3909247 h 7116222"/>
              <a:gd name="connsiteX4409" fmla="*/ 4868967 w 7180474"/>
              <a:gd name="connsiteY4409" fmla="*/ 3909247 h 7116222"/>
              <a:gd name="connsiteX4410" fmla="*/ 4776852 w 7180474"/>
              <a:gd name="connsiteY4410" fmla="*/ 3939516 h 7116222"/>
              <a:gd name="connsiteX4411" fmla="*/ 4720235 w 7180474"/>
              <a:gd name="connsiteY4411" fmla="*/ 3859997 h 7116222"/>
              <a:gd name="connsiteX4412" fmla="*/ 4720235 w 7180474"/>
              <a:gd name="connsiteY4412" fmla="*/ 3701856 h 7116222"/>
              <a:gd name="connsiteX4413" fmla="*/ 4869348 w 7180474"/>
              <a:gd name="connsiteY4413" fmla="*/ 3750722 h 7116222"/>
              <a:gd name="connsiteX4414" fmla="*/ 4926347 w 7180474"/>
              <a:gd name="connsiteY4414" fmla="*/ 3829728 h 7116222"/>
              <a:gd name="connsiteX4415" fmla="*/ 4869476 w 7180474"/>
              <a:gd name="connsiteY4415" fmla="*/ 3908863 h 7116222"/>
              <a:gd name="connsiteX4416" fmla="*/ 4869476 w 7180474"/>
              <a:gd name="connsiteY4416" fmla="*/ 3908863 h 7116222"/>
              <a:gd name="connsiteX4417" fmla="*/ 4615906 w 7180474"/>
              <a:gd name="connsiteY4417" fmla="*/ 3735844 h 7116222"/>
              <a:gd name="connsiteX4418" fmla="*/ 4708148 w 7180474"/>
              <a:gd name="connsiteY4418" fmla="*/ 3864101 h 7116222"/>
              <a:gd name="connsiteX4419" fmla="*/ 4708148 w 7180474"/>
              <a:gd name="connsiteY4419" fmla="*/ 3961063 h 7116222"/>
              <a:gd name="connsiteX4420" fmla="*/ 4615906 w 7180474"/>
              <a:gd name="connsiteY4420" fmla="*/ 3991332 h 7116222"/>
              <a:gd name="connsiteX4421" fmla="*/ 4523664 w 7180474"/>
              <a:gd name="connsiteY4421" fmla="*/ 3961063 h 7116222"/>
              <a:gd name="connsiteX4422" fmla="*/ 4523664 w 7180474"/>
              <a:gd name="connsiteY4422" fmla="*/ 3863332 h 7116222"/>
              <a:gd name="connsiteX4423" fmla="*/ 4523664 w 7180474"/>
              <a:gd name="connsiteY4423" fmla="*/ 3844093 h 7116222"/>
              <a:gd name="connsiteX4424" fmla="*/ 4523664 w 7180474"/>
              <a:gd name="connsiteY4424" fmla="*/ 3698136 h 7116222"/>
              <a:gd name="connsiteX4425" fmla="*/ 4576338 w 7180474"/>
              <a:gd name="connsiteY4425" fmla="*/ 3680821 h 7116222"/>
              <a:gd name="connsiteX4426" fmla="*/ 4608781 w 7180474"/>
              <a:gd name="connsiteY4426" fmla="*/ 3725968 h 7116222"/>
              <a:gd name="connsiteX4427" fmla="*/ 4622904 w 7180474"/>
              <a:gd name="connsiteY4427" fmla="*/ 3725968 h 7116222"/>
              <a:gd name="connsiteX4428" fmla="*/ 4655475 w 7180474"/>
              <a:gd name="connsiteY4428" fmla="*/ 3680821 h 7116222"/>
              <a:gd name="connsiteX4429" fmla="*/ 4708148 w 7180474"/>
              <a:gd name="connsiteY4429" fmla="*/ 3698136 h 7116222"/>
              <a:gd name="connsiteX4430" fmla="*/ 4708148 w 7180474"/>
              <a:gd name="connsiteY4430" fmla="*/ 3844093 h 7116222"/>
              <a:gd name="connsiteX4431" fmla="*/ 4651149 w 7180474"/>
              <a:gd name="connsiteY4431" fmla="*/ 3667226 h 7116222"/>
              <a:gd name="connsiteX4432" fmla="*/ 4615906 w 7180474"/>
              <a:gd name="connsiteY4432" fmla="*/ 3716092 h 7116222"/>
              <a:gd name="connsiteX4433" fmla="*/ 4580282 w 7180474"/>
              <a:gd name="connsiteY4433" fmla="*/ 3667226 h 7116222"/>
              <a:gd name="connsiteX4434" fmla="*/ 4523283 w 7180474"/>
              <a:gd name="connsiteY4434" fmla="*/ 3685952 h 7116222"/>
              <a:gd name="connsiteX4435" fmla="*/ 4523283 w 7180474"/>
              <a:gd name="connsiteY4435" fmla="*/ 3625543 h 7116222"/>
              <a:gd name="connsiteX4436" fmla="*/ 4466284 w 7180474"/>
              <a:gd name="connsiteY4436" fmla="*/ 3606817 h 7116222"/>
              <a:gd name="connsiteX4437" fmla="*/ 4501527 w 7180474"/>
              <a:gd name="connsiteY4437" fmla="*/ 3557951 h 7116222"/>
              <a:gd name="connsiteX4438" fmla="*/ 4466284 w 7180474"/>
              <a:gd name="connsiteY4438" fmla="*/ 3509085 h 7116222"/>
              <a:gd name="connsiteX4439" fmla="*/ 4523283 w 7180474"/>
              <a:gd name="connsiteY4439" fmla="*/ 3490488 h 7116222"/>
              <a:gd name="connsiteX4440" fmla="*/ 4523283 w 7180474"/>
              <a:gd name="connsiteY4440" fmla="*/ 3430079 h 7116222"/>
              <a:gd name="connsiteX4441" fmla="*/ 4580282 w 7180474"/>
              <a:gd name="connsiteY4441" fmla="*/ 3448676 h 7116222"/>
              <a:gd name="connsiteX4442" fmla="*/ 4615524 w 7180474"/>
              <a:gd name="connsiteY4442" fmla="*/ 3399810 h 7116222"/>
              <a:gd name="connsiteX4443" fmla="*/ 4650767 w 7180474"/>
              <a:gd name="connsiteY4443" fmla="*/ 3448676 h 7116222"/>
              <a:gd name="connsiteX4444" fmla="*/ 4707766 w 7180474"/>
              <a:gd name="connsiteY4444" fmla="*/ 3430079 h 7116222"/>
              <a:gd name="connsiteX4445" fmla="*/ 4707766 w 7180474"/>
              <a:gd name="connsiteY4445" fmla="*/ 3490488 h 7116222"/>
              <a:gd name="connsiteX4446" fmla="*/ 4764765 w 7180474"/>
              <a:gd name="connsiteY4446" fmla="*/ 3509085 h 7116222"/>
              <a:gd name="connsiteX4447" fmla="*/ 4729523 w 7180474"/>
              <a:gd name="connsiteY4447" fmla="*/ 3557951 h 7116222"/>
              <a:gd name="connsiteX4448" fmla="*/ 4764765 w 7180474"/>
              <a:gd name="connsiteY4448" fmla="*/ 3606817 h 7116222"/>
              <a:gd name="connsiteX4449" fmla="*/ 4707766 w 7180474"/>
              <a:gd name="connsiteY4449" fmla="*/ 3625543 h 7116222"/>
              <a:gd name="connsiteX4450" fmla="*/ 4707766 w 7180474"/>
              <a:gd name="connsiteY4450" fmla="*/ 3685952 h 7116222"/>
              <a:gd name="connsiteX4451" fmla="*/ 4362973 w 7180474"/>
              <a:gd name="connsiteY4451" fmla="*/ 3908863 h 7116222"/>
              <a:gd name="connsiteX4452" fmla="*/ 4362973 w 7180474"/>
              <a:gd name="connsiteY4452" fmla="*/ 3908863 h 7116222"/>
              <a:gd name="connsiteX4453" fmla="*/ 4305974 w 7180474"/>
              <a:gd name="connsiteY4453" fmla="*/ 3829728 h 7116222"/>
              <a:gd name="connsiteX4454" fmla="*/ 4362973 w 7180474"/>
              <a:gd name="connsiteY4454" fmla="*/ 3750722 h 7116222"/>
              <a:gd name="connsiteX4455" fmla="*/ 4512214 w 7180474"/>
              <a:gd name="connsiteY4455" fmla="*/ 3701856 h 7116222"/>
              <a:gd name="connsiteX4456" fmla="*/ 4512214 w 7180474"/>
              <a:gd name="connsiteY4456" fmla="*/ 3859997 h 7116222"/>
              <a:gd name="connsiteX4457" fmla="*/ 4455215 w 7180474"/>
              <a:gd name="connsiteY4457" fmla="*/ 3939132 h 7116222"/>
              <a:gd name="connsiteX4458" fmla="*/ 4362973 w 7180474"/>
              <a:gd name="connsiteY4458" fmla="*/ 3908863 h 7116222"/>
              <a:gd name="connsiteX4459" fmla="*/ 4412847 w 7180474"/>
              <a:gd name="connsiteY4459" fmla="*/ 3997745 h 7116222"/>
              <a:gd name="connsiteX4460" fmla="*/ 4355848 w 7180474"/>
              <a:gd name="connsiteY4460" fmla="*/ 4076495 h 7116222"/>
              <a:gd name="connsiteX4461" fmla="*/ 4206735 w 7180474"/>
              <a:gd name="connsiteY4461" fmla="*/ 4125361 h 7116222"/>
              <a:gd name="connsiteX4462" fmla="*/ 4206735 w 7180474"/>
              <a:gd name="connsiteY4462" fmla="*/ 3967476 h 7116222"/>
              <a:gd name="connsiteX4463" fmla="*/ 4263734 w 7180474"/>
              <a:gd name="connsiteY4463" fmla="*/ 3888470 h 7116222"/>
              <a:gd name="connsiteX4464" fmla="*/ 4355848 w 7180474"/>
              <a:gd name="connsiteY4464" fmla="*/ 3918610 h 7116222"/>
              <a:gd name="connsiteX4465" fmla="*/ 4355848 w 7180474"/>
              <a:gd name="connsiteY4465" fmla="*/ 3918610 h 7116222"/>
              <a:gd name="connsiteX4466" fmla="*/ 3842984 w 7180474"/>
              <a:gd name="connsiteY4466" fmla="*/ 3908863 h 7116222"/>
              <a:gd name="connsiteX4467" fmla="*/ 3842984 w 7180474"/>
              <a:gd name="connsiteY4467" fmla="*/ 3908863 h 7116222"/>
              <a:gd name="connsiteX4468" fmla="*/ 3750870 w 7180474"/>
              <a:gd name="connsiteY4468" fmla="*/ 3939132 h 7116222"/>
              <a:gd name="connsiteX4469" fmla="*/ 3693871 w 7180474"/>
              <a:gd name="connsiteY4469" fmla="*/ 3859997 h 7116222"/>
              <a:gd name="connsiteX4470" fmla="*/ 3693871 w 7180474"/>
              <a:gd name="connsiteY4470" fmla="*/ 3701856 h 7116222"/>
              <a:gd name="connsiteX4471" fmla="*/ 3843112 w 7180474"/>
              <a:gd name="connsiteY4471" fmla="*/ 3750722 h 7116222"/>
              <a:gd name="connsiteX4472" fmla="*/ 3900111 w 7180474"/>
              <a:gd name="connsiteY4472" fmla="*/ 3829728 h 7116222"/>
              <a:gd name="connsiteX4473" fmla="*/ 3843112 w 7180474"/>
              <a:gd name="connsiteY4473" fmla="*/ 3908863 h 7116222"/>
              <a:gd name="connsiteX4474" fmla="*/ 3843112 w 7180474"/>
              <a:gd name="connsiteY4474" fmla="*/ 3908863 h 7116222"/>
              <a:gd name="connsiteX4475" fmla="*/ 3590052 w 7180474"/>
              <a:gd name="connsiteY4475" fmla="*/ 3735844 h 7116222"/>
              <a:gd name="connsiteX4476" fmla="*/ 3682293 w 7180474"/>
              <a:gd name="connsiteY4476" fmla="*/ 3864101 h 7116222"/>
              <a:gd name="connsiteX4477" fmla="*/ 3682293 w 7180474"/>
              <a:gd name="connsiteY4477" fmla="*/ 3961063 h 7116222"/>
              <a:gd name="connsiteX4478" fmla="*/ 3590052 w 7180474"/>
              <a:gd name="connsiteY4478" fmla="*/ 3991332 h 7116222"/>
              <a:gd name="connsiteX4479" fmla="*/ 3497937 w 7180474"/>
              <a:gd name="connsiteY4479" fmla="*/ 3961063 h 7116222"/>
              <a:gd name="connsiteX4480" fmla="*/ 3497937 w 7180474"/>
              <a:gd name="connsiteY4480" fmla="*/ 3863332 h 7116222"/>
              <a:gd name="connsiteX4481" fmla="*/ 3497810 w 7180474"/>
              <a:gd name="connsiteY4481" fmla="*/ 3844093 h 7116222"/>
              <a:gd name="connsiteX4482" fmla="*/ 3497810 w 7180474"/>
              <a:gd name="connsiteY4482" fmla="*/ 3698136 h 7116222"/>
              <a:gd name="connsiteX4483" fmla="*/ 3550483 w 7180474"/>
              <a:gd name="connsiteY4483" fmla="*/ 3680821 h 7116222"/>
              <a:gd name="connsiteX4484" fmla="*/ 3582926 w 7180474"/>
              <a:gd name="connsiteY4484" fmla="*/ 3725968 h 7116222"/>
              <a:gd name="connsiteX4485" fmla="*/ 3597176 w 7180474"/>
              <a:gd name="connsiteY4485" fmla="*/ 3725968 h 7116222"/>
              <a:gd name="connsiteX4486" fmla="*/ 3629620 w 7180474"/>
              <a:gd name="connsiteY4486" fmla="*/ 3680821 h 7116222"/>
              <a:gd name="connsiteX4487" fmla="*/ 3682293 w 7180474"/>
              <a:gd name="connsiteY4487" fmla="*/ 3698136 h 7116222"/>
              <a:gd name="connsiteX4488" fmla="*/ 3682293 w 7180474"/>
              <a:gd name="connsiteY4488" fmla="*/ 3844093 h 7116222"/>
              <a:gd name="connsiteX4489" fmla="*/ 3625294 w 7180474"/>
              <a:gd name="connsiteY4489" fmla="*/ 3667226 h 7116222"/>
              <a:gd name="connsiteX4490" fmla="*/ 3590052 w 7180474"/>
              <a:gd name="connsiteY4490" fmla="*/ 3716092 h 7116222"/>
              <a:gd name="connsiteX4491" fmla="*/ 3554809 w 7180474"/>
              <a:gd name="connsiteY4491" fmla="*/ 3667226 h 7116222"/>
              <a:gd name="connsiteX4492" fmla="*/ 3497810 w 7180474"/>
              <a:gd name="connsiteY4492" fmla="*/ 3685952 h 7116222"/>
              <a:gd name="connsiteX4493" fmla="*/ 3497810 w 7180474"/>
              <a:gd name="connsiteY4493" fmla="*/ 3625543 h 7116222"/>
              <a:gd name="connsiteX4494" fmla="*/ 3440811 w 7180474"/>
              <a:gd name="connsiteY4494" fmla="*/ 3606817 h 7116222"/>
              <a:gd name="connsiteX4495" fmla="*/ 3476053 w 7180474"/>
              <a:gd name="connsiteY4495" fmla="*/ 3557951 h 7116222"/>
              <a:gd name="connsiteX4496" fmla="*/ 3440811 w 7180474"/>
              <a:gd name="connsiteY4496" fmla="*/ 3509085 h 7116222"/>
              <a:gd name="connsiteX4497" fmla="*/ 3497810 w 7180474"/>
              <a:gd name="connsiteY4497" fmla="*/ 3490488 h 7116222"/>
              <a:gd name="connsiteX4498" fmla="*/ 3497810 w 7180474"/>
              <a:gd name="connsiteY4498" fmla="*/ 3430079 h 7116222"/>
              <a:gd name="connsiteX4499" fmla="*/ 3554809 w 7180474"/>
              <a:gd name="connsiteY4499" fmla="*/ 3448676 h 7116222"/>
              <a:gd name="connsiteX4500" fmla="*/ 3590052 w 7180474"/>
              <a:gd name="connsiteY4500" fmla="*/ 3399810 h 7116222"/>
              <a:gd name="connsiteX4501" fmla="*/ 3625294 w 7180474"/>
              <a:gd name="connsiteY4501" fmla="*/ 3448676 h 7116222"/>
              <a:gd name="connsiteX4502" fmla="*/ 3682293 w 7180474"/>
              <a:gd name="connsiteY4502" fmla="*/ 3430079 h 7116222"/>
              <a:gd name="connsiteX4503" fmla="*/ 3682293 w 7180474"/>
              <a:gd name="connsiteY4503" fmla="*/ 3490488 h 7116222"/>
              <a:gd name="connsiteX4504" fmla="*/ 3739292 w 7180474"/>
              <a:gd name="connsiteY4504" fmla="*/ 3509085 h 7116222"/>
              <a:gd name="connsiteX4505" fmla="*/ 3704050 w 7180474"/>
              <a:gd name="connsiteY4505" fmla="*/ 3557951 h 7116222"/>
              <a:gd name="connsiteX4506" fmla="*/ 3739292 w 7180474"/>
              <a:gd name="connsiteY4506" fmla="*/ 3606817 h 7116222"/>
              <a:gd name="connsiteX4507" fmla="*/ 3682293 w 7180474"/>
              <a:gd name="connsiteY4507" fmla="*/ 3625543 h 7116222"/>
              <a:gd name="connsiteX4508" fmla="*/ 3682293 w 7180474"/>
              <a:gd name="connsiteY4508" fmla="*/ 3685952 h 7116222"/>
              <a:gd name="connsiteX4509" fmla="*/ 3337245 w 7180474"/>
              <a:gd name="connsiteY4509" fmla="*/ 3908863 h 7116222"/>
              <a:gd name="connsiteX4510" fmla="*/ 3337245 w 7180474"/>
              <a:gd name="connsiteY4510" fmla="*/ 3908863 h 7116222"/>
              <a:gd name="connsiteX4511" fmla="*/ 3280247 w 7180474"/>
              <a:gd name="connsiteY4511" fmla="*/ 3829728 h 7116222"/>
              <a:gd name="connsiteX4512" fmla="*/ 3337245 w 7180474"/>
              <a:gd name="connsiteY4512" fmla="*/ 3750722 h 7116222"/>
              <a:gd name="connsiteX4513" fmla="*/ 3486105 w 7180474"/>
              <a:gd name="connsiteY4513" fmla="*/ 3701856 h 7116222"/>
              <a:gd name="connsiteX4514" fmla="*/ 3486105 w 7180474"/>
              <a:gd name="connsiteY4514" fmla="*/ 3859997 h 7116222"/>
              <a:gd name="connsiteX4515" fmla="*/ 3429105 w 7180474"/>
              <a:gd name="connsiteY4515" fmla="*/ 3939132 h 7116222"/>
              <a:gd name="connsiteX4516" fmla="*/ 3336991 w 7180474"/>
              <a:gd name="connsiteY4516" fmla="*/ 3908863 h 7116222"/>
              <a:gd name="connsiteX4517" fmla="*/ 3387247 w 7180474"/>
              <a:gd name="connsiteY4517" fmla="*/ 3997745 h 7116222"/>
              <a:gd name="connsiteX4518" fmla="*/ 3330248 w 7180474"/>
              <a:gd name="connsiteY4518" fmla="*/ 4076495 h 7116222"/>
              <a:gd name="connsiteX4519" fmla="*/ 3180753 w 7180474"/>
              <a:gd name="connsiteY4519" fmla="*/ 4125617 h 7116222"/>
              <a:gd name="connsiteX4520" fmla="*/ 3180753 w 7180474"/>
              <a:gd name="connsiteY4520" fmla="*/ 3967476 h 7116222"/>
              <a:gd name="connsiteX4521" fmla="*/ 3237752 w 7180474"/>
              <a:gd name="connsiteY4521" fmla="*/ 3888470 h 7116222"/>
              <a:gd name="connsiteX4522" fmla="*/ 3329866 w 7180474"/>
              <a:gd name="connsiteY4522" fmla="*/ 3918610 h 7116222"/>
              <a:gd name="connsiteX4523" fmla="*/ 3329866 w 7180474"/>
              <a:gd name="connsiteY4523" fmla="*/ 3918610 h 7116222"/>
              <a:gd name="connsiteX4524" fmla="*/ 2817384 w 7180474"/>
              <a:gd name="connsiteY4524" fmla="*/ 3908863 h 7116222"/>
              <a:gd name="connsiteX4525" fmla="*/ 2817384 w 7180474"/>
              <a:gd name="connsiteY4525" fmla="*/ 3908863 h 7116222"/>
              <a:gd name="connsiteX4526" fmla="*/ 2725143 w 7180474"/>
              <a:gd name="connsiteY4526" fmla="*/ 3939132 h 7116222"/>
              <a:gd name="connsiteX4527" fmla="*/ 2668144 w 7180474"/>
              <a:gd name="connsiteY4527" fmla="*/ 3859997 h 7116222"/>
              <a:gd name="connsiteX4528" fmla="*/ 2668144 w 7180474"/>
              <a:gd name="connsiteY4528" fmla="*/ 3701856 h 7116222"/>
              <a:gd name="connsiteX4529" fmla="*/ 2817384 w 7180474"/>
              <a:gd name="connsiteY4529" fmla="*/ 3750722 h 7116222"/>
              <a:gd name="connsiteX4530" fmla="*/ 2874383 w 7180474"/>
              <a:gd name="connsiteY4530" fmla="*/ 3829728 h 7116222"/>
              <a:gd name="connsiteX4531" fmla="*/ 2817384 w 7180474"/>
              <a:gd name="connsiteY4531" fmla="*/ 3908863 h 7116222"/>
              <a:gd name="connsiteX4532" fmla="*/ 2564451 w 7180474"/>
              <a:gd name="connsiteY4532" fmla="*/ 3735844 h 7116222"/>
              <a:gd name="connsiteX4533" fmla="*/ 2656693 w 7180474"/>
              <a:gd name="connsiteY4533" fmla="*/ 3864101 h 7116222"/>
              <a:gd name="connsiteX4534" fmla="*/ 2656693 w 7180474"/>
              <a:gd name="connsiteY4534" fmla="*/ 3961063 h 7116222"/>
              <a:gd name="connsiteX4535" fmla="*/ 2564451 w 7180474"/>
              <a:gd name="connsiteY4535" fmla="*/ 3991332 h 7116222"/>
              <a:gd name="connsiteX4536" fmla="*/ 2472209 w 7180474"/>
              <a:gd name="connsiteY4536" fmla="*/ 3961063 h 7116222"/>
              <a:gd name="connsiteX4537" fmla="*/ 2472209 w 7180474"/>
              <a:gd name="connsiteY4537" fmla="*/ 3863332 h 7116222"/>
              <a:gd name="connsiteX4538" fmla="*/ 2472209 w 7180474"/>
              <a:gd name="connsiteY4538" fmla="*/ 3844093 h 7116222"/>
              <a:gd name="connsiteX4539" fmla="*/ 2472209 w 7180474"/>
              <a:gd name="connsiteY4539" fmla="*/ 3698136 h 7116222"/>
              <a:gd name="connsiteX4540" fmla="*/ 2524883 w 7180474"/>
              <a:gd name="connsiteY4540" fmla="*/ 3680821 h 7116222"/>
              <a:gd name="connsiteX4541" fmla="*/ 2557453 w 7180474"/>
              <a:gd name="connsiteY4541" fmla="*/ 3725968 h 7116222"/>
              <a:gd name="connsiteX4542" fmla="*/ 2571576 w 7180474"/>
              <a:gd name="connsiteY4542" fmla="*/ 3725968 h 7116222"/>
              <a:gd name="connsiteX4543" fmla="*/ 2604020 w 7180474"/>
              <a:gd name="connsiteY4543" fmla="*/ 3680821 h 7116222"/>
              <a:gd name="connsiteX4544" fmla="*/ 2656693 w 7180474"/>
              <a:gd name="connsiteY4544" fmla="*/ 3698136 h 7116222"/>
              <a:gd name="connsiteX4545" fmla="*/ 2656693 w 7180474"/>
              <a:gd name="connsiteY4545" fmla="*/ 3844093 h 7116222"/>
              <a:gd name="connsiteX4546" fmla="*/ 2599694 w 7180474"/>
              <a:gd name="connsiteY4546" fmla="*/ 3667226 h 7116222"/>
              <a:gd name="connsiteX4547" fmla="*/ 2564451 w 7180474"/>
              <a:gd name="connsiteY4547" fmla="*/ 3716092 h 7116222"/>
              <a:gd name="connsiteX4548" fmla="*/ 2529208 w 7180474"/>
              <a:gd name="connsiteY4548" fmla="*/ 3667226 h 7116222"/>
              <a:gd name="connsiteX4549" fmla="*/ 2472209 w 7180474"/>
              <a:gd name="connsiteY4549" fmla="*/ 3685952 h 7116222"/>
              <a:gd name="connsiteX4550" fmla="*/ 2472209 w 7180474"/>
              <a:gd name="connsiteY4550" fmla="*/ 3625543 h 7116222"/>
              <a:gd name="connsiteX4551" fmla="*/ 2415210 w 7180474"/>
              <a:gd name="connsiteY4551" fmla="*/ 3606817 h 7116222"/>
              <a:gd name="connsiteX4552" fmla="*/ 2450453 w 7180474"/>
              <a:gd name="connsiteY4552" fmla="*/ 3557951 h 7116222"/>
              <a:gd name="connsiteX4553" fmla="*/ 2415210 w 7180474"/>
              <a:gd name="connsiteY4553" fmla="*/ 3509085 h 7116222"/>
              <a:gd name="connsiteX4554" fmla="*/ 2472209 w 7180474"/>
              <a:gd name="connsiteY4554" fmla="*/ 3490488 h 7116222"/>
              <a:gd name="connsiteX4555" fmla="*/ 2472209 w 7180474"/>
              <a:gd name="connsiteY4555" fmla="*/ 3430079 h 7116222"/>
              <a:gd name="connsiteX4556" fmla="*/ 2529208 w 7180474"/>
              <a:gd name="connsiteY4556" fmla="*/ 3448676 h 7116222"/>
              <a:gd name="connsiteX4557" fmla="*/ 2564451 w 7180474"/>
              <a:gd name="connsiteY4557" fmla="*/ 3399810 h 7116222"/>
              <a:gd name="connsiteX4558" fmla="*/ 2599694 w 7180474"/>
              <a:gd name="connsiteY4558" fmla="*/ 3448676 h 7116222"/>
              <a:gd name="connsiteX4559" fmla="*/ 2656693 w 7180474"/>
              <a:gd name="connsiteY4559" fmla="*/ 3430079 h 7116222"/>
              <a:gd name="connsiteX4560" fmla="*/ 2656693 w 7180474"/>
              <a:gd name="connsiteY4560" fmla="*/ 3490488 h 7116222"/>
              <a:gd name="connsiteX4561" fmla="*/ 2713692 w 7180474"/>
              <a:gd name="connsiteY4561" fmla="*/ 3509085 h 7116222"/>
              <a:gd name="connsiteX4562" fmla="*/ 2678449 w 7180474"/>
              <a:gd name="connsiteY4562" fmla="*/ 3557951 h 7116222"/>
              <a:gd name="connsiteX4563" fmla="*/ 2713692 w 7180474"/>
              <a:gd name="connsiteY4563" fmla="*/ 3606817 h 7116222"/>
              <a:gd name="connsiteX4564" fmla="*/ 2656693 w 7180474"/>
              <a:gd name="connsiteY4564" fmla="*/ 3625543 h 7116222"/>
              <a:gd name="connsiteX4565" fmla="*/ 2656693 w 7180474"/>
              <a:gd name="connsiteY4565" fmla="*/ 3685952 h 7116222"/>
              <a:gd name="connsiteX4566" fmla="*/ 2311645 w 7180474"/>
              <a:gd name="connsiteY4566" fmla="*/ 3908863 h 7116222"/>
              <a:gd name="connsiteX4567" fmla="*/ 2311645 w 7180474"/>
              <a:gd name="connsiteY4567" fmla="*/ 3908863 h 7116222"/>
              <a:gd name="connsiteX4568" fmla="*/ 2254774 w 7180474"/>
              <a:gd name="connsiteY4568" fmla="*/ 3829728 h 7116222"/>
              <a:gd name="connsiteX4569" fmla="*/ 2311773 w 7180474"/>
              <a:gd name="connsiteY4569" fmla="*/ 3750722 h 7116222"/>
              <a:gd name="connsiteX4570" fmla="*/ 2460886 w 7180474"/>
              <a:gd name="connsiteY4570" fmla="*/ 3701856 h 7116222"/>
              <a:gd name="connsiteX4571" fmla="*/ 2460886 w 7180474"/>
              <a:gd name="connsiteY4571" fmla="*/ 3859997 h 7116222"/>
              <a:gd name="connsiteX4572" fmla="*/ 2403887 w 7180474"/>
              <a:gd name="connsiteY4572" fmla="*/ 3939132 h 7116222"/>
              <a:gd name="connsiteX4573" fmla="*/ 2311773 w 7180474"/>
              <a:gd name="connsiteY4573" fmla="*/ 3908863 h 7116222"/>
              <a:gd name="connsiteX4574" fmla="*/ 2311773 w 7180474"/>
              <a:gd name="connsiteY4574" fmla="*/ 3908863 h 7116222"/>
              <a:gd name="connsiteX4575" fmla="*/ 2361519 w 7180474"/>
              <a:gd name="connsiteY4575" fmla="*/ 3997745 h 7116222"/>
              <a:gd name="connsiteX4576" fmla="*/ 2304521 w 7180474"/>
              <a:gd name="connsiteY4576" fmla="*/ 4076495 h 7116222"/>
              <a:gd name="connsiteX4577" fmla="*/ 2155280 w 7180474"/>
              <a:gd name="connsiteY4577" fmla="*/ 4125361 h 7116222"/>
              <a:gd name="connsiteX4578" fmla="*/ 2155280 w 7180474"/>
              <a:gd name="connsiteY4578" fmla="*/ 3967476 h 7116222"/>
              <a:gd name="connsiteX4579" fmla="*/ 2212279 w 7180474"/>
              <a:gd name="connsiteY4579" fmla="*/ 3888470 h 7116222"/>
              <a:gd name="connsiteX4580" fmla="*/ 2304521 w 7180474"/>
              <a:gd name="connsiteY4580" fmla="*/ 3918610 h 7116222"/>
              <a:gd name="connsiteX4581" fmla="*/ 2304521 w 7180474"/>
              <a:gd name="connsiteY4581" fmla="*/ 3918610 h 7116222"/>
              <a:gd name="connsiteX4582" fmla="*/ 1791657 w 7180474"/>
              <a:gd name="connsiteY4582" fmla="*/ 3207168 h 7116222"/>
              <a:gd name="connsiteX4583" fmla="*/ 1791657 w 7180474"/>
              <a:gd name="connsiteY4583" fmla="*/ 3207168 h 7116222"/>
              <a:gd name="connsiteX4584" fmla="*/ 1848656 w 7180474"/>
              <a:gd name="connsiteY4584" fmla="*/ 3286174 h 7116222"/>
              <a:gd name="connsiteX4585" fmla="*/ 1791657 w 7180474"/>
              <a:gd name="connsiteY4585" fmla="*/ 3365309 h 7116222"/>
              <a:gd name="connsiteX4586" fmla="*/ 1642416 w 7180474"/>
              <a:gd name="connsiteY4586" fmla="*/ 3414175 h 7116222"/>
              <a:gd name="connsiteX4587" fmla="*/ 1642416 w 7180474"/>
              <a:gd name="connsiteY4587" fmla="*/ 3255649 h 7116222"/>
              <a:gd name="connsiteX4588" fmla="*/ 1699415 w 7180474"/>
              <a:gd name="connsiteY4588" fmla="*/ 3176514 h 7116222"/>
              <a:gd name="connsiteX4589" fmla="*/ 1791657 w 7180474"/>
              <a:gd name="connsiteY4589" fmla="*/ 3206783 h 7116222"/>
              <a:gd name="connsiteX4590" fmla="*/ 1741782 w 7180474"/>
              <a:gd name="connsiteY4590" fmla="*/ 3118286 h 7116222"/>
              <a:gd name="connsiteX4591" fmla="*/ 1798782 w 7180474"/>
              <a:gd name="connsiteY4591" fmla="*/ 3039151 h 7116222"/>
              <a:gd name="connsiteX4592" fmla="*/ 1947895 w 7180474"/>
              <a:gd name="connsiteY4592" fmla="*/ 2990285 h 7116222"/>
              <a:gd name="connsiteX4593" fmla="*/ 1947895 w 7180474"/>
              <a:gd name="connsiteY4593" fmla="*/ 3148426 h 7116222"/>
              <a:gd name="connsiteX4594" fmla="*/ 1890896 w 7180474"/>
              <a:gd name="connsiteY4594" fmla="*/ 3227560 h 7116222"/>
              <a:gd name="connsiteX4595" fmla="*/ 1798782 w 7180474"/>
              <a:gd name="connsiteY4595" fmla="*/ 3197420 h 7116222"/>
              <a:gd name="connsiteX4596" fmla="*/ 1798782 w 7180474"/>
              <a:gd name="connsiteY4596" fmla="*/ 3197420 h 7116222"/>
              <a:gd name="connsiteX4597" fmla="*/ 1798782 w 7180474"/>
              <a:gd name="connsiteY4597" fmla="*/ 3374800 h 7116222"/>
              <a:gd name="connsiteX4598" fmla="*/ 1890896 w 7180474"/>
              <a:gd name="connsiteY4598" fmla="*/ 3344659 h 7116222"/>
              <a:gd name="connsiteX4599" fmla="*/ 1947895 w 7180474"/>
              <a:gd name="connsiteY4599" fmla="*/ 3423666 h 7116222"/>
              <a:gd name="connsiteX4600" fmla="*/ 1947895 w 7180474"/>
              <a:gd name="connsiteY4600" fmla="*/ 3521526 h 7116222"/>
              <a:gd name="connsiteX4601" fmla="*/ 1855780 w 7180474"/>
              <a:gd name="connsiteY4601" fmla="*/ 3551666 h 7116222"/>
              <a:gd name="connsiteX4602" fmla="*/ 1706540 w 7180474"/>
              <a:gd name="connsiteY4602" fmla="*/ 3502800 h 7116222"/>
              <a:gd name="connsiteX4603" fmla="*/ 1947895 w 7180474"/>
              <a:gd name="connsiteY4603" fmla="*/ 3594248 h 7116222"/>
              <a:gd name="connsiteX4604" fmla="*/ 1947895 w 7180474"/>
              <a:gd name="connsiteY4604" fmla="*/ 3691723 h 7116222"/>
              <a:gd name="connsiteX4605" fmla="*/ 1890896 w 7180474"/>
              <a:gd name="connsiteY4605" fmla="*/ 3770858 h 7116222"/>
              <a:gd name="connsiteX4606" fmla="*/ 1798782 w 7180474"/>
              <a:gd name="connsiteY4606" fmla="*/ 3740589 h 7116222"/>
              <a:gd name="connsiteX4607" fmla="*/ 1706540 w 7180474"/>
              <a:gd name="connsiteY4607" fmla="*/ 3612332 h 7116222"/>
              <a:gd name="connsiteX4608" fmla="*/ 1855780 w 7180474"/>
              <a:gd name="connsiteY4608" fmla="*/ 3563466 h 7116222"/>
              <a:gd name="connsiteX4609" fmla="*/ 1874229 w 7180474"/>
              <a:gd name="connsiteY4609" fmla="*/ 3557951 h 7116222"/>
              <a:gd name="connsiteX4610" fmla="*/ 1959346 w 7180474"/>
              <a:gd name="connsiteY4610" fmla="*/ 3530119 h 7116222"/>
              <a:gd name="connsiteX4611" fmla="*/ 1959346 w 7180474"/>
              <a:gd name="connsiteY4611" fmla="*/ 3440339 h 7116222"/>
              <a:gd name="connsiteX4612" fmla="*/ 2044590 w 7180474"/>
              <a:gd name="connsiteY4612" fmla="*/ 3558336 h 7116222"/>
              <a:gd name="connsiteX4613" fmla="*/ 1959346 w 7180474"/>
              <a:gd name="connsiteY4613" fmla="*/ 3676461 h 7116222"/>
              <a:gd name="connsiteX4614" fmla="*/ 1959346 w 7180474"/>
              <a:gd name="connsiteY4614" fmla="*/ 3586681 h 7116222"/>
              <a:gd name="connsiteX4615" fmla="*/ 1959346 w 7180474"/>
              <a:gd name="connsiteY4615" fmla="*/ 3420331 h 7116222"/>
              <a:gd name="connsiteX4616" fmla="*/ 1959346 w 7180474"/>
              <a:gd name="connsiteY4616" fmla="*/ 3322471 h 7116222"/>
              <a:gd name="connsiteX4617" fmla="*/ 2051587 w 7180474"/>
              <a:gd name="connsiteY4617" fmla="*/ 3292330 h 7116222"/>
              <a:gd name="connsiteX4618" fmla="*/ 2143829 w 7180474"/>
              <a:gd name="connsiteY4618" fmla="*/ 3322599 h 7116222"/>
              <a:gd name="connsiteX4619" fmla="*/ 2143829 w 7180474"/>
              <a:gd name="connsiteY4619" fmla="*/ 3420203 h 7116222"/>
              <a:gd name="connsiteX4620" fmla="*/ 2143829 w 7180474"/>
              <a:gd name="connsiteY4620" fmla="*/ 3420203 h 7116222"/>
              <a:gd name="connsiteX4621" fmla="*/ 2051587 w 7180474"/>
              <a:gd name="connsiteY4621" fmla="*/ 3548460 h 7116222"/>
              <a:gd name="connsiteX4622" fmla="*/ 1959346 w 7180474"/>
              <a:gd name="connsiteY4622" fmla="*/ 3695828 h 7116222"/>
              <a:gd name="connsiteX4623" fmla="*/ 1959346 w 7180474"/>
              <a:gd name="connsiteY4623" fmla="*/ 3695828 h 7116222"/>
              <a:gd name="connsiteX4624" fmla="*/ 2051587 w 7180474"/>
              <a:gd name="connsiteY4624" fmla="*/ 3567570 h 7116222"/>
              <a:gd name="connsiteX4625" fmla="*/ 2143829 w 7180474"/>
              <a:gd name="connsiteY4625" fmla="*/ 3695828 h 7116222"/>
              <a:gd name="connsiteX4626" fmla="*/ 2143829 w 7180474"/>
              <a:gd name="connsiteY4626" fmla="*/ 3695828 h 7116222"/>
              <a:gd name="connsiteX4627" fmla="*/ 2143829 w 7180474"/>
              <a:gd name="connsiteY4627" fmla="*/ 3793431 h 7116222"/>
              <a:gd name="connsiteX4628" fmla="*/ 2051587 w 7180474"/>
              <a:gd name="connsiteY4628" fmla="*/ 3823700 h 7116222"/>
              <a:gd name="connsiteX4629" fmla="*/ 1959346 w 7180474"/>
              <a:gd name="connsiteY4629" fmla="*/ 3793431 h 7116222"/>
              <a:gd name="connsiteX4630" fmla="*/ 2058712 w 7180474"/>
              <a:gd name="connsiteY4630" fmla="*/ 3557951 h 7116222"/>
              <a:gd name="connsiteX4631" fmla="*/ 2143829 w 7180474"/>
              <a:gd name="connsiteY4631" fmla="*/ 3439954 h 7116222"/>
              <a:gd name="connsiteX4632" fmla="*/ 2143829 w 7180474"/>
              <a:gd name="connsiteY4632" fmla="*/ 3529734 h 7116222"/>
              <a:gd name="connsiteX4633" fmla="*/ 2228946 w 7180474"/>
              <a:gd name="connsiteY4633" fmla="*/ 3557566 h 7116222"/>
              <a:gd name="connsiteX4634" fmla="*/ 2143829 w 7180474"/>
              <a:gd name="connsiteY4634" fmla="*/ 3585526 h 7116222"/>
              <a:gd name="connsiteX4635" fmla="*/ 2143829 w 7180474"/>
              <a:gd name="connsiteY4635" fmla="*/ 3675306 h 7116222"/>
              <a:gd name="connsiteX4636" fmla="*/ 2322969 w 7180474"/>
              <a:gd name="connsiteY4636" fmla="*/ 3381213 h 7116222"/>
              <a:gd name="connsiteX4637" fmla="*/ 2460759 w 7180474"/>
              <a:gd name="connsiteY4637" fmla="*/ 3426359 h 7116222"/>
              <a:gd name="connsiteX4638" fmla="*/ 2460759 w 7180474"/>
              <a:gd name="connsiteY4638" fmla="*/ 3482023 h 7116222"/>
              <a:gd name="connsiteX4639" fmla="*/ 2408213 w 7180474"/>
              <a:gd name="connsiteY4639" fmla="*/ 3499338 h 7116222"/>
              <a:gd name="connsiteX4640" fmla="*/ 2436331 w 7180474"/>
              <a:gd name="connsiteY4640" fmla="*/ 3557951 h 7116222"/>
              <a:gd name="connsiteX4641" fmla="*/ 2403760 w 7180474"/>
              <a:gd name="connsiteY4641" fmla="*/ 3603098 h 7116222"/>
              <a:gd name="connsiteX4642" fmla="*/ 2266097 w 7180474"/>
              <a:gd name="connsiteY4642" fmla="*/ 3557951 h 7116222"/>
              <a:gd name="connsiteX4643" fmla="*/ 2403760 w 7180474"/>
              <a:gd name="connsiteY4643" fmla="*/ 3512933 h 7116222"/>
              <a:gd name="connsiteX4644" fmla="*/ 2311645 w 7180474"/>
              <a:gd name="connsiteY4644" fmla="*/ 3365565 h 7116222"/>
              <a:gd name="connsiteX4645" fmla="*/ 2254646 w 7180474"/>
              <a:gd name="connsiteY4645" fmla="*/ 3286431 h 7116222"/>
              <a:gd name="connsiteX4646" fmla="*/ 2311518 w 7180474"/>
              <a:gd name="connsiteY4646" fmla="*/ 3207424 h 7116222"/>
              <a:gd name="connsiteX4647" fmla="*/ 2311518 w 7180474"/>
              <a:gd name="connsiteY4647" fmla="*/ 3207424 h 7116222"/>
              <a:gd name="connsiteX4648" fmla="*/ 2403633 w 7180474"/>
              <a:gd name="connsiteY4648" fmla="*/ 3177156 h 7116222"/>
              <a:gd name="connsiteX4649" fmla="*/ 2460631 w 7180474"/>
              <a:gd name="connsiteY4649" fmla="*/ 3256290 h 7116222"/>
              <a:gd name="connsiteX4650" fmla="*/ 2460631 w 7180474"/>
              <a:gd name="connsiteY4650" fmla="*/ 3414431 h 7116222"/>
              <a:gd name="connsiteX4651" fmla="*/ 2396762 w 7180474"/>
              <a:gd name="connsiteY4651" fmla="*/ 3503313 h 7116222"/>
              <a:gd name="connsiteX4652" fmla="*/ 2247521 w 7180474"/>
              <a:gd name="connsiteY4652" fmla="*/ 3552179 h 7116222"/>
              <a:gd name="connsiteX4653" fmla="*/ 2155280 w 7180474"/>
              <a:gd name="connsiteY4653" fmla="*/ 3522039 h 7116222"/>
              <a:gd name="connsiteX4654" fmla="*/ 2155280 w 7180474"/>
              <a:gd name="connsiteY4654" fmla="*/ 3424307 h 7116222"/>
              <a:gd name="connsiteX4655" fmla="*/ 2155280 w 7180474"/>
              <a:gd name="connsiteY4655" fmla="*/ 3424307 h 7116222"/>
              <a:gd name="connsiteX4656" fmla="*/ 2212279 w 7180474"/>
              <a:gd name="connsiteY4656" fmla="*/ 3345301 h 7116222"/>
              <a:gd name="connsiteX4657" fmla="*/ 2304521 w 7180474"/>
              <a:gd name="connsiteY4657" fmla="*/ 3375441 h 7116222"/>
              <a:gd name="connsiteX4658" fmla="*/ 2155025 w 7180474"/>
              <a:gd name="connsiteY4658" fmla="*/ 3594505 h 7116222"/>
              <a:gd name="connsiteX4659" fmla="*/ 2247267 w 7180474"/>
              <a:gd name="connsiteY4659" fmla="*/ 3564364 h 7116222"/>
              <a:gd name="connsiteX4660" fmla="*/ 2396508 w 7180474"/>
              <a:gd name="connsiteY4660" fmla="*/ 3613230 h 7116222"/>
              <a:gd name="connsiteX4661" fmla="*/ 2304266 w 7180474"/>
              <a:gd name="connsiteY4661" fmla="*/ 3741487 h 7116222"/>
              <a:gd name="connsiteX4662" fmla="*/ 2212024 w 7180474"/>
              <a:gd name="connsiteY4662" fmla="*/ 3771756 h 7116222"/>
              <a:gd name="connsiteX4663" fmla="*/ 2155280 w 7180474"/>
              <a:gd name="connsiteY4663" fmla="*/ 3691723 h 7116222"/>
              <a:gd name="connsiteX4664" fmla="*/ 2322714 w 7180474"/>
              <a:gd name="connsiteY4664" fmla="*/ 3735587 h 7116222"/>
              <a:gd name="connsiteX4665" fmla="*/ 2407958 w 7180474"/>
              <a:gd name="connsiteY4665" fmla="*/ 3617462 h 7116222"/>
              <a:gd name="connsiteX4666" fmla="*/ 2460504 w 7180474"/>
              <a:gd name="connsiteY4666" fmla="*/ 3634649 h 7116222"/>
              <a:gd name="connsiteX4667" fmla="*/ 2460504 w 7180474"/>
              <a:gd name="connsiteY4667" fmla="*/ 3690441 h 7116222"/>
              <a:gd name="connsiteX4668" fmla="*/ 2564451 w 7180474"/>
              <a:gd name="connsiteY4668" fmla="*/ 3380956 h 7116222"/>
              <a:gd name="connsiteX4669" fmla="*/ 2472209 w 7180474"/>
              <a:gd name="connsiteY4669" fmla="*/ 3252699 h 7116222"/>
              <a:gd name="connsiteX4670" fmla="*/ 2472209 w 7180474"/>
              <a:gd name="connsiteY4670" fmla="*/ 3154839 h 7116222"/>
              <a:gd name="connsiteX4671" fmla="*/ 2564451 w 7180474"/>
              <a:gd name="connsiteY4671" fmla="*/ 3124698 h 7116222"/>
              <a:gd name="connsiteX4672" fmla="*/ 2656693 w 7180474"/>
              <a:gd name="connsiteY4672" fmla="*/ 3154839 h 7116222"/>
              <a:gd name="connsiteX4673" fmla="*/ 2656693 w 7180474"/>
              <a:gd name="connsiteY4673" fmla="*/ 3252699 h 7116222"/>
              <a:gd name="connsiteX4674" fmla="*/ 2656693 w 7180474"/>
              <a:gd name="connsiteY4674" fmla="*/ 3272707 h 7116222"/>
              <a:gd name="connsiteX4675" fmla="*/ 2656693 w 7180474"/>
              <a:gd name="connsiteY4675" fmla="*/ 3418664 h 7116222"/>
              <a:gd name="connsiteX4676" fmla="*/ 2604020 w 7180474"/>
              <a:gd name="connsiteY4676" fmla="*/ 3435209 h 7116222"/>
              <a:gd name="connsiteX4677" fmla="*/ 2571576 w 7180474"/>
              <a:gd name="connsiteY4677" fmla="*/ 3390063 h 7116222"/>
              <a:gd name="connsiteX4678" fmla="*/ 2557453 w 7180474"/>
              <a:gd name="connsiteY4678" fmla="*/ 3390832 h 7116222"/>
              <a:gd name="connsiteX4679" fmla="*/ 2524883 w 7180474"/>
              <a:gd name="connsiteY4679" fmla="*/ 3435209 h 7116222"/>
              <a:gd name="connsiteX4680" fmla="*/ 2472209 w 7180474"/>
              <a:gd name="connsiteY4680" fmla="*/ 3417894 h 7116222"/>
              <a:gd name="connsiteX4681" fmla="*/ 2472209 w 7180474"/>
              <a:gd name="connsiteY4681" fmla="*/ 3271937 h 7116222"/>
              <a:gd name="connsiteX4682" fmla="*/ 2817384 w 7180474"/>
              <a:gd name="connsiteY4682" fmla="*/ 3207937 h 7116222"/>
              <a:gd name="connsiteX4683" fmla="*/ 2817384 w 7180474"/>
              <a:gd name="connsiteY4683" fmla="*/ 3207937 h 7116222"/>
              <a:gd name="connsiteX4684" fmla="*/ 2874383 w 7180474"/>
              <a:gd name="connsiteY4684" fmla="*/ 3286944 h 7116222"/>
              <a:gd name="connsiteX4685" fmla="*/ 2817384 w 7180474"/>
              <a:gd name="connsiteY4685" fmla="*/ 3366078 h 7116222"/>
              <a:gd name="connsiteX4686" fmla="*/ 2668144 w 7180474"/>
              <a:gd name="connsiteY4686" fmla="*/ 3414944 h 7116222"/>
              <a:gd name="connsiteX4687" fmla="*/ 2668144 w 7180474"/>
              <a:gd name="connsiteY4687" fmla="*/ 3255649 h 7116222"/>
              <a:gd name="connsiteX4688" fmla="*/ 2725143 w 7180474"/>
              <a:gd name="connsiteY4688" fmla="*/ 3176514 h 7116222"/>
              <a:gd name="connsiteX4689" fmla="*/ 2817384 w 7180474"/>
              <a:gd name="connsiteY4689" fmla="*/ 3206783 h 7116222"/>
              <a:gd name="connsiteX4690" fmla="*/ 2767510 w 7180474"/>
              <a:gd name="connsiteY4690" fmla="*/ 3119055 h 7116222"/>
              <a:gd name="connsiteX4691" fmla="*/ 2824509 w 7180474"/>
              <a:gd name="connsiteY4691" fmla="*/ 3039920 h 7116222"/>
              <a:gd name="connsiteX4692" fmla="*/ 2973623 w 7180474"/>
              <a:gd name="connsiteY4692" fmla="*/ 2991054 h 7116222"/>
              <a:gd name="connsiteX4693" fmla="*/ 2973623 w 7180474"/>
              <a:gd name="connsiteY4693" fmla="*/ 3149196 h 7116222"/>
              <a:gd name="connsiteX4694" fmla="*/ 2916624 w 7180474"/>
              <a:gd name="connsiteY4694" fmla="*/ 3228330 h 7116222"/>
              <a:gd name="connsiteX4695" fmla="*/ 2824509 w 7180474"/>
              <a:gd name="connsiteY4695" fmla="*/ 3197420 h 7116222"/>
              <a:gd name="connsiteX4696" fmla="*/ 2824509 w 7180474"/>
              <a:gd name="connsiteY4696" fmla="*/ 3197420 h 7116222"/>
              <a:gd name="connsiteX4697" fmla="*/ 2692572 w 7180474"/>
              <a:gd name="connsiteY4697" fmla="*/ 3558721 h 7116222"/>
              <a:gd name="connsiteX4698" fmla="*/ 2725143 w 7180474"/>
              <a:gd name="connsiteY4698" fmla="*/ 3513702 h 7116222"/>
              <a:gd name="connsiteX4699" fmla="*/ 2862678 w 7180474"/>
              <a:gd name="connsiteY4699" fmla="*/ 3557951 h 7116222"/>
              <a:gd name="connsiteX4700" fmla="*/ 2724888 w 7180474"/>
              <a:gd name="connsiteY4700" fmla="*/ 3603098 h 7116222"/>
              <a:gd name="connsiteX4701" fmla="*/ 2805933 w 7180474"/>
              <a:gd name="connsiteY4701" fmla="*/ 3735587 h 7116222"/>
              <a:gd name="connsiteX4702" fmla="*/ 2668144 w 7180474"/>
              <a:gd name="connsiteY4702" fmla="*/ 3690441 h 7116222"/>
              <a:gd name="connsiteX4703" fmla="*/ 2668144 w 7180474"/>
              <a:gd name="connsiteY4703" fmla="*/ 3634649 h 7116222"/>
              <a:gd name="connsiteX4704" fmla="*/ 2720689 w 7180474"/>
              <a:gd name="connsiteY4704" fmla="*/ 3617462 h 7116222"/>
              <a:gd name="connsiteX4705" fmla="*/ 2732140 w 7180474"/>
              <a:gd name="connsiteY4705" fmla="*/ 3503827 h 7116222"/>
              <a:gd name="connsiteX4706" fmla="*/ 2824382 w 7180474"/>
              <a:gd name="connsiteY4706" fmla="*/ 3375569 h 7116222"/>
              <a:gd name="connsiteX4707" fmla="*/ 2916624 w 7180474"/>
              <a:gd name="connsiteY4707" fmla="*/ 3345429 h 7116222"/>
              <a:gd name="connsiteX4708" fmla="*/ 2973623 w 7180474"/>
              <a:gd name="connsiteY4708" fmla="*/ 3424435 h 7116222"/>
              <a:gd name="connsiteX4709" fmla="*/ 2973623 w 7180474"/>
              <a:gd name="connsiteY4709" fmla="*/ 3522296 h 7116222"/>
              <a:gd name="connsiteX4710" fmla="*/ 2881381 w 7180474"/>
              <a:gd name="connsiteY4710" fmla="*/ 3552436 h 7116222"/>
              <a:gd name="connsiteX4711" fmla="*/ 2805933 w 7180474"/>
              <a:gd name="connsiteY4711" fmla="*/ 3381982 h 7116222"/>
              <a:gd name="connsiteX4712" fmla="*/ 2720689 w 7180474"/>
              <a:gd name="connsiteY4712" fmla="*/ 3500107 h 7116222"/>
              <a:gd name="connsiteX4713" fmla="*/ 2668144 w 7180474"/>
              <a:gd name="connsiteY4713" fmla="*/ 3482792 h 7116222"/>
              <a:gd name="connsiteX4714" fmla="*/ 2668144 w 7180474"/>
              <a:gd name="connsiteY4714" fmla="*/ 3427129 h 7116222"/>
              <a:gd name="connsiteX4715" fmla="*/ 2732140 w 7180474"/>
              <a:gd name="connsiteY4715" fmla="*/ 3613743 h 7116222"/>
              <a:gd name="connsiteX4716" fmla="*/ 2881381 w 7180474"/>
              <a:gd name="connsiteY4716" fmla="*/ 3564877 h 7116222"/>
              <a:gd name="connsiteX4717" fmla="*/ 2973623 w 7180474"/>
              <a:gd name="connsiteY4717" fmla="*/ 3595017 h 7116222"/>
              <a:gd name="connsiteX4718" fmla="*/ 2973623 w 7180474"/>
              <a:gd name="connsiteY4718" fmla="*/ 3691723 h 7116222"/>
              <a:gd name="connsiteX4719" fmla="*/ 2916624 w 7180474"/>
              <a:gd name="connsiteY4719" fmla="*/ 3770858 h 7116222"/>
              <a:gd name="connsiteX4720" fmla="*/ 2824509 w 7180474"/>
              <a:gd name="connsiteY4720" fmla="*/ 3740846 h 7116222"/>
              <a:gd name="connsiteX4721" fmla="*/ 2899956 w 7180474"/>
              <a:gd name="connsiteY4721" fmla="*/ 3558721 h 7116222"/>
              <a:gd name="connsiteX4722" fmla="*/ 2985073 w 7180474"/>
              <a:gd name="connsiteY4722" fmla="*/ 3530889 h 7116222"/>
              <a:gd name="connsiteX4723" fmla="*/ 2985073 w 7180474"/>
              <a:gd name="connsiteY4723" fmla="*/ 3441109 h 7116222"/>
              <a:gd name="connsiteX4724" fmla="*/ 3070190 w 7180474"/>
              <a:gd name="connsiteY4724" fmla="*/ 3559105 h 7116222"/>
              <a:gd name="connsiteX4725" fmla="*/ 2985073 w 7180474"/>
              <a:gd name="connsiteY4725" fmla="*/ 3677230 h 7116222"/>
              <a:gd name="connsiteX4726" fmla="*/ 2985073 w 7180474"/>
              <a:gd name="connsiteY4726" fmla="*/ 3587450 h 7116222"/>
              <a:gd name="connsiteX4727" fmla="*/ 2985073 w 7180474"/>
              <a:gd name="connsiteY4727" fmla="*/ 3421101 h 7116222"/>
              <a:gd name="connsiteX4728" fmla="*/ 2985073 w 7180474"/>
              <a:gd name="connsiteY4728" fmla="*/ 3323240 h 7116222"/>
              <a:gd name="connsiteX4729" fmla="*/ 3077315 w 7180474"/>
              <a:gd name="connsiteY4729" fmla="*/ 3293100 h 7116222"/>
              <a:gd name="connsiteX4730" fmla="*/ 3169557 w 7180474"/>
              <a:gd name="connsiteY4730" fmla="*/ 3323369 h 7116222"/>
              <a:gd name="connsiteX4731" fmla="*/ 3169557 w 7180474"/>
              <a:gd name="connsiteY4731" fmla="*/ 3420973 h 7116222"/>
              <a:gd name="connsiteX4732" fmla="*/ 3169557 w 7180474"/>
              <a:gd name="connsiteY4732" fmla="*/ 3420973 h 7116222"/>
              <a:gd name="connsiteX4733" fmla="*/ 3077315 w 7180474"/>
              <a:gd name="connsiteY4733" fmla="*/ 3549230 h 7116222"/>
              <a:gd name="connsiteX4734" fmla="*/ 2985073 w 7180474"/>
              <a:gd name="connsiteY4734" fmla="*/ 3696597 h 7116222"/>
              <a:gd name="connsiteX4735" fmla="*/ 2985073 w 7180474"/>
              <a:gd name="connsiteY4735" fmla="*/ 3696597 h 7116222"/>
              <a:gd name="connsiteX4736" fmla="*/ 3077315 w 7180474"/>
              <a:gd name="connsiteY4736" fmla="*/ 3568340 h 7116222"/>
              <a:gd name="connsiteX4737" fmla="*/ 3169557 w 7180474"/>
              <a:gd name="connsiteY4737" fmla="*/ 3696597 h 7116222"/>
              <a:gd name="connsiteX4738" fmla="*/ 3169557 w 7180474"/>
              <a:gd name="connsiteY4738" fmla="*/ 3696597 h 7116222"/>
              <a:gd name="connsiteX4739" fmla="*/ 3169557 w 7180474"/>
              <a:gd name="connsiteY4739" fmla="*/ 3794201 h 7116222"/>
              <a:gd name="connsiteX4740" fmla="*/ 3077315 w 7180474"/>
              <a:gd name="connsiteY4740" fmla="*/ 3824470 h 7116222"/>
              <a:gd name="connsiteX4741" fmla="*/ 2985073 w 7180474"/>
              <a:gd name="connsiteY4741" fmla="*/ 3794201 h 7116222"/>
              <a:gd name="connsiteX4742" fmla="*/ 3084440 w 7180474"/>
              <a:gd name="connsiteY4742" fmla="*/ 3558721 h 7116222"/>
              <a:gd name="connsiteX4743" fmla="*/ 3169557 w 7180474"/>
              <a:gd name="connsiteY4743" fmla="*/ 3440724 h 7116222"/>
              <a:gd name="connsiteX4744" fmla="*/ 3169557 w 7180474"/>
              <a:gd name="connsiteY4744" fmla="*/ 3530504 h 7116222"/>
              <a:gd name="connsiteX4745" fmla="*/ 3254673 w 7180474"/>
              <a:gd name="connsiteY4745" fmla="*/ 3558336 h 7116222"/>
              <a:gd name="connsiteX4746" fmla="*/ 3169557 w 7180474"/>
              <a:gd name="connsiteY4746" fmla="*/ 3586296 h 7116222"/>
              <a:gd name="connsiteX4747" fmla="*/ 3169557 w 7180474"/>
              <a:gd name="connsiteY4747" fmla="*/ 3676076 h 7116222"/>
              <a:gd name="connsiteX4748" fmla="*/ 3348696 w 7180474"/>
              <a:gd name="connsiteY4748" fmla="*/ 3381982 h 7116222"/>
              <a:gd name="connsiteX4749" fmla="*/ 3486105 w 7180474"/>
              <a:gd name="connsiteY4749" fmla="*/ 3426359 h 7116222"/>
              <a:gd name="connsiteX4750" fmla="*/ 3486105 w 7180474"/>
              <a:gd name="connsiteY4750" fmla="*/ 3482023 h 7116222"/>
              <a:gd name="connsiteX4751" fmla="*/ 3433813 w 7180474"/>
              <a:gd name="connsiteY4751" fmla="*/ 3499338 h 7116222"/>
              <a:gd name="connsiteX4752" fmla="*/ 3462058 w 7180474"/>
              <a:gd name="connsiteY4752" fmla="*/ 3558721 h 7116222"/>
              <a:gd name="connsiteX4753" fmla="*/ 3429487 w 7180474"/>
              <a:gd name="connsiteY4753" fmla="*/ 3603867 h 7116222"/>
              <a:gd name="connsiteX4754" fmla="*/ 3291697 w 7180474"/>
              <a:gd name="connsiteY4754" fmla="*/ 3558721 h 7116222"/>
              <a:gd name="connsiteX4755" fmla="*/ 3429487 w 7180474"/>
              <a:gd name="connsiteY4755" fmla="*/ 3513702 h 7116222"/>
              <a:gd name="connsiteX4756" fmla="*/ 3337245 w 7180474"/>
              <a:gd name="connsiteY4756" fmla="*/ 3366335 h 7116222"/>
              <a:gd name="connsiteX4757" fmla="*/ 3280247 w 7180474"/>
              <a:gd name="connsiteY4757" fmla="*/ 3287200 h 7116222"/>
              <a:gd name="connsiteX4758" fmla="*/ 3337245 w 7180474"/>
              <a:gd name="connsiteY4758" fmla="*/ 3208194 h 7116222"/>
              <a:gd name="connsiteX4759" fmla="*/ 3337245 w 7180474"/>
              <a:gd name="connsiteY4759" fmla="*/ 3208194 h 7116222"/>
              <a:gd name="connsiteX4760" fmla="*/ 3429360 w 7180474"/>
              <a:gd name="connsiteY4760" fmla="*/ 3177925 h 7116222"/>
              <a:gd name="connsiteX4761" fmla="*/ 3486105 w 7180474"/>
              <a:gd name="connsiteY4761" fmla="*/ 3255649 h 7116222"/>
              <a:gd name="connsiteX4762" fmla="*/ 3486105 w 7180474"/>
              <a:gd name="connsiteY4762" fmla="*/ 3413790 h 7116222"/>
              <a:gd name="connsiteX4763" fmla="*/ 3422490 w 7180474"/>
              <a:gd name="connsiteY4763" fmla="*/ 3503057 h 7116222"/>
              <a:gd name="connsiteX4764" fmla="*/ 3273376 w 7180474"/>
              <a:gd name="connsiteY4764" fmla="*/ 3551923 h 7116222"/>
              <a:gd name="connsiteX4765" fmla="*/ 3180753 w 7180474"/>
              <a:gd name="connsiteY4765" fmla="*/ 3521783 h 7116222"/>
              <a:gd name="connsiteX4766" fmla="*/ 3180753 w 7180474"/>
              <a:gd name="connsiteY4766" fmla="*/ 3424051 h 7116222"/>
              <a:gd name="connsiteX4767" fmla="*/ 3180753 w 7180474"/>
              <a:gd name="connsiteY4767" fmla="*/ 3424051 h 7116222"/>
              <a:gd name="connsiteX4768" fmla="*/ 3238006 w 7180474"/>
              <a:gd name="connsiteY4768" fmla="*/ 3345429 h 7116222"/>
              <a:gd name="connsiteX4769" fmla="*/ 3330248 w 7180474"/>
              <a:gd name="connsiteY4769" fmla="*/ 3375569 h 7116222"/>
              <a:gd name="connsiteX4770" fmla="*/ 3180753 w 7180474"/>
              <a:gd name="connsiteY4770" fmla="*/ 3594248 h 7116222"/>
              <a:gd name="connsiteX4771" fmla="*/ 3272995 w 7180474"/>
              <a:gd name="connsiteY4771" fmla="*/ 3564107 h 7116222"/>
              <a:gd name="connsiteX4772" fmla="*/ 3422490 w 7180474"/>
              <a:gd name="connsiteY4772" fmla="*/ 3612973 h 7116222"/>
              <a:gd name="connsiteX4773" fmla="*/ 3330375 w 7180474"/>
              <a:gd name="connsiteY4773" fmla="*/ 3741230 h 7116222"/>
              <a:gd name="connsiteX4774" fmla="*/ 3238133 w 7180474"/>
              <a:gd name="connsiteY4774" fmla="*/ 3771499 h 7116222"/>
              <a:gd name="connsiteX4775" fmla="*/ 3180753 w 7180474"/>
              <a:gd name="connsiteY4775" fmla="*/ 3691723 h 7116222"/>
              <a:gd name="connsiteX4776" fmla="*/ 3348442 w 7180474"/>
              <a:gd name="connsiteY4776" fmla="*/ 3735331 h 7116222"/>
              <a:gd name="connsiteX4777" fmla="*/ 3433559 w 7180474"/>
              <a:gd name="connsiteY4777" fmla="*/ 3617206 h 7116222"/>
              <a:gd name="connsiteX4778" fmla="*/ 3486232 w 7180474"/>
              <a:gd name="connsiteY4778" fmla="*/ 3634392 h 7116222"/>
              <a:gd name="connsiteX4779" fmla="*/ 3486232 w 7180474"/>
              <a:gd name="connsiteY4779" fmla="*/ 3690184 h 7116222"/>
              <a:gd name="connsiteX4780" fmla="*/ 3590179 w 7180474"/>
              <a:gd name="connsiteY4780" fmla="*/ 3380700 h 7116222"/>
              <a:gd name="connsiteX4781" fmla="*/ 3497937 w 7180474"/>
              <a:gd name="connsiteY4781" fmla="*/ 3252442 h 7116222"/>
              <a:gd name="connsiteX4782" fmla="*/ 3497937 w 7180474"/>
              <a:gd name="connsiteY4782" fmla="*/ 3154582 h 7116222"/>
              <a:gd name="connsiteX4783" fmla="*/ 3590179 w 7180474"/>
              <a:gd name="connsiteY4783" fmla="*/ 3124442 h 7116222"/>
              <a:gd name="connsiteX4784" fmla="*/ 3682420 w 7180474"/>
              <a:gd name="connsiteY4784" fmla="*/ 3154582 h 7116222"/>
              <a:gd name="connsiteX4785" fmla="*/ 3682420 w 7180474"/>
              <a:gd name="connsiteY4785" fmla="*/ 3252442 h 7116222"/>
              <a:gd name="connsiteX4786" fmla="*/ 3682420 w 7180474"/>
              <a:gd name="connsiteY4786" fmla="*/ 3272451 h 7116222"/>
              <a:gd name="connsiteX4787" fmla="*/ 3682420 w 7180474"/>
              <a:gd name="connsiteY4787" fmla="*/ 3418407 h 7116222"/>
              <a:gd name="connsiteX4788" fmla="*/ 3629747 w 7180474"/>
              <a:gd name="connsiteY4788" fmla="*/ 3435209 h 7116222"/>
              <a:gd name="connsiteX4789" fmla="*/ 3597303 w 7180474"/>
              <a:gd name="connsiteY4789" fmla="*/ 3390063 h 7116222"/>
              <a:gd name="connsiteX4790" fmla="*/ 3583054 w 7180474"/>
              <a:gd name="connsiteY4790" fmla="*/ 3390575 h 7116222"/>
              <a:gd name="connsiteX4791" fmla="*/ 3550610 w 7180474"/>
              <a:gd name="connsiteY4791" fmla="*/ 3435209 h 7116222"/>
              <a:gd name="connsiteX4792" fmla="*/ 3497937 w 7180474"/>
              <a:gd name="connsiteY4792" fmla="*/ 3417894 h 7116222"/>
              <a:gd name="connsiteX4793" fmla="*/ 3497937 w 7180474"/>
              <a:gd name="connsiteY4793" fmla="*/ 3271937 h 7116222"/>
              <a:gd name="connsiteX4794" fmla="*/ 3843112 w 7180474"/>
              <a:gd name="connsiteY4794" fmla="*/ 3207681 h 7116222"/>
              <a:gd name="connsiteX4795" fmla="*/ 3843112 w 7180474"/>
              <a:gd name="connsiteY4795" fmla="*/ 3207681 h 7116222"/>
              <a:gd name="connsiteX4796" fmla="*/ 3900111 w 7180474"/>
              <a:gd name="connsiteY4796" fmla="*/ 3286687 h 7116222"/>
              <a:gd name="connsiteX4797" fmla="*/ 3843112 w 7180474"/>
              <a:gd name="connsiteY4797" fmla="*/ 3365822 h 7116222"/>
              <a:gd name="connsiteX4798" fmla="*/ 3693871 w 7180474"/>
              <a:gd name="connsiteY4798" fmla="*/ 3414688 h 7116222"/>
              <a:gd name="connsiteX4799" fmla="*/ 3693871 w 7180474"/>
              <a:gd name="connsiteY4799" fmla="*/ 3255649 h 7116222"/>
              <a:gd name="connsiteX4800" fmla="*/ 3750870 w 7180474"/>
              <a:gd name="connsiteY4800" fmla="*/ 3176514 h 7116222"/>
              <a:gd name="connsiteX4801" fmla="*/ 3842984 w 7180474"/>
              <a:gd name="connsiteY4801" fmla="*/ 3206783 h 7116222"/>
              <a:gd name="connsiteX4802" fmla="*/ 3793110 w 7180474"/>
              <a:gd name="connsiteY4802" fmla="*/ 3118798 h 7116222"/>
              <a:gd name="connsiteX4803" fmla="*/ 3850109 w 7180474"/>
              <a:gd name="connsiteY4803" fmla="*/ 3039664 h 7116222"/>
              <a:gd name="connsiteX4804" fmla="*/ 3999350 w 7180474"/>
              <a:gd name="connsiteY4804" fmla="*/ 2990798 h 7116222"/>
              <a:gd name="connsiteX4805" fmla="*/ 3999350 w 7180474"/>
              <a:gd name="connsiteY4805" fmla="*/ 3148939 h 7116222"/>
              <a:gd name="connsiteX4806" fmla="*/ 3942351 w 7180474"/>
              <a:gd name="connsiteY4806" fmla="*/ 3228074 h 7116222"/>
              <a:gd name="connsiteX4807" fmla="*/ 3850237 w 7180474"/>
              <a:gd name="connsiteY4807" fmla="*/ 3197933 h 7116222"/>
              <a:gd name="connsiteX4808" fmla="*/ 3850237 w 7180474"/>
              <a:gd name="connsiteY4808" fmla="*/ 3197933 h 7116222"/>
              <a:gd name="connsiteX4809" fmla="*/ 3718299 w 7180474"/>
              <a:gd name="connsiteY4809" fmla="*/ 3558464 h 7116222"/>
              <a:gd name="connsiteX4810" fmla="*/ 3750870 w 7180474"/>
              <a:gd name="connsiteY4810" fmla="*/ 3513446 h 7116222"/>
              <a:gd name="connsiteX4811" fmla="*/ 3888660 w 7180474"/>
              <a:gd name="connsiteY4811" fmla="*/ 3558464 h 7116222"/>
              <a:gd name="connsiteX4812" fmla="*/ 3750870 w 7180474"/>
              <a:gd name="connsiteY4812" fmla="*/ 3603611 h 7116222"/>
              <a:gd name="connsiteX4813" fmla="*/ 3831661 w 7180474"/>
              <a:gd name="connsiteY4813" fmla="*/ 3735331 h 7116222"/>
              <a:gd name="connsiteX4814" fmla="*/ 3693871 w 7180474"/>
              <a:gd name="connsiteY4814" fmla="*/ 3690184 h 7116222"/>
              <a:gd name="connsiteX4815" fmla="*/ 3693871 w 7180474"/>
              <a:gd name="connsiteY4815" fmla="*/ 3634392 h 7116222"/>
              <a:gd name="connsiteX4816" fmla="*/ 3746417 w 7180474"/>
              <a:gd name="connsiteY4816" fmla="*/ 3617206 h 7116222"/>
              <a:gd name="connsiteX4817" fmla="*/ 3757868 w 7180474"/>
              <a:gd name="connsiteY4817" fmla="*/ 3503570 h 7116222"/>
              <a:gd name="connsiteX4818" fmla="*/ 3850109 w 7180474"/>
              <a:gd name="connsiteY4818" fmla="*/ 3375313 h 7116222"/>
              <a:gd name="connsiteX4819" fmla="*/ 3942351 w 7180474"/>
              <a:gd name="connsiteY4819" fmla="*/ 3345173 h 7116222"/>
              <a:gd name="connsiteX4820" fmla="*/ 3999350 w 7180474"/>
              <a:gd name="connsiteY4820" fmla="*/ 3424179 h 7116222"/>
              <a:gd name="connsiteX4821" fmla="*/ 3999350 w 7180474"/>
              <a:gd name="connsiteY4821" fmla="*/ 3522039 h 7116222"/>
              <a:gd name="connsiteX4822" fmla="*/ 3907108 w 7180474"/>
              <a:gd name="connsiteY4822" fmla="*/ 3552179 h 7116222"/>
              <a:gd name="connsiteX4823" fmla="*/ 3831661 w 7180474"/>
              <a:gd name="connsiteY4823" fmla="*/ 3381726 h 7116222"/>
              <a:gd name="connsiteX4824" fmla="*/ 3746417 w 7180474"/>
              <a:gd name="connsiteY4824" fmla="*/ 3499851 h 7116222"/>
              <a:gd name="connsiteX4825" fmla="*/ 3693871 w 7180474"/>
              <a:gd name="connsiteY4825" fmla="*/ 3482536 h 7116222"/>
              <a:gd name="connsiteX4826" fmla="*/ 3693871 w 7180474"/>
              <a:gd name="connsiteY4826" fmla="*/ 3426872 h 7116222"/>
              <a:gd name="connsiteX4827" fmla="*/ 3757868 w 7180474"/>
              <a:gd name="connsiteY4827" fmla="*/ 3613486 h 7116222"/>
              <a:gd name="connsiteX4828" fmla="*/ 3907108 w 7180474"/>
              <a:gd name="connsiteY4828" fmla="*/ 3564620 h 7116222"/>
              <a:gd name="connsiteX4829" fmla="*/ 3999350 w 7180474"/>
              <a:gd name="connsiteY4829" fmla="*/ 3594761 h 7116222"/>
              <a:gd name="connsiteX4830" fmla="*/ 3999350 w 7180474"/>
              <a:gd name="connsiteY4830" fmla="*/ 3691723 h 7116222"/>
              <a:gd name="connsiteX4831" fmla="*/ 3942351 w 7180474"/>
              <a:gd name="connsiteY4831" fmla="*/ 3770858 h 7116222"/>
              <a:gd name="connsiteX4832" fmla="*/ 3850109 w 7180474"/>
              <a:gd name="connsiteY4832" fmla="*/ 3740589 h 7116222"/>
              <a:gd name="connsiteX4833" fmla="*/ 3925684 w 7180474"/>
              <a:gd name="connsiteY4833" fmla="*/ 3558464 h 7116222"/>
              <a:gd name="connsiteX4834" fmla="*/ 4010801 w 7180474"/>
              <a:gd name="connsiteY4834" fmla="*/ 3530632 h 7116222"/>
              <a:gd name="connsiteX4835" fmla="*/ 4010801 w 7180474"/>
              <a:gd name="connsiteY4835" fmla="*/ 3440852 h 7116222"/>
              <a:gd name="connsiteX4836" fmla="*/ 4095917 w 7180474"/>
              <a:gd name="connsiteY4836" fmla="*/ 3558849 h 7116222"/>
              <a:gd name="connsiteX4837" fmla="*/ 4010801 w 7180474"/>
              <a:gd name="connsiteY4837" fmla="*/ 3676974 h 7116222"/>
              <a:gd name="connsiteX4838" fmla="*/ 4010801 w 7180474"/>
              <a:gd name="connsiteY4838" fmla="*/ 3587194 h 7116222"/>
              <a:gd name="connsiteX4839" fmla="*/ 4010801 w 7180474"/>
              <a:gd name="connsiteY4839" fmla="*/ 3420844 h 7116222"/>
              <a:gd name="connsiteX4840" fmla="*/ 4010801 w 7180474"/>
              <a:gd name="connsiteY4840" fmla="*/ 3322984 h 7116222"/>
              <a:gd name="connsiteX4841" fmla="*/ 4103042 w 7180474"/>
              <a:gd name="connsiteY4841" fmla="*/ 3292843 h 7116222"/>
              <a:gd name="connsiteX4842" fmla="*/ 4195284 w 7180474"/>
              <a:gd name="connsiteY4842" fmla="*/ 3323112 h 7116222"/>
              <a:gd name="connsiteX4843" fmla="*/ 4195284 w 7180474"/>
              <a:gd name="connsiteY4843" fmla="*/ 3420716 h 7116222"/>
              <a:gd name="connsiteX4844" fmla="*/ 4195284 w 7180474"/>
              <a:gd name="connsiteY4844" fmla="*/ 3420716 h 7116222"/>
              <a:gd name="connsiteX4845" fmla="*/ 4103042 w 7180474"/>
              <a:gd name="connsiteY4845" fmla="*/ 3548973 h 7116222"/>
              <a:gd name="connsiteX4846" fmla="*/ 4010801 w 7180474"/>
              <a:gd name="connsiteY4846" fmla="*/ 3696340 h 7116222"/>
              <a:gd name="connsiteX4847" fmla="*/ 4010801 w 7180474"/>
              <a:gd name="connsiteY4847" fmla="*/ 3696340 h 7116222"/>
              <a:gd name="connsiteX4848" fmla="*/ 4103042 w 7180474"/>
              <a:gd name="connsiteY4848" fmla="*/ 3568083 h 7116222"/>
              <a:gd name="connsiteX4849" fmla="*/ 4195284 w 7180474"/>
              <a:gd name="connsiteY4849" fmla="*/ 3696340 h 7116222"/>
              <a:gd name="connsiteX4850" fmla="*/ 4195284 w 7180474"/>
              <a:gd name="connsiteY4850" fmla="*/ 3696340 h 7116222"/>
              <a:gd name="connsiteX4851" fmla="*/ 4195284 w 7180474"/>
              <a:gd name="connsiteY4851" fmla="*/ 3793944 h 7116222"/>
              <a:gd name="connsiteX4852" fmla="*/ 4103042 w 7180474"/>
              <a:gd name="connsiteY4852" fmla="*/ 3824213 h 7116222"/>
              <a:gd name="connsiteX4853" fmla="*/ 4010801 w 7180474"/>
              <a:gd name="connsiteY4853" fmla="*/ 3793944 h 7116222"/>
              <a:gd name="connsiteX4854" fmla="*/ 4110167 w 7180474"/>
              <a:gd name="connsiteY4854" fmla="*/ 3558464 h 7116222"/>
              <a:gd name="connsiteX4855" fmla="*/ 4195284 w 7180474"/>
              <a:gd name="connsiteY4855" fmla="*/ 3440468 h 7116222"/>
              <a:gd name="connsiteX4856" fmla="*/ 4195284 w 7180474"/>
              <a:gd name="connsiteY4856" fmla="*/ 3530248 h 7116222"/>
              <a:gd name="connsiteX4857" fmla="*/ 4280401 w 7180474"/>
              <a:gd name="connsiteY4857" fmla="*/ 3558079 h 7116222"/>
              <a:gd name="connsiteX4858" fmla="*/ 4195284 w 7180474"/>
              <a:gd name="connsiteY4858" fmla="*/ 3586040 h 7116222"/>
              <a:gd name="connsiteX4859" fmla="*/ 4195284 w 7180474"/>
              <a:gd name="connsiteY4859" fmla="*/ 3675820 h 7116222"/>
              <a:gd name="connsiteX4860" fmla="*/ 4374424 w 7180474"/>
              <a:gd name="connsiteY4860" fmla="*/ 3381726 h 7116222"/>
              <a:gd name="connsiteX4861" fmla="*/ 4512214 w 7180474"/>
              <a:gd name="connsiteY4861" fmla="*/ 3426872 h 7116222"/>
              <a:gd name="connsiteX4862" fmla="*/ 4512214 w 7180474"/>
              <a:gd name="connsiteY4862" fmla="*/ 3482536 h 7116222"/>
              <a:gd name="connsiteX4863" fmla="*/ 4459541 w 7180474"/>
              <a:gd name="connsiteY4863" fmla="*/ 3499338 h 7116222"/>
              <a:gd name="connsiteX4864" fmla="*/ 4487786 w 7180474"/>
              <a:gd name="connsiteY4864" fmla="*/ 3558464 h 7116222"/>
              <a:gd name="connsiteX4865" fmla="*/ 4455215 w 7180474"/>
              <a:gd name="connsiteY4865" fmla="*/ 3603611 h 7116222"/>
              <a:gd name="connsiteX4866" fmla="*/ 4317425 w 7180474"/>
              <a:gd name="connsiteY4866" fmla="*/ 3558464 h 7116222"/>
              <a:gd name="connsiteX4867" fmla="*/ 4455215 w 7180474"/>
              <a:gd name="connsiteY4867" fmla="*/ 3513446 h 7116222"/>
              <a:gd name="connsiteX4868" fmla="*/ 4362973 w 7180474"/>
              <a:gd name="connsiteY4868" fmla="*/ 3366078 h 7116222"/>
              <a:gd name="connsiteX4869" fmla="*/ 4305974 w 7180474"/>
              <a:gd name="connsiteY4869" fmla="*/ 3286944 h 7116222"/>
              <a:gd name="connsiteX4870" fmla="*/ 4362973 w 7180474"/>
              <a:gd name="connsiteY4870" fmla="*/ 3207937 h 7116222"/>
              <a:gd name="connsiteX4871" fmla="*/ 4362973 w 7180474"/>
              <a:gd name="connsiteY4871" fmla="*/ 3207937 h 7116222"/>
              <a:gd name="connsiteX4872" fmla="*/ 4455215 w 7180474"/>
              <a:gd name="connsiteY4872" fmla="*/ 3177669 h 7116222"/>
              <a:gd name="connsiteX4873" fmla="*/ 4512214 w 7180474"/>
              <a:gd name="connsiteY4873" fmla="*/ 3256803 h 7116222"/>
              <a:gd name="connsiteX4874" fmla="*/ 4512214 w 7180474"/>
              <a:gd name="connsiteY4874" fmla="*/ 3414944 h 7116222"/>
              <a:gd name="connsiteX4875" fmla="*/ 4448090 w 7180474"/>
              <a:gd name="connsiteY4875" fmla="*/ 3503827 h 7116222"/>
              <a:gd name="connsiteX4876" fmla="*/ 4298977 w 7180474"/>
              <a:gd name="connsiteY4876" fmla="*/ 3552693 h 7116222"/>
              <a:gd name="connsiteX4877" fmla="*/ 4206735 w 7180474"/>
              <a:gd name="connsiteY4877" fmla="*/ 3522552 h 7116222"/>
              <a:gd name="connsiteX4878" fmla="*/ 4206735 w 7180474"/>
              <a:gd name="connsiteY4878" fmla="*/ 3424820 h 7116222"/>
              <a:gd name="connsiteX4879" fmla="*/ 4206735 w 7180474"/>
              <a:gd name="connsiteY4879" fmla="*/ 3424820 h 7116222"/>
              <a:gd name="connsiteX4880" fmla="*/ 4263734 w 7180474"/>
              <a:gd name="connsiteY4880" fmla="*/ 3345814 h 7116222"/>
              <a:gd name="connsiteX4881" fmla="*/ 4355976 w 7180474"/>
              <a:gd name="connsiteY4881" fmla="*/ 3375954 h 7116222"/>
              <a:gd name="connsiteX4882" fmla="*/ 4206353 w 7180474"/>
              <a:gd name="connsiteY4882" fmla="*/ 3595017 h 7116222"/>
              <a:gd name="connsiteX4883" fmla="*/ 4298595 w 7180474"/>
              <a:gd name="connsiteY4883" fmla="*/ 3564877 h 7116222"/>
              <a:gd name="connsiteX4884" fmla="*/ 4447708 w 7180474"/>
              <a:gd name="connsiteY4884" fmla="*/ 3613743 h 7116222"/>
              <a:gd name="connsiteX4885" fmla="*/ 4355594 w 7180474"/>
              <a:gd name="connsiteY4885" fmla="*/ 3742000 h 7116222"/>
              <a:gd name="connsiteX4886" fmla="*/ 4263352 w 7180474"/>
              <a:gd name="connsiteY4886" fmla="*/ 3772269 h 7116222"/>
              <a:gd name="connsiteX4887" fmla="*/ 4206735 w 7180474"/>
              <a:gd name="connsiteY4887" fmla="*/ 3691723 h 7116222"/>
              <a:gd name="connsiteX4888" fmla="*/ 4374042 w 7180474"/>
              <a:gd name="connsiteY4888" fmla="*/ 3736100 h 7116222"/>
              <a:gd name="connsiteX4889" fmla="*/ 4459159 w 7180474"/>
              <a:gd name="connsiteY4889" fmla="*/ 3617975 h 7116222"/>
              <a:gd name="connsiteX4890" fmla="*/ 4511832 w 7180474"/>
              <a:gd name="connsiteY4890" fmla="*/ 3635162 h 7116222"/>
              <a:gd name="connsiteX4891" fmla="*/ 4511832 w 7180474"/>
              <a:gd name="connsiteY4891" fmla="*/ 3690954 h 7116222"/>
              <a:gd name="connsiteX4892" fmla="*/ 4615779 w 7180474"/>
              <a:gd name="connsiteY4892" fmla="*/ 3381469 h 7116222"/>
              <a:gd name="connsiteX4893" fmla="*/ 4523538 w 7180474"/>
              <a:gd name="connsiteY4893" fmla="*/ 3253212 h 7116222"/>
              <a:gd name="connsiteX4894" fmla="*/ 4523538 w 7180474"/>
              <a:gd name="connsiteY4894" fmla="*/ 3155352 h 7116222"/>
              <a:gd name="connsiteX4895" fmla="*/ 4615779 w 7180474"/>
              <a:gd name="connsiteY4895" fmla="*/ 3125211 h 7116222"/>
              <a:gd name="connsiteX4896" fmla="*/ 4708021 w 7180474"/>
              <a:gd name="connsiteY4896" fmla="*/ 3155352 h 7116222"/>
              <a:gd name="connsiteX4897" fmla="*/ 4708021 w 7180474"/>
              <a:gd name="connsiteY4897" fmla="*/ 3253212 h 7116222"/>
              <a:gd name="connsiteX4898" fmla="*/ 4708021 w 7180474"/>
              <a:gd name="connsiteY4898" fmla="*/ 3273220 h 7116222"/>
              <a:gd name="connsiteX4899" fmla="*/ 4708021 w 7180474"/>
              <a:gd name="connsiteY4899" fmla="*/ 3419177 h 7116222"/>
              <a:gd name="connsiteX4900" fmla="*/ 4655475 w 7180474"/>
              <a:gd name="connsiteY4900" fmla="*/ 3435209 h 7116222"/>
              <a:gd name="connsiteX4901" fmla="*/ 4622904 w 7180474"/>
              <a:gd name="connsiteY4901" fmla="*/ 3390063 h 7116222"/>
              <a:gd name="connsiteX4902" fmla="*/ 4608654 w 7180474"/>
              <a:gd name="connsiteY4902" fmla="*/ 3391345 h 7116222"/>
              <a:gd name="connsiteX4903" fmla="*/ 4576338 w 7180474"/>
              <a:gd name="connsiteY4903" fmla="*/ 3435209 h 7116222"/>
              <a:gd name="connsiteX4904" fmla="*/ 4523664 w 7180474"/>
              <a:gd name="connsiteY4904" fmla="*/ 3417894 h 7116222"/>
              <a:gd name="connsiteX4905" fmla="*/ 4523664 w 7180474"/>
              <a:gd name="connsiteY4905" fmla="*/ 3271937 h 7116222"/>
              <a:gd name="connsiteX4906" fmla="*/ 4868712 w 7180474"/>
              <a:gd name="connsiteY4906" fmla="*/ 3208450 h 7116222"/>
              <a:gd name="connsiteX4907" fmla="*/ 4868712 w 7180474"/>
              <a:gd name="connsiteY4907" fmla="*/ 3208450 h 7116222"/>
              <a:gd name="connsiteX4908" fmla="*/ 4925584 w 7180474"/>
              <a:gd name="connsiteY4908" fmla="*/ 3287457 h 7116222"/>
              <a:gd name="connsiteX4909" fmla="*/ 4868585 w 7180474"/>
              <a:gd name="connsiteY4909" fmla="*/ 3366591 h 7116222"/>
              <a:gd name="connsiteX4910" fmla="*/ 4720235 w 7180474"/>
              <a:gd name="connsiteY4910" fmla="*/ 3414175 h 7116222"/>
              <a:gd name="connsiteX4911" fmla="*/ 4720235 w 7180474"/>
              <a:gd name="connsiteY4911" fmla="*/ 3255649 h 7116222"/>
              <a:gd name="connsiteX4912" fmla="*/ 4777234 w 7180474"/>
              <a:gd name="connsiteY4912" fmla="*/ 3176514 h 7116222"/>
              <a:gd name="connsiteX4913" fmla="*/ 4869348 w 7180474"/>
              <a:gd name="connsiteY4913" fmla="*/ 3206783 h 7116222"/>
              <a:gd name="connsiteX4914" fmla="*/ 4818711 w 7180474"/>
              <a:gd name="connsiteY4914" fmla="*/ 3119568 h 7116222"/>
              <a:gd name="connsiteX4915" fmla="*/ 4875710 w 7180474"/>
              <a:gd name="connsiteY4915" fmla="*/ 3040433 h 7116222"/>
              <a:gd name="connsiteX4916" fmla="*/ 5025587 w 7180474"/>
              <a:gd name="connsiteY4916" fmla="*/ 2990285 h 7116222"/>
              <a:gd name="connsiteX4917" fmla="*/ 5025587 w 7180474"/>
              <a:gd name="connsiteY4917" fmla="*/ 3148426 h 7116222"/>
              <a:gd name="connsiteX4918" fmla="*/ 4968587 w 7180474"/>
              <a:gd name="connsiteY4918" fmla="*/ 3227560 h 7116222"/>
              <a:gd name="connsiteX4919" fmla="*/ 4876346 w 7180474"/>
              <a:gd name="connsiteY4919" fmla="*/ 3197420 h 7116222"/>
              <a:gd name="connsiteX4920" fmla="*/ 4876346 w 7180474"/>
              <a:gd name="connsiteY4920" fmla="*/ 3197420 h 7116222"/>
              <a:gd name="connsiteX4921" fmla="*/ 4743899 w 7180474"/>
              <a:gd name="connsiteY4921" fmla="*/ 3559234 h 7116222"/>
              <a:gd name="connsiteX4922" fmla="*/ 4776471 w 7180474"/>
              <a:gd name="connsiteY4922" fmla="*/ 3514215 h 7116222"/>
              <a:gd name="connsiteX4923" fmla="*/ 4914133 w 7180474"/>
              <a:gd name="connsiteY4923" fmla="*/ 3559234 h 7116222"/>
              <a:gd name="connsiteX4924" fmla="*/ 4776471 w 7180474"/>
              <a:gd name="connsiteY4924" fmla="*/ 3604380 h 7116222"/>
              <a:gd name="connsiteX4925" fmla="*/ 4857134 w 7180474"/>
              <a:gd name="connsiteY4925" fmla="*/ 3736100 h 7116222"/>
              <a:gd name="connsiteX4926" fmla="*/ 4720235 w 7180474"/>
              <a:gd name="connsiteY4926" fmla="*/ 3689671 h 7116222"/>
              <a:gd name="connsiteX4927" fmla="*/ 4720235 w 7180474"/>
              <a:gd name="connsiteY4927" fmla="*/ 3633879 h 7116222"/>
              <a:gd name="connsiteX4928" fmla="*/ 4772781 w 7180474"/>
              <a:gd name="connsiteY4928" fmla="*/ 3616693 h 7116222"/>
              <a:gd name="connsiteX4929" fmla="*/ 4783850 w 7180474"/>
              <a:gd name="connsiteY4929" fmla="*/ 3503057 h 7116222"/>
              <a:gd name="connsiteX4930" fmla="*/ 4876091 w 7180474"/>
              <a:gd name="connsiteY4930" fmla="*/ 3374800 h 7116222"/>
              <a:gd name="connsiteX4931" fmla="*/ 4968333 w 7180474"/>
              <a:gd name="connsiteY4931" fmla="*/ 3344659 h 7116222"/>
              <a:gd name="connsiteX4932" fmla="*/ 5025332 w 7180474"/>
              <a:gd name="connsiteY4932" fmla="*/ 3423666 h 7116222"/>
              <a:gd name="connsiteX4933" fmla="*/ 5025332 w 7180474"/>
              <a:gd name="connsiteY4933" fmla="*/ 3521526 h 7116222"/>
              <a:gd name="connsiteX4934" fmla="*/ 4933091 w 7180474"/>
              <a:gd name="connsiteY4934" fmla="*/ 3551666 h 7116222"/>
              <a:gd name="connsiteX4935" fmla="*/ 4857516 w 7180474"/>
              <a:gd name="connsiteY4935" fmla="*/ 3381213 h 7116222"/>
              <a:gd name="connsiteX4936" fmla="*/ 4772144 w 7180474"/>
              <a:gd name="connsiteY4936" fmla="*/ 3499338 h 7116222"/>
              <a:gd name="connsiteX4937" fmla="*/ 4720235 w 7180474"/>
              <a:gd name="connsiteY4937" fmla="*/ 3482023 h 7116222"/>
              <a:gd name="connsiteX4938" fmla="*/ 4720235 w 7180474"/>
              <a:gd name="connsiteY4938" fmla="*/ 3426359 h 7116222"/>
              <a:gd name="connsiteX4939" fmla="*/ 4783850 w 7180474"/>
              <a:gd name="connsiteY4939" fmla="*/ 3612973 h 7116222"/>
              <a:gd name="connsiteX4940" fmla="*/ 4933091 w 7180474"/>
              <a:gd name="connsiteY4940" fmla="*/ 3564107 h 7116222"/>
              <a:gd name="connsiteX4941" fmla="*/ 5025587 w 7180474"/>
              <a:gd name="connsiteY4941" fmla="*/ 3594248 h 7116222"/>
              <a:gd name="connsiteX4942" fmla="*/ 5025587 w 7180474"/>
              <a:gd name="connsiteY4942" fmla="*/ 3691723 h 7116222"/>
              <a:gd name="connsiteX4943" fmla="*/ 4968587 w 7180474"/>
              <a:gd name="connsiteY4943" fmla="*/ 3770858 h 7116222"/>
              <a:gd name="connsiteX4944" fmla="*/ 4876346 w 7180474"/>
              <a:gd name="connsiteY4944" fmla="*/ 3740589 h 7116222"/>
              <a:gd name="connsiteX4945" fmla="*/ 4951666 w 7180474"/>
              <a:gd name="connsiteY4945" fmla="*/ 3557951 h 7116222"/>
              <a:gd name="connsiteX4946" fmla="*/ 5036783 w 7180474"/>
              <a:gd name="connsiteY4946" fmla="*/ 3530119 h 7116222"/>
              <a:gd name="connsiteX4947" fmla="*/ 5036783 w 7180474"/>
              <a:gd name="connsiteY4947" fmla="*/ 3440339 h 7116222"/>
              <a:gd name="connsiteX4948" fmla="*/ 5121900 w 7180474"/>
              <a:gd name="connsiteY4948" fmla="*/ 3558336 h 7116222"/>
              <a:gd name="connsiteX4949" fmla="*/ 5036783 w 7180474"/>
              <a:gd name="connsiteY4949" fmla="*/ 3676461 h 7116222"/>
              <a:gd name="connsiteX4950" fmla="*/ 5036783 w 7180474"/>
              <a:gd name="connsiteY4950" fmla="*/ 3586681 h 7116222"/>
              <a:gd name="connsiteX4951" fmla="*/ 5036783 w 7180474"/>
              <a:gd name="connsiteY4951" fmla="*/ 3420331 h 7116222"/>
              <a:gd name="connsiteX4952" fmla="*/ 5036783 w 7180474"/>
              <a:gd name="connsiteY4952" fmla="*/ 3322471 h 7116222"/>
              <a:gd name="connsiteX4953" fmla="*/ 5129025 w 7180474"/>
              <a:gd name="connsiteY4953" fmla="*/ 3292330 h 7116222"/>
              <a:gd name="connsiteX4954" fmla="*/ 5221266 w 7180474"/>
              <a:gd name="connsiteY4954" fmla="*/ 3322599 h 7116222"/>
              <a:gd name="connsiteX4955" fmla="*/ 5221266 w 7180474"/>
              <a:gd name="connsiteY4955" fmla="*/ 3420203 h 7116222"/>
              <a:gd name="connsiteX4956" fmla="*/ 5221266 w 7180474"/>
              <a:gd name="connsiteY4956" fmla="*/ 3420203 h 7116222"/>
              <a:gd name="connsiteX4957" fmla="*/ 5129025 w 7180474"/>
              <a:gd name="connsiteY4957" fmla="*/ 3548460 h 7116222"/>
              <a:gd name="connsiteX4958" fmla="*/ 5036783 w 7180474"/>
              <a:gd name="connsiteY4958" fmla="*/ 3695828 h 7116222"/>
              <a:gd name="connsiteX4959" fmla="*/ 5036783 w 7180474"/>
              <a:gd name="connsiteY4959" fmla="*/ 3695828 h 7116222"/>
              <a:gd name="connsiteX4960" fmla="*/ 5129025 w 7180474"/>
              <a:gd name="connsiteY4960" fmla="*/ 3567570 h 7116222"/>
              <a:gd name="connsiteX4961" fmla="*/ 5221266 w 7180474"/>
              <a:gd name="connsiteY4961" fmla="*/ 3695828 h 7116222"/>
              <a:gd name="connsiteX4962" fmla="*/ 5221266 w 7180474"/>
              <a:gd name="connsiteY4962" fmla="*/ 3695828 h 7116222"/>
              <a:gd name="connsiteX4963" fmla="*/ 5221266 w 7180474"/>
              <a:gd name="connsiteY4963" fmla="*/ 3793431 h 7116222"/>
              <a:gd name="connsiteX4964" fmla="*/ 5129025 w 7180474"/>
              <a:gd name="connsiteY4964" fmla="*/ 3823700 h 7116222"/>
              <a:gd name="connsiteX4965" fmla="*/ 5036783 w 7180474"/>
              <a:gd name="connsiteY4965" fmla="*/ 3793431 h 7116222"/>
              <a:gd name="connsiteX4966" fmla="*/ 5136022 w 7180474"/>
              <a:gd name="connsiteY4966" fmla="*/ 3557951 h 7116222"/>
              <a:gd name="connsiteX4967" fmla="*/ 5221266 w 7180474"/>
              <a:gd name="connsiteY4967" fmla="*/ 3439954 h 7116222"/>
              <a:gd name="connsiteX4968" fmla="*/ 5221266 w 7180474"/>
              <a:gd name="connsiteY4968" fmla="*/ 3529734 h 7116222"/>
              <a:gd name="connsiteX4969" fmla="*/ 5306383 w 7180474"/>
              <a:gd name="connsiteY4969" fmla="*/ 3557566 h 7116222"/>
              <a:gd name="connsiteX4970" fmla="*/ 5221266 w 7180474"/>
              <a:gd name="connsiteY4970" fmla="*/ 3585526 h 7116222"/>
              <a:gd name="connsiteX4971" fmla="*/ 5221266 w 7180474"/>
              <a:gd name="connsiteY4971" fmla="*/ 3675306 h 7116222"/>
              <a:gd name="connsiteX4972" fmla="*/ 5232717 w 7180474"/>
              <a:gd name="connsiteY4972" fmla="*/ 3521783 h 7116222"/>
              <a:gd name="connsiteX4973" fmla="*/ 5232717 w 7180474"/>
              <a:gd name="connsiteY4973" fmla="*/ 3424051 h 7116222"/>
              <a:gd name="connsiteX4974" fmla="*/ 5232717 w 7180474"/>
              <a:gd name="connsiteY4974" fmla="*/ 3424051 h 7116222"/>
              <a:gd name="connsiteX4975" fmla="*/ 5289716 w 7180474"/>
              <a:gd name="connsiteY4975" fmla="*/ 3345044 h 7116222"/>
              <a:gd name="connsiteX4976" fmla="*/ 5381830 w 7180474"/>
              <a:gd name="connsiteY4976" fmla="*/ 3375185 h 7116222"/>
              <a:gd name="connsiteX4977" fmla="*/ 5474072 w 7180474"/>
              <a:gd name="connsiteY4977" fmla="*/ 3503442 h 7116222"/>
              <a:gd name="connsiteX4978" fmla="*/ 5324577 w 7180474"/>
              <a:gd name="connsiteY4978" fmla="*/ 3551923 h 7116222"/>
              <a:gd name="connsiteX4979" fmla="*/ 5221266 w 7180474"/>
              <a:gd name="connsiteY4979" fmla="*/ 3132650 h 7116222"/>
              <a:gd name="connsiteX4980" fmla="*/ 5136022 w 7180474"/>
              <a:gd name="connsiteY4980" fmla="*/ 3014525 h 7116222"/>
              <a:gd name="connsiteX4981" fmla="*/ 5168593 w 7180474"/>
              <a:gd name="connsiteY4981" fmla="*/ 2969379 h 7116222"/>
              <a:gd name="connsiteX4982" fmla="*/ 5221266 w 7180474"/>
              <a:gd name="connsiteY4982" fmla="*/ 2986565 h 7116222"/>
              <a:gd name="connsiteX4983" fmla="*/ 5110449 w 7180474"/>
              <a:gd name="connsiteY4983" fmla="*/ 3286559 h 7116222"/>
              <a:gd name="connsiteX4984" fmla="*/ 5025587 w 7180474"/>
              <a:gd name="connsiteY4984" fmla="*/ 3314134 h 7116222"/>
              <a:gd name="connsiteX4985" fmla="*/ 5025587 w 7180474"/>
              <a:gd name="connsiteY4985" fmla="*/ 3403914 h 7116222"/>
              <a:gd name="connsiteX4986" fmla="*/ 4972913 w 7180474"/>
              <a:gd name="connsiteY4986" fmla="*/ 3330936 h 7116222"/>
              <a:gd name="connsiteX4987" fmla="*/ 4887797 w 7180474"/>
              <a:gd name="connsiteY4987" fmla="*/ 3358768 h 7116222"/>
              <a:gd name="connsiteX4988" fmla="*/ 4940470 w 7180474"/>
              <a:gd name="connsiteY4988" fmla="*/ 3285789 h 7116222"/>
              <a:gd name="connsiteX4989" fmla="*/ 4887797 w 7180474"/>
              <a:gd name="connsiteY4989" fmla="*/ 3212939 h 7116222"/>
              <a:gd name="connsiteX4990" fmla="*/ 4972913 w 7180474"/>
              <a:gd name="connsiteY4990" fmla="*/ 3240771 h 7116222"/>
              <a:gd name="connsiteX4991" fmla="*/ 5025587 w 7180474"/>
              <a:gd name="connsiteY4991" fmla="*/ 3167793 h 7116222"/>
              <a:gd name="connsiteX4992" fmla="*/ 5025587 w 7180474"/>
              <a:gd name="connsiteY4992" fmla="*/ 3257573 h 7116222"/>
              <a:gd name="connsiteX4993" fmla="*/ 5025332 w 7180474"/>
              <a:gd name="connsiteY4993" fmla="*/ 2978742 h 7116222"/>
              <a:gd name="connsiteX4994" fmla="*/ 4887542 w 7180474"/>
              <a:gd name="connsiteY4994" fmla="*/ 3023888 h 7116222"/>
              <a:gd name="connsiteX4995" fmla="*/ 4972659 w 7180474"/>
              <a:gd name="connsiteY4995" fmla="*/ 2905635 h 7116222"/>
              <a:gd name="connsiteX4996" fmla="*/ 5025587 w 7180474"/>
              <a:gd name="connsiteY4996" fmla="*/ 2922180 h 7116222"/>
              <a:gd name="connsiteX4997" fmla="*/ 4961717 w 7180474"/>
              <a:gd name="connsiteY4997" fmla="*/ 2901787 h 7116222"/>
              <a:gd name="connsiteX4998" fmla="*/ 4869603 w 7180474"/>
              <a:gd name="connsiteY4998" fmla="*/ 3030044 h 7116222"/>
              <a:gd name="connsiteX4999" fmla="*/ 4777361 w 7180474"/>
              <a:gd name="connsiteY4999" fmla="*/ 3060185 h 7116222"/>
              <a:gd name="connsiteX5000" fmla="*/ 4720235 w 7180474"/>
              <a:gd name="connsiteY5000" fmla="*/ 2980537 h 7116222"/>
              <a:gd name="connsiteX5001" fmla="*/ 4720235 w 7180474"/>
              <a:gd name="connsiteY5001" fmla="*/ 2882805 h 7116222"/>
              <a:gd name="connsiteX5002" fmla="*/ 4812477 w 7180474"/>
              <a:gd name="connsiteY5002" fmla="*/ 2852537 h 7116222"/>
              <a:gd name="connsiteX5003" fmla="*/ 4772908 w 7180474"/>
              <a:gd name="connsiteY5003" fmla="*/ 3073523 h 7116222"/>
              <a:gd name="connsiteX5004" fmla="*/ 4858152 w 7180474"/>
              <a:gd name="connsiteY5004" fmla="*/ 3045692 h 7116222"/>
              <a:gd name="connsiteX5005" fmla="*/ 4805479 w 7180474"/>
              <a:gd name="connsiteY5005" fmla="*/ 3118670 h 7116222"/>
              <a:gd name="connsiteX5006" fmla="*/ 4858025 w 7180474"/>
              <a:gd name="connsiteY5006" fmla="*/ 3191649 h 7116222"/>
              <a:gd name="connsiteX5007" fmla="*/ 4772908 w 7180474"/>
              <a:gd name="connsiteY5007" fmla="*/ 3163688 h 7116222"/>
              <a:gd name="connsiteX5008" fmla="*/ 4720235 w 7180474"/>
              <a:gd name="connsiteY5008" fmla="*/ 3236410 h 7116222"/>
              <a:gd name="connsiteX5009" fmla="*/ 4720235 w 7180474"/>
              <a:gd name="connsiteY5009" fmla="*/ 3146630 h 7116222"/>
              <a:gd name="connsiteX5010" fmla="*/ 4634991 w 7180474"/>
              <a:gd name="connsiteY5010" fmla="*/ 3118670 h 7116222"/>
              <a:gd name="connsiteX5011" fmla="*/ 4720235 w 7180474"/>
              <a:gd name="connsiteY5011" fmla="*/ 3090838 h 7116222"/>
              <a:gd name="connsiteX5012" fmla="*/ 4720235 w 7180474"/>
              <a:gd name="connsiteY5012" fmla="*/ 3001058 h 7116222"/>
              <a:gd name="connsiteX5013" fmla="*/ 4709293 w 7180474"/>
              <a:gd name="connsiteY5013" fmla="*/ 3082373 h 7116222"/>
              <a:gd name="connsiteX5014" fmla="*/ 4617052 w 7180474"/>
              <a:gd name="connsiteY5014" fmla="*/ 3112514 h 7116222"/>
              <a:gd name="connsiteX5015" fmla="*/ 4524810 w 7180474"/>
              <a:gd name="connsiteY5015" fmla="*/ 3082373 h 7116222"/>
              <a:gd name="connsiteX5016" fmla="*/ 4524810 w 7180474"/>
              <a:gd name="connsiteY5016" fmla="*/ 2984641 h 7116222"/>
              <a:gd name="connsiteX5017" fmla="*/ 4524810 w 7180474"/>
              <a:gd name="connsiteY5017" fmla="*/ 2984641 h 7116222"/>
              <a:gd name="connsiteX5018" fmla="*/ 4617052 w 7180474"/>
              <a:gd name="connsiteY5018" fmla="*/ 2856384 h 7116222"/>
              <a:gd name="connsiteX5019" fmla="*/ 4709293 w 7180474"/>
              <a:gd name="connsiteY5019" fmla="*/ 2984641 h 7116222"/>
              <a:gd name="connsiteX5020" fmla="*/ 4598476 w 7180474"/>
              <a:gd name="connsiteY5020" fmla="*/ 3118542 h 7116222"/>
              <a:gd name="connsiteX5021" fmla="*/ 4513359 w 7180474"/>
              <a:gd name="connsiteY5021" fmla="*/ 3146502 h 7116222"/>
              <a:gd name="connsiteX5022" fmla="*/ 4513359 w 7180474"/>
              <a:gd name="connsiteY5022" fmla="*/ 3236282 h 7116222"/>
              <a:gd name="connsiteX5023" fmla="*/ 4460686 w 7180474"/>
              <a:gd name="connsiteY5023" fmla="*/ 3163176 h 7116222"/>
              <a:gd name="connsiteX5024" fmla="*/ 4374424 w 7180474"/>
              <a:gd name="connsiteY5024" fmla="*/ 3191520 h 7116222"/>
              <a:gd name="connsiteX5025" fmla="*/ 4427097 w 7180474"/>
              <a:gd name="connsiteY5025" fmla="*/ 3118542 h 7116222"/>
              <a:gd name="connsiteX5026" fmla="*/ 4374424 w 7180474"/>
              <a:gd name="connsiteY5026" fmla="*/ 3045563 h 7116222"/>
              <a:gd name="connsiteX5027" fmla="*/ 4459541 w 7180474"/>
              <a:gd name="connsiteY5027" fmla="*/ 3073395 h 7116222"/>
              <a:gd name="connsiteX5028" fmla="*/ 4512214 w 7180474"/>
              <a:gd name="connsiteY5028" fmla="*/ 3000417 h 7116222"/>
              <a:gd name="connsiteX5029" fmla="*/ 4512214 w 7180474"/>
              <a:gd name="connsiteY5029" fmla="*/ 3090197 h 7116222"/>
              <a:gd name="connsiteX5030" fmla="*/ 4513359 w 7180474"/>
              <a:gd name="connsiteY5030" fmla="*/ 2980922 h 7116222"/>
              <a:gd name="connsiteX5031" fmla="*/ 4456360 w 7180474"/>
              <a:gd name="connsiteY5031" fmla="*/ 3059928 h 7116222"/>
              <a:gd name="connsiteX5032" fmla="*/ 4364118 w 7180474"/>
              <a:gd name="connsiteY5032" fmla="*/ 3029788 h 7116222"/>
              <a:gd name="connsiteX5033" fmla="*/ 4271877 w 7180474"/>
              <a:gd name="connsiteY5033" fmla="*/ 2901531 h 7116222"/>
              <a:gd name="connsiteX5034" fmla="*/ 4421117 w 7180474"/>
              <a:gd name="connsiteY5034" fmla="*/ 2852665 h 7116222"/>
              <a:gd name="connsiteX5035" fmla="*/ 4513359 w 7180474"/>
              <a:gd name="connsiteY5035" fmla="*/ 2882933 h 7116222"/>
              <a:gd name="connsiteX5036" fmla="*/ 4345543 w 7180474"/>
              <a:gd name="connsiteY5036" fmla="*/ 3023760 h 7116222"/>
              <a:gd name="connsiteX5037" fmla="*/ 4207880 w 7180474"/>
              <a:gd name="connsiteY5037" fmla="*/ 2978613 h 7116222"/>
              <a:gd name="connsiteX5038" fmla="*/ 4207880 w 7180474"/>
              <a:gd name="connsiteY5038" fmla="*/ 2922180 h 7116222"/>
              <a:gd name="connsiteX5039" fmla="*/ 4260426 w 7180474"/>
              <a:gd name="connsiteY5039" fmla="*/ 2904865 h 7116222"/>
              <a:gd name="connsiteX5040" fmla="*/ 4356994 w 7180474"/>
              <a:gd name="connsiteY5040" fmla="*/ 3039535 h 7116222"/>
              <a:gd name="connsiteX5041" fmla="*/ 4413992 w 7180474"/>
              <a:gd name="connsiteY5041" fmla="*/ 3118670 h 7116222"/>
              <a:gd name="connsiteX5042" fmla="*/ 4357121 w 7180474"/>
              <a:gd name="connsiteY5042" fmla="*/ 3197677 h 7116222"/>
              <a:gd name="connsiteX5043" fmla="*/ 4357121 w 7180474"/>
              <a:gd name="connsiteY5043" fmla="*/ 3197677 h 7116222"/>
              <a:gd name="connsiteX5044" fmla="*/ 4265006 w 7180474"/>
              <a:gd name="connsiteY5044" fmla="*/ 3227817 h 7116222"/>
              <a:gd name="connsiteX5045" fmla="*/ 4208007 w 7180474"/>
              <a:gd name="connsiteY5045" fmla="*/ 3148682 h 7116222"/>
              <a:gd name="connsiteX5046" fmla="*/ 4208007 w 7180474"/>
              <a:gd name="connsiteY5046" fmla="*/ 2990285 h 7116222"/>
              <a:gd name="connsiteX5047" fmla="*/ 4260426 w 7180474"/>
              <a:gd name="connsiteY5047" fmla="*/ 3241540 h 7116222"/>
              <a:gd name="connsiteX5048" fmla="*/ 4345543 w 7180474"/>
              <a:gd name="connsiteY5048" fmla="*/ 3213709 h 7116222"/>
              <a:gd name="connsiteX5049" fmla="*/ 4292997 w 7180474"/>
              <a:gd name="connsiteY5049" fmla="*/ 3286559 h 7116222"/>
              <a:gd name="connsiteX5050" fmla="*/ 4345670 w 7180474"/>
              <a:gd name="connsiteY5050" fmla="*/ 3359537 h 7116222"/>
              <a:gd name="connsiteX5051" fmla="*/ 4260426 w 7180474"/>
              <a:gd name="connsiteY5051" fmla="*/ 3331705 h 7116222"/>
              <a:gd name="connsiteX5052" fmla="*/ 4207880 w 7180474"/>
              <a:gd name="connsiteY5052" fmla="*/ 3404684 h 7116222"/>
              <a:gd name="connsiteX5053" fmla="*/ 4207880 w 7180474"/>
              <a:gd name="connsiteY5053" fmla="*/ 3314904 h 7116222"/>
              <a:gd name="connsiteX5054" fmla="*/ 4122254 w 7180474"/>
              <a:gd name="connsiteY5054" fmla="*/ 3286303 h 7116222"/>
              <a:gd name="connsiteX5055" fmla="*/ 4207371 w 7180474"/>
              <a:gd name="connsiteY5055" fmla="*/ 3258342 h 7116222"/>
              <a:gd name="connsiteX5056" fmla="*/ 4207371 w 7180474"/>
              <a:gd name="connsiteY5056" fmla="*/ 3168562 h 7116222"/>
              <a:gd name="connsiteX5057" fmla="*/ 4196811 w 7180474"/>
              <a:gd name="connsiteY5057" fmla="*/ 3133035 h 7116222"/>
              <a:gd name="connsiteX5058" fmla="*/ 4111694 w 7180474"/>
              <a:gd name="connsiteY5058" fmla="*/ 3014910 h 7116222"/>
              <a:gd name="connsiteX5059" fmla="*/ 4144138 w 7180474"/>
              <a:gd name="connsiteY5059" fmla="*/ 2969763 h 7116222"/>
              <a:gd name="connsiteX5060" fmla="*/ 4196811 w 7180474"/>
              <a:gd name="connsiteY5060" fmla="*/ 2986950 h 7116222"/>
              <a:gd name="connsiteX5061" fmla="*/ 4085994 w 7180474"/>
              <a:gd name="connsiteY5061" fmla="*/ 3286944 h 7116222"/>
              <a:gd name="connsiteX5062" fmla="*/ 4000877 w 7180474"/>
              <a:gd name="connsiteY5062" fmla="*/ 3314775 h 7116222"/>
              <a:gd name="connsiteX5063" fmla="*/ 4000877 w 7180474"/>
              <a:gd name="connsiteY5063" fmla="*/ 3404555 h 7116222"/>
              <a:gd name="connsiteX5064" fmla="*/ 3948204 w 7180474"/>
              <a:gd name="connsiteY5064" fmla="*/ 3331577 h 7116222"/>
              <a:gd name="connsiteX5065" fmla="*/ 3863087 w 7180474"/>
              <a:gd name="connsiteY5065" fmla="*/ 3359409 h 7116222"/>
              <a:gd name="connsiteX5066" fmla="*/ 3915760 w 7180474"/>
              <a:gd name="connsiteY5066" fmla="*/ 3286431 h 7116222"/>
              <a:gd name="connsiteX5067" fmla="*/ 3863214 w 7180474"/>
              <a:gd name="connsiteY5067" fmla="*/ 3213581 h 7116222"/>
              <a:gd name="connsiteX5068" fmla="*/ 3948204 w 7180474"/>
              <a:gd name="connsiteY5068" fmla="*/ 3241412 h 7116222"/>
              <a:gd name="connsiteX5069" fmla="*/ 4000877 w 7180474"/>
              <a:gd name="connsiteY5069" fmla="*/ 3168434 h 7116222"/>
              <a:gd name="connsiteX5070" fmla="*/ 4000877 w 7180474"/>
              <a:gd name="connsiteY5070" fmla="*/ 3258214 h 7116222"/>
              <a:gd name="connsiteX5071" fmla="*/ 4000877 w 7180474"/>
              <a:gd name="connsiteY5071" fmla="*/ 2979126 h 7116222"/>
              <a:gd name="connsiteX5072" fmla="*/ 3863087 w 7180474"/>
              <a:gd name="connsiteY5072" fmla="*/ 3024273 h 7116222"/>
              <a:gd name="connsiteX5073" fmla="*/ 3948204 w 7180474"/>
              <a:gd name="connsiteY5073" fmla="*/ 2906020 h 7116222"/>
              <a:gd name="connsiteX5074" fmla="*/ 4000877 w 7180474"/>
              <a:gd name="connsiteY5074" fmla="*/ 2923334 h 7116222"/>
              <a:gd name="connsiteX5075" fmla="*/ 3937262 w 7180474"/>
              <a:gd name="connsiteY5075" fmla="*/ 2902172 h 7116222"/>
              <a:gd name="connsiteX5076" fmla="*/ 3845147 w 7180474"/>
              <a:gd name="connsiteY5076" fmla="*/ 3030429 h 7116222"/>
              <a:gd name="connsiteX5077" fmla="*/ 3752906 w 7180474"/>
              <a:gd name="connsiteY5077" fmla="*/ 3060570 h 7116222"/>
              <a:gd name="connsiteX5078" fmla="*/ 3695907 w 7180474"/>
              <a:gd name="connsiteY5078" fmla="*/ 2981563 h 7116222"/>
              <a:gd name="connsiteX5079" fmla="*/ 3695907 w 7180474"/>
              <a:gd name="connsiteY5079" fmla="*/ 2883831 h 7116222"/>
              <a:gd name="connsiteX5080" fmla="*/ 3788148 w 7180474"/>
              <a:gd name="connsiteY5080" fmla="*/ 2853562 h 7116222"/>
              <a:gd name="connsiteX5081" fmla="*/ 3748453 w 7180474"/>
              <a:gd name="connsiteY5081" fmla="*/ 3073908 h 7116222"/>
              <a:gd name="connsiteX5082" fmla="*/ 3833697 w 7180474"/>
              <a:gd name="connsiteY5082" fmla="*/ 3046077 h 7116222"/>
              <a:gd name="connsiteX5083" fmla="*/ 3778733 w 7180474"/>
              <a:gd name="connsiteY5083" fmla="*/ 3118286 h 7116222"/>
              <a:gd name="connsiteX5084" fmla="*/ 3831407 w 7180474"/>
              <a:gd name="connsiteY5084" fmla="*/ 3191264 h 7116222"/>
              <a:gd name="connsiteX5085" fmla="*/ 3746163 w 7180474"/>
              <a:gd name="connsiteY5085" fmla="*/ 3163304 h 7116222"/>
              <a:gd name="connsiteX5086" fmla="*/ 3693617 w 7180474"/>
              <a:gd name="connsiteY5086" fmla="*/ 3236410 h 7116222"/>
              <a:gd name="connsiteX5087" fmla="*/ 3693617 w 7180474"/>
              <a:gd name="connsiteY5087" fmla="*/ 3146630 h 7116222"/>
              <a:gd name="connsiteX5088" fmla="*/ 3608500 w 7180474"/>
              <a:gd name="connsiteY5088" fmla="*/ 3118670 h 7116222"/>
              <a:gd name="connsiteX5089" fmla="*/ 3693617 w 7180474"/>
              <a:gd name="connsiteY5089" fmla="*/ 3090838 h 7116222"/>
              <a:gd name="connsiteX5090" fmla="*/ 3693617 w 7180474"/>
              <a:gd name="connsiteY5090" fmla="*/ 3001058 h 7116222"/>
              <a:gd name="connsiteX5091" fmla="*/ 3684838 w 7180474"/>
              <a:gd name="connsiteY5091" fmla="*/ 3082758 h 7116222"/>
              <a:gd name="connsiteX5092" fmla="*/ 3592596 w 7180474"/>
              <a:gd name="connsiteY5092" fmla="*/ 3112899 h 7116222"/>
              <a:gd name="connsiteX5093" fmla="*/ 3500354 w 7180474"/>
              <a:gd name="connsiteY5093" fmla="*/ 3082758 h 7116222"/>
              <a:gd name="connsiteX5094" fmla="*/ 3500354 w 7180474"/>
              <a:gd name="connsiteY5094" fmla="*/ 2985026 h 7116222"/>
              <a:gd name="connsiteX5095" fmla="*/ 3500354 w 7180474"/>
              <a:gd name="connsiteY5095" fmla="*/ 2985026 h 7116222"/>
              <a:gd name="connsiteX5096" fmla="*/ 3592596 w 7180474"/>
              <a:gd name="connsiteY5096" fmla="*/ 2856769 h 7116222"/>
              <a:gd name="connsiteX5097" fmla="*/ 3684838 w 7180474"/>
              <a:gd name="connsiteY5097" fmla="*/ 2985026 h 7116222"/>
              <a:gd name="connsiteX5098" fmla="*/ 3574021 w 7180474"/>
              <a:gd name="connsiteY5098" fmla="*/ 3118927 h 7116222"/>
              <a:gd name="connsiteX5099" fmla="*/ 3486105 w 7180474"/>
              <a:gd name="connsiteY5099" fmla="*/ 3146117 h 7116222"/>
              <a:gd name="connsiteX5100" fmla="*/ 3486105 w 7180474"/>
              <a:gd name="connsiteY5100" fmla="*/ 3235897 h 7116222"/>
              <a:gd name="connsiteX5101" fmla="*/ 3433431 w 7180474"/>
              <a:gd name="connsiteY5101" fmla="*/ 3162791 h 7116222"/>
              <a:gd name="connsiteX5102" fmla="*/ 3348823 w 7180474"/>
              <a:gd name="connsiteY5102" fmla="*/ 3191520 h 7116222"/>
              <a:gd name="connsiteX5103" fmla="*/ 3401369 w 7180474"/>
              <a:gd name="connsiteY5103" fmla="*/ 3118542 h 7116222"/>
              <a:gd name="connsiteX5104" fmla="*/ 3348696 w 7180474"/>
              <a:gd name="connsiteY5104" fmla="*/ 3045563 h 7116222"/>
              <a:gd name="connsiteX5105" fmla="*/ 3433813 w 7180474"/>
              <a:gd name="connsiteY5105" fmla="*/ 3073395 h 7116222"/>
              <a:gd name="connsiteX5106" fmla="*/ 3486486 w 7180474"/>
              <a:gd name="connsiteY5106" fmla="*/ 3000417 h 7116222"/>
              <a:gd name="connsiteX5107" fmla="*/ 3486486 w 7180474"/>
              <a:gd name="connsiteY5107" fmla="*/ 3090197 h 7116222"/>
              <a:gd name="connsiteX5108" fmla="*/ 3486105 w 7180474"/>
              <a:gd name="connsiteY5108" fmla="*/ 2980537 h 7116222"/>
              <a:gd name="connsiteX5109" fmla="*/ 3429105 w 7180474"/>
              <a:gd name="connsiteY5109" fmla="*/ 3059543 h 7116222"/>
              <a:gd name="connsiteX5110" fmla="*/ 3336864 w 7180474"/>
              <a:gd name="connsiteY5110" fmla="*/ 3029403 h 7116222"/>
              <a:gd name="connsiteX5111" fmla="*/ 3244622 w 7180474"/>
              <a:gd name="connsiteY5111" fmla="*/ 2901146 h 7116222"/>
              <a:gd name="connsiteX5112" fmla="*/ 3393863 w 7180474"/>
              <a:gd name="connsiteY5112" fmla="*/ 2852280 h 7116222"/>
              <a:gd name="connsiteX5113" fmla="*/ 3486105 w 7180474"/>
              <a:gd name="connsiteY5113" fmla="*/ 2882549 h 7116222"/>
              <a:gd name="connsiteX5114" fmla="*/ 3318416 w 7180474"/>
              <a:gd name="connsiteY5114" fmla="*/ 3023375 h 7116222"/>
              <a:gd name="connsiteX5115" fmla="*/ 3180753 w 7180474"/>
              <a:gd name="connsiteY5115" fmla="*/ 2978228 h 7116222"/>
              <a:gd name="connsiteX5116" fmla="*/ 3180753 w 7180474"/>
              <a:gd name="connsiteY5116" fmla="*/ 2922180 h 7116222"/>
              <a:gd name="connsiteX5117" fmla="*/ 3233299 w 7180474"/>
              <a:gd name="connsiteY5117" fmla="*/ 2904865 h 7116222"/>
              <a:gd name="connsiteX5118" fmla="*/ 3329866 w 7180474"/>
              <a:gd name="connsiteY5118" fmla="*/ 3039151 h 7116222"/>
              <a:gd name="connsiteX5119" fmla="*/ 3386865 w 7180474"/>
              <a:gd name="connsiteY5119" fmla="*/ 3118286 h 7116222"/>
              <a:gd name="connsiteX5120" fmla="*/ 3329866 w 7180474"/>
              <a:gd name="connsiteY5120" fmla="*/ 3197292 h 7116222"/>
              <a:gd name="connsiteX5121" fmla="*/ 3329866 w 7180474"/>
              <a:gd name="connsiteY5121" fmla="*/ 3197292 h 7116222"/>
              <a:gd name="connsiteX5122" fmla="*/ 3237752 w 7180474"/>
              <a:gd name="connsiteY5122" fmla="*/ 3227432 h 7116222"/>
              <a:gd name="connsiteX5123" fmla="*/ 3180753 w 7180474"/>
              <a:gd name="connsiteY5123" fmla="*/ 3148426 h 7116222"/>
              <a:gd name="connsiteX5124" fmla="*/ 3180753 w 7180474"/>
              <a:gd name="connsiteY5124" fmla="*/ 2990285 h 7116222"/>
              <a:gd name="connsiteX5125" fmla="*/ 3233171 w 7180474"/>
              <a:gd name="connsiteY5125" fmla="*/ 3241156 h 7116222"/>
              <a:gd name="connsiteX5126" fmla="*/ 3318288 w 7180474"/>
              <a:gd name="connsiteY5126" fmla="*/ 3213324 h 7116222"/>
              <a:gd name="connsiteX5127" fmla="*/ 3265742 w 7180474"/>
              <a:gd name="connsiteY5127" fmla="*/ 3286174 h 7116222"/>
              <a:gd name="connsiteX5128" fmla="*/ 3318416 w 7180474"/>
              <a:gd name="connsiteY5128" fmla="*/ 3359153 h 7116222"/>
              <a:gd name="connsiteX5129" fmla="*/ 3233299 w 7180474"/>
              <a:gd name="connsiteY5129" fmla="*/ 3331321 h 7116222"/>
              <a:gd name="connsiteX5130" fmla="*/ 3180753 w 7180474"/>
              <a:gd name="connsiteY5130" fmla="*/ 3404299 h 7116222"/>
              <a:gd name="connsiteX5131" fmla="*/ 3180753 w 7180474"/>
              <a:gd name="connsiteY5131" fmla="*/ 3314519 h 7116222"/>
              <a:gd name="connsiteX5132" fmla="*/ 3095636 w 7180474"/>
              <a:gd name="connsiteY5132" fmla="*/ 3286687 h 7116222"/>
              <a:gd name="connsiteX5133" fmla="*/ 3180753 w 7180474"/>
              <a:gd name="connsiteY5133" fmla="*/ 3258727 h 7116222"/>
              <a:gd name="connsiteX5134" fmla="*/ 3180753 w 7180474"/>
              <a:gd name="connsiteY5134" fmla="*/ 3168947 h 7116222"/>
              <a:gd name="connsiteX5135" fmla="*/ 3169557 w 7180474"/>
              <a:gd name="connsiteY5135" fmla="*/ 3132650 h 7116222"/>
              <a:gd name="connsiteX5136" fmla="*/ 3084440 w 7180474"/>
              <a:gd name="connsiteY5136" fmla="*/ 3014525 h 7116222"/>
              <a:gd name="connsiteX5137" fmla="*/ 3116883 w 7180474"/>
              <a:gd name="connsiteY5137" fmla="*/ 2969379 h 7116222"/>
              <a:gd name="connsiteX5138" fmla="*/ 3169557 w 7180474"/>
              <a:gd name="connsiteY5138" fmla="*/ 2986565 h 7116222"/>
              <a:gd name="connsiteX5139" fmla="*/ 3058739 w 7180474"/>
              <a:gd name="connsiteY5139" fmla="*/ 3286559 h 7116222"/>
              <a:gd name="connsiteX5140" fmla="*/ 2973623 w 7180474"/>
              <a:gd name="connsiteY5140" fmla="*/ 3314390 h 7116222"/>
              <a:gd name="connsiteX5141" fmla="*/ 2973623 w 7180474"/>
              <a:gd name="connsiteY5141" fmla="*/ 3404171 h 7116222"/>
              <a:gd name="connsiteX5142" fmla="*/ 2921077 w 7180474"/>
              <a:gd name="connsiteY5142" fmla="*/ 3331193 h 7116222"/>
              <a:gd name="connsiteX5143" fmla="*/ 2835833 w 7180474"/>
              <a:gd name="connsiteY5143" fmla="*/ 3359024 h 7116222"/>
              <a:gd name="connsiteX5144" fmla="*/ 2888506 w 7180474"/>
              <a:gd name="connsiteY5144" fmla="*/ 3286046 h 7116222"/>
              <a:gd name="connsiteX5145" fmla="*/ 2835960 w 7180474"/>
              <a:gd name="connsiteY5145" fmla="*/ 3213196 h 7116222"/>
              <a:gd name="connsiteX5146" fmla="*/ 2921077 w 7180474"/>
              <a:gd name="connsiteY5146" fmla="*/ 3241027 h 7116222"/>
              <a:gd name="connsiteX5147" fmla="*/ 2973623 w 7180474"/>
              <a:gd name="connsiteY5147" fmla="*/ 3168049 h 7116222"/>
              <a:gd name="connsiteX5148" fmla="*/ 2973623 w 7180474"/>
              <a:gd name="connsiteY5148" fmla="*/ 3257829 h 7116222"/>
              <a:gd name="connsiteX5149" fmla="*/ 2973623 w 7180474"/>
              <a:gd name="connsiteY5149" fmla="*/ 2978742 h 7116222"/>
              <a:gd name="connsiteX5150" fmla="*/ 2835833 w 7180474"/>
              <a:gd name="connsiteY5150" fmla="*/ 3023888 h 7116222"/>
              <a:gd name="connsiteX5151" fmla="*/ 2921077 w 7180474"/>
              <a:gd name="connsiteY5151" fmla="*/ 2905635 h 7116222"/>
              <a:gd name="connsiteX5152" fmla="*/ 2973623 w 7180474"/>
              <a:gd name="connsiteY5152" fmla="*/ 2922950 h 7116222"/>
              <a:gd name="connsiteX5153" fmla="*/ 2910008 w 7180474"/>
              <a:gd name="connsiteY5153" fmla="*/ 2901787 h 7116222"/>
              <a:gd name="connsiteX5154" fmla="*/ 2817766 w 7180474"/>
              <a:gd name="connsiteY5154" fmla="*/ 3030044 h 7116222"/>
              <a:gd name="connsiteX5155" fmla="*/ 2725524 w 7180474"/>
              <a:gd name="connsiteY5155" fmla="*/ 3060185 h 7116222"/>
              <a:gd name="connsiteX5156" fmla="*/ 2668525 w 7180474"/>
              <a:gd name="connsiteY5156" fmla="*/ 2981179 h 7116222"/>
              <a:gd name="connsiteX5157" fmla="*/ 2668525 w 7180474"/>
              <a:gd name="connsiteY5157" fmla="*/ 2883447 h 7116222"/>
              <a:gd name="connsiteX5158" fmla="*/ 2760767 w 7180474"/>
              <a:gd name="connsiteY5158" fmla="*/ 2853178 h 7116222"/>
              <a:gd name="connsiteX5159" fmla="*/ 2721198 w 7180474"/>
              <a:gd name="connsiteY5159" fmla="*/ 3073523 h 7116222"/>
              <a:gd name="connsiteX5160" fmla="*/ 2806315 w 7180474"/>
              <a:gd name="connsiteY5160" fmla="*/ 3045692 h 7116222"/>
              <a:gd name="connsiteX5161" fmla="*/ 2753642 w 7180474"/>
              <a:gd name="connsiteY5161" fmla="*/ 3118670 h 7116222"/>
              <a:gd name="connsiteX5162" fmla="*/ 2806315 w 7180474"/>
              <a:gd name="connsiteY5162" fmla="*/ 3191649 h 7116222"/>
              <a:gd name="connsiteX5163" fmla="*/ 2721071 w 7180474"/>
              <a:gd name="connsiteY5163" fmla="*/ 3163688 h 7116222"/>
              <a:gd name="connsiteX5164" fmla="*/ 2668525 w 7180474"/>
              <a:gd name="connsiteY5164" fmla="*/ 3236795 h 7116222"/>
              <a:gd name="connsiteX5165" fmla="*/ 2668525 w 7180474"/>
              <a:gd name="connsiteY5165" fmla="*/ 3147015 h 7116222"/>
              <a:gd name="connsiteX5166" fmla="*/ 2582772 w 7180474"/>
              <a:gd name="connsiteY5166" fmla="*/ 3118157 h 7116222"/>
              <a:gd name="connsiteX5167" fmla="*/ 2667889 w 7180474"/>
              <a:gd name="connsiteY5167" fmla="*/ 3090325 h 7116222"/>
              <a:gd name="connsiteX5168" fmla="*/ 2667889 w 7180474"/>
              <a:gd name="connsiteY5168" fmla="*/ 3000545 h 7116222"/>
              <a:gd name="connsiteX5169" fmla="*/ 2657584 w 7180474"/>
              <a:gd name="connsiteY5169" fmla="*/ 3082373 h 7116222"/>
              <a:gd name="connsiteX5170" fmla="*/ 2565342 w 7180474"/>
              <a:gd name="connsiteY5170" fmla="*/ 3112514 h 7116222"/>
              <a:gd name="connsiteX5171" fmla="*/ 2473100 w 7180474"/>
              <a:gd name="connsiteY5171" fmla="*/ 3082373 h 7116222"/>
              <a:gd name="connsiteX5172" fmla="*/ 2473100 w 7180474"/>
              <a:gd name="connsiteY5172" fmla="*/ 2984641 h 7116222"/>
              <a:gd name="connsiteX5173" fmla="*/ 2473100 w 7180474"/>
              <a:gd name="connsiteY5173" fmla="*/ 2984641 h 7116222"/>
              <a:gd name="connsiteX5174" fmla="*/ 2565342 w 7180474"/>
              <a:gd name="connsiteY5174" fmla="*/ 2856384 h 7116222"/>
              <a:gd name="connsiteX5175" fmla="*/ 2657584 w 7180474"/>
              <a:gd name="connsiteY5175" fmla="*/ 2984641 h 7116222"/>
              <a:gd name="connsiteX5176" fmla="*/ 2546893 w 7180474"/>
              <a:gd name="connsiteY5176" fmla="*/ 3118542 h 7116222"/>
              <a:gd name="connsiteX5177" fmla="*/ 2461649 w 7180474"/>
              <a:gd name="connsiteY5177" fmla="*/ 3146502 h 7116222"/>
              <a:gd name="connsiteX5178" fmla="*/ 2461649 w 7180474"/>
              <a:gd name="connsiteY5178" fmla="*/ 3236282 h 7116222"/>
              <a:gd name="connsiteX5179" fmla="*/ 2409104 w 7180474"/>
              <a:gd name="connsiteY5179" fmla="*/ 3163176 h 7116222"/>
              <a:gd name="connsiteX5180" fmla="*/ 2323096 w 7180474"/>
              <a:gd name="connsiteY5180" fmla="*/ 3191520 h 7116222"/>
              <a:gd name="connsiteX5181" fmla="*/ 2375642 w 7180474"/>
              <a:gd name="connsiteY5181" fmla="*/ 3118542 h 7116222"/>
              <a:gd name="connsiteX5182" fmla="*/ 2322969 w 7180474"/>
              <a:gd name="connsiteY5182" fmla="*/ 3045563 h 7116222"/>
              <a:gd name="connsiteX5183" fmla="*/ 2408213 w 7180474"/>
              <a:gd name="connsiteY5183" fmla="*/ 3073395 h 7116222"/>
              <a:gd name="connsiteX5184" fmla="*/ 2460759 w 7180474"/>
              <a:gd name="connsiteY5184" fmla="*/ 3000417 h 7116222"/>
              <a:gd name="connsiteX5185" fmla="*/ 2460759 w 7180474"/>
              <a:gd name="connsiteY5185" fmla="*/ 3090197 h 7116222"/>
              <a:gd name="connsiteX5186" fmla="*/ 2461649 w 7180474"/>
              <a:gd name="connsiteY5186" fmla="*/ 2980922 h 7116222"/>
              <a:gd name="connsiteX5187" fmla="*/ 2404650 w 7180474"/>
              <a:gd name="connsiteY5187" fmla="*/ 3059928 h 7116222"/>
              <a:gd name="connsiteX5188" fmla="*/ 2312409 w 7180474"/>
              <a:gd name="connsiteY5188" fmla="*/ 3029788 h 7116222"/>
              <a:gd name="connsiteX5189" fmla="*/ 2220294 w 7180474"/>
              <a:gd name="connsiteY5189" fmla="*/ 2901531 h 7116222"/>
              <a:gd name="connsiteX5190" fmla="*/ 2369408 w 7180474"/>
              <a:gd name="connsiteY5190" fmla="*/ 2852665 h 7116222"/>
              <a:gd name="connsiteX5191" fmla="*/ 2461649 w 7180474"/>
              <a:gd name="connsiteY5191" fmla="*/ 2882933 h 7116222"/>
              <a:gd name="connsiteX5192" fmla="*/ 2293960 w 7180474"/>
              <a:gd name="connsiteY5192" fmla="*/ 3023760 h 7116222"/>
              <a:gd name="connsiteX5193" fmla="*/ 2156170 w 7180474"/>
              <a:gd name="connsiteY5193" fmla="*/ 2978613 h 7116222"/>
              <a:gd name="connsiteX5194" fmla="*/ 2156170 w 7180474"/>
              <a:gd name="connsiteY5194" fmla="*/ 2922180 h 7116222"/>
              <a:gd name="connsiteX5195" fmla="*/ 2208844 w 7180474"/>
              <a:gd name="connsiteY5195" fmla="*/ 2904865 h 7116222"/>
              <a:gd name="connsiteX5196" fmla="*/ 2305411 w 7180474"/>
              <a:gd name="connsiteY5196" fmla="*/ 3039535 h 7116222"/>
              <a:gd name="connsiteX5197" fmla="*/ 2362410 w 7180474"/>
              <a:gd name="connsiteY5197" fmla="*/ 3118670 h 7116222"/>
              <a:gd name="connsiteX5198" fmla="*/ 2305411 w 7180474"/>
              <a:gd name="connsiteY5198" fmla="*/ 3197677 h 7116222"/>
              <a:gd name="connsiteX5199" fmla="*/ 2305411 w 7180474"/>
              <a:gd name="connsiteY5199" fmla="*/ 3197677 h 7116222"/>
              <a:gd name="connsiteX5200" fmla="*/ 2213169 w 7180474"/>
              <a:gd name="connsiteY5200" fmla="*/ 3227817 h 7116222"/>
              <a:gd name="connsiteX5201" fmla="*/ 2156170 w 7180474"/>
              <a:gd name="connsiteY5201" fmla="*/ 3148682 h 7116222"/>
              <a:gd name="connsiteX5202" fmla="*/ 2156170 w 7180474"/>
              <a:gd name="connsiteY5202" fmla="*/ 2990285 h 7116222"/>
              <a:gd name="connsiteX5203" fmla="*/ 2208844 w 7180474"/>
              <a:gd name="connsiteY5203" fmla="*/ 3241540 h 7116222"/>
              <a:gd name="connsiteX5204" fmla="*/ 2293960 w 7180474"/>
              <a:gd name="connsiteY5204" fmla="*/ 3213709 h 7116222"/>
              <a:gd name="connsiteX5205" fmla="*/ 2241287 w 7180474"/>
              <a:gd name="connsiteY5205" fmla="*/ 3286559 h 7116222"/>
              <a:gd name="connsiteX5206" fmla="*/ 2293960 w 7180474"/>
              <a:gd name="connsiteY5206" fmla="*/ 3359537 h 7116222"/>
              <a:gd name="connsiteX5207" fmla="*/ 2208844 w 7180474"/>
              <a:gd name="connsiteY5207" fmla="*/ 3331705 h 7116222"/>
              <a:gd name="connsiteX5208" fmla="*/ 2156170 w 7180474"/>
              <a:gd name="connsiteY5208" fmla="*/ 3404684 h 7116222"/>
              <a:gd name="connsiteX5209" fmla="*/ 2156170 w 7180474"/>
              <a:gd name="connsiteY5209" fmla="*/ 3314904 h 7116222"/>
              <a:gd name="connsiteX5210" fmla="*/ 2071053 w 7180474"/>
              <a:gd name="connsiteY5210" fmla="*/ 3287072 h 7116222"/>
              <a:gd name="connsiteX5211" fmla="*/ 2156170 w 7180474"/>
              <a:gd name="connsiteY5211" fmla="*/ 3259112 h 7116222"/>
              <a:gd name="connsiteX5212" fmla="*/ 2156170 w 7180474"/>
              <a:gd name="connsiteY5212" fmla="*/ 3169332 h 7116222"/>
              <a:gd name="connsiteX5213" fmla="*/ 2145229 w 7180474"/>
              <a:gd name="connsiteY5213" fmla="*/ 3133035 h 7116222"/>
              <a:gd name="connsiteX5214" fmla="*/ 2060112 w 7180474"/>
              <a:gd name="connsiteY5214" fmla="*/ 3014910 h 7116222"/>
              <a:gd name="connsiteX5215" fmla="*/ 2092555 w 7180474"/>
              <a:gd name="connsiteY5215" fmla="*/ 2969763 h 7116222"/>
              <a:gd name="connsiteX5216" fmla="*/ 2143829 w 7180474"/>
              <a:gd name="connsiteY5216" fmla="*/ 2986309 h 7116222"/>
              <a:gd name="connsiteX5217" fmla="*/ 2034539 w 7180474"/>
              <a:gd name="connsiteY5217" fmla="*/ 3286944 h 7116222"/>
              <a:gd name="connsiteX5218" fmla="*/ 1949295 w 7180474"/>
              <a:gd name="connsiteY5218" fmla="*/ 3314775 h 7116222"/>
              <a:gd name="connsiteX5219" fmla="*/ 1949295 w 7180474"/>
              <a:gd name="connsiteY5219" fmla="*/ 3404555 h 7116222"/>
              <a:gd name="connsiteX5220" fmla="*/ 1895731 w 7180474"/>
              <a:gd name="connsiteY5220" fmla="*/ 3331321 h 7116222"/>
              <a:gd name="connsiteX5221" fmla="*/ 1810614 w 7180474"/>
              <a:gd name="connsiteY5221" fmla="*/ 3359153 h 7116222"/>
              <a:gd name="connsiteX5222" fmla="*/ 1863160 w 7180474"/>
              <a:gd name="connsiteY5222" fmla="*/ 3286174 h 7116222"/>
              <a:gd name="connsiteX5223" fmla="*/ 1810614 w 7180474"/>
              <a:gd name="connsiteY5223" fmla="*/ 3213324 h 7116222"/>
              <a:gd name="connsiteX5224" fmla="*/ 1895731 w 7180474"/>
              <a:gd name="connsiteY5224" fmla="*/ 3241156 h 7116222"/>
              <a:gd name="connsiteX5225" fmla="*/ 1948277 w 7180474"/>
              <a:gd name="connsiteY5225" fmla="*/ 3168177 h 7116222"/>
              <a:gd name="connsiteX5226" fmla="*/ 1948277 w 7180474"/>
              <a:gd name="connsiteY5226" fmla="*/ 3257957 h 7116222"/>
              <a:gd name="connsiteX5227" fmla="*/ 1949295 w 7180474"/>
              <a:gd name="connsiteY5227" fmla="*/ 2979126 h 7116222"/>
              <a:gd name="connsiteX5228" fmla="*/ 1811632 w 7180474"/>
              <a:gd name="connsiteY5228" fmla="*/ 3024273 h 7116222"/>
              <a:gd name="connsiteX5229" fmla="*/ 1896749 w 7180474"/>
              <a:gd name="connsiteY5229" fmla="*/ 2906020 h 7116222"/>
              <a:gd name="connsiteX5230" fmla="*/ 1947895 w 7180474"/>
              <a:gd name="connsiteY5230" fmla="*/ 2922180 h 7116222"/>
              <a:gd name="connsiteX5231" fmla="*/ 1885680 w 7180474"/>
              <a:gd name="connsiteY5231" fmla="*/ 2902172 h 7116222"/>
              <a:gd name="connsiteX5232" fmla="*/ 1793438 w 7180474"/>
              <a:gd name="connsiteY5232" fmla="*/ 3030429 h 7116222"/>
              <a:gd name="connsiteX5233" fmla="*/ 1701196 w 7180474"/>
              <a:gd name="connsiteY5233" fmla="*/ 3060570 h 7116222"/>
              <a:gd name="connsiteX5234" fmla="*/ 1644197 w 7180474"/>
              <a:gd name="connsiteY5234" fmla="*/ 2981563 h 7116222"/>
              <a:gd name="connsiteX5235" fmla="*/ 1644197 w 7180474"/>
              <a:gd name="connsiteY5235" fmla="*/ 2883831 h 7116222"/>
              <a:gd name="connsiteX5236" fmla="*/ 1736439 w 7180474"/>
              <a:gd name="connsiteY5236" fmla="*/ 2853562 h 7116222"/>
              <a:gd name="connsiteX5237" fmla="*/ 1696870 w 7180474"/>
              <a:gd name="connsiteY5237" fmla="*/ 3073908 h 7116222"/>
              <a:gd name="connsiteX5238" fmla="*/ 1781987 w 7180474"/>
              <a:gd name="connsiteY5238" fmla="*/ 3046077 h 7116222"/>
              <a:gd name="connsiteX5239" fmla="*/ 1729314 w 7180474"/>
              <a:gd name="connsiteY5239" fmla="*/ 3119055 h 7116222"/>
              <a:gd name="connsiteX5240" fmla="*/ 1781987 w 7180474"/>
              <a:gd name="connsiteY5240" fmla="*/ 3192033 h 7116222"/>
              <a:gd name="connsiteX5241" fmla="*/ 1696870 w 7180474"/>
              <a:gd name="connsiteY5241" fmla="*/ 3164073 h 7116222"/>
              <a:gd name="connsiteX5242" fmla="*/ 1644197 w 7180474"/>
              <a:gd name="connsiteY5242" fmla="*/ 3237180 h 7116222"/>
              <a:gd name="connsiteX5243" fmla="*/ 1644197 w 7180474"/>
              <a:gd name="connsiteY5243" fmla="*/ 3147400 h 7116222"/>
              <a:gd name="connsiteX5244" fmla="*/ 1559080 w 7180474"/>
              <a:gd name="connsiteY5244" fmla="*/ 3119440 h 7116222"/>
              <a:gd name="connsiteX5245" fmla="*/ 1644197 w 7180474"/>
              <a:gd name="connsiteY5245" fmla="*/ 3091608 h 7116222"/>
              <a:gd name="connsiteX5246" fmla="*/ 1644197 w 7180474"/>
              <a:gd name="connsiteY5246" fmla="*/ 3001828 h 7116222"/>
              <a:gd name="connsiteX5247" fmla="*/ 1644197 w 7180474"/>
              <a:gd name="connsiteY5247" fmla="*/ 3427129 h 7116222"/>
              <a:gd name="connsiteX5248" fmla="*/ 1781987 w 7180474"/>
              <a:gd name="connsiteY5248" fmla="*/ 3381982 h 7116222"/>
              <a:gd name="connsiteX5249" fmla="*/ 1695089 w 7180474"/>
              <a:gd name="connsiteY5249" fmla="*/ 3499338 h 7116222"/>
              <a:gd name="connsiteX5250" fmla="*/ 1642416 w 7180474"/>
              <a:gd name="connsiteY5250" fmla="*/ 3482023 h 7116222"/>
              <a:gd name="connsiteX5251" fmla="*/ 1701196 w 7180474"/>
              <a:gd name="connsiteY5251" fmla="*/ 3513702 h 7116222"/>
              <a:gd name="connsiteX5252" fmla="*/ 1838986 w 7180474"/>
              <a:gd name="connsiteY5252" fmla="*/ 3558721 h 7116222"/>
              <a:gd name="connsiteX5253" fmla="*/ 1701196 w 7180474"/>
              <a:gd name="connsiteY5253" fmla="*/ 3603867 h 7116222"/>
              <a:gd name="connsiteX5254" fmla="*/ 1666717 w 7180474"/>
              <a:gd name="connsiteY5254" fmla="*/ 3557951 h 7116222"/>
              <a:gd name="connsiteX5255" fmla="*/ 1781987 w 7180474"/>
              <a:gd name="connsiteY5255" fmla="*/ 3735587 h 7116222"/>
              <a:gd name="connsiteX5256" fmla="*/ 1644197 w 7180474"/>
              <a:gd name="connsiteY5256" fmla="*/ 3690441 h 7116222"/>
              <a:gd name="connsiteX5257" fmla="*/ 1644197 w 7180474"/>
              <a:gd name="connsiteY5257" fmla="*/ 3634649 h 7116222"/>
              <a:gd name="connsiteX5258" fmla="*/ 1696870 w 7180474"/>
              <a:gd name="connsiteY5258" fmla="*/ 3617462 h 7116222"/>
              <a:gd name="connsiteX5259" fmla="*/ 1793438 w 7180474"/>
              <a:gd name="connsiteY5259" fmla="*/ 3751491 h 7116222"/>
              <a:gd name="connsiteX5260" fmla="*/ 1850437 w 7180474"/>
              <a:gd name="connsiteY5260" fmla="*/ 3830498 h 7116222"/>
              <a:gd name="connsiteX5261" fmla="*/ 1793438 w 7180474"/>
              <a:gd name="connsiteY5261" fmla="*/ 3909632 h 7116222"/>
              <a:gd name="connsiteX5262" fmla="*/ 1793438 w 7180474"/>
              <a:gd name="connsiteY5262" fmla="*/ 3909632 h 7116222"/>
              <a:gd name="connsiteX5263" fmla="*/ 1701196 w 7180474"/>
              <a:gd name="connsiteY5263" fmla="*/ 3939901 h 7116222"/>
              <a:gd name="connsiteX5264" fmla="*/ 1644197 w 7180474"/>
              <a:gd name="connsiteY5264" fmla="*/ 3860766 h 7116222"/>
              <a:gd name="connsiteX5265" fmla="*/ 1644197 w 7180474"/>
              <a:gd name="connsiteY5265" fmla="*/ 3701856 h 7116222"/>
              <a:gd name="connsiteX5266" fmla="*/ 1642416 w 7180474"/>
              <a:gd name="connsiteY5266" fmla="*/ 4135493 h 7116222"/>
              <a:gd name="connsiteX5267" fmla="*/ 1642416 w 7180474"/>
              <a:gd name="connsiteY5267" fmla="*/ 4135493 h 7116222"/>
              <a:gd name="connsiteX5268" fmla="*/ 1699288 w 7180474"/>
              <a:gd name="connsiteY5268" fmla="*/ 4056487 h 7116222"/>
              <a:gd name="connsiteX5269" fmla="*/ 1791529 w 7180474"/>
              <a:gd name="connsiteY5269" fmla="*/ 4086755 h 7116222"/>
              <a:gd name="connsiteX5270" fmla="*/ 1883771 w 7180474"/>
              <a:gd name="connsiteY5270" fmla="*/ 4215013 h 7116222"/>
              <a:gd name="connsiteX5271" fmla="*/ 1734530 w 7180474"/>
              <a:gd name="connsiteY5271" fmla="*/ 4263879 h 7116222"/>
              <a:gd name="connsiteX5272" fmla="*/ 1642289 w 7180474"/>
              <a:gd name="connsiteY5272" fmla="*/ 4233739 h 7116222"/>
              <a:gd name="connsiteX5273" fmla="*/ 1810232 w 7180474"/>
              <a:gd name="connsiteY5273" fmla="*/ 4092656 h 7116222"/>
              <a:gd name="connsiteX5274" fmla="*/ 1947895 w 7180474"/>
              <a:gd name="connsiteY5274" fmla="*/ 4137802 h 7116222"/>
              <a:gd name="connsiteX5275" fmla="*/ 1947895 w 7180474"/>
              <a:gd name="connsiteY5275" fmla="*/ 4193594 h 7116222"/>
              <a:gd name="connsiteX5276" fmla="*/ 1895731 w 7180474"/>
              <a:gd name="connsiteY5276" fmla="*/ 4210780 h 7116222"/>
              <a:gd name="connsiteX5277" fmla="*/ 1798782 w 7180474"/>
              <a:gd name="connsiteY5277" fmla="*/ 4076751 h 7116222"/>
              <a:gd name="connsiteX5278" fmla="*/ 1741782 w 7180474"/>
              <a:gd name="connsiteY5278" fmla="*/ 3997745 h 7116222"/>
              <a:gd name="connsiteX5279" fmla="*/ 1798654 w 7180474"/>
              <a:gd name="connsiteY5279" fmla="*/ 3918739 h 7116222"/>
              <a:gd name="connsiteX5280" fmla="*/ 1798654 w 7180474"/>
              <a:gd name="connsiteY5280" fmla="*/ 3918739 h 7116222"/>
              <a:gd name="connsiteX5281" fmla="*/ 1890769 w 7180474"/>
              <a:gd name="connsiteY5281" fmla="*/ 3888598 h 7116222"/>
              <a:gd name="connsiteX5282" fmla="*/ 1947768 w 7180474"/>
              <a:gd name="connsiteY5282" fmla="*/ 3967605 h 7116222"/>
              <a:gd name="connsiteX5283" fmla="*/ 1947768 w 7180474"/>
              <a:gd name="connsiteY5283" fmla="*/ 4125746 h 7116222"/>
              <a:gd name="connsiteX5284" fmla="*/ 1895731 w 7180474"/>
              <a:gd name="connsiteY5284" fmla="*/ 3874875 h 7116222"/>
              <a:gd name="connsiteX5285" fmla="*/ 1810614 w 7180474"/>
              <a:gd name="connsiteY5285" fmla="*/ 3902707 h 7116222"/>
              <a:gd name="connsiteX5286" fmla="*/ 1863160 w 7180474"/>
              <a:gd name="connsiteY5286" fmla="*/ 3829728 h 7116222"/>
              <a:gd name="connsiteX5287" fmla="*/ 1810614 w 7180474"/>
              <a:gd name="connsiteY5287" fmla="*/ 3756750 h 7116222"/>
              <a:gd name="connsiteX5288" fmla="*/ 1895731 w 7180474"/>
              <a:gd name="connsiteY5288" fmla="*/ 3784710 h 7116222"/>
              <a:gd name="connsiteX5289" fmla="*/ 1948277 w 7180474"/>
              <a:gd name="connsiteY5289" fmla="*/ 3711603 h 7116222"/>
              <a:gd name="connsiteX5290" fmla="*/ 1948277 w 7180474"/>
              <a:gd name="connsiteY5290" fmla="*/ 3801383 h 7116222"/>
              <a:gd name="connsiteX5291" fmla="*/ 2033521 w 7180474"/>
              <a:gd name="connsiteY5291" fmla="*/ 3829343 h 7116222"/>
              <a:gd name="connsiteX5292" fmla="*/ 1948277 w 7180474"/>
              <a:gd name="connsiteY5292" fmla="*/ 3857175 h 7116222"/>
              <a:gd name="connsiteX5293" fmla="*/ 1948277 w 7180474"/>
              <a:gd name="connsiteY5293" fmla="*/ 3946955 h 7116222"/>
              <a:gd name="connsiteX5294" fmla="*/ 1959346 w 7180474"/>
              <a:gd name="connsiteY5294" fmla="*/ 3983380 h 7116222"/>
              <a:gd name="connsiteX5295" fmla="*/ 2044590 w 7180474"/>
              <a:gd name="connsiteY5295" fmla="*/ 4101505 h 7116222"/>
              <a:gd name="connsiteX5296" fmla="*/ 2012019 w 7180474"/>
              <a:gd name="connsiteY5296" fmla="*/ 4146652 h 7116222"/>
              <a:gd name="connsiteX5297" fmla="*/ 1959346 w 7180474"/>
              <a:gd name="connsiteY5297" fmla="*/ 4129337 h 7116222"/>
              <a:gd name="connsiteX5298" fmla="*/ 2070163 w 7180474"/>
              <a:gd name="connsiteY5298" fmla="*/ 3829471 h 7116222"/>
              <a:gd name="connsiteX5299" fmla="*/ 2155280 w 7180474"/>
              <a:gd name="connsiteY5299" fmla="*/ 3801511 h 7116222"/>
              <a:gd name="connsiteX5300" fmla="*/ 2155280 w 7180474"/>
              <a:gd name="connsiteY5300" fmla="*/ 3711731 h 7116222"/>
              <a:gd name="connsiteX5301" fmla="*/ 2207953 w 7180474"/>
              <a:gd name="connsiteY5301" fmla="*/ 3784838 h 7116222"/>
              <a:gd name="connsiteX5302" fmla="*/ 2293070 w 7180474"/>
              <a:gd name="connsiteY5302" fmla="*/ 3756878 h 7116222"/>
              <a:gd name="connsiteX5303" fmla="*/ 2240397 w 7180474"/>
              <a:gd name="connsiteY5303" fmla="*/ 3829856 h 7116222"/>
              <a:gd name="connsiteX5304" fmla="*/ 2293070 w 7180474"/>
              <a:gd name="connsiteY5304" fmla="*/ 3902835 h 7116222"/>
              <a:gd name="connsiteX5305" fmla="*/ 2207953 w 7180474"/>
              <a:gd name="connsiteY5305" fmla="*/ 3875003 h 7116222"/>
              <a:gd name="connsiteX5306" fmla="*/ 2155280 w 7180474"/>
              <a:gd name="connsiteY5306" fmla="*/ 3948238 h 7116222"/>
              <a:gd name="connsiteX5307" fmla="*/ 2155280 w 7180474"/>
              <a:gd name="connsiteY5307" fmla="*/ 3858458 h 7116222"/>
              <a:gd name="connsiteX5308" fmla="*/ 2155280 w 7180474"/>
              <a:gd name="connsiteY5308" fmla="*/ 4137289 h 7116222"/>
              <a:gd name="connsiteX5309" fmla="*/ 2293070 w 7180474"/>
              <a:gd name="connsiteY5309" fmla="*/ 4092142 h 7116222"/>
              <a:gd name="connsiteX5310" fmla="*/ 2207953 w 7180474"/>
              <a:gd name="connsiteY5310" fmla="*/ 4210267 h 7116222"/>
              <a:gd name="connsiteX5311" fmla="*/ 2155280 w 7180474"/>
              <a:gd name="connsiteY5311" fmla="*/ 4193081 h 7116222"/>
              <a:gd name="connsiteX5312" fmla="*/ 2218895 w 7180474"/>
              <a:gd name="connsiteY5312" fmla="*/ 4214243 h 7116222"/>
              <a:gd name="connsiteX5313" fmla="*/ 2311009 w 7180474"/>
              <a:gd name="connsiteY5313" fmla="*/ 4085986 h 7116222"/>
              <a:gd name="connsiteX5314" fmla="*/ 2403251 w 7180474"/>
              <a:gd name="connsiteY5314" fmla="*/ 4055717 h 7116222"/>
              <a:gd name="connsiteX5315" fmla="*/ 2460250 w 7180474"/>
              <a:gd name="connsiteY5315" fmla="*/ 4134852 h 7116222"/>
              <a:gd name="connsiteX5316" fmla="*/ 2460250 w 7180474"/>
              <a:gd name="connsiteY5316" fmla="*/ 4134852 h 7116222"/>
              <a:gd name="connsiteX5317" fmla="*/ 2460250 w 7180474"/>
              <a:gd name="connsiteY5317" fmla="*/ 4232584 h 7116222"/>
              <a:gd name="connsiteX5318" fmla="*/ 2368008 w 7180474"/>
              <a:gd name="connsiteY5318" fmla="*/ 4262724 h 7116222"/>
              <a:gd name="connsiteX5319" fmla="*/ 2407704 w 7180474"/>
              <a:gd name="connsiteY5319" fmla="*/ 4042507 h 7116222"/>
              <a:gd name="connsiteX5320" fmla="*/ 2322460 w 7180474"/>
              <a:gd name="connsiteY5320" fmla="*/ 4070467 h 7116222"/>
              <a:gd name="connsiteX5321" fmla="*/ 2375133 w 7180474"/>
              <a:gd name="connsiteY5321" fmla="*/ 3997488 h 7116222"/>
              <a:gd name="connsiteX5322" fmla="*/ 2322587 w 7180474"/>
              <a:gd name="connsiteY5322" fmla="*/ 3924510 h 7116222"/>
              <a:gd name="connsiteX5323" fmla="*/ 2407704 w 7180474"/>
              <a:gd name="connsiteY5323" fmla="*/ 3952342 h 7116222"/>
              <a:gd name="connsiteX5324" fmla="*/ 2460250 w 7180474"/>
              <a:gd name="connsiteY5324" fmla="*/ 3879364 h 7116222"/>
              <a:gd name="connsiteX5325" fmla="*/ 2460250 w 7180474"/>
              <a:gd name="connsiteY5325" fmla="*/ 3969144 h 7116222"/>
              <a:gd name="connsiteX5326" fmla="*/ 2545494 w 7180474"/>
              <a:gd name="connsiteY5326" fmla="*/ 3996975 h 7116222"/>
              <a:gd name="connsiteX5327" fmla="*/ 2460250 w 7180474"/>
              <a:gd name="connsiteY5327" fmla="*/ 4024936 h 7116222"/>
              <a:gd name="connsiteX5328" fmla="*/ 2460250 w 7180474"/>
              <a:gd name="connsiteY5328" fmla="*/ 4114716 h 7116222"/>
              <a:gd name="connsiteX5329" fmla="*/ 2582772 w 7180474"/>
              <a:gd name="connsiteY5329" fmla="*/ 3997745 h 7116222"/>
              <a:gd name="connsiteX5330" fmla="*/ 2667889 w 7180474"/>
              <a:gd name="connsiteY5330" fmla="*/ 3969913 h 7116222"/>
              <a:gd name="connsiteX5331" fmla="*/ 2667889 w 7180474"/>
              <a:gd name="connsiteY5331" fmla="*/ 3880133 h 7116222"/>
              <a:gd name="connsiteX5332" fmla="*/ 2720435 w 7180474"/>
              <a:gd name="connsiteY5332" fmla="*/ 3953112 h 7116222"/>
              <a:gd name="connsiteX5333" fmla="*/ 2805679 w 7180474"/>
              <a:gd name="connsiteY5333" fmla="*/ 3925280 h 7116222"/>
              <a:gd name="connsiteX5334" fmla="*/ 2753006 w 7180474"/>
              <a:gd name="connsiteY5334" fmla="*/ 3998258 h 7116222"/>
              <a:gd name="connsiteX5335" fmla="*/ 2805679 w 7180474"/>
              <a:gd name="connsiteY5335" fmla="*/ 4071236 h 7116222"/>
              <a:gd name="connsiteX5336" fmla="*/ 2720562 w 7180474"/>
              <a:gd name="connsiteY5336" fmla="*/ 4043276 h 7116222"/>
              <a:gd name="connsiteX5337" fmla="*/ 2667889 w 7180474"/>
              <a:gd name="connsiteY5337" fmla="*/ 4116255 h 7116222"/>
              <a:gd name="connsiteX5338" fmla="*/ 2667889 w 7180474"/>
              <a:gd name="connsiteY5338" fmla="*/ 4026475 h 7116222"/>
              <a:gd name="connsiteX5339" fmla="*/ 2667889 w 7180474"/>
              <a:gd name="connsiteY5339" fmla="*/ 4135493 h 7116222"/>
              <a:gd name="connsiteX5340" fmla="*/ 2667889 w 7180474"/>
              <a:gd name="connsiteY5340" fmla="*/ 4135493 h 7116222"/>
              <a:gd name="connsiteX5341" fmla="*/ 2724888 w 7180474"/>
              <a:gd name="connsiteY5341" fmla="*/ 4056487 h 7116222"/>
              <a:gd name="connsiteX5342" fmla="*/ 2817130 w 7180474"/>
              <a:gd name="connsiteY5342" fmla="*/ 4086755 h 7116222"/>
              <a:gd name="connsiteX5343" fmla="*/ 2909371 w 7180474"/>
              <a:gd name="connsiteY5343" fmla="*/ 4215013 h 7116222"/>
              <a:gd name="connsiteX5344" fmla="*/ 2760894 w 7180474"/>
              <a:gd name="connsiteY5344" fmla="*/ 4263366 h 7116222"/>
              <a:gd name="connsiteX5345" fmla="*/ 2668652 w 7180474"/>
              <a:gd name="connsiteY5345" fmla="*/ 4233225 h 7116222"/>
              <a:gd name="connsiteX5346" fmla="*/ 2835578 w 7180474"/>
              <a:gd name="connsiteY5346" fmla="*/ 4092656 h 7116222"/>
              <a:gd name="connsiteX5347" fmla="*/ 2973368 w 7180474"/>
              <a:gd name="connsiteY5347" fmla="*/ 4137802 h 7116222"/>
              <a:gd name="connsiteX5348" fmla="*/ 2973368 w 7180474"/>
              <a:gd name="connsiteY5348" fmla="*/ 4193594 h 7116222"/>
              <a:gd name="connsiteX5349" fmla="*/ 2920822 w 7180474"/>
              <a:gd name="connsiteY5349" fmla="*/ 4210780 h 7116222"/>
              <a:gd name="connsiteX5350" fmla="*/ 2824509 w 7180474"/>
              <a:gd name="connsiteY5350" fmla="*/ 4076495 h 7116222"/>
              <a:gd name="connsiteX5351" fmla="*/ 2767510 w 7180474"/>
              <a:gd name="connsiteY5351" fmla="*/ 3997488 h 7116222"/>
              <a:gd name="connsiteX5352" fmla="*/ 2824509 w 7180474"/>
              <a:gd name="connsiteY5352" fmla="*/ 3918739 h 7116222"/>
              <a:gd name="connsiteX5353" fmla="*/ 2824509 w 7180474"/>
              <a:gd name="connsiteY5353" fmla="*/ 3918739 h 7116222"/>
              <a:gd name="connsiteX5354" fmla="*/ 2916624 w 7180474"/>
              <a:gd name="connsiteY5354" fmla="*/ 3888598 h 7116222"/>
              <a:gd name="connsiteX5355" fmla="*/ 2973623 w 7180474"/>
              <a:gd name="connsiteY5355" fmla="*/ 3967605 h 7116222"/>
              <a:gd name="connsiteX5356" fmla="*/ 2973623 w 7180474"/>
              <a:gd name="connsiteY5356" fmla="*/ 4125746 h 7116222"/>
              <a:gd name="connsiteX5357" fmla="*/ 2921077 w 7180474"/>
              <a:gd name="connsiteY5357" fmla="*/ 3874618 h 7116222"/>
              <a:gd name="connsiteX5358" fmla="*/ 2835960 w 7180474"/>
              <a:gd name="connsiteY5358" fmla="*/ 3902450 h 7116222"/>
              <a:gd name="connsiteX5359" fmla="*/ 2888506 w 7180474"/>
              <a:gd name="connsiteY5359" fmla="*/ 3829471 h 7116222"/>
              <a:gd name="connsiteX5360" fmla="*/ 2835833 w 7180474"/>
              <a:gd name="connsiteY5360" fmla="*/ 3756493 h 7116222"/>
              <a:gd name="connsiteX5361" fmla="*/ 2921077 w 7180474"/>
              <a:gd name="connsiteY5361" fmla="*/ 3784453 h 7116222"/>
              <a:gd name="connsiteX5362" fmla="*/ 2973623 w 7180474"/>
              <a:gd name="connsiteY5362" fmla="*/ 3711347 h 7116222"/>
              <a:gd name="connsiteX5363" fmla="*/ 2973623 w 7180474"/>
              <a:gd name="connsiteY5363" fmla="*/ 3801127 h 7116222"/>
              <a:gd name="connsiteX5364" fmla="*/ 3058739 w 7180474"/>
              <a:gd name="connsiteY5364" fmla="*/ 3829087 h 7116222"/>
              <a:gd name="connsiteX5365" fmla="*/ 2973623 w 7180474"/>
              <a:gd name="connsiteY5365" fmla="*/ 3856919 h 7116222"/>
              <a:gd name="connsiteX5366" fmla="*/ 2973623 w 7180474"/>
              <a:gd name="connsiteY5366" fmla="*/ 3946699 h 7116222"/>
              <a:gd name="connsiteX5367" fmla="*/ 2984691 w 7180474"/>
              <a:gd name="connsiteY5367" fmla="*/ 3983124 h 7116222"/>
              <a:gd name="connsiteX5368" fmla="*/ 3069808 w 7180474"/>
              <a:gd name="connsiteY5368" fmla="*/ 4101249 h 7116222"/>
              <a:gd name="connsiteX5369" fmla="*/ 3037365 w 7180474"/>
              <a:gd name="connsiteY5369" fmla="*/ 4146395 h 7116222"/>
              <a:gd name="connsiteX5370" fmla="*/ 2984691 w 7180474"/>
              <a:gd name="connsiteY5370" fmla="*/ 4129081 h 7116222"/>
              <a:gd name="connsiteX5371" fmla="*/ 3095509 w 7180474"/>
              <a:gd name="connsiteY5371" fmla="*/ 3829215 h 7116222"/>
              <a:gd name="connsiteX5372" fmla="*/ 3180626 w 7180474"/>
              <a:gd name="connsiteY5372" fmla="*/ 3801255 h 7116222"/>
              <a:gd name="connsiteX5373" fmla="*/ 3180626 w 7180474"/>
              <a:gd name="connsiteY5373" fmla="*/ 3711475 h 7116222"/>
              <a:gd name="connsiteX5374" fmla="*/ 3233299 w 7180474"/>
              <a:gd name="connsiteY5374" fmla="*/ 3784581 h 7116222"/>
              <a:gd name="connsiteX5375" fmla="*/ 3318416 w 7180474"/>
              <a:gd name="connsiteY5375" fmla="*/ 3756621 h 7116222"/>
              <a:gd name="connsiteX5376" fmla="*/ 3265742 w 7180474"/>
              <a:gd name="connsiteY5376" fmla="*/ 3829600 h 7116222"/>
              <a:gd name="connsiteX5377" fmla="*/ 3318288 w 7180474"/>
              <a:gd name="connsiteY5377" fmla="*/ 3902578 h 7116222"/>
              <a:gd name="connsiteX5378" fmla="*/ 3233171 w 7180474"/>
              <a:gd name="connsiteY5378" fmla="*/ 3874746 h 7116222"/>
              <a:gd name="connsiteX5379" fmla="*/ 3180753 w 7180474"/>
              <a:gd name="connsiteY5379" fmla="*/ 3948238 h 7116222"/>
              <a:gd name="connsiteX5380" fmla="*/ 3180753 w 7180474"/>
              <a:gd name="connsiteY5380" fmla="*/ 3858458 h 7116222"/>
              <a:gd name="connsiteX5381" fmla="*/ 3180626 w 7180474"/>
              <a:gd name="connsiteY5381" fmla="*/ 4137032 h 7116222"/>
              <a:gd name="connsiteX5382" fmla="*/ 3318416 w 7180474"/>
              <a:gd name="connsiteY5382" fmla="*/ 4091886 h 7116222"/>
              <a:gd name="connsiteX5383" fmla="*/ 3233171 w 7180474"/>
              <a:gd name="connsiteY5383" fmla="*/ 4210011 h 7116222"/>
              <a:gd name="connsiteX5384" fmla="*/ 3180753 w 7180474"/>
              <a:gd name="connsiteY5384" fmla="*/ 4193594 h 7116222"/>
              <a:gd name="connsiteX5385" fmla="*/ 3244241 w 7180474"/>
              <a:gd name="connsiteY5385" fmla="*/ 4213987 h 7116222"/>
              <a:gd name="connsiteX5386" fmla="*/ 3336482 w 7180474"/>
              <a:gd name="connsiteY5386" fmla="*/ 4085730 h 7116222"/>
              <a:gd name="connsiteX5387" fmla="*/ 3428724 w 7180474"/>
              <a:gd name="connsiteY5387" fmla="*/ 4055461 h 7116222"/>
              <a:gd name="connsiteX5388" fmla="*/ 3486105 w 7180474"/>
              <a:gd name="connsiteY5388" fmla="*/ 4135493 h 7116222"/>
              <a:gd name="connsiteX5389" fmla="*/ 3486105 w 7180474"/>
              <a:gd name="connsiteY5389" fmla="*/ 4135493 h 7116222"/>
              <a:gd name="connsiteX5390" fmla="*/ 3486105 w 7180474"/>
              <a:gd name="connsiteY5390" fmla="*/ 4233225 h 7116222"/>
              <a:gd name="connsiteX5391" fmla="*/ 3393863 w 7180474"/>
              <a:gd name="connsiteY5391" fmla="*/ 4263366 h 7116222"/>
              <a:gd name="connsiteX5392" fmla="*/ 3433050 w 7180474"/>
              <a:gd name="connsiteY5392" fmla="*/ 4042250 h 7116222"/>
              <a:gd name="connsiteX5393" fmla="*/ 3347933 w 7180474"/>
              <a:gd name="connsiteY5393" fmla="*/ 4070211 h 7116222"/>
              <a:gd name="connsiteX5394" fmla="*/ 3400606 w 7180474"/>
              <a:gd name="connsiteY5394" fmla="*/ 3997232 h 7116222"/>
              <a:gd name="connsiteX5395" fmla="*/ 3348060 w 7180474"/>
              <a:gd name="connsiteY5395" fmla="*/ 3924254 h 7116222"/>
              <a:gd name="connsiteX5396" fmla="*/ 3433050 w 7180474"/>
              <a:gd name="connsiteY5396" fmla="*/ 3952085 h 7116222"/>
              <a:gd name="connsiteX5397" fmla="*/ 3485723 w 7180474"/>
              <a:gd name="connsiteY5397" fmla="*/ 3879107 h 7116222"/>
              <a:gd name="connsiteX5398" fmla="*/ 3485723 w 7180474"/>
              <a:gd name="connsiteY5398" fmla="*/ 3968887 h 7116222"/>
              <a:gd name="connsiteX5399" fmla="*/ 3570840 w 7180474"/>
              <a:gd name="connsiteY5399" fmla="*/ 3996719 h 7116222"/>
              <a:gd name="connsiteX5400" fmla="*/ 3486105 w 7180474"/>
              <a:gd name="connsiteY5400" fmla="*/ 4025192 h 7116222"/>
              <a:gd name="connsiteX5401" fmla="*/ 3486105 w 7180474"/>
              <a:gd name="connsiteY5401" fmla="*/ 4114972 h 7116222"/>
              <a:gd name="connsiteX5402" fmla="*/ 3607991 w 7180474"/>
              <a:gd name="connsiteY5402" fmla="*/ 3997232 h 7116222"/>
              <a:gd name="connsiteX5403" fmla="*/ 3693108 w 7180474"/>
              <a:gd name="connsiteY5403" fmla="*/ 3969400 h 7116222"/>
              <a:gd name="connsiteX5404" fmla="*/ 3693108 w 7180474"/>
              <a:gd name="connsiteY5404" fmla="*/ 3879620 h 7116222"/>
              <a:gd name="connsiteX5405" fmla="*/ 3745654 w 7180474"/>
              <a:gd name="connsiteY5405" fmla="*/ 3952598 h 7116222"/>
              <a:gd name="connsiteX5406" fmla="*/ 3830770 w 7180474"/>
              <a:gd name="connsiteY5406" fmla="*/ 3924767 h 7116222"/>
              <a:gd name="connsiteX5407" fmla="*/ 3778733 w 7180474"/>
              <a:gd name="connsiteY5407" fmla="*/ 3997745 h 7116222"/>
              <a:gd name="connsiteX5408" fmla="*/ 3831407 w 7180474"/>
              <a:gd name="connsiteY5408" fmla="*/ 4070723 h 7116222"/>
              <a:gd name="connsiteX5409" fmla="*/ 3746163 w 7180474"/>
              <a:gd name="connsiteY5409" fmla="*/ 4042763 h 7116222"/>
              <a:gd name="connsiteX5410" fmla="*/ 3693617 w 7180474"/>
              <a:gd name="connsiteY5410" fmla="*/ 4115742 h 7116222"/>
              <a:gd name="connsiteX5411" fmla="*/ 3693617 w 7180474"/>
              <a:gd name="connsiteY5411" fmla="*/ 4025962 h 7116222"/>
              <a:gd name="connsiteX5412" fmla="*/ 3693108 w 7180474"/>
              <a:gd name="connsiteY5412" fmla="*/ 4134980 h 7116222"/>
              <a:gd name="connsiteX5413" fmla="*/ 3693108 w 7180474"/>
              <a:gd name="connsiteY5413" fmla="*/ 4134980 h 7116222"/>
              <a:gd name="connsiteX5414" fmla="*/ 3750107 w 7180474"/>
              <a:gd name="connsiteY5414" fmla="*/ 4055974 h 7116222"/>
              <a:gd name="connsiteX5415" fmla="*/ 3842348 w 7180474"/>
              <a:gd name="connsiteY5415" fmla="*/ 4086243 h 7116222"/>
              <a:gd name="connsiteX5416" fmla="*/ 3934463 w 7180474"/>
              <a:gd name="connsiteY5416" fmla="*/ 4214500 h 7116222"/>
              <a:gd name="connsiteX5417" fmla="*/ 3785349 w 7180474"/>
              <a:gd name="connsiteY5417" fmla="*/ 4263366 h 7116222"/>
              <a:gd name="connsiteX5418" fmla="*/ 3693108 w 7180474"/>
              <a:gd name="connsiteY5418" fmla="*/ 4233225 h 7116222"/>
              <a:gd name="connsiteX5419" fmla="*/ 3860797 w 7180474"/>
              <a:gd name="connsiteY5419" fmla="*/ 4092142 h 7116222"/>
              <a:gd name="connsiteX5420" fmla="*/ 3998587 w 7180474"/>
              <a:gd name="connsiteY5420" fmla="*/ 4137289 h 7116222"/>
              <a:gd name="connsiteX5421" fmla="*/ 3998587 w 7180474"/>
              <a:gd name="connsiteY5421" fmla="*/ 4193081 h 7116222"/>
              <a:gd name="connsiteX5422" fmla="*/ 3945914 w 7180474"/>
              <a:gd name="connsiteY5422" fmla="*/ 4210267 h 7116222"/>
              <a:gd name="connsiteX5423" fmla="*/ 3849346 w 7180474"/>
              <a:gd name="connsiteY5423" fmla="*/ 4076239 h 7116222"/>
              <a:gd name="connsiteX5424" fmla="*/ 3792347 w 7180474"/>
              <a:gd name="connsiteY5424" fmla="*/ 3997232 h 7116222"/>
              <a:gd name="connsiteX5425" fmla="*/ 3849346 w 7180474"/>
              <a:gd name="connsiteY5425" fmla="*/ 3918226 h 7116222"/>
              <a:gd name="connsiteX5426" fmla="*/ 3849346 w 7180474"/>
              <a:gd name="connsiteY5426" fmla="*/ 3918226 h 7116222"/>
              <a:gd name="connsiteX5427" fmla="*/ 3941461 w 7180474"/>
              <a:gd name="connsiteY5427" fmla="*/ 3888085 h 7116222"/>
              <a:gd name="connsiteX5428" fmla="*/ 3998459 w 7180474"/>
              <a:gd name="connsiteY5428" fmla="*/ 3967092 h 7116222"/>
              <a:gd name="connsiteX5429" fmla="*/ 3998459 w 7180474"/>
              <a:gd name="connsiteY5429" fmla="*/ 4125233 h 7116222"/>
              <a:gd name="connsiteX5430" fmla="*/ 3945914 w 7180474"/>
              <a:gd name="connsiteY5430" fmla="*/ 3874361 h 7116222"/>
              <a:gd name="connsiteX5431" fmla="*/ 3860924 w 7180474"/>
              <a:gd name="connsiteY5431" fmla="*/ 3902193 h 7116222"/>
              <a:gd name="connsiteX5432" fmla="*/ 3913470 w 7180474"/>
              <a:gd name="connsiteY5432" fmla="*/ 3829215 h 7116222"/>
              <a:gd name="connsiteX5433" fmla="*/ 3860797 w 7180474"/>
              <a:gd name="connsiteY5433" fmla="*/ 3756237 h 7116222"/>
              <a:gd name="connsiteX5434" fmla="*/ 3945914 w 7180474"/>
              <a:gd name="connsiteY5434" fmla="*/ 3784197 h 7116222"/>
              <a:gd name="connsiteX5435" fmla="*/ 3998587 w 7180474"/>
              <a:gd name="connsiteY5435" fmla="*/ 3711090 h 7116222"/>
              <a:gd name="connsiteX5436" fmla="*/ 3998587 w 7180474"/>
              <a:gd name="connsiteY5436" fmla="*/ 3800870 h 7116222"/>
              <a:gd name="connsiteX5437" fmla="*/ 4083704 w 7180474"/>
              <a:gd name="connsiteY5437" fmla="*/ 3828830 h 7116222"/>
              <a:gd name="connsiteX5438" fmla="*/ 3998587 w 7180474"/>
              <a:gd name="connsiteY5438" fmla="*/ 3856662 h 7116222"/>
              <a:gd name="connsiteX5439" fmla="*/ 3998587 w 7180474"/>
              <a:gd name="connsiteY5439" fmla="*/ 3946442 h 7116222"/>
              <a:gd name="connsiteX5440" fmla="*/ 4009529 w 7180474"/>
              <a:gd name="connsiteY5440" fmla="*/ 3982867 h 7116222"/>
              <a:gd name="connsiteX5441" fmla="*/ 4094645 w 7180474"/>
              <a:gd name="connsiteY5441" fmla="*/ 4100992 h 7116222"/>
              <a:gd name="connsiteX5442" fmla="*/ 4062202 w 7180474"/>
              <a:gd name="connsiteY5442" fmla="*/ 4146139 h 7116222"/>
              <a:gd name="connsiteX5443" fmla="*/ 4009529 w 7180474"/>
              <a:gd name="connsiteY5443" fmla="*/ 4128824 h 7116222"/>
              <a:gd name="connsiteX5444" fmla="*/ 4120346 w 7180474"/>
              <a:gd name="connsiteY5444" fmla="*/ 3828959 h 7116222"/>
              <a:gd name="connsiteX5445" fmla="*/ 4205463 w 7180474"/>
              <a:gd name="connsiteY5445" fmla="*/ 3800998 h 7116222"/>
              <a:gd name="connsiteX5446" fmla="*/ 4205463 w 7180474"/>
              <a:gd name="connsiteY5446" fmla="*/ 3711218 h 7116222"/>
              <a:gd name="connsiteX5447" fmla="*/ 4258009 w 7180474"/>
              <a:gd name="connsiteY5447" fmla="*/ 3784325 h 7116222"/>
              <a:gd name="connsiteX5448" fmla="*/ 4343253 w 7180474"/>
              <a:gd name="connsiteY5448" fmla="*/ 3756365 h 7116222"/>
              <a:gd name="connsiteX5449" fmla="*/ 4290580 w 7180474"/>
              <a:gd name="connsiteY5449" fmla="*/ 3829343 h 7116222"/>
              <a:gd name="connsiteX5450" fmla="*/ 4343125 w 7180474"/>
              <a:gd name="connsiteY5450" fmla="*/ 3902322 h 7116222"/>
              <a:gd name="connsiteX5451" fmla="*/ 4258009 w 7180474"/>
              <a:gd name="connsiteY5451" fmla="*/ 3874490 h 7116222"/>
              <a:gd name="connsiteX5452" fmla="*/ 4206735 w 7180474"/>
              <a:gd name="connsiteY5452" fmla="*/ 3948238 h 7116222"/>
              <a:gd name="connsiteX5453" fmla="*/ 4206735 w 7180474"/>
              <a:gd name="connsiteY5453" fmla="*/ 3858458 h 7116222"/>
              <a:gd name="connsiteX5454" fmla="*/ 4205463 w 7180474"/>
              <a:gd name="connsiteY5454" fmla="*/ 4136776 h 7116222"/>
              <a:gd name="connsiteX5455" fmla="*/ 4343125 w 7180474"/>
              <a:gd name="connsiteY5455" fmla="*/ 4091629 h 7116222"/>
              <a:gd name="connsiteX5456" fmla="*/ 4258009 w 7180474"/>
              <a:gd name="connsiteY5456" fmla="*/ 4209755 h 7116222"/>
              <a:gd name="connsiteX5457" fmla="*/ 4205463 w 7180474"/>
              <a:gd name="connsiteY5457" fmla="*/ 4192568 h 7116222"/>
              <a:gd name="connsiteX5458" fmla="*/ 4269078 w 7180474"/>
              <a:gd name="connsiteY5458" fmla="*/ 4213730 h 7116222"/>
              <a:gd name="connsiteX5459" fmla="*/ 4361319 w 7180474"/>
              <a:gd name="connsiteY5459" fmla="*/ 4085473 h 7116222"/>
              <a:gd name="connsiteX5460" fmla="*/ 4453561 w 7180474"/>
              <a:gd name="connsiteY5460" fmla="*/ 4055204 h 7116222"/>
              <a:gd name="connsiteX5461" fmla="*/ 4510560 w 7180474"/>
              <a:gd name="connsiteY5461" fmla="*/ 4134339 h 7116222"/>
              <a:gd name="connsiteX5462" fmla="*/ 4510560 w 7180474"/>
              <a:gd name="connsiteY5462" fmla="*/ 4134339 h 7116222"/>
              <a:gd name="connsiteX5463" fmla="*/ 4510560 w 7180474"/>
              <a:gd name="connsiteY5463" fmla="*/ 4232071 h 7116222"/>
              <a:gd name="connsiteX5464" fmla="*/ 4418318 w 7180474"/>
              <a:gd name="connsiteY5464" fmla="*/ 4262212 h 7116222"/>
              <a:gd name="connsiteX5465" fmla="*/ 4457887 w 7180474"/>
              <a:gd name="connsiteY5465" fmla="*/ 4041994 h 7116222"/>
              <a:gd name="connsiteX5466" fmla="*/ 4372770 w 7180474"/>
              <a:gd name="connsiteY5466" fmla="*/ 4069954 h 7116222"/>
              <a:gd name="connsiteX5467" fmla="*/ 4425443 w 7180474"/>
              <a:gd name="connsiteY5467" fmla="*/ 3996975 h 7116222"/>
              <a:gd name="connsiteX5468" fmla="*/ 4372770 w 7180474"/>
              <a:gd name="connsiteY5468" fmla="*/ 3923997 h 7116222"/>
              <a:gd name="connsiteX5469" fmla="*/ 4457887 w 7180474"/>
              <a:gd name="connsiteY5469" fmla="*/ 3951829 h 7116222"/>
              <a:gd name="connsiteX5470" fmla="*/ 4510560 w 7180474"/>
              <a:gd name="connsiteY5470" fmla="*/ 3878851 h 7116222"/>
              <a:gd name="connsiteX5471" fmla="*/ 4510560 w 7180474"/>
              <a:gd name="connsiteY5471" fmla="*/ 3968631 h 7116222"/>
              <a:gd name="connsiteX5472" fmla="*/ 4595677 w 7180474"/>
              <a:gd name="connsiteY5472" fmla="*/ 3996463 h 7116222"/>
              <a:gd name="connsiteX5473" fmla="*/ 4512214 w 7180474"/>
              <a:gd name="connsiteY5473" fmla="*/ 4025192 h 7116222"/>
              <a:gd name="connsiteX5474" fmla="*/ 4512214 w 7180474"/>
              <a:gd name="connsiteY5474" fmla="*/ 4114972 h 7116222"/>
              <a:gd name="connsiteX5475" fmla="*/ 4632701 w 7180474"/>
              <a:gd name="connsiteY5475" fmla="*/ 3996975 h 7116222"/>
              <a:gd name="connsiteX5476" fmla="*/ 4717945 w 7180474"/>
              <a:gd name="connsiteY5476" fmla="*/ 3969144 h 7116222"/>
              <a:gd name="connsiteX5477" fmla="*/ 4717945 w 7180474"/>
              <a:gd name="connsiteY5477" fmla="*/ 3879364 h 7116222"/>
              <a:gd name="connsiteX5478" fmla="*/ 4770491 w 7180474"/>
              <a:gd name="connsiteY5478" fmla="*/ 3952342 h 7116222"/>
              <a:gd name="connsiteX5479" fmla="*/ 4855608 w 7180474"/>
              <a:gd name="connsiteY5479" fmla="*/ 3924510 h 7116222"/>
              <a:gd name="connsiteX5480" fmla="*/ 4803062 w 7180474"/>
              <a:gd name="connsiteY5480" fmla="*/ 3997488 h 7116222"/>
              <a:gd name="connsiteX5481" fmla="*/ 4855735 w 7180474"/>
              <a:gd name="connsiteY5481" fmla="*/ 4070467 h 7116222"/>
              <a:gd name="connsiteX5482" fmla="*/ 4770491 w 7180474"/>
              <a:gd name="connsiteY5482" fmla="*/ 4042507 h 7116222"/>
              <a:gd name="connsiteX5483" fmla="*/ 4720235 w 7180474"/>
              <a:gd name="connsiteY5483" fmla="*/ 4115742 h 7116222"/>
              <a:gd name="connsiteX5484" fmla="*/ 4720235 w 7180474"/>
              <a:gd name="connsiteY5484" fmla="*/ 4025962 h 7116222"/>
              <a:gd name="connsiteX5485" fmla="*/ 4720235 w 7180474"/>
              <a:gd name="connsiteY5485" fmla="*/ 4135493 h 7116222"/>
              <a:gd name="connsiteX5486" fmla="*/ 4720235 w 7180474"/>
              <a:gd name="connsiteY5486" fmla="*/ 4135493 h 7116222"/>
              <a:gd name="connsiteX5487" fmla="*/ 4777234 w 7180474"/>
              <a:gd name="connsiteY5487" fmla="*/ 4056487 h 7116222"/>
              <a:gd name="connsiteX5488" fmla="*/ 4869476 w 7180474"/>
              <a:gd name="connsiteY5488" fmla="*/ 4086755 h 7116222"/>
              <a:gd name="connsiteX5489" fmla="*/ 4961590 w 7180474"/>
              <a:gd name="connsiteY5489" fmla="*/ 4215013 h 7116222"/>
              <a:gd name="connsiteX5490" fmla="*/ 4812477 w 7180474"/>
              <a:gd name="connsiteY5490" fmla="*/ 4263879 h 7116222"/>
              <a:gd name="connsiteX5491" fmla="*/ 4720235 w 7180474"/>
              <a:gd name="connsiteY5491" fmla="*/ 4233225 h 7116222"/>
              <a:gd name="connsiteX5492" fmla="*/ 4887924 w 7180474"/>
              <a:gd name="connsiteY5492" fmla="*/ 4092656 h 7116222"/>
              <a:gd name="connsiteX5493" fmla="*/ 5025587 w 7180474"/>
              <a:gd name="connsiteY5493" fmla="*/ 4137802 h 7116222"/>
              <a:gd name="connsiteX5494" fmla="*/ 5025587 w 7180474"/>
              <a:gd name="connsiteY5494" fmla="*/ 4193594 h 7116222"/>
              <a:gd name="connsiteX5495" fmla="*/ 4972913 w 7180474"/>
              <a:gd name="connsiteY5495" fmla="*/ 4210780 h 7116222"/>
              <a:gd name="connsiteX5496" fmla="*/ 4876473 w 7180474"/>
              <a:gd name="connsiteY5496" fmla="*/ 4076751 h 7116222"/>
              <a:gd name="connsiteX5497" fmla="*/ 4819474 w 7180474"/>
              <a:gd name="connsiteY5497" fmla="*/ 3997745 h 7116222"/>
              <a:gd name="connsiteX5498" fmla="*/ 4876473 w 7180474"/>
              <a:gd name="connsiteY5498" fmla="*/ 3918739 h 7116222"/>
              <a:gd name="connsiteX5499" fmla="*/ 4876473 w 7180474"/>
              <a:gd name="connsiteY5499" fmla="*/ 3918739 h 7116222"/>
              <a:gd name="connsiteX5500" fmla="*/ 4968715 w 7180474"/>
              <a:gd name="connsiteY5500" fmla="*/ 3888598 h 7116222"/>
              <a:gd name="connsiteX5501" fmla="*/ 5025587 w 7180474"/>
              <a:gd name="connsiteY5501" fmla="*/ 3967476 h 7116222"/>
              <a:gd name="connsiteX5502" fmla="*/ 5025587 w 7180474"/>
              <a:gd name="connsiteY5502" fmla="*/ 4125617 h 7116222"/>
              <a:gd name="connsiteX5503" fmla="*/ 4973041 w 7180474"/>
              <a:gd name="connsiteY5503" fmla="*/ 3874875 h 7116222"/>
              <a:gd name="connsiteX5504" fmla="*/ 4887924 w 7180474"/>
              <a:gd name="connsiteY5504" fmla="*/ 3902707 h 7116222"/>
              <a:gd name="connsiteX5505" fmla="*/ 4940597 w 7180474"/>
              <a:gd name="connsiteY5505" fmla="*/ 3829728 h 7116222"/>
              <a:gd name="connsiteX5506" fmla="*/ 4887924 w 7180474"/>
              <a:gd name="connsiteY5506" fmla="*/ 3756750 h 7116222"/>
              <a:gd name="connsiteX5507" fmla="*/ 4973041 w 7180474"/>
              <a:gd name="connsiteY5507" fmla="*/ 3784710 h 7116222"/>
              <a:gd name="connsiteX5508" fmla="*/ 5025714 w 7180474"/>
              <a:gd name="connsiteY5508" fmla="*/ 3711603 h 7116222"/>
              <a:gd name="connsiteX5509" fmla="*/ 5025714 w 7180474"/>
              <a:gd name="connsiteY5509" fmla="*/ 3801383 h 7116222"/>
              <a:gd name="connsiteX5510" fmla="*/ 5110831 w 7180474"/>
              <a:gd name="connsiteY5510" fmla="*/ 3829343 h 7116222"/>
              <a:gd name="connsiteX5511" fmla="*/ 5025587 w 7180474"/>
              <a:gd name="connsiteY5511" fmla="*/ 3857560 h 7116222"/>
              <a:gd name="connsiteX5512" fmla="*/ 5025587 w 7180474"/>
              <a:gd name="connsiteY5512" fmla="*/ 3947340 h 7116222"/>
              <a:gd name="connsiteX5513" fmla="*/ 5036656 w 7180474"/>
              <a:gd name="connsiteY5513" fmla="*/ 3983380 h 7116222"/>
              <a:gd name="connsiteX5514" fmla="*/ 5121772 w 7180474"/>
              <a:gd name="connsiteY5514" fmla="*/ 4101505 h 7116222"/>
              <a:gd name="connsiteX5515" fmla="*/ 5089202 w 7180474"/>
              <a:gd name="connsiteY5515" fmla="*/ 4146652 h 7116222"/>
              <a:gd name="connsiteX5516" fmla="*/ 5036528 w 7180474"/>
              <a:gd name="connsiteY5516" fmla="*/ 4129337 h 7116222"/>
              <a:gd name="connsiteX5517" fmla="*/ 5147346 w 7180474"/>
              <a:gd name="connsiteY5517" fmla="*/ 3829471 h 7116222"/>
              <a:gd name="connsiteX5518" fmla="*/ 5232590 w 7180474"/>
              <a:gd name="connsiteY5518" fmla="*/ 3801511 h 7116222"/>
              <a:gd name="connsiteX5519" fmla="*/ 5232590 w 7180474"/>
              <a:gd name="connsiteY5519" fmla="*/ 3711731 h 7116222"/>
              <a:gd name="connsiteX5520" fmla="*/ 5285136 w 7180474"/>
              <a:gd name="connsiteY5520" fmla="*/ 3784838 h 7116222"/>
              <a:gd name="connsiteX5521" fmla="*/ 5370252 w 7180474"/>
              <a:gd name="connsiteY5521" fmla="*/ 3756878 h 7116222"/>
              <a:gd name="connsiteX5522" fmla="*/ 5318215 w 7180474"/>
              <a:gd name="connsiteY5522" fmla="*/ 3829728 h 7116222"/>
              <a:gd name="connsiteX5523" fmla="*/ 5370761 w 7180474"/>
              <a:gd name="connsiteY5523" fmla="*/ 3902707 h 7116222"/>
              <a:gd name="connsiteX5524" fmla="*/ 5285645 w 7180474"/>
              <a:gd name="connsiteY5524" fmla="*/ 3874875 h 7116222"/>
              <a:gd name="connsiteX5525" fmla="*/ 5232463 w 7180474"/>
              <a:gd name="connsiteY5525" fmla="*/ 3948238 h 7116222"/>
              <a:gd name="connsiteX5526" fmla="*/ 5232463 w 7180474"/>
              <a:gd name="connsiteY5526" fmla="*/ 3858458 h 7116222"/>
              <a:gd name="connsiteX5527" fmla="*/ 5232590 w 7180474"/>
              <a:gd name="connsiteY5527" fmla="*/ 4137289 h 7116222"/>
              <a:gd name="connsiteX5528" fmla="*/ 5370252 w 7180474"/>
              <a:gd name="connsiteY5528" fmla="*/ 4092142 h 7116222"/>
              <a:gd name="connsiteX5529" fmla="*/ 5285136 w 7180474"/>
              <a:gd name="connsiteY5529" fmla="*/ 4210267 h 7116222"/>
              <a:gd name="connsiteX5530" fmla="*/ 5232590 w 7180474"/>
              <a:gd name="connsiteY5530" fmla="*/ 4193081 h 7116222"/>
              <a:gd name="connsiteX5531" fmla="*/ 5296205 w 7180474"/>
              <a:gd name="connsiteY5531" fmla="*/ 4214243 h 7116222"/>
              <a:gd name="connsiteX5532" fmla="*/ 5388446 w 7180474"/>
              <a:gd name="connsiteY5532" fmla="*/ 4085986 h 7116222"/>
              <a:gd name="connsiteX5533" fmla="*/ 5480688 w 7180474"/>
              <a:gd name="connsiteY5533" fmla="*/ 4055717 h 7116222"/>
              <a:gd name="connsiteX5534" fmla="*/ 5537687 w 7180474"/>
              <a:gd name="connsiteY5534" fmla="*/ 4134852 h 7116222"/>
              <a:gd name="connsiteX5535" fmla="*/ 5537687 w 7180474"/>
              <a:gd name="connsiteY5535" fmla="*/ 4134852 h 7116222"/>
              <a:gd name="connsiteX5536" fmla="*/ 5537687 w 7180474"/>
              <a:gd name="connsiteY5536" fmla="*/ 4232584 h 7116222"/>
              <a:gd name="connsiteX5537" fmla="*/ 5445445 w 7180474"/>
              <a:gd name="connsiteY5537" fmla="*/ 4263366 h 7116222"/>
              <a:gd name="connsiteX5538" fmla="*/ 5485014 w 7180474"/>
              <a:gd name="connsiteY5538" fmla="*/ 4042507 h 7116222"/>
              <a:gd name="connsiteX5539" fmla="*/ 5399897 w 7180474"/>
              <a:gd name="connsiteY5539" fmla="*/ 4070467 h 7116222"/>
              <a:gd name="connsiteX5540" fmla="*/ 5452570 w 7180474"/>
              <a:gd name="connsiteY5540" fmla="*/ 3997488 h 7116222"/>
              <a:gd name="connsiteX5541" fmla="*/ 5399897 w 7180474"/>
              <a:gd name="connsiteY5541" fmla="*/ 3924510 h 7116222"/>
              <a:gd name="connsiteX5542" fmla="*/ 5485014 w 7180474"/>
              <a:gd name="connsiteY5542" fmla="*/ 3952342 h 7116222"/>
              <a:gd name="connsiteX5543" fmla="*/ 5537687 w 7180474"/>
              <a:gd name="connsiteY5543" fmla="*/ 3879364 h 7116222"/>
              <a:gd name="connsiteX5544" fmla="*/ 5537687 w 7180474"/>
              <a:gd name="connsiteY5544" fmla="*/ 3969144 h 7116222"/>
              <a:gd name="connsiteX5545" fmla="*/ 5622804 w 7180474"/>
              <a:gd name="connsiteY5545" fmla="*/ 3996975 h 7116222"/>
              <a:gd name="connsiteX5546" fmla="*/ 5537941 w 7180474"/>
              <a:gd name="connsiteY5546" fmla="*/ 4025192 h 7116222"/>
              <a:gd name="connsiteX5547" fmla="*/ 5537941 w 7180474"/>
              <a:gd name="connsiteY5547" fmla="*/ 4114972 h 7116222"/>
              <a:gd name="connsiteX5548" fmla="*/ 5537687 w 7180474"/>
              <a:gd name="connsiteY5548" fmla="*/ 3689415 h 7116222"/>
              <a:gd name="connsiteX5549" fmla="*/ 5399897 w 7180474"/>
              <a:gd name="connsiteY5549" fmla="*/ 3734561 h 7116222"/>
              <a:gd name="connsiteX5550" fmla="*/ 5485014 w 7180474"/>
              <a:gd name="connsiteY5550" fmla="*/ 3616436 h 7116222"/>
              <a:gd name="connsiteX5551" fmla="*/ 5537687 w 7180474"/>
              <a:gd name="connsiteY5551" fmla="*/ 3633623 h 7116222"/>
              <a:gd name="connsiteX5552" fmla="*/ 5480688 w 7180474"/>
              <a:gd name="connsiteY5552" fmla="*/ 3602841 h 7116222"/>
              <a:gd name="connsiteX5553" fmla="*/ 5343661 w 7180474"/>
              <a:gd name="connsiteY5553" fmla="*/ 3557951 h 7116222"/>
              <a:gd name="connsiteX5554" fmla="*/ 5481451 w 7180474"/>
              <a:gd name="connsiteY5554" fmla="*/ 3512933 h 7116222"/>
              <a:gd name="connsiteX5555" fmla="*/ 5513895 w 7180474"/>
              <a:gd name="connsiteY5555" fmla="*/ 3557951 h 7116222"/>
              <a:gd name="connsiteX5556" fmla="*/ 5399897 w 7180474"/>
              <a:gd name="connsiteY5556" fmla="*/ 3380956 h 7116222"/>
              <a:gd name="connsiteX5557" fmla="*/ 5537687 w 7180474"/>
              <a:gd name="connsiteY5557" fmla="*/ 3426103 h 7116222"/>
              <a:gd name="connsiteX5558" fmla="*/ 5537687 w 7180474"/>
              <a:gd name="connsiteY5558" fmla="*/ 3481766 h 7116222"/>
              <a:gd name="connsiteX5559" fmla="*/ 5485268 w 7180474"/>
              <a:gd name="connsiteY5559" fmla="*/ 3499338 h 7116222"/>
              <a:gd name="connsiteX5560" fmla="*/ 5388446 w 7180474"/>
              <a:gd name="connsiteY5560" fmla="*/ 3365052 h 7116222"/>
              <a:gd name="connsiteX5561" fmla="*/ 5331447 w 7180474"/>
              <a:gd name="connsiteY5561" fmla="*/ 3285917 h 7116222"/>
              <a:gd name="connsiteX5562" fmla="*/ 5388446 w 7180474"/>
              <a:gd name="connsiteY5562" fmla="*/ 3206911 h 7116222"/>
              <a:gd name="connsiteX5563" fmla="*/ 5388446 w 7180474"/>
              <a:gd name="connsiteY5563" fmla="*/ 3206911 h 7116222"/>
              <a:gd name="connsiteX5564" fmla="*/ 5480688 w 7180474"/>
              <a:gd name="connsiteY5564" fmla="*/ 3176642 h 7116222"/>
              <a:gd name="connsiteX5565" fmla="*/ 5537687 w 7180474"/>
              <a:gd name="connsiteY5565" fmla="*/ 3255777 h 7116222"/>
              <a:gd name="connsiteX5566" fmla="*/ 5537687 w 7180474"/>
              <a:gd name="connsiteY5566" fmla="*/ 3413918 h 7116222"/>
              <a:gd name="connsiteX5567" fmla="*/ 5537687 w 7180474"/>
              <a:gd name="connsiteY5567" fmla="*/ 2980281 h 7116222"/>
              <a:gd name="connsiteX5568" fmla="*/ 5480688 w 7180474"/>
              <a:gd name="connsiteY5568" fmla="*/ 3059287 h 7116222"/>
              <a:gd name="connsiteX5569" fmla="*/ 5388446 w 7180474"/>
              <a:gd name="connsiteY5569" fmla="*/ 3029147 h 7116222"/>
              <a:gd name="connsiteX5570" fmla="*/ 5296205 w 7180474"/>
              <a:gd name="connsiteY5570" fmla="*/ 2900889 h 7116222"/>
              <a:gd name="connsiteX5571" fmla="*/ 5445445 w 7180474"/>
              <a:gd name="connsiteY5571" fmla="*/ 2852537 h 7116222"/>
              <a:gd name="connsiteX5572" fmla="*/ 5537687 w 7180474"/>
              <a:gd name="connsiteY5572" fmla="*/ 2882805 h 7116222"/>
              <a:gd name="connsiteX5573" fmla="*/ 5426870 w 7180474"/>
              <a:gd name="connsiteY5573" fmla="*/ 2846252 h 7116222"/>
              <a:gd name="connsiteX5574" fmla="*/ 5289080 w 7180474"/>
              <a:gd name="connsiteY5574" fmla="*/ 2891398 h 7116222"/>
              <a:gd name="connsiteX5575" fmla="*/ 5256636 w 7180474"/>
              <a:gd name="connsiteY5575" fmla="*/ 2846252 h 7116222"/>
              <a:gd name="connsiteX5576" fmla="*/ 5256636 w 7180474"/>
              <a:gd name="connsiteY5576" fmla="*/ 2846252 h 7116222"/>
              <a:gd name="connsiteX5577" fmla="*/ 5289080 w 7180474"/>
              <a:gd name="connsiteY5577" fmla="*/ 2801234 h 7116222"/>
              <a:gd name="connsiteX5578" fmla="*/ 5426743 w 7180474"/>
              <a:gd name="connsiteY5578" fmla="*/ 2846252 h 7116222"/>
              <a:gd name="connsiteX5579" fmla="*/ 5296205 w 7180474"/>
              <a:gd name="connsiteY5579" fmla="*/ 2791358 h 7116222"/>
              <a:gd name="connsiteX5580" fmla="*/ 5388446 w 7180474"/>
              <a:gd name="connsiteY5580" fmla="*/ 2663101 h 7116222"/>
              <a:gd name="connsiteX5581" fmla="*/ 5480688 w 7180474"/>
              <a:gd name="connsiteY5581" fmla="*/ 2632832 h 7116222"/>
              <a:gd name="connsiteX5582" fmla="*/ 5537687 w 7180474"/>
              <a:gd name="connsiteY5582" fmla="*/ 2711967 h 7116222"/>
              <a:gd name="connsiteX5583" fmla="*/ 5537687 w 7180474"/>
              <a:gd name="connsiteY5583" fmla="*/ 2711967 h 7116222"/>
              <a:gd name="connsiteX5584" fmla="*/ 5537687 w 7180474"/>
              <a:gd name="connsiteY5584" fmla="*/ 2809698 h 7116222"/>
              <a:gd name="connsiteX5585" fmla="*/ 5445445 w 7180474"/>
              <a:gd name="connsiteY5585" fmla="*/ 2840480 h 7116222"/>
              <a:gd name="connsiteX5586" fmla="*/ 5369871 w 7180474"/>
              <a:gd name="connsiteY5586" fmla="*/ 2669385 h 7116222"/>
              <a:gd name="connsiteX5587" fmla="*/ 5284754 w 7180474"/>
              <a:gd name="connsiteY5587" fmla="*/ 2787510 h 7116222"/>
              <a:gd name="connsiteX5588" fmla="*/ 5232208 w 7180474"/>
              <a:gd name="connsiteY5588" fmla="*/ 2770324 h 7116222"/>
              <a:gd name="connsiteX5589" fmla="*/ 5232208 w 7180474"/>
              <a:gd name="connsiteY5589" fmla="*/ 2714532 h 7116222"/>
              <a:gd name="connsiteX5590" fmla="*/ 4960699 w 7180474"/>
              <a:gd name="connsiteY5590" fmla="*/ 2791358 h 7116222"/>
              <a:gd name="connsiteX5591" fmla="*/ 4811586 w 7180474"/>
              <a:gd name="connsiteY5591" fmla="*/ 2840224 h 7116222"/>
              <a:gd name="connsiteX5592" fmla="*/ 4720235 w 7180474"/>
              <a:gd name="connsiteY5592" fmla="*/ 2810212 h 7116222"/>
              <a:gd name="connsiteX5593" fmla="*/ 4720235 w 7180474"/>
              <a:gd name="connsiteY5593" fmla="*/ 2712480 h 7116222"/>
              <a:gd name="connsiteX5594" fmla="*/ 4720235 w 7180474"/>
              <a:gd name="connsiteY5594" fmla="*/ 2712480 h 7116222"/>
              <a:gd name="connsiteX5595" fmla="*/ 4777234 w 7180474"/>
              <a:gd name="connsiteY5595" fmla="*/ 2633473 h 7116222"/>
              <a:gd name="connsiteX5596" fmla="*/ 4869476 w 7180474"/>
              <a:gd name="connsiteY5596" fmla="*/ 2663742 h 7116222"/>
              <a:gd name="connsiteX5597" fmla="*/ 4792883 w 7180474"/>
              <a:gd name="connsiteY5597" fmla="*/ 2846124 h 7116222"/>
              <a:gd name="connsiteX5598" fmla="*/ 4792883 w 7180474"/>
              <a:gd name="connsiteY5598" fmla="*/ 2846124 h 7116222"/>
              <a:gd name="connsiteX5599" fmla="*/ 4707766 w 7180474"/>
              <a:gd name="connsiteY5599" fmla="*/ 2873955 h 7116222"/>
              <a:gd name="connsiteX5600" fmla="*/ 4707766 w 7180474"/>
              <a:gd name="connsiteY5600" fmla="*/ 2963735 h 7116222"/>
              <a:gd name="connsiteX5601" fmla="*/ 4622522 w 7180474"/>
              <a:gd name="connsiteY5601" fmla="*/ 2845611 h 7116222"/>
              <a:gd name="connsiteX5602" fmla="*/ 4707766 w 7180474"/>
              <a:gd name="connsiteY5602" fmla="*/ 2727614 h 7116222"/>
              <a:gd name="connsiteX5603" fmla="*/ 4707766 w 7180474"/>
              <a:gd name="connsiteY5603" fmla="*/ 2817394 h 7116222"/>
              <a:gd name="connsiteX5604" fmla="*/ 4707894 w 7180474"/>
              <a:gd name="connsiteY5604" fmla="*/ 2708375 h 7116222"/>
              <a:gd name="connsiteX5605" fmla="*/ 4707894 w 7180474"/>
              <a:gd name="connsiteY5605" fmla="*/ 2708375 h 7116222"/>
              <a:gd name="connsiteX5606" fmla="*/ 4615652 w 7180474"/>
              <a:gd name="connsiteY5606" fmla="*/ 2836633 h 7116222"/>
              <a:gd name="connsiteX5607" fmla="*/ 4523410 w 7180474"/>
              <a:gd name="connsiteY5607" fmla="*/ 2708375 h 7116222"/>
              <a:gd name="connsiteX5608" fmla="*/ 4523410 w 7180474"/>
              <a:gd name="connsiteY5608" fmla="*/ 2610643 h 7116222"/>
              <a:gd name="connsiteX5609" fmla="*/ 4615652 w 7180474"/>
              <a:gd name="connsiteY5609" fmla="*/ 2580375 h 7116222"/>
              <a:gd name="connsiteX5610" fmla="*/ 4707894 w 7180474"/>
              <a:gd name="connsiteY5610" fmla="*/ 2610643 h 7116222"/>
              <a:gd name="connsiteX5611" fmla="*/ 4608527 w 7180474"/>
              <a:gd name="connsiteY5611" fmla="*/ 2846124 h 7116222"/>
              <a:gd name="connsiteX5612" fmla="*/ 4523410 w 7180474"/>
              <a:gd name="connsiteY5612" fmla="*/ 2964248 h 7116222"/>
              <a:gd name="connsiteX5613" fmla="*/ 4523410 w 7180474"/>
              <a:gd name="connsiteY5613" fmla="*/ 2874468 h 7116222"/>
              <a:gd name="connsiteX5614" fmla="*/ 4438293 w 7180474"/>
              <a:gd name="connsiteY5614" fmla="*/ 2846637 h 7116222"/>
              <a:gd name="connsiteX5615" fmla="*/ 4438293 w 7180474"/>
              <a:gd name="connsiteY5615" fmla="*/ 2846637 h 7116222"/>
              <a:gd name="connsiteX5616" fmla="*/ 4523283 w 7180474"/>
              <a:gd name="connsiteY5616" fmla="*/ 2818805 h 7116222"/>
              <a:gd name="connsiteX5617" fmla="*/ 4523283 w 7180474"/>
              <a:gd name="connsiteY5617" fmla="*/ 2729025 h 7116222"/>
              <a:gd name="connsiteX5618" fmla="*/ 4511960 w 7180474"/>
              <a:gd name="connsiteY5618" fmla="*/ 2712223 h 7116222"/>
              <a:gd name="connsiteX5619" fmla="*/ 4511960 w 7180474"/>
              <a:gd name="connsiteY5619" fmla="*/ 2809955 h 7116222"/>
              <a:gd name="connsiteX5620" fmla="*/ 4419718 w 7180474"/>
              <a:gd name="connsiteY5620" fmla="*/ 2840224 h 7116222"/>
              <a:gd name="connsiteX5621" fmla="*/ 4270477 w 7180474"/>
              <a:gd name="connsiteY5621" fmla="*/ 2791358 h 7116222"/>
              <a:gd name="connsiteX5622" fmla="*/ 4362719 w 7180474"/>
              <a:gd name="connsiteY5622" fmla="*/ 2663101 h 7116222"/>
              <a:gd name="connsiteX5623" fmla="*/ 4454960 w 7180474"/>
              <a:gd name="connsiteY5623" fmla="*/ 2632832 h 7116222"/>
              <a:gd name="connsiteX5624" fmla="*/ 4511960 w 7180474"/>
              <a:gd name="connsiteY5624" fmla="*/ 2711967 h 7116222"/>
              <a:gd name="connsiteX5625" fmla="*/ 4344143 w 7180474"/>
              <a:gd name="connsiteY5625" fmla="*/ 2669385 h 7116222"/>
              <a:gd name="connsiteX5626" fmla="*/ 4259026 w 7180474"/>
              <a:gd name="connsiteY5626" fmla="*/ 2787510 h 7116222"/>
              <a:gd name="connsiteX5627" fmla="*/ 4206480 w 7180474"/>
              <a:gd name="connsiteY5627" fmla="*/ 2770324 h 7116222"/>
              <a:gd name="connsiteX5628" fmla="*/ 4206480 w 7180474"/>
              <a:gd name="connsiteY5628" fmla="*/ 2714532 h 7116222"/>
              <a:gd name="connsiteX5629" fmla="*/ 3934972 w 7180474"/>
              <a:gd name="connsiteY5629" fmla="*/ 2791358 h 7116222"/>
              <a:gd name="connsiteX5630" fmla="*/ 3785858 w 7180474"/>
              <a:gd name="connsiteY5630" fmla="*/ 2840224 h 7116222"/>
              <a:gd name="connsiteX5631" fmla="*/ 3693617 w 7180474"/>
              <a:gd name="connsiteY5631" fmla="*/ 2809955 h 7116222"/>
              <a:gd name="connsiteX5632" fmla="*/ 3693617 w 7180474"/>
              <a:gd name="connsiteY5632" fmla="*/ 2712223 h 7116222"/>
              <a:gd name="connsiteX5633" fmla="*/ 3693617 w 7180474"/>
              <a:gd name="connsiteY5633" fmla="*/ 2712223 h 7116222"/>
              <a:gd name="connsiteX5634" fmla="*/ 3750616 w 7180474"/>
              <a:gd name="connsiteY5634" fmla="*/ 2633217 h 7116222"/>
              <a:gd name="connsiteX5635" fmla="*/ 3842857 w 7180474"/>
              <a:gd name="connsiteY5635" fmla="*/ 2663485 h 7116222"/>
              <a:gd name="connsiteX5636" fmla="*/ 3767155 w 7180474"/>
              <a:gd name="connsiteY5636" fmla="*/ 2846124 h 7116222"/>
              <a:gd name="connsiteX5637" fmla="*/ 3767155 w 7180474"/>
              <a:gd name="connsiteY5637" fmla="*/ 2846124 h 7116222"/>
              <a:gd name="connsiteX5638" fmla="*/ 3682039 w 7180474"/>
              <a:gd name="connsiteY5638" fmla="*/ 2873955 h 7116222"/>
              <a:gd name="connsiteX5639" fmla="*/ 3682039 w 7180474"/>
              <a:gd name="connsiteY5639" fmla="*/ 2963735 h 7116222"/>
              <a:gd name="connsiteX5640" fmla="*/ 3596922 w 7180474"/>
              <a:gd name="connsiteY5640" fmla="*/ 2845611 h 7116222"/>
              <a:gd name="connsiteX5641" fmla="*/ 3682039 w 7180474"/>
              <a:gd name="connsiteY5641" fmla="*/ 2727614 h 7116222"/>
              <a:gd name="connsiteX5642" fmla="*/ 3682039 w 7180474"/>
              <a:gd name="connsiteY5642" fmla="*/ 2817394 h 7116222"/>
              <a:gd name="connsiteX5643" fmla="*/ 3682166 w 7180474"/>
              <a:gd name="connsiteY5643" fmla="*/ 2708375 h 7116222"/>
              <a:gd name="connsiteX5644" fmla="*/ 3682166 w 7180474"/>
              <a:gd name="connsiteY5644" fmla="*/ 2708375 h 7116222"/>
              <a:gd name="connsiteX5645" fmla="*/ 3589924 w 7180474"/>
              <a:gd name="connsiteY5645" fmla="*/ 2836633 h 7116222"/>
              <a:gd name="connsiteX5646" fmla="*/ 3497683 w 7180474"/>
              <a:gd name="connsiteY5646" fmla="*/ 2708375 h 7116222"/>
              <a:gd name="connsiteX5647" fmla="*/ 3497683 w 7180474"/>
              <a:gd name="connsiteY5647" fmla="*/ 2610643 h 7116222"/>
              <a:gd name="connsiteX5648" fmla="*/ 3589924 w 7180474"/>
              <a:gd name="connsiteY5648" fmla="*/ 2580375 h 7116222"/>
              <a:gd name="connsiteX5649" fmla="*/ 3682166 w 7180474"/>
              <a:gd name="connsiteY5649" fmla="*/ 2610643 h 7116222"/>
              <a:gd name="connsiteX5650" fmla="*/ 3582799 w 7180474"/>
              <a:gd name="connsiteY5650" fmla="*/ 2846124 h 7116222"/>
              <a:gd name="connsiteX5651" fmla="*/ 3497683 w 7180474"/>
              <a:gd name="connsiteY5651" fmla="*/ 2964248 h 7116222"/>
              <a:gd name="connsiteX5652" fmla="*/ 3497683 w 7180474"/>
              <a:gd name="connsiteY5652" fmla="*/ 2874468 h 7116222"/>
              <a:gd name="connsiteX5653" fmla="*/ 3412566 w 7180474"/>
              <a:gd name="connsiteY5653" fmla="*/ 2846637 h 7116222"/>
              <a:gd name="connsiteX5654" fmla="*/ 3412566 w 7180474"/>
              <a:gd name="connsiteY5654" fmla="*/ 2846637 h 7116222"/>
              <a:gd name="connsiteX5655" fmla="*/ 3497555 w 7180474"/>
              <a:gd name="connsiteY5655" fmla="*/ 2818805 h 7116222"/>
              <a:gd name="connsiteX5656" fmla="*/ 3497555 w 7180474"/>
              <a:gd name="connsiteY5656" fmla="*/ 2729025 h 7116222"/>
              <a:gd name="connsiteX5657" fmla="*/ 3486105 w 7180474"/>
              <a:gd name="connsiteY5657" fmla="*/ 2712480 h 7116222"/>
              <a:gd name="connsiteX5658" fmla="*/ 3486105 w 7180474"/>
              <a:gd name="connsiteY5658" fmla="*/ 2810212 h 7116222"/>
              <a:gd name="connsiteX5659" fmla="*/ 3393863 w 7180474"/>
              <a:gd name="connsiteY5659" fmla="*/ 2840480 h 7116222"/>
              <a:gd name="connsiteX5660" fmla="*/ 3244622 w 7180474"/>
              <a:gd name="connsiteY5660" fmla="*/ 2791614 h 7116222"/>
              <a:gd name="connsiteX5661" fmla="*/ 3336864 w 7180474"/>
              <a:gd name="connsiteY5661" fmla="*/ 2663357 h 7116222"/>
              <a:gd name="connsiteX5662" fmla="*/ 3429105 w 7180474"/>
              <a:gd name="connsiteY5662" fmla="*/ 2633088 h 7116222"/>
              <a:gd name="connsiteX5663" fmla="*/ 3486105 w 7180474"/>
              <a:gd name="connsiteY5663" fmla="*/ 2712223 h 7116222"/>
              <a:gd name="connsiteX5664" fmla="*/ 3318416 w 7180474"/>
              <a:gd name="connsiteY5664" fmla="*/ 2669642 h 7116222"/>
              <a:gd name="connsiteX5665" fmla="*/ 3233171 w 7180474"/>
              <a:gd name="connsiteY5665" fmla="*/ 2787767 h 7116222"/>
              <a:gd name="connsiteX5666" fmla="*/ 3180753 w 7180474"/>
              <a:gd name="connsiteY5666" fmla="*/ 2770580 h 7116222"/>
              <a:gd name="connsiteX5667" fmla="*/ 3180753 w 7180474"/>
              <a:gd name="connsiteY5667" fmla="*/ 2714788 h 7116222"/>
              <a:gd name="connsiteX5668" fmla="*/ 2909244 w 7180474"/>
              <a:gd name="connsiteY5668" fmla="*/ 2791614 h 7116222"/>
              <a:gd name="connsiteX5669" fmla="*/ 2760894 w 7180474"/>
              <a:gd name="connsiteY5669" fmla="*/ 2840480 h 7116222"/>
              <a:gd name="connsiteX5670" fmla="*/ 2668652 w 7180474"/>
              <a:gd name="connsiteY5670" fmla="*/ 2810212 h 7116222"/>
              <a:gd name="connsiteX5671" fmla="*/ 2668652 w 7180474"/>
              <a:gd name="connsiteY5671" fmla="*/ 2712480 h 7116222"/>
              <a:gd name="connsiteX5672" fmla="*/ 2668652 w 7180474"/>
              <a:gd name="connsiteY5672" fmla="*/ 2712480 h 7116222"/>
              <a:gd name="connsiteX5673" fmla="*/ 2725651 w 7180474"/>
              <a:gd name="connsiteY5673" fmla="*/ 2633473 h 7116222"/>
              <a:gd name="connsiteX5674" fmla="*/ 2817893 w 7180474"/>
              <a:gd name="connsiteY5674" fmla="*/ 2663742 h 7116222"/>
              <a:gd name="connsiteX5675" fmla="*/ 2741301 w 7180474"/>
              <a:gd name="connsiteY5675" fmla="*/ 2846380 h 7116222"/>
              <a:gd name="connsiteX5676" fmla="*/ 2741301 w 7180474"/>
              <a:gd name="connsiteY5676" fmla="*/ 2846380 h 7116222"/>
              <a:gd name="connsiteX5677" fmla="*/ 2656184 w 7180474"/>
              <a:gd name="connsiteY5677" fmla="*/ 2874212 h 7116222"/>
              <a:gd name="connsiteX5678" fmla="*/ 2656184 w 7180474"/>
              <a:gd name="connsiteY5678" fmla="*/ 2963992 h 7116222"/>
              <a:gd name="connsiteX5679" fmla="*/ 2571067 w 7180474"/>
              <a:gd name="connsiteY5679" fmla="*/ 2845867 h 7116222"/>
              <a:gd name="connsiteX5680" fmla="*/ 2656184 w 7180474"/>
              <a:gd name="connsiteY5680" fmla="*/ 2727871 h 7116222"/>
              <a:gd name="connsiteX5681" fmla="*/ 2656184 w 7180474"/>
              <a:gd name="connsiteY5681" fmla="*/ 2817651 h 7116222"/>
              <a:gd name="connsiteX5682" fmla="*/ 2656311 w 7180474"/>
              <a:gd name="connsiteY5682" fmla="*/ 2708632 h 7116222"/>
              <a:gd name="connsiteX5683" fmla="*/ 2656311 w 7180474"/>
              <a:gd name="connsiteY5683" fmla="*/ 2708632 h 7116222"/>
              <a:gd name="connsiteX5684" fmla="*/ 2564069 w 7180474"/>
              <a:gd name="connsiteY5684" fmla="*/ 2836889 h 7116222"/>
              <a:gd name="connsiteX5685" fmla="*/ 2471828 w 7180474"/>
              <a:gd name="connsiteY5685" fmla="*/ 2708632 h 7116222"/>
              <a:gd name="connsiteX5686" fmla="*/ 2471828 w 7180474"/>
              <a:gd name="connsiteY5686" fmla="*/ 2610900 h 7116222"/>
              <a:gd name="connsiteX5687" fmla="*/ 2564069 w 7180474"/>
              <a:gd name="connsiteY5687" fmla="*/ 2580631 h 7116222"/>
              <a:gd name="connsiteX5688" fmla="*/ 2656311 w 7180474"/>
              <a:gd name="connsiteY5688" fmla="*/ 2610900 h 7116222"/>
              <a:gd name="connsiteX5689" fmla="*/ 2557326 w 7180474"/>
              <a:gd name="connsiteY5689" fmla="*/ 2846380 h 7116222"/>
              <a:gd name="connsiteX5690" fmla="*/ 2472082 w 7180474"/>
              <a:gd name="connsiteY5690" fmla="*/ 2964505 h 7116222"/>
              <a:gd name="connsiteX5691" fmla="*/ 2472082 w 7180474"/>
              <a:gd name="connsiteY5691" fmla="*/ 2874725 h 7116222"/>
              <a:gd name="connsiteX5692" fmla="*/ 2386965 w 7180474"/>
              <a:gd name="connsiteY5692" fmla="*/ 2846893 h 7116222"/>
              <a:gd name="connsiteX5693" fmla="*/ 2386965 w 7180474"/>
              <a:gd name="connsiteY5693" fmla="*/ 2846893 h 7116222"/>
              <a:gd name="connsiteX5694" fmla="*/ 2471955 w 7180474"/>
              <a:gd name="connsiteY5694" fmla="*/ 2819061 h 7116222"/>
              <a:gd name="connsiteX5695" fmla="*/ 2471955 w 7180474"/>
              <a:gd name="connsiteY5695" fmla="*/ 2729281 h 7116222"/>
              <a:gd name="connsiteX5696" fmla="*/ 2460631 w 7180474"/>
              <a:gd name="connsiteY5696" fmla="*/ 2712480 h 7116222"/>
              <a:gd name="connsiteX5697" fmla="*/ 2460631 w 7180474"/>
              <a:gd name="connsiteY5697" fmla="*/ 2810212 h 7116222"/>
              <a:gd name="connsiteX5698" fmla="*/ 2368390 w 7180474"/>
              <a:gd name="connsiteY5698" fmla="*/ 2840480 h 7116222"/>
              <a:gd name="connsiteX5699" fmla="*/ 2219276 w 7180474"/>
              <a:gd name="connsiteY5699" fmla="*/ 2791614 h 7116222"/>
              <a:gd name="connsiteX5700" fmla="*/ 2311391 w 7180474"/>
              <a:gd name="connsiteY5700" fmla="*/ 2663357 h 7116222"/>
              <a:gd name="connsiteX5701" fmla="*/ 2403633 w 7180474"/>
              <a:gd name="connsiteY5701" fmla="*/ 2633088 h 7116222"/>
              <a:gd name="connsiteX5702" fmla="*/ 2460631 w 7180474"/>
              <a:gd name="connsiteY5702" fmla="*/ 2712223 h 7116222"/>
              <a:gd name="connsiteX5703" fmla="*/ 2292943 w 7180474"/>
              <a:gd name="connsiteY5703" fmla="*/ 2669642 h 7116222"/>
              <a:gd name="connsiteX5704" fmla="*/ 2207826 w 7180474"/>
              <a:gd name="connsiteY5704" fmla="*/ 2787767 h 7116222"/>
              <a:gd name="connsiteX5705" fmla="*/ 2155153 w 7180474"/>
              <a:gd name="connsiteY5705" fmla="*/ 2770580 h 7116222"/>
              <a:gd name="connsiteX5706" fmla="*/ 2155153 w 7180474"/>
              <a:gd name="connsiteY5706" fmla="*/ 2714788 h 7116222"/>
              <a:gd name="connsiteX5707" fmla="*/ 1883771 w 7180474"/>
              <a:gd name="connsiteY5707" fmla="*/ 2791614 h 7116222"/>
              <a:gd name="connsiteX5708" fmla="*/ 1734530 w 7180474"/>
              <a:gd name="connsiteY5708" fmla="*/ 2840480 h 7116222"/>
              <a:gd name="connsiteX5709" fmla="*/ 1642289 w 7180474"/>
              <a:gd name="connsiteY5709" fmla="*/ 2810212 h 7116222"/>
              <a:gd name="connsiteX5710" fmla="*/ 1642289 w 7180474"/>
              <a:gd name="connsiteY5710" fmla="*/ 2712480 h 7116222"/>
              <a:gd name="connsiteX5711" fmla="*/ 1642289 w 7180474"/>
              <a:gd name="connsiteY5711" fmla="*/ 2712480 h 7116222"/>
              <a:gd name="connsiteX5712" fmla="*/ 1699161 w 7180474"/>
              <a:gd name="connsiteY5712" fmla="*/ 2633473 h 7116222"/>
              <a:gd name="connsiteX5713" fmla="*/ 1791402 w 7180474"/>
              <a:gd name="connsiteY5713" fmla="*/ 2663742 h 7116222"/>
              <a:gd name="connsiteX5714" fmla="*/ 1630838 w 7180474"/>
              <a:gd name="connsiteY5714" fmla="*/ 2984000 h 7116222"/>
              <a:gd name="connsiteX5715" fmla="*/ 1630838 w 7180474"/>
              <a:gd name="connsiteY5715" fmla="*/ 3081732 h 7116222"/>
              <a:gd name="connsiteX5716" fmla="*/ 1538596 w 7180474"/>
              <a:gd name="connsiteY5716" fmla="*/ 3111873 h 7116222"/>
              <a:gd name="connsiteX5717" fmla="*/ 1446355 w 7180474"/>
              <a:gd name="connsiteY5717" fmla="*/ 3081732 h 7116222"/>
              <a:gd name="connsiteX5718" fmla="*/ 1446355 w 7180474"/>
              <a:gd name="connsiteY5718" fmla="*/ 2984000 h 7116222"/>
              <a:gd name="connsiteX5719" fmla="*/ 1446355 w 7180474"/>
              <a:gd name="connsiteY5719" fmla="*/ 2984000 h 7116222"/>
              <a:gd name="connsiteX5720" fmla="*/ 1538596 w 7180474"/>
              <a:gd name="connsiteY5720" fmla="*/ 2855743 h 7116222"/>
              <a:gd name="connsiteX5721" fmla="*/ 1630838 w 7180474"/>
              <a:gd name="connsiteY5721" fmla="*/ 3154197 h 7116222"/>
              <a:gd name="connsiteX5722" fmla="*/ 1630838 w 7180474"/>
              <a:gd name="connsiteY5722" fmla="*/ 3252058 h 7116222"/>
              <a:gd name="connsiteX5723" fmla="*/ 1538596 w 7180474"/>
              <a:gd name="connsiteY5723" fmla="*/ 3380315 h 7116222"/>
              <a:gd name="connsiteX5724" fmla="*/ 1446355 w 7180474"/>
              <a:gd name="connsiteY5724" fmla="*/ 3252058 h 7116222"/>
              <a:gd name="connsiteX5725" fmla="*/ 1446355 w 7180474"/>
              <a:gd name="connsiteY5725" fmla="*/ 3154197 h 7116222"/>
              <a:gd name="connsiteX5726" fmla="*/ 1538596 w 7180474"/>
              <a:gd name="connsiteY5726" fmla="*/ 3124057 h 7116222"/>
              <a:gd name="connsiteX5727" fmla="*/ 1630838 w 7180474"/>
              <a:gd name="connsiteY5727" fmla="*/ 3271681 h 7116222"/>
              <a:gd name="connsiteX5728" fmla="*/ 1630838 w 7180474"/>
              <a:gd name="connsiteY5728" fmla="*/ 3417638 h 7116222"/>
              <a:gd name="connsiteX5729" fmla="*/ 1578419 w 7180474"/>
              <a:gd name="connsiteY5729" fmla="*/ 3435209 h 7116222"/>
              <a:gd name="connsiteX5730" fmla="*/ 1545848 w 7180474"/>
              <a:gd name="connsiteY5730" fmla="*/ 3390063 h 7116222"/>
              <a:gd name="connsiteX5731" fmla="*/ 1531599 w 7180474"/>
              <a:gd name="connsiteY5731" fmla="*/ 3389806 h 7116222"/>
              <a:gd name="connsiteX5732" fmla="*/ 1499155 w 7180474"/>
              <a:gd name="connsiteY5732" fmla="*/ 3435209 h 7116222"/>
              <a:gd name="connsiteX5733" fmla="*/ 1446482 w 7180474"/>
              <a:gd name="connsiteY5733" fmla="*/ 3417894 h 7116222"/>
              <a:gd name="connsiteX5734" fmla="*/ 1446482 w 7180474"/>
              <a:gd name="connsiteY5734" fmla="*/ 3271937 h 7116222"/>
              <a:gd name="connsiteX5735" fmla="*/ 1503354 w 7180474"/>
              <a:gd name="connsiteY5735" fmla="*/ 3448419 h 7116222"/>
              <a:gd name="connsiteX5736" fmla="*/ 1538596 w 7180474"/>
              <a:gd name="connsiteY5736" fmla="*/ 3399553 h 7116222"/>
              <a:gd name="connsiteX5737" fmla="*/ 1573839 w 7180474"/>
              <a:gd name="connsiteY5737" fmla="*/ 3448419 h 7116222"/>
              <a:gd name="connsiteX5738" fmla="*/ 1630838 w 7180474"/>
              <a:gd name="connsiteY5738" fmla="*/ 3429822 h 7116222"/>
              <a:gd name="connsiteX5739" fmla="*/ 1630838 w 7180474"/>
              <a:gd name="connsiteY5739" fmla="*/ 3490231 h 7116222"/>
              <a:gd name="connsiteX5740" fmla="*/ 1687837 w 7180474"/>
              <a:gd name="connsiteY5740" fmla="*/ 3508828 h 7116222"/>
              <a:gd name="connsiteX5741" fmla="*/ 1652594 w 7180474"/>
              <a:gd name="connsiteY5741" fmla="*/ 3557694 h 7116222"/>
              <a:gd name="connsiteX5742" fmla="*/ 1687837 w 7180474"/>
              <a:gd name="connsiteY5742" fmla="*/ 3606560 h 7116222"/>
              <a:gd name="connsiteX5743" fmla="*/ 1630838 w 7180474"/>
              <a:gd name="connsiteY5743" fmla="*/ 3625286 h 7116222"/>
              <a:gd name="connsiteX5744" fmla="*/ 1630838 w 7180474"/>
              <a:gd name="connsiteY5744" fmla="*/ 3685695 h 7116222"/>
              <a:gd name="connsiteX5745" fmla="*/ 1573839 w 7180474"/>
              <a:gd name="connsiteY5745" fmla="*/ 3666970 h 7116222"/>
              <a:gd name="connsiteX5746" fmla="*/ 1538596 w 7180474"/>
              <a:gd name="connsiteY5746" fmla="*/ 3715836 h 7116222"/>
              <a:gd name="connsiteX5747" fmla="*/ 1503354 w 7180474"/>
              <a:gd name="connsiteY5747" fmla="*/ 3666970 h 7116222"/>
              <a:gd name="connsiteX5748" fmla="*/ 1446355 w 7180474"/>
              <a:gd name="connsiteY5748" fmla="*/ 3685695 h 7116222"/>
              <a:gd name="connsiteX5749" fmla="*/ 1446355 w 7180474"/>
              <a:gd name="connsiteY5749" fmla="*/ 3625286 h 7116222"/>
              <a:gd name="connsiteX5750" fmla="*/ 1389356 w 7180474"/>
              <a:gd name="connsiteY5750" fmla="*/ 3606560 h 7116222"/>
              <a:gd name="connsiteX5751" fmla="*/ 1424598 w 7180474"/>
              <a:gd name="connsiteY5751" fmla="*/ 3557694 h 7116222"/>
              <a:gd name="connsiteX5752" fmla="*/ 1389356 w 7180474"/>
              <a:gd name="connsiteY5752" fmla="*/ 3508828 h 7116222"/>
              <a:gd name="connsiteX5753" fmla="*/ 1446355 w 7180474"/>
              <a:gd name="connsiteY5753" fmla="*/ 3490231 h 7116222"/>
              <a:gd name="connsiteX5754" fmla="*/ 1446355 w 7180474"/>
              <a:gd name="connsiteY5754" fmla="*/ 3430079 h 7116222"/>
              <a:gd name="connsiteX5755" fmla="*/ 1434904 w 7180474"/>
              <a:gd name="connsiteY5755" fmla="*/ 3481766 h 7116222"/>
              <a:gd name="connsiteX5756" fmla="*/ 1382485 w 7180474"/>
              <a:gd name="connsiteY5756" fmla="*/ 3499338 h 7116222"/>
              <a:gd name="connsiteX5757" fmla="*/ 1297750 w 7180474"/>
              <a:gd name="connsiteY5757" fmla="*/ 3381213 h 7116222"/>
              <a:gd name="connsiteX5758" fmla="*/ 1435413 w 7180474"/>
              <a:gd name="connsiteY5758" fmla="*/ 3426359 h 7116222"/>
              <a:gd name="connsiteX5759" fmla="*/ 1410476 w 7180474"/>
              <a:gd name="connsiteY5759" fmla="*/ 3557694 h 7116222"/>
              <a:gd name="connsiteX5760" fmla="*/ 1377905 w 7180474"/>
              <a:gd name="connsiteY5760" fmla="*/ 3602841 h 7116222"/>
              <a:gd name="connsiteX5761" fmla="*/ 1240242 w 7180474"/>
              <a:gd name="connsiteY5761" fmla="*/ 3557694 h 7116222"/>
              <a:gd name="connsiteX5762" fmla="*/ 1377905 w 7180474"/>
              <a:gd name="connsiteY5762" fmla="*/ 3512676 h 7116222"/>
              <a:gd name="connsiteX5763" fmla="*/ 1382358 w 7180474"/>
              <a:gd name="connsiteY5763" fmla="*/ 3616436 h 7116222"/>
              <a:gd name="connsiteX5764" fmla="*/ 1434904 w 7180474"/>
              <a:gd name="connsiteY5764" fmla="*/ 3633623 h 7116222"/>
              <a:gd name="connsiteX5765" fmla="*/ 1434904 w 7180474"/>
              <a:gd name="connsiteY5765" fmla="*/ 3689415 h 7116222"/>
              <a:gd name="connsiteX5766" fmla="*/ 1297750 w 7180474"/>
              <a:gd name="connsiteY5766" fmla="*/ 3734818 h 7116222"/>
              <a:gd name="connsiteX5767" fmla="*/ 1445973 w 7180474"/>
              <a:gd name="connsiteY5767" fmla="*/ 4033786 h 7116222"/>
              <a:gd name="connsiteX5768" fmla="*/ 1538215 w 7180474"/>
              <a:gd name="connsiteY5768" fmla="*/ 4003517 h 7116222"/>
              <a:gd name="connsiteX5769" fmla="*/ 1630584 w 7180474"/>
              <a:gd name="connsiteY5769" fmla="*/ 4033786 h 7116222"/>
              <a:gd name="connsiteX5770" fmla="*/ 1630584 w 7180474"/>
              <a:gd name="connsiteY5770" fmla="*/ 4131389 h 7116222"/>
              <a:gd name="connsiteX5771" fmla="*/ 1630584 w 7180474"/>
              <a:gd name="connsiteY5771" fmla="*/ 4131389 h 7116222"/>
              <a:gd name="connsiteX5772" fmla="*/ 1538342 w 7180474"/>
              <a:gd name="connsiteY5772" fmla="*/ 4259646 h 7116222"/>
              <a:gd name="connsiteX5773" fmla="*/ 1446100 w 7180474"/>
              <a:gd name="connsiteY5773" fmla="*/ 4131389 h 7116222"/>
              <a:gd name="connsiteX5774" fmla="*/ 1545848 w 7180474"/>
              <a:gd name="connsiteY5774" fmla="*/ 4268881 h 7116222"/>
              <a:gd name="connsiteX5775" fmla="*/ 1630965 w 7180474"/>
              <a:gd name="connsiteY5775" fmla="*/ 4150884 h 7116222"/>
              <a:gd name="connsiteX5776" fmla="*/ 1630965 w 7180474"/>
              <a:gd name="connsiteY5776" fmla="*/ 4240664 h 7116222"/>
              <a:gd name="connsiteX5777" fmla="*/ 1715955 w 7180474"/>
              <a:gd name="connsiteY5777" fmla="*/ 4268496 h 7116222"/>
              <a:gd name="connsiteX5778" fmla="*/ 1715955 w 7180474"/>
              <a:gd name="connsiteY5778" fmla="*/ 4268496 h 7116222"/>
              <a:gd name="connsiteX5779" fmla="*/ 1630838 w 7180474"/>
              <a:gd name="connsiteY5779" fmla="*/ 4296328 h 7116222"/>
              <a:gd name="connsiteX5780" fmla="*/ 1630838 w 7180474"/>
              <a:gd name="connsiteY5780" fmla="*/ 4386108 h 7116222"/>
              <a:gd name="connsiteX5781" fmla="*/ 1630965 w 7180474"/>
              <a:gd name="connsiteY5781" fmla="*/ 4406757 h 7116222"/>
              <a:gd name="connsiteX5782" fmla="*/ 1630965 w 7180474"/>
              <a:gd name="connsiteY5782" fmla="*/ 4504489 h 7116222"/>
              <a:gd name="connsiteX5783" fmla="*/ 1538724 w 7180474"/>
              <a:gd name="connsiteY5783" fmla="*/ 4534630 h 7116222"/>
              <a:gd name="connsiteX5784" fmla="*/ 1446482 w 7180474"/>
              <a:gd name="connsiteY5784" fmla="*/ 4504489 h 7116222"/>
              <a:gd name="connsiteX5785" fmla="*/ 1446482 w 7180474"/>
              <a:gd name="connsiteY5785" fmla="*/ 4406757 h 7116222"/>
              <a:gd name="connsiteX5786" fmla="*/ 1446482 w 7180474"/>
              <a:gd name="connsiteY5786" fmla="*/ 4406757 h 7116222"/>
              <a:gd name="connsiteX5787" fmla="*/ 1538724 w 7180474"/>
              <a:gd name="connsiteY5787" fmla="*/ 4278500 h 7116222"/>
              <a:gd name="connsiteX5788" fmla="*/ 1642416 w 7180474"/>
              <a:gd name="connsiteY5788" fmla="*/ 4305306 h 7116222"/>
              <a:gd name="connsiteX5789" fmla="*/ 1734658 w 7180474"/>
              <a:gd name="connsiteY5789" fmla="*/ 4275037 h 7116222"/>
              <a:gd name="connsiteX5790" fmla="*/ 1883898 w 7180474"/>
              <a:gd name="connsiteY5790" fmla="*/ 4323903 h 7116222"/>
              <a:gd name="connsiteX5791" fmla="*/ 1791657 w 7180474"/>
              <a:gd name="connsiteY5791" fmla="*/ 4452161 h 7116222"/>
              <a:gd name="connsiteX5792" fmla="*/ 1699415 w 7180474"/>
              <a:gd name="connsiteY5792" fmla="*/ 4482301 h 7116222"/>
              <a:gd name="connsiteX5793" fmla="*/ 1642416 w 7180474"/>
              <a:gd name="connsiteY5793" fmla="*/ 4403295 h 7116222"/>
              <a:gd name="connsiteX5794" fmla="*/ 1810232 w 7180474"/>
              <a:gd name="connsiteY5794" fmla="*/ 4445748 h 7116222"/>
              <a:gd name="connsiteX5795" fmla="*/ 1895349 w 7180474"/>
              <a:gd name="connsiteY5795" fmla="*/ 4327623 h 7116222"/>
              <a:gd name="connsiteX5796" fmla="*/ 1947895 w 7180474"/>
              <a:gd name="connsiteY5796" fmla="*/ 4345835 h 7116222"/>
              <a:gd name="connsiteX5797" fmla="*/ 1947895 w 7180474"/>
              <a:gd name="connsiteY5797" fmla="*/ 4401627 h 7116222"/>
              <a:gd name="connsiteX5798" fmla="*/ 2219404 w 7180474"/>
              <a:gd name="connsiteY5798" fmla="*/ 4323903 h 7116222"/>
              <a:gd name="connsiteX5799" fmla="*/ 2368517 w 7180474"/>
              <a:gd name="connsiteY5799" fmla="*/ 4275037 h 7116222"/>
              <a:gd name="connsiteX5800" fmla="*/ 2460759 w 7180474"/>
              <a:gd name="connsiteY5800" fmla="*/ 4305306 h 7116222"/>
              <a:gd name="connsiteX5801" fmla="*/ 2460759 w 7180474"/>
              <a:gd name="connsiteY5801" fmla="*/ 4403038 h 7116222"/>
              <a:gd name="connsiteX5802" fmla="*/ 2403760 w 7180474"/>
              <a:gd name="connsiteY5802" fmla="*/ 4482044 h 7116222"/>
              <a:gd name="connsiteX5803" fmla="*/ 2311518 w 7180474"/>
              <a:gd name="connsiteY5803" fmla="*/ 4451904 h 7116222"/>
              <a:gd name="connsiteX5804" fmla="*/ 2387093 w 7180474"/>
              <a:gd name="connsiteY5804" fmla="*/ 4269009 h 7116222"/>
              <a:gd name="connsiteX5805" fmla="*/ 2387093 w 7180474"/>
              <a:gd name="connsiteY5805" fmla="*/ 4269009 h 7116222"/>
              <a:gd name="connsiteX5806" fmla="*/ 2472082 w 7180474"/>
              <a:gd name="connsiteY5806" fmla="*/ 4241177 h 7116222"/>
              <a:gd name="connsiteX5807" fmla="*/ 2472082 w 7180474"/>
              <a:gd name="connsiteY5807" fmla="*/ 4151397 h 7116222"/>
              <a:gd name="connsiteX5808" fmla="*/ 2557326 w 7180474"/>
              <a:gd name="connsiteY5808" fmla="*/ 4268881 h 7116222"/>
              <a:gd name="connsiteX5809" fmla="*/ 2472082 w 7180474"/>
              <a:gd name="connsiteY5809" fmla="*/ 4387006 h 7116222"/>
              <a:gd name="connsiteX5810" fmla="*/ 2472082 w 7180474"/>
              <a:gd name="connsiteY5810" fmla="*/ 4297226 h 7116222"/>
              <a:gd name="connsiteX5811" fmla="*/ 2472209 w 7180474"/>
              <a:gd name="connsiteY5811" fmla="*/ 4406757 h 7116222"/>
              <a:gd name="connsiteX5812" fmla="*/ 2472209 w 7180474"/>
              <a:gd name="connsiteY5812" fmla="*/ 4406757 h 7116222"/>
              <a:gd name="connsiteX5813" fmla="*/ 2564451 w 7180474"/>
              <a:gd name="connsiteY5813" fmla="*/ 4278500 h 7116222"/>
              <a:gd name="connsiteX5814" fmla="*/ 2656693 w 7180474"/>
              <a:gd name="connsiteY5814" fmla="*/ 4406757 h 7116222"/>
              <a:gd name="connsiteX5815" fmla="*/ 2656693 w 7180474"/>
              <a:gd name="connsiteY5815" fmla="*/ 4504489 h 7116222"/>
              <a:gd name="connsiteX5816" fmla="*/ 2564451 w 7180474"/>
              <a:gd name="connsiteY5816" fmla="*/ 4534630 h 7116222"/>
              <a:gd name="connsiteX5817" fmla="*/ 2472209 w 7180474"/>
              <a:gd name="connsiteY5817" fmla="*/ 4504489 h 7116222"/>
              <a:gd name="connsiteX5818" fmla="*/ 2571576 w 7180474"/>
              <a:gd name="connsiteY5818" fmla="*/ 4268881 h 7116222"/>
              <a:gd name="connsiteX5819" fmla="*/ 2656693 w 7180474"/>
              <a:gd name="connsiteY5819" fmla="*/ 4150884 h 7116222"/>
              <a:gd name="connsiteX5820" fmla="*/ 2656693 w 7180474"/>
              <a:gd name="connsiteY5820" fmla="*/ 4240664 h 7116222"/>
              <a:gd name="connsiteX5821" fmla="*/ 2741682 w 7180474"/>
              <a:gd name="connsiteY5821" fmla="*/ 4268496 h 7116222"/>
              <a:gd name="connsiteX5822" fmla="*/ 2741682 w 7180474"/>
              <a:gd name="connsiteY5822" fmla="*/ 4268496 h 7116222"/>
              <a:gd name="connsiteX5823" fmla="*/ 2656566 w 7180474"/>
              <a:gd name="connsiteY5823" fmla="*/ 4296328 h 7116222"/>
              <a:gd name="connsiteX5824" fmla="*/ 2656566 w 7180474"/>
              <a:gd name="connsiteY5824" fmla="*/ 4386108 h 7116222"/>
              <a:gd name="connsiteX5825" fmla="*/ 2668144 w 7180474"/>
              <a:gd name="connsiteY5825" fmla="*/ 4305306 h 7116222"/>
              <a:gd name="connsiteX5826" fmla="*/ 2760385 w 7180474"/>
              <a:gd name="connsiteY5826" fmla="*/ 4275037 h 7116222"/>
              <a:gd name="connsiteX5827" fmla="*/ 2909626 w 7180474"/>
              <a:gd name="connsiteY5827" fmla="*/ 4323903 h 7116222"/>
              <a:gd name="connsiteX5828" fmla="*/ 2817384 w 7180474"/>
              <a:gd name="connsiteY5828" fmla="*/ 4452161 h 7116222"/>
              <a:gd name="connsiteX5829" fmla="*/ 2725143 w 7180474"/>
              <a:gd name="connsiteY5829" fmla="*/ 4482301 h 7116222"/>
              <a:gd name="connsiteX5830" fmla="*/ 2668144 w 7180474"/>
              <a:gd name="connsiteY5830" fmla="*/ 4403295 h 7116222"/>
              <a:gd name="connsiteX5831" fmla="*/ 2835833 w 7180474"/>
              <a:gd name="connsiteY5831" fmla="*/ 4445748 h 7116222"/>
              <a:gd name="connsiteX5832" fmla="*/ 2921077 w 7180474"/>
              <a:gd name="connsiteY5832" fmla="*/ 4327623 h 7116222"/>
              <a:gd name="connsiteX5833" fmla="*/ 2973623 w 7180474"/>
              <a:gd name="connsiteY5833" fmla="*/ 4344937 h 7116222"/>
              <a:gd name="connsiteX5834" fmla="*/ 2973623 w 7180474"/>
              <a:gd name="connsiteY5834" fmla="*/ 4400729 h 7116222"/>
              <a:gd name="connsiteX5835" fmla="*/ 3245004 w 7180474"/>
              <a:gd name="connsiteY5835" fmla="*/ 4323903 h 7116222"/>
              <a:gd name="connsiteX5836" fmla="*/ 3394245 w 7180474"/>
              <a:gd name="connsiteY5836" fmla="*/ 4275037 h 7116222"/>
              <a:gd name="connsiteX5837" fmla="*/ 3486486 w 7180474"/>
              <a:gd name="connsiteY5837" fmla="*/ 4305306 h 7116222"/>
              <a:gd name="connsiteX5838" fmla="*/ 3486486 w 7180474"/>
              <a:gd name="connsiteY5838" fmla="*/ 4403038 h 7116222"/>
              <a:gd name="connsiteX5839" fmla="*/ 3429487 w 7180474"/>
              <a:gd name="connsiteY5839" fmla="*/ 4482044 h 7116222"/>
              <a:gd name="connsiteX5840" fmla="*/ 3337245 w 7180474"/>
              <a:gd name="connsiteY5840" fmla="*/ 4451904 h 7116222"/>
              <a:gd name="connsiteX5841" fmla="*/ 3412820 w 7180474"/>
              <a:gd name="connsiteY5841" fmla="*/ 4269009 h 7116222"/>
              <a:gd name="connsiteX5842" fmla="*/ 3412820 w 7180474"/>
              <a:gd name="connsiteY5842" fmla="*/ 4269009 h 7116222"/>
              <a:gd name="connsiteX5843" fmla="*/ 3497810 w 7180474"/>
              <a:gd name="connsiteY5843" fmla="*/ 4241177 h 7116222"/>
              <a:gd name="connsiteX5844" fmla="*/ 3497810 w 7180474"/>
              <a:gd name="connsiteY5844" fmla="*/ 4151397 h 7116222"/>
              <a:gd name="connsiteX5845" fmla="*/ 3582926 w 7180474"/>
              <a:gd name="connsiteY5845" fmla="*/ 4269394 h 7116222"/>
              <a:gd name="connsiteX5846" fmla="*/ 3497810 w 7180474"/>
              <a:gd name="connsiteY5846" fmla="*/ 4387519 h 7116222"/>
              <a:gd name="connsiteX5847" fmla="*/ 3497810 w 7180474"/>
              <a:gd name="connsiteY5847" fmla="*/ 4297739 h 7116222"/>
              <a:gd name="connsiteX5848" fmla="*/ 3497937 w 7180474"/>
              <a:gd name="connsiteY5848" fmla="*/ 4406757 h 7116222"/>
              <a:gd name="connsiteX5849" fmla="*/ 3497937 w 7180474"/>
              <a:gd name="connsiteY5849" fmla="*/ 4406757 h 7116222"/>
              <a:gd name="connsiteX5850" fmla="*/ 3590179 w 7180474"/>
              <a:gd name="connsiteY5850" fmla="*/ 4278500 h 7116222"/>
              <a:gd name="connsiteX5851" fmla="*/ 3682420 w 7180474"/>
              <a:gd name="connsiteY5851" fmla="*/ 4406757 h 7116222"/>
              <a:gd name="connsiteX5852" fmla="*/ 3682420 w 7180474"/>
              <a:gd name="connsiteY5852" fmla="*/ 4504489 h 7116222"/>
              <a:gd name="connsiteX5853" fmla="*/ 3590179 w 7180474"/>
              <a:gd name="connsiteY5853" fmla="*/ 4534630 h 7116222"/>
              <a:gd name="connsiteX5854" fmla="*/ 3497937 w 7180474"/>
              <a:gd name="connsiteY5854" fmla="*/ 4504489 h 7116222"/>
              <a:gd name="connsiteX5855" fmla="*/ 3597303 w 7180474"/>
              <a:gd name="connsiteY5855" fmla="*/ 4268881 h 7116222"/>
              <a:gd name="connsiteX5856" fmla="*/ 3682420 w 7180474"/>
              <a:gd name="connsiteY5856" fmla="*/ 4150884 h 7116222"/>
              <a:gd name="connsiteX5857" fmla="*/ 3682420 w 7180474"/>
              <a:gd name="connsiteY5857" fmla="*/ 4240664 h 7116222"/>
              <a:gd name="connsiteX5858" fmla="*/ 3767410 w 7180474"/>
              <a:gd name="connsiteY5858" fmla="*/ 4268496 h 7116222"/>
              <a:gd name="connsiteX5859" fmla="*/ 3767410 w 7180474"/>
              <a:gd name="connsiteY5859" fmla="*/ 4268496 h 7116222"/>
              <a:gd name="connsiteX5860" fmla="*/ 3682293 w 7180474"/>
              <a:gd name="connsiteY5860" fmla="*/ 4296328 h 7116222"/>
              <a:gd name="connsiteX5861" fmla="*/ 3682293 w 7180474"/>
              <a:gd name="connsiteY5861" fmla="*/ 4386108 h 7116222"/>
              <a:gd name="connsiteX5862" fmla="*/ 3693871 w 7180474"/>
              <a:gd name="connsiteY5862" fmla="*/ 4305306 h 7116222"/>
              <a:gd name="connsiteX5863" fmla="*/ 3786113 w 7180474"/>
              <a:gd name="connsiteY5863" fmla="*/ 4275037 h 7116222"/>
              <a:gd name="connsiteX5864" fmla="*/ 3935226 w 7180474"/>
              <a:gd name="connsiteY5864" fmla="*/ 4323903 h 7116222"/>
              <a:gd name="connsiteX5865" fmla="*/ 3843112 w 7180474"/>
              <a:gd name="connsiteY5865" fmla="*/ 4452161 h 7116222"/>
              <a:gd name="connsiteX5866" fmla="*/ 3750870 w 7180474"/>
              <a:gd name="connsiteY5866" fmla="*/ 4482301 h 7116222"/>
              <a:gd name="connsiteX5867" fmla="*/ 3693871 w 7180474"/>
              <a:gd name="connsiteY5867" fmla="*/ 4403295 h 7116222"/>
              <a:gd name="connsiteX5868" fmla="*/ 3861560 w 7180474"/>
              <a:gd name="connsiteY5868" fmla="*/ 4445748 h 7116222"/>
              <a:gd name="connsiteX5869" fmla="*/ 3946677 w 7180474"/>
              <a:gd name="connsiteY5869" fmla="*/ 4327623 h 7116222"/>
              <a:gd name="connsiteX5870" fmla="*/ 3999350 w 7180474"/>
              <a:gd name="connsiteY5870" fmla="*/ 4344937 h 7116222"/>
              <a:gd name="connsiteX5871" fmla="*/ 3999350 w 7180474"/>
              <a:gd name="connsiteY5871" fmla="*/ 4400729 h 7116222"/>
              <a:gd name="connsiteX5872" fmla="*/ 4270732 w 7180474"/>
              <a:gd name="connsiteY5872" fmla="*/ 4323903 h 7116222"/>
              <a:gd name="connsiteX5873" fmla="*/ 4419972 w 7180474"/>
              <a:gd name="connsiteY5873" fmla="*/ 4275037 h 7116222"/>
              <a:gd name="connsiteX5874" fmla="*/ 4512214 w 7180474"/>
              <a:gd name="connsiteY5874" fmla="*/ 4305306 h 7116222"/>
              <a:gd name="connsiteX5875" fmla="*/ 4512214 w 7180474"/>
              <a:gd name="connsiteY5875" fmla="*/ 4403038 h 7116222"/>
              <a:gd name="connsiteX5876" fmla="*/ 4455215 w 7180474"/>
              <a:gd name="connsiteY5876" fmla="*/ 4482044 h 7116222"/>
              <a:gd name="connsiteX5877" fmla="*/ 4362973 w 7180474"/>
              <a:gd name="connsiteY5877" fmla="*/ 4451904 h 7116222"/>
              <a:gd name="connsiteX5878" fmla="*/ 4438548 w 7180474"/>
              <a:gd name="connsiteY5878" fmla="*/ 4269009 h 7116222"/>
              <a:gd name="connsiteX5879" fmla="*/ 4438548 w 7180474"/>
              <a:gd name="connsiteY5879" fmla="*/ 4269009 h 7116222"/>
              <a:gd name="connsiteX5880" fmla="*/ 4523538 w 7180474"/>
              <a:gd name="connsiteY5880" fmla="*/ 4241177 h 7116222"/>
              <a:gd name="connsiteX5881" fmla="*/ 4523538 w 7180474"/>
              <a:gd name="connsiteY5881" fmla="*/ 4151397 h 7116222"/>
              <a:gd name="connsiteX5882" fmla="*/ 4608654 w 7180474"/>
              <a:gd name="connsiteY5882" fmla="*/ 4269394 h 7116222"/>
              <a:gd name="connsiteX5883" fmla="*/ 4523538 w 7180474"/>
              <a:gd name="connsiteY5883" fmla="*/ 4387519 h 7116222"/>
              <a:gd name="connsiteX5884" fmla="*/ 4523538 w 7180474"/>
              <a:gd name="connsiteY5884" fmla="*/ 4297739 h 7116222"/>
              <a:gd name="connsiteX5885" fmla="*/ 4523664 w 7180474"/>
              <a:gd name="connsiteY5885" fmla="*/ 4406757 h 7116222"/>
              <a:gd name="connsiteX5886" fmla="*/ 4523664 w 7180474"/>
              <a:gd name="connsiteY5886" fmla="*/ 4406757 h 7116222"/>
              <a:gd name="connsiteX5887" fmla="*/ 4615906 w 7180474"/>
              <a:gd name="connsiteY5887" fmla="*/ 4278500 h 7116222"/>
              <a:gd name="connsiteX5888" fmla="*/ 4708148 w 7180474"/>
              <a:gd name="connsiteY5888" fmla="*/ 4406757 h 7116222"/>
              <a:gd name="connsiteX5889" fmla="*/ 4708148 w 7180474"/>
              <a:gd name="connsiteY5889" fmla="*/ 4504489 h 7116222"/>
              <a:gd name="connsiteX5890" fmla="*/ 4615906 w 7180474"/>
              <a:gd name="connsiteY5890" fmla="*/ 4534630 h 7116222"/>
              <a:gd name="connsiteX5891" fmla="*/ 4523664 w 7180474"/>
              <a:gd name="connsiteY5891" fmla="*/ 4504489 h 7116222"/>
              <a:gd name="connsiteX5892" fmla="*/ 4622904 w 7180474"/>
              <a:gd name="connsiteY5892" fmla="*/ 4268881 h 7116222"/>
              <a:gd name="connsiteX5893" fmla="*/ 4708148 w 7180474"/>
              <a:gd name="connsiteY5893" fmla="*/ 4150884 h 7116222"/>
              <a:gd name="connsiteX5894" fmla="*/ 4708148 w 7180474"/>
              <a:gd name="connsiteY5894" fmla="*/ 4240664 h 7116222"/>
              <a:gd name="connsiteX5895" fmla="*/ 4793138 w 7180474"/>
              <a:gd name="connsiteY5895" fmla="*/ 4268496 h 7116222"/>
              <a:gd name="connsiteX5896" fmla="*/ 4793138 w 7180474"/>
              <a:gd name="connsiteY5896" fmla="*/ 4268496 h 7116222"/>
              <a:gd name="connsiteX5897" fmla="*/ 4708021 w 7180474"/>
              <a:gd name="connsiteY5897" fmla="*/ 4296328 h 7116222"/>
              <a:gd name="connsiteX5898" fmla="*/ 4708021 w 7180474"/>
              <a:gd name="connsiteY5898" fmla="*/ 4386108 h 7116222"/>
              <a:gd name="connsiteX5899" fmla="*/ 4719599 w 7180474"/>
              <a:gd name="connsiteY5899" fmla="*/ 4305306 h 7116222"/>
              <a:gd name="connsiteX5900" fmla="*/ 4811841 w 7180474"/>
              <a:gd name="connsiteY5900" fmla="*/ 4275037 h 7116222"/>
              <a:gd name="connsiteX5901" fmla="*/ 4960954 w 7180474"/>
              <a:gd name="connsiteY5901" fmla="*/ 4323903 h 7116222"/>
              <a:gd name="connsiteX5902" fmla="*/ 4868839 w 7180474"/>
              <a:gd name="connsiteY5902" fmla="*/ 4452161 h 7116222"/>
              <a:gd name="connsiteX5903" fmla="*/ 4776598 w 7180474"/>
              <a:gd name="connsiteY5903" fmla="*/ 4482301 h 7116222"/>
              <a:gd name="connsiteX5904" fmla="*/ 4720235 w 7180474"/>
              <a:gd name="connsiteY5904" fmla="*/ 4403551 h 7116222"/>
              <a:gd name="connsiteX5905" fmla="*/ 4887288 w 7180474"/>
              <a:gd name="connsiteY5905" fmla="*/ 4445748 h 7116222"/>
              <a:gd name="connsiteX5906" fmla="*/ 4972405 w 7180474"/>
              <a:gd name="connsiteY5906" fmla="*/ 4327623 h 7116222"/>
              <a:gd name="connsiteX5907" fmla="*/ 5025587 w 7180474"/>
              <a:gd name="connsiteY5907" fmla="*/ 4345835 h 7116222"/>
              <a:gd name="connsiteX5908" fmla="*/ 5025587 w 7180474"/>
              <a:gd name="connsiteY5908" fmla="*/ 4401627 h 7116222"/>
              <a:gd name="connsiteX5909" fmla="*/ 5296459 w 7180474"/>
              <a:gd name="connsiteY5909" fmla="*/ 4323903 h 7116222"/>
              <a:gd name="connsiteX5910" fmla="*/ 5445445 w 7180474"/>
              <a:gd name="connsiteY5910" fmla="*/ 4275550 h 7116222"/>
              <a:gd name="connsiteX5911" fmla="*/ 5537687 w 7180474"/>
              <a:gd name="connsiteY5911" fmla="*/ 4305819 h 7116222"/>
              <a:gd name="connsiteX5912" fmla="*/ 5537687 w 7180474"/>
              <a:gd name="connsiteY5912" fmla="*/ 4403551 h 7116222"/>
              <a:gd name="connsiteX5913" fmla="*/ 5480688 w 7180474"/>
              <a:gd name="connsiteY5913" fmla="*/ 4482557 h 7116222"/>
              <a:gd name="connsiteX5914" fmla="*/ 5388446 w 7180474"/>
              <a:gd name="connsiteY5914" fmla="*/ 4452417 h 7116222"/>
              <a:gd name="connsiteX5915" fmla="*/ 5549392 w 7180474"/>
              <a:gd name="connsiteY5915" fmla="*/ 3961063 h 7116222"/>
              <a:gd name="connsiteX5916" fmla="*/ 5549392 w 7180474"/>
              <a:gd name="connsiteY5916" fmla="*/ 3863332 h 7116222"/>
              <a:gd name="connsiteX5917" fmla="*/ 5641634 w 7180474"/>
              <a:gd name="connsiteY5917" fmla="*/ 3735074 h 7116222"/>
              <a:gd name="connsiteX5918" fmla="*/ 5733748 w 7180474"/>
              <a:gd name="connsiteY5918" fmla="*/ 3863332 h 7116222"/>
              <a:gd name="connsiteX5919" fmla="*/ 5733748 w 7180474"/>
              <a:gd name="connsiteY5919" fmla="*/ 3961063 h 7116222"/>
              <a:gd name="connsiteX5920" fmla="*/ 5641634 w 7180474"/>
              <a:gd name="connsiteY5920" fmla="*/ 3991332 h 7116222"/>
              <a:gd name="connsiteX5921" fmla="*/ 5549392 w 7180474"/>
              <a:gd name="connsiteY5921" fmla="*/ 3843708 h 7116222"/>
              <a:gd name="connsiteX5922" fmla="*/ 5549392 w 7180474"/>
              <a:gd name="connsiteY5922" fmla="*/ 3698136 h 7116222"/>
              <a:gd name="connsiteX5923" fmla="*/ 5601938 w 7180474"/>
              <a:gd name="connsiteY5923" fmla="*/ 3680821 h 7116222"/>
              <a:gd name="connsiteX5924" fmla="*/ 5634509 w 7180474"/>
              <a:gd name="connsiteY5924" fmla="*/ 3725968 h 7116222"/>
              <a:gd name="connsiteX5925" fmla="*/ 5648632 w 7180474"/>
              <a:gd name="connsiteY5925" fmla="*/ 3725583 h 7116222"/>
              <a:gd name="connsiteX5926" fmla="*/ 5681202 w 7180474"/>
              <a:gd name="connsiteY5926" fmla="*/ 3680437 h 7116222"/>
              <a:gd name="connsiteX5927" fmla="*/ 5733748 w 7180474"/>
              <a:gd name="connsiteY5927" fmla="*/ 3697751 h 7116222"/>
              <a:gd name="connsiteX5928" fmla="*/ 5733748 w 7180474"/>
              <a:gd name="connsiteY5928" fmla="*/ 3843708 h 7116222"/>
              <a:gd name="connsiteX5929" fmla="*/ 5676749 w 7180474"/>
              <a:gd name="connsiteY5929" fmla="*/ 3666841 h 7116222"/>
              <a:gd name="connsiteX5930" fmla="*/ 5641634 w 7180474"/>
              <a:gd name="connsiteY5930" fmla="*/ 3715707 h 7116222"/>
              <a:gd name="connsiteX5931" fmla="*/ 5606391 w 7180474"/>
              <a:gd name="connsiteY5931" fmla="*/ 3666841 h 7116222"/>
              <a:gd name="connsiteX5932" fmla="*/ 5549392 w 7180474"/>
              <a:gd name="connsiteY5932" fmla="*/ 3685567 h 7116222"/>
              <a:gd name="connsiteX5933" fmla="*/ 5549392 w 7180474"/>
              <a:gd name="connsiteY5933" fmla="*/ 3625158 h 7116222"/>
              <a:gd name="connsiteX5934" fmla="*/ 5492393 w 7180474"/>
              <a:gd name="connsiteY5934" fmla="*/ 3606432 h 7116222"/>
              <a:gd name="connsiteX5935" fmla="*/ 5527636 w 7180474"/>
              <a:gd name="connsiteY5935" fmla="*/ 3557566 h 7116222"/>
              <a:gd name="connsiteX5936" fmla="*/ 5492393 w 7180474"/>
              <a:gd name="connsiteY5936" fmla="*/ 3508700 h 7116222"/>
              <a:gd name="connsiteX5937" fmla="*/ 5549392 w 7180474"/>
              <a:gd name="connsiteY5937" fmla="*/ 3490103 h 7116222"/>
              <a:gd name="connsiteX5938" fmla="*/ 5549392 w 7180474"/>
              <a:gd name="connsiteY5938" fmla="*/ 3430079 h 7116222"/>
              <a:gd name="connsiteX5939" fmla="*/ 5606391 w 7180474"/>
              <a:gd name="connsiteY5939" fmla="*/ 3448676 h 7116222"/>
              <a:gd name="connsiteX5940" fmla="*/ 5641634 w 7180474"/>
              <a:gd name="connsiteY5940" fmla="*/ 3399810 h 7116222"/>
              <a:gd name="connsiteX5941" fmla="*/ 5676749 w 7180474"/>
              <a:gd name="connsiteY5941" fmla="*/ 3448676 h 7116222"/>
              <a:gd name="connsiteX5942" fmla="*/ 5733748 w 7180474"/>
              <a:gd name="connsiteY5942" fmla="*/ 3430079 h 7116222"/>
              <a:gd name="connsiteX5943" fmla="*/ 5733748 w 7180474"/>
              <a:gd name="connsiteY5943" fmla="*/ 3490488 h 7116222"/>
              <a:gd name="connsiteX5944" fmla="*/ 5790747 w 7180474"/>
              <a:gd name="connsiteY5944" fmla="*/ 3509085 h 7116222"/>
              <a:gd name="connsiteX5945" fmla="*/ 5755505 w 7180474"/>
              <a:gd name="connsiteY5945" fmla="*/ 3557951 h 7116222"/>
              <a:gd name="connsiteX5946" fmla="*/ 5790747 w 7180474"/>
              <a:gd name="connsiteY5946" fmla="*/ 3606817 h 7116222"/>
              <a:gd name="connsiteX5947" fmla="*/ 5733748 w 7180474"/>
              <a:gd name="connsiteY5947" fmla="*/ 3625543 h 7116222"/>
              <a:gd name="connsiteX5948" fmla="*/ 5733748 w 7180474"/>
              <a:gd name="connsiteY5948" fmla="*/ 3685952 h 7116222"/>
              <a:gd name="connsiteX5949" fmla="*/ 5745199 w 7180474"/>
              <a:gd name="connsiteY5949" fmla="*/ 3633494 h 7116222"/>
              <a:gd name="connsiteX5950" fmla="*/ 5797872 w 7180474"/>
              <a:gd name="connsiteY5950" fmla="*/ 3616308 h 7116222"/>
              <a:gd name="connsiteX5951" fmla="*/ 5882989 w 7180474"/>
              <a:gd name="connsiteY5951" fmla="*/ 3734433 h 7116222"/>
              <a:gd name="connsiteX5952" fmla="*/ 5745199 w 7180474"/>
              <a:gd name="connsiteY5952" fmla="*/ 3689286 h 7116222"/>
              <a:gd name="connsiteX5953" fmla="*/ 5769754 w 7180474"/>
              <a:gd name="connsiteY5953" fmla="*/ 3557566 h 7116222"/>
              <a:gd name="connsiteX5954" fmla="*/ 5802198 w 7180474"/>
              <a:gd name="connsiteY5954" fmla="*/ 3512548 h 7116222"/>
              <a:gd name="connsiteX5955" fmla="*/ 5939988 w 7180474"/>
              <a:gd name="connsiteY5955" fmla="*/ 3557566 h 7116222"/>
              <a:gd name="connsiteX5956" fmla="*/ 5801689 w 7180474"/>
              <a:gd name="connsiteY5956" fmla="*/ 3603098 h 7116222"/>
              <a:gd name="connsiteX5957" fmla="*/ 5797872 w 7180474"/>
              <a:gd name="connsiteY5957" fmla="*/ 3499338 h 7116222"/>
              <a:gd name="connsiteX5958" fmla="*/ 5745199 w 7180474"/>
              <a:gd name="connsiteY5958" fmla="*/ 3482023 h 7116222"/>
              <a:gd name="connsiteX5959" fmla="*/ 5745199 w 7180474"/>
              <a:gd name="connsiteY5959" fmla="*/ 3426359 h 7116222"/>
              <a:gd name="connsiteX5960" fmla="*/ 5882989 w 7180474"/>
              <a:gd name="connsiteY5960" fmla="*/ 3381213 h 7116222"/>
              <a:gd name="connsiteX5961" fmla="*/ 5734257 w 7180474"/>
              <a:gd name="connsiteY5961" fmla="*/ 3081988 h 7116222"/>
              <a:gd name="connsiteX5962" fmla="*/ 5642143 w 7180474"/>
              <a:gd name="connsiteY5962" fmla="*/ 3112129 h 7116222"/>
              <a:gd name="connsiteX5963" fmla="*/ 5549901 w 7180474"/>
              <a:gd name="connsiteY5963" fmla="*/ 3081988 h 7116222"/>
              <a:gd name="connsiteX5964" fmla="*/ 5549901 w 7180474"/>
              <a:gd name="connsiteY5964" fmla="*/ 2984257 h 7116222"/>
              <a:gd name="connsiteX5965" fmla="*/ 5549901 w 7180474"/>
              <a:gd name="connsiteY5965" fmla="*/ 2984257 h 7116222"/>
              <a:gd name="connsiteX5966" fmla="*/ 5642143 w 7180474"/>
              <a:gd name="connsiteY5966" fmla="*/ 2855999 h 7116222"/>
              <a:gd name="connsiteX5967" fmla="*/ 5734257 w 7180474"/>
              <a:gd name="connsiteY5967" fmla="*/ 2984257 h 7116222"/>
              <a:gd name="connsiteX5968" fmla="*/ 5549901 w 7180474"/>
              <a:gd name="connsiteY5968" fmla="*/ 2964505 h 7116222"/>
              <a:gd name="connsiteX5969" fmla="*/ 5549901 w 7180474"/>
              <a:gd name="connsiteY5969" fmla="*/ 2874725 h 7116222"/>
              <a:gd name="connsiteX5970" fmla="*/ 5464784 w 7180474"/>
              <a:gd name="connsiteY5970" fmla="*/ 2846893 h 7116222"/>
              <a:gd name="connsiteX5971" fmla="*/ 5464784 w 7180474"/>
              <a:gd name="connsiteY5971" fmla="*/ 2846893 h 7116222"/>
              <a:gd name="connsiteX5972" fmla="*/ 5549774 w 7180474"/>
              <a:gd name="connsiteY5972" fmla="*/ 2819061 h 7116222"/>
              <a:gd name="connsiteX5973" fmla="*/ 5549774 w 7180474"/>
              <a:gd name="connsiteY5973" fmla="*/ 2729281 h 7116222"/>
              <a:gd name="connsiteX5974" fmla="*/ 5634891 w 7180474"/>
              <a:gd name="connsiteY5974" fmla="*/ 2847278 h 7116222"/>
              <a:gd name="connsiteX5975" fmla="*/ 5623567 w 7180474"/>
              <a:gd name="connsiteY5975" fmla="*/ 2574731 h 7116222"/>
              <a:gd name="connsiteX5976" fmla="*/ 5538450 w 7180474"/>
              <a:gd name="connsiteY5976" fmla="*/ 2602691 h 7116222"/>
              <a:gd name="connsiteX5977" fmla="*/ 5538450 w 7180474"/>
              <a:gd name="connsiteY5977" fmla="*/ 2692471 h 7116222"/>
              <a:gd name="connsiteX5978" fmla="*/ 5485777 w 7180474"/>
              <a:gd name="connsiteY5978" fmla="*/ 2619493 h 7116222"/>
              <a:gd name="connsiteX5979" fmla="*/ 5400661 w 7180474"/>
              <a:gd name="connsiteY5979" fmla="*/ 2647325 h 7116222"/>
              <a:gd name="connsiteX5980" fmla="*/ 5453334 w 7180474"/>
              <a:gd name="connsiteY5980" fmla="*/ 2574347 h 7116222"/>
              <a:gd name="connsiteX5981" fmla="*/ 5400661 w 7180474"/>
              <a:gd name="connsiteY5981" fmla="*/ 2501368 h 7116222"/>
              <a:gd name="connsiteX5982" fmla="*/ 5485777 w 7180474"/>
              <a:gd name="connsiteY5982" fmla="*/ 2529200 h 7116222"/>
              <a:gd name="connsiteX5983" fmla="*/ 5538450 w 7180474"/>
              <a:gd name="connsiteY5983" fmla="*/ 2456222 h 7116222"/>
              <a:gd name="connsiteX5984" fmla="*/ 5538450 w 7180474"/>
              <a:gd name="connsiteY5984" fmla="*/ 2546002 h 7116222"/>
              <a:gd name="connsiteX5985" fmla="*/ 5538450 w 7180474"/>
              <a:gd name="connsiteY5985" fmla="*/ 2266914 h 7116222"/>
              <a:gd name="connsiteX5986" fmla="*/ 5400661 w 7180474"/>
              <a:gd name="connsiteY5986" fmla="*/ 2312060 h 7116222"/>
              <a:gd name="connsiteX5987" fmla="*/ 5485777 w 7180474"/>
              <a:gd name="connsiteY5987" fmla="*/ 2193936 h 7116222"/>
              <a:gd name="connsiteX5988" fmla="*/ 5538450 w 7180474"/>
              <a:gd name="connsiteY5988" fmla="*/ 2211122 h 7116222"/>
              <a:gd name="connsiteX5989" fmla="*/ 5474835 w 7180474"/>
              <a:gd name="connsiteY5989" fmla="*/ 2189960 h 7116222"/>
              <a:gd name="connsiteX5990" fmla="*/ 5382594 w 7180474"/>
              <a:gd name="connsiteY5990" fmla="*/ 2318217 h 7116222"/>
              <a:gd name="connsiteX5991" fmla="*/ 5290479 w 7180474"/>
              <a:gd name="connsiteY5991" fmla="*/ 2348486 h 7116222"/>
              <a:gd name="connsiteX5992" fmla="*/ 5233480 w 7180474"/>
              <a:gd name="connsiteY5992" fmla="*/ 2269351 h 7116222"/>
              <a:gd name="connsiteX5993" fmla="*/ 5233480 w 7180474"/>
              <a:gd name="connsiteY5993" fmla="*/ 2171619 h 7116222"/>
              <a:gd name="connsiteX5994" fmla="*/ 5325595 w 7180474"/>
              <a:gd name="connsiteY5994" fmla="*/ 2141479 h 7116222"/>
              <a:gd name="connsiteX5995" fmla="*/ 5285009 w 7180474"/>
              <a:gd name="connsiteY5995" fmla="*/ 2361696 h 7116222"/>
              <a:gd name="connsiteX5996" fmla="*/ 5370125 w 7180474"/>
              <a:gd name="connsiteY5996" fmla="*/ 2333736 h 7116222"/>
              <a:gd name="connsiteX5997" fmla="*/ 5318215 w 7180474"/>
              <a:gd name="connsiteY5997" fmla="*/ 2406714 h 7116222"/>
              <a:gd name="connsiteX5998" fmla="*/ 5370761 w 7180474"/>
              <a:gd name="connsiteY5998" fmla="*/ 2479693 h 7116222"/>
              <a:gd name="connsiteX5999" fmla="*/ 5285645 w 7180474"/>
              <a:gd name="connsiteY5999" fmla="*/ 2451861 h 7116222"/>
              <a:gd name="connsiteX6000" fmla="*/ 5232463 w 7180474"/>
              <a:gd name="connsiteY6000" fmla="*/ 2524583 h 7116222"/>
              <a:gd name="connsiteX6001" fmla="*/ 5232463 w 7180474"/>
              <a:gd name="connsiteY6001" fmla="*/ 2434803 h 7116222"/>
              <a:gd name="connsiteX6002" fmla="*/ 5147218 w 7180474"/>
              <a:gd name="connsiteY6002" fmla="*/ 2406971 h 7116222"/>
              <a:gd name="connsiteX6003" fmla="*/ 5232463 w 7180474"/>
              <a:gd name="connsiteY6003" fmla="*/ 2379139 h 7116222"/>
              <a:gd name="connsiteX6004" fmla="*/ 5232463 w 7180474"/>
              <a:gd name="connsiteY6004" fmla="*/ 2289359 h 7116222"/>
              <a:gd name="connsiteX6005" fmla="*/ 5110194 w 7180474"/>
              <a:gd name="connsiteY6005" fmla="*/ 2406714 h 7116222"/>
              <a:gd name="connsiteX6006" fmla="*/ 5025587 w 7180474"/>
              <a:gd name="connsiteY6006" fmla="*/ 2434803 h 7116222"/>
              <a:gd name="connsiteX6007" fmla="*/ 5025587 w 7180474"/>
              <a:gd name="connsiteY6007" fmla="*/ 2524583 h 7116222"/>
              <a:gd name="connsiteX6008" fmla="*/ 4972913 w 7180474"/>
              <a:gd name="connsiteY6008" fmla="*/ 2451604 h 7116222"/>
              <a:gd name="connsiteX6009" fmla="*/ 4887797 w 7180474"/>
              <a:gd name="connsiteY6009" fmla="*/ 2479436 h 7116222"/>
              <a:gd name="connsiteX6010" fmla="*/ 4940470 w 7180474"/>
              <a:gd name="connsiteY6010" fmla="*/ 2406458 h 7116222"/>
              <a:gd name="connsiteX6011" fmla="*/ 4887797 w 7180474"/>
              <a:gd name="connsiteY6011" fmla="*/ 2333480 h 7116222"/>
              <a:gd name="connsiteX6012" fmla="*/ 4972913 w 7180474"/>
              <a:gd name="connsiteY6012" fmla="*/ 2361440 h 7116222"/>
              <a:gd name="connsiteX6013" fmla="*/ 5025587 w 7180474"/>
              <a:gd name="connsiteY6013" fmla="*/ 2288333 h 7116222"/>
              <a:gd name="connsiteX6014" fmla="*/ 5025587 w 7180474"/>
              <a:gd name="connsiteY6014" fmla="*/ 2378113 h 7116222"/>
              <a:gd name="connsiteX6015" fmla="*/ 5025587 w 7180474"/>
              <a:gd name="connsiteY6015" fmla="*/ 2268966 h 7116222"/>
              <a:gd name="connsiteX6016" fmla="*/ 4968587 w 7180474"/>
              <a:gd name="connsiteY6016" fmla="*/ 2348101 h 7116222"/>
              <a:gd name="connsiteX6017" fmla="*/ 4876346 w 7180474"/>
              <a:gd name="connsiteY6017" fmla="*/ 2317832 h 7116222"/>
              <a:gd name="connsiteX6018" fmla="*/ 4784104 w 7180474"/>
              <a:gd name="connsiteY6018" fmla="*/ 2189575 h 7116222"/>
              <a:gd name="connsiteX6019" fmla="*/ 4933345 w 7180474"/>
              <a:gd name="connsiteY6019" fmla="*/ 2140709 h 7116222"/>
              <a:gd name="connsiteX6020" fmla="*/ 5025587 w 7180474"/>
              <a:gd name="connsiteY6020" fmla="*/ 2170849 h 7116222"/>
              <a:gd name="connsiteX6021" fmla="*/ 4777107 w 7180474"/>
              <a:gd name="connsiteY6021" fmla="*/ 2180084 h 7116222"/>
              <a:gd name="connsiteX6022" fmla="*/ 4744536 w 7180474"/>
              <a:gd name="connsiteY6022" fmla="*/ 2134937 h 7116222"/>
              <a:gd name="connsiteX6023" fmla="*/ 4777107 w 7180474"/>
              <a:gd name="connsiteY6023" fmla="*/ 2089919 h 7116222"/>
              <a:gd name="connsiteX6024" fmla="*/ 4914769 w 7180474"/>
              <a:gd name="connsiteY6024" fmla="*/ 2134937 h 7116222"/>
              <a:gd name="connsiteX6025" fmla="*/ 4857770 w 7180474"/>
              <a:gd name="connsiteY6025" fmla="*/ 2311804 h 7116222"/>
              <a:gd name="connsiteX6026" fmla="*/ 4720235 w 7180474"/>
              <a:gd name="connsiteY6026" fmla="*/ 2266658 h 7116222"/>
              <a:gd name="connsiteX6027" fmla="*/ 4720235 w 7180474"/>
              <a:gd name="connsiteY6027" fmla="*/ 2210866 h 7116222"/>
              <a:gd name="connsiteX6028" fmla="*/ 4772781 w 7180474"/>
              <a:gd name="connsiteY6028" fmla="*/ 2193679 h 7116222"/>
              <a:gd name="connsiteX6029" fmla="*/ 4869221 w 7180474"/>
              <a:gd name="connsiteY6029" fmla="*/ 2327708 h 7116222"/>
              <a:gd name="connsiteX6030" fmla="*/ 4926220 w 7180474"/>
              <a:gd name="connsiteY6030" fmla="*/ 2406714 h 7116222"/>
              <a:gd name="connsiteX6031" fmla="*/ 4868839 w 7180474"/>
              <a:gd name="connsiteY6031" fmla="*/ 2486106 h 7116222"/>
              <a:gd name="connsiteX6032" fmla="*/ 4868839 w 7180474"/>
              <a:gd name="connsiteY6032" fmla="*/ 2486106 h 7116222"/>
              <a:gd name="connsiteX6033" fmla="*/ 4776725 w 7180474"/>
              <a:gd name="connsiteY6033" fmla="*/ 2516374 h 7116222"/>
              <a:gd name="connsiteX6034" fmla="*/ 4720235 w 7180474"/>
              <a:gd name="connsiteY6034" fmla="*/ 2436983 h 7116222"/>
              <a:gd name="connsiteX6035" fmla="*/ 4720235 w 7180474"/>
              <a:gd name="connsiteY6035" fmla="*/ 2278842 h 7116222"/>
              <a:gd name="connsiteX6036" fmla="*/ 4772654 w 7180474"/>
              <a:gd name="connsiteY6036" fmla="*/ 2529585 h 7116222"/>
              <a:gd name="connsiteX6037" fmla="*/ 4857770 w 7180474"/>
              <a:gd name="connsiteY6037" fmla="*/ 2501753 h 7116222"/>
              <a:gd name="connsiteX6038" fmla="*/ 4805224 w 7180474"/>
              <a:gd name="connsiteY6038" fmla="*/ 2574731 h 7116222"/>
              <a:gd name="connsiteX6039" fmla="*/ 4857898 w 7180474"/>
              <a:gd name="connsiteY6039" fmla="*/ 2647710 h 7116222"/>
              <a:gd name="connsiteX6040" fmla="*/ 4772654 w 7180474"/>
              <a:gd name="connsiteY6040" fmla="*/ 2619878 h 7116222"/>
              <a:gd name="connsiteX6041" fmla="*/ 4720235 w 7180474"/>
              <a:gd name="connsiteY6041" fmla="*/ 2692728 h 7116222"/>
              <a:gd name="connsiteX6042" fmla="*/ 4720235 w 7180474"/>
              <a:gd name="connsiteY6042" fmla="*/ 2602948 h 7116222"/>
              <a:gd name="connsiteX6043" fmla="*/ 4634991 w 7180474"/>
              <a:gd name="connsiteY6043" fmla="*/ 2574988 h 7116222"/>
              <a:gd name="connsiteX6044" fmla="*/ 4720235 w 7180474"/>
              <a:gd name="connsiteY6044" fmla="*/ 2547156 h 7116222"/>
              <a:gd name="connsiteX6045" fmla="*/ 4720235 w 7180474"/>
              <a:gd name="connsiteY6045" fmla="*/ 2457376 h 7116222"/>
              <a:gd name="connsiteX6046" fmla="*/ 4709039 w 7180474"/>
              <a:gd name="connsiteY6046" fmla="*/ 2421079 h 7116222"/>
              <a:gd name="connsiteX6047" fmla="*/ 4623795 w 7180474"/>
              <a:gd name="connsiteY6047" fmla="*/ 2302954 h 7116222"/>
              <a:gd name="connsiteX6048" fmla="*/ 4656366 w 7180474"/>
              <a:gd name="connsiteY6048" fmla="*/ 2257808 h 7116222"/>
              <a:gd name="connsiteX6049" fmla="*/ 4709039 w 7180474"/>
              <a:gd name="connsiteY6049" fmla="*/ 2275123 h 7116222"/>
              <a:gd name="connsiteX6050" fmla="*/ 4598221 w 7180474"/>
              <a:gd name="connsiteY6050" fmla="*/ 2574988 h 7116222"/>
              <a:gd name="connsiteX6051" fmla="*/ 4513105 w 7180474"/>
              <a:gd name="connsiteY6051" fmla="*/ 2602948 h 7116222"/>
              <a:gd name="connsiteX6052" fmla="*/ 4513105 w 7180474"/>
              <a:gd name="connsiteY6052" fmla="*/ 2692728 h 7116222"/>
              <a:gd name="connsiteX6053" fmla="*/ 4460431 w 7180474"/>
              <a:gd name="connsiteY6053" fmla="*/ 2619750 h 7116222"/>
              <a:gd name="connsiteX6054" fmla="*/ 4375315 w 7180474"/>
              <a:gd name="connsiteY6054" fmla="*/ 2647581 h 7116222"/>
              <a:gd name="connsiteX6055" fmla="*/ 4427988 w 7180474"/>
              <a:gd name="connsiteY6055" fmla="*/ 2574603 h 7116222"/>
              <a:gd name="connsiteX6056" fmla="*/ 4375315 w 7180474"/>
              <a:gd name="connsiteY6056" fmla="*/ 2501625 h 7116222"/>
              <a:gd name="connsiteX6057" fmla="*/ 4460431 w 7180474"/>
              <a:gd name="connsiteY6057" fmla="*/ 2529457 h 7116222"/>
              <a:gd name="connsiteX6058" fmla="*/ 4513105 w 7180474"/>
              <a:gd name="connsiteY6058" fmla="*/ 2456478 h 7116222"/>
              <a:gd name="connsiteX6059" fmla="*/ 4513105 w 7180474"/>
              <a:gd name="connsiteY6059" fmla="*/ 2546258 h 7116222"/>
              <a:gd name="connsiteX6060" fmla="*/ 4513105 w 7180474"/>
              <a:gd name="connsiteY6060" fmla="*/ 2267170 h 7116222"/>
              <a:gd name="connsiteX6061" fmla="*/ 4375315 w 7180474"/>
              <a:gd name="connsiteY6061" fmla="*/ 2312317 h 7116222"/>
              <a:gd name="connsiteX6062" fmla="*/ 4460431 w 7180474"/>
              <a:gd name="connsiteY6062" fmla="*/ 2194192 h 7116222"/>
              <a:gd name="connsiteX6063" fmla="*/ 4513105 w 7180474"/>
              <a:gd name="connsiteY6063" fmla="*/ 2211379 h 7116222"/>
              <a:gd name="connsiteX6064" fmla="*/ 4449490 w 7180474"/>
              <a:gd name="connsiteY6064" fmla="*/ 2190216 h 7116222"/>
              <a:gd name="connsiteX6065" fmla="*/ 4357375 w 7180474"/>
              <a:gd name="connsiteY6065" fmla="*/ 2318473 h 7116222"/>
              <a:gd name="connsiteX6066" fmla="*/ 4265134 w 7180474"/>
              <a:gd name="connsiteY6066" fmla="*/ 2348742 h 7116222"/>
              <a:gd name="connsiteX6067" fmla="*/ 4208134 w 7180474"/>
              <a:gd name="connsiteY6067" fmla="*/ 2269607 h 7116222"/>
              <a:gd name="connsiteX6068" fmla="*/ 4208134 w 7180474"/>
              <a:gd name="connsiteY6068" fmla="*/ 2171875 h 7116222"/>
              <a:gd name="connsiteX6069" fmla="*/ 4300376 w 7180474"/>
              <a:gd name="connsiteY6069" fmla="*/ 2141735 h 7116222"/>
              <a:gd name="connsiteX6070" fmla="*/ 4259281 w 7180474"/>
              <a:gd name="connsiteY6070" fmla="*/ 2361696 h 7116222"/>
              <a:gd name="connsiteX6071" fmla="*/ 4344525 w 7180474"/>
              <a:gd name="connsiteY6071" fmla="*/ 2333736 h 7116222"/>
              <a:gd name="connsiteX6072" fmla="*/ 4291852 w 7180474"/>
              <a:gd name="connsiteY6072" fmla="*/ 2406714 h 7116222"/>
              <a:gd name="connsiteX6073" fmla="*/ 4344398 w 7180474"/>
              <a:gd name="connsiteY6073" fmla="*/ 2479693 h 7116222"/>
              <a:gd name="connsiteX6074" fmla="*/ 4259281 w 7180474"/>
              <a:gd name="connsiteY6074" fmla="*/ 2451861 h 7116222"/>
              <a:gd name="connsiteX6075" fmla="*/ 4206735 w 7180474"/>
              <a:gd name="connsiteY6075" fmla="*/ 2524583 h 7116222"/>
              <a:gd name="connsiteX6076" fmla="*/ 4206735 w 7180474"/>
              <a:gd name="connsiteY6076" fmla="*/ 2434803 h 7116222"/>
              <a:gd name="connsiteX6077" fmla="*/ 4122254 w 7180474"/>
              <a:gd name="connsiteY6077" fmla="*/ 2406714 h 7116222"/>
              <a:gd name="connsiteX6078" fmla="*/ 4207371 w 7180474"/>
              <a:gd name="connsiteY6078" fmla="*/ 2378883 h 7116222"/>
              <a:gd name="connsiteX6079" fmla="*/ 4207371 w 7180474"/>
              <a:gd name="connsiteY6079" fmla="*/ 2289103 h 7116222"/>
              <a:gd name="connsiteX6080" fmla="*/ 4084085 w 7180474"/>
              <a:gd name="connsiteY6080" fmla="*/ 2406714 h 7116222"/>
              <a:gd name="connsiteX6081" fmla="*/ 3999350 w 7180474"/>
              <a:gd name="connsiteY6081" fmla="*/ 2434803 h 7116222"/>
              <a:gd name="connsiteX6082" fmla="*/ 3999350 w 7180474"/>
              <a:gd name="connsiteY6082" fmla="*/ 2524583 h 7116222"/>
              <a:gd name="connsiteX6083" fmla="*/ 3946677 w 7180474"/>
              <a:gd name="connsiteY6083" fmla="*/ 2451604 h 7116222"/>
              <a:gd name="connsiteX6084" fmla="*/ 3861687 w 7180474"/>
              <a:gd name="connsiteY6084" fmla="*/ 2479436 h 7116222"/>
              <a:gd name="connsiteX6085" fmla="*/ 3914233 w 7180474"/>
              <a:gd name="connsiteY6085" fmla="*/ 2406458 h 7116222"/>
              <a:gd name="connsiteX6086" fmla="*/ 3861560 w 7180474"/>
              <a:gd name="connsiteY6086" fmla="*/ 2333480 h 7116222"/>
              <a:gd name="connsiteX6087" fmla="*/ 3946677 w 7180474"/>
              <a:gd name="connsiteY6087" fmla="*/ 2361440 h 7116222"/>
              <a:gd name="connsiteX6088" fmla="*/ 3999350 w 7180474"/>
              <a:gd name="connsiteY6088" fmla="*/ 2288333 h 7116222"/>
              <a:gd name="connsiteX6089" fmla="*/ 3999350 w 7180474"/>
              <a:gd name="connsiteY6089" fmla="*/ 2378113 h 7116222"/>
              <a:gd name="connsiteX6090" fmla="*/ 3998968 w 7180474"/>
              <a:gd name="connsiteY6090" fmla="*/ 2268966 h 7116222"/>
              <a:gd name="connsiteX6091" fmla="*/ 3941969 w 7180474"/>
              <a:gd name="connsiteY6091" fmla="*/ 2348101 h 7116222"/>
              <a:gd name="connsiteX6092" fmla="*/ 3849728 w 7180474"/>
              <a:gd name="connsiteY6092" fmla="*/ 2317832 h 7116222"/>
              <a:gd name="connsiteX6093" fmla="*/ 3757486 w 7180474"/>
              <a:gd name="connsiteY6093" fmla="*/ 2189575 h 7116222"/>
              <a:gd name="connsiteX6094" fmla="*/ 3906727 w 7180474"/>
              <a:gd name="connsiteY6094" fmla="*/ 2140709 h 7116222"/>
              <a:gd name="connsiteX6095" fmla="*/ 3998968 w 7180474"/>
              <a:gd name="connsiteY6095" fmla="*/ 2170849 h 7116222"/>
              <a:gd name="connsiteX6096" fmla="*/ 3750488 w 7180474"/>
              <a:gd name="connsiteY6096" fmla="*/ 2180084 h 7116222"/>
              <a:gd name="connsiteX6097" fmla="*/ 3717918 w 7180474"/>
              <a:gd name="connsiteY6097" fmla="*/ 2134937 h 7116222"/>
              <a:gd name="connsiteX6098" fmla="*/ 3750488 w 7180474"/>
              <a:gd name="connsiteY6098" fmla="*/ 2089919 h 7116222"/>
              <a:gd name="connsiteX6099" fmla="*/ 3888278 w 7180474"/>
              <a:gd name="connsiteY6099" fmla="*/ 2134937 h 7116222"/>
              <a:gd name="connsiteX6100" fmla="*/ 3831279 w 7180474"/>
              <a:gd name="connsiteY6100" fmla="*/ 2311804 h 7116222"/>
              <a:gd name="connsiteX6101" fmla="*/ 3693489 w 7180474"/>
              <a:gd name="connsiteY6101" fmla="*/ 2266658 h 7116222"/>
              <a:gd name="connsiteX6102" fmla="*/ 3693489 w 7180474"/>
              <a:gd name="connsiteY6102" fmla="*/ 2210866 h 7116222"/>
              <a:gd name="connsiteX6103" fmla="*/ 3746035 w 7180474"/>
              <a:gd name="connsiteY6103" fmla="*/ 2193679 h 7116222"/>
              <a:gd name="connsiteX6104" fmla="*/ 3842730 w 7180474"/>
              <a:gd name="connsiteY6104" fmla="*/ 2327708 h 7116222"/>
              <a:gd name="connsiteX6105" fmla="*/ 3899729 w 7180474"/>
              <a:gd name="connsiteY6105" fmla="*/ 2406714 h 7116222"/>
              <a:gd name="connsiteX6106" fmla="*/ 3843112 w 7180474"/>
              <a:gd name="connsiteY6106" fmla="*/ 2486106 h 7116222"/>
              <a:gd name="connsiteX6107" fmla="*/ 3843112 w 7180474"/>
              <a:gd name="connsiteY6107" fmla="*/ 2486106 h 7116222"/>
              <a:gd name="connsiteX6108" fmla="*/ 3750997 w 7180474"/>
              <a:gd name="connsiteY6108" fmla="*/ 2516374 h 7116222"/>
              <a:gd name="connsiteX6109" fmla="*/ 3693998 w 7180474"/>
              <a:gd name="connsiteY6109" fmla="*/ 2437240 h 7116222"/>
              <a:gd name="connsiteX6110" fmla="*/ 3693998 w 7180474"/>
              <a:gd name="connsiteY6110" fmla="*/ 2278842 h 7116222"/>
              <a:gd name="connsiteX6111" fmla="*/ 3746035 w 7180474"/>
              <a:gd name="connsiteY6111" fmla="*/ 2529585 h 7116222"/>
              <a:gd name="connsiteX6112" fmla="*/ 3831152 w 7180474"/>
              <a:gd name="connsiteY6112" fmla="*/ 2501753 h 7116222"/>
              <a:gd name="connsiteX6113" fmla="*/ 3778733 w 7180474"/>
              <a:gd name="connsiteY6113" fmla="*/ 2574731 h 7116222"/>
              <a:gd name="connsiteX6114" fmla="*/ 3831407 w 7180474"/>
              <a:gd name="connsiteY6114" fmla="*/ 2647710 h 7116222"/>
              <a:gd name="connsiteX6115" fmla="*/ 3746163 w 7180474"/>
              <a:gd name="connsiteY6115" fmla="*/ 2619878 h 7116222"/>
              <a:gd name="connsiteX6116" fmla="*/ 3693617 w 7180474"/>
              <a:gd name="connsiteY6116" fmla="*/ 2692728 h 7116222"/>
              <a:gd name="connsiteX6117" fmla="*/ 3693617 w 7180474"/>
              <a:gd name="connsiteY6117" fmla="*/ 2602948 h 7116222"/>
              <a:gd name="connsiteX6118" fmla="*/ 3608500 w 7180474"/>
              <a:gd name="connsiteY6118" fmla="*/ 2574988 h 7116222"/>
              <a:gd name="connsiteX6119" fmla="*/ 3693617 w 7180474"/>
              <a:gd name="connsiteY6119" fmla="*/ 2547156 h 7116222"/>
              <a:gd name="connsiteX6120" fmla="*/ 3693617 w 7180474"/>
              <a:gd name="connsiteY6120" fmla="*/ 2457376 h 7116222"/>
              <a:gd name="connsiteX6121" fmla="*/ 3682420 w 7180474"/>
              <a:gd name="connsiteY6121" fmla="*/ 2421079 h 7116222"/>
              <a:gd name="connsiteX6122" fmla="*/ 3597303 w 7180474"/>
              <a:gd name="connsiteY6122" fmla="*/ 2302954 h 7116222"/>
              <a:gd name="connsiteX6123" fmla="*/ 3629747 w 7180474"/>
              <a:gd name="connsiteY6123" fmla="*/ 2257808 h 7116222"/>
              <a:gd name="connsiteX6124" fmla="*/ 3682420 w 7180474"/>
              <a:gd name="connsiteY6124" fmla="*/ 2275123 h 7116222"/>
              <a:gd name="connsiteX6125" fmla="*/ 3571603 w 7180474"/>
              <a:gd name="connsiteY6125" fmla="*/ 2574988 h 7116222"/>
              <a:gd name="connsiteX6126" fmla="*/ 3486105 w 7180474"/>
              <a:gd name="connsiteY6126" fmla="*/ 2602691 h 7116222"/>
              <a:gd name="connsiteX6127" fmla="*/ 3486105 w 7180474"/>
              <a:gd name="connsiteY6127" fmla="*/ 2692471 h 7116222"/>
              <a:gd name="connsiteX6128" fmla="*/ 3433431 w 7180474"/>
              <a:gd name="connsiteY6128" fmla="*/ 2619493 h 7116222"/>
              <a:gd name="connsiteX6129" fmla="*/ 3348315 w 7180474"/>
              <a:gd name="connsiteY6129" fmla="*/ 2647325 h 7116222"/>
              <a:gd name="connsiteX6130" fmla="*/ 3400988 w 7180474"/>
              <a:gd name="connsiteY6130" fmla="*/ 2574347 h 7116222"/>
              <a:gd name="connsiteX6131" fmla="*/ 3348442 w 7180474"/>
              <a:gd name="connsiteY6131" fmla="*/ 2501368 h 7116222"/>
              <a:gd name="connsiteX6132" fmla="*/ 3433431 w 7180474"/>
              <a:gd name="connsiteY6132" fmla="*/ 2529200 h 7116222"/>
              <a:gd name="connsiteX6133" fmla="*/ 3486105 w 7180474"/>
              <a:gd name="connsiteY6133" fmla="*/ 2456606 h 7116222"/>
              <a:gd name="connsiteX6134" fmla="*/ 3486105 w 7180474"/>
              <a:gd name="connsiteY6134" fmla="*/ 2546386 h 7116222"/>
              <a:gd name="connsiteX6135" fmla="*/ 3486486 w 7180474"/>
              <a:gd name="connsiteY6135" fmla="*/ 2267170 h 7116222"/>
              <a:gd name="connsiteX6136" fmla="*/ 3348696 w 7180474"/>
              <a:gd name="connsiteY6136" fmla="*/ 2312317 h 7116222"/>
              <a:gd name="connsiteX6137" fmla="*/ 3433813 w 7180474"/>
              <a:gd name="connsiteY6137" fmla="*/ 2194192 h 7116222"/>
              <a:gd name="connsiteX6138" fmla="*/ 3486486 w 7180474"/>
              <a:gd name="connsiteY6138" fmla="*/ 2211379 h 7116222"/>
              <a:gd name="connsiteX6139" fmla="*/ 3422871 w 7180474"/>
              <a:gd name="connsiteY6139" fmla="*/ 2190216 h 7116222"/>
              <a:gd name="connsiteX6140" fmla="*/ 3330757 w 7180474"/>
              <a:gd name="connsiteY6140" fmla="*/ 2318473 h 7116222"/>
              <a:gd name="connsiteX6141" fmla="*/ 3238515 w 7180474"/>
              <a:gd name="connsiteY6141" fmla="*/ 2348742 h 7116222"/>
              <a:gd name="connsiteX6142" fmla="*/ 3180753 w 7180474"/>
              <a:gd name="connsiteY6142" fmla="*/ 2268966 h 7116222"/>
              <a:gd name="connsiteX6143" fmla="*/ 3180753 w 7180474"/>
              <a:gd name="connsiteY6143" fmla="*/ 2171234 h 7116222"/>
              <a:gd name="connsiteX6144" fmla="*/ 3272995 w 7180474"/>
              <a:gd name="connsiteY6144" fmla="*/ 2141094 h 7116222"/>
              <a:gd name="connsiteX6145" fmla="*/ 3233681 w 7180474"/>
              <a:gd name="connsiteY6145" fmla="*/ 2361696 h 7116222"/>
              <a:gd name="connsiteX6146" fmla="*/ 3318797 w 7180474"/>
              <a:gd name="connsiteY6146" fmla="*/ 2333736 h 7116222"/>
              <a:gd name="connsiteX6147" fmla="*/ 3266124 w 7180474"/>
              <a:gd name="connsiteY6147" fmla="*/ 2406714 h 7116222"/>
              <a:gd name="connsiteX6148" fmla="*/ 3318670 w 7180474"/>
              <a:gd name="connsiteY6148" fmla="*/ 2479693 h 7116222"/>
              <a:gd name="connsiteX6149" fmla="*/ 3233553 w 7180474"/>
              <a:gd name="connsiteY6149" fmla="*/ 2451861 h 7116222"/>
              <a:gd name="connsiteX6150" fmla="*/ 3180753 w 7180474"/>
              <a:gd name="connsiteY6150" fmla="*/ 2524583 h 7116222"/>
              <a:gd name="connsiteX6151" fmla="*/ 3180753 w 7180474"/>
              <a:gd name="connsiteY6151" fmla="*/ 2434803 h 7116222"/>
              <a:gd name="connsiteX6152" fmla="*/ 3095636 w 7180474"/>
              <a:gd name="connsiteY6152" fmla="*/ 2406971 h 7116222"/>
              <a:gd name="connsiteX6153" fmla="*/ 3180753 w 7180474"/>
              <a:gd name="connsiteY6153" fmla="*/ 2379139 h 7116222"/>
              <a:gd name="connsiteX6154" fmla="*/ 3180753 w 7180474"/>
              <a:gd name="connsiteY6154" fmla="*/ 2289359 h 7116222"/>
              <a:gd name="connsiteX6155" fmla="*/ 3058739 w 7180474"/>
              <a:gd name="connsiteY6155" fmla="*/ 2406714 h 7116222"/>
              <a:gd name="connsiteX6156" fmla="*/ 2973623 w 7180474"/>
              <a:gd name="connsiteY6156" fmla="*/ 2434803 h 7116222"/>
              <a:gd name="connsiteX6157" fmla="*/ 2973623 w 7180474"/>
              <a:gd name="connsiteY6157" fmla="*/ 2524583 h 7116222"/>
              <a:gd name="connsiteX6158" fmla="*/ 2921077 w 7180474"/>
              <a:gd name="connsiteY6158" fmla="*/ 2451604 h 7116222"/>
              <a:gd name="connsiteX6159" fmla="*/ 2835960 w 7180474"/>
              <a:gd name="connsiteY6159" fmla="*/ 2479436 h 7116222"/>
              <a:gd name="connsiteX6160" fmla="*/ 2888506 w 7180474"/>
              <a:gd name="connsiteY6160" fmla="*/ 2406458 h 7116222"/>
              <a:gd name="connsiteX6161" fmla="*/ 2835833 w 7180474"/>
              <a:gd name="connsiteY6161" fmla="*/ 2333480 h 7116222"/>
              <a:gd name="connsiteX6162" fmla="*/ 2921077 w 7180474"/>
              <a:gd name="connsiteY6162" fmla="*/ 2361440 h 7116222"/>
              <a:gd name="connsiteX6163" fmla="*/ 2973623 w 7180474"/>
              <a:gd name="connsiteY6163" fmla="*/ 2288333 h 7116222"/>
              <a:gd name="connsiteX6164" fmla="*/ 2973623 w 7180474"/>
              <a:gd name="connsiteY6164" fmla="*/ 2378113 h 7116222"/>
              <a:gd name="connsiteX6165" fmla="*/ 2973623 w 7180474"/>
              <a:gd name="connsiteY6165" fmla="*/ 2268966 h 7116222"/>
              <a:gd name="connsiteX6166" fmla="*/ 2916624 w 7180474"/>
              <a:gd name="connsiteY6166" fmla="*/ 2348101 h 7116222"/>
              <a:gd name="connsiteX6167" fmla="*/ 2824509 w 7180474"/>
              <a:gd name="connsiteY6167" fmla="*/ 2317832 h 7116222"/>
              <a:gd name="connsiteX6168" fmla="*/ 2732267 w 7180474"/>
              <a:gd name="connsiteY6168" fmla="*/ 2189575 h 7116222"/>
              <a:gd name="connsiteX6169" fmla="*/ 2881508 w 7180474"/>
              <a:gd name="connsiteY6169" fmla="*/ 2140709 h 7116222"/>
              <a:gd name="connsiteX6170" fmla="*/ 2973750 w 7180474"/>
              <a:gd name="connsiteY6170" fmla="*/ 2170849 h 7116222"/>
              <a:gd name="connsiteX6171" fmla="*/ 2725143 w 7180474"/>
              <a:gd name="connsiteY6171" fmla="*/ 2180084 h 7116222"/>
              <a:gd name="connsiteX6172" fmla="*/ 2692572 w 7180474"/>
              <a:gd name="connsiteY6172" fmla="*/ 2134937 h 7116222"/>
              <a:gd name="connsiteX6173" fmla="*/ 2725143 w 7180474"/>
              <a:gd name="connsiteY6173" fmla="*/ 2089919 h 7116222"/>
              <a:gd name="connsiteX6174" fmla="*/ 2862678 w 7180474"/>
              <a:gd name="connsiteY6174" fmla="*/ 2134937 h 7116222"/>
              <a:gd name="connsiteX6175" fmla="*/ 2805933 w 7180474"/>
              <a:gd name="connsiteY6175" fmla="*/ 2311804 h 7116222"/>
              <a:gd name="connsiteX6176" fmla="*/ 2668144 w 7180474"/>
              <a:gd name="connsiteY6176" fmla="*/ 2266658 h 7116222"/>
              <a:gd name="connsiteX6177" fmla="*/ 2668144 w 7180474"/>
              <a:gd name="connsiteY6177" fmla="*/ 2210866 h 7116222"/>
              <a:gd name="connsiteX6178" fmla="*/ 2720689 w 7180474"/>
              <a:gd name="connsiteY6178" fmla="*/ 2193679 h 7116222"/>
              <a:gd name="connsiteX6179" fmla="*/ 2817384 w 7180474"/>
              <a:gd name="connsiteY6179" fmla="*/ 2327708 h 7116222"/>
              <a:gd name="connsiteX6180" fmla="*/ 2874383 w 7180474"/>
              <a:gd name="connsiteY6180" fmla="*/ 2406714 h 7116222"/>
              <a:gd name="connsiteX6181" fmla="*/ 2817384 w 7180474"/>
              <a:gd name="connsiteY6181" fmla="*/ 2486106 h 7116222"/>
              <a:gd name="connsiteX6182" fmla="*/ 2817384 w 7180474"/>
              <a:gd name="connsiteY6182" fmla="*/ 2486106 h 7116222"/>
              <a:gd name="connsiteX6183" fmla="*/ 2725143 w 7180474"/>
              <a:gd name="connsiteY6183" fmla="*/ 2516374 h 7116222"/>
              <a:gd name="connsiteX6184" fmla="*/ 2668144 w 7180474"/>
              <a:gd name="connsiteY6184" fmla="*/ 2437240 h 7116222"/>
              <a:gd name="connsiteX6185" fmla="*/ 2668144 w 7180474"/>
              <a:gd name="connsiteY6185" fmla="*/ 2278842 h 7116222"/>
              <a:gd name="connsiteX6186" fmla="*/ 2720689 w 7180474"/>
              <a:gd name="connsiteY6186" fmla="*/ 2529585 h 7116222"/>
              <a:gd name="connsiteX6187" fmla="*/ 2805933 w 7180474"/>
              <a:gd name="connsiteY6187" fmla="*/ 2501753 h 7116222"/>
              <a:gd name="connsiteX6188" fmla="*/ 2753260 w 7180474"/>
              <a:gd name="connsiteY6188" fmla="*/ 2574731 h 7116222"/>
              <a:gd name="connsiteX6189" fmla="*/ 2805933 w 7180474"/>
              <a:gd name="connsiteY6189" fmla="*/ 2647710 h 7116222"/>
              <a:gd name="connsiteX6190" fmla="*/ 2720817 w 7180474"/>
              <a:gd name="connsiteY6190" fmla="*/ 2619878 h 7116222"/>
              <a:gd name="connsiteX6191" fmla="*/ 2668144 w 7180474"/>
              <a:gd name="connsiteY6191" fmla="*/ 2692728 h 7116222"/>
              <a:gd name="connsiteX6192" fmla="*/ 2668144 w 7180474"/>
              <a:gd name="connsiteY6192" fmla="*/ 2602948 h 7116222"/>
              <a:gd name="connsiteX6193" fmla="*/ 2582772 w 7180474"/>
              <a:gd name="connsiteY6193" fmla="*/ 2574731 h 7116222"/>
              <a:gd name="connsiteX6194" fmla="*/ 2667889 w 7180474"/>
              <a:gd name="connsiteY6194" fmla="*/ 2546900 h 7116222"/>
              <a:gd name="connsiteX6195" fmla="*/ 2667889 w 7180474"/>
              <a:gd name="connsiteY6195" fmla="*/ 2457120 h 7116222"/>
              <a:gd name="connsiteX6196" fmla="*/ 2657074 w 7180474"/>
              <a:gd name="connsiteY6196" fmla="*/ 2421079 h 7116222"/>
              <a:gd name="connsiteX6197" fmla="*/ 2571958 w 7180474"/>
              <a:gd name="connsiteY6197" fmla="*/ 2302954 h 7116222"/>
              <a:gd name="connsiteX6198" fmla="*/ 2604401 w 7180474"/>
              <a:gd name="connsiteY6198" fmla="*/ 2257808 h 7116222"/>
              <a:gd name="connsiteX6199" fmla="*/ 2657074 w 7180474"/>
              <a:gd name="connsiteY6199" fmla="*/ 2275123 h 7116222"/>
              <a:gd name="connsiteX6200" fmla="*/ 2546384 w 7180474"/>
              <a:gd name="connsiteY6200" fmla="*/ 2574988 h 7116222"/>
              <a:gd name="connsiteX6201" fmla="*/ 2461140 w 7180474"/>
              <a:gd name="connsiteY6201" fmla="*/ 2602948 h 7116222"/>
              <a:gd name="connsiteX6202" fmla="*/ 2461140 w 7180474"/>
              <a:gd name="connsiteY6202" fmla="*/ 2692728 h 7116222"/>
              <a:gd name="connsiteX6203" fmla="*/ 2408594 w 7180474"/>
              <a:gd name="connsiteY6203" fmla="*/ 2619750 h 7116222"/>
              <a:gd name="connsiteX6204" fmla="*/ 2323350 w 7180474"/>
              <a:gd name="connsiteY6204" fmla="*/ 2647581 h 7116222"/>
              <a:gd name="connsiteX6205" fmla="*/ 2376024 w 7180474"/>
              <a:gd name="connsiteY6205" fmla="*/ 2574603 h 7116222"/>
              <a:gd name="connsiteX6206" fmla="*/ 2323478 w 7180474"/>
              <a:gd name="connsiteY6206" fmla="*/ 2501625 h 7116222"/>
              <a:gd name="connsiteX6207" fmla="*/ 2408594 w 7180474"/>
              <a:gd name="connsiteY6207" fmla="*/ 2529457 h 7116222"/>
              <a:gd name="connsiteX6208" fmla="*/ 2461140 w 7180474"/>
              <a:gd name="connsiteY6208" fmla="*/ 2456478 h 7116222"/>
              <a:gd name="connsiteX6209" fmla="*/ 2461140 w 7180474"/>
              <a:gd name="connsiteY6209" fmla="*/ 2546258 h 7116222"/>
              <a:gd name="connsiteX6210" fmla="*/ 2461140 w 7180474"/>
              <a:gd name="connsiteY6210" fmla="*/ 2267170 h 7116222"/>
              <a:gd name="connsiteX6211" fmla="*/ 2323350 w 7180474"/>
              <a:gd name="connsiteY6211" fmla="*/ 2312317 h 7116222"/>
              <a:gd name="connsiteX6212" fmla="*/ 2408594 w 7180474"/>
              <a:gd name="connsiteY6212" fmla="*/ 2194192 h 7116222"/>
              <a:gd name="connsiteX6213" fmla="*/ 2461140 w 7180474"/>
              <a:gd name="connsiteY6213" fmla="*/ 2211379 h 7116222"/>
              <a:gd name="connsiteX6214" fmla="*/ 2397526 w 7180474"/>
              <a:gd name="connsiteY6214" fmla="*/ 2190216 h 7116222"/>
              <a:gd name="connsiteX6215" fmla="*/ 2305284 w 7180474"/>
              <a:gd name="connsiteY6215" fmla="*/ 2318473 h 7116222"/>
              <a:gd name="connsiteX6216" fmla="*/ 2213042 w 7180474"/>
              <a:gd name="connsiteY6216" fmla="*/ 2348742 h 7116222"/>
              <a:gd name="connsiteX6217" fmla="*/ 2156043 w 7180474"/>
              <a:gd name="connsiteY6217" fmla="*/ 2269607 h 7116222"/>
              <a:gd name="connsiteX6218" fmla="*/ 2156043 w 7180474"/>
              <a:gd name="connsiteY6218" fmla="*/ 2171875 h 7116222"/>
              <a:gd name="connsiteX6219" fmla="*/ 2248285 w 7180474"/>
              <a:gd name="connsiteY6219" fmla="*/ 2141735 h 7116222"/>
              <a:gd name="connsiteX6220" fmla="*/ 2207953 w 7180474"/>
              <a:gd name="connsiteY6220" fmla="*/ 2361696 h 7116222"/>
              <a:gd name="connsiteX6221" fmla="*/ 2293070 w 7180474"/>
              <a:gd name="connsiteY6221" fmla="*/ 2333736 h 7116222"/>
              <a:gd name="connsiteX6222" fmla="*/ 2240397 w 7180474"/>
              <a:gd name="connsiteY6222" fmla="*/ 2406714 h 7116222"/>
              <a:gd name="connsiteX6223" fmla="*/ 2293070 w 7180474"/>
              <a:gd name="connsiteY6223" fmla="*/ 2479693 h 7116222"/>
              <a:gd name="connsiteX6224" fmla="*/ 2207953 w 7180474"/>
              <a:gd name="connsiteY6224" fmla="*/ 2451861 h 7116222"/>
              <a:gd name="connsiteX6225" fmla="*/ 2155280 w 7180474"/>
              <a:gd name="connsiteY6225" fmla="*/ 2524583 h 7116222"/>
              <a:gd name="connsiteX6226" fmla="*/ 2155280 w 7180474"/>
              <a:gd name="connsiteY6226" fmla="*/ 2434803 h 7116222"/>
              <a:gd name="connsiteX6227" fmla="*/ 2070163 w 7180474"/>
              <a:gd name="connsiteY6227" fmla="*/ 2406971 h 7116222"/>
              <a:gd name="connsiteX6228" fmla="*/ 2155280 w 7180474"/>
              <a:gd name="connsiteY6228" fmla="*/ 2379139 h 7116222"/>
              <a:gd name="connsiteX6229" fmla="*/ 2155280 w 7180474"/>
              <a:gd name="connsiteY6229" fmla="*/ 2289359 h 7116222"/>
              <a:gd name="connsiteX6230" fmla="*/ 2033139 w 7180474"/>
              <a:gd name="connsiteY6230" fmla="*/ 2406714 h 7116222"/>
              <a:gd name="connsiteX6231" fmla="*/ 1947895 w 7180474"/>
              <a:gd name="connsiteY6231" fmla="*/ 2434803 h 7116222"/>
              <a:gd name="connsiteX6232" fmla="*/ 1947895 w 7180474"/>
              <a:gd name="connsiteY6232" fmla="*/ 2524583 h 7116222"/>
              <a:gd name="connsiteX6233" fmla="*/ 1895731 w 7180474"/>
              <a:gd name="connsiteY6233" fmla="*/ 2451861 h 7116222"/>
              <a:gd name="connsiteX6234" fmla="*/ 1810614 w 7180474"/>
              <a:gd name="connsiteY6234" fmla="*/ 2479693 h 7116222"/>
              <a:gd name="connsiteX6235" fmla="*/ 1863160 w 7180474"/>
              <a:gd name="connsiteY6235" fmla="*/ 2406714 h 7116222"/>
              <a:gd name="connsiteX6236" fmla="*/ 1810614 w 7180474"/>
              <a:gd name="connsiteY6236" fmla="*/ 2333736 h 7116222"/>
              <a:gd name="connsiteX6237" fmla="*/ 1895731 w 7180474"/>
              <a:gd name="connsiteY6237" fmla="*/ 2361696 h 7116222"/>
              <a:gd name="connsiteX6238" fmla="*/ 1948277 w 7180474"/>
              <a:gd name="connsiteY6238" fmla="*/ 2288590 h 7116222"/>
              <a:gd name="connsiteX6239" fmla="*/ 1948277 w 7180474"/>
              <a:gd name="connsiteY6239" fmla="*/ 2378370 h 7116222"/>
              <a:gd name="connsiteX6240" fmla="*/ 1947895 w 7180474"/>
              <a:gd name="connsiteY6240" fmla="*/ 2268966 h 7116222"/>
              <a:gd name="connsiteX6241" fmla="*/ 1890896 w 7180474"/>
              <a:gd name="connsiteY6241" fmla="*/ 2348101 h 7116222"/>
              <a:gd name="connsiteX6242" fmla="*/ 1798782 w 7180474"/>
              <a:gd name="connsiteY6242" fmla="*/ 2317832 h 7116222"/>
              <a:gd name="connsiteX6243" fmla="*/ 1706540 w 7180474"/>
              <a:gd name="connsiteY6243" fmla="*/ 2189575 h 7116222"/>
              <a:gd name="connsiteX6244" fmla="*/ 1855780 w 7180474"/>
              <a:gd name="connsiteY6244" fmla="*/ 2140709 h 7116222"/>
              <a:gd name="connsiteX6245" fmla="*/ 1947895 w 7180474"/>
              <a:gd name="connsiteY6245" fmla="*/ 2170849 h 7116222"/>
              <a:gd name="connsiteX6246" fmla="*/ 1699415 w 7180474"/>
              <a:gd name="connsiteY6246" fmla="*/ 2180084 h 7116222"/>
              <a:gd name="connsiteX6247" fmla="*/ 1666717 w 7180474"/>
              <a:gd name="connsiteY6247" fmla="*/ 2134937 h 7116222"/>
              <a:gd name="connsiteX6248" fmla="*/ 1699288 w 7180474"/>
              <a:gd name="connsiteY6248" fmla="*/ 2089919 h 7116222"/>
              <a:gd name="connsiteX6249" fmla="*/ 1837078 w 7180474"/>
              <a:gd name="connsiteY6249" fmla="*/ 2134937 h 7116222"/>
              <a:gd name="connsiteX6250" fmla="*/ 1780206 w 7180474"/>
              <a:gd name="connsiteY6250" fmla="*/ 2311804 h 7116222"/>
              <a:gd name="connsiteX6251" fmla="*/ 1642416 w 7180474"/>
              <a:gd name="connsiteY6251" fmla="*/ 2266658 h 7116222"/>
              <a:gd name="connsiteX6252" fmla="*/ 1642416 w 7180474"/>
              <a:gd name="connsiteY6252" fmla="*/ 2210866 h 7116222"/>
              <a:gd name="connsiteX6253" fmla="*/ 1695089 w 7180474"/>
              <a:gd name="connsiteY6253" fmla="*/ 2193679 h 7116222"/>
              <a:gd name="connsiteX6254" fmla="*/ 1791657 w 7180474"/>
              <a:gd name="connsiteY6254" fmla="*/ 2327708 h 7116222"/>
              <a:gd name="connsiteX6255" fmla="*/ 1848656 w 7180474"/>
              <a:gd name="connsiteY6255" fmla="*/ 2406714 h 7116222"/>
              <a:gd name="connsiteX6256" fmla="*/ 1791657 w 7180474"/>
              <a:gd name="connsiteY6256" fmla="*/ 2486106 h 7116222"/>
              <a:gd name="connsiteX6257" fmla="*/ 1791657 w 7180474"/>
              <a:gd name="connsiteY6257" fmla="*/ 2486106 h 7116222"/>
              <a:gd name="connsiteX6258" fmla="*/ 1699415 w 7180474"/>
              <a:gd name="connsiteY6258" fmla="*/ 2516374 h 7116222"/>
              <a:gd name="connsiteX6259" fmla="*/ 1642416 w 7180474"/>
              <a:gd name="connsiteY6259" fmla="*/ 2437240 h 7116222"/>
              <a:gd name="connsiteX6260" fmla="*/ 1642416 w 7180474"/>
              <a:gd name="connsiteY6260" fmla="*/ 2278842 h 7116222"/>
              <a:gd name="connsiteX6261" fmla="*/ 1695089 w 7180474"/>
              <a:gd name="connsiteY6261" fmla="*/ 2529585 h 7116222"/>
              <a:gd name="connsiteX6262" fmla="*/ 1780206 w 7180474"/>
              <a:gd name="connsiteY6262" fmla="*/ 2501753 h 7116222"/>
              <a:gd name="connsiteX6263" fmla="*/ 1727533 w 7180474"/>
              <a:gd name="connsiteY6263" fmla="*/ 2574731 h 7116222"/>
              <a:gd name="connsiteX6264" fmla="*/ 1780206 w 7180474"/>
              <a:gd name="connsiteY6264" fmla="*/ 2647710 h 7116222"/>
              <a:gd name="connsiteX6265" fmla="*/ 1695089 w 7180474"/>
              <a:gd name="connsiteY6265" fmla="*/ 2619878 h 7116222"/>
              <a:gd name="connsiteX6266" fmla="*/ 1642543 w 7180474"/>
              <a:gd name="connsiteY6266" fmla="*/ 2692728 h 7116222"/>
              <a:gd name="connsiteX6267" fmla="*/ 1642543 w 7180474"/>
              <a:gd name="connsiteY6267" fmla="*/ 2602948 h 7116222"/>
              <a:gd name="connsiteX6268" fmla="*/ 1557299 w 7180474"/>
              <a:gd name="connsiteY6268" fmla="*/ 2574988 h 7116222"/>
              <a:gd name="connsiteX6269" fmla="*/ 1642416 w 7180474"/>
              <a:gd name="connsiteY6269" fmla="*/ 2547156 h 7116222"/>
              <a:gd name="connsiteX6270" fmla="*/ 1642416 w 7180474"/>
              <a:gd name="connsiteY6270" fmla="*/ 2457376 h 7116222"/>
              <a:gd name="connsiteX6271" fmla="*/ 1631474 w 7180474"/>
              <a:gd name="connsiteY6271" fmla="*/ 2421079 h 7116222"/>
              <a:gd name="connsiteX6272" fmla="*/ 1546357 w 7180474"/>
              <a:gd name="connsiteY6272" fmla="*/ 2302954 h 7116222"/>
              <a:gd name="connsiteX6273" fmla="*/ 1578928 w 7180474"/>
              <a:gd name="connsiteY6273" fmla="*/ 2257808 h 7116222"/>
              <a:gd name="connsiteX6274" fmla="*/ 1631474 w 7180474"/>
              <a:gd name="connsiteY6274" fmla="*/ 2275123 h 7116222"/>
              <a:gd name="connsiteX6275" fmla="*/ 1520784 w 7180474"/>
              <a:gd name="connsiteY6275" fmla="*/ 2574988 h 7116222"/>
              <a:gd name="connsiteX6276" fmla="*/ 1435540 w 7180474"/>
              <a:gd name="connsiteY6276" fmla="*/ 2602948 h 7116222"/>
              <a:gd name="connsiteX6277" fmla="*/ 1435540 w 7180474"/>
              <a:gd name="connsiteY6277" fmla="*/ 2692728 h 7116222"/>
              <a:gd name="connsiteX6278" fmla="*/ 1382994 w 7180474"/>
              <a:gd name="connsiteY6278" fmla="*/ 2619750 h 7116222"/>
              <a:gd name="connsiteX6279" fmla="*/ 1297750 w 7180474"/>
              <a:gd name="connsiteY6279" fmla="*/ 2647710 h 7116222"/>
              <a:gd name="connsiteX6280" fmla="*/ 1350296 w 7180474"/>
              <a:gd name="connsiteY6280" fmla="*/ 2574731 h 7116222"/>
              <a:gd name="connsiteX6281" fmla="*/ 1297750 w 7180474"/>
              <a:gd name="connsiteY6281" fmla="*/ 2501753 h 7116222"/>
              <a:gd name="connsiteX6282" fmla="*/ 1382867 w 7180474"/>
              <a:gd name="connsiteY6282" fmla="*/ 2529585 h 7116222"/>
              <a:gd name="connsiteX6283" fmla="*/ 1435413 w 7180474"/>
              <a:gd name="connsiteY6283" fmla="*/ 2456606 h 7116222"/>
              <a:gd name="connsiteX6284" fmla="*/ 1435413 w 7180474"/>
              <a:gd name="connsiteY6284" fmla="*/ 2546386 h 7116222"/>
              <a:gd name="connsiteX6285" fmla="*/ 1435540 w 7180474"/>
              <a:gd name="connsiteY6285" fmla="*/ 2267170 h 7116222"/>
              <a:gd name="connsiteX6286" fmla="*/ 1297750 w 7180474"/>
              <a:gd name="connsiteY6286" fmla="*/ 2311804 h 7116222"/>
              <a:gd name="connsiteX6287" fmla="*/ 1382867 w 7180474"/>
              <a:gd name="connsiteY6287" fmla="*/ 2193679 h 7116222"/>
              <a:gd name="connsiteX6288" fmla="*/ 1435413 w 7180474"/>
              <a:gd name="connsiteY6288" fmla="*/ 2210866 h 7116222"/>
              <a:gd name="connsiteX6289" fmla="*/ 1371925 w 7180474"/>
              <a:gd name="connsiteY6289" fmla="*/ 2190216 h 7116222"/>
              <a:gd name="connsiteX6290" fmla="*/ 1279683 w 7180474"/>
              <a:gd name="connsiteY6290" fmla="*/ 2318473 h 7116222"/>
              <a:gd name="connsiteX6291" fmla="*/ 1187442 w 7180474"/>
              <a:gd name="connsiteY6291" fmla="*/ 2348742 h 7116222"/>
              <a:gd name="connsiteX6292" fmla="*/ 1130443 w 7180474"/>
              <a:gd name="connsiteY6292" fmla="*/ 2269607 h 7116222"/>
              <a:gd name="connsiteX6293" fmla="*/ 1130443 w 7180474"/>
              <a:gd name="connsiteY6293" fmla="*/ 2171875 h 7116222"/>
              <a:gd name="connsiteX6294" fmla="*/ 1221412 w 7180474"/>
              <a:gd name="connsiteY6294" fmla="*/ 2141094 h 7116222"/>
              <a:gd name="connsiteX6295" fmla="*/ 1286808 w 7180474"/>
              <a:gd name="connsiteY6295" fmla="*/ 2327964 h 7116222"/>
              <a:gd name="connsiteX6296" fmla="*/ 1435922 w 7180474"/>
              <a:gd name="connsiteY6296" fmla="*/ 2279098 h 7116222"/>
              <a:gd name="connsiteX6297" fmla="*/ 1435922 w 7180474"/>
              <a:gd name="connsiteY6297" fmla="*/ 2437240 h 7116222"/>
              <a:gd name="connsiteX6298" fmla="*/ 1378923 w 7180474"/>
              <a:gd name="connsiteY6298" fmla="*/ 2516374 h 7116222"/>
              <a:gd name="connsiteX6299" fmla="*/ 1285918 w 7180474"/>
              <a:gd name="connsiteY6299" fmla="*/ 2486106 h 7116222"/>
              <a:gd name="connsiteX6300" fmla="*/ 1285918 w 7180474"/>
              <a:gd name="connsiteY6300" fmla="*/ 2486106 h 7116222"/>
              <a:gd name="connsiteX6301" fmla="*/ 1229046 w 7180474"/>
              <a:gd name="connsiteY6301" fmla="*/ 2406971 h 7116222"/>
              <a:gd name="connsiteX6302" fmla="*/ 1279683 w 7180474"/>
              <a:gd name="connsiteY6302" fmla="*/ 2495981 h 7116222"/>
              <a:gd name="connsiteX6303" fmla="*/ 1279683 w 7180474"/>
              <a:gd name="connsiteY6303" fmla="*/ 2495981 h 7116222"/>
              <a:gd name="connsiteX6304" fmla="*/ 1336682 w 7180474"/>
              <a:gd name="connsiteY6304" fmla="*/ 2574988 h 7116222"/>
              <a:gd name="connsiteX6305" fmla="*/ 1279683 w 7180474"/>
              <a:gd name="connsiteY6305" fmla="*/ 2653994 h 7116222"/>
              <a:gd name="connsiteX6306" fmla="*/ 1130443 w 7180474"/>
              <a:gd name="connsiteY6306" fmla="*/ 2702860 h 7116222"/>
              <a:gd name="connsiteX6307" fmla="*/ 1130443 w 7180474"/>
              <a:gd name="connsiteY6307" fmla="*/ 2544463 h 7116222"/>
              <a:gd name="connsiteX6308" fmla="*/ 1187442 w 7180474"/>
              <a:gd name="connsiteY6308" fmla="*/ 2465456 h 7116222"/>
              <a:gd name="connsiteX6309" fmla="*/ 1279683 w 7180474"/>
              <a:gd name="connsiteY6309" fmla="*/ 2495597 h 7116222"/>
              <a:gd name="connsiteX6310" fmla="*/ 1286808 w 7180474"/>
              <a:gd name="connsiteY6310" fmla="*/ 2663870 h 7116222"/>
              <a:gd name="connsiteX6311" fmla="*/ 1378923 w 7180474"/>
              <a:gd name="connsiteY6311" fmla="*/ 2633601 h 7116222"/>
              <a:gd name="connsiteX6312" fmla="*/ 1435922 w 7180474"/>
              <a:gd name="connsiteY6312" fmla="*/ 2712736 h 7116222"/>
              <a:gd name="connsiteX6313" fmla="*/ 1435922 w 7180474"/>
              <a:gd name="connsiteY6313" fmla="*/ 2712736 h 7116222"/>
              <a:gd name="connsiteX6314" fmla="*/ 1435922 w 7180474"/>
              <a:gd name="connsiteY6314" fmla="*/ 2810468 h 7116222"/>
              <a:gd name="connsiteX6315" fmla="*/ 1343807 w 7180474"/>
              <a:gd name="connsiteY6315" fmla="*/ 2840737 h 7116222"/>
              <a:gd name="connsiteX6316" fmla="*/ 1194567 w 7180474"/>
              <a:gd name="connsiteY6316" fmla="*/ 2791871 h 7116222"/>
              <a:gd name="connsiteX6317" fmla="*/ 1447373 w 7180474"/>
              <a:gd name="connsiteY6317" fmla="*/ 2818805 h 7116222"/>
              <a:gd name="connsiteX6318" fmla="*/ 1447373 w 7180474"/>
              <a:gd name="connsiteY6318" fmla="*/ 2729025 h 7116222"/>
              <a:gd name="connsiteX6319" fmla="*/ 1532617 w 7180474"/>
              <a:gd name="connsiteY6319" fmla="*/ 2847021 h 7116222"/>
              <a:gd name="connsiteX6320" fmla="*/ 1447373 w 7180474"/>
              <a:gd name="connsiteY6320" fmla="*/ 2965146 h 7116222"/>
              <a:gd name="connsiteX6321" fmla="*/ 1447373 w 7180474"/>
              <a:gd name="connsiteY6321" fmla="*/ 2875366 h 7116222"/>
              <a:gd name="connsiteX6322" fmla="*/ 1361365 w 7180474"/>
              <a:gd name="connsiteY6322" fmla="*/ 2846508 h 7116222"/>
              <a:gd name="connsiteX6323" fmla="*/ 1361365 w 7180474"/>
              <a:gd name="connsiteY6323" fmla="*/ 2846508 h 7116222"/>
              <a:gd name="connsiteX6324" fmla="*/ 1435922 w 7180474"/>
              <a:gd name="connsiteY6324" fmla="*/ 2882933 h 7116222"/>
              <a:gd name="connsiteX6325" fmla="*/ 1435922 w 7180474"/>
              <a:gd name="connsiteY6325" fmla="*/ 2980665 h 7116222"/>
              <a:gd name="connsiteX6326" fmla="*/ 1378923 w 7180474"/>
              <a:gd name="connsiteY6326" fmla="*/ 3059672 h 7116222"/>
              <a:gd name="connsiteX6327" fmla="*/ 1286808 w 7180474"/>
              <a:gd name="connsiteY6327" fmla="*/ 3029531 h 7116222"/>
              <a:gd name="connsiteX6328" fmla="*/ 1194567 w 7180474"/>
              <a:gd name="connsiteY6328" fmla="*/ 2901274 h 7116222"/>
              <a:gd name="connsiteX6329" fmla="*/ 1343807 w 7180474"/>
              <a:gd name="connsiteY6329" fmla="*/ 2852408 h 7116222"/>
              <a:gd name="connsiteX6330" fmla="*/ 1383376 w 7180474"/>
              <a:gd name="connsiteY6330" fmla="*/ 3073267 h 7116222"/>
              <a:gd name="connsiteX6331" fmla="*/ 1435922 w 7180474"/>
              <a:gd name="connsiteY6331" fmla="*/ 3000289 h 7116222"/>
              <a:gd name="connsiteX6332" fmla="*/ 1435922 w 7180474"/>
              <a:gd name="connsiteY6332" fmla="*/ 3090069 h 7116222"/>
              <a:gd name="connsiteX6333" fmla="*/ 1521166 w 7180474"/>
              <a:gd name="connsiteY6333" fmla="*/ 3117901 h 7116222"/>
              <a:gd name="connsiteX6334" fmla="*/ 1435922 w 7180474"/>
              <a:gd name="connsiteY6334" fmla="*/ 3145861 h 7116222"/>
              <a:gd name="connsiteX6335" fmla="*/ 1435922 w 7180474"/>
              <a:gd name="connsiteY6335" fmla="*/ 3235641 h 7116222"/>
              <a:gd name="connsiteX6336" fmla="*/ 1383376 w 7180474"/>
              <a:gd name="connsiteY6336" fmla="*/ 3162534 h 7116222"/>
              <a:gd name="connsiteX6337" fmla="*/ 1297750 w 7180474"/>
              <a:gd name="connsiteY6337" fmla="*/ 3191520 h 7116222"/>
              <a:gd name="connsiteX6338" fmla="*/ 1350296 w 7180474"/>
              <a:gd name="connsiteY6338" fmla="*/ 3118542 h 7116222"/>
              <a:gd name="connsiteX6339" fmla="*/ 1297750 w 7180474"/>
              <a:gd name="connsiteY6339" fmla="*/ 3045307 h 7116222"/>
              <a:gd name="connsiteX6340" fmla="*/ 1378923 w 7180474"/>
              <a:gd name="connsiteY6340" fmla="*/ 3177027 h 7116222"/>
              <a:gd name="connsiteX6341" fmla="*/ 1435922 w 7180474"/>
              <a:gd name="connsiteY6341" fmla="*/ 3256162 h 7116222"/>
              <a:gd name="connsiteX6342" fmla="*/ 1435922 w 7180474"/>
              <a:gd name="connsiteY6342" fmla="*/ 3414303 h 7116222"/>
              <a:gd name="connsiteX6343" fmla="*/ 1286808 w 7180474"/>
              <a:gd name="connsiteY6343" fmla="*/ 3365437 h 7116222"/>
              <a:gd name="connsiteX6344" fmla="*/ 1229809 w 7180474"/>
              <a:gd name="connsiteY6344" fmla="*/ 3286303 h 7116222"/>
              <a:gd name="connsiteX6345" fmla="*/ 1286681 w 7180474"/>
              <a:gd name="connsiteY6345" fmla="*/ 3207296 h 7116222"/>
              <a:gd name="connsiteX6346" fmla="*/ 1286681 w 7180474"/>
              <a:gd name="connsiteY6346" fmla="*/ 3207296 h 7116222"/>
              <a:gd name="connsiteX6347" fmla="*/ 1371925 w 7180474"/>
              <a:gd name="connsiteY6347" fmla="*/ 3503185 h 7116222"/>
              <a:gd name="connsiteX6348" fmla="*/ 1221412 w 7180474"/>
              <a:gd name="connsiteY6348" fmla="*/ 3551923 h 7116222"/>
              <a:gd name="connsiteX6349" fmla="*/ 1129170 w 7180474"/>
              <a:gd name="connsiteY6349" fmla="*/ 3521783 h 7116222"/>
              <a:gd name="connsiteX6350" fmla="*/ 1129170 w 7180474"/>
              <a:gd name="connsiteY6350" fmla="*/ 3424051 h 7116222"/>
              <a:gd name="connsiteX6351" fmla="*/ 1129170 w 7180474"/>
              <a:gd name="connsiteY6351" fmla="*/ 3424051 h 7116222"/>
              <a:gd name="connsiteX6352" fmla="*/ 1186551 w 7180474"/>
              <a:gd name="connsiteY6352" fmla="*/ 3345429 h 7116222"/>
              <a:gd name="connsiteX6353" fmla="*/ 1278793 w 7180474"/>
              <a:gd name="connsiteY6353" fmla="*/ 3375569 h 7116222"/>
              <a:gd name="connsiteX6354" fmla="*/ 1130188 w 7180474"/>
              <a:gd name="connsiteY6354" fmla="*/ 3594376 h 7116222"/>
              <a:gd name="connsiteX6355" fmla="*/ 1221412 w 7180474"/>
              <a:gd name="connsiteY6355" fmla="*/ 3564107 h 7116222"/>
              <a:gd name="connsiteX6356" fmla="*/ 1370653 w 7180474"/>
              <a:gd name="connsiteY6356" fmla="*/ 3612973 h 7116222"/>
              <a:gd name="connsiteX6357" fmla="*/ 1278411 w 7180474"/>
              <a:gd name="connsiteY6357" fmla="*/ 3741230 h 7116222"/>
              <a:gd name="connsiteX6358" fmla="*/ 1186170 w 7180474"/>
              <a:gd name="connsiteY6358" fmla="*/ 3771499 h 7116222"/>
              <a:gd name="connsiteX6359" fmla="*/ 1129552 w 7180474"/>
              <a:gd name="connsiteY6359" fmla="*/ 3691723 h 7116222"/>
              <a:gd name="connsiteX6360" fmla="*/ 1286554 w 7180474"/>
              <a:gd name="connsiteY6360" fmla="*/ 3750850 h 7116222"/>
              <a:gd name="connsiteX6361" fmla="*/ 1435667 w 7180474"/>
              <a:gd name="connsiteY6361" fmla="*/ 3701984 h 7116222"/>
              <a:gd name="connsiteX6362" fmla="*/ 1435667 w 7180474"/>
              <a:gd name="connsiteY6362" fmla="*/ 3860125 h 7116222"/>
              <a:gd name="connsiteX6363" fmla="*/ 1378668 w 7180474"/>
              <a:gd name="connsiteY6363" fmla="*/ 3939260 h 7116222"/>
              <a:gd name="connsiteX6364" fmla="*/ 1286554 w 7180474"/>
              <a:gd name="connsiteY6364" fmla="*/ 3908991 h 7116222"/>
              <a:gd name="connsiteX6365" fmla="*/ 1286554 w 7180474"/>
              <a:gd name="connsiteY6365" fmla="*/ 3908991 h 7116222"/>
              <a:gd name="connsiteX6366" fmla="*/ 1229682 w 7180474"/>
              <a:gd name="connsiteY6366" fmla="*/ 3829856 h 7116222"/>
              <a:gd name="connsiteX6367" fmla="*/ 1279429 w 7180474"/>
              <a:gd name="connsiteY6367" fmla="*/ 3918867 h 7116222"/>
              <a:gd name="connsiteX6368" fmla="*/ 1279429 w 7180474"/>
              <a:gd name="connsiteY6368" fmla="*/ 3918867 h 7116222"/>
              <a:gd name="connsiteX6369" fmla="*/ 1336428 w 7180474"/>
              <a:gd name="connsiteY6369" fmla="*/ 3997873 h 7116222"/>
              <a:gd name="connsiteX6370" fmla="*/ 1278793 w 7180474"/>
              <a:gd name="connsiteY6370" fmla="*/ 4076495 h 7116222"/>
              <a:gd name="connsiteX6371" fmla="*/ 1129552 w 7180474"/>
              <a:gd name="connsiteY6371" fmla="*/ 4125361 h 7116222"/>
              <a:gd name="connsiteX6372" fmla="*/ 1129552 w 7180474"/>
              <a:gd name="connsiteY6372" fmla="*/ 3967476 h 7116222"/>
              <a:gd name="connsiteX6373" fmla="*/ 1186551 w 7180474"/>
              <a:gd name="connsiteY6373" fmla="*/ 3888470 h 7116222"/>
              <a:gd name="connsiteX6374" fmla="*/ 1278793 w 7180474"/>
              <a:gd name="connsiteY6374" fmla="*/ 3918610 h 7116222"/>
              <a:gd name="connsiteX6375" fmla="*/ 1286554 w 7180474"/>
              <a:gd name="connsiteY6375" fmla="*/ 4086755 h 7116222"/>
              <a:gd name="connsiteX6376" fmla="*/ 1378668 w 7180474"/>
              <a:gd name="connsiteY6376" fmla="*/ 4056487 h 7116222"/>
              <a:gd name="connsiteX6377" fmla="*/ 1435667 w 7180474"/>
              <a:gd name="connsiteY6377" fmla="*/ 4135621 h 7116222"/>
              <a:gd name="connsiteX6378" fmla="*/ 1435667 w 7180474"/>
              <a:gd name="connsiteY6378" fmla="*/ 4135621 h 7116222"/>
              <a:gd name="connsiteX6379" fmla="*/ 1435667 w 7180474"/>
              <a:gd name="connsiteY6379" fmla="*/ 4233354 h 7116222"/>
              <a:gd name="connsiteX6380" fmla="*/ 1343553 w 7180474"/>
              <a:gd name="connsiteY6380" fmla="*/ 4263494 h 7116222"/>
              <a:gd name="connsiteX6381" fmla="*/ 1194312 w 7180474"/>
              <a:gd name="connsiteY6381" fmla="*/ 4214628 h 7116222"/>
              <a:gd name="connsiteX6382" fmla="*/ 1447118 w 7180474"/>
              <a:gd name="connsiteY6382" fmla="*/ 4241690 h 7116222"/>
              <a:gd name="connsiteX6383" fmla="*/ 1447118 w 7180474"/>
              <a:gd name="connsiteY6383" fmla="*/ 4151910 h 7116222"/>
              <a:gd name="connsiteX6384" fmla="*/ 1532362 w 7180474"/>
              <a:gd name="connsiteY6384" fmla="*/ 4269907 h 7116222"/>
              <a:gd name="connsiteX6385" fmla="*/ 1447118 w 7180474"/>
              <a:gd name="connsiteY6385" fmla="*/ 4388032 h 7116222"/>
              <a:gd name="connsiteX6386" fmla="*/ 1447118 w 7180474"/>
              <a:gd name="connsiteY6386" fmla="*/ 4298252 h 7116222"/>
              <a:gd name="connsiteX6387" fmla="*/ 1361365 w 7180474"/>
              <a:gd name="connsiteY6387" fmla="*/ 4269522 h 7116222"/>
              <a:gd name="connsiteX6388" fmla="*/ 1361365 w 7180474"/>
              <a:gd name="connsiteY6388" fmla="*/ 4269522 h 7116222"/>
              <a:gd name="connsiteX6389" fmla="*/ 1435667 w 7180474"/>
              <a:gd name="connsiteY6389" fmla="*/ 4305819 h 7116222"/>
              <a:gd name="connsiteX6390" fmla="*/ 1435667 w 7180474"/>
              <a:gd name="connsiteY6390" fmla="*/ 4403551 h 7116222"/>
              <a:gd name="connsiteX6391" fmla="*/ 1378668 w 7180474"/>
              <a:gd name="connsiteY6391" fmla="*/ 4482557 h 7116222"/>
              <a:gd name="connsiteX6392" fmla="*/ 1286554 w 7180474"/>
              <a:gd name="connsiteY6392" fmla="*/ 4452417 h 7116222"/>
              <a:gd name="connsiteX6393" fmla="*/ 1194312 w 7180474"/>
              <a:gd name="connsiteY6393" fmla="*/ 4324160 h 7116222"/>
              <a:gd name="connsiteX6394" fmla="*/ 1343553 w 7180474"/>
              <a:gd name="connsiteY6394" fmla="*/ 4275294 h 7116222"/>
              <a:gd name="connsiteX6395" fmla="*/ 1447118 w 7180474"/>
              <a:gd name="connsiteY6395" fmla="*/ 4694823 h 7116222"/>
              <a:gd name="connsiteX6396" fmla="*/ 1532362 w 7180474"/>
              <a:gd name="connsiteY6396" fmla="*/ 4813076 h 7116222"/>
              <a:gd name="connsiteX6397" fmla="*/ 1499791 w 7180474"/>
              <a:gd name="connsiteY6397" fmla="*/ 4858095 h 7116222"/>
              <a:gd name="connsiteX6398" fmla="*/ 1447118 w 7180474"/>
              <a:gd name="connsiteY6398" fmla="*/ 4840908 h 7116222"/>
              <a:gd name="connsiteX6399" fmla="*/ 1557935 w 7180474"/>
              <a:gd name="connsiteY6399" fmla="*/ 4540914 h 7116222"/>
              <a:gd name="connsiteX6400" fmla="*/ 1643052 w 7180474"/>
              <a:gd name="connsiteY6400" fmla="*/ 4513083 h 7116222"/>
              <a:gd name="connsiteX6401" fmla="*/ 1643052 w 7180474"/>
              <a:gd name="connsiteY6401" fmla="*/ 4423303 h 7116222"/>
              <a:gd name="connsiteX6402" fmla="*/ 1695725 w 7180474"/>
              <a:gd name="connsiteY6402" fmla="*/ 4496281 h 7116222"/>
              <a:gd name="connsiteX6403" fmla="*/ 1780842 w 7180474"/>
              <a:gd name="connsiteY6403" fmla="*/ 4468449 h 7116222"/>
              <a:gd name="connsiteX6404" fmla="*/ 1728169 w 7180474"/>
              <a:gd name="connsiteY6404" fmla="*/ 4541427 h 7116222"/>
              <a:gd name="connsiteX6405" fmla="*/ 1780842 w 7180474"/>
              <a:gd name="connsiteY6405" fmla="*/ 4614406 h 7116222"/>
              <a:gd name="connsiteX6406" fmla="*/ 1695725 w 7180474"/>
              <a:gd name="connsiteY6406" fmla="*/ 4586446 h 7116222"/>
              <a:gd name="connsiteX6407" fmla="*/ 1643052 w 7180474"/>
              <a:gd name="connsiteY6407" fmla="*/ 4659424 h 7116222"/>
              <a:gd name="connsiteX6408" fmla="*/ 1643052 w 7180474"/>
              <a:gd name="connsiteY6408" fmla="*/ 4569644 h 7116222"/>
              <a:gd name="connsiteX6409" fmla="*/ 1643052 w 7180474"/>
              <a:gd name="connsiteY6409" fmla="*/ 4848732 h 7116222"/>
              <a:gd name="connsiteX6410" fmla="*/ 1780842 w 7180474"/>
              <a:gd name="connsiteY6410" fmla="*/ 4803714 h 7116222"/>
              <a:gd name="connsiteX6411" fmla="*/ 1695089 w 7180474"/>
              <a:gd name="connsiteY6411" fmla="*/ 4922993 h 7116222"/>
              <a:gd name="connsiteX6412" fmla="*/ 1642416 w 7180474"/>
              <a:gd name="connsiteY6412" fmla="*/ 4905678 h 7116222"/>
              <a:gd name="connsiteX6413" fmla="*/ 1706667 w 7180474"/>
              <a:gd name="connsiteY6413" fmla="*/ 4925686 h 7116222"/>
              <a:gd name="connsiteX6414" fmla="*/ 1798909 w 7180474"/>
              <a:gd name="connsiteY6414" fmla="*/ 4797429 h 7116222"/>
              <a:gd name="connsiteX6415" fmla="*/ 1891023 w 7180474"/>
              <a:gd name="connsiteY6415" fmla="*/ 4767288 h 7116222"/>
              <a:gd name="connsiteX6416" fmla="*/ 1948022 w 7180474"/>
              <a:gd name="connsiteY6416" fmla="*/ 4846295 h 7116222"/>
              <a:gd name="connsiteX6417" fmla="*/ 1948022 w 7180474"/>
              <a:gd name="connsiteY6417" fmla="*/ 4944027 h 7116222"/>
              <a:gd name="connsiteX6418" fmla="*/ 1855908 w 7180474"/>
              <a:gd name="connsiteY6418" fmla="*/ 4974296 h 7116222"/>
              <a:gd name="connsiteX6419" fmla="*/ 1895731 w 7180474"/>
              <a:gd name="connsiteY6419" fmla="*/ 4754335 h 7116222"/>
              <a:gd name="connsiteX6420" fmla="*/ 1810232 w 7180474"/>
              <a:gd name="connsiteY6420" fmla="*/ 4781910 h 7116222"/>
              <a:gd name="connsiteX6421" fmla="*/ 1862778 w 7180474"/>
              <a:gd name="connsiteY6421" fmla="*/ 4708931 h 7116222"/>
              <a:gd name="connsiteX6422" fmla="*/ 1810232 w 7180474"/>
              <a:gd name="connsiteY6422" fmla="*/ 4635953 h 7116222"/>
              <a:gd name="connsiteX6423" fmla="*/ 1895349 w 7180474"/>
              <a:gd name="connsiteY6423" fmla="*/ 4663913 h 7116222"/>
              <a:gd name="connsiteX6424" fmla="*/ 1947895 w 7180474"/>
              <a:gd name="connsiteY6424" fmla="*/ 4590935 h 7116222"/>
              <a:gd name="connsiteX6425" fmla="*/ 1947895 w 7180474"/>
              <a:gd name="connsiteY6425" fmla="*/ 4680715 h 7116222"/>
              <a:gd name="connsiteX6426" fmla="*/ 2033139 w 7180474"/>
              <a:gd name="connsiteY6426" fmla="*/ 4708675 h 7116222"/>
              <a:gd name="connsiteX6427" fmla="*/ 1947895 w 7180474"/>
              <a:gd name="connsiteY6427" fmla="*/ 4736507 h 7116222"/>
              <a:gd name="connsiteX6428" fmla="*/ 1947895 w 7180474"/>
              <a:gd name="connsiteY6428" fmla="*/ 4826287 h 7116222"/>
              <a:gd name="connsiteX6429" fmla="*/ 2070545 w 7180474"/>
              <a:gd name="connsiteY6429" fmla="*/ 4709316 h 7116222"/>
              <a:gd name="connsiteX6430" fmla="*/ 2155661 w 7180474"/>
              <a:gd name="connsiteY6430" fmla="*/ 4681356 h 7116222"/>
              <a:gd name="connsiteX6431" fmla="*/ 2155661 w 7180474"/>
              <a:gd name="connsiteY6431" fmla="*/ 4591576 h 7116222"/>
              <a:gd name="connsiteX6432" fmla="*/ 2208335 w 7180474"/>
              <a:gd name="connsiteY6432" fmla="*/ 4664554 h 7116222"/>
              <a:gd name="connsiteX6433" fmla="*/ 2293451 w 7180474"/>
              <a:gd name="connsiteY6433" fmla="*/ 4636594 h 7116222"/>
              <a:gd name="connsiteX6434" fmla="*/ 2240778 w 7180474"/>
              <a:gd name="connsiteY6434" fmla="*/ 4709572 h 7116222"/>
              <a:gd name="connsiteX6435" fmla="*/ 2293451 w 7180474"/>
              <a:gd name="connsiteY6435" fmla="*/ 4782551 h 7116222"/>
              <a:gd name="connsiteX6436" fmla="*/ 2208335 w 7180474"/>
              <a:gd name="connsiteY6436" fmla="*/ 4754719 h 7116222"/>
              <a:gd name="connsiteX6437" fmla="*/ 2155661 w 7180474"/>
              <a:gd name="connsiteY6437" fmla="*/ 4827698 h 7116222"/>
              <a:gd name="connsiteX6438" fmla="*/ 2155661 w 7180474"/>
              <a:gd name="connsiteY6438" fmla="*/ 4737918 h 7116222"/>
              <a:gd name="connsiteX6439" fmla="*/ 2155661 w 7180474"/>
              <a:gd name="connsiteY6439" fmla="*/ 4847064 h 7116222"/>
              <a:gd name="connsiteX6440" fmla="*/ 2155661 w 7180474"/>
              <a:gd name="connsiteY6440" fmla="*/ 4847064 h 7116222"/>
              <a:gd name="connsiteX6441" fmla="*/ 2212660 w 7180474"/>
              <a:gd name="connsiteY6441" fmla="*/ 4768058 h 7116222"/>
              <a:gd name="connsiteX6442" fmla="*/ 2304902 w 7180474"/>
              <a:gd name="connsiteY6442" fmla="*/ 4798198 h 7116222"/>
              <a:gd name="connsiteX6443" fmla="*/ 2397144 w 7180474"/>
              <a:gd name="connsiteY6443" fmla="*/ 4926455 h 7116222"/>
              <a:gd name="connsiteX6444" fmla="*/ 2247903 w 7180474"/>
              <a:gd name="connsiteY6444" fmla="*/ 4975321 h 7116222"/>
              <a:gd name="connsiteX6445" fmla="*/ 2155661 w 7180474"/>
              <a:gd name="connsiteY6445" fmla="*/ 4945053 h 7116222"/>
              <a:gd name="connsiteX6446" fmla="*/ 2403760 w 7180474"/>
              <a:gd name="connsiteY6446" fmla="*/ 4935818 h 7116222"/>
              <a:gd name="connsiteX6447" fmla="*/ 2436331 w 7180474"/>
              <a:gd name="connsiteY6447" fmla="*/ 4980965 h 7116222"/>
              <a:gd name="connsiteX6448" fmla="*/ 2403760 w 7180474"/>
              <a:gd name="connsiteY6448" fmla="*/ 5025598 h 7116222"/>
              <a:gd name="connsiteX6449" fmla="*/ 2266097 w 7180474"/>
              <a:gd name="connsiteY6449" fmla="*/ 4980452 h 7116222"/>
              <a:gd name="connsiteX6450" fmla="*/ 2322969 w 7180474"/>
              <a:gd name="connsiteY6450" fmla="*/ 4804226 h 7116222"/>
              <a:gd name="connsiteX6451" fmla="*/ 2460759 w 7180474"/>
              <a:gd name="connsiteY6451" fmla="*/ 4849245 h 7116222"/>
              <a:gd name="connsiteX6452" fmla="*/ 2460759 w 7180474"/>
              <a:gd name="connsiteY6452" fmla="*/ 4905037 h 7116222"/>
              <a:gd name="connsiteX6453" fmla="*/ 2408213 w 7180474"/>
              <a:gd name="connsiteY6453" fmla="*/ 4922993 h 7116222"/>
              <a:gd name="connsiteX6454" fmla="*/ 2311645 w 7180474"/>
              <a:gd name="connsiteY6454" fmla="*/ 4788323 h 7116222"/>
              <a:gd name="connsiteX6455" fmla="*/ 2254646 w 7180474"/>
              <a:gd name="connsiteY6455" fmla="*/ 4709188 h 7116222"/>
              <a:gd name="connsiteX6456" fmla="*/ 2311518 w 7180474"/>
              <a:gd name="connsiteY6456" fmla="*/ 4630182 h 7116222"/>
              <a:gd name="connsiteX6457" fmla="*/ 2311518 w 7180474"/>
              <a:gd name="connsiteY6457" fmla="*/ 4630182 h 7116222"/>
              <a:gd name="connsiteX6458" fmla="*/ 2403633 w 7180474"/>
              <a:gd name="connsiteY6458" fmla="*/ 4599913 h 7116222"/>
              <a:gd name="connsiteX6459" fmla="*/ 2460631 w 7180474"/>
              <a:gd name="connsiteY6459" fmla="*/ 4679048 h 7116222"/>
              <a:gd name="connsiteX6460" fmla="*/ 2460631 w 7180474"/>
              <a:gd name="connsiteY6460" fmla="*/ 4837189 h 7116222"/>
              <a:gd name="connsiteX6461" fmla="*/ 2408213 w 7180474"/>
              <a:gd name="connsiteY6461" fmla="*/ 4586318 h 7116222"/>
              <a:gd name="connsiteX6462" fmla="*/ 2323096 w 7180474"/>
              <a:gd name="connsiteY6462" fmla="*/ 4614277 h 7116222"/>
              <a:gd name="connsiteX6463" fmla="*/ 2375642 w 7180474"/>
              <a:gd name="connsiteY6463" fmla="*/ 4541299 h 7116222"/>
              <a:gd name="connsiteX6464" fmla="*/ 2322969 w 7180474"/>
              <a:gd name="connsiteY6464" fmla="*/ 4468321 h 7116222"/>
              <a:gd name="connsiteX6465" fmla="*/ 2408213 w 7180474"/>
              <a:gd name="connsiteY6465" fmla="*/ 4496153 h 7116222"/>
              <a:gd name="connsiteX6466" fmla="*/ 2460759 w 7180474"/>
              <a:gd name="connsiteY6466" fmla="*/ 4423174 h 7116222"/>
              <a:gd name="connsiteX6467" fmla="*/ 2460759 w 7180474"/>
              <a:gd name="connsiteY6467" fmla="*/ 4512954 h 7116222"/>
              <a:gd name="connsiteX6468" fmla="*/ 2546003 w 7180474"/>
              <a:gd name="connsiteY6468" fmla="*/ 4540786 h 7116222"/>
              <a:gd name="connsiteX6469" fmla="*/ 2460759 w 7180474"/>
              <a:gd name="connsiteY6469" fmla="*/ 4568746 h 7116222"/>
              <a:gd name="connsiteX6470" fmla="*/ 2460759 w 7180474"/>
              <a:gd name="connsiteY6470" fmla="*/ 4658526 h 7116222"/>
              <a:gd name="connsiteX6471" fmla="*/ 2471828 w 7180474"/>
              <a:gd name="connsiteY6471" fmla="*/ 4694823 h 7116222"/>
              <a:gd name="connsiteX6472" fmla="*/ 2557072 w 7180474"/>
              <a:gd name="connsiteY6472" fmla="*/ 4813076 h 7116222"/>
              <a:gd name="connsiteX6473" fmla="*/ 2524501 w 7180474"/>
              <a:gd name="connsiteY6473" fmla="*/ 4858095 h 7116222"/>
              <a:gd name="connsiteX6474" fmla="*/ 2471828 w 7180474"/>
              <a:gd name="connsiteY6474" fmla="*/ 4840908 h 7116222"/>
              <a:gd name="connsiteX6475" fmla="*/ 2582645 w 7180474"/>
              <a:gd name="connsiteY6475" fmla="*/ 4540914 h 7116222"/>
              <a:gd name="connsiteX6476" fmla="*/ 2667762 w 7180474"/>
              <a:gd name="connsiteY6476" fmla="*/ 4513083 h 7116222"/>
              <a:gd name="connsiteX6477" fmla="*/ 2667762 w 7180474"/>
              <a:gd name="connsiteY6477" fmla="*/ 4423303 h 7116222"/>
              <a:gd name="connsiteX6478" fmla="*/ 2720435 w 7180474"/>
              <a:gd name="connsiteY6478" fmla="*/ 4496281 h 7116222"/>
              <a:gd name="connsiteX6479" fmla="*/ 2805552 w 7180474"/>
              <a:gd name="connsiteY6479" fmla="*/ 4468449 h 7116222"/>
              <a:gd name="connsiteX6480" fmla="*/ 2752879 w 7180474"/>
              <a:gd name="connsiteY6480" fmla="*/ 4541427 h 7116222"/>
              <a:gd name="connsiteX6481" fmla="*/ 2805552 w 7180474"/>
              <a:gd name="connsiteY6481" fmla="*/ 4614406 h 7116222"/>
              <a:gd name="connsiteX6482" fmla="*/ 2720308 w 7180474"/>
              <a:gd name="connsiteY6482" fmla="*/ 4586446 h 7116222"/>
              <a:gd name="connsiteX6483" fmla="*/ 2667762 w 7180474"/>
              <a:gd name="connsiteY6483" fmla="*/ 4659424 h 7116222"/>
              <a:gd name="connsiteX6484" fmla="*/ 2667762 w 7180474"/>
              <a:gd name="connsiteY6484" fmla="*/ 4569644 h 7116222"/>
              <a:gd name="connsiteX6485" fmla="*/ 2667762 w 7180474"/>
              <a:gd name="connsiteY6485" fmla="*/ 4848732 h 7116222"/>
              <a:gd name="connsiteX6486" fmla="*/ 2805552 w 7180474"/>
              <a:gd name="connsiteY6486" fmla="*/ 4803714 h 7116222"/>
              <a:gd name="connsiteX6487" fmla="*/ 2720308 w 7180474"/>
              <a:gd name="connsiteY6487" fmla="*/ 4921838 h 7116222"/>
              <a:gd name="connsiteX6488" fmla="*/ 2667762 w 7180474"/>
              <a:gd name="connsiteY6488" fmla="*/ 4904524 h 7116222"/>
              <a:gd name="connsiteX6489" fmla="*/ 2731377 w 7180474"/>
              <a:gd name="connsiteY6489" fmla="*/ 4925686 h 7116222"/>
              <a:gd name="connsiteX6490" fmla="*/ 2823618 w 7180474"/>
              <a:gd name="connsiteY6490" fmla="*/ 4797429 h 7116222"/>
              <a:gd name="connsiteX6491" fmla="*/ 2915860 w 7180474"/>
              <a:gd name="connsiteY6491" fmla="*/ 4767288 h 7116222"/>
              <a:gd name="connsiteX6492" fmla="*/ 2972859 w 7180474"/>
              <a:gd name="connsiteY6492" fmla="*/ 4846295 h 7116222"/>
              <a:gd name="connsiteX6493" fmla="*/ 2972859 w 7180474"/>
              <a:gd name="connsiteY6493" fmla="*/ 4944027 h 7116222"/>
              <a:gd name="connsiteX6494" fmla="*/ 2880618 w 7180474"/>
              <a:gd name="connsiteY6494" fmla="*/ 4974296 h 7116222"/>
              <a:gd name="connsiteX6495" fmla="*/ 2920313 w 7180474"/>
              <a:gd name="connsiteY6495" fmla="*/ 4753950 h 7116222"/>
              <a:gd name="connsiteX6496" fmla="*/ 2835069 w 7180474"/>
              <a:gd name="connsiteY6496" fmla="*/ 4781781 h 7116222"/>
              <a:gd name="connsiteX6497" fmla="*/ 2887742 w 7180474"/>
              <a:gd name="connsiteY6497" fmla="*/ 4708803 h 7116222"/>
              <a:gd name="connsiteX6498" fmla="*/ 2835196 w 7180474"/>
              <a:gd name="connsiteY6498" fmla="*/ 4635825 h 7116222"/>
              <a:gd name="connsiteX6499" fmla="*/ 2920313 w 7180474"/>
              <a:gd name="connsiteY6499" fmla="*/ 4663785 h 7116222"/>
              <a:gd name="connsiteX6500" fmla="*/ 2972859 w 7180474"/>
              <a:gd name="connsiteY6500" fmla="*/ 4590807 h 7116222"/>
              <a:gd name="connsiteX6501" fmla="*/ 2972859 w 7180474"/>
              <a:gd name="connsiteY6501" fmla="*/ 4680587 h 7116222"/>
              <a:gd name="connsiteX6502" fmla="*/ 3057976 w 7180474"/>
              <a:gd name="connsiteY6502" fmla="*/ 4708547 h 7116222"/>
              <a:gd name="connsiteX6503" fmla="*/ 2972859 w 7180474"/>
              <a:gd name="connsiteY6503" fmla="*/ 4736379 h 7116222"/>
              <a:gd name="connsiteX6504" fmla="*/ 2972859 w 7180474"/>
              <a:gd name="connsiteY6504" fmla="*/ 4826159 h 7116222"/>
              <a:gd name="connsiteX6505" fmla="*/ 3095127 w 7180474"/>
              <a:gd name="connsiteY6505" fmla="*/ 4708931 h 7116222"/>
              <a:gd name="connsiteX6506" fmla="*/ 3180244 w 7180474"/>
              <a:gd name="connsiteY6506" fmla="*/ 4680971 h 7116222"/>
              <a:gd name="connsiteX6507" fmla="*/ 3180244 w 7180474"/>
              <a:gd name="connsiteY6507" fmla="*/ 4591191 h 7116222"/>
              <a:gd name="connsiteX6508" fmla="*/ 3232790 w 7180474"/>
              <a:gd name="connsiteY6508" fmla="*/ 4664170 h 7116222"/>
              <a:gd name="connsiteX6509" fmla="*/ 3317907 w 7180474"/>
              <a:gd name="connsiteY6509" fmla="*/ 4636210 h 7116222"/>
              <a:gd name="connsiteX6510" fmla="*/ 3265361 w 7180474"/>
              <a:gd name="connsiteY6510" fmla="*/ 4709188 h 7116222"/>
              <a:gd name="connsiteX6511" fmla="*/ 3318034 w 7180474"/>
              <a:gd name="connsiteY6511" fmla="*/ 4782166 h 7116222"/>
              <a:gd name="connsiteX6512" fmla="*/ 3232917 w 7180474"/>
              <a:gd name="connsiteY6512" fmla="*/ 4754335 h 7116222"/>
              <a:gd name="connsiteX6513" fmla="*/ 3180753 w 7180474"/>
              <a:gd name="connsiteY6513" fmla="*/ 4827313 h 7116222"/>
              <a:gd name="connsiteX6514" fmla="*/ 3180753 w 7180474"/>
              <a:gd name="connsiteY6514" fmla="*/ 4737533 h 7116222"/>
              <a:gd name="connsiteX6515" fmla="*/ 3180753 w 7180474"/>
              <a:gd name="connsiteY6515" fmla="*/ 4847064 h 7116222"/>
              <a:gd name="connsiteX6516" fmla="*/ 3180753 w 7180474"/>
              <a:gd name="connsiteY6516" fmla="*/ 4847064 h 7116222"/>
              <a:gd name="connsiteX6517" fmla="*/ 3237752 w 7180474"/>
              <a:gd name="connsiteY6517" fmla="*/ 4768058 h 7116222"/>
              <a:gd name="connsiteX6518" fmla="*/ 3329994 w 7180474"/>
              <a:gd name="connsiteY6518" fmla="*/ 4798198 h 7116222"/>
              <a:gd name="connsiteX6519" fmla="*/ 3422108 w 7180474"/>
              <a:gd name="connsiteY6519" fmla="*/ 4926455 h 7116222"/>
              <a:gd name="connsiteX6520" fmla="*/ 3272995 w 7180474"/>
              <a:gd name="connsiteY6520" fmla="*/ 4975321 h 7116222"/>
              <a:gd name="connsiteX6521" fmla="*/ 3180753 w 7180474"/>
              <a:gd name="connsiteY6521" fmla="*/ 4944668 h 7116222"/>
              <a:gd name="connsiteX6522" fmla="*/ 3429487 w 7180474"/>
              <a:gd name="connsiteY6522" fmla="*/ 4935818 h 7116222"/>
              <a:gd name="connsiteX6523" fmla="*/ 3462058 w 7180474"/>
              <a:gd name="connsiteY6523" fmla="*/ 4980965 h 7116222"/>
              <a:gd name="connsiteX6524" fmla="*/ 3429487 w 7180474"/>
              <a:gd name="connsiteY6524" fmla="*/ 5025598 h 7116222"/>
              <a:gd name="connsiteX6525" fmla="*/ 3291697 w 7180474"/>
              <a:gd name="connsiteY6525" fmla="*/ 4980452 h 7116222"/>
              <a:gd name="connsiteX6526" fmla="*/ 3348696 w 7180474"/>
              <a:gd name="connsiteY6526" fmla="*/ 4804226 h 7116222"/>
              <a:gd name="connsiteX6527" fmla="*/ 3486105 w 7180474"/>
              <a:gd name="connsiteY6527" fmla="*/ 4849245 h 7116222"/>
              <a:gd name="connsiteX6528" fmla="*/ 3486105 w 7180474"/>
              <a:gd name="connsiteY6528" fmla="*/ 4905037 h 7116222"/>
              <a:gd name="connsiteX6529" fmla="*/ 3433813 w 7180474"/>
              <a:gd name="connsiteY6529" fmla="*/ 4922993 h 7116222"/>
              <a:gd name="connsiteX6530" fmla="*/ 3337245 w 7180474"/>
              <a:gd name="connsiteY6530" fmla="*/ 4788323 h 7116222"/>
              <a:gd name="connsiteX6531" fmla="*/ 3280247 w 7180474"/>
              <a:gd name="connsiteY6531" fmla="*/ 4709188 h 7116222"/>
              <a:gd name="connsiteX6532" fmla="*/ 3337245 w 7180474"/>
              <a:gd name="connsiteY6532" fmla="*/ 4630182 h 7116222"/>
              <a:gd name="connsiteX6533" fmla="*/ 3337245 w 7180474"/>
              <a:gd name="connsiteY6533" fmla="*/ 4630182 h 7116222"/>
              <a:gd name="connsiteX6534" fmla="*/ 3429360 w 7180474"/>
              <a:gd name="connsiteY6534" fmla="*/ 4599913 h 7116222"/>
              <a:gd name="connsiteX6535" fmla="*/ 3486105 w 7180474"/>
              <a:gd name="connsiteY6535" fmla="*/ 4679304 h 7116222"/>
              <a:gd name="connsiteX6536" fmla="*/ 3486105 w 7180474"/>
              <a:gd name="connsiteY6536" fmla="*/ 4837445 h 7116222"/>
              <a:gd name="connsiteX6537" fmla="*/ 3433813 w 7180474"/>
              <a:gd name="connsiteY6537" fmla="*/ 4586318 h 7116222"/>
              <a:gd name="connsiteX6538" fmla="*/ 3348823 w 7180474"/>
              <a:gd name="connsiteY6538" fmla="*/ 4614277 h 7116222"/>
              <a:gd name="connsiteX6539" fmla="*/ 3401369 w 7180474"/>
              <a:gd name="connsiteY6539" fmla="*/ 4541299 h 7116222"/>
              <a:gd name="connsiteX6540" fmla="*/ 3348696 w 7180474"/>
              <a:gd name="connsiteY6540" fmla="*/ 4468321 h 7116222"/>
              <a:gd name="connsiteX6541" fmla="*/ 3433813 w 7180474"/>
              <a:gd name="connsiteY6541" fmla="*/ 4496153 h 7116222"/>
              <a:gd name="connsiteX6542" fmla="*/ 3486105 w 7180474"/>
              <a:gd name="connsiteY6542" fmla="*/ 4422790 h 7116222"/>
              <a:gd name="connsiteX6543" fmla="*/ 3486105 w 7180474"/>
              <a:gd name="connsiteY6543" fmla="*/ 4512570 h 7116222"/>
              <a:gd name="connsiteX6544" fmla="*/ 3571221 w 7180474"/>
              <a:gd name="connsiteY6544" fmla="*/ 4540402 h 7116222"/>
              <a:gd name="connsiteX6545" fmla="*/ 3486105 w 7180474"/>
              <a:gd name="connsiteY6545" fmla="*/ 4569131 h 7116222"/>
              <a:gd name="connsiteX6546" fmla="*/ 3486105 w 7180474"/>
              <a:gd name="connsiteY6546" fmla="*/ 4658911 h 7116222"/>
              <a:gd name="connsiteX6547" fmla="*/ 3497428 w 7180474"/>
              <a:gd name="connsiteY6547" fmla="*/ 4694823 h 7116222"/>
              <a:gd name="connsiteX6548" fmla="*/ 3582545 w 7180474"/>
              <a:gd name="connsiteY6548" fmla="*/ 4813076 h 7116222"/>
              <a:gd name="connsiteX6549" fmla="*/ 3550101 w 7180474"/>
              <a:gd name="connsiteY6549" fmla="*/ 4858095 h 7116222"/>
              <a:gd name="connsiteX6550" fmla="*/ 3497428 w 7180474"/>
              <a:gd name="connsiteY6550" fmla="*/ 4840908 h 7116222"/>
              <a:gd name="connsiteX6551" fmla="*/ 3608245 w 7180474"/>
              <a:gd name="connsiteY6551" fmla="*/ 4540914 h 7116222"/>
              <a:gd name="connsiteX6552" fmla="*/ 3693362 w 7180474"/>
              <a:gd name="connsiteY6552" fmla="*/ 4513083 h 7116222"/>
              <a:gd name="connsiteX6553" fmla="*/ 3693362 w 7180474"/>
              <a:gd name="connsiteY6553" fmla="*/ 4423303 h 7116222"/>
              <a:gd name="connsiteX6554" fmla="*/ 3745908 w 7180474"/>
              <a:gd name="connsiteY6554" fmla="*/ 4496281 h 7116222"/>
              <a:gd name="connsiteX6555" fmla="*/ 3831152 w 7180474"/>
              <a:gd name="connsiteY6555" fmla="*/ 4468449 h 7116222"/>
              <a:gd name="connsiteX6556" fmla="*/ 3778733 w 7180474"/>
              <a:gd name="connsiteY6556" fmla="*/ 4541299 h 7116222"/>
              <a:gd name="connsiteX6557" fmla="*/ 3831407 w 7180474"/>
              <a:gd name="connsiteY6557" fmla="*/ 4614277 h 7116222"/>
              <a:gd name="connsiteX6558" fmla="*/ 3746163 w 7180474"/>
              <a:gd name="connsiteY6558" fmla="*/ 4586318 h 7116222"/>
              <a:gd name="connsiteX6559" fmla="*/ 3693617 w 7180474"/>
              <a:gd name="connsiteY6559" fmla="*/ 4659296 h 7116222"/>
              <a:gd name="connsiteX6560" fmla="*/ 3693617 w 7180474"/>
              <a:gd name="connsiteY6560" fmla="*/ 4569516 h 7116222"/>
              <a:gd name="connsiteX6561" fmla="*/ 3693362 w 7180474"/>
              <a:gd name="connsiteY6561" fmla="*/ 4848732 h 7116222"/>
              <a:gd name="connsiteX6562" fmla="*/ 3831152 w 7180474"/>
              <a:gd name="connsiteY6562" fmla="*/ 4803714 h 7116222"/>
              <a:gd name="connsiteX6563" fmla="*/ 3745908 w 7180474"/>
              <a:gd name="connsiteY6563" fmla="*/ 4921838 h 7116222"/>
              <a:gd name="connsiteX6564" fmla="*/ 3693362 w 7180474"/>
              <a:gd name="connsiteY6564" fmla="*/ 4904524 h 7116222"/>
              <a:gd name="connsiteX6565" fmla="*/ 3756977 w 7180474"/>
              <a:gd name="connsiteY6565" fmla="*/ 4925686 h 7116222"/>
              <a:gd name="connsiteX6566" fmla="*/ 3849219 w 7180474"/>
              <a:gd name="connsiteY6566" fmla="*/ 4797429 h 7116222"/>
              <a:gd name="connsiteX6567" fmla="*/ 3941461 w 7180474"/>
              <a:gd name="connsiteY6567" fmla="*/ 4767288 h 7116222"/>
              <a:gd name="connsiteX6568" fmla="*/ 3998459 w 7180474"/>
              <a:gd name="connsiteY6568" fmla="*/ 4846295 h 7116222"/>
              <a:gd name="connsiteX6569" fmla="*/ 3998459 w 7180474"/>
              <a:gd name="connsiteY6569" fmla="*/ 4944027 h 7116222"/>
              <a:gd name="connsiteX6570" fmla="*/ 3906218 w 7180474"/>
              <a:gd name="connsiteY6570" fmla="*/ 4974296 h 7116222"/>
              <a:gd name="connsiteX6571" fmla="*/ 3945786 w 7180474"/>
              <a:gd name="connsiteY6571" fmla="*/ 4753950 h 7116222"/>
              <a:gd name="connsiteX6572" fmla="*/ 3861560 w 7180474"/>
              <a:gd name="connsiteY6572" fmla="*/ 4781910 h 7116222"/>
              <a:gd name="connsiteX6573" fmla="*/ 3914233 w 7180474"/>
              <a:gd name="connsiteY6573" fmla="*/ 4708931 h 7116222"/>
              <a:gd name="connsiteX6574" fmla="*/ 3861687 w 7180474"/>
              <a:gd name="connsiteY6574" fmla="*/ 4635953 h 7116222"/>
              <a:gd name="connsiteX6575" fmla="*/ 3946677 w 7180474"/>
              <a:gd name="connsiteY6575" fmla="*/ 4663913 h 7116222"/>
              <a:gd name="connsiteX6576" fmla="*/ 3999350 w 7180474"/>
              <a:gd name="connsiteY6576" fmla="*/ 4590935 h 7116222"/>
              <a:gd name="connsiteX6577" fmla="*/ 3999350 w 7180474"/>
              <a:gd name="connsiteY6577" fmla="*/ 4680715 h 7116222"/>
              <a:gd name="connsiteX6578" fmla="*/ 4084467 w 7180474"/>
              <a:gd name="connsiteY6578" fmla="*/ 4708675 h 7116222"/>
              <a:gd name="connsiteX6579" fmla="*/ 3999350 w 7180474"/>
              <a:gd name="connsiteY6579" fmla="*/ 4736507 h 7116222"/>
              <a:gd name="connsiteX6580" fmla="*/ 3999350 w 7180474"/>
              <a:gd name="connsiteY6580" fmla="*/ 4826287 h 7116222"/>
              <a:gd name="connsiteX6581" fmla="*/ 4122254 w 7180474"/>
              <a:gd name="connsiteY6581" fmla="*/ 4709316 h 7116222"/>
              <a:gd name="connsiteX6582" fmla="*/ 4207371 w 7180474"/>
              <a:gd name="connsiteY6582" fmla="*/ 4681356 h 7116222"/>
              <a:gd name="connsiteX6583" fmla="*/ 4207371 w 7180474"/>
              <a:gd name="connsiteY6583" fmla="*/ 4591576 h 7116222"/>
              <a:gd name="connsiteX6584" fmla="*/ 4259917 w 7180474"/>
              <a:gd name="connsiteY6584" fmla="*/ 4664554 h 7116222"/>
              <a:gd name="connsiteX6585" fmla="*/ 4345034 w 7180474"/>
              <a:gd name="connsiteY6585" fmla="*/ 4636594 h 7116222"/>
              <a:gd name="connsiteX6586" fmla="*/ 4292488 w 7180474"/>
              <a:gd name="connsiteY6586" fmla="*/ 4709572 h 7116222"/>
              <a:gd name="connsiteX6587" fmla="*/ 4345161 w 7180474"/>
              <a:gd name="connsiteY6587" fmla="*/ 4782551 h 7116222"/>
              <a:gd name="connsiteX6588" fmla="*/ 4259917 w 7180474"/>
              <a:gd name="connsiteY6588" fmla="*/ 4754719 h 7116222"/>
              <a:gd name="connsiteX6589" fmla="*/ 4207371 w 7180474"/>
              <a:gd name="connsiteY6589" fmla="*/ 4827698 h 7116222"/>
              <a:gd name="connsiteX6590" fmla="*/ 4207371 w 7180474"/>
              <a:gd name="connsiteY6590" fmla="*/ 4737918 h 7116222"/>
              <a:gd name="connsiteX6591" fmla="*/ 4207371 w 7180474"/>
              <a:gd name="connsiteY6591" fmla="*/ 4847064 h 7116222"/>
              <a:gd name="connsiteX6592" fmla="*/ 4207371 w 7180474"/>
              <a:gd name="connsiteY6592" fmla="*/ 4847064 h 7116222"/>
              <a:gd name="connsiteX6593" fmla="*/ 4264370 w 7180474"/>
              <a:gd name="connsiteY6593" fmla="*/ 4768058 h 7116222"/>
              <a:gd name="connsiteX6594" fmla="*/ 4356612 w 7180474"/>
              <a:gd name="connsiteY6594" fmla="*/ 4798198 h 7116222"/>
              <a:gd name="connsiteX6595" fmla="*/ 4448726 w 7180474"/>
              <a:gd name="connsiteY6595" fmla="*/ 4926455 h 7116222"/>
              <a:gd name="connsiteX6596" fmla="*/ 4299613 w 7180474"/>
              <a:gd name="connsiteY6596" fmla="*/ 4975321 h 7116222"/>
              <a:gd name="connsiteX6597" fmla="*/ 4207371 w 7180474"/>
              <a:gd name="connsiteY6597" fmla="*/ 4945053 h 7116222"/>
              <a:gd name="connsiteX6598" fmla="*/ 4455215 w 7180474"/>
              <a:gd name="connsiteY6598" fmla="*/ 4935818 h 7116222"/>
              <a:gd name="connsiteX6599" fmla="*/ 4487786 w 7180474"/>
              <a:gd name="connsiteY6599" fmla="*/ 4980965 h 7116222"/>
              <a:gd name="connsiteX6600" fmla="*/ 4455215 w 7180474"/>
              <a:gd name="connsiteY6600" fmla="*/ 5025598 h 7116222"/>
              <a:gd name="connsiteX6601" fmla="*/ 4317425 w 7180474"/>
              <a:gd name="connsiteY6601" fmla="*/ 4980452 h 7116222"/>
              <a:gd name="connsiteX6602" fmla="*/ 4374424 w 7180474"/>
              <a:gd name="connsiteY6602" fmla="*/ 4804226 h 7116222"/>
              <a:gd name="connsiteX6603" fmla="*/ 4512214 w 7180474"/>
              <a:gd name="connsiteY6603" fmla="*/ 4849245 h 7116222"/>
              <a:gd name="connsiteX6604" fmla="*/ 4512214 w 7180474"/>
              <a:gd name="connsiteY6604" fmla="*/ 4905037 h 7116222"/>
              <a:gd name="connsiteX6605" fmla="*/ 4459541 w 7180474"/>
              <a:gd name="connsiteY6605" fmla="*/ 4922993 h 7116222"/>
              <a:gd name="connsiteX6606" fmla="*/ 4362973 w 7180474"/>
              <a:gd name="connsiteY6606" fmla="*/ 4788323 h 7116222"/>
              <a:gd name="connsiteX6607" fmla="*/ 4305974 w 7180474"/>
              <a:gd name="connsiteY6607" fmla="*/ 4709188 h 7116222"/>
              <a:gd name="connsiteX6608" fmla="*/ 4362973 w 7180474"/>
              <a:gd name="connsiteY6608" fmla="*/ 4630182 h 7116222"/>
              <a:gd name="connsiteX6609" fmla="*/ 4362973 w 7180474"/>
              <a:gd name="connsiteY6609" fmla="*/ 4630182 h 7116222"/>
              <a:gd name="connsiteX6610" fmla="*/ 4455215 w 7180474"/>
              <a:gd name="connsiteY6610" fmla="*/ 4599913 h 7116222"/>
              <a:gd name="connsiteX6611" fmla="*/ 4512214 w 7180474"/>
              <a:gd name="connsiteY6611" fmla="*/ 4679048 h 7116222"/>
              <a:gd name="connsiteX6612" fmla="*/ 4512214 w 7180474"/>
              <a:gd name="connsiteY6612" fmla="*/ 4837189 h 7116222"/>
              <a:gd name="connsiteX6613" fmla="*/ 4459541 w 7180474"/>
              <a:gd name="connsiteY6613" fmla="*/ 4586318 h 7116222"/>
              <a:gd name="connsiteX6614" fmla="*/ 4374424 w 7180474"/>
              <a:gd name="connsiteY6614" fmla="*/ 4614277 h 7116222"/>
              <a:gd name="connsiteX6615" fmla="*/ 4427097 w 7180474"/>
              <a:gd name="connsiteY6615" fmla="*/ 4541299 h 7116222"/>
              <a:gd name="connsiteX6616" fmla="*/ 4374424 w 7180474"/>
              <a:gd name="connsiteY6616" fmla="*/ 4468321 h 7116222"/>
              <a:gd name="connsiteX6617" fmla="*/ 4459541 w 7180474"/>
              <a:gd name="connsiteY6617" fmla="*/ 4496153 h 7116222"/>
              <a:gd name="connsiteX6618" fmla="*/ 4512214 w 7180474"/>
              <a:gd name="connsiteY6618" fmla="*/ 4423174 h 7116222"/>
              <a:gd name="connsiteX6619" fmla="*/ 4512214 w 7180474"/>
              <a:gd name="connsiteY6619" fmla="*/ 4512954 h 7116222"/>
              <a:gd name="connsiteX6620" fmla="*/ 4597331 w 7180474"/>
              <a:gd name="connsiteY6620" fmla="*/ 4540786 h 7116222"/>
              <a:gd name="connsiteX6621" fmla="*/ 4512214 w 7180474"/>
              <a:gd name="connsiteY6621" fmla="*/ 4568746 h 7116222"/>
              <a:gd name="connsiteX6622" fmla="*/ 4512214 w 7180474"/>
              <a:gd name="connsiteY6622" fmla="*/ 4658526 h 7116222"/>
              <a:gd name="connsiteX6623" fmla="*/ 4523156 w 7180474"/>
              <a:gd name="connsiteY6623" fmla="*/ 4694823 h 7116222"/>
              <a:gd name="connsiteX6624" fmla="*/ 4608273 w 7180474"/>
              <a:gd name="connsiteY6624" fmla="*/ 4813076 h 7116222"/>
              <a:gd name="connsiteX6625" fmla="*/ 4575829 w 7180474"/>
              <a:gd name="connsiteY6625" fmla="*/ 4858095 h 7116222"/>
              <a:gd name="connsiteX6626" fmla="*/ 4523156 w 7180474"/>
              <a:gd name="connsiteY6626" fmla="*/ 4840908 h 7116222"/>
              <a:gd name="connsiteX6627" fmla="*/ 4633846 w 7180474"/>
              <a:gd name="connsiteY6627" fmla="*/ 4540914 h 7116222"/>
              <a:gd name="connsiteX6628" fmla="*/ 4719090 w 7180474"/>
              <a:gd name="connsiteY6628" fmla="*/ 4513083 h 7116222"/>
              <a:gd name="connsiteX6629" fmla="*/ 4719090 w 7180474"/>
              <a:gd name="connsiteY6629" fmla="*/ 4423303 h 7116222"/>
              <a:gd name="connsiteX6630" fmla="*/ 4771636 w 7180474"/>
              <a:gd name="connsiteY6630" fmla="*/ 4496281 h 7116222"/>
              <a:gd name="connsiteX6631" fmla="*/ 4856880 w 7180474"/>
              <a:gd name="connsiteY6631" fmla="*/ 4468449 h 7116222"/>
              <a:gd name="connsiteX6632" fmla="*/ 4804207 w 7180474"/>
              <a:gd name="connsiteY6632" fmla="*/ 4541427 h 7116222"/>
              <a:gd name="connsiteX6633" fmla="*/ 4856753 w 7180474"/>
              <a:gd name="connsiteY6633" fmla="*/ 4614406 h 7116222"/>
              <a:gd name="connsiteX6634" fmla="*/ 4771636 w 7180474"/>
              <a:gd name="connsiteY6634" fmla="*/ 4586446 h 7116222"/>
              <a:gd name="connsiteX6635" fmla="*/ 4720235 w 7180474"/>
              <a:gd name="connsiteY6635" fmla="*/ 4659296 h 7116222"/>
              <a:gd name="connsiteX6636" fmla="*/ 4720235 w 7180474"/>
              <a:gd name="connsiteY6636" fmla="*/ 4569516 h 7116222"/>
              <a:gd name="connsiteX6637" fmla="*/ 4719090 w 7180474"/>
              <a:gd name="connsiteY6637" fmla="*/ 4848732 h 7116222"/>
              <a:gd name="connsiteX6638" fmla="*/ 4856753 w 7180474"/>
              <a:gd name="connsiteY6638" fmla="*/ 4803714 h 7116222"/>
              <a:gd name="connsiteX6639" fmla="*/ 4772144 w 7180474"/>
              <a:gd name="connsiteY6639" fmla="*/ 4922993 h 7116222"/>
              <a:gd name="connsiteX6640" fmla="*/ 4720235 w 7180474"/>
              <a:gd name="connsiteY6640" fmla="*/ 4905037 h 7116222"/>
              <a:gd name="connsiteX6641" fmla="*/ 4782705 w 7180474"/>
              <a:gd name="connsiteY6641" fmla="*/ 4925686 h 7116222"/>
              <a:gd name="connsiteX6642" fmla="*/ 4874946 w 7180474"/>
              <a:gd name="connsiteY6642" fmla="*/ 4797429 h 7116222"/>
              <a:gd name="connsiteX6643" fmla="*/ 4967188 w 7180474"/>
              <a:gd name="connsiteY6643" fmla="*/ 4767288 h 7116222"/>
              <a:gd name="connsiteX6644" fmla="*/ 5024187 w 7180474"/>
              <a:gd name="connsiteY6644" fmla="*/ 4846295 h 7116222"/>
              <a:gd name="connsiteX6645" fmla="*/ 5024187 w 7180474"/>
              <a:gd name="connsiteY6645" fmla="*/ 4944027 h 7116222"/>
              <a:gd name="connsiteX6646" fmla="*/ 4931946 w 7180474"/>
              <a:gd name="connsiteY6646" fmla="*/ 4974296 h 7116222"/>
              <a:gd name="connsiteX6647" fmla="*/ 4971514 w 7180474"/>
              <a:gd name="connsiteY6647" fmla="*/ 4753950 h 7116222"/>
              <a:gd name="connsiteX6648" fmla="*/ 4887288 w 7180474"/>
              <a:gd name="connsiteY6648" fmla="*/ 4781910 h 7116222"/>
              <a:gd name="connsiteX6649" fmla="*/ 4939961 w 7180474"/>
              <a:gd name="connsiteY6649" fmla="*/ 4708931 h 7116222"/>
              <a:gd name="connsiteX6650" fmla="*/ 4887288 w 7180474"/>
              <a:gd name="connsiteY6650" fmla="*/ 4635953 h 7116222"/>
              <a:gd name="connsiteX6651" fmla="*/ 4972405 w 7180474"/>
              <a:gd name="connsiteY6651" fmla="*/ 4663913 h 7116222"/>
              <a:gd name="connsiteX6652" fmla="*/ 5025078 w 7180474"/>
              <a:gd name="connsiteY6652" fmla="*/ 4590935 h 7116222"/>
              <a:gd name="connsiteX6653" fmla="*/ 5025078 w 7180474"/>
              <a:gd name="connsiteY6653" fmla="*/ 4680715 h 7116222"/>
              <a:gd name="connsiteX6654" fmla="*/ 5110194 w 7180474"/>
              <a:gd name="connsiteY6654" fmla="*/ 4708675 h 7116222"/>
              <a:gd name="connsiteX6655" fmla="*/ 5025587 w 7180474"/>
              <a:gd name="connsiteY6655" fmla="*/ 4737148 h 7116222"/>
              <a:gd name="connsiteX6656" fmla="*/ 5025587 w 7180474"/>
              <a:gd name="connsiteY6656" fmla="*/ 4826928 h 7116222"/>
              <a:gd name="connsiteX6657" fmla="*/ 5146328 w 7180474"/>
              <a:gd name="connsiteY6657" fmla="*/ 4708931 h 7116222"/>
              <a:gd name="connsiteX6658" fmla="*/ 5231572 w 7180474"/>
              <a:gd name="connsiteY6658" fmla="*/ 4680971 h 7116222"/>
              <a:gd name="connsiteX6659" fmla="*/ 5231572 w 7180474"/>
              <a:gd name="connsiteY6659" fmla="*/ 4591191 h 7116222"/>
              <a:gd name="connsiteX6660" fmla="*/ 5284118 w 7180474"/>
              <a:gd name="connsiteY6660" fmla="*/ 4664170 h 7116222"/>
              <a:gd name="connsiteX6661" fmla="*/ 5369235 w 7180474"/>
              <a:gd name="connsiteY6661" fmla="*/ 4636210 h 7116222"/>
              <a:gd name="connsiteX6662" fmla="*/ 5318215 w 7180474"/>
              <a:gd name="connsiteY6662" fmla="*/ 4709188 h 7116222"/>
              <a:gd name="connsiteX6663" fmla="*/ 5370761 w 7180474"/>
              <a:gd name="connsiteY6663" fmla="*/ 4782166 h 7116222"/>
              <a:gd name="connsiteX6664" fmla="*/ 5285645 w 7180474"/>
              <a:gd name="connsiteY6664" fmla="*/ 4754335 h 7116222"/>
              <a:gd name="connsiteX6665" fmla="*/ 5233099 w 7180474"/>
              <a:gd name="connsiteY6665" fmla="*/ 4827313 h 7116222"/>
              <a:gd name="connsiteX6666" fmla="*/ 5233099 w 7180474"/>
              <a:gd name="connsiteY6666" fmla="*/ 4737533 h 7116222"/>
              <a:gd name="connsiteX6667" fmla="*/ 5231572 w 7180474"/>
              <a:gd name="connsiteY6667" fmla="*/ 4846679 h 7116222"/>
              <a:gd name="connsiteX6668" fmla="*/ 5231572 w 7180474"/>
              <a:gd name="connsiteY6668" fmla="*/ 4846679 h 7116222"/>
              <a:gd name="connsiteX6669" fmla="*/ 5288571 w 7180474"/>
              <a:gd name="connsiteY6669" fmla="*/ 4767673 h 7116222"/>
              <a:gd name="connsiteX6670" fmla="*/ 5380685 w 7180474"/>
              <a:gd name="connsiteY6670" fmla="*/ 4797814 h 7116222"/>
              <a:gd name="connsiteX6671" fmla="*/ 5472927 w 7180474"/>
              <a:gd name="connsiteY6671" fmla="*/ 4926071 h 7116222"/>
              <a:gd name="connsiteX6672" fmla="*/ 5323686 w 7180474"/>
              <a:gd name="connsiteY6672" fmla="*/ 4974937 h 7116222"/>
              <a:gd name="connsiteX6673" fmla="*/ 5231572 w 7180474"/>
              <a:gd name="connsiteY6673" fmla="*/ 4944668 h 7116222"/>
              <a:gd name="connsiteX6674" fmla="*/ 5480943 w 7180474"/>
              <a:gd name="connsiteY6674" fmla="*/ 4935818 h 7116222"/>
              <a:gd name="connsiteX6675" fmla="*/ 5513386 w 7180474"/>
              <a:gd name="connsiteY6675" fmla="*/ 4980965 h 7116222"/>
              <a:gd name="connsiteX6676" fmla="*/ 5480943 w 7180474"/>
              <a:gd name="connsiteY6676" fmla="*/ 5025598 h 7116222"/>
              <a:gd name="connsiteX6677" fmla="*/ 5343661 w 7180474"/>
              <a:gd name="connsiteY6677" fmla="*/ 4980965 h 7116222"/>
              <a:gd name="connsiteX6678" fmla="*/ 5400152 w 7180474"/>
              <a:gd name="connsiteY6678" fmla="*/ 4804226 h 7116222"/>
              <a:gd name="connsiteX6679" fmla="*/ 5537941 w 7180474"/>
              <a:gd name="connsiteY6679" fmla="*/ 4849245 h 7116222"/>
              <a:gd name="connsiteX6680" fmla="*/ 5537941 w 7180474"/>
              <a:gd name="connsiteY6680" fmla="*/ 4905037 h 7116222"/>
              <a:gd name="connsiteX6681" fmla="*/ 5485268 w 7180474"/>
              <a:gd name="connsiteY6681" fmla="*/ 4922993 h 7116222"/>
              <a:gd name="connsiteX6682" fmla="*/ 5388701 w 7180474"/>
              <a:gd name="connsiteY6682" fmla="*/ 4788323 h 7116222"/>
              <a:gd name="connsiteX6683" fmla="*/ 5331702 w 7180474"/>
              <a:gd name="connsiteY6683" fmla="*/ 4709188 h 7116222"/>
              <a:gd name="connsiteX6684" fmla="*/ 5388701 w 7180474"/>
              <a:gd name="connsiteY6684" fmla="*/ 4630182 h 7116222"/>
              <a:gd name="connsiteX6685" fmla="*/ 5388701 w 7180474"/>
              <a:gd name="connsiteY6685" fmla="*/ 4630182 h 7116222"/>
              <a:gd name="connsiteX6686" fmla="*/ 5480943 w 7180474"/>
              <a:gd name="connsiteY6686" fmla="*/ 4599913 h 7116222"/>
              <a:gd name="connsiteX6687" fmla="*/ 5537941 w 7180474"/>
              <a:gd name="connsiteY6687" fmla="*/ 4679048 h 7116222"/>
              <a:gd name="connsiteX6688" fmla="*/ 5537941 w 7180474"/>
              <a:gd name="connsiteY6688" fmla="*/ 4837189 h 7116222"/>
              <a:gd name="connsiteX6689" fmla="*/ 5485268 w 7180474"/>
              <a:gd name="connsiteY6689" fmla="*/ 4586318 h 7116222"/>
              <a:gd name="connsiteX6690" fmla="*/ 5400152 w 7180474"/>
              <a:gd name="connsiteY6690" fmla="*/ 4614277 h 7116222"/>
              <a:gd name="connsiteX6691" fmla="*/ 5452824 w 7180474"/>
              <a:gd name="connsiteY6691" fmla="*/ 4541299 h 7116222"/>
              <a:gd name="connsiteX6692" fmla="*/ 5400152 w 7180474"/>
              <a:gd name="connsiteY6692" fmla="*/ 4468321 h 7116222"/>
              <a:gd name="connsiteX6693" fmla="*/ 5485268 w 7180474"/>
              <a:gd name="connsiteY6693" fmla="*/ 4496153 h 7116222"/>
              <a:gd name="connsiteX6694" fmla="*/ 5537941 w 7180474"/>
              <a:gd name="connsiteY6694" fmla="*/ 4423174 h 7116222"/>
              <a:gd name="connsiteX6695" fmla="*/ 5537941 w 7180474"/>
              <a:gd name="connsiteY6695" fmla="*/ 4512954 h 7116222"/>
              <a:gd name="connsiteX6696" fmla="*/ 5623058 w 7180474"/>
              <a:gd name="connsiteY6696" fmla="*/ 4540786 h 7116222"/>
              <a:gd name="connsiteX6697" fmla="*/ 5537941 w 7180474"/>
              <a:gd name="connsiteY6697" fmla="*/ 4568746 h 7116222"/>
              <a:gd name="connsiteX6698" fmla="*/ 5537941 w 7180474"/>
              <a:gd name="connsiteY6698" fmla="*/ 4658526 h 7116222"/>
              <a:gd name="connsiteX6699" fmla="*/ 5548883 w 7180474"/>
              <a:gd name="connsiteY6699" fmla="*/ 4694823 h 7116222"/>
              <a:gd name="connsiteX6700" fmla="*/ 5634000 w 7180474"/>
              <a:gd name="connsiteY6700" fmla="*/ 4813076 h 7116222"/>
              <a:gd name="connsiteX6701" fmla="*/ 5601429 w 7180474"/>
              <a:gd name="connsiteY6701" fmla="*/ 4858095 h 7116222"/>
              <a:gd name="connsiteX6702" fmla="*/ 5548883 w 7180474"/>
              <a:gd name="connsiteY6702" fmla="*/ 4840908 h 7116222"/>
              <a:gd name="connsiteX6703" fmla="*/ 5659573 w 7180474"/>
              <a:gd name="connsiteY6703" fmla="*/ 4540914 h 7116222"/>
              <a:gd name="connsiteX6704" fmla="*/ 5744690 w 7180474"/>
              <a:gd name="connsiteY6704" fmla="*/ 4513083 h 7116222"/>
              <a:gd name="connsiteX6705" fmla="*/ 5744690 w 7180474"/>
              <a:gd name="connsiteY6705" fmla="*/ 4423303 h 7116222"/>
              <a:gd name="connsiteX6706" fmla="*/ 5797363 w 7180474"/>
              <a:gd name="connsiteY6706" fmla="*/ 4496281 h 7116222"/>
              <a:gd name="connsiteX6707" fmla="*/ 5882480 w 7180474"/>
              <a:gd name="connsiteY6707" fmla="*/ 4468449 h 7116222"/>
              <a:gd name="connsiteX6708" fmla="*/ 5829934 w 7180474"/>
              <a:gd name="connsiteY6708" fmla="*/ 4541427 h 7116222"/>
              <a:gd name="connsiteX6709" fmla="*/ 5882480 w 7180474"/>
              <a:gd name="connsiteY6709" fmla="*/ 4614406 h 7116222"/>
              <a:gd name="connsiteX6710" fmla="*/ 5797363 w 7180474"/>
              <a:gd name="connsiteY6710" fmla="*/ 4586446 h 7116222"/>
              <a:gd name="connsiteX6711" fmla="*/ 5744690 w 7180474"/>
              <a:gd name="connsiteY6711" fmla="*/ 4659424 h 7116222"/>
              <a:gd name="connsiteX6712" fmla="*/ 5744690 w 7180474"/>
              <a:gd name="connsiteY6712" fmla="*/ 4569644 h 7116222"/>
              <a:gd name="connsiteX6713" fmla="*/ 5744690 w 7180474"/>
              <a:gd name="connsiteY6713" fmla="*/ 4848732 h 7116222"/>
              <a:gd name="connsiteX6714" fmla="*/ 5882480 w 7180474"/>
              <a:gd name="connsiteY6714" fmla="*/ 4803714 h 7116222"/>
              <a:gd name="connsiteX6715" fmla="*/ 5797872 w 7180474"/>
              <a:gd name="connsiteY6715" fmla="*/ 4922993 h 7116222"/>
              <a:gd name="connsiteX6716" fmla="*/ 5745199 w 7180474"/>
              <a:gd name="connsiteY6716" fmla="*/ 4905678 h 7116222"/>
              <a:gd name="connsiteX6717" fmla="*/ 5808305 w 7180474"/>
              <a:gd name="connsiteY6717" fmla="*/ 4925686 h 7116222"/>
              <a:gd name="connsiteX6718" fmla="*/ 5900547 w 7180474"/>
              <a:gd name="connsiteY6718" fmla="*/ 4797429 h 7116222"/>
              <a:gd name="connsiteX6719" fmla="*/ 5992788 w 7180474"/>
              <a:gd name="connsiteY6719" fmla="*/ 4767288 h 7116222"/>
              <a:gd name="connsiteX6720" fmla="*/ 6049787 w 7180474"/>
              <a:gd name="connsiteY6720" fmla="*/ 4846295 h 7116222"/>
              <a:gd name="connsiteX6721" fmla="*/ 6049787 w 7180474"/>
              <a:gd name="connsiteY6721" fmla="*/ 4944027 h 7116222"/>
              <a:gd name="connsiteX6722" fmla="*/ 5957546 w 7180474"/>
              <a:gd name="connsiteY6722" fmla="*/ 4974296 h 7116222"/>
              <a:gd name="connsiteX6723" fmla="*/ 5893422 w 7180474"/>
              <a:gd name="connsiteY6723" fmla="*/ 4787938 h 7116222"/>
              <a:gd name="connsiteX6724" fmla="*/ 5744181 w 7180474"/>
              <a:gd name="connsiteY6724" fmla="*/ 4836804 h 7116222"/>
              <a:gd name="connsiteX6725" fmla="*/ 5744181 w 7180474"/>
              <a:gd name="connsiteY6725" fmla="*/ 4679304 h 7116222"/>
              <a:gd name="connsiteX6726" fmla="*/ 5801180 w 7180474"/>
              <a:gd name="connsiteY6726" fmla="*/ 4600169 h 7116222"/>
              <a:gd name="connsiteX6727" fmla="*/ 5893422 w 7180474"/>
              <a:gd name="connsiteY6727" fmla="*/ 4630438 h 7116222"/>
              <a:gd name="connsiteX6728" fmla="*/ 5893422 w 7180474"/>
              <a:gd name="connsiteY6728" fmla="*/ 4630438 h 7116222"/>
              <a:gd name="connsiteX6729" fmla="*/ 5950294 w 7180474"/>
              <a:gd name="connsiteY6729" fmla="*/ 4709444 h 7116222"/>
              <a:gd name="connsiteX6730" fmla="*/ 5900547 w 7180474"/>
              <a:gd name="connsiteY6730" fmla="*/ 4619921 h 7116222"/>
              <a:gd name="connsiteX6731" fmla="*/ 5900547 w 7180474"/>
              <a:gd name="connsiteY6731" fmla="*/ 4619921 h 7116222"/>
              <a:gd name="connsiteX6732" fmla="*/ 5843548 w 7180474"/>
              <a:gd name="connsiteY6732" fmla="*/ 4540914 h 7116222"/>
              <a:gd name="connsiteX6733" fmla="*/ 5900547 w 7180474"/>
              <a:gd name="connsiteY6733" fmla="*/ 4461780 h 7116222"/>
              <a:gd name="connsiteX6734" fmla="*/ 6049787 w 7180474"/>
              <a:gd name="connsiteY6734" fmla="*/ 4412914 h 7116222"/>
              <a:gd name="connsiteX6735" fmla="*/ 6049787 w 7180474"/>
              <a:gd name="connsiteY6735" fmla="*/ 4571055 h 7116222"/>
              <a:gd name="connsiteX6736" fmla="*/ 5992788 w 7180474"/>
              <a:gd name="connsiteY6736" fmla="*/ 4650190 h 7116222"/>
              <a:gd name="connsiteX6737" fmla="*/ 5900547 w 7180474"/>
              <a:gd name="connsiteY6737" fmla="*/ 4620049 h 7116222"/>
              <a:gd name="connsiteX6738" fmla="*/ 5893422 w 7180474"/>
              <a:gd name="connsiteY6738" fmla="*/ 4452032 h 7116222"/>
              <a:gd name="connsiteX6739" fmla="*/ 5801307 w 7180474"/>
              <a:gd name="connsiteY6739" fmla="*/ 4482173 h 7116222"/>
              <a:gd name="connsiteX6740" fmla="*/ 5744181 w 7180474"/>
              <a:gd name="connsiteY6740" fmla="*/ 4403166 h 7116222"/>
              <a:gd name="connsiteX6741" fmla="*/ 5744181 w 7180474"/>
              <a:gd name="connsiteY6741" fmla="*/ 4305434 h 7116222"/>
              <a:gd name="connsiteX6742" fmla="*/ 5836423 w 7180474"/>
              <a:gd name="connsiteY6742" fmla="*/ 4275165 h 7116222"/>
              <a:gd name="connsiteX6743" fmla="*/ 5985663 w 7180474"/>
              <a:gd name="connsiteY6743" fmla="*/ 4324031 h 7116222"/>
              <a:gd name="connsiteX6744" fmla="*/ 5817974 w 7180474"/>
              <a:gd name="connsiteY6744" fmla="*/ 4269137 h 7116222"/>
              <a:gd name="connsiteX6745" fmla="*/ 5732730 w 7180474"/>
              <a:gd name="connsiteY6745" fmla="*/ 4296969 h 7116222"/>
              <a:gd name="connsiteX6746" fmla="*/ 5732730 w 7180474"/>
              <a:gd name="connsiteY6746" fmla="*/ 4386749 h 7116222"/>
              <a:gd name="connsiteX6747" fmla="*/ 5649013 w 7180474"/>
              <a:gd name="connsiteY6747" fmla="*/ 4268881 h 7116222"/>
              <a:gd name="connsiteX6748" fmla="*/ 5734130 w 7180474"/>
              <a:gd name="connsiteY6748" fmla="*/ 4150884 h 7116222"/>
              <a:gd name="connsiteX6749" fmla="*/ 5734130 w 7180474"/>
              <a:gd name="connsiteY6749" fmla="*/ 4240664 h 7116222"/>
              <a:gd name="connsiteX6750" fmla="*/ 5819247 w 7180474"/>
              <a:gd name="connsiteY6750" fmla="*/ 4268496 h 7116222"/>
              <a:gd name="connsiteX6751" fmla="*/ 5744181 w 7180474"/>
              <a:gd name="connsiteY6751" fmla="*/ 4232841 h 7116222"/>
              <a:gd name="connsiteX6752" fmla="*/ 5744181 w 7180474"/>
              <a:gd name="connsiteY6752" fmla="*/ 4135493 h 7116222"/>
              <a:gd name="connsiteX6753" fmla="*/ 5744181 w 7180474"/>
              <a:gd name="connsiteY6753" fmla="*/ 4135493 h 7116222"/>
              <a:gd name="connsiteX6754" fmla="*/ 5801180 w 7180474"/>
              <a:gd name="connsiteY6754" fmla="*/ 4056487 h 7116222"/>
              <a:gd name="connsiteX6755" fmla="*/ 5893295 w 7180474"/>
              <a:gd name="connsiteY6755" fmla="*/ 4086755 h 7116222"/>
              <a:gd name="connsiteX6756" fmla="*/ 5985536 w 7180474"/>
              <a:gd name="connsiteY6756" fmla="*/ 4215013 h 7116222"/>
              <a:gd name="connsiteX6757" fmla="*/ 5836296 w 7180474"/>
              <a:gd name="connsiteY6757" fmla="*/ 4263879 h 7116222"/>
              <a:gd name="connsiteX6758" fmla="*/ 5796854 w 7180474"/>
              <a:gd name="connsiteY6758" fmla="*/ 4042379 h 7116222"/>
              <a:gd name="connsiteX6759" fmla="*/ 5744308 w 7180474"/>
              <a:gd name="connsiteY6759" fmla="*/ 4115357 h 7116222"/>
              <a:gd name="connsiteX6760" fmla="*/ 5744308 w 7180474"/>
              <a:gd name="connsiteY6760" fmla="*/ 4025577 h 7116222"/>
              <a:gd name="connsiteX6761" fmla="*/ 5659064 w 7180474"/>
              <a:gd name="connsiteY6761" fmla="*/ 3997617 h 7116222"/>
              <a:gd name="connsiteX6762" fmla="*/ 5744181 w 7180474"/>
              <a:gd name="connsiteY6762" fmla="*/ 3969785 h 7116222"/>
              <a:gd name="connsiteX6763" fmla="*/ 5744181 w 7180474"/>
              <a:gd name="connsiteY6763" fmla="*/ 3880005 h 7116222"/>
              <a:gd name="connsiteX6764" fmla="*/ 5796854 w 7180474"/>
              <a:gd name="connsiteY6764" fmla="*/ 3952983 h 7116222"/>
              <a:gd name="connsiteX6765" fmla="*/ 5881971 w 7180474"/>
              <a:gd name="connsiteY6765" fmla="*/ 3925152 h 7116222"/>
              <a:gd name="connsiteX6766" fmla="*/ 5829425 w 7180474"/>
              <a:gd name="connsiteY6766" fmla="*/ 3998130 h 7116222"/>
              <a:gd name="connsiteX6767" fmla="*/ 5881971 w 7180474"/>
              <a:gd name="connsiteY6767" fmla="*/ 4071108 h 7116222"/>
              <a:gd name="connsiteX6768" fmla="*/ 5808305 w 7180474"/>
              <a:gd name="connsiteY6768" fmla="*/ 3612588 h 7116222"/>
              <a:gd name="connsiteX6769" fmla="*/ 5957546 w 7180474"/>
              <a:gd name="connsiteY6769" fmla="*/ 3563723 h 7116222"/>
              <a:gd name="connsiteX6770" fmla="*/ 6049787 w 7180474"/>
              <a:gd name="connsiteY6770" fmla="*/ 3593863 h 7116222"/>
              <a:gd name="connsiteX6771" fmla="*/ 6049787 w 7180474"/>
              <a:gd name="connsiteY6771" fmla="*/ 3691723 h 7116222"/>
              <a:gd name="connsiteX6772" fmla="*/ 5992788 w 7180474"/>
              <a:gd name="connsiteY6772" fmla="*/ 3770858 h 7116222"/>
              <a:gd name="connsiteX6773" fmla="*/ 5900547 w 7180474"/>
              <a:gd name="connsiteY6773" fmla="*/ 3740589 h 7116222"/>
              <a:gd name="connsiteX6774" fmla="*/ 6050042 w 7180474"/>
              <a:gd name="connsiteY6774" fmla="*/ 3521398 h 7116222"/>
              <a:gd name="connsiteX6775" fmla="*/ 5957800 w 7180474"/>
              <a:gd name="connsiteY6775" fmla="*/ 3551538 h 7116222"/>
              <a:gd name="connsiteX6776" fmla="*/ 5808560 w 7180474"/>
              <a:gd name="connsiteY6776" fmla="*/ 3502672 h 7116222"/>
              <a:gd name="connsiteX6777" fmla="*/ 5900801 w 7180474"/>
              <a:gd name="connsiteY6777" fmla="*/ 3374415 h 7116222"/>
              <a:gd name="connsiteX6778" fmla="*/ 5993806 w 7180474"/>
              <a:gd name="connsiteY6778" fmla="*/ 3345429 h 7116222"/>
              <a:gd name="connsiteX6779" fmla="*/ 6050805 w 7180474"/>
              <a:gd name="connsiteY6779" fmla="*/ 3424435 h 7116222"/>
              <a:gd name="connsiteX6780" fmla="*/ 5893676 w 7180474"/>
              <a:gd name="connsiteY6780" fmla="*/ 3364924 h 7116222"/>
              <a:gd name="connsiteX6781" fmla="*/ 5744436 w 7180474"/>
              <a:gd name="connsiteY6781" fmla="*/ 3413790 h 7116222"/>
              <a:gd name="connsiteX6782" fmla="*/ 5744436 w 7180474"/>
              <a:gd name="connsiteY6782" fmla="*/ 3255649 h 7116222"/>
              <a:gd name="connsiteX6783" fmla="*/ 5801435 w 7180474"/>
              <a:gd name="connsiteY6783" fmla="*/ 3176514 h 7116222"/>
              <a:gd name="connsiteX6784" fmla="*/ 5893676 w 7180474"/>
              <a:gd name="connsiteY6784" fmla="*/ 3206783 h 7116222"/>
              <a:gd name="connsiteX6785" fmla="*/ 5893676 w 7180474"/>
              <a:gd name="connsiteY6785" fmla="*/ 3206783 h 7116222"/>
              <a:gd name="connsiteX6786" fmla="*/ 5950548 w 7180474"/>
              <a:gd name="connsiteY6786" fmla="*/ 3285789 h 7116222"/>
              <a:gd name="connsiteX6787" fmla="*/ 5900801 w 7180474"/>
              <a:gd name="connsiteY6787" fmla="*/ 3196907 h 7116222"/>
              <a:gd name="connsiteX6788" fmla="*/ 5900801 w 7180474"/>
              <a:gd name="connsiteY6788" fmla="*/ 3196907 h 7116222"/>
              <a:gd name="connsiteX6789" fmla="*/ 5843802 w 7180474"/>
              <a:gd name="connsiteY6789" fmla="*/ 3117901 h 7116222"/>
              <a:gd name="connsiteX6790" fmla="*/ 5900801 w 7180474"/>
              <a:gd name="connsiteY6790" fmla="*/ 3038766 h 7116222"/>
              <a:gd name="connsiteX6791" fmla="*/ 6050042 w 7180474"/>
              <a:gd name="connsiteY6791" fmla="*/ 2989900 h 7116222"/>
              <a:gd name="connsiteX6792" fmla="*/ 6050042 w 7180474"/>
              <a:gd name="connsiteY6792" fmla="*/ 3148041 h 7116222"/>
              <a:gd name="connsiteX6793" fmla="*/ 5993043 w 7180474"/>
              <a:gd name="connsiteY6793" fmla="*/ 3227176 h 7116222"/>
              <a:gd name="connsiteX6794" fmla="*/ 5900801 w 7180474"/>
              <a:gd name="connsiteY6794" fmla="*/ 3197035 h 7116222"/>
              <a:gd name="connsiteX6795" fmla="*/ 5893676 w 7180474"/>
              <a:gd name="connsiteY6795" fmla="*/ 3029018 h 7116222"/>
              <a:gd name="connsiteX6796" fmla="*/ 5801562 w 7180474"/>
              <a:gd name="connsiteY6796" fmla="*/ 3059159 h 7116222"/>
              <a:gd name="connsiteX6797" fmla="*/ 5744436 w 7180474"/>
              <a:gd name="connsiteY6797" fmla="*/ 2980152 h 7116222"/>
              <a:gd name="connsiteX6798" fmla="*/ 5744436 w 7180474"/>
              <a:gd name="connsiteY6798" fmla="*/ 2882420 h 7116222"/>
              <a:gd name="connsiteX6799" fmla="*/ 5836677 w 7180474"/>
              <a:gd name="connsiteY6799" fmla="*/ 2852152 h 7116222"/>
              <a:gd name="connsiteX6800" fmla="*/ 5985918 w 7180474"/>
              <a:gd name="connsiteY6800" fmla="*/ 2901018 h 7116222"/>
              <a:gd name="connsiteX6801" fmla="*/ 5818229 w 7180474"/>
              <a:gd name="connsiteY6801" fmla="*/ 2846124 h 7116222"/>
              <a:gd name="connsiteX6802" fmla="*/ 5732985 w 7180474"/>
              <a:gd name="connsiteY6802" fmla="*/ 2873955 h 7116222"/>
              <a:gd name="connsiteX6803" fmla="*/ 5732985 w 7180474"/>
              <a:gd name="connsiteY6803" fmla="*/ 2963735 h 7116222"/>
              <a:gd name="connsiteX6804" fmla="*/ 5649013 w 7180474"/>
              <a:gd name="connsiteY6804" fmla="*/ 2846380 h 7116222"/>
              <a:gd name="connsiteX6805" fmla="*/ 5734130 w 7180474"/>
              <a:gd name="connsiteY6805" fmla="*/ 2728383 h 7116222"/>
              <a:gd name="connsiteX6806" fmla="*/ 5734130 w 7180474"/>
              <a:gd name="connsiteY6806" fmla="*/ 2818164 h 7116222"/>
              <a:gd name="connsiteX6807" fmla="*/ 5819247 w 7180474"/>
              <a:gd name="connsiteY6807" fmla="*/ 2845995 h 7116222"/>
              <a:gd name="connsiteX6808" fmla="*/ 5744436 w 7180474"/>
              <a:gd name="connsiteY6808" fmla="*/ 2809827 h 7116222"/>
              <a:gd name="connsiteX6809" fmla="*/ 5744436 w 7180474"/>
              <a:gd name="connsiteY6809" fmla="*/ 2712095 h 7116222"/>
              <a:gd name="connsiteX6810" fmla="*/ 5744436 w 7180474"/>
              <a:gd name="connsiteY6810" fmla="*/ 2712095 h 7116222"/>
              <a:gd name="connsiteX6811" fmla="*/ 5801435 w 7180474"/>
              <a:gd name="connsiteY6811" fmla="*/ 2633088 h 7116222"/>
              <a:gd name="connsiteX6812" fmla="*/ 5893549 w 7180474"/>
              <a:gd name="connsiteY6812" fmla="*/ 2663357 h 7116222"/>
              <a:gd name="connsiteX6813" fmla="*/ 5985791 w 7180474"/>
              <a:gd name="connsiteY6813" fmla="*/ 2791614 h 7116222"/>
              <a:gd name="connsiteX6814" fmla="*/ 5836550 w 7180474"/>
              <a:gd name="connsiteY6814" fmla="*/ 2840480 h 7116222"/>
              <a:gd name="connsiteX6815" fmla="*/ 5797109 w 7180474"/>
              <a:gd name="connsiteY6815" fmla="*/ 2619493 h 7116222"/>
              <a:gd name="connsiteX6816" fmla="*/ 5744563 w 7180474"/>
              <a:gd name="connsiteY6816" fmla="*/ 2692343 h 7116222"/>
              <a:gd name="connsiteX6817" fmla="*/ 5744563 w 7180474"/>
              <a:gd name="connsiteY6817" fmla="*/ 2602563 h 7116222"/>
              <a:gd name="connsiteX6818" fmla="*/ 5659319 w 7180474"/>
              <a:gd name="connsiteY6818" fmla="*/ 2574603 h 7116222"/>
              <a:gd name="connsiteX6819" fmla="*/ 5744436 w 7180474"/>
              <a:gd name="connsiteY6819" fmla="*/ 2546771 h 7116222"/>
              <a:gd name="connsiteX6820" fmla="*/ 5744436 w 7180474"/>
              <a:gd name="connsiteY6820" fmla="*/ 2456991 h 7116222"/>
              <a:gd name="connsiteX6821" fmla="*/ 5797109 w 7180474"/>
              <a:gd name="connsiteY6821" fmla="*/ 2529970 h 7116222"/>
              <a:gd name="connsiteX6822" fmla="*/ 5882225 w 7180474"/>
              <a:gd name="connsiteY6822" fmla="*/ 2502138 h 7116222"/>
              <a:gd name="connsiteX6823" fmla="*/ 5829680 w 7180474"/>
              <a:gd name="connsiteY6823" fmla="*/ 2575116 h 7116222"/>
              <a:gd name="connsiteX6824" fmla="*/ 5882225 w 7180474"/>
              <a:gd name="connsiteY6824" fmla="*/ 2648095 h 7116222"/>
              <a:gd name="connsiteX6825" fmla="*/ 5882225 w 7180474"/>
              <a:gd name="connsiteY6825" fmla="*/ 2311676 h 7116222"/>
              <a:gd name="connsiteX6826" fmla="*/ 5744436 w 7180474"/>
              <a:gd name="connsiteY6826" fmla="*/ 2266529 h 7116222"/>
              <a:gd name="connsiteX6827" fmla="*/ 5744436 w 7180474"/>
              <a:gd name="connsiteY6827" fmla="*/ 2210737 h 7116222"/>
              <a:gd name="connsiteX6828" fmla="*/ 5797109 w 7180474"/>
              <a:gd name="connsiteY6828" fmla="*/ 2193551 h 7116222"/>
              <a:gd name="connsiteX6829" fmla="*/ 5768991 w 7180474"/>
              <a:gd name="connsiteY6829" fmla="*/ 2134809 h 7116222"/>
              <a:gd name="connsiteX6830" fmla="*/ 5801435 w 7180474"/>
              <a:gd name="connsiteY6830" fmla="*/ 2089791 h 7116222"/>
              <a:gd name="connsiteX6831" fmla="*/ 5939225 w 7180474"/>
              <a:gd name="connsiteY6831" fmla="*/ 2134809 h 7116222"/>
              <a:gd name="connsiteX6832" fmla="*/ 5801689 w 7180474"/>
              <a:gd name="connsiteY6832" fmla="*/ 2180084 h 7116222"/>
              <a:gd name="connsiteX6833" fmla="*/ 5808560 w 7180474"/>
              <a:gd name="connsiteY6833" fmla="*/ 2189831 h 7116222"/>
              <a:gd name="connsiteX6834" fmla="*/ 5957800 w 7180474"/>
              <a:gd name="connsiteY6834" fmla="*/ 2140965 h 7116222"/>
              <a:gd name="connsiteX6835" fmla="*/ 6050042 w 7180474"/>
              <a:gd name="connsiteY6835" fmla="*/ 2171106 h 7116222"/>
              <a:gd name="connsiteX6836" fmla="*/ 6050042 w 7180474"/>
              <a:gd name="connsiteY6836" fmla="*/ 2268838 h 7116222"/>
              <a:gd name="connsiteX6837" fmla="*/ 5993043 w 7180474"/>
              <a:gd name="connsiteY6837" fmla="*/ 2347973 h 7116222"/>
              <a:gd name="connsiteX6838" fmla="*/ 5900801 w 7180474"/>
              <a:gd name="connsiteY6838" fmla="*/ 2317704 h 7116222"/>
              <a:gd name="connsiteX6839" fmla="*/ 6050296 w 7180474"/>
              <a:gd name="connsiteY6839" fmla="*/ 2098641 h 7116222"/>
              <a:gd name="connsiteX6840" fmla="*/ 5958055 w 7180474"/>
              <a:gd name="connsiteY6840" fmla="*/ 2128781 h 7116222"/>
              <a:gd name="connsiteX6841" fmla="*/ 5808814 w 7180474"/>
              <a:gd name="connsiteY6841" fmla="*/ 2079915 h 7116222"/>
              <a:gd name="connsiteX6842" fmla="*/ 5901056 w 7180474"/>
              <a:gd name="connsiteY6842" fmla="*/ 1951658 h 7116222"/>
              <a:gd name="connsiteX6843" fmla="*/ 5993806 w 7180474"/>
              <a:gd name="connsiteY6843" fmla="*/ 1921774 h 7116222"/>
              <a:gd name="connsiteX6844" fmla="*/ 6050805 w 7180474"/>
              <a:gd name="connsiteY6844" fmla="*/ 2000780 h 7116222"/>
              <a:gd name="connsiteX6845" fmla="*/ 5882480 w 7180474"/>
              <a:gd name="connsiteY6845" fmla="*/ 1957558 h 7116222"/>
              <a:gd name="connsiteX6846" fmla="*/ 5797363 w 7180474"/>
              <a:gd name="connsiteY6846" fmla="*/ 2075682 h 7116222"/>
              <a:gd name="connsiteX6847" fmla="*/ 5744690 w 7180474"/>
              <a:gd name="connsiteY6847" fmla="*/ 2058496 h 7116222"/>
              <a:gd name="connsiteX6848" fmla="*/ 5744690 w 7180474"/>
              <a:gd name="connsiteY6848" fmla="*/ 2002704 h 7116222"/>
              <a:gd name="connsiteX6849" fmla="*/ 5537433 w 7180474"/>
              <a:gd name="connsiteY6849" fmla="*/ 1990520 h 7116222"/>
              <a:gd name="connsiteX6850" fmla="*/ 5388192 w 7180474"/>
              <a:gd name="connsiteY6850" fmla="*/ 1941654 h 7116222"/>
              <a:gd name="connsiteX6851" fmla="*/ 5331193 w 7180474"/>
              <a:gd name="connsiteY6851" fmla="*/ 1862519 h 7116222"/>
              <a:gd name="connsiteX6852" fmla="*/ 5388192 w 7180474"/>
              <a:gd name="connsiteY6852" fmla="*/ 1783513 h 7116222"/>
              <a:gd name="connsiteX6853" fmla="*/ 5388192 w 7180474"/>
              <a:gd name="connsiteY6853" fmla="*/ 1783513 h 7116222"/>
              <a:gd name="connsiteX6854" fmla="*/ 5480434 w 7180474"/>
              <a:gd name="connsiteY6854" fmla="*/ 1753244 h 7116222"/>
              <a:gd name="connsiteX6855" fmla="*/ 5537433 w 7180474"/>
              <a:gd name="connsiteY6855" fmla="*/ 1832379 h 7116222"/>
              <a:gd name="connsiteX6856" fmla="*/ 5473818 w 7180474"/>
              <a:gd name="connsiteY6856" fmla="*/ 2079402 h 7116222"/>
              <a:gd name="connsiteX6857" fmla="*/ 5324577 w 7180474"/>
              <a:gd name="connsiteY6857" fmla="*/ 2128268 h 7116222"/>
              <a:gd name="connsiteX6858" fmla="*/ 5232463 w 7180474"/>
              <a:gd name="connsiteY6858" fmla="*/ 2098128 h 7116222"/>
              <a:gd name="connsiteX6859" fmla="*/ 5232463 w 7180474"/>
              <a:gd name="connsiteY6859" fmla="*/ 2000396 h 7116222"/>
              <a:gd name="connsiteX6860" fmla="*/ 5232463 w 7180474"/>
              <a:gd name="connsiteY6860" fmla="*/ 2000396 h 7116222"/>
              <a:gd name="connsiteX6861" fmla="*/ 5289461 w 7180474"/>
              <a:gd name="connsiteY6861" fmla="*/ 1921389 h 7116222"/>
              <a:gd name="connsiteX6862" fmla="*/ 5381576 w 7180474"/>
              <a:gd name="connsiteY6862" fmla="*/ 1951530 h 7116222"/>
              <a:gd name="connsiteX6863" fmla="*/ 5306128 w 7180474"/>
              <a:gd name="connsiteY6863" fmla="*/ 2134296 h 7116222"/>
              <a:gd name="connsiteX6864" fmla="*/ 5221012 w 7180474"/>
              <a:gd name="connsiteY6864" fmla="*/ 2162256 h 7116222"/>
              <a:gd name="connsiteX6865" fmla="*/ 5221012 w 7180474"/>
              <a:gd name="connsiteY6865" fmla="*/ 2252036 h 7116222"/>
              <a:gd name="connsiteX6866" fmla="*/ 5135768 w 7180474"/>
              <a:gd name="connsiteY6866" fmla="*/ 2133911 h 7116222"/>
              <a:gd name="connsiteX6867" fmla="*/ 5221012 w 7180474"/>
              <a:gd name="connsiteY6867" fmla="*/ 2015915 h 7116222"/>
              <a:gd name="connsiteX6868" fmla="*/ 5221012 w 7180474"/>
              <a:gd name="connsiteY6868" fmla="*/ 2105695 h 7116222"/>
              <a:gd name="connsiteX6869" fmla="*/ 5221012 w 7180474"/>
              <a:gd name="connsiteY6869" fmla="*/ 1996548 h 7116222"/>
              <a:gd name="connsiteX6870" fmla="*/ 5221012 w 7180474"/>
              <a:gd name="connsiteY6870" fmla="*/ 1996548 h 7116222"/>
              <a:gd name="connsiteX6871" fmla="*/ 5128770 w 7180474"/>
              <a:gd name="connsiteY6871" fmla="*/ 2124805 h 7116222"/>
              <a:gd name="connsiteX6872" fmla="*/ 5036528 w 7180474"/>
              <a:gd name="connsiteY6872" fmla="*/ 1996548 h 7116222"/>
              <a:gd name="connsiteX6873" fmla="*/ 5036528 w 7180474"/>
              <a:gd name="connsiteY6873" fmla="*/ 1898816 h 7116222"/>
              <a:gd name="connsiteX6874" fmla="*/ 5128770 w 7180474"/>
              <a:gd name="connsiteY6874" fmla="*/ 1868547 h 7116222"/>
              <a:gd name="connsiteX6875" fmla="*/ 5221012 w 7180474"/>
              <a:gd name="connsiteY6875" fmla="*/ 1898816 h 7116222"/>
              <a:gd name="connsiteX6876" fmla="*/ 5121645 w 7180474"/>
              <a:gd name="connsiteY6876" fmla="*/ 2134296 h 7116222"/>
              <a:gd name="connsiteX6877" fmla="*/ 5036528 w 7180474"/>
              <a:gd name="connsiteY6877" fmla="*/ 2252421 h 7116222"/>
              <a:gd name="connsiteX6878" fmla="*/ 5036528 w 7180474"/>
              <a:gd name="connsiteY6878" fmla="*/ 2162641 h 7116222"/>
              <a:gd name="connsiteX6879" fmla="*/ 4951412 w 7180474"/>
              <a:gd name="connsiteY6879" fmla="*/ 2134681 h 7116222"/>
              <a:gd name="connsiteX6880" fmla="*/ 5036528 w 7180474"/>
              <a:gd name="connsiteY6880" fmla="*/ 2106849 h 7116222"/>
              <a:gd name="connsiteX6881" fmla="*/ 5036528 w 7180474"/>
              <a:gd name="connsiteY6881" fmla="*/ 2017069 h 7116222"/>
              <a:gd name="connsiteX6882" fmla="*/ 5025587 w 7180474"/>
              <a:gd name="connsiteY6882" fmla="*/ 2098769 h 7116222"/>
              <a:gd name="connsiteX6883" fmla="*/ 4933345 w 7180474"/>
              <a:gd name="connsiteY6883" fmla="*/ 2128909 h 7116222"/>
              <a:gd name="connsiteX6884" fmla="*/ 4783850 w 7180474"/>
              <a:gd name="connsiteY6884" fmla="*/ 2080043 h 7116222"/>
              <a:gd name="connsiteX6885" fmla="*/ 4876091 w 7180474"/>
              <a:gd name="connsiteY6885" fmla="*/ 1951786 h 7116222"/>
              <a:gd name="connsiteX6886" fmla="*/ 4968333 w 7180474"/>
              <a:gd name="connsiteY6886" fmla="*/ 1921646 h 7116222"/>
              <a:gd name="connsiteX6887" fmla="*/ 5025332 w 7180474"/>
              <a:gd name="connsiteY6887" fmla="*/ 2000652 h 7116222"/>
              <a:gd name="connsiteX6888" fmla="*/ 4857770 w 7180474"/>
              <a:gd name="connsiteY6888" fmla="*/ 1957686 h 7116222"/>
              <a:gd name="connsiteX6889" fmla="*/ 4772654 w 7180474"/>
              <a:gd name="connsiteY6889" fmla="*/ 2075811 h 7116222"/>
              <a:gd name="connsiteX6890" fmla="*/ 4720235 w 7180474"/>
              <a:gd name="connsiteY6890" fmla="*/ 2059137 h 7116222"/>
              <a:gd name="connsiteX6891" fmla="*/ 4720235 w 7180474"/>
              <a:gd name="connsiteY6891" fmla="*/ 2003345 h 7116222"/>
              <a:gd name="connsiteX6892" fmla="*/ 4512723 w 7180474"/>
              <a:gd name="connsiteY6892" fmla="*/ 1990648 h 7116222"/>
              <a:gd name="connsiteX6893" fmla="*/ 4363482 w 7180474"/>
              <a:gd name="connsiteY6893" fmla="*/ 1941782 h 7116222"/>
              <a:gd name="connsiteX6894" fmla="*/ 4306483 w 7180474"/>
              <a:gd name="connsiteY6894" fmla="*/ 1862647 h 7116222"/>
              <a:gd name="connsiteX6895" fmla="*/ 4363482 w 7180474"/>
              <a:gd name="connsiteY6895" fmla="*/ 1783641 h 7116222"/>
              <a:gd name="connsiteX6896" fmla="*/ 4363482 w 7180474"/>
              <a:gd name="connsiteY6896" fmla="*/ 1783641 h 7116222"/>
              <a:gd name="connsiteX6897" fmla="*/ 4455724 w 7180474"/>
              <a:gd name="connsiteY6897" fmla="*/ 1753372 h 7116222"/>
              <a:gd name="connsiteX6898" fmla="*/ 4512723 w 7180474"/>
              <a:gd name="connsiteY6898" fmla="*/ 1832507 h 7116222"/>
              <a:gd name="connsiteX6899" fmla="*/ 4449108 w 7180474"/>
              <a:gd name="connsiteY6899" fmla="*/ 2079530 h 7116222"/>
              <a:gd name="connsiteX6900" fmla="*/ 4299994 w 7180474"/>
              <a:gd name="connsiteY6900" fmla="*/ 2128396 h 7116222"/>
              <a:gd name="connsiteX6901" fmla="*/ 4207753 w 7180474"/>
              <a:gd name="connsiteY6901" fmla="*/ 2098256 h 7116222"/>
              <a:gd name="connsiteX6902" fmla="*/ 4207753 w 7180474"/>
              <a:gd name="connsiteY6902" fmla="*/ 2000524 h 7116222"/>
              <a:gd name="connsiteX6903" fmla="*/ 4207753 w 7180474"/>
              <a:gd name="connsiteY6903" fmla="*/ 2000524 h 7116222"/>
              <a:gd name="connsiteX6904" fmla="*/ 4264752 w 7180474"/>
              <a:gd name="connsiteY6904" fmla="*/ 1921517 h 7116222"/>
              <a:gd name="connsiteX6905" fmla="*/ 4356994 w 7180474"/>
              <a:gd name="connsiteY6905" fmla="*/ 1951658 h 7116222"/>
              <a:gd name="connsiteX6906" fmla="*/ 4281419 w 7180474"/>
              <a:gd name="connsiteY6906" fmla="*/ 2134424 h 7116222"/>
              <a:gd name="connsiteX6907" fmla="*/ 4196302 w 7180474"/>
              <a:gd name="connsiteY6907" fmla="*/ 2162384 h 7116222"/>
              <a:gd name="connsiteX6908" fmla="*/ 4196302 w 7180474"/>
              <a:gd name="connsiteY6908" fmla="*/ 2252164 h 7116222"/>
              <a:gd name="connsiteX6909" fmla="*/ 4111185 w 7180474"/>
              <a:gd name="connsiteY6909" fmla="*/ 2134040 h 7116222"/>
              <a:gd name="connsiteX6910" fmla="*/ 4196302 w 7180474"/>
              <a:gd name="connsiteY6910" fmla="*/ 2016043 h 7116222"/>
              <a:gd name="connsiteX6911" fmla="*/ 4196302 w 7180474"/>
              <a:gd name="connsiteY6911" fmla="*/ 2105823 h 7116222"/>
              <a:gd name="connsiteX6912" fmla="*/ 4196302 w 7180474"/>
              <a:gd name="connsiteY6912" fmla="*/ 1996676 h 7116222"/>
              <a:gd name="connsiteX6913" fmla="*/ 4196302 w 7180474"/>
              <a:gd name="connsiteY6913" fmla="*/ 1996676 h 7116222"/>
              <a:gd name="connsiteX6914" fmla="*/ 4104060 w 7180474"/>
              <a:gd name="connsiteY6914" fmla="*/ 2124933 h 7116222"/>
              <a:gd name="connsiteX6915" fmla="*/ 4011819 w 7180474"/>
              <a:gd name="connsiteY6915" fmla="*/ 1996676 h 7116222"/>
              <a:gd name="connsiteX6916" fmla="*/ 4011819 w 7180474"/>
              <a:gd name="connsiteY6916" fmla="*/ 1898944 h 7116222"/>
              <a:gd name="connsiteX6917" fmla="*/ 4104060 w 7180474"/>
              <a:gd name="connsiteY6917" fmla="*/ 1868675 h 7116222"/>
              <a:gd name="connsiteX6918" fmla="*/ 4196302 w 7180474"/>
              <a:gd name="connsiteY6918" fmla="*/ 1898944 h 7116222"/>
              <a:gd name="connsiteX6919" fmla="*/ 4096936 w 7180474"/>
              <a:gd name="connsiteY6919" fmla="*/ 2134424 h 7116222"/>
              <a:gd name="connsiteX6920" fmla="*/ 4011819 w 7180474"/>
              <a:gd name="connsiteY6920" fmla="*/ 2252549 h 7116222"/>
              <a:gd name="connsiteX6921" fmla="*/ 4011819 w 7180474"/>
              <a:gd name="connsiteY6921" fmla="*/ 2162769 h 7116222"/>
              <a:gd name="connsiteX6922" fmla="*/ 3926702 w 7180474"/>
              <a:gd name="connsiteY6922" fmla="*/ 2134809 h 7116222"/>
              <a:gd name="connsiteX6923" fmla="*/ 4011819 w 7180474"/>
              <a:gd name="connsiteY6923" fmla="*/ 2106977 h 7116222"/>
              <a:gd name="connsiteX6924" fmla="*/ 4011819 w 7180474"/>
              <a:gd name="connsiteY6924" fmla="*/ 2017197 h 7116222"/>
              <a:gd name="connsiteX6925" fmla="*/ 4000368 w 7180474"/>
              <a:gd name="connsiteY6925" fmla="*/ 2098256 h 7116222"/>
              <a:gd name="connsiteX6926" fmla="*/ 3908126 w 7180474"/>
              <a:gd name="connsiteY6926" fmla="*/ 2128396 h 7116222"/>
              <a:gd name="connsiteX6927" fmla="*/ 3758886 w 7180474"/>
              <a:gd name="connsiteY6927" fmla="*/ 2079530 h 7116222"/>
              <a:gd name="connsiteX6928" fmla="*/ 3851127 w 7180474"/>
              <a:gd name="connsiteY6928" fmla="*/ 1951273 h 7116222"/>
              <a:gd name="connsiteX6929" fmla="*/ 3943369 w 7180474"/>
              <a:gd name="connsiteY6929" fmla="*/ 1921133 h 7116222"/>
              <a:gd name="connsiteX6930" fmla="*/ 4000368 w 7180474"/>
              <a:gd name="connsiteY6930" fmla="*/ 2000139 h 7116222"/>
              <a:gd name="connsiteX6931" fmla="*/ 3832679 w 7180474"/>
              <a:gd name="connsiteY6931" fmla="*/ 1957173 h 7116222"/>
              <a:gd name="connsiteX6932" fmla="*/ 3747435 w 7180474"/>
              <a:gd name="connsiteY6932" fmla="*/ 2075298 h 7116222"/>
              <a:gd name="connsiteX6933" fmla="*/ 3694889 w 7180474"/>
              <a:gd name="connsiteY6933" fmla="*/ 2058111 h 7116222"/>
              <a:gd name="connsiteX6934" fmla="*/ 3694889 w 7180474"/>
              <a:gd name="connsiteY6934" fmla="*/ 2002319 h 7116222"/>
              <a:gd name="connsiteX6935" fmla="*/ 3486105 w 7180474"/>
              <a:gd name="connsiteY6935" fmla="*/ 1991161 h 7116222"/>
              <a:gd name="connsiteX6936" fmla="*/ 3337245 w 7180474"/>
              <a:gd name="connsiteY6936" fmla="*/ 1942295 h 7116222"/>
              <a:gd name="connsiteX6937" fmla="*/ 3280247 w 7180474"/>
              <a:gd name="connsiteY6937" fmla="*/ 1863160 h 7116222"/>
              <a:gd name="connsiteX6938" fmla="*/ 3337245 w 7180474"/>
              <a:gd name="connsiteY6938" fmla="*/ 1784154 h 7116222"/>
              <a:gd name="connsiteX6939" fmla="*/ 3337245 w 7180474"/>
              <a:gd name="connsiteY6939" fmla="*/ 1784154 h 7116222"/>
              <a:gd name="connsiteX6940" fmla="*/ 3429360 w 7180474"/>
              <a:gd name="connsiteY6940" fmla="*/ 1753885 h 7116222"/>
              <a:gd name="connsiteX6941" fmla="*/ 3486359 w 7180474"/>
              <a:gd name="connsiteY6941" fmla="*/ 1833020 h 7116222"/>
              <a:gd name="connsiteX6942" fmla="*/ 3422490 w 7180474"/>
              <a:gd name="connsiteY6942" fmla="*/ 2080043 h 7116222"/>
              <a:gd name="connsiteX6943" fmla="*/ 3273376 w 7180474"/>
              <a:gd name="connsiteY6943" fmla="*/ 2128909 h 7116222"/>
              <a:gd name="connsiteX6944" fmla="*/ 3180753 w 7180474"/>
              <a:gd name="connsiteY6944" fmla="*/ 2098769 h 7116222"/>
              <a:gd name="connsiteX6945" fmla="*/ 3180753 w 7180474"/>
              <a:gd name="connsiteY6945" fmla="*/ 2001037 h 7116222"/>
              <a:gd name="connsiteX6946" fmla="*/ 3180753 w 7180474"/>
              <a:gd name="connsiteY6946" fmla="*/ 2001037 h 7116222"/>
              <a:gd name="connsiteX6947" fmla="*/ 3238006 w 7180474"/>
              <a:gd name="connsiteY6947" fmla="*/ 1921774 h 7116222"/>
              <a:gd name="connsiteX6948" fmla="*/ 3330248 w 7180474"/>
              <a:gd name="connsiteY6948" fmla="*/ 1951914 h 7116222"/>
              <a:gd name="connsiteX6949" fmla="*/ 3254801 w 7180474"/>
              <a:gd name="connsiteY6949" fmla="*/ 2134937 h 7116222"/>
              <a:gd name="connsiteX6950" fmla="*/ 3169684 w 7180474"/>
              <a:gd name="connsiteY6950" fmla="*/ 2162897 h 7116222"/>
              <a:gd name="connsiteX6951" fmla="*/ 3169684 w 7180474"/>
              <a:gd name="connsiteY6951" fmla="*/ 2252678 h 7116222"/>
              <a:gd name="connsiteX6952" fmla="*/ 3084567 w 7180474"/>
              <a:gd name="connsiteY6952" fmla="*/ 2134553 h 7116222"/>
              <a:gd name="connsiteX6953" fmla="*/ 3169684 w 7180474"/>
              <a:gd name="connsiteY6953" fmla="*/ 2016556 h 7116222"/>
              <a:gd name="connsiteX6954" fmla="*/ 3169684 w 7180474"/>
              <a:gd name="connsiteY6954" fmla="*/ 2106336 h 7116222"/>
              <a:gd name="connsiteX6955" fmla="*/ 3169684 w 7180474"/>
              <a:gd name="connsiteY6955" fmla="*/ 1997189 h 7116222"/>
              <a:gd name="connsiteX6956" fmla="*/ 3169684 w 7180474"/>
              <a:gd name="connsiteY6956" fmla="*/ 1997189 h 7116222"/>
              <a:gd name="connsiteX6957" fmla="*/ 3077442 w 7180474"/>
              <a:gd name="connsiteY6957" fmla="*/ 2125446 h 7116222"/>
              <a:gd name="connsiteX6958" fmla="*/ 2985201 w 7180474"/>
              <a:gd name="connsiteY6958" fmla="*/ 1997189 h 7116222"/>
              <a:gd name="connsiteX6959" fmla="*/ 2985201 w 7180474"/>
              <a:gd name="connsiteY6959" fmla="*/ 1899457 h 7116222"/>
              <a:gd name="connsiteX6960" fmla="*/ 3077442 w 7180474"/>
              <a:gd name="connsiteY6960" fmla="*/ 1869188 h 7116222"/>
              <a:gd name="connsiteX6961" fmla="*/ 3169684 w 7180474"/>
              <a:gd name="connsiteY6961" fmla="*/ 1899457 h 7116222"/>
              <a:gd name="connsiteX6962" fmla="*/ 3070317 w 7180474"/>
              <a:gd name="connsiteY6962" fmla="*/ 2134937 h 7116222"/>
              <a:gd name="connsiteX6963" fmla="*/ 2985201 w 7180474"/>
              <a:gd name="connsiteY6963" fmla="*/ 2253062 h 7116222"/>
              <a:gd name="connsiteX6964" fmla="*/ 2985201 w 7180474"/>
              <a:gd name="connsiteY6964" fmla="*/ 2163282 h 7116222"/>
              <a:gd name="connsiteX6965" fmla="*/ 2900084 w 7180474"/>
              <a:gd name="connsiteY6965" fmla="*/ 2135322 h 7116222"/>
              <a:gd name="connsiteX6966" fmla="*/ 2985201 w 7180474"/>
              <a:gd name="connsiteY6966" fmla="*/ 2107490 h 7116222"/>
              <a:gd name="connsiteX6967" fmla="*/ 2985201 w 7180474"/>
              <a:gd name="connsiteY6967" fmla="*/ 2017710 h 7116222"/>
              <a:gd name="connsiteX6968" fmla="*/ 2973750 w 7180474"/>
              <a:gd name="connsiteY6968" fmla="*/ 2098769 h 7116222"/>
              <a:gd name="connsiteX6969" fmla="*/ 2881508 w 7180474"/>
              <a:gd name="connsiteY6969" fmla="*/ 2128909 h 7116222"/>
              <a:gd name="connsiteX6970" fmla="*/ 2732267 w 7180474"/>
              <a:gd name="connsiteY6970" fmla="*/ 2080043 h 7116222"/>
              <a:gd name="connsiteX6971" fmla="*/ 2824509 w 7180474"/>
              <a:gd name="connsiteY6971" fmla="*/ 1951786 h 7116222"/>
              <a:gd name="connsiteX6972" fmla="*/ 2916751 w 7180474"/>
              <a:gd name="connsiteY6972" fmla="*/ 1921646 h 7116222"/>
              <a:gd name="connsiteX6973" fmla="*/ 2973750 w 7180474"/>
              <a:gd name="connsiteY6973" fmla="*/ 2000652 h 7116222"/>
              <a:gd name="connsiteX6974" fmla="*/ 2806061 w 7180474"/>
              <a:gd name="connsiteY6974" fmla="*/ 1957686 h 7116222"/>
              <a:gd name="connsiteX6975" fmla="*/ 2720817 w 7180474"/>
              <a:gd name="connsiteY6975" fmla="*/ 2075811 h 7116222"/>
              <a:gd name="connsiteX6976" fmla="*/ 2668271 w 7180474"/>
              <a:gd name="connsiteY6976" fmla="*/ 2058624 h 7116222"/>
              <a:gd name="connsiteX6977" fmla="*/ 2668271 w 7180474"/>
              <a:gd name="connsiteY6977" fmla="*/ 2002832 h 7116222"/>
              <a:gd name="connsiteX6978" fmla="*/ 2460886 w 7180474"/>
              <a:gd name="connsiteY6978" fmla="*/ 1990648 h 7116222"/>
              <a:gd name="connsiteX6979" fmla="*/ 2311773 w 7180474"/>
              <a:gd name="connsiteY6979" fmla="*/ 1941782 h 7116222"/>
              <a:gd name="connsiteX6980" fmla="*/ 2254774 w 7180474"/>
              <a:gd name="connsiteY6980" fmla="*/ 1862647 h 7116222"/>
              <a:gd name="connsiteX6981" fmla="*/ 2311645 w 7180474"/>
              <a:gd name="connsiteY6981" fmla="*/ 1783641 h 7116222"/>
              <a:gd name="connsiteX6982" fmla="*/ 2311645 w 7180474"/>
              <a:gd name="connsiteY6982" fmla="*/ 1783641 h 7116222"/>
              <a:gd name="connsiteX6983" fmla="*/ 2403760 w 7180474"/>
              <a:gd name="connsiteY6983" fmla="*/ 1753372 h 7116222"/>
              <a:gd name="connsiteX6984" fmla="*/ 2460759 w 7180474"/>
              <a:gd name="connsiteY6984" fmla="*/ 1832507 h 7116222"/>
              <a:gd name="connsiteX6985" fmla="*/ 2397271 w 7180474"/>
              <a:gd name="connsiteY6985" fmla="*/ 2079530 h 7116222"/>
              <a:gd name="connsiteX6986" fmla="*/ 2248030 w 7180474"/>
              <a:gd name="connsiteY6986" fmla="*/ 2128396 h 7116222"/>
              <a:gd name="connsiteX6987" fmla="*/ 2155789 w 7180474"/>
              <a:gd name="connsiteY6987" fmla="*/ 2098256 h 7116222"/>
              <a:gd name="connsiteX6988" fmla="*/ 2155789 w 7180474"/>
              <a:gd name="connsiteY6988" fmla="*/ 2000524 h 7116222"/>
              <a:gd name="connsiteX6989" fmla="*/ 2155789 w 7180474"/>
              <a:gd name="connsiteY6989" fmla="*/ 2000524 h 7116222"/>
              <a:gd name="connsiteX6990" fmla="*/ 2212788 w 7180474"/>
              <a:gd name="connsiteY6990" fmla="*/ 1921517 h 7116222"/>
              <a:gd name="connsiteX6991" fmla="*/ 2305029 w 7180474"/>
              <a:gd name="connsiteY6991" fmla="*/ 1951658 h 7116222"/>
              <a:gd name="connsiteX6992" fmla="*/ 2229455 w 7180474"/>
              <a:gd name="connsiteY6992" fmla="*/ 2134424 h 7116222"/>
              <a:gd name="connsiteX6993" fmla="*/ 2144338 w 7180474"/>
              <a:gd name="connsiteY6993" fmla="*/ 2162384 h 7116222"/>
              <a:gd name="connsiteX6994" fmla="*/ 2144338 w 7180474"/>
              <a:gd name="connsiteY6994" fmla="*/ 2252164 h 7116222"/>
              <a:gd name="connsiteX6995" fmla="*/ 2059221 w 7180474"/>
              <a:gd name="connsiteY6995" fmla="*/ 2134040 h 7116222"/>
              <a:gd name="connsiteX6996" fmla="*/ 2144338 w 7180474"/>
              <a:gd name="connsiteY6996" fmla="*/ 2016043 h 7116222"/>
              <a:gd name="connsiteX6997" fmla="*/ 2144338 w 7180474"/>
              <a:gd name="connsiteY6997" fmla="*/ 2105823 h 7116222"/>
              <a:gd name="connsiteX6998" fmla="*/ 2144338 w 7180474"/>
              <a:gd name="connsiteY6998" fmla="*/ 1996676 h 7116222"/>
              <a:gd name="connsiteX6999" fmla="*/ 2144338 w 7180474"/>
              <a:gd name="connsiteY6999" fmla="*/ 1996676 h 7116222"/>
              <a:gd name="connsiteX7000" fmla="*/ 2052096 w 7180474"/>
              <a:gd name="connsiteY7000" fmla="*/ 2124933 h 7116222"/>
              <a:gd name="connsiteX7001" fmla="*/ 1959854 w 7180474"/>
              <a:gd name="connsiteY7001" fmla="*/ 1996676 h 7116222"/>
              <a:gd name="connsiteX7002" fmla="*/ 1959854 w 7180474"/>
              <a:gd name="connsiteY7002" fmla="*/ 1898944 h 7116222"/>
              <a:gd name="connsiteX7003" fmla="*/ 2052096 w 7180474"/>
              <a:gd name="connsiteY7003" fmla="*/ 1868675 h 7116222"/>
              <a:gd name="connsiteX7004" fmla="*/ 2144338 w 7180474"/>
              <a:gd name="connsiteY7004" fmla="*/ 1898944 h 7116222"/>
              <a:gd name="connsiteX7005" fmla="*/ 2045099 w 7180474"/>
              <a:gd name="connsiteY7005" fmla="*/ 2134424 h 7116222"/>
              <a:gd name="connsiteX7006" fmla="*/ 1959854 w 7180474"/>
              <a:gd name="connsiteY7006" fmla="*/ 2252549 h 7116222"/>
              <a:gd name="connsiteX7007" fmla="*/ 1959854 w 7180474"/>
              <a:gd name="connsiteY7007" fmla="*/ 2162769 h 7116222"/>
              <a:gd name="connsiteX7008" fmla="*/ 1874738 w 7180474"/>
              <a:gd name="connsiteY7008" fmla="*/ 2134809 h 7116222"/>
              <a:gd name="connsiteX7009" fmla="*/ 1959854 w 7180474"/>
              <a:gd name="connsiteY7009" fmla="*/ 2106977 h 7116222"/>
              <a:gd name="connsiteX7010" fmla="*/ 1959854 w 7180474"/>
              <a:gd name="connsiteY7010" fmla="*/ 2017197 h 7116222"/>
              <a:gd name="connsiteX7011" fmla="*/ 1948404 w 7180474"/>
              <a:gd name="connsiteY7011" fmla="*/ 2098256 h 7116222"/>
              <a:gd name="connsiteX7012" fmla="*/ 1856289 w 7180474"/>
              <a:gd name="connsiteY7012" fmla="*/ 2128396 h 7116222"/>
              <a:gd name="connsiteX7013" fmla="*/ 1707049 w 7180474"/>
              <a:gd name="connsiteY7013" fmla="*/ 2079530 h 7116222"/>
              <a:gd name="connsiteX7014" fmla="*/ 1799290 w 7180474"/>
              <a:gd name="connsiteY7014" fmla="*/ 1951273 h 7116222"/>
              <a:gd name="connsiteX7015" fmla="*/ 1891405 w 7180474"/>
              <a:gd name="connsiteY7015" fmla="*/ 1921133 h 7116222"/>
              <a:gd name="connsiteX7016" fmla="*/ 1948404 w 7180474"/>
              <a:gd name="connsiteY7016" fmla="*/ 2000139 h 7116222"/>
              <a:gd name="connsiteX7017" fmla="*/ 1780715 w 7180474"/>
              <a:gd name="connsiteY7017" fmla="*/ 1957173 h 7116222"/>
              <a:gd name="connsiteX7018" fmla="*/ 1695598 w 7180474"/>
              <a:gd name="connsiteY7018" fmla="*/ 2075298 h 7116222"/>
              <a:gd name="connsiteX7019" fmla="*/ 1642925 w 7180474"/>
              <a:gd name="connsiteY7019" fmla="*/ 2058111 h 7116222"/>
              <a:gd name="connsiteX7020" fmla="*/ 1642925 w 7180474"/>
              <a:gd name="connsiteY7020" fmla="*/ 2002319 h 7116222"/>
              <a:gd name="connsiteX7021" fmla="*/ 1435540 w 7180474"/>
              <a:gd name="connsiteY7021" fmla="*/ 1990135 h 7116222"/>
              <a:gd name="connsiteX7022" fmla="*/ 1285918 w 7180474"/>
              <a:gd name="connsiteY7022" fmla="*/ 1942295 h 7116222"/>
              <a:gd name="connsiteX7023" fmla="*/ 1228919 w 7180474"/>
              <a:gd name="connsiteY7023" fmla="*/ 1863160 h 7116222"/>
              <a:gd name="connsiteX7024" fmla="*/ 1285790 w 7180474"/>
              <a:gd name="connsiteY7024" fmla="*/ 1784154 h 7116222"/>
              <a:gd name="connsiteX7025" fmla="*/ 1285790 w 7180474"/>
              <a:gd name="connsiteY7025" fmla="*/ 1784154 h 7116222"/>
              <a:gd name="connsiteX7026" fmla="*/ 1377905 w 7180474"/>
              <a:gd name="connsiteY7026" fmla="*/ 1753885 h 7116222"/>
              <a:gd name="connsiteX7027" fmla="*/ 1434904 w 7180474"/>
              <a:gd name="connsiteY7027" fmla="*/ 1833020 h 7116222"/>
              <a:gd name="connsiteX7028" fmla="*/ 1371925 w 7180474"/>
              <a:gd name="connsiteY7028" fmla="*/ 2079017 h 7116222"/>
              <a:gd name="connsiteX7029" fmla="*/ 1221412 w 7180474"/>
              <a:gd name="connsiteY7029" fmla="*/ 2128909 h 7116222"/>
              <a:gd name="connsiteX7030" fmla="*/ 1129170 w 7180474"/>
              <a:gd name="connsiteY7030" fmla="*/ 2098769 h 7116222"/>
              <a:gd name="connsiteX7031" fmla="*/ 1129170 w 7180474"/>
              <a:gd name="connsiteY7031" fmla="*/ 2001037 h 7116222"/>
              <a:gd name="connsiteX7032" fmla="*/ 1129170 w 7180474"/>
              <a:gd name="connsiteY7032" fmla="*/ 2001037 h 7116222"/>
              <a:gd name="connsiteX7033" fmla="*/ 1186551 w 7180474"/>
              <a:gd name="connsiteY7033" fmla="*/ 1921774 h 7116222"/>
              <a:gd name="connsiteX7034" fmla="*/ 1278793 w 7180474"/>
              <a:gd name="connsiteY7034" fmla="*/ 1951914 h 7116222"/>
              <a:gd name="connsiteX7035" fmla="*/ 1204236 w 7180474"/>
              <a:gd name="connsiteY7035" fmla="*/ 2133911 h 7116222"/>
              <a:gd name="connsiteX7036" fmla="*/ 1118992 w 7180474"/>
              <a:gd name="connsiteY7036" fmla="*/ 2161871 h 7116222"/>
              <a:gd name="connsiteX7037" fmla="*/ 1118992 w 7180474"/>
              <a:gd name="connsiteY7037" fmla="*/ 2251651 h 7116222"/>
              <a:gd name="connsiteX7038" fmla="*/ 1033875 w 7180474"/>
              <a:gd name="connsiteY7038" fmla="*/ 2133526 h 7116222"/>
              <a:gd name="connsiteX7039" fmla="*/ 1118992 w 7180474"/>
              <a:gd name="connsiteY7039" fmla="*/ 2015530 h 7116222"/>
              <a:gd name="connsiteX7040" fmla="*/ 1118992 w 7180474"/>
              <a:gd name="connsiteY7040" fmla="*/ 2105310 h 7116222"/>
              <a:gd name="connsiteX7041" fmla="*/ 1119119 w 7180474"/>
              <a:gd name="connsiteY7041" fmla="*/ 1996163 h 7116222"/>
              <a:gd name="connsiteX7042" fmla="*/ 1119119 w 7180474"/>
              <a:gd name="connsiteY7042" fmla="*/ 1996163 h 7116222"/>
              <a:gd name="connsiteX7043" fmla="*/ 1026878 w 7180474"/>
              <a:gd name="connsiteY7043" fmla="*/ 2124420 h 7116222"/>
              <a:gd name="connsiteX7044" fmla="*/ 934763 w 7180474"/>
              <a:gd name="connsiteY7044" fmla="*/ 1996163 h 7116222"/>
              <a:gd name="connsiteX7045" fmla="*/ 934763 w 7180474"/>
              <a:gd name="connsiteY7045" fmla="*/ 1898431 h 7116222"/>
              <a:gd name="connsiteX7046" fmla="*/ 1026878 w 7180474"/>
              <a:gd name="connsiteY7046" fmla="*/ 1868162 h 7116222"/>
              <a:gd name="connsiteX7047" fmla="*/ 1119247 w 7180474"/>
              <a:gd name="connsiteY7047" fmla="*/ 1898431 h 7116222"/>
              <a:gd name="connsiteX7048" fmla="*/ 1019753 w 7180474"/>
              <a:gd name="connsiteY7048" fmla="*/ 2133911 h 7116222"/>
              <a:gd name="connsiteX7049" fmla="*/ 934636 w 7180474"/>
              <a:gd name="connsiteY7049" fmla="*/ 2252036 h 7116222"/>
              <a:gd name="connsiteX7050" fmla="*/ 934636 w 7180474"/>
              <a:gd name="connsiteY7050" fmla="*/ 2162256 h 7116222"/>
              <a:gd name="connsiteX7051" fmla="*/ 849392 w 7180474"/>
              <a:gd name="connsiteY7051" fmla="*/ 2134296 h 7116222"/>
              <a:gd name="connsiteX7052" fmla="*/ 934636 w 7180474"/>
              <a:gd name="connsiteY7052" fmla="*/ 2106464 h 7116222"/>
              <a:gd name="connsiteX7053" fmla="*/ 934636 w 7180474"/>
              <a:gd name="connsiteY7053" fmla="*/ 2016684 h 7116222"/>
              <a:gd name="connsiteX7054" fmla="*/ 934636 w 7180474"/>
              <a:gd name="connsiteY7054" fmla="*/ 2271788 h 7116222"/>
              <a:gd name="connsiteX7055" fmla="*/ 934636 w 7180474"/>
              <a:gd name="connsiteY7055" fmla="*/ 2271788 h 7116222"/>
              <a:gd name="connsiteX7056" fmla="*/ 1026750 w 7180474"/>
              <a:gd name="connsiteY7056" fmla="*/ 2143531 h 7116222"/>
              <a:gd name="connsiteX7057" fmla="*/ 1118992 w 7180474"/>
              <a:gd name="connsiteY7057" fmla="*/ 2271788 h 7116222"/>
              <a:gd name="connsiteX7058" fmla="*/ 1118992 w 7180474"/>
              <a:gd name="connsiteY7058" fmla="*/ 2271788 h 7116222"/>
              <a:gd name="connsiteX7059" fmla="*/ 1118992 w 7180474"/>
              <a:gd name="connsiteY7059" fmla="*/ 2370674 h 7116222"/>
              <a:gd name="connsiteX7060" fmla="*/ 1026750 w 7180474"/>
              <a:gd name="connsiteY7060" fmla="*/ 2400943 h 7116222"/>
              <a:gd name="connsiteX7061" fmla="*/ 933745 w 7180474"/>
              <a:gd name="connsiteY7061" fmla="*/ 2370674 h 7116222"/>
              <a:gd name="connsiteX7062" fmla="*/ 1045326 w 7180474"/>
              <a:gd name="connsiteY7062" fmla="*/ 2405688 h 7116222"/>
              <a:gd name="connsiteX7063" fmla="*/ 1130443 w 7180474"/>
              <a:gd name="connsiteY7063" fmla="*/ 2377857 h 7116222"/>
              <a:gd name="connsiteX7064" fmla="*/ 1130443 w 7180474"/>
              <a:gd name="connsiteY7064" fmla="*/ 2288076 h 7116222"/>
              <a:gd name="connsiteX7065" fmla="*/ 1183116 w 7180474"/>
              <a:gd name="connsiteY7065" fmla="*/ 2361183 h 7116222"/>
              <a:gd name="connsiteX7066" fmla="*/ 1268233 w 7180474"/>
              <a:gd name="connsiteY7066" fmla="*/ 2333223 h 7116222"/>
              <a:gd name="connsiteX7067" fmla="*/ 1215687 w 7180474"/>
              <a:gd name="connsiteY7067" fmla="*/ 2406201 h 7116222"/>
              <a:gd name="connsiteX7068" fmla="*/ 1268233 w 7180474"/>
              <a:gd name="connsiteY7068" fmla="*/ 2479180 h 7116222"/>
              <a:gd name="connsiteX7069" fmla="*/ 1183116 w 7180474"/>
              <a:gd name="connsiteY7069" fmla="*/ 2451348 h 7116222"/>
              <a:gd name="connsiteX7070" fmla="*/ 1129552 w 7180474"/>
              <a:gd name="connsiteY7070" fmla="*/ 2524583 h 7116222"/>
              <a:gd name="connsiteX7071" fmla="*/ 1129552 w 7180474"/>
              <a:gd name="connsiteY7071" fmla="*/ 2434803 h 7116222"/>
              <a:gd name="connsiteX7072" fmla="*/ 1130443 w 7180474"/>
              <a:gd name="connsiteY7072" fmla="*/ 2713506 h 7116222"/>
              <a:gd name="connsiteX7073" fmla="*/ 1268233 w 7180474"/>
              <a:gd name="connsiteY7073" fmla="*/ 2668359 h 7116222"/>
              <a:gd name="connsiteX7074" fmla="*/ 1183116 w 7180474"/>
              <a:gd name="connsiteY7074" fmla="*/ 2786484 h 7116222"/>
              <a:gd name="connsiteX7075" fmla="*/ 1130443 w 7180474"/>
              <a:gd name="connsiteY7075" fmla="*/ 2769298 h 7116222"/>
              <a:gd name="connsiteX7076" fmla="*/ 1268233 w 7180474"/>
              <a:gd name="connsiteY7076" fmla="*/ 3022093 h 7116222"/>
              <a:gd name="connsiteX7077" fmla="*/ 1130443 w 7180474"/>
              <a:gd name="connsiteY7077" fmla="*/ 2976946 h 7116222"/>
              <a:gd name="connsiteX7078" fmla="*/ 1130443 w 7180474"/>
              <a:gd name="connsiteY7078" fmla="*/ 2922180 h 7116222"/>
              <a:gd name="connsiteX7079" fmla="*/ 1183116 w 7180474"/>
              <a:gd name="connsiteY7079" fmla="*/ 2904865 h 7116222"/>
              <a:gd name="connsiteX7080" fmla="*/ 1279683 w 7180474"/>
              <a:gd name="connsiteY7080" fmla="*/ 3037868 h 7116222"/>
              <a:gd name="connsiteX7081" fmla="*/ 1336682 w 7180474"/>
              <a:gd name="connsiteY7081" fmla="*/ 3117003 h 7116222"/>
              <a:gd name="connsiteX7082" fmla="*/ 1279683 w 7180474"/>
              <a:gd name="connsiteY7082" fmla="*/ 3196009 h 7116222"/>
              <a:gd name="connsiteX7083" fmla="*/ 1279683 w 7180474"/>
              <a:gd name="connsiteY7083" fmla="*/ 3196009 h 7116222"/>
              <a:gd name="connsiteX7084" fmla="*/ 1187442 w 7180474"/>
              <a:gd name="connsiteY7084" fmla="*/ 3226150 h 7116222"/>
              <a:gd name="connsiteX7085" fmla="*/ 1130443 w 7180474"/>
              <a:gd name="connsiteY7085" fmla="*/ 3147015 h 7116222"/>
              <a:gd name="connsiteX7086" fmla="*/ 1130443 w 7180474"/>
              <a:gd name="connsiteY7086" fmla="*/ 2990285 h 7116222"/>
              <a:gd name="connsiteX7087" fmla="*/ 1183116 w 7180474"/>
              <a:gd name="connsiteY7087" fmla="*/ 3239873 h 7116222"/>
              <a:gd name="connsiteX7088" fmla="*/ 1268233 w 7180474"/>
              <a:gd name="connsiteY7088" fmla="*/ 3212041 h 7116222"/>
              <a:gd name="connsiteX7089" fmla="*/ 1215687 w 7180474"/>
              <a:gd name="connsiteY7089" fmla="*/ 3284891 h 7116222"/>
              <a:gd name="connsiteX7090" fmla="*/ 1268233 w 7180474"/>
              <a:gd name="connsiteY7090" fmla="*/ 3357870 h 7116222"/>
              <a:gd name="connsiteX7091" fmla="*/ 1183116 w 7180474"/>
              <a:gd name="connsiteY7091" fmla="*/ 3330038 h 7116222"/>
              <a:gd name="connsiteX7092" fmla="*/ 1130570 w 7180474"/>
              <a:gd name="connsiteY7092" fmla="*/ 3403016 h 7116222"/>
              <a:gd name="connsiteX7093" fmla="*/ 1130570 w 7180474"/>
              <a:gd name="connsiteY7093" fmla="*/ 3313236 h 7116222"/>
              <a:gd name="connsiteX7094" fmla="*/ 1045326 w 7180474"/>
              <a:gd name="connsiteY7094" fmla="*/ 3285405 h 7116222"/>
              <a:gd name="connsiteX7095" fmla="*/ 1130443 w 7180474"/>
              <a:gd name="connsiteY7095" fmla="*/ 3257445 h 7116222"/>
              <a:gd name="connsiteX7096" fmla="*/ 1130443 w 7180474"/>
              <a:gd name="connsiteY7096" fmla="*/ 3167665 h 7116222"/>
              <a:gd name="connsiteX7097" fmla="*/ 1119501 w 7180474"/>
              <a:gd name="connsiteY7097" fmla="*/ 3131368 h 7116222"/>
              <a:gd name="connsiteX7098" fmla="*/ 1034384 w 7180474"/>
              <a:gd name="connsiteY7098" fmla="*/ 3013243 h 7116222"/>
              <a:gd name="connsiteX7099" fmla="*/ 1066955 w 7180474"/>
              <a:gd name="connsiteY7099" fmla="*/ 2968096 h 7116222"/>
              <a:gd name="connsiteX7100" fmla="*/ 1118101 w 7180474"/>
              <a:gd name="connsiteY7100" fmla="*/ 2986309 h 7116222"/>
              <a:gd name="connsiteX7101" fmla="*/ 935145 w 7180474"/>
              <a:gd name="connsiteY7101" fmla="*/ 3528965 h 7116222"/>
              <a:gd name="connsiteX7102" fmla="*/ 935145 w 7180474"/>
              <a:gd name="connsiteY7102" fmla="*/ 3439185 h 7116222"/>
              <a:gd name="connsiteX7103" fmla="*/ 1020262 w 7180474"/>
              <a:gd name="connsiteY7103" fmla="*/ 3557182 h 7116222"/>
              <a:gd name="connsiteX7104" fmla="*/ 935145 w 7180474"/>
              <a:gd name="connsiteY7104" fmla="*/ 3675306 h 7116222"/>
              <a:gd name="connsiteX7105" fmla="*/ 935145 w 7180474"/>
              <a:gd name="connsiteY7105" fmla="*/ 3585526 h 7116222"/>
              <a:gd name="connsiteX7106" fmla="*/ 849901 w 7180474"/>
              <a:gd name="connsiteY7106" fmla="*/ 3557566 h 7116222"/>
              <a:gd name="connsiteX7107" fmla="*/ 935145 w 7180474"/>
              <a:gd name="connsiteY7107" fmla="*/ 3694673 h 7116222"/>
              <a:gd name="connsiteX7108" fmla="*/ 935145 w 7180474"/>
              <a:gd name="connsiteY7108" fmla="*/ 3694673 h 7116222"/>
              <a:gd name="connsiteX7109" fmla="*/ 1027259 w 7180474"/>
              <a:gd name="connsiteY7109" fmla="*/ 3566416 h 7116222"/>
              <a:gd name="connsiteX7110" fmla="*/ 1119501 w 7180474"/>
              <a:gd name="connsiteY7110" fmla="*/ 3694673 h 7116222"/>
              <a:gd name="connsiteX7111" fmla="*/ 1119501 w 7180474"/>
              <a:gd name="connsiteY7111" fmla="*/ 3694673 h 7116222"/>
              <a:gd name="connsiteX7112" fmla="*/ 1119501 w 7180474"/>
              <a:gd name="connsiteY7112" fmla="*/ 3792277 h 7116222"/>
              <a:gd name="connsiteX7113" fmla="*/ 1027259 w 7180474"/>
              <a:gd name="connsiteY7113" fmla="*/ 3822546 h 7116222"/>
              <a:gd name="connsiteX7114" fmla="*/ 935145 w 7180474"/>
              <a:gd name="connsiteY7114" fmla="*/ 3792277 h 7116222"/>
              <a:gd name="connsiteX7115" fmla="*/ 1045835 w 7180474"/>
              <a:gd name="connsiteY7115" fmla="*/ 3828574 h 7116222"/>
              <a:gd name="connsiteX7116" fmla="*/ 1130952 w 7180474"/>
              <a:gd name="connsiteY7116" fmla="*/ 3800614 h 7116222"/>
              <a:gd name="connsiteX7117" fmla="*/ 1130952 w 7180474"/>
              <a:gd name="connsiteY7117" fmla="*/ 3710834 h 7116222"/>
              <a:gd name="connsiteX7118" fmla="*/ 1183625 w 7180474"/>
              <a:gd name="connsiteY7118" fmla="*/ 3783940 h 7116222"/>
              <a:gd name="connsiteX7119" fmla="*/ 1268742 w 7180474"/>
              <a:gd name="connsiteY7119" fmla="*/ 3755980 h 7116222"/>
              <a:gd name="connsiteX7120" fmla="*/ 1216196 w 7180474"/>
              <a:gd name="connsiteY7120" fmla="*/ 3828959 h 7116222"/>
              <a:gd name="connsiteX7121" fmla="*/ 1268742 w 7180474"/>
              <a:gd name="connsiteY7121" fmla="*/ 3901937 h 7116222"/>
              <a:gd name="connsiteX7122" fmla="*/ 1183625 w 7180474"/>
              <a:gd name="connsiteY7122" fmla="*/ 3874105 h 7116222"/>
              <a:gd name="connsiteX7123" fmla="*/ 1129552 w 7180474"/>
              <a:gd name="connsiteY7123" fmla="*/ 3948238 h 7116222"/>
              <a:gd name="connsiteX7124" fmla="*/ 1129552 w 7180474"/>
              <a:gd name="connsiteY7124" fmla="*/ 3858458 h 7116222"/>
              <a:gd name="connsiteX7125" fmla="*/ 1130952 w 7180474"/>
              <a:gd name="connsiteY7125" fmla="*/ 4136391 h 7116222"/>
              <a:gd name="connsiteX7126" fmla="*/ 1268742 w 7180474"/>
              <a:gd name="connsiteY7126" fmla="*/ 4091244 h 7116222"/>
              <a:gd name="connsiteX7127" fmla="*/ 1183625 w 7180474"/>
              <a:gd name="connsiteY7127" fmla="*/ 4209369 h 7116222"/>
              <a:gd name="connsiteX7128" fmla="*/ 1130952 w 7180474"/>
              <a:gd name="connsiteY7128" fmla="*/ 4192183 h 7116222"/>
              <a:gd name="connsiteX7129" fmla="*/ 1268742 w 7180474"/>
              <a:gd name="connsiteY7129" fmla="*/ 4444850 h 7116222"/>
              <a:gd name="connsiteX7130" fmla="*/ 1130952 w 7180474"/>
              <a:gd name="connsiteY7130" fmla="*/ 4399831 h 7116222"/>
              <a:gd name="connsiteX7131" fmla="*/ 1130952 w 7180474"/>
              <a:gd name="connsiteY7131" fmla="*/ 4345835 h 7116222"/>
              <a:gd name="connsiteX7132" fmla="*/ 1183625 w 7180474"/>
              <a:gd name="connsiteY7132" fmla="*/ 4328520 h 7116222"/>
              <a:gd name="connsiteX7133" fmla="*/ 1280192 w 7180474"/>
              <a:gd name="connsiteY7133" fmla="*/ 4460754 h 7116222"/>
              <a:gd name="connsiteX7134" fmla="*/ 1337191 w 7180474"/>
              <a:gd name="connsiteY7134" fmla="*/ 4539888 h 7116222"/>
              <a:gd name="connsiteX7135" fmla="*/ 1280192 w 7180474"/>
              <a:gd name="connsiteY7135" fmla="*/ 4618895 h 7116222"/>
              <a:gd name="connsiteX7136" fmla="*/ 1280192 w 7180474"/>
              <a:gd name="connsiteY7136" fmla="*/ 4618895 h 7116222"/>
              <a:gd name="connsiteX7137" fmla="*/ 1187951 w 7180474"/>
              <a:gd name="connsiteY7137" fmla="*/ 4649035 h 7116222"/>
              <a:gd name="connsiteX7138" fmla="*/ 1130952 w 7180474"/>
              <a:gd name="connsiteY7138" fmla="*/ 4569901 h 7116222"/>
              <a:gd name="connsiteX7139" fmla="*/ 1130952 w 7180474"/>
              <a:gd name="connsiteY7139" fmla="*/ 4413299 h 7116222"/>
              <a:gd name="connsiteX7140" fmla="*/ 1183625 w 7180474"/>
              <a:gd name="connsiteY7140" fmla="*/ 4662759 h 7116222"/>
              <a:gd name="connsiteX7141" fmla="*/ 1268742 w 7180474"/>
              <a:gd name="connsiteY7141" fmla="*/ 4634799 h 7116222"/>
              <a:gd name="connsiteX7142" fmla="*/ 1216196 w 7180474"/>
              <a:gd name="connsiteY7142" fmla="*/ 4707777 h 7116222"/>
              <a:gd name="connsiteX7143" fmla="*/ 1267342 w 7180474"/>
              <a:gd name="connsiteY7143" fmla="*/ 4781910 h 7116222"/>
              <a:gd name="connsiteX7144" fmla="*/ 1182225 w 7180474"/>
              <a:gd name="connsiteY7144" fmla="*/ 4754078 h 7116222"/>
              <a:gd name="connsiteX7145" fmla="*/ 1129679 w 7180474"/>
              <a:gd name="connsiteY7145" fmla="*/ 4827056 h 7116222"/>
              <a:gd name="connsiteX7146" fmla="*/ 1129679 w 7180474"/>
              <a:gd name="connsiteY7146" fmla="*/ 4737276 h 7116222"/>
              <a:gd name="connsiteX7147" fmla="*/ 1044435 w 7180474"/>
              <a:gd name="connsiteY7147" fmla="*/ 4709444 h 7116222"/>
              <a:gd name="connsiteX7148" fmla="*/ 1129552 w 7180474"/>
              <a:gd name="connsiteY7148" fmla="*/ 4681485 h 7116222"/>
              <a:gd name="connsiteX7149" fmla="*/ 1129552 w 7180474"/>
              <a:gd name="connsiteY7149" fmla="*/ 4591704 h 7116222"/>
              <a:gd name="connsiteX7150" fmla="*/ 935145 w 7180474"/>
              <a:gd name="connsiteY7150" fmla="*/ 4842319 h 7116222"/>
              <a:gd name="connsiteX7151" fmla="*/ 935145 w 7180474"/>
              <a:gd name="connsiteY7151" fmla="*/ 4744458 h 7116222"/>
              <a:gd name="connsiteX7152" fmla="*/ 1027259 w 7180474"/>
              <a:gd name="connsiteY7152" fmla="*/ 4714318 h 7116222"/>
              <a:gd name="connsiteX7153" fmla="*/ 1119628 w 7180474"/>
              <a:gd name="connsiteY7153" fmla="*/ 4744587 h 7116222"/>
              <a:gd name="connsiteX7154" fmla="*/ 1119628 w 7180474"/>
              <a:gd name="connsiteY7154" fmla="*/ 4842191 h 7116222"/>
              <a:gd name="connsiteX7155" fmla="*/ 1119628 w 7180474"/>
              <a:gd name="connsiteY7155" fmla="*/ 4842191 h 7116222"/>
              <a:gd name="connsiteX7156" fmla="*/ 1027387 w 7180474"/>
              <a:gd name="connsiteY7156" fmla="*/ 4970448 h 7116222"/>
              <a:gd name="connsiteX7157" fmla="*/ 1119501 w 7180474"/>
              <a:gd name="connsiteY7157" fmla="*/ 4554638 h 7116222"/>
              <a:gd name="connsiteX7158" fmla="*/ 1034384 w 7180474"/>
              <a:gd name="connsiteY7158" fmla="*/ 4436513 h 7116222"/>
              <a:gd name="connsiteX7159" fmla="*/ 1066955 w 7180474"/>
              <a:gd name="connsiteY7159" fmla="*/ 4391366 h 7116222"/>
              <a:gd name="connsiteX7160" fmla="*/ 1118101 w 7180474"/>
              <a:gd name="connsiteY7160" fmla="*/ 4409964 h 7116222"/>
              <a:gd name="connsiteX7161" fmla="*/ 935145 w 7180474"/>
              <a:gd name="connsiteY7161" fmla="*/ 4952235 h 7116222"/>
              <a:gd name="connsiteX7162" fmla="*/ 935145 w 7180474"/>
              <a:gd name="connsiteY7162" fmla="*/ 4862455 h 7116222"/>
              <a:gd name="connsiteX7163" fmla="*/ 1020262 w 7180474"/>
              <a:gd name="connsiteY7163" fmla="*/ 4980452 h 7116222"/>
              <a:gd name="connsiteX7164" fmla="*/ 935145 w 7180474"/>
              <a:gd name="connsiteY7164" fmla="*/ 5098577 h 7116222"/>
              <a:gd name="connsiteX7165" fmla="*/ 935145 w 7180474"/>
              <a:gd name="connsiteY7165" fmla="*/ 5008797 h 7116222"/>
              <a:gd name="connsiteX7166" fmla="*/ 849901 w 7180474"/>
              <a:gd name="connsiteY7166" fmla="*/ 4980837 h 7116222"/>
              <a:gd name="connsiteX7167" fmla="*/ 935145 w 7180474"/>
              <a:gd name="connsiteY7167" fmla="*/ 5117815 h 7116222"/>
              <a:gd name="connsiteX7168" fmla="*/ 935145 w 7180474"/>
              <a:gd name="connsiteY7168" fmla="*/ 5117815 h 7116222"/>
              <a:gd name="connsiteX7169" fmla="*/ 1027259 w 7180474"/>
              <a:gd name="connsiteY7169" fmla="*/ 4989558 h 7116222"/>
              <a:gd name="connsiteX7170" fmla="*/ 1119501 w 7180474"/>
              <a:gd name="connsiteY7170" fmla="*/ 5117815 h 7116222"/>
              <a:gd name="connsiteX7171" fmla="*/ 1119501 w 7180474"/>
              <a:gd name="connsiteY7171" fmla="*/ 5117815 h 7116222"/>
              <a:gd name="connsiteX7172" fmla="*/ 1119501 w 7180474"/>
              <a:gd name="connsiteY7172" fmla="*/ 5215547 h 7116222"/>
              <a:gd name="connsiteX7173" fmla="*/ 1027259 w 7180474"/>
              <a:gd name="connsiteY7173" fmla="*/ 5245688 h 7116222"/>
              <a:gd name="connsiteX7174" fmla="*/ 935145 w 7180474"/>
              <a:gd name="connsiteY7174" fmla="*/ 5215547 h 7116222"/>
              <a:gd name="connsiteX7175" fmla="*/ 1034384 w 7180474"/>
              <a:gd name="connsiteY7175" fmla="*/ 4980067 h 7116222"/>
              <a:gd name="connsiteX7176" fmla="*/ 1119501 w 7180474"/>
              <a:gd name="connsiteY7176" fmla="*/ 4862070 h 7116222"/>
              <a:gd name="connsiteX7177" fmla="*/ 1119501 w 7180474"/>
              <a:gd name="connsiteY7177" fmla="*/ 4951851 h 7116222"/>
              <a:gd name="connsiteX7178" fmla="*/ 1204745 w 7180474"/>
              <a:gd name="connsiteY7178" fmla="*/ 4979683 h 7116222"/>
              <a:gd name="connsiteX7179" fmla="*/ 1119501 w 7180474"/>
              <a:gd name="connsiteY7179" fmla="*/ 5007643 h 7116222"/>
              <a:gd name="connsiteX7180" fmla="*/ 1119501 w 7180474"/>
              <a:gd name="connsiteY7180" fmla="*/ 5097423 h 7116222"/>
              <a:gd name="connsiteX7181" fmla="*/ 1130952 w 7180474"/>
              <a:gd name="connsiteY7181" fmla="*/ 5016364 h 7116222"/>
              <a:gd name="connsiteX7182" fmla="*/ 1221412 w 7180474"/>
              <a:gd name="connsiteY7182" fmla="*/ 4987121 h 7116222"/>
              <a:gd name="connsiteX7183" fmla="*/ 1370653 w 7180474"/>
              <a:gd name="connsiteY7183" fmla="*/ 5035987 h 7116222"/>
              <a:gd name="connsiteX7184" fmla="*/ 1278411 w 7180474"/>
              <a:gd name="connsiteY7184" fmla="*/ 5164244 h 7116222"/>
              <a:gd name="connsiteX7185" fmla="*/ 1186170 w 7180474"/>
              <a:gd name="connsiteY7185" fmla="*/ 5194513 h 7116222"/>
              <a:gd name="connsiteX7186" fmla="*/ 1129552 w 7180474"/>
              <a:gd name="connsiteY7186" fmla="*/ 5115378 h 7116222"/>
              <a:gd name="connsiteX7187" fmla="*/ 1298768 w 7180474"/>
              <a:gd name="connsiteY7187" fmla="*/ 5157447 h 7116222"/>
              <a:gd name="connsiteX7188" fmla="*/ 1383885 w 7180474"/>
              <a:gd name="connsiteY7188" fmla="*/ 5039322 h 7116222"/>
              <a:gd name="connsiteX7189" fmla="*/ 1436431 w 7180474"/>
              <a:gd name="connsiteY7189" fmla="*/ 5056508 h 7116222"/>
              <a:gd name="connsiteX7190" fmla="*/ 1436431 w 7180474"/>
              <a:gd name="connsiteY7190" fmla="*/ 5112300 h 7116222"/>
              <a:gd name="connsiteX7191" fmla="*/ 1707939 w 7180474"/>
              <a:gd name="connsiteY7191" fmla="*/ 5035602 h 7116222"/>
              <a:gd name="connsiteX7192" fmla="*/ 1855780 w 7180474"/>
              <a:gd name="connsiteY7192" fmla="*/ 4987121 h 7116222"/>
              <a:gd name="connsiteX7193" fmla="*/ 1947895 w 7180474"/>
              <a:gd name="connsiteY7193" fmla="*/ 5017262 h 7116222"/>
              <a:gd name="connsiteX7194" fmla="*/ 1947895 w 7180474"/>
              <a:gd name="connsiteY7194" fmla="*/ 5115378 h 7116222"/>
              <a:gd name="connsiteX7195" fmla="*/ 1890896 w 7180474"/>
              <a:gd name="connsiteY7195" fmla="*/ 5194513 h 7116222"/>
              <a:gd name="connsiteX7196" fmla="*/ 1798782 w 7180474"/>
              <a:gd name="connsiteY7196" fmla="*/ 5164244 h 7116222"/>
              <a:gd name="connsiteX7197" fmla="*/ 1875628 w 7180474"/>
              <a:gd name="connsiteY7197" fmla="*/ 4980580 h 7116222"/>
              <a:gd name="connsiteX7198" fmla="*/ 1960745 w 7180474"/>
              <a:gd name="connsiteY7198" fmla="*/ 4952748 h 7116222"/>
              <a:gd name="connsiteX7199" fmla="*/ 1960745 w 7180474"/>
              <a:gd name="connsiteY7199" fmla="*/ 4862968 h 7116222"/>
              <a:gd name="connsiteX7200" fmla="*/ 2045989 w 7180474"/>
              <a:gd name="connsiteY7200" fmla="*/ 4980965 h 7116222"/>
              <a:gd name="connsiteX7201" fmla="*/ 1960745 w 7180474"/>
              <a:gd name="connsiteY7201" fmla="*/ 5099090 h 7116222"/>
              <a:gd name="connsiteX7202" fmla="*/ 1960745 w 7180474"/>
              <a:gd name="connsiteY7202" fmla="*/ 5009310 h 7116222"/>
              <a:gd name="connsiteX7203" fmla="*/ 1959346 w 7180474"/>
              <a:gd name="connsiteY7203" fmla="*/ 5118713 h 7116222"/>
              <a:gd name="connsiteX7204" fmla="*/ 1959346 w 7180474"/>
              <a:gd name="connsiteY7204" fmla="*/ 5118713 h 7116222"/>
              <a:gd name="connsiteX7205" fmla="*/ 2051587 w 7180474"/>
              <a:gd name="connsiteY7205" fmla="*/ 4990456 h 7116222"/>
              <a:gd name="connsiteX7206" fmla="*/ 2143829 w 7180474"/>
              <a:gd name="connsiteY7206" fmla="*/ 5118713 h 7116222"/>
              <a:gd name="connsiteX7207" fmla="*/ 2143829 w 7180474"/>
              <a:gd name="connsiteY7207" fmla="*/ 5118713 h 7116222"/>
              <a:gd name="connsiteX7208" fmla="*/ 2143829 w 7180474"/>
              <a:gd name="connsiteY7208" fmla="*/ 5216445 h 7116222"/>
              <a:gd name="connsiteX7209" fmla="*/ 2051587 w 7180474"/>
              <a:gd name="connsiteY7209" fmla="*/ 5246586 h 7116222"/>
              <a:gd name="connsiteX7210" fmla="*/ 1959346 w 7180474"/>
              <a:gd name="connsiteY7210" fmla="*/ 5216445 h 7116222"/>
              <a:gd name="connsiteX7211" fmla="*/ 2058712 w 7180474"/>
              <a:gd name="connsiteY7211" fmla="*/ 4980965 h 7116222"/>
              <a:gd name="connsiteX7212" fmla="*/ 2143829 w 7180474"/>
              <a:gd name="connsiteY7212" fmla="*/ 4862968 h 7116222"/>
              <a:gd name="connsiteX7213" fmla="*/ 2143829 w 7180474"/>
              <a:gd name="connsiteY7213" fmla="*/ 4952748 h 7116222"/>
              <a:gd name="connsiteX7214" fmla="*/ 2228946 w 7180474"/>
              <a:gd name="connsiteY7214" fmla="*/ 4980580 h 7116222"/>
              <a:gd name="connsiteX7215" fmla="*/ 2143829 w 7180474"/>
              <a:gd name="connsiteY7215" fmla="*/ 5008540 h 7116222"/>
              <a:gd name="connsiteX7216" fmla="*/ 2143829 w 7180474"/>
              <a:gd name="connsiteY7216" fmla="*/ 5098320 h 7116222"/>
              <a:gd name="connsiteX7217" fmla="*/ 2155280 w 7180474"/>
              <a:gd name="connsiteY7217" fmla="*/ 5017262 h 7116222"/>
              <a:gd name="connsiteX7218" fmla="*/ 2247521 w 7180474"/>
              <a:gd name="connsiteY7218" fmla="*/ 4987121 h 7116222"/>
              <a:gd name="connsiteX7219" fmla="*/ 2396762 w 7180474"/>
              <a:gd name="connsiteY7219" fmla="*/ 5035987 h 7116222"/>
              <a:gd name="connsiteX7220" fmla="*/ 2304521 w 7180474"/>
              <a:gd name="connsiteY7220" fmla="*/ 5164244 h 7116222"/>
              <a:gd name="connsiteX7221" fmla="*/ 2212279 w 7180474"/>
              <a:gd name="connsiteY7221" fmla="*/ 5194513 h 7116222"/>
              <a:gd name="connsiteX7222" fmla="*/ 2155280 w 7180474"/>
              <a:gd name="connsiteY7222" fmla="*/ 5115378 h 7116222"/>
              <a:gd name="connsiteX7223" fmla="*/ 2322969 w 7180474"/>
              <a:gd name="connsiteY7223" fmla="*/ 5158345 h 7116222"/>
              <a:gd name="connsiteX7224" fmla="*/ 2408213 w 7180474"/>
              <a:gd name="connsiteY7224" fmla="*/ 5040220 h 7116222"/>
              <a:gd name="connsiteX7225" fmla="*/ 2460759 w 7180474"/>
              <a:gd name="connsiteY7225" fmla="*/ 5057406 h 7116222"/>
              <a:gd name="connsiteX7226" fmla="*/ 2460759 w 7180474"/>
              <a:gd name="connsiteY7226" fmla="*/ 5113198 h 7116222"/>
              <a:gd name="connsiteX7227" fmla="*/ 2732140 w 7180474"/>
              <a:gd name="connsiteY7227" fmla="*/ 5036500 h 7116222"/>
              <a:gd name="connsiteX7228" fmla="*/ 2881381 w 7180474"/>
              <a:gd name="connsiteY7228" fmla="*/ 4987121 h 7116222"/>
              <a:gd name="connsiteX7229" fmla="*/ 2973623 w 7180474"/>
              <a:gd name="connsiteY7229" fmla="*/ 5017262 h 7116222"/>
              <a:gd name="connsiteX7230" fmla="*/ 2973623 w 7180474"/>
              <a:gd name="connsiteY7230" fmla="*/ 5115378 h 7116222"/>
              <a:gd name="connsiteX7231" fmla="*/ 2916624 w 7180474"/>
              <a:gd name="connsiteY7231" fmla="*/ 5194513 h 7116222"/>
              <a:gd name="connsiteX7232" fmla="*/ 2824509 w 7180474"/>
              <a:gd name="connsiteY7232" fmla="*/ 5163860 h 7116222"/>
              <a:gd name="connsiteX7233" fmla="*/ 2899956 w 7180474"/>
              <a:gd name="connsiteY7233" fmla="*/ 4981478 h 7116222"/>
              <a:gd name="connsiteX7234" fmla="*/ 2985073 w 7180474"/>
              <a:gd name="connsiteY7234" fmla="*/ 4953646 h 7116222"/>
              <a:gd name="connsiteX7235" fmla="*/ 2985073 w 7180474"/>
              <a:gd name="connsiteY7235" fmla="*/ 4863866 h 7116222"/>
              <a:gd name="connsiteX7236" fmla="*/ 3070190 w 7180474"/>
              <a:gd name="connsiteY7236" fmla="*/ 4981863 h 7116222"/>
              <a:gd name="connsiteX7237" fmla="*/ 2985073 w 7180474"/>
              <a:gd name="connsiteY7237" fmla="*/ 5099987 h 7116222"/>
              <a:gd name="connsiteX7238" fmla="*/ 2985073 w 7180474"/>
              <a:gd name="connsiteY7238" fmla="*/ 5010207 h 7116222"/>
              <a:gd name="connsiteX7239" fmla="*/ 2985073 w 7180474"/>
              <a:gd name="connsiteY7239" fmla="*/ 5119226 h 7116222"/>
              <a:gd name="connsiteX7240" fmla="*/ 2985073 w 7180474"/>
              <a:gd name="connsiteY7240" fmla="*/ 5119226 h 7116222"/>
              <a:gd name="connsiteX7241" fmla="*/ 3077315 w 7180474"/>
              <a:gd name="connsiteY7241" fmla="*/ 4990969 h 7116222"/>
              <a:gd name="connsiteX7242" fmla="*/ 3169557 w 7180474"/>
              <a:gd name="connsiteY7242" fmla="*/ 5119226 h 7116222"/>
              <a:gd name="connsiteX7243" fmla="*/ 3169557 w 7180474"/>
              <a:gd name="connsiteY7243" fmla="*/ 5119226 h 7116222"/>
              <a:gd name="connsiteX7244" fmla="*/ 3169557 w 7180474"/>
              <a:gd name="connsiteY7244" fmla="*/ 5216958 h 7116222"/>
              <a:gd name="connsiteX7245" fmla="*/ 3077315 w 7180474"/>
              <a:gd name="connsiteY7245" fmla="*/ 5247098 h 7116222"/>
              <a:gd name="connsiteX7246" fmla="*/ 2985073 w 7180474"/>
              <a:gd name="connsiteY7246" fmla="*/ 5216958 h 7116222"/>
              <a:gd name="connsiteX7247" fmla="*/ 3084440 w 7180474"/>
              <a:gd name="connsiteY7247" fmla="*/ 4981478 h 7116222"/>
              <a:gd name="connsiteX7248" fmla="*/ 3169557 w 7180474"/>
              <a:gd name="connsiteY7248" fmla="*/ 4863481 h 7116222"/>
              <a:gd name="connsiteX7249" fmla="*/ 3169557 w 7180474"/>
              <a:gd name="connsiteY7249" fmla="*/ 4953261 h 7116222"/>
              <a:gd name="connsiteX7250" fmla="*/ 3254673 w 7180474"/>
              <a:gd name="connsiteY7250" fmla="*/ 4981093 h 7116222"/>
              <a:gd name="connsiteX7251" fmla="*/ 3169557 w 7180474"/>
              <a:gd name="connsiteY7251" fmla="*/ 5009053 h 7116222"/>
              <a:gd name="connsiteX7252" fmla="*/ 3169557 w 7180474"/>
              <a:gd name="connsiteY7252" fmla="*/ 5098833 h 7116222"/>
              <a:gd name="connsiteX7253" fmla="*/ 3181007 w 7180474"/>
              <a:gd name="connsiteY7253" fmla="*/ 5017775 h 7116222"/>
              <a:gd name="connsiteX7254" fmla="*/ 3273249 w 7180474"/>
              <a:gd name="connsiteY7254" fmla="*/ 4987634 h 7116222"/>
              <a:gd name="connsiteX7255" fmla="*/ 3422490 w 7180474"/>
              <a:gd name="connsiteY7255" fmla="*/ 5035987 h 7116222"/>
              <a:gd name="connsiteX7256" fmla="*/ 3330375 w 7180474"/>
              <a:gd name="connsiteY7256" fmla="*/ 5164244 h 7116222"/>
              <a:gd name="connsiteX7257" fmla="*/ 3238133 w 7180474"/>
              <a:gd name="connsiteY7257" fmla="*/ 5194513 h 7116222"/>
              <a:gd name="connsiteX7258" fmla="*/ 3180753 w 7180474"/>
              <a:gd name="connsiteY7258" fmla="*/ 5115378 h 7116222"/>
              <a:gd name="connsiteX7259" fmla="*/ 3348696 w 7180474"/>
              <a:gd name="connsiteY7259" fmla="*/ 5158858 h 7116222"/>
              <a:gd name="connsiteX7260" fmla="*/ 3433813 w 7180474"/>
              <a:gd name="connsiteY7260" fmla="*/ 5040733 h 7116222"/>
              <a:gd name="connsiteX7261" fmla="*/ 3486486 w 7180474"/>
              <a:gd name="connsiteY7261" fmla="*/ 5057919 h 7116222"/>
              <a:gd name="connsiteX7262" fmla="*/ 3486486 w 7180474"/>
              <a:gd name="connsiteY7262" fmla="*/ 5113711 h 7116222"/>
              <a:gd name="connsiteX7263" fmla="*/ 3757868 w 7180474"/>
              <a:gd name="connsiteY7263" fmla="*/ 5037014 h 7116222"/>
              <a:gd name="connsiteX7264" fmla="*/ 3907108 w 7180474"/>
              <a:gd name="connsiteY7264" fmla="*/ 4987121 h 7116222"/>
              <a:gd name="connsiteX7265" fmla="*/ 3999350 w 7180474"/>
              <a:gd name="connsiteY7265" fmla="*/ 5017262 h 7116222"/>
              <a:gd name="connsiteX7266" fmla="*/ 3999350 w 7180474"/>
              <a:gd name="connsiteY7266" fmla="*/ 5115378 h 7116222"/>
              <a:gd name="connsiteX7267" fmla="*/ 3942351 w 7180474"/>
              <a:gd name="connsiteY7267" fmla="*/ 5194513 h 7116222"/>
              <a:gd name="connsiteX7268" fmla="*/ 3850109 w 7180474"/>
              <a:gd name="connsiteY7268" fmla="*/ 5164244 h 7116222"/>
              <a:gd name="connsiteX7269" fmla="*/ 3925684 w 7180474"/>
              <a:gd name="connsiteY7269" fmla="*/ 4981991 h 7116222"/>
              <a:gd name="connsiteX7270" fmla="*/ 4010801 w 7180474"/>
              <a:gd name="connsiteY7270" fmla="*/ 4954159 h 7116222"/>
              <a:gd name="connsiteX7271" fmla="*/ 4010801 w 7180474"/>
              <a:gd name="connsiteY7271" fmla="*/ 4864379 h 7116222"/>
              <a:gd name="connsiteX7272" fmla="*/ 4095917 w 7180474"/>
              <a:gd name="connsiteY7272" fmla="*/ 4982376 h 7116222"/>
              <a:gd name="connsiteX7273" fmla="*/ 4010801 w 7180474"/>
              <a:gd name="connsiteY7273" fmla="*/ 5100501 h 7116222"/>
              <a:gd name="connsiteX7274" fmla="*/ 4010801 w 7180474"/>
              <a:gd name="connsiteY7274" fmla="*/ 5010721 h 7116222"/>
              <a:gd name="connsiteX7275" fmla="*/ 4010801 w 7180474"/>
              <a:gd name="connsiteY7275" fmla="*/ 5119739 h 7116222"/>
              <a:gd name="connsiteX7276" fmla="*/ 4010801 w 7180474"/>
              <a:gd name="connsiteY7276" fmla="*/ 5119739 h 7116222"/>
              <a:gd name="connsiteX7277" fmla="*/ 4103042 w 7180474"/>
              <a:gd name="connsiteY7277" fmla="*/ 4991482 h 7116222"/>
              <a:gd name="connsiteX7278" fmla="*/ 4195284 w 7180474"/>
              <a:gd name="connsiteY7278" fmla="*/ 5119739 h 7116222"/>
              <a:gd name="connsiteX7279" fmla="*/ 4195284 w 7180474"/>
              <a:gd name="connsiteY7279" fmla="*/ 5119739 h 7116222"/>
              <a:gd name="connsiteX7280" fmla="*/ 4195284 w 7180474"/>
              <a:gd name="connsiteY7280" fmla="*/ 5217471 h 7116222"/>
              <a:gd name="connsiteX7281" fmla="*/ 4103042 w 7180474"/>
              <a:gd name="connsiteY7281" fmla="*/ 5247612 h 7116222"/>
              <a:gd name="connsiteX7282" fmla="*/ 4010801 w 7180474"/>
              <a:gd name="connsiteY7282" fmla="*/ 5217471 h 7116222"/>
              <a:gd name="connsiteX7283" fmla="*/ 4110167 w 7180474"/>
              <a:gd name="connsiteY7283" fmla="*/ 4981991 h 7116222"/>
              <a:gd name="connsiteX7284" fmla="*/ 4195284 w 7180474"/>
              <a:gd name="connsiteY7284" fmla="*/ 4863994 h 7116222"/>
              <a:gd name="connsiteX7285" fmla="*/ 4195284 w 7180474"/>
              <a:gd name="connsiteY7285" fmla="*/ 4953774 h 7116222"/>
              <a:gd name="connsiteX7286" fmla="*/ 4280401 w 7180474"/>
              <a:gd name="connsiteY7286" fmla="*/ 4981606 h 7116222"/>
              <a:gd name="connsiteX7287" fmla="*/ 4195284 w 7180474"/>
              <a:gd name="connsiteY7287" fmla="*/ 5009566 h 7116222"/>
              <a:gd name="connsiteX7288" fmla="*/ 4195284 w 7180474"/>
              <a:gd name="connsiteY7288" fmla="*/ 5099346 h 7116222"/>
              <a:gd name="connsiteX7289" fmla="*/ 4206735 w 7180474"/>
              <a:gd name="connsiteY7289" fmla="*/ 5018288 h 7116222"/>
              <a:gd name="connsiteX7290" fmla="*/ 4298977 w 7180474"/>
              <a:gd name="connsiteY7290" fmla="*/ 4988147 h 7116222"/>
              <a:gd name="connsiteX7291" fmla="*/ 4448090 w 7180474"/>
              <a:gd name="connsiteY7291" fmla="*/ 5037014 h 7116222"/>
              <a:gd name="connsiteX7292" fmla="*/ 4355976 w 7180474"/>
              <a:gd name="connsiteY7292" fmla="*/ 5165271 h 7116222"/>
              <a:gd name="connsiteX7293" fmla="*/ 4263734 w 7180474"/>
              <a:gd name="connsiteY7293" fmla="*/ 5195539 h 7116222"/>
              <a:gd name="connsiteX7294" fmla="*/ 4206735 w 7180474"/>
              <a:gd name="connsiteY7294" fmla="*/ 5115378 h 7116222"/>
              <a:gd name="connsiteX7295" fmla="*/ 4374424 w 7180474"/>
              <a:gd name="connsiteY7295" fmla="*/ 5159371 h 7116222"/>
              <a:gd name="connsiteX7296" fmla="*/ 4459541 w 7180474"/>
              <a:gd name="connsiteY7296" fmla="*/ 5041246 h 7116222"/>
              <a:gd name="connsiteX7297" fmla="*/ 4512214 w 7180474"/>
              <a:gd name="connsiteY7297" fmla="*/ 5058432 h 7116222"/>
              <a:gd name="connsiteX7298" fmla="*/ 4512214 w 7180474"/>
              <a:gd name="connsiteY7298" fmla="*/ 5114224 h 7116222"/>
              <a:gd name="connsiteX7299" fmla="*/ 4783595 w 7180474"/>
              <a:gd name="connsiteY7299" fmla="*/ 5037526 h 7116222"/>
              <a:gd name="connsiteX7300" fmla="*/ 4932836 w 7180474"/>
              <a:gd name="connsiteY7300" fmla="*/ 4987121 h 7116222"/>
              <a:gd name="connsiteX7301" fmla="*/ 5025078 w 7180474"/>
              <a:gd name="connsiteY7301" fmla="*/ 5017262 h 7116222"/>
              <a:gd name="connsiteX7302" fmla="*/ 5025078 w 7180474"/>
              <a:gd name="connsiteY7302" fmla="*/ 5115378 h 7116222"/>
              <a:gd name="connsiteX7303" fmla="*/ 4968079 w 7180474"/>
              <a:gd name="connsiteY7303" fmla="*/ 5194513 h 7116222"/>
              <a:gd name="connsiteX7304" fmla="*/ 4875837 w 7180474"/>
              <a:gd name="connsiteY7304" fmla="*/ 5164244 h 7116222"/>
              <a:gd name="connsiteX7305" fmla="*/ 4951412 w 7180474"/>
              <a:gd name="connsiteY7305" fmla="*/ 4982504 h 7116222"/>
              <a:gd name="connsiteX7306" fmla="*/ 5036528 w 7180474"/>
              <a:gd name="connsiteY7306" fmla="*/ 4954672 h 7116222"/>
              <a:gd name="connsiteX7307" fmla="*/ 5036528 w 7180474"/>
              <a:gd name="connsiteY7307" fmla="*/ 4864892 h 7116222"/>
              <a:gd name="connsiteX7308" fmla="*/ 5121645 w 7180474"/>
              <a:gd name="connsiteY7308" fmla="*/ 4982889 h 7116222"/>
              <a:gd name="connsiteX7309" fmla="*/ 5036528 w 7180474"/>
              <a:gd name="connsiteY7309" fmla="*/ 5101014 h 7116222"/>
              <a:gd name="connsiteX7310" fmla="*/ 5036528 w 7180474"/>
              <a:gd name="connsiteY7310" fmla="*/ 5011234 h 7116222"/>
              <a:gd name="connsiteX7311" fmla="*/ 5036528 w 7180474"/>
              <a:gd name="connsiteY7311" fmla="*/ 5120252 h 7116222"/>
              <a:gd name="connsiteX7312" fmla="*/ 5036528 w 7180474"/>
              <a:gd name="connsiteY7312" fmla="*/ 5120252 h 7116222"/>
              <a:gd name="connsiteX7313" fmla="*/ 5128770 w 7180474"/>
              <a:gd name="connsiteY7313" fmla="*/ 4991995 h 7116222"/>
              <a:gd name="connsiteX7314" fmla="*/ 5221012 w 7180474"/>
              <a:gd name="connsiteY7314" fmla="*/ 5120252 h 7116222"/>
              <a:gd name="connsiteX7315" fmla="*/ 5221012 w 7180474"/>
              <a:gd name="connsiteY7315" fmla="*/ 5120252 h 7116222"/>
              <a:gd name="connsiteX7316" fmla="*/ 5221012 w 7180474"/>
              <a:gd name="connsiteY7316" fmla="*/ 5217984 h 7116222"/>
              <a:gd name="connsiteX7317" fmla="*/ 5128770 w 7180474"/>
              <a:gd name="connsiteY7317" fmla="*/ 5248125 h 7116222"/>
              <a:gd name="connsiteX7318" fmla="*/ 5036528 w 7180474"/>
              <a:gd name="connsiteY7318" fmla="*/ 5217984 h 7116222"/>
              <a:gd name="connsiteX7319" fmla="*/ 5135768 w 7180474"/>
              <a:gd name="connsiteY7319" fmla="*/ 4982504 h 7116222"/>
              <a:gd name="connsiteX7320" fmla="*/ 5221012 w 7180474"/>
              <a:gd name="connsiteY7320" fmla="*/ 4864507 h 7116222"/>
              <a:gd name="connsiteX7321" fmla="*/ 5221012 w 7180474"/>
              <a:gd name="connsiteY7321" fmla="*/ 4954287 h 7116222"/>
              <a:gd name="connsiteX7322" fmla="*/ 5306128 w 7180474"/>
              <a:gd name="connsiteY7322" fmla="*/ 4982119 h 7116222"/>
              <a:gd name="connsiteX7323" fmla="*/ 5221012 w 7180474"/>
              <a:gd name="connsiteY7323" fmla="*/ 5010079 h 7116222"/>
              <a:gd name="connsiteX7324" fmla="*/ 5221012 w 7180474"/>
              <a:gd name="connsiteY7324" fmla="*/ 5099859 h 7116222"/>
              <a:gd name="connsiteX7325" fmla="*/ 5232463 w 7180474"/>
              <a:gd name="connsiteY7325" fmla="*/ 5018801 h 7116222"/>
              <a:gd name="connsiteX7326" fmla="*/ 5324577 w 7180474"/>
              <a:gd name="connsiteY7326" fmla="*/ 4987121 h 7116222"/>
              <a:gd name="connsiteX7327" fmla="*/ 5473818 w 7180474"/>
              <a:gd name="connsiteY7327" fmla="*/ 5035987 h 7116222"/>
              <a:gd name="connsiteX7328" fmla="*/ 5381576 w 7180474"/>
              <a:gd name="connsiteY7328" fmla="*/ 5164244 h 7116222"/>
              <a:gd name="connsiteX7329" fmla="*/ 5289461 w 7180474"/>
              <a:gd name="connsiteY7329" fmla="*/ 5194513 h 7116222"/>
              <a:gd name="connsiteX7330" fmla="*/ 5232463 w 7180474"/>
              <a:gd name="connsiteY7330" fmla="*/ 5115378 h 7116222"/>
              <a:gd name="connsiteX7331" fmla="*/ 5400152 w 7180474"/>
              <a:gd name="connsiteY7331" fmla="*/ 5159884 h 7116222"/>
              <a:gd name="connsiteX7332" fmla="*/ 5485268 w 7180474"/>
              <a:gd name="connsiteY7332" fmla="*/ 5041759 h 7116222"/>
              <a:gd name="connsiteX7333" fmla="*/ 5537941 w 7180474"/>
              <a:gd name="connsiteY7333" fmla="*/ 5058945 h 7116222"/>
              <a:gd name="connsiteX7334" fmla="*/ 5537941 w 7180474"/>
              <a:gd name="connsiteY7334" fmla="*/ 5114737 h 7116222"/>
              <a:gd name="connsiteX7335" fmla="*/ 5809323 w 7180474"/>
              <a:gd name="connsiteY7335" fmla="*/ 5038039 h 7116222"/>
              <a:gd name="connsiteX7336" fmla="*/ 5958563 w 7180474"/>
              <a:gd name="connsiteY7336" fmla="*/ 4987121 h 7116222"/>
              <a:gd name="connsiteX7337" fmla="*/ 6050805 w 7180474"/>
              <a:gd name="connsiteY7337" fmla="*/ 5017262 h 7116222"/>
              <a:gd name="connsiteX7338" fmla="*/ 6050805 w 7180474"/>
              <a:gd name="connsiteY7338" fmla="*/ 5115378 h 7116222"/>
              <a:gd name="connsiteX7339" fmla="*/ 5993806 w 7180474"/>
              <a:gd name="connsiteY7339" fmla="*/ 5194513 h 7116222"/>
              <a:gd name="connsiteX7340" fmla="*/ 5901565 w 7180474"/>
              <a:gd name="connsiteY7340" fmla="*/ 5164244 h 7116222"/>
              <a:gd name="connsiteX7341" fmla="*/ 5977012 w 7180474"/>
              <a:gd name="connsiteY7341" fmla="*/ 4983017 h 7116222"/>
              <a:gd name="connsiteX7342" fmla="*/ 6062256 w 7180474"/>
              <a:gd name="connsiteY7342" fmla="*/ 4955185 h 7116222"/>
              <a:gd name="connsiteX7343" fmla="*/ 6062256 w 7180474"/>
              <a:gd name="connsiteY7343" fmla="*/ 4865405 h 7116222"/>
              <a:gd name="connsiteX7344" fmla="*/ 6147373 w 7180474"/>
              <a:gd name="connsiteY7344" fmla="*/ 4983402 h 7116222"/>
              <a:gd name="connsiteX7345" fmla="*/ 6062256 w 7180474"/>
              <a:gd name="connsiteY7345" fmla="*/ 5101527 h 7116222"/>
              <a:gd name="connsiteX7346" fmla="*/ 6062256 w 7180474"/>
              <a:gd name="connsiteY7346" fmla="*/ 5011747 h 7116222"/>
              <a:gd name="connsiteX7347" fmla="*/ 6062256 w 7180474"/>
              <a:gd name="connsiteY7347" fmla="*/ 5120765 h 7116222"/>
              <a:gd name="connsiteX7348" fmla="*/ 6062256 w 7180474"/>
              <a:gd name="connsiteY7348" fmla="*/ 5120765 h 7116222"/>
              <a:gd name="connsiteX7349" fmla="*/ 6154498 w 7180474"/>
              <a:gd name="connsiteY7349" fmla="*/ 4992508 h 7116222"/>
              <a:gd name="connsiteX7350" fmla="*/ 6246612 w 7180474"/>
              <a:gd name="connsiteY7350" fmla="*/ 5120765 h 7116222"/>
              <a:gd name="connsiteX7351" fmla="*/ 6246612 w 7180474"/>
              <a:gd name="connsiteY7351" fmla="*/ 5120765 h 7116222"/>
              <a:gd name="connsiteX7352" fmla="*/ 6246612 w 7180474"/>
              <a:gd name="connsiteY7352" fmla="*/ 5218497 h 7116222"/>
              <a:gd name="connsiteX7353" fmla="*/ 6154498 w 7180474"/>
              <a:gd name="connsiteY7353" fmla="*/ 5248638 h 7116222"/>
              <a:gd name="connsiteX7354" fmla="*/ 6062256 w 7180474"/>
              <a:gd name="connsiteY7354" fmla="*/ 5218497 h 7116222"/>
              <a:gd name="connsiteX7355" fmla="*/ 6161495 w 7180474"/>
              <a:gd name="connsiteY7355" fmla="*/ 4983017 h 7116222"/>
              <a:gd name="connsiteX7356" fmla="*/ 6246612 w 7180474"/>
              <a:gd name="connsiteY7356" fmla="*/ 4865021 h 7116222"/>
              <a:gd name="connsiteX7357" fmla="*/ 6246612 w 7180474"/>
              <a:gd name="connsiteY7357" fmla="*/ 4954801 h 7116222"/>
              <a:gd name="connsiteX7358" fmla="*/ 6331856 w 7180474"/>
              <a:gd name="connsiteY7358" fmla="*/ 4982632 h 7116222"/>
              <a:gd name="connsiteX7359" fmla="*/ 6246994 w 7180474"/>
              <a:gd name="connsiteY7359" fmla="*/ 5008925 h 7116222"/>
              <a:gd name="connsiteX7360" fmla="*/ 6246994 w 7180474"/>
              <a:gd name="connsiteY7360" fmla="*/ 5098705 h 7116222"/>
              <a:gd name="connsiteX7361" fmla="*/ 6246739 w 7180474"/>
              <a:gd name="connsiteY7361" fmla="*/ 4845269 h 7116222"/>
              <a:gd name="connsiteX7362" fmla="*/ 6246739 w 7180474"/>
              <a:gd name="connsiteY7362" fmla="*/ 4845269 h 7116222"/>
              <a:gd name="connsiteX7363" fmla="*/ 6154625 w 7180474"/>
              <a:gd name="connsiteY7363" fmla="*/ 4973526 h 7116222"/>
              <a:gd name="connsiteX7364" fmla="*/ 6062383 w 7180474"/>
              <a:gd name="connsiteY7364" fmla="*/ 4845269 h 7116222"/>
              <a:gd name="connsiteX7365" fmla="*/ 6062383 w 7180474"/>
              <a:gd name="connsiteY7365" fmla="*/ 4747409 h 7116222"/>
              <a:gd name="connsiteX7366" fmla="*/ 6154625 w 7180474"/>
              <a:gd name="connsiteY7366" fmla="*/ 4717268 h 7116222"/>
              <a:gd name="connsiteX7367" fmla="*/ 6246866 w 7180474"/>
              <a:gd name="connsiteY7367" fmla="*/ 4747537 h 7116222"/>
              <a:gd name="connsiteX7368" fmla="*/ 6135922 w 7180474"/>
              <a:gd name="connsiteY7368" fmla="*/ 4711368 h 7116222"/>
              <a:gd name="connsiteX7369" fmla="*/ 6050805 w 7180474"/>
              <a:gd name="connsiteY7369" fmla="*/ 4739200 h 7116222"/>
              <a:gd name="connsiteX7370" fmla="*/ 6050805 w 7180474"/>
              <a:gd name="connsiteY7370" fmla="*/ 4828980 h 7116222"/>
              <a:gd name="connsiteX7371" fmla="*/ 5998132 w 7180474"/>
              <a:gd name="connsiteY7371" fmla="*/ 4756002 h 7116222"/>
              <a:gd name="connsiteX7372" fmla="*/ 5913015 w 7180474"/>
              <a:gd name="connsiteY7372" fmla="*/ 4781910 h 7116222"/>
              <a:gd name="connsiteX7373" fmla="*/ 5965561 w 7180474"/>
              <a:gd name="connsiteY7373" fmla="*/ 4708931 h 7116222"/>
              <a:gd name="connsiteX7374" fmla="*/ 5913015 w 7180474"/>
              <a:gd name="connsiteY7374" fmla="*/ 4635953 h 7116222"/>
              <a:gd name="connsiteX7375" fmla="*/ 5998132 w 7180474"/>
              <a:gd name="connsiteY7375" fmla="*/ 4663913 h 7116222"/>
              <a:gd name="connsiteX7376" fmla="*/ 6050805 w 7180474"/>
              <a:gd name="connsiteY7376" fmla="*/ 4590935 h 7116222"/>
              <a:gd name="connsiteX7377" fmla="*/ 6050805 w 7180474"/>
              <a:gd name="connsiteY7377" fmla="*/ 4680715 h 7116222"/>
              <a:gd name="connsiteX7378" fmla="*/ 6050805 w 7180474"/>
              <a:gd name="connsiteY7378" fmla="*/ 4403551 h 7116222"/>
              <a:gd name="connsiteX7379" fmla="*/ 5913015 w 7180474"/>
              <a:gd name="connsiteY7379" fmla="*/ 4448569 h 7116222"/>
              <a:gd name="connsiteX7380" fmla="*/ 5998132 w 7180474"/>
              <a:gd name="connsiteY7380" fmla="*/ 4330444 h 7116222"/>
              <a:gd name="connsiteX7381" fmla="*/ 6050805 w 7180474"/>
              <a:gd name="connsiteY7381" fmla="*/ 4347759 h 7116222"/>
              <a:gd name="connsiteX7382" fmla="*/ 5913015 w 7180474"/>
              <a:gd name="connsiteY7382" fmla="*/ 4094964 h 7116222"/>
              <a:gd name="connsiteX7383" fmla="*/ 6050805 w 7180474"/>
              <a:gd name="connsiteY7383" fmla="*/ 4140110 h 7116222"/>
              <a:gd name="connsiteX7384" fmla="*/ 6050805 w 7180474"/>
              <a:gd name="connsiteY7384" fmla="*/ 4195903 h 7116222"/>
              <a:gd name="connsiteX7385" fmla="*/ 5998132 w 7180474"/>
              <a:gd name="connsiteY7385" fmla="*/ 4213089 h 7116222"/>
              <a:gd name="connsiteX7386" fmla="*/ 5901565 w 7180474"/>
              <a:gd name="connsiteY7386" fmla="*/ 4079060 h 7116222"/>
              <a:gd name="connsiteX7387" fmla="*/ 5844565 w 7180474"/>
              <a:gd name="connsiteY7387" fmla="*/ 4000054 h 7116222"/>
              <a:gd name="connsiteX7388" fmla="*/ 5901565 w 7180474"/>
              <a:gd name="connsiteY7388" fmla="*/ 3921047 h 7116222"/>
              <a:gd name="connsiteX7389" fmla="*/ 5901565 w 7180474"/>
              <a:gd name="connsiteY7389" fmla="*/ 3921047 h 7116222"/>
              <a:gd name="connsiteX7390" fmla="*/ 5993806 w 7180474"/>
              <a:gd name="connsiteY7390" fmla="*/ 3890907 h 7116222"/>
              <a:gd name="connsiteX7391" fmla="*/ 6050805 w 7180474"/>
              <a:gd name="connsiteY7391" fmla="*/ 3969913 h 7116222"/>
              <a:gd name="connsiteX7392" fmla="*/ 6050805 w 7180474"/>
              <a:gd name="connsiteY7392" fmla="*/ 4128054 h 7116222"/>
              <a:gd name="connsiteX7393" fmla="*/ 5998132 w 7180474"/>
              <a:gd name="connsiteY7393" fmla="*/ 3877183 h 7116222"/>
              <a:gd name="connsiteX7394" fmla="*/ 5913015 w 7180474"/>
              <a:gd name="connsiteY7394" fmla="*/ 3905015 h 7116222"/>
              <a:gd name="connsiteX7395" fmla="*/ 5965561 w 7180474"/>
              <a:gd name="connsiteY7395" fmla="*/ 3832037 h 7116222"/>
              <a:gd name="connsiteX7396" fmla="*/ 5913015 w 7180474"/>
              <a:gd name="connsiteY7396" fmla="*/ 3759058 h 7116222"/>
              <a:gd name="connsiteX7397" fmla="*/ 5998132 w 7180474"/>
              <a:gd name="connsiteY7397" fmla="*/ 3787018 h 7116222"/>
              <a:gd name="connsiteX7398" fmla="*/ 6050805 w 7180474"/>
              <a:gd name="connsiteY7398" fmla="*/ 3713912 h 7116222"/>
              <a:gd name="connsiteX7399" fmla="*/ 6050805 w 7180474"/>
              <a:gd name="connsiteY7399" fmla="*/ 3803692 h 7116222"/>
              <a:gd name="connsiteX7400" fmla="*/ 6135922 w 7180474"/>
              <a:gd name="connsiteY7400" fmla="*/ 3831652 h 7116222"/>
              <a:gd name="connsiteX7401" fmla="*/ 6050805 w 7180474"/>
              <a:gd name="connsiteY7401" fmla="*/ 3859484 h 7116222"/>
              <a:gd name="connsiteX7402" fmla="*/ 6050805 w 7180474"/>
              <a:gd name="connsiteY7402" fmla="*/ 3949264 h 7116222"/>
              <a:gd name="connsiteX7403" fmla="*/ 6061747 w 7180474"/>
              <a:gd name="connsiteY7403" fmla="*/ 3985689 h 7116222"/>
              <a:gd name="connsiteX7404" fmla="*/ 6146864 w 7180474"/>
              <a:gd name="connsiteY7404" fmla="*/ 4103814 h 7116222"/>
              <a:gd name="connsiteX7405" fmla="*/ 6114293 w 7180474"/>
              <a:gd name="connsiteY7405" fmla="*/ 4148960 h 7116222"/>
              <a:gd name="connsiteX7406" fmla="*/ 6061747 w 7180474"/>
              <a:gd name="connsiteY7406" fmla="*/ 4131645 h 7116222"/>
              <a:gd name="connsiteX7407" fmla="*/ 6246103 w 7180474"/>
              <a:gd name="connsiteY7407" fmla="*/ 3588092 h 7116222"/>
              <a:gd name="connsiteX7408" fmla="*/ 6246103 w 7180474"/>
              <a:gd name="connsiteY7408" fmla="*/ 3677872 h 7116222"/>
              <a:gd name="connsiteX7409" fmla="*/ 6160986 w 7180474"/>
              <a:gd name="connsiteY7409" fmla="*/ 3559747 h 7116222"/>
              <a:gd name="connsiteX7410" fmla="*/ 6246103 w 7180474"/>
              <a:gd name="connsiteY7410" fmla="*/ 3441750 h 7116222"/>
              <a:gd name="connsiteX7411" fmla="*/ 6246103 w 7180474"/>
              <a:gd name="connsiteY7411" fmla="*/ 3531530 h 7116222"/>
              <a:gd name="connsiteX7412" fmla="*/ 6331347 w 7180474"/>
              <a:gd name="connsiteY7412" fmla="*/ 3559362 h 7116222"/>
              <a:gd name="connsiteX7413" fmla="*/ 6246103 w 7180474"/>
              <a:gd name="connsiteY7413" fmla="*/ 3422383 h 7116222"/>
              <a:gd name="connsiteX7414" fmla="*/ 6246103 w 7180474"/>
              <a:gd name="connsiteY7414" fmla="*/ 3422383 h 7116222"/>
              <a:gd name="connsiteX7415" fmla="*/ 6153989 w 7180474"/>
              <a:gd name="connsiteY7415" fmla="*/ 3550640 h 7116222"/>
              <a:gd name="connsiteX7416" fmla="*/ 6061747 w 7180474"/>
              <a:gd name="connsiteY7416" fmla="*/ 3422383 h 7116222"/>
              <a:gd name="connsiteX7417" fmla="*/ 6061747 w 7180474"/>
              <a:gd name="connsiteY7417" fmla="*/ 3324523 h 7116222"/>
              <a:gd name="connsiteX7418" fmla="*/ 6153989 w 7180474"/>
              <a:gd name="connsiteY7418" fmla="*/ 3294382 h 7116222"/>
              <a:gd name="connsiteX7419" fmla="*/ 6246230 w 7180474"/>
              <a:gd name="connsiteY7419" fmla="*/ 3324651 h 7116222"/>
              <a:gd name="connsiteX7420" fmla="*/ 6135286 w 7180474"/>
              <a:gd name="connsiteY7420" fmla="*/ 3288483 h 7116222"/>
              <a:gd name="connsiteX7421" fmla="*/ 6050169 w 7180474"/>
              <a:gd name="connsiteY7421" fmla="*/ 3316315 h 7116222"/>
              <a:gd name="connsiteX7422" fmla="*/ 6050169 w 7180474"/>
              <a:gd name="connsiteY7422" fmla="*/ 3406095 h 7116222"/>
              <a:gd name="connsiteX7423" fmla="*/ 5997496 w 7180474"/>
              <a:gd name="connsiteY7423" fmla="*/ 3333116 h 7116222"/>
              <a:gd name="connsiteX7424" fmla="*/ 5912379 w 7180474"/>
              <a:gd name="connsiteY7424" fmla="*/ 3360948 h 7116222"/>
              <a:gd name="connsiteX7425" fmla="*/ 5964925 w 7180474"/>
              <a:gd name="connsiteY7425" fmla="*/ 3287970 h 7116222"/>
              <a:gd name="connsiteX7426" fmla="*/ 5912379 w 7180474"/>
              <a:gd name="connsiteY7426" fmla="*/ 3215120 h 7116222"/>
              <a:gd name="connsiteX7427" fmla="*/ 5997496 w 7180474"/>
              <a:gd name="connsiteY7427" fmla="*/ 3242952 h 7116222"/>
              <a:gd name="connsiteX7428" fmla="*/ 6050169 w 7180474"/>
              <a:gd name="connsiteY7428" fmla="*/ 3169973 h 7116222"/>
              <a:gd name="connsiteX7429" fmla="*/ 6050169 w 7180474"/>
              <a:gd name="connsiteY7429" fmla="*/ 3259753 h 7116222"/>
              <a:gd name="connsiteX7430" fmla="*/ 6050169 w 7180474"/>
              <a:gd name="connsiteY7430" fmla="*/ 2980665 h 7116222"/>
              <a:gd name="connsiteX7431" fmla="*/ 5912379 w 7180474"/>
              <a:gd name="connsiteY7431" fmla="*/ 3025812 h 7116222"/>
              <a:gd name="connsiteX7432" fmla="*/ 5997496 w 7180474"/>
              <a:gd name="connsiteY7432" fmla="*/ 2907559 h 7116222"/>
              <a:gd name="connsiteX7433" fmla="*/ 6050169 w 7180474"/>
              <a:gd name="connsiteY7433" fmla="*/ 2924873 h 7116222"/>
              <a:gd name="connsiteX7434" fmla="*/ 5912379 w 7180474"/>
              <a:gd name="connsiteY7434" fmla="*/ 2672079 h 7116222"/>
              <a:gd name="connsiteX7435" fmla="*/ 6050169 w 7180474"/>
              <a:gd name="connsiteY7435" fmla="*/ 2717225 h 7116222"/>
              <a:gd name="connsiteX7436" fmla="*/ 6050169 w 7180474"/>
              <a:gd name="connsiteY7436" fmla="*/ 2773017 h 7116222"/>
              <a:gd name="connsiteX7437" fmla="*/ 5997496 w 7180474"/>
              <a:gd name="connsiteY7437" fmla="*/ 2790204 h 7116222"/>
              <a:gd name="connsiteX7438" fmla="*/ 5900928 w 7180474"/>
              <a:gd name="connsiteY7438" fmla="*/ 2656175 h 7116222"/>
              <a:gd name="connsiteX7439" fmla="*/ 5843929 w 7180474"/>
              <a:gd name="connsiteY7439" fmla="*/ 2577168 h 7116222"/>
              <a:gd name="connsiteX7440" fmla="*/ 5900928 w 7180474"/>
              <a:gd name="connsiteY7440" fmla="*/ 2498162 h 7116222"/>
              <a:gd name="connsiteX7441" fmla="*/ 5900928 w 7180474"/>
              <a:gd name="connsiteY7441" fmla="*/ 2498162 h 7116222"/>
              <a:gd name="connsiteX7442" fmla="*/ 5993170 w 7180474"/>
              <a:gd name="connsiteY7442" fmla="*/ 2468021 h 7116222"/>
              <a:gd name="connsiteX7443" fmla="*/ 6050169 w 7180474"/>
              <a:gd name="connsiteY7443" fmla="*/ 2547028 h 7116222"/>
              <a:gd name="connsiteX7444" fmla="*/ 6050169 w 7180474"/>
              <a:gd name="connsiteY7444" fmla="*/ 2705169 h 7116222"/>
              <a:gd name="connsiteX7445" fmla="*/ 5997496 w 7180474"/>
              <a:gd name="connsiteY7445" fmla="*/ 2454298 h 7116222"/>
              <a:gd name="connsiteX7446" fmla="*/ 5912379 w 7180474"/>
              <a:gd name="connsiteY7446" fmla="*/ 2482130 h 7116222"/>
              <a:gd name="connsiteX7447" fmla="*/ 5964925 w 7180474"/>
              <a:gd name="connsiteY7447" fmla="*/ 2409151 h 7116222"/>
              <a:gd name="connsiteX7448" fmla="*/ 5912379 w 7180474"/>
              <a:gd name="connsiteY7448" fmla="*/ 2336173 h 7116222"/>
              <a:gd name="connsiteX7449" fmla="*/ 5997496 w 7180474"/>
              <a:gd name="connsiteY7449" fmla="*/ 2364133 h 7116222"/>
              <a:gd name="connsiteX7450" fmla="*/ 6050169 w 7180474"/>
              <a:gd name="connsiteY7450" fmla="*/ 2291026 h 7116222"/>
              <a:gd name="connsiteX7451" fmla="*/ 6050169 w 7180474"/>
              <a:gd name="connsiteY7451" fmla="*/ 2380806 h 7116222"/>
              <a:gd name="connsiteX7452" fmla="*/ 6135286 w 7180474"/>
              <a:gd name="connsiteY7452" fmla="*/ 2408638 h 7116222"/>
              <a:gd name="connsiteX7453" fmla="*/ 6050805 w 7180474"/>
              <a:gd name="connsiteY7453" fmla="*/ 2434803 h 7116222"/>
              <a:gd name="connsiteX7454" fmla="*/ 6050805 w 7180474"/>
              <a:gd name="connsiteY7454" fmla="*/ 2524583 h 7116222"/>
              <a:gd name="connsiteX7455" fmla="*/ 6061111 w 7180474"/>
              <a:gd name="connsiteY7455" fmla="*/ 2562803 h 7116222"/>
              <a:gd name="connsiteX7456" fmla="*/ 6146227 w 7180474"/>
              <a:gd name="connsiteY7456" fmla="*/ 2680928 h 7116222"/>
              <a:gd name="connsiteX7457" fmla="*/ 6113657 w 7180474"/>
              <a:gd name="connsiteY7457" fmla="*/ 2726075 h 7116222"/>
              <a:gd name="connsiteX7458" fmla="*/ 6061111 w 7180474"/>
              <a:gd name="connsiteY7458" fmla="*/ 2708888 h 7116222"/>
              <a:gd name="connsiteX7459" fmla="*/ 6245467 w 7180474"/>
              <a:gd name="connsiteY7459" fmla="*/ 2165206 h 7116222"/>
              <a:gd name="connsiteX7460" fmla="*/ 6245467 w 7180474"/>
              <a:gd name="connsiteY7460" fmla="*/ 2254986 h 7116222"/>
              <a:gd name="connsiteX7461" fmla="*/ 6160350 w 7180474"/>
              <a:gd name="connsiteY7461" fmla="*/ 2136861 h 7116222"/>
              <a:gd name="connsiteX7462" fmla="*/ 6245467 w 7180474"/>
              <a:gd name="connsiteY7462" fmla="*/ 2018865 h 7116222"/>
              <a:gd name="connsiteX7463" fmla="*/ 6245467 w 7180474"/>
              <a:gd name="connsiteY7463" fmla="*/ 2108645 h 7116222"/>
              <a:gd name="connsiteX7464" fmla="*/ 6330711 w 7180474"/>
              <a:gd name="connsiteY7464" fmla="*/ 2136477 h 7116222"/>
              <a:gd name="connsiteX7465" fmla="*/ 6245467 w 7180474"/>
              <a:gd name="connsiteY7465" fmla="*/ 1999498 h 7116222"/>
              <a:gd name="connsiteX7466" fmla="*/ 6245467 w 7180474"/>
              <a:gd name="connsiteY7466" fmla="*/ 1999498 h 7116222"/>
              <a:gd name="connsiteX7467" fmla="*/ 6153353 w 7180474"/>
              <a:gd name="connsiteY7467" fmla="*/ 2127755 h 7116222"/>
              <a:gd name="connsiteX7468" fmla="*/ 6061111 w 7180474"/>
              <a:gd name="connsiteY7468" fmla="*/ 1999498 h 7116222"/>
              <a:gd name="connsiteX7469" fmla="*/ 6061111 w 7180474"/>
              <a:gd name="connsiteY7469" fmla="*/ 1901766 h 7116222"/>
              <a:gd name="connsiteX7470" fmla="*/ 6153353 w 7180474"/>
              <a:gd name="connsiteY7470" fmla="*/ 1871497 h 7116222"/>
              <a:gd name="connsiteX7471" fmla="*/ 6245594 w 7180474"/>
              <a:gd name="connsiteY7471" fmla="*/ 1901766 h 7116222"/>
              <a:gd name="connsiteX7472" fmla="*/ 6134650 w 7180474"/>
              <a:gd name="connsiteY7472" fmla="*/ 1865597 h 7116222"/>
              <a:gd name="connsiteX7473" fmla="*/ 6049533 w 7180474"/>
              <a:gd name="connsiteY7473" fmla="*/ 1893429 h 7116222"/>
              <a:gd name="connsiteX7474" fmla="*/ 6049533 w 7180474"/>
              <a:gd name="connsiteY7474" fmla="*/ 1983209 h 7116222"/>
              <a:gd name="connsiteX7475" fmla="*/ 5998132 w 7180474"/>
              <a:gd name="connsiteY7475" fmla="*/ 1908948 h 7116222"/>
              <a:gd name="connsiteX7476" fmla="*/ 5913015 w 7180474"/>
              <a:gd name="connsiteY7476" fmla="*/ 1936908 h 7116222"/>
              <a:gd name="connsiteX7477" fmla="*/ 5965561 w 7180474"/>
              <a:gd name="connsiteY7477" fmla="*/ 1863802 h 7116222"/>
              <a:gd name="connsiteX7478" fmla="*/ 5913015 w 7180474"/>
              <a:gd name="connsiteY7478" fmla="*/ 1790952 h 7116222"/>
              <a:gd name="connsiteX7479" fmla="*/ 5998132 w 7180474"/>
              <a:gd name="connsiteY7479" fmla="*/ 1818783 h 7116222"/>
              <a:gd name="connsiteX7480" fmla="*/ 6050805 w 7180474"/>
              <a:gd name="connsiteY7480" fmla="*/ 1745805 h 7116222"/>
              <a:gd name="connsiteX7481" fmla="*/ 6050805 w 7180474"/>
              <a:gd name="connsiteY7481" fmla="*/ 1835585 h 7116222"/>
              <a:gd name="connsiteX7482" fmla="*/ 6049533 w 7180474"/>
              <a:gd name="connsiteY7482" fmla="*/ 1557780 h 7116222"/>
              <a:gd name="connsiteX7483" fmla="*/ 5911743 w 7180474"/>
              <a:gd name="connsiteY7483" fmla="*/ 1602926 h 7116222"/>
              <a:gd name="connsiteX7484" fmla="*/ 5996860 w 7180474"/>
              <a:gd name="connsiteY7484" fmla="*/ 1484801 h 7116222"/>
              <a:gd name="connsiteX7485" fmla="*/ 6049533 w 7180474"/>
              <a:gd name="connsiteY7485" fmla="*/ 1501988 h 7116222"/>
              <a:gd name="connsiteX7486" fmla="*/ 5985918 w 7180474"/>
              <a:gd name="connsiteY7486" fmla="*/ 1480826 h 7116222"/>
              <a:gd name="connsiteX7487" fmla="*/ 5893676 w 7180474"/>
              <a:gd name="connsiteY7487" fmla="*/ 1609083 h 7116222"/>
              <a:gd name="connsiteX7488" fmla="*/ 5801562 w 7180474"/>
              <a:gd name="connsiteY7488" fmla="*/ 1639223 h 7116222"/>
              <a:gd name="connsiteX7489" fmla="*/ 5744436 w 7180474"/>
              <a:gd name="connsiteY7489" fmla="*/ 1560217 h 7116222"/>
              <a:gd name="connsiteX7490" fmla="*/ 5744436 w 7180474"/>
              <a:gd name="connsiteY7490" fmla="*/ 1460048 h 7116222"/>
              <a:gd name="connsiteX7491" fmla="*/ 5836677 w 7180474"/>
              <a:gd name="connsiteY7491" fmla="*/ 1429779 h 7116222"/>
              <a:gd name="connsiteX7492" fmla="*/ 5797872 w 7180474"/>
              <a:gd name="connsiteY7492" fmla="*/ 1650125 h 7116222"/>
              <a:gd name="connsiteX7493" fmla="*/ 5882989 w 7180474"/>
              <a:gd name="connsiteY7493" fmla="*/ 1622293 h 7116222"/>
              <a:gd name="connsiteX7494" fmla="*/ 5830443 w 7180474"/>
              <a:gd name="connsiteY7494" fmla="*/ 1695272 h 7116222"/>
              <a:gd name="connsiteX7495" fmla="*/ 5882989 w 7180474"/>
              <a:gd name="connsiteY7495" fmla="*/ 1768250 h 7116222"/>
              <a:gd name="connsiteX7496" fmla="*/ 5797872 w 7180474"/>
              <a:gd name="connsiteY7496" fmla="*/ 1740290 h 7116222"/>
              <a:gd name="connsiteX7497" fmla="*/ 5745199 w 7180474"/>
              <a:gd name="connsiteY7497" fmla="*/ 1813397 h 7116222"/>
              <a:gd name="connsiteX7498" fmla="*/ 5745199 w 7180474"/>
              <a:gd name="connsiteY7498" fmla="*/ 1723617 h 7116222"/>
              <a:gd name="connsiteX7499" fmla="*/ 5660082 w 7180474"/>
              <a:gd name="connsiteY7499" fmla="*/ 1695785 h 7116222"/>
              <a:gd name="connsiteX7500" fmla="*/ 5745199 w 7180474"/>
              <a:gd name="connsiteY7500" fmla="*/ 1667825 h 7116222"/>
              <a:gd name="connsiteX7501" fmla="*/ 5745199 w 7180474"/>
              <a:gd name="connsiteY7501" fmla="*/ 1578044 h 7116222"/>
              <a:gd name="connsiteX7502" fmla="*/ 5734257 w 7180474"/>
              <a:gd name="connsiteY7502" fmla="*/ 1658975 h 7116222"/>
              <a:gd name="connsiteX7503" fmla="*/ 5642143 w 7180474"/>
              <a:gd name="connsiteY7503" fmla="*/ 1689115 h 7116222"/>
              <a:gd name="connsiteX7504" fmla="*/ 5549901 w 7180474"/>
              <a:gd name="connsiteY7504" fmla="*/ 1658975 h 7116222"/>
              <a:gd name="connsiteX7505" fmla="*/ 5549901 w 7180474"/>
              <a:gd name="connsiteY7505" fmla="*/ 1561243 h 7116222"/>
              <a:gd name="connsiteX7506" fmla="*/ 5549901 w 7180474"/>
              <a:gd name="connsiteY7506" fmla="*/ 1561243 h 7116222"/>
              <a:gd name="connsiteX7507" fmla="*/ 5642143 w 7180474"/>
              <a:gd name="connsiteY7507" fmla="*/ 1432986 h 7116222"/>
              <a:gd name="connsiteX7508" fmla="*/ 5734257 w 7180474"/>
              <a:gd name="connsiteY7508" fmla="*/ 1561243 h 7116222"/>
              <a:gd name="connsiteX7509" fmla="*/ 5623567 w 7180474"/>
              <a:gd name="connsiteY7509" fmla="*/ 1695272 h 7116222"/>
              <a:gd name="connsiteX7510" fmla="*/ 5538450 w 7180474"/>
              <a:gd name="connsiteY7510" fmla="*/ 1723103 h 7116222"/>
              <a:gd name="connsiteX7511" fmla="*/ 5538450 w 7180474"/>
              <a:gd name="connsiteY7511" fmla="*/ 1812883 h 7116222"/>
              <a:gd name="connsiteX7512" fmla="*/ 5485777 w 7180474"/>
              <a:gd name="connsiteY7512" fmla="*/ 1739777 h 7116222"/>
              <a:gd name="connsiteX7513" fmla="*/ 5400152 w 7180474"/>
              <a:gd name="connsiteY7513" fmla="*/ 1767865 h 7116222"/>
              <a:gd name="connsiteX7514" fmla="*/ 5452824 w 7180474"/>
              <a:gd name="connsiteY7514" fmla="*/ 1694887 h 7116222"/>
              <a:gd name="connsiteX7515" fmla="*/ 5400152 w 7180474"/>
              <a:gd name="connsiteY7515" fmla="*/ 1621908 h 7116222"/>
              <a:gd name="connsiteX7516" fmla="*/ 5485268 w 7180474"/>
              <a:gd name="connsiteY7516" fmla="*/ 1649740 h 7116222"/>
              <a:gd name="connsiteX7517" fmla="*/ 5537941 w 7180474"/>
              <a:gd name="connsiteY7517" fmla="*/ 1576762 h 7116222"/>
              <a:gd name="connsiteX7518" fmla="*/ 5537941 w 7180474"/>
              <a:gd name="connsiteY7518" fmla="*/ 1666542 h 7116222"/>
              <a:gd name="connsiteX7519" fmla="*/ 5538450 w 7180474"/>
              <a:gd name="connsiteY7519" fmla="*/ 1557523 h 7116222"/>
              <a:gd name="connsiteX7520" fmla="*/ 5481451 w 7180474"/>
              <a:gd name="connsiteY7520" fmla="*/ 1636530 h 7116222"/>
              <a:gd name="connsiteX7521" fmla="*/ 5389210 w 7180474"/>
              <a:gd name="connsiteY7521" fmla="*/ 1606389 h 7116222"/>
              <a:gd name="connsiteX7522" fmla="*/ 5296968 w 7180474"/>
              <a:gd name="connsiteY7522" fmla="*/ 1478132 h 7116222"/>
              <a:gd name="connsiteX7523" fmla="*/ 5445445 w 7180474"/>
              <a:gd name="connsiteY7523" fmla="*/ 1429523 h 7116222"/>
              <a:gd name="connsiteX7524" fmla="*/ 5537687 w 7180474"/>
              <a:gd name="connsiteY7524" fmla="*/ 1459791 h 7116222"/>
              <a:gd name="connsiteX7525" fmla="*/ 5370634 w 7180474"/>
              <a:gd name="connsiteY7525" fmla="*/ 1600361 h 7116222"/>
              <a:gd name="connsiteX7526" fmla="*/ 5232971 w 7180474"/>
              <a:gd name="connsiteY7526" fmla="*/ 1555215 h 7116222"/>
              <a:gd name="connsiteX7527" fmla="*/ 5232971 w 7180474"/>
              <a:gd name="connsiteY7527" fmla="*/ 1499423 h 7116222"/>
              <a:gd name="connsiteX7528" fmla="*/ 5285517 w 7180474"/>
              <a:gd name="connsiteY7528" fmla="*/ 1482236 h 7116222"/>
              <a:gd name="connsiteX7529" fmla="*/ 5382085 w 7180474"/>
              <a:gd name="connsiteY7529" fmla="*/ 1616137 h 7116222"/>
              <a:gd name="connsiteX7530" fmla="*/ 5439084 w 7180474"/>
              <a:gd name="connsiteY7530" fmla="*/ 1695272 h 7116222"/>
              <a:gd name="connsiteX7531" fmla="*/ 5381830 w 7180474"/>
              <a:gd name="connsiteY7531" fmla="*/ 1774278 h 7116222"/>
              <a:gd name="connsiteX7532" fmla="*/ 5381830 w 7180474"/>
              <a:gd name="connsiteY7532" fmla="*/ 1774278 h 7116222"/>
              <a:gd name="connsiteX7533" fmla="*/ 5289589 w 7180474"/>
              <a:gd name="connsiteY7533" fmla="*/ 1804419 h 7116222"/>
              <a:gd name="connsiteX7534" fmla="*/ 5232717 w 7180474"/>
              <a:gd name="connsiteY7534" fmla="*/ 1725412 h 7116222"/>
              <a:gd name="connsiteX7535" fmla="*/ 5232717 w 7180474"/>
              <a:gd name="connsiteY7535" fmla="*/ 1567271 h 7116222"/>
              <a:gd name="connsiteX7536" fmla="*/ 5285517 w 7180474"/>
              <a:gd name="connsiteY7536" fmla="*/ 1818142 h 7116222"/>
              <a:gd name="connsiteX7537" fmla="*/ 5370634 w 7180474"/>
              <a:gd name="connsiteY7537" fmla="*/ 1790310 h 7116222"/>
              <a:gd name="connsiteX7538" fmla="*/ 5318215 w 7180474"/>
              <a:gd name="connsiteY7538" fmla="*/ 1863160 h 7116222"/>
              <a:gd name="connsiteX7539" fmla="*/ 5370761 w 7180474"/>
              <a:gd name="connsiteY7539" fmla="*/ 1936267 h 7116222"/>
              <a:gd name="connsiteX7540" fmla="*/ 5285009 w 7180474"/>
              <a:gd name="connsiteY7540" fmla="*/ 1908948 h 7116222"/>
              <a:gd name="connsiteX7541" fmla="*/ 5232463 w 7180474"/>
              <a:gd name="connsiteY7541" fmla="*/ 1981927 h 7116222"/>
              <a:gd name="connsiteX7542" fmla="*/ 5232463 w 7180474"/>
              <a:gd name="connsiteY7542" fmla="*/ 1892146 h 7116222"/>
              <a:gd name="connsiteX7543" fmla="*/ 5147218 w 7180474"/>
              <a:gd name="connsiteY7543" fmla="*/ 1864315 h 7116222"/>
              <a:gd name="connsiteX7544" fmla="*/ 5232463 w 7180474"/>
              <a:gd name="connsiteY7544" fmla="*/ 1836355 h 7116222"/>
              <a:gd name="connsiteX7545" fmla="*/ 5232463 w 7180474"/>
              <a:gd name="connsiteY7545" fmla="*/ 1746574 h 7116222"/>
              <a:gd name="connsiteX7546" fmla="*/ 5221902 w 7180474"/>
              <a:gd name="connsiteY7546" fmla="*/ 1709637 h 7116222"/>
              <a:gd name="connsiteX7547" fmla="*/ 5136658 w 7180474"/>
              <a:gd name="connsiteY7547" fmla="*/ 1591512 h 7116222"/>
              <a:gd name="connsiteX7548" fmla="*/ 5169229 w 7180474"/>
              <a:gd name="connsiteY7548" fmla="*/ 1546365 h 7116222"/>
              <a:gd name="connsiteX7549" fmla="*/ 5221902 w 7180474"/>
              <a:gd name="connsiteY7549" fmla="*/ 1563552 h 7116222"/>
              <a:gd name="connsiteX7550" fmla="*/ 5111085 w 7180474"/>
              <a:gd name="connsiteY7550" fmla="*/ 1863545 h 7116222"/>
              <a:gd name="connsiteX7551" fmla="*/ 5025587 w 7180474"/>
              <a:gd name="connsiteY7551" fmla="*/ 1891120 h 7116222"/>
              <a:gd name="connsiteX7552" fmla="*/ 5025587 w 7180474"/>
              <a:gd name="connsiteY7552" fmla="*/ 1980900 h 7116222"/>
              <a:gd name="connsiteX7553" fmla="*/ 4972405 w 7180474"/>
              <a:gd name="connsiteY7553" fmla="*/ 1908948 h 7116222"/>
              <a:gd name="connsiteX7554" fmla="*/ 4887288 w 7180474"/>
              <a:gd name="connsiteY7554" fmla="*/ 1936908 h 7116222"/>
              <a:gd name="connsiteX7555" fmla="*/ 4939961 w 7180474"/>
              <a:gd name="connsiteY7555" fmla="*/ 1863802 h 7116222"/>
              <a:gd name="connsiteX7556" fmla="*/ 4887288 w 7180474"/>
              <a:gd name="connsiteY7556" fmla="*/ 1790952 h 7116222"/>
              <a:gd name="connsiteX7557" fmla="*/ 4972405 w 7180474"/>
              <a:gd name="connsiteY7557" fmla="*/ 1818783 h 7116222"/>
              <a:gd name="connsiteX7558" fmla="*/ 5025078 w 7180474"/>
              <a:gd name="connsiteY7558" fmla="*/ 1745805 h 7116222"/>
              <a:gd name="connsiteX7559" fmla="*/ 5025078 w 7180474"/>
              <a:gd name="connsiteY7559" fmla="*/ 1835585 h 7116222"/>
              <a:gd name="connsiteX7560" fmla="*/ 5025968 w 7180474"/>
              <a:gd name="connsiteY7560" fmla="*/ 1555728 h 7116222"/>
              <a:gd name="connsiteX7561" fmla="*/ 4888178 w 7180474"/>
              <a:gd name="connsiteY7561" fmla="*/ 1600874 h 7116222"/>
              <a:gd name="connsiteX7562" fmla="*/ 4973295 w 7180474"/>
              <a:gd name="connsiteY7562" fmla="*/ 1482749 h 7116222"/>
              <a:gd name="connsiteX7563" fmla="*/ 5025968 w 7180474"/>
              <a:gd name="connsiteY7563" fmla="*/ 1499936 h 7116222"/>
              <a:gd name="connsiteX7564" fmla="*/ 4962353 w 7180474"/>
              <a:gd name="connsiteY7564" fmla="*/ 1478774 h 7116222"/>
              <a:gd name="connsiteX7565" fmla="*/ 4870239 w 7180474"/>
              <a:gd name="connsiteY7565" fmla="*/ 1607031 h 7116222"/>
              <a:gd name="connsiteX7566" fmla="*/ 4777997 w 7180474"/>
              <a:gd name="connsiteY7566" fmla="*/ 1637171 h 7116222"/>
              <a:gd name="connsiteX7567" fmla="*/ 4720235 w 7180474"/>
              <a:gd name="connsiteY7567" fmla="*/ 1557523 h 7116222"/>
              <a:gd name="connsiteX7568" fmla="*/ 4720235 w 7180474"/>
              <a:gd name="connsiteY7568" fmla="*/ 1460048 h 7116222"/>
              <a:gd name="connsiteX7569" fmla="*/ 4812477 w 7180474"/>
              <a:gd name="connsiteY7569" fmla="*/ 1429779 h 7116222"/>
              <a:gd name="connsiteX7570" fmla="*/ 4773544 w 7180474"/>
              <a:gd name="connsiteY7570" fmla="*/ 1650510 h 7116222"/>
              <a:gd name="connsiteX7571" fmla="*/ 4858788 w 7180474"/>
              <a:gd name="connsiteY7571" fmla="*/ 1622678 h 7116222"/>
              <a:gd name="connsiteX7572" fmla="*/ 4806115 w 7180474"/>
              <a:gd name="connsiteY7572" fmla="*/ 1695656 h 7116222"/>
              <a:gd name="connsiteX7573" fmla="*/ 4858661 w 7180474"/>
              <a:gd name="connsiteY7573" fmla="*/ 1768635 h 7116222"/>
              <a:gd name="connsiteX7574" fmla="*/ 4773544 w 7180474"/>
              <a:gd name="connsiteY7574" fmla="*/ 1740675 h 7116222"/>
              <a:gd name="connsiteX7575" fmla="*/ 4720998 w 7180474"/>
              <a:gd name="connsiteY7575" fmla="*/ 1813781 h 7116222"/>
              <a:gd name="connsiteX7576" fmla="*/ 4720998 w 7180474"/>
              <a:gd name="connsiteY7576" fmla="*/ 1724001 h 7116222"/>
              <a:gd name="connsiteX7577" fmla="*/ 4635754 w 7180474"/>
              <a:gd name="connsiteY7577" fmla="*/ 1696169 h 7116222"/>
              <a:gd name="connsiteX7578" fmla="*/ 4720998 w 7180474"/>
              <a:gd name="connsiteY7578" fmla="*/ 1668209 h 7116222"/>
              <a:gd name="connsiteX7579" fmla="*/ 4720998 w 7180474"/>
              <a:gd name="connsiteY7579" fmla="*/ 1578429 h 7116222"/>
              <a:gd name="connsiteX7580" fmla="*/ 4709929 w 7180474"/>
              <a:gd name="connsiteY7580" fmla="*/ 1659360 h 7116222"/>
              <a:gd name="connsiteX7581" fmla="*/ 4617688 w 7180474"/>
              <a:gd name="connsiteY7581" fmla="*/ 1689500 h 7116222"/>
              <a:gd name="connsiteX7582" fmla="*/ 4525446 w 7180474"/>
              <a:gd name="connsiteY7582" fmla="*/ 1659360 h 7116222"/>
              <a:gd name="connsiteX7583" fmla="*/ 4525446 w 7180474"/>
              <a:gd name="connsiteY7583" fmla="*/ 1561628 h 7116222"/>
              <a:gd name="connsiteX7584" fmla="*/ 4525446 w 7180474"/>
              <a:gd name="connsiteY7584" fmla="*/ 1561628 h 7116222"/>
              <a:gd name="connsiteX7585" fmla="*/ 4617688 w 7180474"/>
              <a:gd name="connsiteY7585" fmla="*/ 1433370 h 7116222"/>
              <a:gd name="connsiteX7586" fmla="*/ 4709929 w 7180474"/>
              <a:gd name="connsiteY7586" fmla="*/ 1561628 h 7116222"/>
              <a:gd name="connsiteX7587" fmla="*/ 4599112 w 7180474"/>
              <a:gd name="connsiteY7587" fmla="*/ 1695656 h 7116222"/>
              <a:gd name="connsiteX7588" fmla="*/ 4513995 w 7180474"/>
              <a:gd name="connsiteY7588" fmla="*/ 1723488 h 7116222"/>
              <a:gd name="connsiteX7589" fmla="*/ 4513995 w 7180474"/>
              <a:gd name="connsiteY7589" fmla="*/ 1813268 h 7116222"/>
              <a:gd name="connsiteX7590" fmla="*/ 4461322 w 7180474"/>
              <a:gd name="connsiteY7590" fmla="*/ 1740162 h 7116222"/>
              <a:gd name="connsiteX7591" fmla="*/ 4374424 w 7180474"/>
              <a:gd name="connsiteY7591" fmla="*/ 1767865 h 7116222"/>
              <a:gd name="connsiteX7592" fmla="*/ 4427097 w 7180474"/>
              <a:gd name="connsiteY7592" fmla="*/ 1694887 h 7116222"/>
              <a:gd name="connsiteX7593" fmla="*/ 4374424 w 7180474"/>
              <a:gd name="connsiteY7593" fmla="*/ 1621908 h 7116222"/>
              <a:gd name="connsiteX7594" fmla="*/ 4459541 w 7180474"/>
              <a:gd name="connsiteY7594" fmla="*/ 1649740 h 7116222"/>
              <a:gd name="connsiteX7595" fmla="*/ 4512214 w 7180474"/>
              <a:gd name="connsiteY7595" fmla="*/ 1576762 h 7116222"/>
              <a:gd name="connsiteX7596" fmla="*/ 4512214 w 7180474"/>
              <a:gd name="connsiteY7596" fmla="*/ 1666542 h 7116222"/>
              <a:gd name="connsiteX7597" fmla="*/ 4513995 w 7180474"/>
              <a:gd name="connsiteY7597" fmla="*/ 1557908 h 7116222"/>
              <a:gd name="connsiteX7598" fmla="*/ 4456996 w 7180474"/>
              <a:gd name="connsiteY7598" fmla="*/ 1636915 h 7116222"/>
              <a:gd name="connsiteX7599" fmla="*/ 4364754 w 7180474"/>
              <a:gd name="connsiteY7599" fmla="*/ 1606774 h 7116222"/>
              <a:gd name="connsiteX7600" fmla="*/ 4272513 w 7180474"/>
              <a:gd name="connsiteY7600" fmla="*/ 1478517 h 7116222"/>
              <a:gd name="connsiteX7601" fmla="*/ 4421754 w 7180474"/>
              <a:gd name="connsiteY7601" fmla="*/ 1429651 h 7116222"/>
              <a:gd name="connsiteX7602" fmla="*/ 4513995 w 7180474"/>
              <a:gd name="connsiteY7602" fmla="*/ 1459920 h 7116222"/>
              <a:gd name="connsiteX7603" fmla="*/ 4346179 w 7180474"/>
              <a:gd name="connsiteY7603" fmla="*/ 1600746 h 7116222"/>
              <a:gd name="connsiteX7604" fmla="*/ 4208516 w 7180474"/>
              <a:gd name="connsiteY7604" fmla="*/ 1555599 h 7116222"/>
              <a:gd name="connsiteX7605" fmla="*/ 4208516 w 7180474"/>
              <a:gd name="connsiteY7605" fmla="*/ 1499808 h 7116222"/>
              <a:gd name="connsiteX7606" fmla="*/ 4261062 w 7180474"/>
              <a:gd name="connsiteY7606" fmla="*/ 1482621 h 7116222"/>
              <a:gd name="connsiteX7607" fmla="*/ 4357630 w 7180474"/>
              <a:gd name="connsiteY7607" fmla="*/ 1616522 h 7116222"/>
              <a:gd name="connsiteX7608" fmla="*/ 4414629 w 7180474"/>
              <a:gd name="connsiteY7608" fmla="*/ 1695656 h 7116222"/>
              <a:gd name="connsiteX7609" fmla="*/ 4357757 w 7180474"/>
              <a:gd name="connsiteY7609" fmla="*/ 1774663 h 7116222"/>
              <a:gd name="connsiteX7610" fmla="*/ 4357757 w 7180474"/>
              <a:gd name="connsiteY7610" fmla="*/ 1774663 h 7116222"/>
              <a:gd name="connsiteX7611" fmla="*/ 4265642 w 7180474"/>
              <a:gd name="connsiteY7611" fmla="*/ 1804803 h 7116222"/>
              <a:gd name="connsiteX7612" fmla="*/ 4208643 w 7180474"/>
              <a:gd name="connsiteY7612" fmla="*/ 1725797 h 7116222"/>
              <a:gd name="connsiteX7613" fmla="*/ 4208643 w 7180474"/>
              <a:gd name="connsiteY7613" fmla="*/ 1567271 h 7116222"/>
              <a:gd name="connsiteX7614" fmla="*/ 4261062 w 7180474"/>
              <a:gd name="connsiteY7614" fmla="*/ 1818527 h 7116222"/>
              <a:gd name="connsiteX7615" fmla="*/ 4346179 w 7180474"/>
              <a:gd name="connsiteY7615" fmla="*/ 1790695 h 7116222"/>
              <a:gd name="connsiteX7616" fmla="*/ 4293633 w 7180474"/>
              <a:gd name="connsiteY7616" fmla="*/ 1863545 h 7116222"/>
              <a:gd name="connsiteX7617" fmla="*/ 4346306 w 7180474"/>
              <a:gd name="connsiteY7617" fmla="*/ 1936652 h 7116222"/>
              <a:gd name="connsiteX7618" fmla="*/ 4261062 w 7180474"/>
              <a:gd name="connsiteY7618" fmla="*/ 1908692 h 7116222"/>
              <a:gd name="connsiteX7619" fmla="*/ 4208516 w 7180474"/>
              <a:gd name="connsiteY7619" fmla="*/ 1981670 h 7116222"/>
              <a:gd name="connsiteX7620" fmla="*/ 4208516 w 7180474"/>
              <a:gd name="connsiteY7620" fmla="*/ 1891890 h 7116222"/>
              <a:gd name="connsiteX7621" fmla="*/ 4122254 w 7180474"/>
              <a:gd name="connsiteY7621" fmla="*/ 1863289 h 7116222"/>
              <a:gd name="connsiteX7622" fmla="*/ 4207371 w 7180474"/>
              <a:gd name="connsiteY7622" fmla="*/ 1835328 h 7116222"/>
              <a:gd name="connsiteX7623" fmla="*/ 4207371 w 7180474"/>
              <a:gd name="connsiteY7623" fmla="*/ 1745548 h 7116222"/>
              <a:gd name="connsiteX7624" fmla="*/ 4197447 w 7180474"/>
              <a:gd name="connsiteY7624" fmla="*/ 1710021 h 7116222"/>
              <a:gd name="connsiteX7625" fmla="*/ 4112330 w 7180474"/>
              <a:gd name="connsiteY7625" fmla="*/ 1591896 h 7116222"/>
              <a:gd name="connsiteX7626" fmla="*/ 4144774 w 7180474"/>
              <a:gd name="connsiteY7626" fmla="*/ 1546750 h 7116222"/>
              <a:gd name="connsiteX7627" fmla="*/ 4197447 w 7180474"/>
              <a:gd name="connsiteY7627" fmla="*/ 1563936 h 7116222"/>
              <a:gd name="connsiteX7628" fmla="*/ 4086630 w 7180474"/>
              <a:gd name="connsiteY7628" fmla="*/ 1863930 h 7116222"/>
              <a:gd name="connsiteX7629" fmla="*/ 4001513 w 7180474"/>
              <a:gd name="connsiteY7629" fmla="*/ 1891762 h 7116222"/>
              <a:gd name="connsiteX7630" fmla="*/ 4001513 w 7180474"/>
              <a:gd name="connsiteY7630" fmla="*/ 1981542 h 7116222"/>
              <a:gd name="connsiteX7631" fmla="*/ 3946677 w 7180474"/>
              <a:gd name="connsiteY7631" fmla="*/ 1908948 h 7116222"/>
              <a:gd name="connsiteX7632" fmla="*/ 3861560 w 7180474"/>
              <a:gd name="connsiteY7632" fmla="*/ 1936908 h 7116222"/>
              <a:gd name="connsiteX7633" fmla="*/ 3914233 w 7180474"/>
              <a:gd name="connsiteY7633" fmla="*/ 1863802 h 7116222"/>
              <a:gd name="connsiteX7634" fmla="*/ 3861687 w 7180474"/>
              <a:gd name="connsiteY7634" fmla="*/ 1790952 h 7116222"/>
              <a:gd name="connsiteX7635" fmla="*/ 3946677 w 7180474"/>
              <a:gd name="connsiteY7635" fmla="*/ 1818783 h 7116222"/>
              <a:gd name="connsiteX7636" fmla="*/ 3999350 w 7180474"/>
              <a:gd name="connsiteY7636" fmla="*/ 1745805 h 7116222"/>
              <a:gd name="connsiteX7637" fmla="*/ 3999350 w 7180474"/>
              <a:gd name="connsiteY7637" fmla="*/ 1835585 h 7116222"/>
              <a:gd name="connsiteX7638" fmla="*/ 4001513 w 7180474"/>
              <a:gd name="connsiteY7638" fmla="*/ 1556113 h 7116222"/>
              <a:gd name="connsiteX7639" fmla="*/ 3863723 w 7180474"/>
              <a:gd name="connsiteY7639" fmla="*/ 1601259 h 7116222"/>
              <a:gd name="connsiteX7640" fmla="*/ 3948840 w 7180474"/>
              <a:gd name="connsiteY7640" fmla="*/ 1483134 h 7116222"/>
              <a:gd name="connsiteX7641" fmla="*/ 4001513 w 7180474"/>
              <a:gd name="connsiteY7641" fmla="*/ 1500321 h 7116222"/>
              <a:gd name="connsiteX7642" fmla="*/ 3937898 w 7180474"/>
              <a:gd name="connsiteY7642" fmla="*/ 1479158 h 7116222"/>
              <a:gd name="connsiteX7643" fmla="*/ 3845783 w 7180474"/>
              <a:gd name="connsiteY7643" fmla="*/ 1607416 h 7116222"/>
              <a:gd name="connsiteX7644" fmla="*/ 3753542 w 7180474"/>
              <a:gd name="connsiteY7644" fmla="*/ 1637556 h 7116222"/>
              <a:gd name="connsiteX7645" fmla="*/ 3696543 w 7180474"/>
              <a:gd name="connsiteY7645" fmla="*/ 1558549 h 7116222"/>
              <a:gd name="connsiteX7646" fmla="*/ 3696543 w 7180474"/>
              <a:gd name="connsiteY7646" fmla="*/ 1460048 h 7116222"/>
              <a:gd name="connsiteX7647" fmla="*/ 3788785 w 7180474"/>
              <a:gd name="connsiteY7647" fmla="*/ 1429779 h 7116222"/>
              <a:gd name="connsiteX7648" fmla="*/ 3749089 w 7180474"/>
              <a:gd name="connsiteY7648" fmla="*/ 1650895 h 7116222"/>
              <a:gd name="connsiteX7649" fmla="*/ 3834333 w 7180474"/>
              <a:gd name="connsiteY7649" fmla="*/ 1623063 h 7116222"/>
              <a:gd name="connsiteX7650" fmla="*/ 3778733 w 7180474"/>
              <a:gd name="connsiteY7650" fmla="*/ 1695272 h 7116222"/>
              <a:gd name="connsiteX7651" fmla="*/ 3831407 w 7180474"/>
              <a:gd name="connsiteY7651" fmla="*/ 1768250 h 7116222"/>
              <a:gd name="connsiteX7652" fmla="*/ 3746163 w 7180474"/>
              <a:gd name="connsiteY7652" fmla="*/ 1740290 h 7116222"/>
              <a:gd name="connsiteX7653" fmla="*/ 3693617 w 7180474"/>
              <a:gd name="connsiteY7653" fmla="*/ 1813397 h 7116222"/>
              <a:gd name="connsiteX7654" fmla="*/ 3693617 w 7180474"/>
              <a:gd name="connsiteY7654" fmla="*/ 1723617 h 7116222"/>
              <a:gd name="connsiteX7655" fmla="*/ 3608500 w 7180474"/>
              <a:gd name="connsiteY7655" fmla="*/ 1695785 h 7116222"/>
              <a:gd name="connsiteX7656" fmla="*/ 3693617 w 7180474"/>
              <a:gd name="connsiteY7656" fmla="*/ 1667825 h 7116222"/>
              <a:gd name="connsiteX7657" fmla="*/ 3693617 w 7180474"/>
              <a:gd name="connsiteY7657" fmla="*/ 1578044 h 7116222"/>
              <a:gd name="connsiteX7658" fmla="*/ 3685474 w 7180474"/>
              <a:gd name="connsiteY7658" fmla="*/ 1659744 h 7116222"/>
              <a:gd name="connsiteX7659" fmla="*/ 3593232 w 7180474"/>
              <a:gd name="connsiteY7659" fmla="*/ 1689885 h 7116222"/>
              <a:gd name="connsiteX7660" fmla="*/ 3500991 w 7180474"/>
              <a:gd name="connsiteY7660" fmla="*/ 1659744 h 7116222"/>
              <a:gd name="connsiteX7661" fmla="*/ 3500991 w 7180474"/>
              <a:gd name="connsiteY7661" fmla="*/ 1562012 h 7116222"/>
              <a:gd name="connsiteX7662" fmla="*/ 3500991 w 7180474"/>
              <a:gd name="connsiteY7662" fmla="*/ 1562012 h 7116222"/>
              <a:gd name="connsiteX7663" fmla="*/ 3593232 w 7180474"/>
              <a:gd name="connsiteY7663" fmla="*/ 1433755 h 7116222"/>
              <a:gd name="connsiteX7664" fmla="*/ 3685474 w 7180474"/>
              <a:gd name="connsiteY7664" fmla="*/ 1562012 h 7116222"/>
              <a:gd name="connsiteX7665" fmla="*/ 3574657 w 7180474"/>
              <a:gd name="connsiteY7665" fmla="*/ 1696041 h 7116222"/>
              <a:gd name="connsiteX7666" fmla="*/ 3486105 w 7180474"/>
              <a:gd name="connsiteY7666" fmla="*/ 1723103 h 7116222"/>
              <a:gd name="connsiteX7667" fmla="*/ 3486105 w 7180474"/>
              <a:gd name="connsiteY7667" fmla="*/ 1812883 h 7116222"/>
              <a:gd name="connsiteX7668" fmla="*/ 3433431 w 7180474"/>
              <a:gd name="connsiteY7668" fmla="*/ 1739777 h 7116222"/>
              <a:gd name="connsiteX7669" fmla="*/ 3348823 w 7180474"/>
              <a:gd name="connsiteY7669" fmla="*/ 1767865 h 7116222"/>
              <a:gd name="connsiteX7670" fmla="*/ 3401369 w 7180474"/>
              <a:gd name="connsiteY7670" fmla="*/ 1694887 h 7116222"/>
              <a:gd name="connsiteX7671" fmla="*/ 3348696 w 7180474"/>
              <a:gd name="connsiteY7671" fmla="*/ 1621908 h 7116222"/>
              <a:gd name="connsiteX7672" fmla="*/ 3433813 w 7180474"/>
              <a:gd name="connsiteY7672" fmla="*/ 1649740 h 7116222"/>
              <a:gd name="connsiteX7673" fmla="*/ 3486486 w 7180474"/>
              <a:gd name="connsiteY7673" fmla="*/ 1576762 h 7116222"/>
              <a:gd name="connsiteX7674" fmla="*/ 3486486 w 7180474"/>
              <a:gd name="connsiteY7674" fmla="*/ 1666542 h 7116222"/>
              <a:gd name="connsiteX7675" fmla="*/ 3486105 w 7180474"/>
              <a:gd name="connsiteY7675" fmla="*/ 1557523 h 7116222"/>
              <a:gd name="connsiteX7676" fmla="*/ 3429105 w 7180474"/>
              <a:gd name="connsiteY7676" fmla="*/ 1636530 h 7116222"/>
              <a:gd name="connsiteX7677" fmla="*/ 3336864 w 7180474"/>
              <a:gd name="connsiteY7677" fmla="*/ 1606389 h 7116222"/>
              <a:gd name="connsiteX7678" fmla="*/ 3244622 w 7180474"/>
              <a:gd name="connsiteY7678" fmla="*/ 1478132 h 7116222"/>
              <a:gd name="connsiteX7679" fmla="*/ 3393863 w 7180474"/>
              <a:gd name="connsiteY7679" fmla="*/ 1429266 h 7116222"/>
              <a:gd name="connsiteX7680" fmla="*/ 3486105 w 7180474"/>
              <a:gd name="connsiteY7680" fmla="*/ 1460048 h 7116222"/>
              <a:gd name="connsiteX7681" fmla="*/ 3318416 w 7180474"/>
              <a:gd name="connsiteY7681" fmla="*/ 1600361 h 7116222"/>
              <a:gd name="connsiteX7682" fmla="*/ 3180753 w 7180474"/>
              <a:gd name="connsiteY7682" fmla="*/ 1555215 h 7116222"/>
              <a:gd name="connsiteX7683" fmla="*/ 3180753 w 7180474"/>
              <a:gd name="connsiteY7683" fmla="*/ 1499423 h 7116222"/>
              <a:gd name="connsiteX7684" fmla="*/ 3233299 w 7180474"/>
              <a:gd name="connsiteY7684" fmla="*/ 1482236 h 7116222"/>
              <a:gd name="connsiteX7685" fmla="*/ 3329866 w 7180474"/>
              <a:gd name="connsiteY7685" fmla="*/ 1616137 h 7116222"/>
              <a:gd name="connsiteX7686" fmla="*/ 3386865 w 7180474"/>
              <a:gd name="connsiteY7686" fmla="*/ 1695272 h 7116222"/>
              <a:gd name="connsiteX7687" fmla="*/ 3329866 w 7180474"/>
              <a:gd name="connsiteY7687" fmla="*/ 1774278 h 7116222"/>
              <a:gd name="connsiteX7688" fmla="*/ 3329866 w 7180474"/>
              <a:gd name="connsiteY7688" fmla="*/ 1774278 h 7116222"/>
              <a:gd name="connsiteX7689" fmla="*/ 3237752 w 7180474"/>
              <a:gd name="connsiteY7689" fmla="*/ 1804419 h 7116222"/>
              <a:gd name="connsiteX7690" fmla="*/ 3180753 w 7180474"/>
              <a:gd name="connsiteY7690" fmla="*/ 1725540 h 7116222"/>
              <a:gd name="connsiteX7691" fmla="*/ 3180753 w 7180474"/>
              <a:gd name="connsiteY7691" fmla="*/ 1567271 h 7116222"/>
              <a:gd name="connsiteX7692" fmla="*/ 3233171 w 7180474"/>
              <a:gd name="connsiteY7692" fmla="*/ 1818142 h 7116222"/>
              <a:gd name="connsiteX7693" fmla="*/ 3318288 w 7180474"/>
              <a:gd name="connsiteY7693" fmla="*/ 1790310 h 7116222"/>
              <a:gd name="connsiteX7694" fmla="*/ 3265742 w 7180474"/>
              <a:gd name="connsiteY7694" fmla="*/ 1863160 h 7116222"/>
              <a:gd name="connsiteX7695" fmla="*/ 3318416 w 7180474"/>
              <a:gd name="connsiteY7695" fmla="*/ 1936267 h 7116222"/>
              <a:gd name="connsiteX7696" fmla="*/ 3233681 w 7180474"/>
              <a:gd name="connsiteY7696" fmla="*/ 1908948 h 7116222"/>
              <a:gd name="connsiteX7697" fmla="*/ 3180753 w 7180474"/>
              <a:gd name="connsiteY7697" fmla="*/ 1981285 h 7116222"/>
              <a:gd name="connsiteX7698" fmla="*/ 3180753 w 7180474"/>
              <a:gd name="connsiteY7698" fmla="*/ 1891505 h 7116222"/>
              <a:gd name="connsiteX7699" fmla="*/ 3095636 w 7180474"/>
              <a:gd name="connsiteY7699" fmla="*/ 1863673 h 7116222"/>
              <a:gd name="connsiteX7700" fmla="*/ 3180753 w 7180474"/>
              <a:gd name="connsiteY7700" fmla="*/ 1835713 h 7116222"/>
              <a:gd name="connsiteX7701" fmla="*/ 3180753 w 7180474"/>
              <a:gd name="connsiteY7701" fmla="*/ 1745933 h 7116222"/>
              <a:gd name="connsiteX7702" fmla="*/ 3169557 w 7180474"/>
              <a:gd name="connsiteY7702" fmla="*/ 1709637 h 7116222"/>
              <a:gd name="connsiteX7703" fmla="*/ 3084440 w 7180474"/>
              <a:gd name="connsiteY7703" fmla="*/ 1591512 h 7116222"/>
              <a:gd name="connsiteX7704" fmla="*/ 3116883 w 7180474"/>
              <a:gd name="connsiteY7704" fmla="*/ 1546365 h 7116222"/>
              <a:gd name="connsiteX7705" fmla="*/ 3169557 w 7180474"/>
              <a:gd name="connsiteY7705" fmla="*/ 1563552 h 7116222"/>
              <a:gd name="connsiteX7706" fmla="*/ 3058739 w 7180474"/>
              <a:gd name="connsiteY7706" fmla="*/ 1863545 h 7116222"/>
              <a:gd name="connsiteX7707" fmla="*/ 2973623 w 7180474"/>
              <a:gd name="connsiteY7707" fmla="*/ 1891377 h 7116222"/>
              <a:gd name="connsiteX7708" fmla="*/ 2973623 w 7180474"/>
              <a:gd name="connsiteY7708" fmla="*/ 1981157 h 7116222"/>
              <a:gd name="connsiteX7709" fmla="*/ 2921077 w 7180474"/>
              <a:gd name="connsiteY7709" fmla="*/ 1908948 h 7116222"/>
              <a:gd name="connsiteX7710" fmla="*/ 2835833 w 7180474"/>
              <a:gd name="connsiteY7710" fmla="*/ 1936908 h 7116222"/>
              <a:gd name="connsiteX7711" fmla="*/ 2888506 w 7180474"/>
              <a:gd name="connsiteY7711" fmla="*/ 1863802 h 7116222"/>
              <a:gd name="connsiteX7712" fmla="*/ 2835960 w 7180474"/>
              <a:gd name="connsiteY7712" fmla="*/ 1790952 h 7116222"/>
              <a:gd name="connsiteX7713" fmla="*/ 2921077 w 7180474"/>
              <a:gd name="connsiteY7713" fmla="*/ 1818783 h 7116222"/>
              <a:gd name="connsiteX7714" fmla="*/ 2973623 w 7180474"/>
              <a:gd name="connsiteY7714" fmla="*/ 1745805 h 7116222"/>
              <a:gd name="connsiteX7715" fmla="*/ 2973623 w 7180474"/>
              <a:gd name="connsiteY7715" fmla="*/ 1835585 h 7116222"/>
              <a:gd name="connsiteX7716" fmla="*/ 2973623 w 7180474"/>
              <a:gd name="connsiteY7716" fmla="*/ 1555728 h 7116222"/>
              <a:gd name="connsiteX7717" fmla="*/ 2835833 w 7180474"/>
              <a:gd name="connsiteY7717" fmla="*/ 1600874 h 7116222"/>
              <a:gd name="connsiteX7718" fmla="*/ 2921077 w 7180474"/>
              <a:gd name="connsiteY7718" fmla="*/ 1482749 h 7116222"/>
              <a:gd name="connsiteX7719" fmla="*/ 2973623 w 7180474"/>
              <a:gd name="connsiteY7719" fmla="*/ 1499936 h 7116222"/>
              <a:gd name="connsiteX7720" fmla="*/ 2910008 w 7180474"/>
              <a:gd name="connsiteY7720" fmla="*/ 1478774 h 7116222"/>
              <a:gd name="connsiteX7721" fmla="*/ 2817766 w 7180474"/>
              <a:gd name="connsiteY7721" fmla="*/ 1607031 h 7116222"/>
              <a:gd name="connsiteX7722" fmla="*/ 2725524 w 7180474"/>
              <a:gd name="connsiteY7722" fmla="*/ 1637171 h 7116222"/>
              <a:gd name="connsiteX7723" fmla="*/ 2668525 w 7180474"/>
              <a:gd name="connsiteY7723" fmla="*/ 1558165 h 7116222"/>
              <a:gd name="connsiteX7724" fmla="*/ 2668525 w 7180474"/>
              <a:gd name="connsiteY7724" fmla="*/ 1460048 h 7116222"/>
              <a:gd name="connsiteX7725" fmla="*/ 2760767 w 7180474"/>
              <a:gd name="connsiteY7725" fmla="*/ 1429779 h 7116222"/>
              <a:gd name="connsiteX7726" fmla="*/ 2721198 w 7180474"/>
              <a:gd name="connsiteY7726" fmla="*/ 1650510 h 7116222"/>
              <a:gd name="connsiteX7727" fmla="*/ 2806315 w 7180474"/>
              <a:gd name="connsiteY7727" fmla="*/ 1622678 h 7116222"/>
              <a:gd name="connsiteX7728" fmla="*/ 2753642 w 7180474"/>
              <a:gd name="connsiteY7728" fmla="*/ 1695656 h 7116222"/>
              <a:gd name="connsiteX7729" fmla="*/ 2806315 w 7180474"/>
              <a:gd name="connsiteY7729" fmla="*/ 1768635 h 7116222"/>
              <a:gd name="connsiteX7730" fmla="*/ 2721071 w 7180474"/>
              <a:gd name="connsiteY7730" fmla="*/ 1740675 h 7116222"/>
              <a:gd name="connsiteX7731" fmla="*/ 2668525 w 7180474"/>
              <a:gd name="connsiteY7731" fmla="*/ 1813781 h 7116222"/>
              <a:gd name="connsiteX7732" fmla="*/ 2668525 w 7180474"/>
              <a:gd name="connsiteY7732" fmla="*/ 1724001 h 7116222"/>
              <a:gd name="connsiteX7733" fmla="*/ 2582772 w 7180474"/>
              <a:gd name="connsiteY7733" fmla="*/ 1695272 h 7116222"/>
              <a:gd name="connsiteX7734" fmla="*/ 2667889 w 7180474"/>
              <a:gd name="connsiteY7734" fmla="*/ 1667312 h 7116222"/>
              <a:gd name="connsiteX7735" fmla="*/ 2667889 w 7180474"/>
              <a:gd name="connsiteY7735" fmla="*/ 1577532 h 7116222"/>
              <a:gd name="connsiteX7736" fmla="*/ 2657584 w 7180474"/>
              <a:gd name="connsiteY7736" fmla="*/ 1659360 h 7116222"/>
              <a:gd name="connsiteX7737" fmla="*/ 2565342 w 7180474"/>
              <a:gd name="connsiteY7737" fmla="*/ 1689500 h 7116222"/>
              <a:gd name="connsiteX7738" fmla="*/ 2473100 w 7180474"/>
              <a:gd name="connsiteY7738" fmla="*/ 1659360 h 7116222"/>
              <a:gd name="connsiteX7739" fmla="*/ 2473100 w 7180474"/>
              <a:gd name="connsiteY7739" fmla="*/ 1561628 h 7116222"/>
              <a:gd name="connsiteX7740" fmla="*/ 2473100 w 7180474"/>
              <a:gd name="connsiteY7740" fmla="*/ 1561628 h 7116222"/>
              <a:gd name="connsiteX7741" fmla="*/ 2565342 w 7180474"/>
              <a:gd name="connsiteY7741" fmla="*/ 1433370 h 7116222"/>
              <a:gd name="connsiteX7742" fmla="*/ 2657584 w 7180474"/>
              <a:gd name="connsiteY7742" fmla="*/ 1561628 h 7116222"/>
              <a:gd name="connsiteX7743" fmla="*/ 2546893 w 7180474"/>
              <a:gd name="connsiteY7743" fmla="*/ 1695656 h 7116222"/>
              <a:gd name="connsiteX7744" fmla="*/ 2461649 w 7180474"/>
              <a:gd name="connsiteY7744" fmla="*/ 1723488 h 7116222"/>
              <a:gd name="connsiteX7745" fmla="*/ 2461649 w 7180474"/>
              <a:gd name="connsiteY7745" fmla="*/ 1813268 h 7116222"/>
              <a:gd name="connsiteX7746" fmla="*/ 2409104 w 7180474"/>
              <a:gd name="connsiteY7746" fmla="*/ 1740162 h 7116222"/>
              <a:gd name="connsiteX7747" fmla="*/ 2323096 w 7180474"/>
              <a:gd name="connsiteY7747" fmla="*/ 1767865 h 7116222"/>
              <a:gd name="connsiteX7748" fmla="*/ 2375642 w 7180474"/>
              <a:gd name="connsiteY7748" fmla="*/ 1694887 h 7116222"/>
              <a:gd name="connsiteX7749" fmla="*/ 2322969 w 7180474"/>
              <a:gd name="connsiteY7749" fmla="*/ 1621908 h 7116222"/>
              <a:gd name="connsiteX7750" fmla="*/ 2408213 w 7180474"/>
              <a:gd name="connsiteY7750" fmla="*/ 1649740 h 7116222"/>
              <a:gd name="connsiteX7751" fmla="*/ 2460759 w 7180474"/>
              <a:gd name="connsiteY7751" fmla="*/ 1576762 h 7116222"/>
              <a:gd name="connsiteX7752" fmla="*/ 2460759 w 7180474"/>
              <a:gd name="connsiteY7752" fmla="*/ 1666542 h 7116222"/>
              <a:gd name="connsiteX7753" fmla="*/ 2461649 w 7180474"/>
              <a:gd name="connsiteY7753" fmla="*/ 1557908 h 7116222"/>
              <a:gd name="connsiteX7754" fmla="*/ 2404650 w 7180474"/>
              <a:gd name="connsiteY7754" fmla="*/ 1636915 h 7116222"/>
              <a:gd name="connsiteX7755" fmla="*/ 2312409 w 7180474"/>
              <a:gd name="connsiteY7755" fmla="*/ 1606774 h 7116222"/>
              <a:gd name="connsiteX7756" fmla="*/ 2220294 w 7180474"/>
              <a:gd name="connsiteY7756" fmla="*/ 1478517 h 7116222"/>
              <a:gd name="connsiteX7757" fmla="*/ 2369408 w 7180474"/>
              <a:gd name="connsiteY7757" fmla="*/ 1429651 h 7116222"/>
              <a:gd name="connsiteX7758" fmla="*/ 2461649 w 7180474"/>
              <a:gd name="connsiteY7758" fmla="*/ 1459920 h 7116222"/>
              <a:gd name="connsiteX7759" fmla="*/ 2293960 w 7180474"/>
              <a:gd name="connsiteY7759" fmla="*/ 1600746 h 7116222"/>
              <a:gd name="connsiteX7760" fmla="*/ 2156170 w 7180474"/>
              <a:gd name="connsiteY7760" fmla="*/ 1555599 h 7116222"/>
              <a:gd name="connsiteX7761" fmla="*/ 2156170 w 7180474"/>
              <a:gd name="connsiteY7761" fmla="*/ 1499808 h 7116222"/>
              <a:gd name="connsiteX7762" fmla="*/ 2208844 w 7180474"/>
              <a:gd name="connsiteY7762" fmla="*/ 1482621 h 7116222"/>
              <a:gd name="connsiteX7763" fmla="*/ 2305411 w 7180474"/>
              <a:gd name="connsiteY7763" fmla="*/ 1616522 h 7116222"/>
              <a:gd name="connsiteX7764" fmla="*/ 2362410 w 7180474"/>
              <a:gd name="connsiteY7764" fmla="*/ 1695656 h 7116222"/>
              <a:gd name="connsiteX7765" fmla="*/ 2305411 w 7180474"/>
              <a:gd name="connsiteY7765" fmla="*/ 1774663 h 7116222"/>
              <a:gd name="connsiteX7766" fmla="*/ 2305411 w 7180474"/>
              <a:gd name="connsiteY7766" fmla="*/ 1774663 h 7116222"/>
              <a:gd name="connsiteX7767" fmla="*/ 2213169 w 7180474"/>
              <a:gd name="connsiteY7767" fmla="*/ 1804803 h 7116222"/>
              <a:gd name="connsiteX7768" fmla="*/ 2156170 w 7180474"/>
              <a:gd name="connsiteY7768" fmla="*/ 1725797 h 7116222"/>
              <a:gd name="connsiteX7769" fmla="*/ 2156170 w 7180474"/>
              <a:gd name="connsiteY7769" fmla="*/ 1567271 h 7116222"/>
              <a:gd name="connsiteX7770" fmla="*/ 2208844 w 7180474"/>
              <a:gd name="connsiteY7770" fmla="*/ 1818527 h 7116222"/>
              <a:gd name="connsiteX7771" fmla="*/ 2293960 w 7180474"/>
              <a:gd name="connsiteY7771" fmla="*/ 1790695 h 7116222"/>
              <a:gd name="connsiteX7772" fmla="*/ 2241287 w 7180474"/>
              <a:gd name="connsiteY7772" fmla="*/ 1863545 h 7116222"/>
              <a:gd name="connsiteX7773" fmla="*/ 2293960 w 7180474"/>
              <a:gd name="connsiteY7773" fmla="*/ 1936652 h 7116222"/>
              <a:gd name="connsiteX7774" fmla="*/ 2207953 w 7180474"/>
              <a:gd name="connsiteY7774" fmla="*/ 1908948 h 7116222"/>
              <a:gd name="connsiteX7775" fmla="*/ 2155280 w 7180474"/>
              <a:gd name="connsiteY7775" fmla="*/ 1981927 h 7116222"/>
              <a:gd name="connsiteX7776" fmla="*/ 2155280 w 7180474"/>
              <a:gd name="connsiteY7776" fmla="*/ 1892146 h 7116222"/>
              <a:gd name="connsiteX7777" fmla="*/ 2070163 w 7180474"/>
              <a:gd name="connsiteY7777" fmla="*/ 1864315 h 7116222"/>
              <a:gd name="connsiteX7778" fmla="*/ 2155280 w 7180474"/>
              <a:gd name="connsiteY7778" fmla="*/ 1836355 h 7116222"/>
              <a:gd name="connsiteX7779" fmla="*/ 2155280 w 7180474"/>
              <a:gd name="connsiteY7779" fmla="*/ 1746574 h 7116222"/>
              <a:gd name="connsiteX7780" fmla="*/ 2145229 w 7180474"/>
              <a:gd name="connsiteY7780" fmla="*/ 1710021 h 7116222"/>
              <a:gd name="connsiteX7781" fmla="*/ 2060112 w 7180474"/>
              <a:gd name="connsiteY7781" fmla="*/ 1591896 h 7116222"/>
              <a:gd name="connsiteX7782" fmla="*/ 2092555 w 7180474"/>
              <a:gd name="connsiteY7782" fmla="*/ 1546750 h 7116222"/>
              <a:gd name="connsiteX7783" fmla="*/ 2145229 w 7180474"/>
              <a:gd name="connsiteY7783" fmla="*/ 1563936 h 7116222"/>
              <a:gd name="connsiteX7784" fmla="*/ 2034539 w 7180474"/>
              <a:gd name="connsiteY7784" fmla="*/ 1863930 h 7116222"/>
              <a:gd name="connsiteX7785" fmla="*/ 1949295 w 7180474"/>
              <a:gd name="connsiteY7785" fmla="*/ 1891762 h 7116222"/>
              <a:gd name="connsiteX7786" fmla="*/ 1949295 w 7180474"/>
              <a:gd name="connsiteY7786" fmla="*/ 1981542 h 7116222"/>
              <a:gd name="connsiteX7787" fmla="*/ 1895731 w 7180474"/>
              <a:gd name="connsiteY7787" fmla="*/ 1908948 h 7116222"/>
              <a:gd name="connsiteX7788" fmla="*/ 1810614 w 7180474"/>
              <a:gd name="connsiteY7788" fmla="*/ 1936908 h 7116222"/>
              <a:gd name="connsiteX7789" fmla="*/ 1863160 w 7180474"/>
              <a:gd name="connsiteY7789" fmla="*/ 1863802 h 7116222"/>
              <a:gd name="connsiteX7790" fmla="*/ 1810614 w 7180474"/>
              <a:gd name="connsiteY7790" fmla="*/ 1790952 h 7116222"/>
              <a:gd name="connsiteX7791" fmla="*/ 1895731 w 7180474"/>
              <a:gd name="connsiteY7791" fmla="*/ 1818783 h 7116222"/>
              <a:gd name="connsiteX7792" fmla="*/ 1948277 w 7180474"/>
              <a:gd name="connsiteY7792" fmla="*/ 1745805 h 7116222"/>
              <a:gd name="connsiteX7793" fmla="*/ 1948277 w 7180474"/>
              <a:gd name="connsiteY7793" fmla="*/ 1835585 h 7116222"/>
              <a:gd name="connsiteX7794" fmla="*/ 1949295 w 7180474"/>
              <a:gd name="connsiteY7794" fmla="*/ 1556113 h 7116222"/>
              <a:gd name="connsiteX7795" fmla="*/ 1811632 w 7180474"/>
              <a:gd name="connsiteY7795" fmla="*/ 1601259 h 7116222"/>
              <a:gd name="connsiteX7796" fmla="*/ 1896749 w 7180474"/>
              <a:gd name="connsiteY7796" fmla="*/ 1483134 h 7116222"/>
              <a:gd name="connsiteX7797" fmla="*/ 1949295 w 7180474"/>
              <a:gd name="connsiteY7797" fmla="*/ 1500321 h 7116222"/>
              <a:gd name="connsiteX7798" fmla="*/ 1885680 w 7180474"/>
              <a:gd name="connsiteY7798" fmla="*/ 1479158 h 7116222"/>
              <a:gd name="connsiteX7799" fmla="*/ 1793438 w 7180474"/>
              <a:gd name="connsiteY7799" fmla="*/ 1607416 h 7116222"/>
              <a:gd name="connsiteX7800" fmla="*/ 1701196 w 7180474"/>
              <a:gd name="connsiteY7800" fmla="*/ 1637556 h 7116222"/>
              <a:gd name="connsiteX7801" fmla="*/ 1644197 w 7180474"/>
              <a:gd name="connsiteY7801" fmla="*/ 1558549 h 7116222"/>
              <a:gd name="connsiteX7802" fmla="*/ 1644197 w 7180474"/>
              <a:gd name="connsiteY7802" fmla="*/ 1460048 h 7116222"/>
              <a:gd name="connsiteX7803" fmla="*/ 1736439 w 7180474"/>
              <a:gd name="connsiteY7803" fmla="*/ 1429779 h 7116222"/>
              <a:gd name="connsiteX7804" fmla="*/ 1696870 w 7180474"/>
              <a:gd name="connsiteY7804" fmla="*/ 1650895 h 7116222"/>
              <a:gd name="connsiteX7805" fmla="*/ 1781987 w 7180474"/>
              <a:gd name="connsiteY7805" fmla="*/ 1623063 h 7116222"/>
              <a:gd name="connsiteX7806" fmla="*/ 1729314 w 7180474"/>
              <a:gd name="connsiteY7806" fmla="*/ 1696041 h 7116222"/>
              <a:gd name="connsiteX7807" fmla="*/ 1781987 w 7180474"/>
              <a:gd name="connsiteY7807" fmla="*/ 1769019 h 7116222"/>
              <a:gd name="connsiteX7808" fmla="*/ 1696870 w 7180474"/>
              <a:gd name="connsiteY7808" fmla="*/ 1741059 h 7116222"/>
              <a:gd name="connsiteX7809" fmla="*/ 1644197 w 7180474"/>
              <a:gd name="connsiteY7809" fmla="*/ 1814166 h 7116222"/>
              <a:gd name="connsiteX7810" fmla="*/ 1644197 w 7180474"/>
              <a:gd name="connsiteY7810" fmla="*/ 1724386 h 7116222"/>
              <a:gd name="connsiteX7811" fmla="*/ 1559080 w 7180474"/>
              <a:gd name="connsiteY7811" fmla="*/ 1696554 h 7116222"/>
              <a:gd name="connsiteX7812" fmla="*/ 1644197 w 7180474"/>
              <a:gd name="connsiteY7812" fmla="*/ 1668594 h 7116222"/>
              <a:gd name="connsiteX7813" fmla="*/ 1644197 w 7180474"/>
              <a:gd name="connsiteY7813" fmla="*/ 1578814 h 7116222"/>
              <a:gd name="connsiteX7814" fmla="*/ 1633255 w 7180474"/>
              <a:gd name="connsiteY7814" fmla="*/ 1659744 h 7116222"/>
              <a:gd name="connsiteX7815" fmla="*/ 1541014 w 7180474"/>
              <a:gd name="connsiteY7815" fmla="*/ 1689885 h 7116222"/>
              <a:gd name="connsiteX7816" fmla="*/ 1448772 w 7180474"/>
              <a:gd name="connsiteY7816" fmla="*/ 1659744 h 7116222"/>
              <a:gd name="connsiteX7817" fmla="*/ 1448772 w 7180474"/>
              <a:gd name="connsiteY7817" fmla="*/ 1562012 h 7116222"/>
              <a:gd name="connsiteX7818" fmla="*/ 1448772 w 7180474"/>
              <a:gd name="connsiteY7818" fmla="*/ 1562012 h 7116222"/>
              <a:gd name="connsiteX7819" fmla="*/ 1541014 w 7180474"/>
              <a:gd name="connsiteY7819" fmla="*/ 1433755 h 7116222"/>
              <a:gd name="connsiteX7820" fmla="*/ 1633255 w 7180474"/>
              <a:gd name="connsiteY7820" fmla="*/ 1562012 h 7116222"/>
              <a:gd name="connsiteX7821" fmla="*/ 1522565 w 7180474"/>
              <a:gd name="connsiteY7821" fmla="*/ 1696041 h 7116222"/>
              <a:gd name="connsiteX7822" fmla="*/ 1437321 w 7180474"/>
              <a:gd name="connsiteY7822" fmla="*/ 1723873 h 7116222"/>
              <a:gd name="connsiteX7823" fmla="*/ 1437321 w 7180474"/>
              <a:gd name="connsiteY7823" fmla="*/ 1813653 h 7116222"/>
              <a:gd name="connsiteX7824" fmla="*/ 1384775 w 7180474"/>
              <a:gd name="connsiteY7824" fmla="*/ 1740546 h 7116222"/>
              <a:gd name="connsiteX7825" fmla="*/ 1297750 w 7180474"/>
              <a:gd name="connsiteY7825" fmla="*/ 1767865 h 7116222"/>
              <a:gd name="connsiteX7826" fmla="*/ 1350296 w 7180474"/>
              <a:gd name="connsiteY7826" fmla="*/ 1694887 h 7116222"/>
              <a:gd name="connsiteX7827" fmla="*/ 1297750 w 7180474"/>
              <a:gd name="connsiteY7827" fmla="*/ 1622293 h 7116222"/>
              <a:gd name="connsiteX7828" fmla="*/ 1382867 w 7180474"/>
              <a:gd name="connsiteY7828" fmla="*/ 1650125 h 7116222"/>
              <a:gd name="connsiteX7829" fmla="*/ 1435413 w 7180474"/>
              <a:gd name="connsiteY7829" fmla="*/ 1577147 h 7116222"/>
              <a:gd name="connsiteX7830" fmla="*/ 1435413 w 7180474"/>
              <a:gd name="connsiteY7830" fmla="*/ 1666927 h 7116222"/>
              <a:gd name="connsiteX7831" fmla="*/ 1437321 w 7180474"/>
              <a:gd name="connsiteY7831" fmla="*/ 1558293 h 7116222"/>
              <a:gd name="connsiteX7832" fmla="*/ 1380322 w 7180474"/>
              <a:gd name="connsiteY7832" fmla="*/ 1637299 h 7116222"/>
              <a:gd name="connsiteX7833" fmla="*/ 1288208 w 7180474"/>
              <a:gd name="connsiteY7833" fmla="*/ 1607159 h 7116222"/>
              <a:gd name="connsiteX7834" fmla="*/ 1195966 w 7180474"/>
              <a:gd name="connsiteY7834" fmla="*/ 1478902 h 7116222"/>
              <a:gd name="connsiteX7835" fmla="*/ 1345207 w 7180474"/>
              <a:gd name="connsiteY7835" fmla="*/ 1430036 h 7116222"/>
              <a:gd name="connsiteX7836" fmla="*/ 1437321 w 7180474"/>
              <a:gd name="connsiteY7836" fmla="*/ 1460304 h 7116222"/>
              <a:gd name="connsiteX7837" fmla="*/ 1269632 w 7180474"/>
              <a:gd name="connsiteY7837" fmla="*/ 1601131 h 7116222"/>
              <a:gd name="connsiteX7838" fmla="*/ 1131842 w 7180474"/>
              <a:gd name="connsiteY7838" fmla="*/ 1555984 h 7116222"/>
              <a:gd name="connsiteX7839" fmla="*/ 1131842 w 7180474"/>
              <a:gd name="connsiteY7839" fmla="*/ 1500192 h 7116222"/>
              <a:gd name="connsiteX7840" fmla="*/ 1184515 w 7180474"/>
              <a:gd name="connsiteY7840" fmla="*/ 1483006 h 7116222"/>
              <a:gd name="connsiteX7841" fmla="*/ 1281083 w 7180474"/>
              <a:gd name="connsiteY7841" fmla="*/ 1616906 h 7116222"/>
              <a:gd name="connsiteX7842" fmla="*/ 1338082 w 7180474"/>
              <a:gd name="connsiteY7842" fmla="*/ 1696041 h 7116222"/>
              <a:gd name="connsiteX7843" fmla="*/ 1281083 w 7180474"/>
              <a:gd name="connsiteY7843" fmla="*/ 1775048 h 7116222"/>
              <a:gd name="connsiteX7844" fmla="*/ 1281083 w 7180474"/>
              <a:gd name="connsiteY7844" fmla="*/ 1775048 h 7116222"/>
              <a:gd name="connsiteX7845" fmla="*/ 1188841 w 7180474"/>
              <a:gd name="connsiteY7845" fmla="*/ 1805188 h 7116222"/>
              <a:gd name="connsiteX7846" fmla="*/ 1131842 w 7180474"/>
              <a:gd name="connsiteY7846" fmla="*/ 1726182 h 7116222"/>
              <a:gd name="connsiteX7847" fmla="*/ 1131842 w 7180474"/>
              <a:gd name="connsiteY7847" fmla="*/ 1567271 h 7116222"/>
              <a:gd name="connsiteX7848" fmla="*/ 1184515 w 7180474"/>
              <a:gd name="connsiteY7848" fmla="*/ 1818912 h 7116222"/>
              <a:gd name="connsiteX7849" fmla="*/ 1269632 w 7180474"/>
              <a:gd name="connsiteY7849" fmla="*/ 1791080 h 7116222"/>
              <a:gd name="connsiteX7850" fmla="*/ 1217086 w 7180474"/>
              <a:gd name="connsiteY7850" fmla="*/ 1863930 h 7116222"/>
              <a:gd name="connsiteX7851" fmla="*/ 1269632 w 7180474"/>
              <a:gd name="connsiteY7851" fmla="*/ 1937036 h 7116222"/>
              <a:gd name="connsiteX7852" fmla="*/ 1182225 w 7180474"/>
              <a:gd name="connsiteY7852" fmla="*/ 1908948 h 7116222"/>
              <a:gd name="connsiteX7853" fmla="*/ 1129679 w 7180474"/>
              <a:gd name="connsiteY7853" fmla="*/ 1981927 h 7116222"/>
              <a:gd name="connsiteX7854" fmla="*/ 1129679 w 7180474"/>
              <a:gd name="connsiteY7854" fmla="*/ 1892146 h 7116222"/>
              <a:gd name="connsiteX7855" fmla="*/ 1044435 w 7180474"/>
              <a:gd name="connsiteY7855" fmla="*/ 1864315 h 7116222"/>
              <a:gd name="connsiteX7856" fmla="*/ 1129552 w 7180474"/>
              <a:gd name="connsiteY7856" fmla="*/ 1836355 h 7116222"/>
              <a:gd name="connsiteX7857" fmla="*/ 1129552 w 7180474"/>
              <a:gd name="connsiteY7857" fmla="*/ 1746574 h 7116222"/>
              <a:gd name="connsiteX7858" fmla="*/ 1120901 w 7180474"/>
              <a:gd name="connsiteY7858" fmla="*/ 1710406 h 7116222"/>
              <a:gd name="connsiteX7859" fmla="*/ 1035784 w 7180474"/>
              <a:gd name="connsiteY7859" fmla="*/ 1592281 h 7116222"/>
              <a:gd name="connsiteX7860" fmla="*/ 1068355 w 7180474"/>
              <a:gd name="connsiteY7860" fmla="*/ 1547134 h 7116222"/>
              <a:gd name="connsiteX7861" fmla="*/ 1120901 w 7180474"/>
              <a:gd name="connsiteY7861" fmla="*/ 1564321 h 7116222"/>
              <a:gd name="connsiteX7862" fmla="*/ 1010211 w 7180474"/>
              <a:gd name="connsiteY7862" fmla="*/ 1864315 h 7116222"/>
              <a:gd name="connsiteX7863" fmla="*/ 925094 w 7180474"/>
              <a:gd name="connsiteY7863" fmla="*/ 1892146 h 7116222"/>
              <a:gd name="connsiteX7864" fmla="*/ 925094 w 7180474"/>
              <a:gd name="connsiteY7864" fmla="*/ 1981927 h 7116222"/>
              <a:gd name="connsiteX7865" fmla="*/ 869621 w 7180474"/>
              <a:gd name="connsiteY7865" fmla="*/ 1908948 h 7116222"/>
              <a:gd name="connsiteX7866" fmla="*/ 784505 w 7180474"/>
              <a:gd name="connsiteY7866" fmla="*/ 1936908 h 7116222"/>
              <a:gd name="connsiteX7867" fmla="*/ 837051 w 7180474"/>
              <a:gd name="connsiteY7867" fmla="*/ 1863802 h 7116222"/>
              <a:gd name="connsiteX7868" fmla="*/ 784505 w 7180474"/>
              <a:gd name="connsiteY7868" fmla="*/ 1790952 h 7116222"/>
              <a:gd name="connsiteX7869" fmla="*/ 869621 w 7180474"/>
              <a:gd name="connsiteY7869" fmla="*/ 1818783 h 7116222"/>
              <a:gd name="connsiteX7870" fmla="*/ 922295 w 7180474"/>
              <a:gd name="connsiteY7870" fmla="*/ 1745805 h 7116222"/>
              <a:gd name="connsiteX7871" fmla="*/ 922295 w 7180474"/>
              <a:gd name="connsiteY7871" fmla="*/ 1835585 h 7116222"/>
              <a:gd name="connsiteX7872" fmla="*/ 925094 w 7180474"/>
              <a:gd name="connsiteY7872" fmla="*/ 1556497 h 7116222"/>
              <a:gd name="connsiteX7873" fmla="*/ 787304 w 7180474"/>
              <a:gd name="connsiteY7873" fmla="*/ 1601644 h 7116222"/>
              <a:gd name="connsiteX7874" fmla="*/ 872420 w 7180474"/>
              <a:gd name="connsiteY7874" fmla="*/ 1483519 h 7116222"/>
              <a:gd name="connsiteX7875" fmla="*/ 925094 w 7180474"/>
              <a:gd name="connsiteY7875" fmla="*/ 1500705 h 7116222"/>
              <a:gd name="connsiteX7876" fmla="*/ 925094 w 7180474"/>
              <a:gd name="connsiteY7876" fmla="*/ 1568554 h 7116222"/>
              <a:gd name="connsiteX7877" fmla="*/ 925094 w 7180474"/>
              <a:gd name="connsiteY7877" fmla="*/ 1725540 h 7116222"/>
              <a:gd name="connsiteX7878" fmla="*/ 865168 w 7180474"/>
              <a:gd name="connsiteY7878" fmla="*/ 1804547 h 7116222"/>
              <a:gd name="connsiteX7879" fmla="*/ 772927 w 7180474"/>
              <a:gd name="connsiteY7879" fmla="*/ 1774406 h 7116222"/>
              <a:gd name="connsiteX7880" fmla="*/ 772927 w 7180474"/>
              <a:gd name="connsiteY7880" fmla="*/ 1774406 h 7116222"/>
              <a:gd name="connsiteX7881" fmla="*/ 716055 w 7180474"/>
              <a:gd name="connsiteY7881" fmla="*/ 1695400 h 7116222"/>
              <a:gd name="connsiteX7882" fmla="*/ 773054 w 7180474"/>
              <a:gd name="connsiteY7882" fmla="*/ 1616265 h 7116222"/>
              <a:gd name="connsiteX7883" fmla="*/ 765929 w 7180474"/>
              <a:gd name="connsiteY7883" fmla="*/ 1784154 h 7116222"/>
              <a:gd name="connsiteX7884" fmla="*/ 765929 w 7180474"/>
              <a:gd name="connsiteY7884" fmla="*/ 1784154 h 7116222"/>
              <a:gd name="connsiteX7885" fmla="*/ 822928 w 7180474"/>
              <a:gd name="connsiteY7885" fmla="*/ 1863160 h 7116222"/>
              <a:gd name="connsiteX7886" fmla="*/ 765929 w 7180474"/>
              <a:gd name="connsiteY7886" fmla="*/ 1942295 h 7116222"/>
              <a:gd name="connsiteX7887" fmla="*/ 616688 w 7180474"/>
              <a:gd name="connsiteY7887" fmla="*/ 1991161 h 7116222"/>
              <a:gd name="connsiteX7888" fmla="*/ 616688 w 7180474"/>
              <a:gd name="connsiteY7888" fmla="*/ 1833020 h 7116222"/>
              <a:gd name="connsiteX7889" fmla="*/ 674324 w 7180474"/>
              <a:gd name="connsiteY7889" fmla="*/ 1753885 h 7116222"/>
              <a:gd name="connsiteX7890" fmla="*/ 766565 w 7180474"/>
              <a:gd name="connsiteY7890" fmla="*/ 1784154 h 7116222"/>
              <a:gd name="connsiteX7891" fmla="*/ 773054 w 7180474"/>
              <a:gd name="connsiteY7891" fmla="*/ 1952043 h 7116222"/>
              <a:gd name="connsiteX7892" fmla="*/ 865168 w 7180474"/>
              <a:gd name="connsiteY7892" fmla="*/ 1921774 h 7116222"/>
              <a:gd name="connsiteX7893" fmla="*/ 922167 w 7180474"/>
              <a:gd name="connsiteY7893" fmla="*/ 2000780 h 7116222"/>
              <a:gd name="connsiteX7894" fmla="*/ 922167 w 7180474"/>
              <a:gd name="connsiteY7894" fmla="*/ 2098641 h 7116222"/>
              <a:gd name="connsiteX7895" fmla="*/ 829926 w 7180474"/>
              <a:gd name="connsiteY7895" fmla="*/ 2128781 h 7116222"/>
              <a:gd name="connsiteX7896" fmla="*/ 680685 w 7180474"/>
              <a:gd name="connsiteY7896" fmla="*/ 2079915 h 7116222"/>
              <a:gd name="connsiteX7897" fmla="*/ 922295 w 7180474"/>
              <a:gd name="connsiteY7897" fmla="*/ 2171234 h 7116222"/>
              <a:gd name="connsiteX7898" fmla="*/ 922295 w 7180474"/>
              <a:gd name="connsiteY7898" fmla="*/ 2268966 h 7116222"/>
              <a:gd name="connsiteX7899" fmla="*/ 865168 w 7180474"/>
              <a:gd name="connsiteY7899" fmla="*/ 2348101 h 7116222"/>
              <a:gd name="connsiteX7900" fmla="*/ 772927 w 7180474"/>
              <a:gd name="connsiteY7900" fmla="*/ 2317832 h 7116222"/>
              <a:gd name="connsiteX7901" fmla="*/ 680685 w 7180474"/>
              <a:gd name="connsiteY7901" fmla="*/ 2189575 h 7116222"/>
              <a:gd name="connsiteX7902" fmla="*/ 829926 w 7180474"/>
              <a:gd name="connsiteY7902" fmla="*/ 2140709 h 7116222"/>
              <a:gd name="connsiteX7903" fmla="*/ 869621 w 7180474"/>
              <a:gd name="connsiteY7903" fmla="*/ 2361696 h 7116222"/>
              <a:gd name="connsiteX7904" fmla="*/ 922295 w 7180474"/>
              <a:gd name="connsiteY7904" fmla="*/ 2288590 h 7116222"/>
              <a:gd name="connsiteX7905" fmla="*/ 922295 w 7180474"/>
              <a:gd name="connsiteY7905" fmla="*/ 2378370 h 7116222"/>
              <a:gd name="connsiteX7906" fmla="*/ 1007411 w 7180474"/>
              <a:gd name="connsiteY7906" fmla="*/ 2406201 h 7116222"/>
              <a:gd name="connsiteX7907" fmla="*/ 922295 w 7180474"/>
              <a:gd name="connsiteY7907" fmla="*/ 2434803 h 7116222"/>
              <a:gd name="connsiteX7908" fmla="*/ 922295 w 7180474"/>
              <a:gd name="connsiteY7908" fmla="*/ 2524583 h 7116222"/>
              <a:gd name="connsiteX7909" fmla="*/ 869621 w 7180474"/>
              <a:gd name="connsiteY7909" fmla="*/ 2451604 h 7116222"/>
              <a:gd name="connsiteX7910" fmla="*/ 784505 w 7180474"/>
              <a:gd name="connsiteY7910" fmla="*/ 2479436 h 7116222"/>
              <a:gd name="connsiteX7911" fmla="*/ 837051 w 7180474"/>
              <a:gd name="connsiteY7911" fmla="*/ 2406458 h 7116222"/>
              <a:gd name="connsiteX7912" fmla="*/ 784505 w 7180474"/>
              <a:gd name="connsiteY7912" fmla="*/ 2333480 h 7116222"/>
              <a:gd name="connsiteX7913" fmla="*/ 922295 w 7180474"/>
              <a:gd name="connsiteY7913" fmla="*/ 2714788 h 7116222"/>
              <a:gd name="connsiteX7914" fmla="*/ 922295 w 7180474"/>
              <a:gd name="connsiteY7914" fmla="*/ 2770580 h 7116222"/>
              <a:gd name="connsiteX7915" fmla="*/ 869621 w 7180474"/>
              <a:gd name="connsiteY7915" fmla="*/ 2787767 h 7116222"/>
              <a:gd name="connsiteX7916" fmla="*/ 784505 w 7180474"/>
              <a:gd name="connsiteY7916" fmla="*/ 2669642 h 7116222"/>
              <a:gd name="connsiteX7917" fmla="*/ 922295 w 7180474"/>
              <a:gd name="connsiteY7917" fmla="*/ 2922436 h 7116222"/>
              <a:gd name="connsiteX7918" fmla="*/ 922295 w 7180474"/>
              <a:gd name="connsiteY7918" fmla="*/ 2978228 h 7116222"/>
              <a:gd name="connsiteX7919" fmla="*/ 784505 w 7180474"/>
              <a:gd name="connsiteY7919" fmla="*/ 3023375 h 7116222"/>
              <a:gd name="connsiteX7920" fmla="*/ 869621 w 7180474"/>
              <a:gd name="connsiteY7920" fmla="*/ 2905122 h 7116222"/>
              <a:gd name="connsiteX7921" fmla="*/ 922295 w 7180474"/>
              <a:gd name="connsiteY7921" fmla="*/ 2990285 h 7116222"/>
              <a:gd name="connsiteX7922" fmla="*/ 922295 w 7180474"/>
              <a:gd name="connsiteY7922" fmla="*/ 3148426 h 7116222"/>
              <a:gd name="connsiteX7923" fmla="*/ 865168 w 7180474"/>
              <a:gd name="connsiteY7923" fmla="*/ 3227560 h 7116222"/>
              <a:gd name="connsiteX7924" fmla="*/ 772927 w 7180474"/>
              <a:gd name="connsiteY7924" fmla="*/ 3197420 h 7116222"/>
              <a:gd name="connsiteX7925" fmla="*/ 772927 w 7180474"/>
              <a:gd name="connsiteY7925" fmla="*/ 3197420 h 7116222"/>
              <a:gd name="connsiteX7926" fmla="*/ 716055 w 7180474"/>
              <a:gd name="connsiteY7926" fmla="*/ 3118413 h 7116222"/>
              <a:gd name="connsiteX7927" fmla="*/ 773054 w 7180474"/>
              <a:gd name="connsiteY7927" fmla="*/ 3039279 h 7116222"/>
              <a:gd name="connsiteX7928" fmla="*/ 765929 w 7180474"/>
              <a:gd name="connsiteY7928" fmla="*/ 3207168 h 7116222"/>
              <a:gd name="connsiteX7929" fmla="*/ 765929 w 7180474"/>
              <a:gd name="connsiteY7929" fmla="*/ 3207168 h 7116222"/>
              <a:gd name="connsiteX7930" fmla="*/ 822928 w 7180474"/>
              <a:gd name="connsiteY7930" fmla="*/ 3286174 h 7116222"/>
              <a:gd name="connsiteX7931" fmla="*/ 765929 w 7180474"/>
              <a:gd name="connsiteY7931" fmla="*/ 3365309 h 7116222"/>
              <a:gd name="connsiteX7932" fmla="*/ 616688 w 7180474"/>
              <a:gd name="connsiteY7932" fmla="*/ 3414175 h 7116222"/>
              <a:gd name="connsiteX7933" fmla="*/ 616688 w 7180474"/>
              <a:gd name="connsiteY7933" fmla="*/ 3255649 h 7116222"/>
              <a:gd name="connsiteX7934" fmla="*/ 674324 w 7180474"/>
              <a:gd name="connsiteY7934" fmla="*/ 3176899 h 7116222"/>
              <a:gd name="connsiteX7935" fmla="*/ 766565 w 7180474"/>
              <a:gd name="connsiteY7935" fmla="*/ 3207168 h 7116222"/>
              <a:gd name="connsiteX7936" fmla="*/ 773054 w 7180474"/>
              <a:gd name="connsiteY7936" fmla="*/ 3375056 h 7116222"/>
              <a:gd name="connsiteX7937" fmla="*/ 865168 w 7180474"/>
              <a:gd name="connsiteY7937" fmla="*/ 3345429 h 7116222"/>
              <a:gd name="connsiteX7938" fmla="*/ 922167 w 7180474"/>
              <a:gd name="connsiteY7938" fmla="*/ 3424435 h 7116222"/>
              <a:gd name="connsiteX7939" fmla="*/ 922167 w 7180474"/>
              <a:gd name="connsiteY7939" fmla="*/ 3522296 h 7116222"/>
              <a:gd name="connsiteX7940" fmla="*/ 829926 w 7180474"/>
              <a:gd name="connsiteY7940" fmla="*/ 3552436 h 7116222"/>
              <a:gd name="connsiteX7941" fmla="*/ 680685 w 7180474"/>
              <a:gd name="connsiteY7941" fmla="*/ 3503570 h 7116222"/>
              <a:gd name="connsiteX7942" fmla="*/ 922295 w 7180474"/>
              <a:gd name="connsiteY7942" fmla="*/ 3594248 h 7116222"/>
              <a:gd name="connsiteX7943" fmla="*/ 922295 w 7180474"/>
              <a:gd name="connsiteY7943" fmla="*/ 3691723 h 7116222"/>
              <a:gd name="connsiteX7944" fmla="*/ 865168 w 7180474"/>
              <a:gd name="connsiteY7944" fmla="*/ 3771115 h 7116222"/>
              <a:gd name="connsiteX7945" fmla="*/ 772927 w 7180474"/>
              <a:gd name="connsiteY7945" fmla="*/ 3740846 h 7116222"/>
              <a:gd name="connsiteX7946" fmla="*/ 680685 w 7180474"/>
              <a:gd name="connsiteY7946" fmla="*/ 3612588 h 7116222"/>
              <a:gd name="connsiteX7947" fmla="*/ 829926 w 7180474"/>
              <a:gd name="connsiteY7947" fmla="*/ 3563723 h 7116222"/>
              <a:gd name="connsiteX7948" fmla="*/ 869621 w 7180474"/>
              <a:gd name="connsiteY7948" fmla="*/ 3784710 h 7116222"/>
              <a:gd name="connsiteX7949" fmla="*/ 922295 w 7180474"/>
              <a:gd name="connsiteY7949" fmla="*/ 3711603 h 7116222"/>
              <a:gd name="connsiteX7950" fmla="*/ 922295 w 7180474"/>
              <a:gd name="connsiteY7950" fmla="*/ 3801383 h 7116222"/>
              <a:gd name="connsiteX7951" fmla="*/ 1007411 w 7180474"/>
              <a:gd name="connsiteY7951" fmla="*/ 3829343 h 7116222"/>
              <a:gd name="connsiteX7952" fmla="*/ 922295 w 7180474"/>
              <a:gd name="connsiteY7952" fmla="*/ 3857175 h 7116222"/>
              <a:gd name="connsiteX7953" fmla="*/ 922295 w 7180474"/>
              <a:gd name="connsiteY7953" fmla="*/ 3946955 h 7116222"/>
              <a:gd name="connsiteX7954" fmla="*/ 869621 w 7180474"/>
              <a:gd name="connsiteY7954" fmla="*/ 3873977 h 7116222"/>
              <a:gd name="connsiteX7955" fmla="*/ 784505 w 7180474"/>
              <a:gd name="connsiteY7955" fmla="*/ 3901809 h 7116222"/>
              <a:gd name="connsiteX7956" fmla="*/ 837051 w 7180474"/>
              <a:gd name="connsiteY7956" fmla="*/ 3828830 h 7116222"/>
              <a:gd name="connsiteX7957" fmla="*/ 784505 w 7180474"/>
              <a:gd name="connsiteY7957" fmla="*/ 3755852 h 7116222"/>
              <a:gd name="connsiteX7958" fmla="*/ 922295 w 7180474"/>
              <a:gd name="connsiteY7958" fmla="*/ 4137802 h 7116222"/>
              <a:gd name="connsiteX7959" fmla="*/ 922295 w 7180474"/>
              <a:gd name="connsiteY7959" fmla="*/ 4193594 h 7116222"/>
              <a:gd name="connsiteX7960" fmla="*/ 869621 w 7180474"/>
              <a:gd name="connsiteY7960" fmla="*/ 4210780 h 7116222"/>
              <a:gd name="connsiteX7961" fmla="*/ 784505 w 7180474"/>
              <a:gd name="connsiteY7961" fmla="*/ 4092656 h 7116222"/>
              <a:gd name="connsiteX7962" fmla="*/ 922295 w 7180474"/>
              <a:gd name="connsiteY7962" fmla="*/ 4345450 h 7116222"/>
              <a:gd name="connsiteX7963" fmla="*/ 922295 w 7180474"/>
              <a:gd name="connsiteY7963" fmla="*/ 4401242 h 7116222"/>
              <a:gd name="connsiteX7964" fmla="*/ 784505 w 7180474"/>
              <a:gd name="connsiteY7964" fmla="*/ 4446260 h 7116222"/>
              <a:gd name="connsiteX7965" fmla="*/ 869621 w 7180474"/>
              <a:gd name="connsiteY7965" fmla="*/ 4328136 h 7116222"/>
              <a:gd name="connsiteX7966" fmla="*/ 922295 w 7180474"/>
              <a:gd name="connsiteY7966" fmla="*/ 4413299 h 7116222"/>
              <a:gd name="connsiteX7967" fmla="*/ 922295 w 7180474"/>
              <a:gd name="connsiteY7967" fmla="*/ 4571440 h 7116222"/>
              <a:gd name="connsiteX7968" fmla="*/ 865168 w 7180474"/>
              <a:gd name="connsiteY7968" fmla="*/ 4650574 h 7116222"/>
              <a:gd name="connsiteX7969" fmla="*/ 772927 w 7180474"/>
              <a:gd name="connsiteY7969" fmla="*/ 4620434 h 7116222"/>
              <a:gd name="connsiteX7970" fmla="*/ 772927 w 7180474"/>
              <a:gd name="connsiteY7970" fmla="*/ 4620434 h 7116222"/>
              <a:gd name="connsiteX7971" fmla="*/ 716055 w 7180474"/>
              <a:gd name="connsiteY7971" fmla="*/ 4541427 h 7116222"/>
              <a:gd name="connsiteX7972" fmla="*/ 773054 w 7180474"/>
              <a:gd name="connsiteY7972" fmla="*/ 4462293 h 7116222"/>
              <a:gd name="connsiteX7973" fmla="*/ 765929 w 7180474"/>
              <a:gd name="connsiteY7973" fmla="*/ 4630182 h 7116222"/>
              <a:gd name="connsiteX7974" fmla="*/ 765929 w 7180474"/>
              <a:gd name="connsiteY7974" fmla="*/ 4630182 h 7116222"/>
              <a:gd name="connsiteX7975" fmla="*/ 822928 w 7180474"/>
              <a:gd name="connsiteY7975" fmla="*/ 4709188 h 7116222"/>
              <a:gd name="connsiteX7976" fmla="*/ 765929 w 7180474"/>
              <a:gd name="connsiteY7976" fmla="*/ 4788323 h 7116222"/>
              <a:gd name="connsiteX7977" fmla="*/ 616688 w 7180474"/>
              <a:gd name="connsiteY7977" fmla="*/ 4837189 h 7116222"/>
              <a:gd name="connsiteX7978" fmla="*/ 616688 w 7180474"/>
              <a:gd name="connsiteY7978" fmla="*/ 4679304 h 7116222"/>
              <a:gd name="connsiteX7979" fmla="*/ 674324 w 7180474"/>
              <a:gd name="connsiteY7979" fmla="*/ 4599913 h 7116222"/>
              <a:gd name="connsiteX7980" fmla="*/ 766565 w 7180474"/>
              <a:gd name="connsiteY7980" fmla="*/ 4630182 h 7116222"/>
              <a:gd name="connsiteX7981" fmla="*/ 773054 w 7180474"/>
              <a:gd name="connsiteY7981" fmla="*/ 4798070 h 7116222"/>
              <a:gd name="connsiteX7982" fmla="*/ 865168 w 7180474"/>
              <a:gd name="connsiteY7982" fmla="*/ 4767930 h 7116222"/>
              <a:gd name="connsiteX7983" fmla="*/ 922167 w 7180474"/>
              <a:gd name="connsiteY7983" fmla="*/ 4846936 h 7116222"/>
              <a:gd name="connsiteX7984" fmla="*/ 922167 w 7180474"/>
              <a:gd name="connsiteY7984" fmla="*/ 4944668 h 7116222"/>
              <a:gd name="connsiteX7985" fmla="*/ 829926 w 7180474"/>
              <a:gd name="connsiteY7985" fmla="*/ 4974937 h 7116222"/>
              <a:gd name="connsiteX7986" fmla="*/ 680685 w 7180474"/>
              <a:gd name="connsiteY7986" fmla="*/ 4926071 h 7116222"/>
              <a:gd name="connsiteX7987" fmla="*/ 922295 w 7180474"/>
              <a:gd name="connsiteY7987" fmla="*/ 5017262 h 7116222"/>
              <a:gd name="connsiteX7988" fmla="*/ 922295 w 7180474"/>
              <a:gd name="connsiteY7988" fmla="*/ 5115378 h 7116222"/>
              <a:gd name="connsiteX7989" fmla="*/ 865168 w 7180474"/>
              <a:gd name="connsiteY7989" fmla="*/ 5194129 h 7116222"/>
              <a:gd name="connsiteX7990" fmla="*/ 772927 w 7180474"/>
              <a:gd name="connsiteY7990" fmla="*/ 5163860 h 7116222"/>
              <a:gd name="connsiteX7991" fmla="*/ 680685 w 7180474"/>
              <a:gd name="connsiteY7991" fmla="*/ 5035602 h 7116222"/>
              <a:gd name="connsiteX7992" fmla="*/ 830053 w 7180474"/>
              <a:gd name="connsiteY7992" fmla="*/ 4987121 h 7116222"/>
              <a:gd name="connsiteX7993" fmla="*/ 933745 w 7180474"/>
              <a:gd name="connsiteY7993" fmla="*/ 5406394 h 7116222"/>
              <a:gd name="connsiteX7994" fmla="*/ 1018862 w 7180474"/>
              <a:gd name="connsiteY7994" fmla="*/ 5524519 h 7116222"/>
              <a:gd name="connsiteX7995" fmla="*/ 986291 w 7180474"/>
              <a:gd name="connsiteY7995" fmla="*/ 5569666 h 7116222"/>
              <a:gd name="connsiteX7996" fmla="*/ 933745 w 7180474"/>
              <a:gd name="connsiteY7996" fmla="*/ 5552351 h 7116222"/>
              <a:gd name="connsiteX7997" fmla="*/ 1044435 w 7180474"/>
              <a:gd name="connsiteY7997" fmla="*/ 5252485 h 7116222"/>
              <a:gd name="connsiteX7998" fmla="*/ 1129552 w 7180474"/>
              <a:gd name="connsiteY7998" fmla="*/ 5224525 h 7116222"/>
              <a:gd name="connsiteX7999" fmla="*/ 1129552 w 7180474"/>
              <a:gd name="connsiteY7999" fmla="*/ 5134745 h 7116222"/>
              <a:gd name="connsiteX8000" fmla="*/ 1182225 w 7180474"/>
              <a:gd name="connsiteY8000" fmla="*/ 5207852 h 7116222"/>
              <a:gd name="connsiteX8001" fmla="*/ 1267342 w 7180474"/>
              <a:gd name="connsiteY8001" fmla="*/ 5179507 h 7116222"/>
              <a:gd name="connsiteX8002" fmla="*/ 1214796 w 7180474"/>
              <a:gd name="connsiteY8002" fmla="*/ 5252485 h 7116222"/>
              <a:gd name="connsiteX8003" fmla="*/ 1267342 w 7180474"/>
              <a:gd name="connsiteY8003" fmla="*/ 5325464 h 7116222"/>
              <a:gd name="connsiteX8004" fmla="*/ 1182225 w 7180474"/>
              <a:gd name="connsiteY8004" fmla="*/ 5297632 h 7116222"/>
              <a:gd name="connsiteX8005" fmla="*/ 1129552 w 7180474"/>
              <a:gd name="connsiteY8005" fmla="*/ 5370610 h 7116222"/>
              <a:gd name="connsiteX8006" fmla="*/ 1129552 w 7180474"/>
              <a:gd name="connsiteY8006" fmla="*/ 5280830 h 7116222"/>
              <a:gd name="connsiteX8007" fmla="*/ 1129552 w 7180474"/>
              <a:gd name="connsiteY8007" fmla="*/ 5560303 h 7116222"/>
              <a:gd name="connsiteX8008" fmla="*/ 1267342 w 7180474"/>
              <a:gd name="connsiteY8008" fmla="*/ 5515156 h 7116222"/>
              <a:gd name="connsiteX8009" fmla="*/ 1182225 w 7180474"/>
              <a:gd name="connsiteY8009" fmla="*/ 5633281 h 7116222"/>
              <a:gd name="connsiteX8010" fmla="*/ 1129552 w 7180474"/>
              <a:gd name="connsiteY8010" fmla="*/ 5616095 h 7116222"/>
              <a:gd name="connsiteX8011" fmla="*/ 1193167 w 7180474"/>
              <a:gd name="connsiteY8011" fmla="*/ 5637257 h 7116222"/>
              <a:gd name="connsiteX8012" fmla="*/ 1285409 w 7180474"/>
              <a:gd name="connsiteY8012" fmla="*/ 5509000 h 7116222"/>
              <a:gd name="connsiteX8013" fmla="*/ 1377523 w 7180474"/>
              <a:gd name="connsiteY8013" fmla="*/ 5478731 h 7116222"/>
              <a:gd name="connsiteX8014" fmla="*/ 1434522 w 7180474"/>
              <a:gd name="connsiteY8014" fmla="*/ 5557866 h 7116222"/>
              <a:gd name="connsiteX8015" fmla="*/ 1434522 w 7180474"/>
              <a:gd name="connsiteY8015" fmla="*/ 5557866 h 7116222"/>
              <a:gd name="connsiteX8016" fmla="*/ 1434522 w 7180474"/>
              <a:gd name="connsiteY8016" fmla="*/ 5655598 h 7116222"/>
              <a:gd name="connsiteX8017" fmla="*/ 1342408 w 7180474"/>
              <a:gd name="connsiteY8017" fmla="*/ 5685738 h 7116222"/>
              <a:gd name="connsiteX8018" fmla="*/ 1381976 w 7180474"/>
              <a:gd name="connsiteY8018" fmla="*/ 5465520 h 7116222"/>
              <a:gd name="connsiteX8019" fmla="*/ 1297750 w 7180474"/>
              <a:gd name="connsiteY8019" fmla="*/ 5493737 h 7116222"/>
              <a:gd name="connsiteX8020" fmla="*/ 1350296 w 7180474"/>
              <a:gd name="connsiteY8020" fmla="*/ 5420630 h 7116222"/>
              <a:gd name="connsiteX8021" fmla="*/ 1297750 w 7180474"/>
              <a:gd name="connsiteY8021" fmla="*/ 5347780 h 7116222"/>
              <a:gd name="connsiteX8022" fmla="*/ 1382867 w 7180474"/>
              <a:gd name="connsiteY8022" fmla="*/ 5375612 h 7116222"/>
              <a:gd name="connsiteX8023" fmla="*/ 1435413 w 7180474"/>
              <a:gd name="connsiteY8023" fmla="*/ 5302634 h 7116222"/>
              <a:gd name="connsiteX8024" fmla="*/ 1435413 w 7180474"/>
              <a:gd name="connsiteY8024" fmla="*/ 5392414 h 7116222"/>
              <a:gd name="connsiteX8025" fmla="*/ 1520657 w 7180474"/>
              <a:gd name="connsiteY8025" fmla="*/ 5420246 h 7116222"/>
              <a:gd name="connsiteX8026" fmla="*/ 1435413 w 7180474"/>
              <a:gd name="connsiteY8026" fmla="*/ 5448206 h 7116222"/>
              <a:gd name="connsiteX8027" fmla="*/ 1435413 w 7180474"/>
              <a:gd name="connsiteY8027" fmla="*/ 5537986 h 7116222"/>
              <a:gd name="connsiteX8028" fmla="*/ 1556790 w 7180474"/>
              <a:gd name="connsiteY8028" fmla="*/ 5420502 h 7116222"/>
              <a:gd name="connsiteX8029" fmla="*/ 1641907 w 7180474"/>
              <a:gd name="connsiteY8029" fmla="*/ 5392670 h 7116222"/>
              <a:gd name="connsiteX8030" fmla="*/ 1641907 w 7180474"/>
              <a:gd name="connsiteY8030" fmla="*/ 5302890 h 7116222"/>
              <a:gd name="connsiteX8031" fmla="*/ 1694580 w 7180474"/>
              <a:gd name="connsiteY8031" fmla="*/ 5375869 h 7116222"/>
              <a:gd name="connsiteX8032" fmla="*/ 1779697 w 7180474"/>
              <a:gd name="connsiteY8032" fmla="*/ 5348037 h 7116222"/>
              <a:gd name="connsiteX8033" fmla="*/ 1727024 w 7180474"/>
              <a:gd name="connsiteY8033" fmla="*/ 5420887 h 7116222"/>
              <a:gd name="connsiteX8034" fmla="*/ 1779697 w 7180474"/>
              <a:gd name="connsiteY8034" fmla="*/ 5493994 h 7116222"/>
              <a:gd name="connsiteX8035" fmla="*/ 1694580 w 7180474"/>
              <a:gd name="connsiteY8035" fmla="*/ 5466034 h 7116222"/>
              <a:gd name="connsiteX8036" fmla="*/ 1642543 w 7180474"/>
              <a:gd name="connsiteY8036" fmla="*/ 5538627 h 7116222"/>
              <a:gd name="connsiteX8037" fmla="*/ 1642543 w 7180474"/>
              <a:gd name="connsiteY8037" fmla="*/ 5448847 h 7116222"/>
              <a:gd name="connsiteX8038" fmla="*/ 1641907 w 7180474"/>
              <a:gd name="connsiteY8038" fmla="*/ 5558251 h 7116222"/>
              <a:gd name="connsiteX8039" fmla="*/ 1641907 w 7180474"/>
              <a:gd name="connsiteY8039" fmla="*/ 5558251 h 7116222"/>
              <a:gd name="connsiteX8040" fmla="*/ 1698779 w 7180474"/>
              <a:gd name="connsiteY8040" fmla="*/ 5479244 h 7116222"/>
              <a:gd name="connsiteX8041" fmla="*/ 1791021 w 7180474"/>
              <a:gd name="connsiteY8041" fmla="*/ 5509513 h 7116222"/>
              <a:gd name="connsiteX8042" fmla="*/ 1883262 w 7180474"/>
              <a:gd name="connsiteY8042" fmla="*/ 5637770 h 7116222"/>
              <a:gd name="connsiteX8043" fmla="*/ 1734021 w 7180474"/>
              <a:gd name="connsiteY8043" fmla="*/ 5686636 h 7116222"/>
              <a:gd name="connsiteX8044" fmla="*/ 1641780 w 7180474"/>
              <a:gd name="connsiteY8044" fmla="*/ 5656496 h 7116222"/>
              <a:gd name="connsiteX8045" fmla="*/ 1809723 w 7180474"/>
              <a:gd name="connsiteY8045" fmla="*/ 5515413 h 7116222"/>
              <a:gd name="connsiteX8046" fmla="*/ 1947386 w 7180474"/>
              <a:gd name="connsiteY8046" fmla="*/ 5560559 h 7116222"/>
              <a:gd name="connsiteX8047" fmla="*/ 1947386 w 7180474"/>
              <a:gd name="connsiteY8047" fmla="*/ 5616351 h 7116222"/>
              <a:gd name="connsiteX8048" fmla="*/ 1895731 w 7180474"/>
              <a:gd name="connsiteY8048" fmla="*/ 5633794 h 7116222"/>
              <a:gd name="connsiteX8049" fmla="*/ 1798273 w 7180474"/>
              <a:gd name="connsiteY8049" fmla="*/ 5499509 h 7116222"/>
              <a:gd name="connsiteX8050" fmla="*/ 1741274 w 7180474"/>
              <a:gd name="connsiteY8050" fmla="*/ 5420374 h 7116222"/>
              <a:gd name="connsiteX8051" fmla="*/ 1798145 w 7180474"/>
              <a:gd name="connsiteY8051" fmla="*/ 5341496 h 7116222"/>
              <a:gd name="connsiteX8052" fmla="*/ 1798145 w 7180474"/>
              <a:gd name="connsiteY8052" fmla="*/ 5341496 h 7116222"/>
              <a:gd name="connsiteX8053" fmla="*/ 1890260 w 7180474"/>
              <a:gd name="connsiteY8053" fmla="*/ 5311355 h 7116222"/>
              <a:gd name="connsiteX8054" fmla="*/ 1947259 w 7180474"/>
              <a:gd name="connsiteY8054" fmla="*/ 5390362 h 7116222"/>
              <a:gd name="connsiteX8055" fmla="*/ 1947259 w 7180474"/>
              <a:gd name="connsiteY8055" fmla="*/ 5548503 h 7116222"/>
              <a:gd name="connsiteX8056" fmla="*/ 1895731 w 7180474"/>
              <a:gd name="connsiteY8056" fmla="*/ 5297889 h 7116222"/>
              <a:gd name="connsiteX8057" fmla="*/ 1810614 w 7180474"/>
              <a:gd name="connsiteY8057" fmla="*/ 5325720 h 7116222"/>
              <a:gd name="connsiteX8058" fmla="*/ 1863160 w 7180474"/>
              <a:gd name="connsiteY8058" fmla="*/ 5252742 h 7116222"/>
              <a:gd name="connsiteX8059" fmla="*/ 1810232 w 7180474"/>
              <a:gd name="connsiteY8059" fmla="*/ 5179507 h 7116222"/>
              <a:gd name="connsiteX8060" fmla="*/ 1895731 w 7180474"/>
              <a:gd name="connsiteY8060" fmla="*/ 5207724 h 7116222"/>
              <a:gd name="connsiteX8061" fmla="*/ 1948277 w 7180474"/>
              <a:gd name="connsiteY8061" fmla="*/ 5134617 h 7116222"/>
              <a:gd name="connsiteX8062" fmla="*/ 1948277 w 7180474"/>
              <a:gd name="connsiteY8062" fmla="*/ 5224397 h 7116222"/>
              <a:gd name="connsiteX8063" fmla="*/ 2033521 w 7180474"/>
              <a:gd name="connsiteY8063" fmla="*/ 5252357 h 7116222"/>
              <a:gd name="connsiteX8064" fmla="*/ 1948277 w 7180474"/>
              <a:gd name="connsiteY8064" fmla="*/ 5280189 h 7116222"/>
              <a:gd name="connsiteX8065" fmla="*/ 1948277 w 7180474"/>
              <a:gd name="connsiteY8065" fmla="*/ 5369969 h 7116222"/>
              <a:gd name="connsiteX8066" fmla="*/ 1959346 w 7180474"/>
              <a:gd name="connsiteY8066" fmla="*/ 5406394 h 7116222"/>
              <a:gd name="connsiteX8067" fmla="*/ 2044590 w 7180474"/>
              <a:gd name="connsiteY8067" fmla="*/ 5524519 h 7116222"/>
              <a:gd name="connsiteX8068" fmla="*/ 2012019 w 7180474"/>
              <a:gd name="connsiteY8068" fmla="*/ 5569666 h 7116222"/>
              <a:gd name="connsiteX8069" fmla="*/ 1959346 w 7180474"/>
              <a:gd name="connsiteY8069" fmla="*/ 5552351 h 7116222"/>
              <a:gd name="connsiteX8070" fmla="*/ 2070163 w 7180474"/>
              <a:gd name="connsiteY8070" fmla="*/ 5252485 h 7116222"/>
              <a:gd name="connsiteX8071" fmla="*/ 2155280 w 7180474"/>
              <a:gd name="connsiteY8071" fmla="*/ 5224525 h 7116222"/>
              <a:gd name="connsiteX8072" fmla="*/ 2155280 w 7180474"/>
              <a:gd name="connsiteY8072" fmla="*/ 5134745 h 7116222"/>
              <a:gd name="connsiteX8073" fmla="*/ 2207953 w 7180474"/>
              <a:gd name="connsiteY8073" fmla="*/ 5207852 h 7116222"/>
              <a:gd name="connsiteX8074" fmla="*/ 2293070 w 7180474"/>
              <a:gd name="connsiteY8074" fmla="*/ 5179892 h 7116222"/>
              <a:gd name="connsiteX8075" fmla="*/ 2240397 w 7180474"/>
              <a:gd name="connsiteY8075" fmla="*/ 5252870 h 7116222"/>
              <a:gd name="connsiteX8076" fmla="*/ 2293070 w 7180474"/>
              <a:gd name="connsiteY8076" fmla="*/ 5325849 h 7116222"/>
              <a:gd name="connsiteX8077" fmla="*/ 2207953 w 7180474"/>
              <a:gd name="connsiteY8077" fmla="*/ 5298017 h 7116222"/>
              <a:gd name="connsiteX8078" fmla="*/ 2155280 w 7180474"/>
              <a:gd name="connsiteY8078" fmla="*/ 5370995 h 7116222"/>
              <a:gd name="connsiteX8079" fmla="*/ 2155280 w 7180474"/>
              <a:gd name="connsiteY8079" fmla="*/ 5281215 h 7116222"/>
              <a:gd name="connsiteX8080" fmla="*/ 2155280 w 7180474"/>
              <a:gd name="connsiteY8080" fmla="*/ 5560303 h 7116222"/>
              <a:gd name="connsiteX8081" fmla="*/ 2293070 w 7180474"/>
              <a:gd name="connsiteY8081" fmla="*/ 5515156 h 7116222"/>
              <a:gd name="connsiteX8082" fmla="*/ 2207953 w 7180474"/>
              <a:gd name="connsiteY8082" fmla="*/ 5633281 h 7116222"/>
              <a:gd name="connsiteX8083" fmla="*/ 2155280 w 7180474"/>
              <a:gd name="connsiteY8083" fmla="*/ 5616095 h 7116222"/>
              <a:gd name="connsiteX8084" fmla="*/ 2218895 w 7180474"/>
              <a:gd name="connsiteY8084" fmla="*/ 5637257 h 7116222"/>
              <a:gd name="connsiteX8085" fmla="*/ 2311009 w 7180474"/>
              <a:gd name="connsiteY8085" fmla="*/ 5509000 h 7116222"/>
              <a:gd name="connsiteX8086" fmla="*/ 2403251 w 7180474"/>
              <a:gd name="connsiteY8086" fmla="*/ 5478731 h 7116222"/>
              <a:gd name="connsiteX8087" fmla="*/ 2460250 w 7180474"/>
              <a:gd name="connsiteY8087" fmla="*/ 5557866 h 7116222"/>
              <a:gd name="connsiteX8088" fmla="*/ 2460250 w 7180474"/>
              <a:gd name="connsiteY8088" fmla="*/ 5557866 h 7116222"/>
              <a:gd name="connsiteX8089" fmla="*/ 2460250 w 7180474"/>
              <a:gd name="connsiteY8089" fmla="*/ 5655598 h 7116222"/>
              <a:gd name="connsiteX8090" fmla="*/ 2368008 w 7180474"/>
              <a:gd name="connsiteY8090" fmla="*/ 5685738 h 7116222"/>
              <a:gd name="connsiteX8091" fmla="*/ 2407704 w 7180474"/>
              <a:gd name="connsiteY8091" fmla="*/ 5465520 h 7116222"/>
              <a:gd name="connsiteX8092" fmla="*/ 2322460 w 7180474"/>
              <a:gd name="connsiteY8092" fmla="*/ 5493481 h 7116222"/>
              <a:gd name="connsiteX8093" fmla="*/ 2375133 w 7180474"/>
              <a:gd name="connsiteY8093" fmla="*/ 5420374 h 7116222"/>
              <a:gd name="connsiteX8094" fmla="*/ 2322587 w 7180474"/>
              <a:gd name="connsiteY8094" fmla="*/ 5347524 h 7116222"/>
              <a:gd name="connsiteX8095" fmla="*/ 2407704 w 7180474"/>
              <a:gd name="connsiteY8095" fmla="*/ 5375356 h 7116222"/>
              <a:gd name="connsiteX8096" fmla="*/ 2460250 w 7180474"/>
              <a:gd name="connsiteY8096" fmla="*/ 5302377 h 7116222"/>
              <a:gd name="connsiteX8097" fmla="*/ 2460250 w 7180474"/>
              <a:gd name="connsiteY8097" fmla="*/ 5392157 h 7116222"/>
              <a:gd name="connsiteX8098" fmla="*/ 2545494 w 7180474"/>
              <a:gd name="connsiteY8098" fmla="*/ 5419989 h 7116222"/>
              <a:gd name="connsiteX8099" fmla="*/ 2460250 w 7180474"/>
              <a:gd name="connsiteY8099" fmla="*/ 5447949 h 7116222"/>
              <a:gd name="connsiteX8100" fmla="*/ 2460250 w 7180474"/>
              <a:gd name="connsiteY8100" fmla="*/ 5537729 h 7116222"/>
              <a:gd name="connsiteX8101" fmla="*/ 2582772 w 7180474"/>
              <a:gd name="connsiteY8101" fmla="*/ 5420759 h 7116222"/>
              <a:gd name="connsiteX8102" fmla="*/ 2667889 w 7180474"/>
              <a:gd name="connsiteY8102" fmla="*/ 5392927 h 7116222"/>
              <a:gd name="connsiteX8103" fmla="*/ 2667889 w 7180474"/>
              <a:gd name="connsiteY8103" fmla="*/ 5303147 h 7116222"/>
              <a:gd name="connsiteX8104" fmla="*/ 2720435 w 7180474"/>
              <a:gd name="connsiteY8104" fmla="*/ 5376125 h 7116222"/>
              <a:gd name="connsiteX8105" fmla="*/ 2805679 w 7180474"/>
              <a:gd name="connsiteY8105" fmla="*/ 5348294 h 7116222"/>
              <a:gd name="connsiteX8106" fmla="*/ 2753006 w 7180474"/>
              <a:gd name="connsiteY8106" fmla="*/ 5421144 h 7116222"/>
              <a:gd name="connsiteX8107" fmla="*/ 2805679 w 7180474"/>
              <a:gd name="connsiteY8107" fmla="*/ 5494250 h 7116222"/>
              <a:gd name="connsiteX8108" fmla="*/ 2720562 w 7180474"/>
              <a:gd name="connsiteY8108" fmla="*/ 5466290 h 7116222"/>
              <a:gd name="connsiteX8109" fmla="*/ 2668144 w 7180474"/>
              <a:gd name="connsiteY8109" fmla="*/ 5538627 h 7116222"/>
              <a:gd name="connsiteX8110" fmla="*/ 2668144 w 7180474"/>
              <a:gd name="connsiteY8110" fmla="*/ 5448847 h 7116222"/>
              <a:gd name="connsiteX8111" fmla="*/ 2667889 w 7180474"/>
              <a:gd name="connsiteY8111" fmla="*/ 5558507 h 7116222"/>
              <a:gd name="connsiteX8112" fmla="*/ 2667889 w 7180474"/>
              <a:gd name="connsiteY8112" fmla="*/ 5558507 h 7116222"/>
              <a:gd name="connsiteX8113" fmla="*/ 2724888 w 7180474"/>
              <a:gd name="connsiteY8113" fmla="*/ 5479501 h 7116222"/>
              <a:gd name="connsiteX8114" fmla="*/ 2817130 w 7180474"/>
              <a:gd name="connsiteY8114" fmla="*/ 5509769 h 7116222"/>
              <a:gd name="connsiteX8115" fmla="*/ 2909371 w 7180474"/>
              <a:gd name="connsiteY8115" fmla="*/ 5638027 h 7116222"/>
              <a:gd name="connsiteX8116" fmla="*/ 2760894 w 7180474"/>
              <a:gd name="connsiteY8116" fmla="*/ 5686379 h 7116222"/>
              <a:gd name="connsiteX8117" fmla="*/ 2668652 w 7180474"/>
              <a:gd name="connsiteY8117" fmla="*/ 5656239 h 7116222"/>
              <a:gd name="connsiteX8118" fmla="*/ 2835578 w 7180474"/>
              <a:gd name="connsiteY8118" fmla="*/ 5515669 h 7116222"/>
              <a:gd name="connsiteX8119" fmla="*/ 2973368 w 7180474"/>
              <a:gd name="connsiteY8119" fmla="*/ 5560816 h 7116222"/>
              <a:gd name="connsiteX8120" fmla="*/ 2973368 w 7180474"/>
              <a:gd name="connsiteY8120" fmla="*/ 5616607 h 7116222"/>
              <a:gd name="connsiteX8121" fmla="*/ 2920822 w 7180474"/>
              <a:gd name="connsiteY8121" fmla="*/ 5633794 h 7116222"/>
              <a:gd name="connsiteX8122" fmla="*/ 2824509 w 7180474"/>
              <a:gd name="connsiteY8122" fmla="*/ 5500150 h 7116222"/>
              <a:gd name="connsiteX8123" fmla="*/ 2767510 w 7180474"/>
              <a:gd name="connsiteY8123" fmla="*/ 5421015 h 7116222"/>
              <a:gd name="connsiteX8124" fmla="*/ 2824382 w 7180474"/>
              <a:gd name="connsiteY8124" fmla="*/ 5342137 h 7116222"/>
              <a:gd name="connsiteX8125" fmla="*/ 2824382 w 7180474"/>
              <a:gd name="connsiteY8125" fmla="*/ 5342137 h 7116222"/>
              <a:gd name="connsiteX8126" fmla="*/ 2916496 w 7180474"/>
              <a:gd name="connsiteY8126" fmla="*/ 5311997 h 7116222"/>
              <a:gd name="connsiteX8127" fmla="*/ 2973495 w 7180474"/>
              <a:gd name="connsiteY8127" fmla="*/ 5391003 h 7116222"/>
              <a:gd name="connsiteX8128" fmla="*/ 2973495 w 7180474"/>
              <a:gd name="connsiteY8128" fmla="*/ 5549144 h 7116222"/>
              <a:gd name="connsiteX8129" fmla="*/ 2921077 w 7180474"/>
              <a:gd name="connsiteY8129" fmla="*/ 5298273 h 7116222"/>
              <a:gd name="connsiteX8130" fmla="*/ 2835960 w 7180474"/>
              <a:gd name="connsiteY8130" fmla="*/ 5326105 h 7116222"/>
              <a:gd name="connsiteX8131" fmla="*/ 2888506 w 7180474"/>
              <a:gd name="connsiteY8131" fmla="*/ 5253127 h 7116222"/>
              <a:gd name="connsiteX8132" fmla="*/ 2835833 w 7180474"/>
              <a:gd name="connsiteY8132" fmla="*/ 5179507 h 7116222"/>
              <a:gd name="connsiteX8133" fmla="*/ 2921077 w 7180474"/>
              <a:gd name="connsiteY8133" fmla="*/ 5207467 h 7116222"/>
              <a:gd name="connsiteX8134" fmla="*/ 2973623 w 7180474"/>
              <a:gd name="connsiteY8134" fmla="*/ 5134361 h 7116222"/>
              <a:gd name="connsiteX8135" fmla="*/ 2973623 w 7180474"/>
              <a:gd name="connsiteY8135" fmla="*/ 5224141 h 7116222"/>
              <a:gd name="connsiteX8136" fmla="*/ 3058739 w 7180474"/>
              <a:gd name="connsiteY8136" fmla="*/ 5252101 h 7116222"/>
              <a:gd name="connsiteX8137" fmla="*/ 2973623 w 7180474"/>
              <a:gd name="connsiteY8137" fmla="*/ 5279932 h 7116222"/>
              <a:gd name="connsiteX8138" fmla="*/ 2973623 w 7180474"/>
              <a:gd name="connsiteY8138" fmla="*/ 5369712 h 7116222"/>
              <a:gd name="connsiteX8139" fmla="*/ 2984691 w 7180474"/>
              <a:gd name="connsiteY8139" fmla="*/ 5406779 h 7116222"/>
              <a:gd name="connsiteX8140" fmla="*/ 3069808 w 7180474"/>
              <a:gd name="connsiteY8140" fmla="*/ 5524904 h 7116222"/>
              <a:gd name="connsiteX8141" fmla="*/ 3037365 w 7180474"/>
              <a:gd name="connsiteY8141" fmla="*/ 5570050 h 7116222"/>
              <a:gd name="connsiteX8142" fmla="*/ 2984691 w 7180474"/>
              <a:gd name="connsiteY8142" fmla="*/ 5552736 h 7116222"/>
              <a:gd name="connsiteX8143" fmla="*/ 3095509 w 7180474"/>
              <a:gd name="connsiteY8143" fmla="*/ 5252870 h 7116222"/>
              <a:gd name="connsiteX8144" fmla="*/ 3180626 w 7180474"/>
              <a:gd name="connsiteY8144" fmla="*/ 5224910 h 7116222"/>
              <a:gd name="connsiteX8145" fmla="*/ 3180626 w 7180474"/>
              <a:gd name="connsiteY8145" fmla="*/ 5135130 h 7116222"/>
              <a:gd name="connsiteX8146" fmla="*/ 3233299 w 7180474"/>
              <a:gd name="connsiteY8146" fmla="*/ 5208237 h 7116222"/>
              <a:gd name="connsiteX8147" fmla="*/ 3318416 w 7180474"/>
              <a:gd name="connsiteY8147" fmla="*/ 5180277 h 7116222"/>
              <a:gd name="connsiteX8148" fmla="*/ 3265742 w 7180474"/>
              <a:gd name="connsiteY8148" fmla="*/ 5253255 h 7116222"/>
              <a:gd name="connsiteX8149" fmla="*/ 3318288 w 7180474"/>
              <a:gd name="connsiteY8149" fmla="*/ 5326233 h 7116222"/>
              <a:gd name="connsiteX8150" fmla="*/ 3233171 w 7180474"/>
              <a:gd name="connsiteY8150" fmla="*/ 5298401 h 7116222"/>
              <a:gd name="connsiteX8151" fmla="*/ 3180753 w 7180474"/>
              <a:gd name="connsiteY8151" fmla="*/ 5370867 h 7116222"/>
              <a:gd name="connsiteX8152" fmla="*/ 3180753 w 7180474"/>
              <a:gd name="connsiteY8152" fmla="*/ 5281087 h 7116222"/>
              <a:gd name="connsiteX8153" fmla="*/ 3180626 w 7180474"/>
              <a:gd name="connsiteY8153" fmla="*/ 5560688 h 7116222"/>
              <a:gd name="connsiteX8154" fmla="*/ 3318416 w 7180474"/>
              <a:gd name="connsiteY8154" fmla="*/ 5515541 h 7116222"/>
              <a:gd name="connsiteX8155" fmla="*/ 3233171 w 7180474"/>
              <a:gd name="connsiteY8155" fmla="*/ 5633666 h 7116222"/>
              <a:gd name="connsiteX8156" fmla="*/ 3180753 w 7180474"/>
              <a:gd name="connsiteY8156" fmla="*/ 5616607 h 7116222"/>
              <a:gd name="connsiteX8157" fmla="*/ 3244241 w 7180474"/>
              <a:gd name="connsiteY8157" fmla="*/ 5637642 h 7116222"/>
              <a:gd name="connsiteX8158" fmla="*/ 3336482 w 7180474"/>
              <a:gd name="connsiteY8158" fmla="*/ 5509385 h 7116222"/>
              <a:gd name="connsiteX8159" fmla="*/ 3428724 w 7180474"/>
              <a:gd name="connsiteY8159" fmla="*/ 5479116 h 7116222"/>
              <a:gd name="connsiteX8160" fmla="*/ 3485723 w 7180474"/>
              <a:gd name="connsiteY8160" fmla="*/ 5558251 h 7116222"/>
              <a:gd name="connsiteX8161" fmla="*/ 3485723 w 7180474"/>
              <a:gd name="connsiteY8161" fmla="*/ 5558251 h 7116222"/>
              <a:gd name="connsiteX8162" fmla="*/ 3485723 w 7180474"/>
              <a:gd name="connsiteY8162" fmla="*/ 5655983 h 7116222"/>
              <a:gd name="connsiteX8163" fmla="*/ 3393481 w 7180474"/>
              <a:gd name="connsiteY8163" fmla="*/ 5686123 h 7116222"/>
              <a:gd name="connsiteX8164" fmla="*/ 3433050 w 7180474"/>
              <a:gd name="connsiteY8164" fmla="*/ 5465905 h 7116222"/>
              <a:gd name="connsiteX8165" fmla="*/ 3347933 w 7180474"/>
              <a:gd name="connsiteY8165" fmla="*/ 5493866 h 7116222"/>
              <a:gd name="connsiteX8166" fmla="*/ 3400606 w 7180474"/>
              <a:gd name="connsiteY8166" fmla="*/ 5420759 h 7116222"/>
              <a:gd name="connsiteX8167" fmla="*/ 3348060 w 7180474"/>
              <a:gd name="connsiteY8167" fmla="*/ 5347909 h 7116222"/>
              <a:gd name="connsiteX8168" fmla="*/ 3433050 w 7180474"/>
              <a:gd name="connsiteY8168" fmla="*/ 5375740 h 7116222"/>
              <a:gd name="connsiteX8169" fmla="*/ 3486105 w 7180474"/>
              <a:gd name="connsiteY8169" fmla="*/ 5302634 h 7116222"/>
              <a:gd name="connsiteX8170" fmla="*/ 3486105 w 7180474"/>
              <a:gd name="connsiteY8170" fmla="*/ 5392414 h 7116222"/>
              <a:gd name="connsiteX8171" fmla="*/ 3571221 w 7180474"/>
              <a:gd name="connsiteY8171" fmla="*/ 5420246 h 7116222"/>
              <a:gd name="connsiteX8172" fmla="*/ 3486105 w 7180474"/>
              <a:gd name="connsiteY8172" fmla="*/ 5448847 h 7116222"/>
              <a:gd name="connsiteX8173" fmla="*/ 3486105 w 7180474"/>
              <a:gd name="connsiteY8173" fmla="*/ 5538627 h 7116222"/>
              <a:gd name="connsiteX8174" fmla="*/ 3607991 w 7180474"/>
              <a:gd name="connsiteY8174" fmla="*/ 5420887 h 7116222"/>
              <a:gd name="connsiteX8175" fmla="*/ 3693108 w 7180474"/>
              <a:gd name="connsiteY8175" fmla="*/ 5393055 h 7116222"/>
              <a:gd name="connsiteX8176" fmla="*/ 3693108 w 7180474"/>
              <a:gd name="connsiteY8176" fmla="*/ 5303275 h 7116222"/>
              <a:gd name="connsiteX8177" fmla="*/ 3745654 w 7180474"/>
              <a:gd name="connsiteY8177" fmla="*/ 5376254 h 7116222"/>
              <a:gd name="connsiteX8178" fmla="*/ 3830770 w 7180474"/>
              <a:gd name="connsiteY8178" fmla="*/ 5348422 h 7116222"/>
              <a:gd name="connsiteX8179" fmla="*/ 3778733 w 7180474"/>
              <a:gd name="connsiteY8179" fmla="*/ 5420630 h 7116222"/>
              <a:gd name="connsiteX8180" fmla="*/ 3831407 w 7180474"/>
              <a:gd name="connsiteY8180" fmla="*/ 5493737 h 7116222"/>
              <a:gd name="connsiteX8181" fmla="*/ 3746163 w 7180474"/>
              <a:gd name="connsiteY8181" fmla="*/ 5465777 h 7116222"/>
              <a:gd name="connsiteX8182" fmla="*/ 3693871 w 7180474"/>
              <a:gd name="connsiteY8182" fmla="*/ 5538627 h 7116222"/>
              <a:gd name="connsiteX8183" fmla="*/ 3693871 w 7180474"/>
              <a:gd name="connsiteY8183" fmla="*/ 5448847 h 7116222"/>
              <a:gd name="connsiteX8184" fmla="*/ 3693108 w 7180474"/>
              <a:gd name="connsiteY8184" fmla="*/ 5558635 h 7116222"/>
              <a:gd name="connsiteX8185" fmla="*/ 3693108 w 7180474"/>
              <a:gd name="connsiteY8185" fmla="*/ 5558635 h 7116222"/>
              <a:gd name="connsiteX8186" fmla="*/ 3750107 w 7180474"/>
              <a:gd name="connsiteY8186" fmla="*/ 5479629 h 7116222"/>
              <a:gd name="connsiteX8187" fmla="*/ 3842348 w 7180474"/>
              <a:gd name="connsiteY8187" fmla="*/ 5509898 h 7116222"/>
              <a:gd name="connsiteX8188" fmla="*/ 3934463 w 7180474"/>
              <a:gd name="connsiteY8188" fmla="*/ 5638155 h 7116222"/>
              <a:gd name="connsiteX8189" fmla="*/ 3785349 w 7180474"/>
              <a:gd name="connsiteY8189" fmla="*/ 5687021 h 7116222"/>
              <a:gd name="connsiteX8190" fmla="*/ 3693108 w 7180474"/>
              <a:gd name="connsiteY8190" fmla="*/ 5656880 h 7116222"/>
              <a:gd name="connsiteX8191" fmla="*/ 3860797 w 7180474"/>
              <a:gd name="connsiteY8191" fmla="*/ 5515797 h 7116222"/>
              <a:gd name="connsiteX8192" fmla="*/ 3998587 w 7180474"/>
              <a:gd name="connsiteY8192" fmla="*/ 5560944 h 7116222"/>
              <a:gd name="connsiteX8193" fmla="*/ 3998587 w 7180474"/>
              <a:gd name="connsiteY8193" fmla="*/ 5616736 h 7116222"/>
              <a:gd name="connsiteX8194" fmla="*/ 3945914 w 7180474"/>
              <a:gd name="connsiteY8194" fmla="*/ 5633922 h 7116222"/>
              <a:gd name="connsiteX8195" fmla="*/ 3849346 w 7180474"/>
              <a:gd name="connsiteY8195" fmla="*/ 5499894 h 7116222"/>
              <a:gd name="connsiteX8196" fmla="*/ 3792347 w 7180474"/>
              <a:gd name="connsiteY8196" fmla="*/ 5420759 h 7116222"/>
              <a:gd name="connsiteX8197" fmla="*/ 3849346 w 7180474"/>
              <a:gd name="connsiteY8197" fmla="*/ 5341881 h 7116222"/>
              <a:gd name="connsiteX8198" fmla="*/ 3849346 w 7180474"/>
              <a:gd name="connsiteY8198" fmla="*/ 5341881 h 7116222"/>
              <a:gd name="connsiteX8199" fmla="*/ 3941461 w 7180474"/>
              <a:gd name="connsiteY8199" fmla="*/ 5311740 h 7116222"/>
              <a:gd name="connsiteX8200" fmla="*/ 3998459 w 7180474"/>
              <a:gd name="connsiteY8200" fmla="*/ 5390747 h 7116222"/>
              <a:gd name="connsiteX8201" fmla="*/ 3998459 w 7180474"/>
              <a:gd name="connsiteY8201" fmla="*/ 5548888 h 7116222"/>
              <a:gd name="connsiteX8202" fmla="*/ 3945914 w 7180474"/>
              <a:gd name="connsiteY8202" fmla="*/ 5298017 h 7116222"/>
              <a:gd name="connsiteX8203" fmla="*/ 3860924 w 7180474"/>
              <a:gd name="connsiteY8203" fmla="*/ 5325849 h 7116222"/>
              <a:gd name="connsiteX8204" fmla="*/ 3913470 w 7180474"/>
              <a:gd name="connsiteY8204" fmla="*/ 5252870 h 7116222"/>
              <a:gd name="connsiteX8205" fmla="*/ 3861560 w 7180474"/>
              <a:gd name="connsiteY8205" fmla="*/ 5179507 h 7116222"/>
              <a:gd name="connsiteX8206" fmla="*/ 3946677 w 7180474"/>
              <a:gd name="connsiteY8206" fmla="*/ 5207467 h 7116222"/>
              <a:gd name="connsiteX8207" fmla="*/ 3999350 w 7180474"/>
              <a:gd name="connsiteY8207" fmla="*/ 5134361 h 7116222"/>
              <a:gd name="connsiteX8208" fmla="*/ 3999350 w 7180474"/>
              <a:gd name="connsiteY8208" fmla="*/ 5224141 h 7116222"/>
              <a:gd name="connsiteX8209" fmla="*/ 4084467 w 7180474"/>
              <a:gd name="connsiteY8209" fmla="*/ 5252101 h 7116222"/>
              <a:gd name="connsiteX8210" fmla="*/ 3999350 w 7180474"/>
              <a:gd name="connsiteY8210" fmla="*/ 5279932 h 7116222"/>
              <a:gd name="connsiteX8211" fmla="*/ 3999350 w 7180474"/>
              <a:gd name="connsiteY8211" fmla="*/ 5369712 h 7116222"/>
              <a:gd name="connsiteX8212" fmla="*/ 4009529 w 7180474"/>
              <a:gd name="connsiteY8212" fmla="*/ 5406522 h 7116222"/>
              <a:gd name="connsiteX8213" fmla="*/ 4094645 w 7180474"/>
              <a:gd name="connsiteY8213" fmla="*/ 5524647 h 7116222"/>
              <a:gd name="connsiteX8214" fmla="*/ 4062202 w 7180474"/>
              <a:gd name="connsiteY8214" fmla="*/ 5569794 h 7116222"/>
              <a:gd name="connsiteX8215" fmla="*/ 4009529 w 7180474"/>
              <a:gd name="connsiteY8215" fmla="*/ 5552479 h 7116222"/>
              <a:gd name="connsiteX8216" fmla="*/ 4120346 w 7180474"/>
              <a:gd name="connsiteY8216" fmla="*/ 5252614 h 7116222"/>
              <a:gd name="connsiteX8217" fmla="*/ 4205463 w 7180474"/>
              <a:gd name="connsiteY8217" fmla="*/ 5224653 h 7116222"/>
              <a:gd name="connsiteX8218" fmla="*/ 4205463 w 7180474"/>
              <a:gd name="connsiteY8218" fmla="*/ 5134873 h 7116222"/>
              <a:gd name="connsiteX8219" fmla="*/ 4258009 w 7180474"/>
              <a:gd name="connsiteY8219" fmla="*/ 5207980 h 7116222"/>
              <a:gd name="connsiteX8220" fmla="*/ 4343253 w 7180474"/>
              <a:gd name="connsiteY8220" fmla="*/ 5180020 h 7116222"/>
              <a:gd name="connsiteX8221" fmla="*/ 4290580 w 7180474"/>
              <a:gd name="connsiteY8221" fmla="*/ 5252999 h 7116222"/>
              <a:gd name="connsiteX8222" fmla="*/ 4343125 w 7180474"/>
              <a:gd name="connsiteY8222" fmla="*/ 5325977 h 7116222"/>
              <a:gd name="connsiteX8223" fmla="*/ 4258009 w 7180474"/>
              <a:gd name="connsiteY8223" fmla="*/ 5298145 h 7116222"/>
              <a:gd name="connsiteX8224" fmla="*/ 4205463 w 7180474"/>
              <a:gd name="connsiteY8224" fmla="*/ 5371123 h 7116222"/>
              <a:gd name="connsiteX8225" fmla="*/ 4205463 w 7180474"/>
              <a:gd name="connsiteY8225" fmla="*/ 5281343 h 7116222"/>
              <a:gd name="connsiteX8226" fmla="*/ 4205463 w 7180474"/>
              <a:gd name="connsiteY8226" fmla="*/ 5560431 h 7116222"/>
              <a:gd name="connsiteX8227" fmla="*/ 4343125 w 7180474"/>
              <a:gd name="connsiteY8227" fmla="*/ 5515284 h 7116222"/>
              <a:gd name="connsiteX8228" fmla="*/ 4258009 w 7180474"/>
              <a:gd name="connsiteY8228" fmla="*/ 5633410 h 7116222"/>
              <a:gd name="connsiteX8229" fmla="*/ 4205463 w 7180474"/>
              <a:gd name="connsiteY8229" fmla="*/ 5616223 h 7116222"/>
              <a:gd name="connsiteX8230" fmla="*/ 4269078 w 7180474"/>
              <a:gd name="connsiteY8230" fmla="*/ 5637385 h 7116222"/>
              <a:gd name="connsiteX8231" fmla="*/ 4361319 w 7180474"/>
              <a:gd name="connsiteY8231" fmla="*/ 5509128 h 7116222"/>
              <a:gd name="connsiteX8232" fmla="*/ 4453561 w 7180474"/>
              <a:gd name="connsiteY8232" fmla="*/ 5478859 h 7116222"/>
              <a:gd name="connsiteX8233" fmla="*/ 4510560 w 7180474"/>
              <a:gd name="connsiteY8233" fmla="*/ 5557994 h 7116222"/>
              <a:gd name="connsiteX8234" fmla="*/ 4510560 w 7180474"/>
              <a:gd name="connsiteY8234" fmla="*/ 5557994 h 7116222"/>
              <a:gd name="connsiteX8235" fmla="*/ 4510560 w 7180474"/>
              <a:gd name="connsiteY8235" fmla="*/ 5655726 h 7116222"/>
              <a:gd name="connsiteX8236" fmla="*/ 4418318 w 7180474"/>
              <a:gd name="connsiteY8236" fmla="*/ 5685867 h 7116222"/>
              <a:gd name="connsiteX8237" fmla="*/ 4457887 w 7180474"/>
              <a:gd name="connsiteY8237" fmla="*/ 5465649 h 7116222"/>
              <a:gd name="connsiteX8238" fmla="*/ 4372770 w 7180474"/>
              <a:gd name="connsiteY8238" fmla="*/ 5493609 h 7116222"/>
              <a:gd name="connsiteX8239" fmla="*/ 4425443 w 7180474"/>
              <a:gd name="connsiteY8239" fmla="*/ 5420502 h 7116222"/>
              <a:gd name="connsiteX8240" fmla="*/ 4372770 w 7180474"/>
              <a:gd name="connsiteY8240" fmla="*/ 5347652 h 7116222"/>
              <a:gd name="connsiteX8241" fmla="*/ 4457887 w 7180474"/>
              <a:gd name="connsiteY8241" fmla="*/ 5375484 h 7116222"/>
              <a:gd name="connsiteX8242" fmla="*/ 4510560 w 7180474"/>
              <a:gd name="connsiteY8242" fmla="*/ 5302506 h 7116222"/>
              <a:gd name="connsiteX8243" fmla="*/ 4510560 w 7180474"/>
              <a:gd name="connsiteY8243" fmla="*/ 5392286 h 7116222"/>
              <a:gd name="connsiteX8244" fmla="*/ 4595677 w 7180474"/>
              <a:gd name="connsiteY8244" fmla="*/ 5420118 h 7116222"/>
              <a:gd name="connsiteX8245" fmla="*/ 4512214 w 7180474"/>
              <a:gd name="connsiteY8245" fmla="*/ 5448847 h 7116222"/>
              <a:gd name="connsiteX8246" fmla="*/ 4512214 w 7180474"/>
              <a:gd name="connsiteY8246" fmla="*/ 5538627 h 7116222"/>
              <a:gd name="connsiteX8247" fmla="*/ 4632701 w 7180474"/>
              <a:gd name="connsiteY8247" fmla="*/ 5420630 h 7116222"/>
              <a:gd name="connsiteX8248" fmla="*/ 4717945 w 7180474"/>
              <a:gd name="connsiteY8248" fmla="*/ 5392799 h 7116222"/>
              <a:gd name="connsiteX8249" fmla="*/ 4717945 w 7180474"/>
              <a:gd name="connsiteY8249" fmla="*/ 5303019 h 7116222"/>
              <a:gd name="connsiteX8250" fmla="*/ 4770491 w 7180474"/>
              <a:gd name="connsiteY8250" fmla="*/ 5375997 h 7116222"/>
              <a:gd name="connsiteX8251" fmla="*/ 4855608 w 7180474"/>
              <a:gd name="connsiteY8251" fmla="*/ 5348165 h 7116222"/>
              <a:gd name="connsiteX8252" fmla="*/ 4803062 w 7180474"/>
              <a:gd name="connsiteY8252" fmla="*/ 5421015 h 7116222"/>
              <a:gd name="connsiteX8253" fmla="*/ 4855735 w 7180474"/>
              <a:gd name="connsiteY8253" fmla="*/ 5494122 h 7116222"/>
              <a:gd name="connsiteX8254" fmla="*/ 4770491 w 7180474"/>
              <a:gd name="connsiteY8254" fmla="*/ 5466162 h 7116222"/>
              <a:gd name="connsiteX8255" fmla="*/ 4720235 w 7180474"/>
              <a:gd name="connsiteY8255" fmla="*/ 5538627 h 7116222"/>
              <a:gd name="connsiteX8256" fmla="*/ 4720235 w 7180474"/>
              <a:gd name="connsiteY8256" fmla="*/ 5448847 h 7116222"/>
              <a:gd name="connsiteX8257" fmla="*/ 4717945 w 7180474"/>
              <a:gd name="connsiteY8257" fmla="*/ 5558379 h 7116222"/>
              <a:gd name="connsiteX8258" fmla="*/ 4717945 w 7180474"/>
              <a:gd name="connsiteY8258" fmla="*/ 5558379 h 7116222"/>
              <a:gd name="connsiteX8259" fmla="*/ 4774944 w 7180474"/>
              <a:gd name="connsiteY8259" fmla="*/ 5479372 h 7116222"/>
              <a:gd name="connsiteX8260" fmla="*/ 4867185 w 7180474"/>
              <a:gd name="connsiteY8260" fmla="*/ 5509641 h 7116222"/>
              <a:gd name="connsiteX8261" fmla="*/ 4959300 w 7180474"/>
              <a:gd name="connsiteY8261" fmla="*/ 5637898 h 7116222"/>
              <a:gd name="connsiteX8262" fmla="*/ 4810186 w 7180474"/>
              <a:gd name="connsiteY8262" fmla="*/ 5686764 h 7116222"/>
              <a:gd name="connsiteX8263" fmla="*/ 4720235 w 7180474"/>
              <a:gd name="connsiteY8263" fmla="*/ 5656239 h 7116222"/>
              <a:gd name="connsiteX8264" fmla="*/ 4885634 w 7180474"/>
              <a:gd name="connsiteY8264" fmla="*/ 5515541 h 7116222"/>
              <a:gd name="connsiteX8265" fmla="*/ 5025587 w 7180474"/>
              <a:gd name="connsiteY8265" fmla="*/ 5560816 h 7116222"/>
              <a:gd name="connsiteX8266" fmla="*/ 5025587 w 7180474"/>
              <a:gd name="connsiteY8266" fmla="*/ 5616607 h 7116222"/>
              <a:gd name="connsiteX8267" fmla="*/ 4972913 w 7180474"/>
              <a:gd name="connsiteY8267" fmla="*/ 5633794 h 7116222"/>
              <a:gd name="connsiteX8268" fmla="*/ 4874183 w 7180474"/>
              <a:gd name="connsiteY8268" fmla="*/ 5499637 h 7116222"/>
              <a:gd name="connsiteX8269" fmla="*/ 4817184 w 7180474"/>
              <a:gd name="connsiteY8269" fmla="*/ 5420502 h 7116222"/>
              <a:gd name="connsiteX8270" fmla="*/ 4874183 w 7180474"/>
              <a:gd name="connsiteY8270" fmla="*/ 5341624 h 7116222"/>
              <a:gd name="connsiteX8271" fmla="*/ 4874183 w 7180474"/>
              <a:gd name="connsiteY8271" fmla="*/ 5341624 h 7116222"/>
              <a:gd name="connsiteX8272" fmla="*/ 4966425 w 7180474"/>
              <a:gd name="connsiteY8272" fmla="*/ 5311484 h 7116222"/>
              <a:gd name="connsiteX8273" fmla="*/ 5023424 w 7180474"/>
              <a:gd name="connsiteY8273" fmla="*/ 5390490 h 7116222"/>
              <a:gd name="connsiteX8274" fmla="*/ 5023424 w 7180474"/>
              <a:gd name="connsiteY8274" fmla="*/ 5548631 h 7116222"/>
              <a:gd name="connsiteX8275" fmla="*/ 4970751 w 7180474"/>
              <a:gd name="connsiteY8275" fmla="*/ 5297760 h 7116222"/>
              <a:gd name="connsiteX8276" fmla="*/ 4885634 w 7180474"/>
              <a:gd name="connsiteY8276" fmla="*/ 5325592 h 7116222"/>
              <a:gd name="connsiteX8277" fmla="*/ 4938307 w 7180474"/>
              <a:gd name="connsiteY8277" fmla="*/ 5252614 h 7116222"/>
              <a:gd name="connsiteX8278" fmla="*/ 4887288 w 7180474"/>
              <a:gd name="connsiteY8278" fmla="*/ 5179507 h 7116222"/>
              <a:gd name="connsiteX8279" fmla="*/ 4972405 w 7180474"/>
              <a:gd name="connsiteY8279" fmla="*/ 5207467 h 7116222"/>
              <a:gd name="connsiteX8280" fmla="*/ 5025078 w 7180474"/>
              <a:gd name="connsiteY8280" fmla="*/ 5134361 h 7116222"/>
              <a:gd name="connsiteX8281" fmla="*/ 5025078 w 7180474"/>
              <a:gd name="connsiteY8281" fmla="*/ 5224141 h 7116222"/>
              <a:gd name="connsiteX8282" fmla="*/ 5110194 w 7180474"/>
              <a:gd name="connsiteY8282" fmla="*/ 5252101 h 7116222"/>
              <a:gd name="connsiteX8283" fmla="*/ 5025587 w 7180474"/>
              <a:gd name="connsiteY8283" fmla="*/ 5280574 h 7116222"/>
              <a:gd name="connsiteX8284" fmla="*/ 5025587 w 7180474"/>
              <a:gd name="connsiteY8284" fmla="*/ 5370354 h 7116222"/>
              <a:gd name="connsiteX8285" fmla="*/ 5034366 w 7180474"/>
              <a:gd name="connsiteY8285" fmla="*/ 5406266 h 7116222"/>
              <a:gd name="connsiteX8286" fmla="*/ 5119482 w 7180474"/>
              <a:gd name="connsiteY8286" fmla="*/ 5524391 h 7116222"/>
              <a:gd name="connsiteX8287" fmla="*/ 5089202 w 7180474"/>
              <a:gd name="connsiteY8287" fmla="*/ 5569666 h 7116222"/>
              <a:gd name="connsiteX8288" fmla="*/ 5036528 w 7180474"/>
              <a:gd name="connsiteY8288" fmla="*/ 5552351 h 7116222"/>
              <a:gd name="connsiteX8289" fmla="*/ 5145056 w 7180474"/>
              <a:gd name="connsiteY8289" fmla="*/ 5252357 h 7116222"/>
              <a:gd name="connsiteX8290" fmla="*/ 5230300 w 7180474"/>
              <a:gd name="connsiteY8290" fmla="*/ 5224397 h 7116222"/>
              <a:gd name="connsiteX8291" fmla="*/ 5230300 w 7180474"/>
              <a:gd name="connsiteY8291" fmla="*/ 5134617 h 7116222"/>
              <a:gd name="connsiteX8292" fmla="*/ 5282846 w 7180474"/>
              <a:gd name="connsiteY8292" fmla="*/ 5207724 h 7116222"/>
              <a:gd name="connsiteX8293" fmla="*/ 5367962 w 7180474"/>
              <a:gd name="connsiteY8293" fmla="*/ 5179763 h 7116222"/>
              <a:gd name="connsiteX8294" fmla="*/ 5318215 w 7180474"/>
              <a:gd name="connsiteY8294" fmla="*/ 5252742 h 7116222"/>
              <a:gd name="connsiteX8295" fmla="*/ 5370761 w 7180474"/>
              <a:gd name="connsiteY8295" fmla="*/ 5325720 h 7116222"/>
              <a:gd name="connsiteX8296" fmla="*/ 5285645 w 7180474"/>
              <a:gd name="connsiteY8296" fmla="*/ 5297889 h 7116222"/>
              <a:gd name="connsiteX8297" fmla="*/ 5233099 w 7180474"/>
              <a:gd name="connsiteY8297" fmla="*/ 5370867 h 7116222"/>
              <a:gd name="connsiteX8298" fmla="*/ 5233099 w 7180474"/>
              <a:gd name="connsiteY8298" fmla="*/ 5281087 h 7116222"/>
              <a:gd name="connsiteX8299" fmla="*/ 5230300 w 7180474"/>
              <a:gd name="connsiteY8299" fmla="*/ 5560174 h 7116222"/>
              <a:gd name="connsiteX8300" fmla="*/ 5367962 w 7180474"/>
              <a:gd name="connsiteY8300" fmla="*/ 5515028 h 7116222"/>
              <a:gd name="connsiteX8301" fmla="*/ 5282846 w 7180474"/>
              <a:gd name="connsiteY8301" fmla="*/ 5633153 h 7116222"/>
              <a:gd name="connsiteX8302" fmla="*/ 5230300 w 7180474"/>
              <a:gd name="connsiteY8302" fmla="*/ 5615966 h 7116222"/>
              <a:gd name="connsiteX8303" fmla="*/ 5293914 w 7180474"/>
              <a:gd name="connsiteY8303" fmla="*/ 5637129 h 7116222"/>
              <a:gd name="connsiteX8304" fmla="*/ 5386156 w 7180474"/>
              <a:gd name="connsiteY8304" fmla="*/ 5508871 h 7116222"/>
              <a:gd name="connsiteX8305" fmla="*/ 5478398 w 7180474"/>
              <a:gd name="connsiteY8305" fmla="*/ 5478603 h 7116222"/>
              <a:gd name="connsiteX8306" fmla="*/ 5535397 w 7180474"/>
              <a:gd name="connsiteY8306" fmla="*/ 5557737 h 7116222"/>
              <a:gd name="connsiteX8307" fmla="*/ 5535397 w 7180474"/>
              <a:gd name="connsiteY8307" fmla="*/ 5557737 h 7116222"/>
              <a:gd name="connsiteX8308" fmla="*/ 5535397 w 7180474"/>
              <a:gd name="connsiteY8308" fmla="*/ 5655469 h 7116222"/>
              <a:gd name="connsiteX8309" fmla="*/ 5445445 w 7180474"/>
              <a:gd name="connsiteY8309" fmla="*/ 5686379 h 7116222"/>
              <a:gd name="connsiteX8310" fmla="*/ 5482724 w 7180474"/>
              <a:gd name="connsiteY8310" fmla="*/ 5465393 h 7116222"/>
              <a:gd name="connsiteX8311" fmla="*/ 5397607 w 7180474"/>
              <a:gd name="connsiteY8311" fmla="*/ 5493352 h 7116222"/>
              <a:gd name="connsiteX8312" fmla="*/ 5450280 w 7180474"/>
              <a:gd name="connsiteY8312" fmla="*/ 5420246 h 7116222"/>
              <a:gd name="connsiteX8313" fmla="*/ 5397607 w 7180474"/>
              <a:gd name="connsiteY8313" fmla="*/ 5347396 h 7116222"/>
              <a:gd name="connsiteX8314" fmla="*/ 5482724 w 7180474"/>
              <a:gd name="connsiteY8314" fmla="*/ 5375228 h 7116222"/>
              <a:gd name="connsiteX8315" fmla="*/ 5535397 w 7180474"/>
              <a:gd name="connsiteY8315" fmla="*/ 5302249 h 7116222"/>
              <a:gd name="connsiteX8316" fmla="*/ 5535397 w 7180474"/>
              <a:gd name="connsiteY8316" fmla="*/ 5392029 h 7116222"/>
              <a:gd name="connsiteX8317" fmla="*/ 5620514 w 7180474"/>
              <a:gd name="connsiteY8317" fmla="*/ 5419861 h 7116222"/>
              <a:gd name="connsiteX8318" fmla="*/ 5537941 w 7180474"/>
              <a:gd name="connsiteY8318" fmla="*/ 5448847 h 7116222"/>
              <a:gd name="connsiteX8319" fmla="*/ 5537941 w 7180474"/>
              <a:gd name="connsiteY8319" fmla="*/ 5538627 h 7116222"/>
              <a:gd name="connsiteX8320" fmla="*/ 5657538 w 7180474"/>
              <a:gd name="connsiteY8320" fmla="*/ 5420374 h 7116222"/>
              <a:gd name="connsiteX8321" fmla="*/ 5742654 w 7180474"/>
              <a:gd name="connsiteY8321" fmla="*/ 5392542 h 7116222"/>
              <a:gd name="connsiteX8322" fmla="*/ 5742654 w 7180474"/>
              <a:gd name="connsiteY8322" fmla="*/ 5302762 h 7116222"/>
              <a:gd name="connsiteX8323" fmla="*/ 5795328 w 7180474"/>
              <a:gd name="connsiteY8323" fmla="*/ 5375740 h 7116222"/>
              <a:gd name="connsiteX8324" fmla="*/ 5880444 w 7180474"/>
              <a:gd name="connsiteY8324" fmla="*/ 5347909 h 7116222"/>
              <a:gd name="connsiteX8325" fmla="*/ 5827898 w 7180474"/>
              <a:gd name="connsiteY8325" fmla="*/ 5420759 h 7116222"/>
              <a:gd name="connsiteX8326" fmla="*/ 5880444 w 7180474"/>
              <a:gd name="connsiteY8326" fmla="*/ 5493866 h 7116222"/>
              <a:gd name="connsiteX8327" fmla="*/ 5795328 w 7180474"/>
              <a:gd name="connsiteY8327" fmla="*/ 5465905 h 7116222"/>
              <a:gd name="connsiteX8328" fmla="*/ 5745326 w 7180474"/>
              <a:gd name="connsiteY8328" fmla="*/ 5538627 h 7116222"/>
              <a:gd name="connsiteX8329" fmla="*/ 5745326 w 7180474"/>
              <a:gd name="connsiteY8329" fmla="*/ 5448847 h 7116222"/>
              <a:gd name="connsiteX8330" fmla="*/ 5742654 w 7180474"/>
              <a:gd name="connsiteY8330" fmla="*/ 5558122 h 7116222"/>
              <a:gd name="connsiteX8331" fmla="*/ 5742654 w 7180474"/>
              <a:gd name="connsiteY8331" fmla="*/ 5558122 h 7116222"/>
              <a:gd name="connsiteX8332" fmla="*/ 5799653 w 7180474"/>
              <a:gd name="connsiteY8332" fmla="*/ 5479116 h 7116222"/>
              <a:gd name="connsiteX8333" fmla="*/ 5891768 w 7180474"/>
              <a:gd name="connsiteY8333" fmla="*/ 5509385 h 7116222"/>
              <a:gd name="connsiteX8334" fmla="*/ 5984009 w 7180474"/>
              <a:gd name="connsiteY8334" fmla="*/ 5637642 h 7116222"/>
              <a:gd name="connsiteX8335" fmla="*/ 5834769 w 7180474"/>
              <a:gd name="connsiteY8335" fmla="*/ 5686508 h 7116222"/>
              <a:gd name="connsiteX8336" fmla="*/ 5742527 w 7180474"/>
              <a:gd name="connsiteY8336" fmla="*/ 5656367 h 7116222"/>
              <a:gd name="connsiteX8337" fmla="*/ 5910470 w 7180474"/>
              <a:gd name="connsiteY8337" fmla="*/ 5515284 h 7116222"/>
              <a:gd name="connsiteX8338" fmla="*/ 6048261 w 7180474"/>
              <a:gd name="connsiteY8338" fmla="*/ 5560431 h 7116222"/>
              <a:gd name="connsiteX8339" fmla="*/ 6048261 w 7180474"/>
              <a:gd name="connsiteY8339" fmla="*/ 5616223 h 7116222"/>
              <a:gd name="connsiteX8340" fmla="*/ 5995587 w 7180474"/>
              <a:gd name="connsiteY8340" fmla="*/ 5633410 h 7116222"/>
              <a:gd name="connsiteX8341" fmla="*/ 5899020 w 7180474"/>
              <a:gd name="connsiteY8341" fmla="*/ 5499381 h 7116222"/>
              <a:gd name="connsiteX8342" fmla="*/ 5842021 w 7180474"/>
              <a:gd name="connsiteY8342" fmla="*/ 5420246 h 7116222"/>
              <a:gd name="connsiteX8343" fmla="*/ 5899020 w 7180474"/>
              <a:gd name="connsiteY8343" fmla="*/ 5341368 h 7116222"/>
              <a:gd name="connsiteX8344" fmla="*/ 5899020 w 7180474"/>
              <a:gd name="connsiteY8344" fmla="*/ 5341368 h 7116222"/>
              <a:gd name="connsiteX8345" fmla="*/ 5991262 w 7180474"/>
              <a:gd name="connsiteY8345" fmla="*/ 5311227 h 7116222"/>
              <a:gd name="connsiteX8346" fmla="*/ 6048261 w 7180474"/>
              <a:gd name="connsiteY8346" fmla="*/ 5390234 h 7116222"/>
              <a:gd name="connsiteX8347" fmla="*/ 6048261 w 7180474"/>
              <a:gd name="connsiteY8347" fmla="*/ 5548375 h 7116222"/>
              <a:gd name="connsiteX8348" fmla="*/ 5995587 w 7180474"/>
              <a:gd name="connsiteY8348" fmla="*/ 5297504 h 7116222"/>
              <a:gd name="connsiteX8349" fmla="*/ 5910470 w 7180474"/>
              <a:gd name="connsiteY8349" fmla="*/ 5325335 h 7116222"/>
              <a:gd name="connsiteX8350" fmla="*/ 5963016 w 7180474"/>
              <a:gd name="connsiteY8350" fmla="*/ 5252357 h 7116222"/>
              <a:gd name="connsiteX8351" fmla="*/ 5913015 w 7180474"/>
              <a:gd name="connsiteY8351" fmla="*/ 5179507 h 7116222"/>
              <a:gd name="connsiteX8352" fmla="*/ 5998132 w 7180474"/>
              <a:gd name="connsiteY8352" fmla="*/ 5207467 h 7116222"/>
              <a:gd name="connsiteX8353" fmla="*/ 6050805 w 7180474"/>
              <a:gd name="connsiteY8353" fmla="*/ 5134361 h 7116222"/>
              <a:gd name="connsiteX8354" fmla="*/ 6050805 w 7180474"/>
              <a:gd name="connsiteY8354" fmla="*/ 5224141 h 7116222"/>
              <a:gd name="connsiteX8355" fmla="*/ 6135922 w 7180474"/>
              <a:gd name="connsiteY8355" fmla="*/ 5252101 h 7116222"/>
              <a:gd name="connsiteX8356" fmla="*/ 6050805 w 7180474"/>
              <a:gd name="connsiteY8356" fmla="*/ 5279932 h 7116222"/>
              <a:gd name="connsiteX8357" fmla="*/ 6050805 w 7180474"/>
              <a:gd name="connsiteY8357" fmla="*/ 5369712 h 7116222"/>
              <a:gd name="connsiteX8358" fmla="*/ 6059202 w 7180474"/>
              <a:gd name="connsiteY8358" fmla="*/ 5406009 h 7116222"/>
              <a:gd name="connsiteX8359" fmla="*/ 6144319 w 7180474"/>
              <a:gd name="connsiteY8359" fmla="*/ 5524134 h 7116222"/>
              <a:gd name="connsiteX8360" fmla="*/ 6111748 w 7180474"/>
              <a:gd name="connsiteY8360" fmla="*/ 5569281 h 7116222"/>
              <a:gd name="connsiteX8361" fmla="*/ 6059202 w 7180474"/>
              <a:gd name="connsiteY8361" fmla="*/ 5551966 h 7116222"/>
              <a:gd name="connsiteX8362" fmla="*/ 6169892 w 7180474"/>
              <a:gd name="connsiteY8362" fmla="*/ 5252101 h 7116222"/>
              <a:gd name="connsiteX8363" fmla="*/ 6255009 w 7180474"/>
              <a:gd name="connsiteY8363" fmla="*/ 5224141 h 7116222"/>
              <a:gd name="connsiteX8364" fmla="*/ 6255009 w 7180474"/>
              <a:gd name="connsiteY8364" fmla="*/ 5134361 h 7116222"/>
              <a:gd name="connsiteX8365" fmla="*/ 6307682 w 7180474"/>
              <a:gd name="connsiteY8365" fmla="*/ 5207467 h 7116222"/>
              <a:gd name="connsiteX8366" fmla="*/ 6395853 w 7180474"/>
              <a:gd name="connsiteY8366" fmla="*/ 5179507 h 7116222"/>
              <a:gd name="connsiteX8367" fmla="*/ 6343307 w 7180474"/>
              <a:gd name="connsiteY8367" fmla="*/ 5252485 h 7116222"/>
              <a:gd name="connsiteX8368" fmla="*/ 6395853 w 7180474"/>
              <a:gd name="connsiteY8368" fmla="*/ 5325464 h 7116222"/>
              <a:gd name="connsiteX8369" fmla="*/ 6310609 w 7180474"/>
              <a:gd name="connsiteY8369" fmla="*/ 5297889 h 7116222"/>
              <a:gd name="connsiteX8370" fmla="*/ 6257935 w 7180474"/>
              <a:gd name="connsiteY8370" fmla="*/ 5370867 h 7116222"/>
              <a:gd name="connsiteX8371" fmla="*/ 6257935 w 7180474"/>
              <a:gd name="connsiteY8371" fmla="*/ 5281087 h 7116222"/>
              <a:gd name="connsiteX8372" fmla="*/ 6255009 w 7180474"/>
              <a:gd name="connsiteY8372" fmla="*/ 5559918 h 7116222"/>
              <a:gd name="connsiteX8373" fmla="*/ 6392799 w 7180474"/>
              <a:gd name="connsiteY8373" fmla="*/ 5514772 h 7116222"/>
              <a:gd name="connsiteX8374" fmla="*/ 6310609 w 7180474"/>
              <a:gd name="connsiteY8374" fmla="*/ 5633794 h 7116222"/>
              <a:gd name="connsiteX8375" fmla="*/ 6257935 w 7180474"/>
              <a:gd name="connsiteY8375" fmla="*/ 5616607 h 7116222"/>
              <a:gd name="connsiteX8376" fmla="*/ 6255009 w 7180474"/>
              <a:gd name="connsiteY8376" fmla="*/ 5547092 h 7116222"/>
              <a:gd name="connsiteX8377" fmla="*/ 6255009 w 7180474"/>
              <a:gd name="connsiteY8377" fmla="*/ 5390490 h 7116222"/>
              <a:gd name="connsiteX8378" fmla="*/ 6312008 w 7180474"/>
              <a:gd name="connsiteY8378" fmla="*/ 5311484 h 7116222"/>
              <a:gd name="connsiteX8379" fmla="*/ 6404250 w 7180474"/>
              <a:gd name="connsiteY8379" fmla="*/ 5341624 h 7116222"/>
              <a:gd name="connsiteX8380" fmla="*/ 6404250 w 7180474"/>
              <a:gd name="connsiteY8380" fmla="*/ 5341624 h 7116222"/>
              <a:gd name="connsiteX8381" fmla="*/ 6461249 w 7180474"/>
              <a:gd name="connsiteY8381" fmla="*/ 5420502 h 7116222"/>
              <a:gd name="connsiteX8382" fmla="*/ 6407304 w 7180474"/>
              <a:gd name="connsiteY8382" fmla="*/ 5500150 h 7116222"/>
              <a:gd name="connsiteX8383" fmla="*/ 6411375 w 7180474"/>
              <a:gd name="connsiteY8383" fmla="*/ 5330338 h 7116222"/>
              <a:gd name="connsiteX8384" fmla="*/ 6411375 w 7180474"/>
              <a:gd name="connsiteY8384" fmla="*/ 5330338 h 7116222"/>
              <a:gd name="connsiteX8385" fmla="*/ 6354376 w 7180474"/>
              <a:gd name="connsiteY8385" fmla="*/ 5251331 h 7116222"/>
              <a:gd name="connsiteX8386" fmla="*/ 6411375 w 7180474"/>
              <a:gd name="connsiteY8386" fmla="*/ 5172325 h 7116222"/>
              <a:gd name="connsiteX8387" fmla="*/ 6560615 w 7180474"/>
              <a:gd name="connsiteY8387" fmla="*/ 5123459 h 7116222"/>
              <a:gd name="connsiteX8388" fmla="*/ 6560615 w 7180474"/>
              <a:gd name="connsiteY8388" fmla="*/ 5281600 h 7116222"/>
              <a:gd name="connsiteX8389" fmla="*/ 6503617 w 7180474"/>
              <a:gd name="connsiteY8389" fmla="*/ 5360606 h 7116222"/>
              <a:gd name="connsiteX8390" fmla="*/ 6411375 w 7180474"/>
              <a:gd name="connsiteY8390" fmla="*/ 5330466 h 7116222"/>
              <a:gd name="connsiteX8391" fmla="*/ 6404250 w 7180474"/>
              <a:gd name="connsiteY8391" fmla="*/ 5162321 h 7116222"/>
              <a:gd name="connsiteX8392" fmla="*/ 6312008 w 7180474"/>
              <a:gd name="connsiteY8392" fmla="*/ 5192589 h 7116222"/>
              <a:gd name="connsiteX8393" fmla="*/ 6258063 w 7180474"/>
              <a:gd name="connsiteY8393" fmla="*/ 5115378 h 7116222"/>
              <a:gd name="connsiteX8394" fmla="*/ 6258063 w 7180474"/>
              <a:gd name="connsiteY8394" fmla="*/ 5017647 h 7116222"/>
              <a:gd name="connsiteX8395" fmla="*/ 6350304 w 7180474"/>
              <a:gd name="connsiteY8395" fmla="*/ 4987506 h 7116222"/>
              <a:gd name="connsiteX8396" fmla="*/ 6499545 w 7180474"/>
              <a:gd name="connsiteY8396" fmla="*/ 5036372 h 7116222"/>
              <a:gd name="connsiteX8397" fmla="*/ 6255009 w 7180474"/>
              <a:gd name="connsiteY8397" fmla="*/ 4943129 h 7116222"/>
              <a:gd name="connsiteX8398" fmla="*/ 6255009 w 7180474"/>
              <a:gd name="connsiteY8398" fmla="*/ 4845525 h 7116222"/>
              <a:gd name="connsiteX8399" fmla="*/ 6255009 w 7180474"/>
              <a:gd name="connsiteY8399" fmla="*/ 4845525 h 7116222"/>
              <a:gd name="connsiteX8400" fmla="*/ 6311881 w 7180474"/>
              <a:gd name="connsiteY8400" fmla="*/ 4766519 h 7116222"/>
              <a:gd name="connsiteX8401" fmla="*/ 6404123 w 7180474"/>
              <a:gd name="connsiteY8401" fmla="*/ 4796659 h 7116222"/>
              <a:gd name="connsiteX8402" fmla="*/ 6496364 w 7180474"/>
              <a:gd name="connsiteY8402" fmla="*/ 4924916 h 7116222"/>
              <a:gd name="connsiteX8403" fmla="*/ 6347124 w 7180474"/>
              <a:gd name="connsiteY8403" fmla="*/ 4973782 h 7116222"/>
              <a:gd name="connsiteX8404" fmla="*/ 6310609 w 7180474"/>
              <a:gd name="connsiteY8404" fmla="*/ 4754335 h 7116222"/>
              <a:gd name="connsiteX8405" fmla="*/ 6258063 w 7180474"/>
              <a:gd name="connsiteY8405" fmla="*/ 4827313 h 7116222"/>
              <a:gd name="connsiteX8406" fmla="*/ 6258063 w 7180474"/>
              <a:gd name="connsiteY8406" fmla="*/ 4737533 h 7116222"/>
              <a:gd name="connsiteX8407" fmla="*/ 6172819 w 7180474"/>
              <a:gd name="connsiteY8407" fmla="*/ 4709701 h 7116222"/>
              <a:gd name="connsiteX8408" fmla="*/ 6257935 w 7180474"/>
              <a:gd name="connsiteY8408" fmla="*/ 4681741 h 7116222"/>
              <a:gd name="connsiteX8409" fmla="*/ 6257935 w 7180474"/>
              <a:gd name="connsiteY8409" fmla="*/ 4591961 h 7116222"/>
              <a:gd name="connsiteX8410" fmla="*/ 6310609 w 7180474"/>
              <a:gd name="connsiteY8410" fmla="*/ 4664939 h 7116222"/>
              <a:gd name="connsiteX8411" fmla="*/ 6395726 w 7180474"/>
              <a:gd name="connsiteY8411" fmla="*/ 4636979 h 7116222"/>
              <a:gd name="connsiteX8412" fmla="*/ 6343180 w 7180474"/>
              <a:gd name="connsiteY8412" fmla="*/ 4709958 h 7116222"/>
              <a:gd name="connsiteX8413" fmla="*/ 6395853 w 7180474"/>
              <a:gd name="connsiteY8413" fmla="*/ 4781910 h 7116222"/>
              <a:gd name="connsiteX8414" fmla="*/ 6257935 w 7180474"/>
              <a:gd name="connsiteY8414" fmla="*/ 4401242 h 7116222"/>
              <a:gd name="connsiteX8415" fmla="*/ 6257935 w 7180474"/>
              <a:gd name="connsiteY8415" fmla="*/ 4345835 h 7116222"/>
              <a:gd name="connsiteX8416" fmla="*/ 6310609 w 7180474"/>
              <a:gd name="connsiteY8416" fmla="*/ 4328520 h 7116222"/>
              <a:gd name="connsiteX8417" fmla="*/ 6395726 w 7180474"/>
              <a:gd name="connsiteY8417" fmla="*/ 4446645 h 7116222"/>
              <a:gd name="connsiteX8418" fmla="*/ 6257935 w 7180474"/>
              <a:gd name="connsiteY8418" fmla="*/ 4193594 h 7116222"/>
              <a:gd name="connsiteX8419" fmla="*/ 6257935 w 7180474"/>
              <a:gd name="connsiteY8419" fmla="*/ 4137802 h 7116222"/>
              <a:gd name="connsiteX8420" fmla="*/ 6395726 w 7180474"/>
              <a:gd name="connsiteY8420" fmla="*/ 4092656 h 7116222"/>
              <a:gd name="connsiteX8421" fmla="*/ 6310609 w 7180474"/>
              <a:gd name="connsiteY8421" fmla="*/ 4210780 h 7116222"/>
              <a:gd name="connsiteX8422" fmla="*/ 6257935 w 7180474"/>
              <a:gd name="connsiteY8422" fmla="*/ 4125617 h 7116222"/>
              <a:gd name="connsiteX8423" fmla="*/ 6257935 w 7180474"/>
              <a:gd name="connsiteY8423" fmla="*/ 3967476 h 7116222"/>
              <a:gd name="connsiteX8424" fmla="*/ 6314934 w 7180474"/>
              <a:gd name="connsiteY8424" fmla="*/ 3888470 h 7116222"/>
              <a:gd name="connsiteX8425" fmla="*/ 6407176 w 7180474"/>
              <a:gd name="connsiteY8425" fmla="*/ 3918610 h 7116222"/>
              <a:gd name="connsiteX8426" fmla="*/ 6407176 w 7180474"/>
              <a:gd name="connsiteY8426" fmla="*/ 3918610 h 7116222"/>
              <a:gd name="connsiteX8427" fmla="*/ 6464175 w 7180474"/>
              <a:gd name="connsiteY8427" fmla="*/ 3997617 h 7116222"/>
              <a:gd name="connsiteX8428" fmla="*/ 6407304 w 7180474"/>
              <a:gd name="connsiteY8428" fmla="*/ 4076495 h 7116222"/>
              <a:gd name="connsiteX8429" fmla="*/ 6414301 w 7180474"/>
              <a:gd name="connsiteY8429" fmla="*/ 3908863 h 7116222"/>
              <a:gd name="connsiteX8430" fmla="*/ 6414301 w 7180474"/>
              <a:gd name="connsiteY8430" fmla="*/ 3908863 h 7116222"/>
              <a:gd name="connsiteX8431" fmla="*/ 6357302 w 7180474"/>
              <a:gd name="connsiteY8431" fmla="*/ 3829728 h 7116222"/>
              <a:gd name="connsiteX8432" fmla="*/ 6414301 w 7180474"/>
              <a:gd name="connsiteY8432" fmla="*/ 3750722 h 7116222"/>
              <a:gd name="connsiteX8433" fmla="*/ 6563542 w 7180474"/>
              <a:gd name="connsiteY8433" fmla="*/ 3701856 h 7116222"/>
              <a:gd name="connsiteX8434" fmla="*/ 6563542 w 7180474"/>
              <a:gd name="connsiteY8434" fmla="*/ 3859997 h 7116222"/>
              <a:gd name="connsiteX8435" fmla="*/ 6506543 w 7180474"/>
              <a:gd name="connsiteY8435" fmla="*/ 3939132 h 7116222"/>
              <a:gd name="connsiteX8436" fmla="*/ 6414301 w 7180474"/>
              <a:gd name="connsiteY8436" fmla="*/ 3908863 h 7116222"/>
              <a:gd name="connsiteX8437" fmla="*/ 6407176 w 7180474"/>
              <a:gd name="connsiteY8437" fmla="*/ 3740846 h 7116222"/>
              <a:gd name="connsiteX8438" fmla="*/ 6314934 w 7180474"/>
              <a:gd name="connsiteY8438" fmla="*/ 3771115 h 7116222"/>
              <a:gd name="connsiteX8439" fmla="*/ 6258063 w 7180474"/>
              <a:gd name="connsiteY8439" fmla="*/ 3691723 h 7116222"/>
              <a:gd name="connsiteX8440" fmla="*/ 6258063 w 7180474"/>
              <a:gd name="connsiteY8440" fmla="*/ 3594248 h 7116222"/>
              <a:gd name="connsiteX8441" fmla="*/ 6350304 w 7180474"/>
              <a:gd name="connsiteY8441" fmla="*/ 3564107 h 7116222"/>
              <a:gd name="connsiteX8442" fmla="*/ 6499545 w 7180474"/>
              <a:gd name="connsiteY8442" fmla="*/ 3612973 h 7116222"/>
              <a:gd name="connsiteX8443" fmla="*/ 6257935 w 7180474"/>
              <a:gd name="connsiteY8443" fmla="*/ 3521783 h 7116222"/>
              <a:gd name="connsiteX8444" fmla="*/ 6257935 w 7180474"/>
              <a:gd name="connsiteY8444" fmla="*/ 3424051 h 7116222"/>
              <a:gd name="connsiteX8445" fmla="*/ 6257935 w 7180474"/>
              <a:gd name="connsiteY8445" fmla="*/ 3424051 h 7116222"/>
              <a:gd name="connsiteX8446" fmla="*/ 6314807 w 7180474"/>
              <a:gd name="connsiteY8446" fmla="*/ 3345044 h 7116222"/>
              <a:gd name="connsiteX8447" fmla="*/ 6407049 w 7180474"/>
              <a:gd name="connsiteY8447" fmla="*/ 3375185 h 7116222"/>
              <a:gd name="connsiteX8448" fmla="*/ 6499290 w 7180474"/>
              <a:gd name="connsiteY8448" fmla="*/ 3503442 h 7116222"/>
              <a:gd name="connsiteX8449" fmla="*/ 6350050 w 7180474"/>
              <a:gd name="connsiteY8449" fmla="*/ 3552308 h 7116222"/>
              <a:gd name="connsiteX8450" fmla="*/ 6310609 w 7180474"/>
              <a:gd name="connsiteY8450" fmla="*/ 3331321 h 7116222"/>
              <a:gd name="connsiteX8451" fmla="*/ 6258063 w 7180474"/>
              <a:gd name="connsiteY8451" fmla="*/ 3404299 h 7116222"/>
              <a:gd name="connsiteX8452" fmla="*/ 6258063 w 7180474"/>
              <a:gd name="connsiteY8452" fmla="*/ 3314519 h 7116222"/>
              <a:gd name="connsiteX8453" fmla="*/ 6172819 w 7180474"/>
              <a:gd name="connsiteY8453" fmla="*/ 3286687 h 7116222"/>
              <a:gd name="connsiteX8454" fmla="*/ 6257935 w 7180474"/>
              <a:gd name="connsiteY8454" fmla="*/ 3258727 h 7116222"/>
              <a:gd name="connsiteX8455" fmla="*/ 6257935 w 7180474"/>
              <a:gd name="connsiteY8455" fmla="*/ 3168947 h 7116222"/>
              <a:gd name="connsiteX8456" fmla="*/ 6310609 w 7180474"/>
              <a:gd name="connsiteY8456" fmla="*/ 3241925 h 7116222"/>
              <a:gd name="connsiteX8457" fmla="*/ 6395726 w 7180474"/>
              <a:gd name="connsiteY8457" fmla="*/ 3214094 h 7116222"/>
              <a:gd name="connsiteX8458" fmla="*/ 6343180 w 7180474"/>
              <a:gd name="connsiteY8458" fmla="*/ 3286944 h 7116222"/>
              <a:gd name="connsiteX8459" fmla="*/ 6395726 w 7180474"/>
              <a:gd name="connsiteY8459" fmla="*/ 3359922 h 7116222"/>
              <a:gd name="connsiteX8460" fmla="*/ 6257935 w 7180474"/>
              <a:gd name="connsiteY8460" fmla="*/ 2978228 h 7116222"/>
              <a:gd name="connsiteX8461" fmla="*/ 6257935 w 7180474"/>
              <a:gd name="connsiteY8461" fmla="*/ 2922180 h 7116222"/>
              <a:gd name="connsiteX8462" fmla="*/ 6310609 w 7180474"/>
              <a:gd name="connsiteY8462" fmla="*/ 2904865 h 7116222"/>
              <a:gd name="connsiteX8463" fmla="*/ 6395726 w 7180474"/>
              <a:gd name="connsiteY8463" fmla="*/ 3023118 h 7116222"/>
              <a:gd name="connsiteX8464" fmla="*/ 6257935 w 7180474"/>
              <a:gd name="connsiteY8464" fmla="*/ 2770580 h 7116222"/>
              <a:gd name="connsiteX8465" fmla="*/ 6257935 w 7180474"/>
              <a:gd name="connsiteY8465" fmla="*/ 2714788 h 7116222"/>
              <a:gd name="connsiteX8466" fmla="*/ 6395726 w 7180474"/>
              <a:gd name="connsiteY8466" fmla="*/ 2669642 h 7116222"/>
              <a:gd name="connsiteX8467" fmla="*/ 6310609 w 7180474"/>
              <a:gd name="connsiteY8467" fmla="*/ 2787767 h 7116222"/>
              <a:gd name="connsiteX8468" fmla="*/ 6257935 w 7180474"/>
              <a:gd name="connsiteY8468" fmla="*/ 2702604 h 7116222"/>
              <a:gd name="connsiteX8469" fmla="*/ 6257935 w 7180474"/>
              <a:gd name="connsiteY8469" fmla="*/ 2544463 h 7116222"/>
              <a:gd name="connsiteX8470" fmla="*/ 6314934 w 7180474"/>
              <a:gd name="connsiteY8470" fmla="*/ 2465456 h 7116222"/>
              <a:gd name="connsiteX8471" fmla="*/ 6407176 w 7180474"/>
              <a:gd name="connsiteY8471" fmla="*/ 2495597 h 7116222"/>
              <a:gd name="connsiteX8472" fmla="*/ 6407176 w 7180474"/>
              <a:gd name="connsiteY8472" fmla="*/ 2495597 h 7116222"/>
              <a:gd name="connsiteX8473" fmla="*/ 6464175 w 7180474"/>
              <a:gd name="connsiteY8473" fmla="*/ 2574603 h 7116222"/>
              <a:gd name="connsiteX8474" fmla="*/ 6407176 w 7180474"/>
              <a:gd name="connsiteY8474" fmla="*/ 2653610 h 7116222"/>
              <a:gd name="connsiteX8475" fmla="*/ 6414428 w 7180474"/>
              <a:gd name="connsiteY8475" fmla="*/ 2486106 h 7116222"/>
              <a:gd name="connsiteX8476" fmla="*/ 6414428 w 7180474"/>
              <a:gd name="connsiteY8476" fmla="*/ 2486106 h 7116222"/>
              <a:gd name="connsiteX8477" fmla="*/ 6357429 w 7180474"/>
              <a:gd name="connsiteY8477" fmla="*/ 2406971 h 7116222"/>
              <a:gd name="connsiteX8478" fmla="*/ 6414428 w 7180474"/>
              <a:gd name="connsiteY8478" fmla="*/ 2327964 h 7116222"/>
              <a:gd name="connsiteX8479" fmla="*/ 6563669 w 7180474"/>
              <a:gd name="connsiteY8479" fmla="*/ 2279098 h 7116222"/>
              <a:gd name="connsiteX8480" fmla="*/ 6563669 w 7180474"/>
              <a:gd name="connsiteY8480" fmla="*/ 2437240 h 7116222"/>
              <a:gd name="connsiteX8481" fmla="*/ 6506670 w 7180474"/>
              <a:gd name="connsiteY8481" fmla="*/ 2516374 h 7116222"/>
              <a:gd name="connsiteX8482" fmla="*/ 6414428 w 7180474"/>
              <a:gd name="connsiteY8482" fmla="*/ 2486106 h 7116222"/>
              <a:gd name="connsiteX8483" fmla="*/ 6407304 w 7180474"/>
              <a:gd name="connsiteY8483" fmla="*/ 2318089 h 7116222"/>
              <a:gd name="connsiteX8484" fmla="*/ 6315062 w 7180474"/>
              <a:gd name="connsiteY8484" fmla="*/ 2348357 h 7116222"/>
              <a:gd name="connsiteX8485" fmla="*/ 6258063 w 7180474"/>
              <a:gd name="connsiteY8485" fmla="*/ 2269223 h 7116222"/>
              <a:gd name="connsiteX8486" fmla="*/ 6258063 w 7180474"/>
              <a:gd name="connsiteY8486" fmla="*/ 2171491 h 7116222"/>
              <a:gd name="connsiteX8487" fmla="*/ 6350304 w 7180474"/>
              <a:gd name="connsiteY8487" fmla="*/ 2141350 h 7116222"/>
              <a:gd name="connsiteX8488" fmla="*/ 6499545 w 7180474"/>
              <a:gd name="connsiteY8488" fmla="*/ 2190216 h 7116222"/>
              <a:gd name="connsiteX8489" fmla="*/ 6258063 w 7180474"/>
              <a:gd name="connsiteY8489" fmla="*/ 2098769 h 7116222"/>
              <a:gd name="connsiteX8490" fmla="*/ 6258063 w 7180474"/>
              <a:gd name="connsiteY8490" fmla="*/ 2001037 h 7116222"/>
              <a:gd name="connsiteX8491" fmla="*/ 6258063 w 7180474"/>
              <a:gd name="connsiteY8491" fmla="*/ 2001037 h 7116222"/>
              <a:gd name="connsiteX8492" fmla="*/ 6314934 w 7180474"/>
              <a:gd name="connsiteY8492" fmla="*/ 1922030 h 7116222"/>
              <a:gd name="connsiteX8493" fmla="*/ 6407176 w 7180474"/>
              <a:gd name="connsiteY8493" fmla="*/ 1952171 h 7116222"/>
              <a:gd name="connsiteX8494" fmla="*/ 6499418 w 7180474"/>
              <a:gd name="connsiteY8494" fmla="*/ 2080428 h 7116222"/>
              <a:gd name="connsiteX8495" fmla="*/ 6350177 w 7180474"/>
              <a:gd name="connsiteY8495" fmla="*/ 2129294 h 7116222"/>
              <a:gd name="connsiteX8496" fmla="*/ 6310609 w 7180474"/>
              <a:gd name="connsiteY8496" fmla="*/ 1908948 h 7116222"/>
              <a:gd name="connsiteX8497" fmla="*/ 6258063 w 7180474"/>
              <a:gd name="connsiteY8497" fmla="*/ 1981927 h 7116222"/>
              <a:gd name="connsiteX8498" fmla="*/ 6258063 w 7180474"/>
              <a:gd name="connsiteY8498" fmla="*/ 1892146 h 7116222"/>
              <a:gd name="connsiteX8499" fmla="*/ 6172819 w 7180474"/>
              <a:gd name="connsiteY8499" fmla="*/ 1864315 h 7116222"/>
              <a:gd name="connsiteX8500" fmla="*/ 6257935 w 7180474"/>
              <a:gd name="connsiteY8500" fmla="*/ 1836355 h 7116222"/>
              <a:gd name="connsiteX8501" fmla="*/ 6257935 w 7180474"/>
              <a:gd name="connsiteY8501" fmla="*/ 1746574 h 7116222"/>
              <a:gd name="connsiteX8502" fmla="*/ 6310609 w 7180474"/>
              <a:gd name="connsiteY8502" fmla="*/ 1819553 h 7116222"/>
              <a:gd name="connsiteX8503" fmla="*/ 6395726 w 7180474"/>
              <a:gd name="connsiteY8503" fmla="*/ 1791721 h 7116222"/>
              <a:gd name="connsiteX8504" fmla="*/ 6343180 w 7180474"/>
              <a:gd name="connsiteY8504" fmla="*/ 1864571 h 7116222"/>
              <a:gd name="connsiteX8505" fmla="*/ 6395726 w 7180474"/>
              <a:gd name="connsiteY8505" fmla="*/ 1937678 h 7116222"/>
              <a:gd name="connsiteX8506" fmla="*/ 6257935 w 7180474"/>
              <a:gd name="connsiteY8506" fmla="*/ 1555856 h 7116222"/>
              <a:gd name="connsiteX8507" fmla="*/ 6257935 w 7180474"/>
              <a:gd name="connsiteY8507" fmla="*/ 1500064 h 7116222"/>
              <a:gd name="connsiteX8508" fmla="*/ 6310609 w 7180474"/>
              <a:gd name="connsiteY8508" fmla="*/ 1482878 h 7116222"/>
              <a:gd name="connsiteX8509" fmla="*/ 6395726 w 7180474"/>
              <a:gd name="connsiteY8509" fmla="*/ 1601003 h 7116222"/>
              <a:gd name="connsiteX8510" fmla="*/ 6062129 w 7180474"/>
              <a:gd name="connsiteY8510" fmla="*/ 1284079 h 7116222"/>
              <a:gd name="connsiteX8511" fmla="*/ 6062129 w 7180474"/>
              <a:gd name="connsiteY8511" fmla="*/ 1137353 h 7116222"/>
              <a:gd name="connsiteX8512" fmla="*/ 6147246 w 7180474"/>
              <a:gd name="connsiteY8512" fmla="*/ 1255478 h 7116222"/>
              <a:gd name="connsiteX8513" fmla="*/ 6114675 w 7180474"/>
              <a:gd name="connsiteY8513" fmla="*/ 1300624 h 7116222"/>
              <a:gd name="connsiteX8514" fmla="*/ 6161368 w 7180474"/>
              <a:gd name="connsiteY8514" fmla="*/ 1256119 h 7116222"/>
              <a:gd name="connsiteX8515" fmla="*/ 6246485 w 7180474"/>
              <a:gd name="connsiteY8515" fmla="*/ 1137994 h 7116222"/>
              <a:gd name="connsiteX8516" fmla="*/ 6246485 w 7180474"/>
              <a:gd name="connsiteY8516" fmla="*/ 1284079 h 7116222"/>
              <a:gd name="connsiteX8517" fmla="*/ 6193939 w 7180474"/>
              <a:gd name="connsiteY8517" fmla="*/ 1301265 h 7116222"/>
              <a:gd name="connsiteX8518" fmla="*/ 6246994 w 7180474"/>
              <a:gd name="connsiteY8518" fmla="*/ 1117729 h 7116222"/>
              <a:gd name="connsiteX8519" fmla="*/ 6154879 w 7180474"/>
              <a:gd name="connsiteY8519" fmla="*/ 1245987 h 7116222"/>
              <a:gd name="connsiteX8520" fmla="*/ 6062638 w 7180474"/>
              <a:gd name="connsiteY8520" fmla="*/ 1117729 h 7116222"/>
              <a:gd name="connsiteX8521" fmla="*/ 6062638 w 7180474"/>
              <a:gd name="connsiteY8521" fmla="*/ 1019997 h 7116222"/>
              <a:gd name="connsiteX8522" fmla="*/ 6154879 w 7180474"/>
              <a:gd name="connsiteY8522" fmla="*/ 989729 h 7116222"/>
              <a:gd name="connsiteX8523" fmla="*/ 6246994 w 7180474"/>
              <a:gd name="connsiteY8523" fmla="*/ 1019997 h 7116222"/>
              <a:gd name="connsiteX8524" fmla="*/ 5987063 w 7180474"/>
              <a:gd name="connsiteY8524" fmla="*/ 1368600 h 7116222"/>
              <a:gd name="connsiteX8525" fmla="*/ 5837822 w 7180474"/>
              <a:gd name="connsiteY8525" fmla="*/ 1417466 h 7116222"/>
              <a:gd name="connsiteX8526" fmla="*/ 5745581 w 7180474"/>
              <a:gd name="connsiteY8526" fmla="*/ 1387198 h 7116222"/>
              <a:gd name="connsiteX8527" fmla="*/ 5745581 w 7180474"/>
              <a:gd name="connsiteY8527" fmla="*/ 1289466 h 7116222"/>
              <a:gd name="connsiteX8528" fmla="*/ 5745581 w 7180474"/>
              <a:gd name="connsiteY8528" fmla="*/ 1289466 h 7116222"/>
              <a:gd name="connsiteX8529" fmla="*/ 5802580 w 7180474"/>
              <a:gd name="connsiteY8529" fmla="*/ 1210331 h 7116222"/>
              <a:gd name="connsiteX8530" fmla="*/ 5894694 w 7180474"/>
              <a:gd name="connsiteY8530" fmla="*/ 1240600 h 7116222"/>
              <a:gd name="connsiteX8531" fmla="*/ 5819247 w 7180474"/>
              <a:gd name="connsiteY8531" fmla="*/ 1423366 h 7116222"/>
              <a:gd name="connsiteX8532" fmla="*/ 5819247 w 7180474"/>
              <a:gd name="connsiteY8532" fmla="*/ 1423366 h 7116222"/>
              <a:gd name="connsiteX8533" fmla="*/ 5734003 w 7180474"/>
              <a:gd name="connsiteY8533" fmla="*/ 1451198 h 7116222"/>
              <a:gd name="connsiteX8534" fmla="*/ 5734003 w 7180474"/>
              <a:gd name="connsiteY8534" fmla="*/ 1540978 h 7116222"/>
              <a:gd name="connsiteX8535" fmla="*/ 5649013 w 7180474"/>
              <a:gd name="connsiteY8535" fmla="*/ 1423366 h 7116222"/>
              <a:gd name="connsiteX8536" fmla="*/ 5734130 w 7180474"/>
              <a:gd name="connsiteY8536" fmla="*/ 1305370 h 7116222"/>
              <a:gd name="connsiteX8537" fmla="*/ 5734130 w 7180474"/>
              <a:gd name="connsiteY8537" fmla="*/ 1395150 h 7116222"/>
              <a:gd name="connsiteX8538" fmla="*/ 5734257 w 7180474"/>
              <a:gd name="connsiteY8538" fmla="*/ 1285618 h 7116222"/>
              <a:gd name="connsiteX8539" fmla="*/ 5734257 w 7180474"/>
              <a:gd name="connsiteY8539" fmla="*/ 1285618 h 7116222"/>
              <a:gd name="connsiteX8540" fmla="*/ 5642143 w 7180474"/>
              <a:gd name="connsiteY8540" fmla="*/ 1413875 h 7116222"/>
              <a:gd name="connsiteX8541" fmla="*/ 5549901 w 7180474"/>
              <a:gd name="connsiteY8541" fmla="*/ 1285618 h 7116222"/>
              <a:gd name="connsiteX8542" fmla="*/ 5549901 w 7180474"/>
              <a:gd name="connsiteY8542" fmla="*/ 1187886 h 7116222"/>
              <a:gd name="connsiteX8543" fmla="*/ 5642143 w 7180474"/>
              <a:gd name="connsiteY8543" fmla="*/ 1157746 h 7116222"/>
              <a:gd name="connsiteX8544" fmla="*/ 5734384 w 7180474"/>
              <a:gd name="connsiteY8544" fmla="*/ 1187886 h 7116222"/>
              <a:gd name="connsiteX8545" fmla="*/ 5634891 w 7180474"/>
              <a:gd name="connsiteY8545" fmla="*/ 1423366 h 7116222"/>
              <a:gd name="connsiteX8546" fmla="*/ 5549774 w 7180474"/>
              <a:gd name="connsiteY8546" fmla="*/ 1541491 h 7116222"/>
              <a:gd name="connsiteX8547" fmla="*/ 5549774 w 7180474"/>
              <a:gd name="connsiteY8547" fmla="*/ 1451711 h 7116222"/>
              <a:gd name="connsiteX8548" fmla="*/ 5464657 w 7180474"/>
              <a:gd name="connsiteY8548" fmla="*/ 1423879 h 7116222"/>
              <a:gd name="connsiteX8549" fmla="*/ 5464657 w 7180474"/>
              <a:gd name="connsiteY8549" fmla="*/ 1423879 h 7116222"/>
              <a:gd name="connsiteX8550" fmla="*/ 5549647 w 7180474"/>
              <a:gd name="connsiteY8550" fmla="*/ 1396047 h 7116222"/>
              <a:gd name="connsiteX8551" fmla="*/ 5549647 w 7180474"/>
              <a:gd name="connsiteY8551" fmla="*/ 1306267 h 7116222"/>
              <a:gd name="connsiteX8552" fmla="*/ 5538323 w 7180474"/>
              <a:gd name="connsiteY8552" fmla="*/ 1289466 h 7116222"/>
              <a:gd name="connsiteX8553" fmla="*/ 5538323 w 7180474"/>
              <a:gd name="connsiteY8553" fmla="*/ 1387198 h 7116222"/>
              <a:gd name="connsiteX8554" fmla="*/ 5445445 w 7180474"/>
              <a:gd name="connsiteY8554" fmla="*/ 1417466 h 7116222"/>
              <a:gd name="connsiteX8555" fmla="*/ 5296205 w 7180474"/>
              <a:gd name="connsiteY8555" fmla="*/ 1368600 h 7116222"/>
              <a:gd name="connsiteX8556" fmla="*/ 5388446 w 7180474"/>
              <a:gd name="connsiteY8556" fmla="*/ 1240343 h 7116222"/>
              <a:gd name="connsiteX8557" fmla="*/ 5480688 w 7180474"/>
              <a:gd name="connsiteY8557" fmla="*/ 1210075 h 7116222"/>
              <a:gd name="connsiteX8558" fmla="*/ 5537687 w 7180474"/>
              <a:gd name="connsiteY8558" fmla="*/ 1289209 h 7116222"/>
              <a:gd name="connsiteX8559" fmla="*/ 5370507 w 7180474"/>
              <a:gd name="connsiteY8559" fmla="*/ 1246628 h 7116222"/>
              <a:gd name="connsiteX8560" fmla="*/ 5285390 w 7180474"/>
              <a:gd name="connsiteY8560" fmla="*/ 1364753 h 7116222"/>
              <a:gd name="connsiteX8561" fmla="*/ 5232844 w 7180474"/>
              <a:gd name="connsiteY8561" fmla="*/ 1347566 h 7116222"/>
              <a:gd name="connsiteX8562" fmla="*/ 5232844 w 7180474"/>
              <a:gd name="connsiteY8562" fmla="*/ 1291775 h 7116222"/>
              <a:gd name="connsiteX8563" fmla="*/ 5278265 w 7180474"/>
              <a:gd name="connsiteY8563" fmla="*/ 1374885 h 7116222"/>
              <a:gd name="connsiteX8564" fmla="*/ 5243150 w 7180474"/>
              <a:gd name="connsiteY8564" fmla="*/ 1423623 h 7116222"/>
              <a:gd name="connsiteX8565" fmla="*/ 5243150 w 7180474"/>
              <a:gd name="connsiteY8565" fmla="*/ 1423623 h 7116222"/>
              <a:gd name="connsiteX8566" fmla="*/ 5278265 w 7180474"/>
              <a:gd name="connsiteY8566" fmla="*/ 1472489 h 7116222"/>
              <a:gd name="connsiteX8567" fmla="*/ 5221394 w 7180474"/>
              <a:gd name="connsiteY8567" fmla="*/ 1491086 h 7116222"/>
              <a:gd name="connsiteX8568" fmla="*/ 5221394 w 7180474"/>
              <a:gd name="connsiteY8568" fmla="*/ 1551624 h 7116222"/>
              <a:gd name="connsiteX8569" fmla="*/ 5164395 w 7180474"/>
              <a:gd name="connsiteY8569" fmla="*/ 1532898 h 7116222"/>
              <a:gd name="connsiteX8570" fmla="*/ 5129152 w 7180474"/>
              <a:gd name="connsiteY8570" fmla="*/ 1581764 h 7116222"/>
              <a:gd name="connsiteX8571" fmla="*/ 5093909 w 7180474"/>
              <a:gd name="connsiteY8571" fmla="*/ 1532898 h 7116222"/>
              <a:gd name="connsiteX8572" fmla="*/ 5036910 w 7180474"/>
              <a:gd name="connsiteY8572" fmla="*/ 1551624 h 7116222"/>
              <a:gd name="connsiteX8573" fmla="*/ 5036910 w 7180474"/>
              <a:gd name="connsiteY8573" fmla="*/ 1491086 h 7116222"/>
              <a:gd name="connsiteX8574" fmla="*/ 4979529 w 7180474"/>
              <a:gd name="connsiteY8574" fmla="*/ 1472874 h 7116222"/>
              <a:gd name="connsiteX8575" fmla="*/ 5014772 w 7180474"/>
              <a:gd name="connsiteY8575" fmla="*/ 1424008 h 7116222"/>
              <a:gd name="connsiteX8576" fmla="*/ 5014772 w 7180474"/>
              <a:gd name="connsiteY8576" fmla="*/ 1424008 h 7116222"/>
              <a:gd name="connsiteX8577" fmla="*/ 4979529 w 7180474"/>
              <a:gd name="connsiteY8577" fmla="*/ 1375270 h 7116222"/>
              <a:gd name="connsiteX8578" fmla="*/ 5036528 w 7180474"/>
              <a:gd name="connsiteY8578" fmla="*/ 1356544 h 7116222"/>
              <a:gd name="connsiteX8579" fmla="*/ 5036528 w 7180474"/>
              <a:gd name="connsiteY8579" fmla="*/ 1296135 h 7116222"/>
              <a:gd name="connsiteX8580" fmla="*/ 5093527 w 7180474"/>
              <a:gd name="connsiteY8580" fmla="*/ 1314861 h 7116222"/>
              <a:gd name="connsiteX8581" fmla="*/ 5128770 w 7180474"/>
              <a:gd name="connsiteY8581" fmla="*/ 1265995 h 7116222"/>
              <a:gd name="connsiteX8582" fmla="*/ 5164013 w 7180474"/>
              <a:gd name="connsiteY8582" fmla="*/ 1314861 h 7116222"/>
              <a:gd name="connsiteX8583" fmla="*/ 5221012 w 7180474"/>
              <a:gd name="connsiteY8583" fmla="*/ 1296135 h 7116222"/>
              <a:gd name="connsiteX8584" fmla="*/ 5221012 w 7180474"/>
              <a:gd name="connsiteY8584" fmla="*/ 1356544 h 7116222"/>
              <a:gd name="connsiteX8585" fmla="*/ 5036528 w 7180474"/>
              <a:gd name="connsiteY8585" fmla="*/ 1283694 h 7116222"/>
              <a:gd name="connsiteX8586" fmla="*/ 5036528 w 7180474"/>
              <a:gd name="connsiteY8586" fmla="*/ 1137353 h 7116222"/>
              <a:gd name="connsiteX8587" fmla="*/ 5121645 w 7180474"/>
              <a:gd name="connsiteY8587" fmla="*/ 1255478 h 7116222"/>
              <a:gd name="connsiteX8588" fmla="*/ 5089202 w 7180474"/>
              <a:gd name="connsiteY8588" fmla="*/ 1300624 h 7116222"/>
              <a:gd name="connsiteX8589" fmla="*/ 5135768 w 7180474"/>
              <a:gd name="connsiteY8589" fmla="*/ 1255734 h 7116222"/>
              <a:gd name="connsiteX8590" fmla="*/ 5221012 w 7180474"/>
              <a:gd name="connsiteY8590" fmla="*/ 1137609 h 7116222"/>
              <a:gd name="connsiteX8591" fmla="*/ 5221012 w 7180474"/>
              <a:gd name="connsiteY8591" fmla="*/ 1283694 h 7116222"/>
              <a:gd name="connsiteX8592" fmla="*/ 5168339 w 7180474"/>
              <a:gd name="connsiteY8592" fmla="*/ 1300881 h 7116222"/>
              <a:gd name="connsiteX8593" fmla="*/ 5221012 w 7180474"/>
              <a:gd name="connsiteY8593" fmla="*/ 1117986 h 7116222"/>
              <a:gd name="connsiteX8594" fmla="*/ 5128770 w 7180474"/>
              <a:gd name="connsiteY8594" fmla="*/ 1246243 h 7116222"/>
              <a:gd name="connsiteX8595" fmla="*/ 5036528 w 7180474"/>
              <a:gd name="connsiteY8595" fmla="*/ 1117986 h 7116222"/>
              <a:gd name="connsiteX8596" fmla="*/ 5036528 w 7180474"/>
              <a:gd name="connsiteY8596" fmla="*/ 1020254 h 7116222"/>
              <a:gd name="connsiteX8597" fmla="*/ 5128770 w 7180474"/>
              <a:gd name="connsiteY8597" fmla="*/ 989985 h 7116222"/>
              <a:gd name="connsiteX8598" fmla="*/ 5221012 w 7180474"/>
              <a:gd name="connsiteY8598" fmla="*/ 1020254 h 7116222"/>
              <a:gd name="connsiteX8599" fmla="*/ 4960954 w 7180474"/>
              <a:gd name="connsiteY8599" fmla="*/ 1368857 h 7116222"/>
              <a:gd name="connsiteX8600" fmla="*/ 4811841 w 7180474"/>
              <a:gd name="connsiteY8600" fmla="*/ 1417723 h 7116222"/>
              <a:gd name="connsiteX8601" fmla="*/ 4720235 w 7180474"/>
              <a:gd name="connsiteY8601" fmla="*/ 1387198 h 7116222"/>
              <a:gd name="connsiteX8602" fmla="*/ 4720235 w 7180474"/>
              <a:gd name="connsiteY8602" fmla="*/ 1289466 h 7116222"/>
              <a:gd name="connsiteX8603" fmla="*/ 4720235 w 7180474"/>
              <a:gd name="connsiteY8603" fmla="*/ 1289466 h 7116222"/>
              <a:gd name="connsiteX8604" fmla="*/ 4777234 w 7180474"/>
              <a:gd name="connsiteY8604" fmla="*/ 1210331 h 7116222"/>
              <a:gd name="connsiteX8605" fmla="*/ 4869476 w 7180474"/>
              <a:gd name="connsiteY8605" fmla="*/ 1240600 h 7116222"/>
              <a:gd name="connsiteX8606" fmla="*/ 4793138 w 7180474"/>
              <a:gd name="connsiteY8606" fmla="*/ 1423623 h 7116222"/>
              <a:gd name="connsiteX8607" fmla="*/ 4793138 w 7180474"/>
              <a:gd name="connsiteY8607" fmla="*/ 1423623 h 7116222"/>
              <a:gd name="connsiteX8608" fmla="*/ 4708021 w 7180474"/>
              <a:gd name="connsiteY8608" fmla="*/ 1451455 h 7116222"/>
              <a:gd name="connsiteX8609" fmla="*/ 4708021 w 7180474"/>
              <a:gd name="connsiteY8609" fmla="*/ 1541235 h 7116222"/>
              <a:gd name="connsiteX8610" fmla="*/ 4622777 w 7180474"/>
              <a:gd name="connsiteY8610" fmla="*/ 1423110 h 7116222"/>
              <a:gd name="connsiteX8611" fmla="*/ 4708021 w 7180474"/>
              <a:gd name="connsiteY8611" fmla="*/ 1305113 h 7116222"/>
              <a:gd name="connsiteX8612" fmla="*/ 4708021 w 7180474"/>
              <a:gd name="connsiteY8612" fmla="*/ 1394893 h 7116222"/>
              <a:gd name="connsiteX8613" fmla="*/ 4708148 w 7180474"/>
              <a:gd name="connsiteY8613" fmla="*/ 1285875 h 7116222"/>
              <a:gd name="connsiteX8614" fmla="*/ 4708148 w 7180474"/>
              <a:gd name="connsiteY8614" fmla="*/ 1285875 h 7116222"/>
              <a:gd name="connsiteX8615" fmla="*/ 4615906 w 7180474"/>
              <a:gd name="connsiteY8615" fmla="*/ 1414132 h 7116222"/>
              <a:gd name="connsiteX8616" fmla="*/ 4523664 w 7180474"/>
              <a:gd name="connsiteY8616" fmla="*/ 1285875 h 7116222"/>
              <a:gd name="connsiteX8617" fmla="*/ 4523664 w 7180474"/>
              <a:gd name="connsiteY8617" fmla="*/ 1188143 h 7116222"/>
              <a:gd name="connsiteX8618" fmla="*/ 4615906 w 7180474"/>
              <a:gd name="connsiteY8618" fmla="*/ 1158002 h 7116222"/>
              <a:gd name="connsiteX8619" fmla="*/ 4708148 w 7180474"/>
              <a:gd name="connsiteY8619" fmla="*/ 1188143 h 7116222"/>
              <a:gd name="connsiteX8620" fmla="*/ 4608781 w 7180474"/>
              <a:gd name="connsiteY8620" fmla="*/ 1423623 h 7116222"/>
              <a:gd name="connsiteX8621" fmla="*/ 4523664 w 7180474"/>
              <a:gd name="connsiteY8621" fmla="*/ 1541748 h 7116222"/>
              <a:gd name="connsiteX8622" fmla="*/ 4523664 w 7180474"/>
              <a:gd name="connsiteY8622" fmla="*/ 1451968 h 7116222"/>
              <a:gd name="connsiteX8623" fmla="*/ 4438548 w 7180474"/>
              <a:gd name="connsiteY8623" fmla="*/ 1424136 h 7116222"/>
              <a:gd name="connsiteX8624" fmla="*/ 4438548 w 7180474"/>
              <a:gd name="connsiteY8624" fmla="*/ 1424136 h 7116222"/>
              <a:gd name="connsiteX8625" fmla="*/ 4523538 w 7180474"/>
              <a:gd name="connsiteY8625" fmla="*/ 1396304 h 7116222"/>
              <a:gd name="connsiteX8626" fmla="*/ 4523538 w 7180474"/>
              <a:gd name="connsiteY8626" fmla="*/ 1306524 h 7116222"/>
              <a:gd name="connsiteX8627" fmla="*/ 4512214 w 7180474"/>
              <a:gd name="connsiteY8627" fmla="*/ 1289722 h 7116222"/>
              <a:gd name="connsiteX8628" fmla="*/ 4512214 w 7180474"/>
              <a:gd name="connsiteY8628" fmla="*/ 1387454 h 7116222"/>
              <a:gd name="connsiteX8629" fmla="*/ 4419972 w 7180474"/>
              <a:gd name="connsiteY8629" fmla="*/ 1417723 h 7116222"/>
              <a:gd name="connsiteX8630" fmla="*/ 4270732 w 7180474"/>
              <a:gd name="connsiteY8630" fmla="*/ 1368857 h 7116222"/>
              <a:gd name="connsiteX8631" fmla="*/ 4362973 w 7180474"/>
              <a:gd name="connsiteY8631" fmla="*/ 1240600 h 7116222"/>
              <a:gd name="connsiteX8632" fmla="*/ 4455215 w 7180474"/>
              <a:gd name="connsiteY8632" fmla="*/ 1210331 h 7116222"/>
              <a:gd name="connsiteX8633" fmla="*/ 4512214 w 7180474"/>
              <a:gd name="connsiteY8633" fmla="*/ 1289466 h 7116222"/>
              <a:gd name="connsiteX8634" fmla="*/ 4344398 w 7180474"/>
              <a:gd name="connsiteY8634" fmla="*/ 1246884 h 7116222"/>
              <a:gd name="connsiteX8635" fmla="*/ 4259281 w 7180474"/>
              <a:gd name="connsiteY8635" fmla="*/ 1365009 h 7116222"/>
              <a:gd name="connsiteX8636" fmla="*/ 4206735 w 7180474"/>
              <a:gd name="connsiteY8636" fmla="*/ 1347823 h 7116222"/>
              <a:gd name="connsiteX8637" fmla="*/ 4206735 w 7180474"/>
              <a:gd name="connsiteY8637" fmla="*/ 1292031 h 7116222"/>
              <a:gd name="connsiteX8638" fmla="*/ 4252283 w 7180474"/>
              <a:gd name="connsiteY8638" fmla="*/ 1375142 h 7116222"/>
              <a:gd name="connsiteX8639" fmla="*/ 4217041 w 7180474"/>
              <a:gd name="connsiteY8639" fmla="*/ 1423879 h 7116222"/>
              <a:gd name="connsiteX8640" fmla="*/ 4217041 w 7180474"/>
              <a:gd name="connsiteY8640" fmla="*/ 1423879 h 7116222"/>
              <a:gd name="connsiteX8641" fmla="*/ 4252283 w 7180474"/>
              <a:gd name="connsiteY8641" fmla="*/ 1472745 h 7116222"/>
              <a:gd name="connsiteX8642" fmla="*/ 4195284 w 7180474"/>
              <a:gd name="connsiteY8642" fmla="*/ 1491343 h 7116222"/>
              <a:gd name="connsiteX8643" fmla="*/ 4195284 w 7180474"/>
              <a:gd name="connsiteY8643" fmla="*/ 1551880 h 7116222"/>
              <a:gd name="connsiteX8644" fmla="*/ 4138285 w 7180474"/>
              <a:gd name="connsiteY8644" fmla="*/ 1533154 h 7116222"/>
              <a:gd name="connsiteX8645" fmla="*/ 4103042 w 7180474"/>
              <a:gd name="connsiteY8645" fmla="*/ 1582020 h 7116222"/>
              <a:gd name="connsiteX8646" fmla="*/ 4067800 w 7180474"/>
              <a:gd name="connsiteY8646" fmla="*/ 1533154 h 7116222"/>
              <a:gd name="connsiteX8647" fmla="*/ 4010801 w 7180474"/>
              <a:gd name="connsiteY8647" fmla="*/ 1551880 h 7116222"/>
              <a:gd name="connsiteX8648" fmla="*/ 4010801 w 7180474"/>
              <a:gd name="connsiteY8648" fmla="*/ 1491343 h 7116222"/>
              <a:gd name="connsiteX8649" fmla="*/ 3953802 w 7180474"/>
              <a:gd name="connsiteY8649" fmla="*/ 1472874 h 7116222"/>
              <a:gd name="connsiteX8650" fmla="*/ 3989044 w 7180474"/>
              <a:gd name="connsiteY8650" fmla="*/ 1424008 h 7116222"/>
              <a:gd name="connsiteX8651" fmla="*/ 3989044 w 7180474"/>
              <a:gd name="connsiteY8651" fmla="*/ 1424008 h 7116222"/>
              <a:gd name="connsiteX8652" fmla="*/ 3953802 w 7180474"/>
              <a:gd name="connsiteY8652" fmla="*/ 1375270 h 7116222"/>
              <a:gd name="connsiteX8653" fmla="*/ 4010801 w 7180474"/>
              <a:gd name="connsiteY8653" fmla="*/ 1356544 h 7116222"/>
              <a:gd name="connsiteX8654" fmla="*/ 4010801 w 7180474"/>
              <a:gd name="connsiteY8654" fmla="*/ 1296135 h 7116222"/>
              <a:gd name="connsiteX8655" fmla="*/ 4067800 w 7180474"/>
              <a:gd name="connsiteY8655" fmla="*/ 1314861 h 7116222"/>
              <a:gd name="connsiteX8656" fmla="*/ 4103042 w 7180474"/>
              <a:gd name="connsiteY8656" fmla="*/ 1265995 h 7116222"/>
              <a:gd name="connsiteX8657" fmla="*/ 4138285 w 7180474"/>
              <a:gd name="connsiteY8657" fmla="*/ 1314861 h 7116222"/>
              <a:gd name="connsiteX8658" fmla="*/ 4195284 w 7180474"/>
              <a:gd name="connsiteY8658" fmla="*/ 1296135 h 7116222"/>
              <a:gd name="connsiteX8659" fmla="*/ 4195284 w 7180474"/>
              <a:gd name="connsiteY8659" fmla="*/ 1356544 h 7116222"/>
              <a:gd name="connsiteX8660" fmla="*/ 4010546 w 7180474"/>
              <a:gd name="connsiteY8660" fmla="*/ 1283951 h 7116222"/>
              <a:gd name="connsiteX8661" fmla="*/ 4010546 w 7180474"/>
              <a:gd name="connsiteY8661" fmla="*/ 1137353 h 7116222"/>
              <a:gd name="connsiteX8662" fmla="*/ 4095663 w 7180474"/>
              <a:gd name="connsiteY8662" fmla="*/ 1255478 h 7116222"/>
              <a:gd name="connsiteX8663" fmla="*/ 4063219 w 7180474"/>
              <a:gd name="connsiteY8663" fmla="*/ 1300624 h 7116222"/>
              <a:gd name="connsiteX8664" fmla="*/ 4109913 w 7180474"/>
              <a:gd name="connsiteY8664" fmla="*/ 1255991 h 7116222"/>
              <a:gd name="connsiteX8665" fmla="*/ 4195030 w 7180474"/>
              <a:gd name="connsiteY8665" fmla="*/ 1137866 h 7116222"/>
              <a:gd name="connsiteX8666" fmla="*/ 4195030 w 7180474"/>
              <a:gd name="connsiteY8666" fmla="*/ 1283951 h 7116222"/>
              <a:gd name="connsiteX8667" fmla="*/ 4142356 w 7180474"/>
              <a:gd name="connsiteY8667" fmla="*/ 1301137 h 7116222"/>
              <a:gd name="connsiteX8668" fmla="*/ 4195030 w 7180474"/>
              <a:gd name="connsiteY8668" fmla="*/ 1118242 h 7116222"/>
              <a:gd name="connsiteX8669" fmla="*/ 4102788 w 7180474"/>
              <a:gd name="connsiteY8669" fmla="*/ 1246500 h 7116222"/>
              <a:gd name="connsiteX8670" fmla="*/ 4010546 w 7180474"/>
              <a:gd name="connsiteY8670" fmla="*/ 1118242 h 7116222"/>
              <a:gd name="connsiteX8671" fmla="*/ 4010546 w 7180474"/>
              <a:gd name="connsiteY8671" fmla="*/ 1020510 h 7116222"/>
              <a:gd name="connsiteX8672" fmla="*/ 4102788 w 7180474"/>
              <a:gd name="connsiteY8672" fmla="*/ 990242 h 7116222"/>
              <a:gd name="connsiteX8673" fmla="*/ 4195030 w 7180474"/>
              <a:gd name="connsiteY8673" fmla="*/ 1020510 h 7116222"/>
              <a:gd name="connsiteX8674" fmla="*/ 3935226 w 7180474"/>
              <a:gd name="connsiteY8674" fmla="*/ 1368600 h 7116222"/>
              <a:gd name="connsiteX8675" fmla="*/ 3786113 w 7180474"/>
              <a:gd name="connsiteY8675" fmla="*/ 1417466 h 7116222"/>
              <a:gd name="connsiteX8676" fmla="*/ 3693871 w 7180474"/>
              <a:gd name="connsiteY8676" fmla="*/ 1387198 h 7116222"/>
              <a:gd name="connsiteX8677" fmla="*/ 3693871 w 7180474"/>
              <a:gd name="connsiteY8677" fmla="*/ 1289466 h 7116222"/>
              <a:gd name="connsiteX8678" fmla="*/ 3693871 w 7180474"/>
              <a:gd name="connsiteY8678" fmla="*/ 1289466 h 7116222"/>
              <a:gd name="connsiteX8679" fmla="*/ 3750870 w 7180474"/>
              <a:gd name="connsiteY8679" fmla="*/ 1210331 h 7116222"/>
              <a:gd name="connsiteX8680" fmla="*/ 3843112 w 7180474"/>
              <a:gd name="connsiteY8680" fmla="*/ 1240600 h 7116222"/>
              <a:gd name="connsiteX8681" fmla="*/ 3767410 w 7180474"/>
              <a:gd name="connsiteY8681" fmla="*/ 1423366 h 7116222"/>
              <a:gd name="connsiteX8682" fmla="*/ 3767410 w 7180474"/>
              <a:gd name="connsiteY8682" fmla="*/ 1423366 h 7116222"/>
              <a:gd name="connsiteX8683" fmla="*/ 3682293 w 7180474"/>
              <a:gd name="connsiteY8683" fmla="*/ 1451198 h 7116222"/>
              <a:gd name="connsiteX8684" fmla="*/ 3682293 w 7180474"/>
              <a:gd name="connsiteY8684" fmla="*/ 1540978 h 7116222"/>
              <a:gd name="connsiteX8685" fmla="*/ 3597176 w 7180474"/>
              <a:gd name="connsiteY8685" fmla="*/ 1422853 h 7116222"/>
              <a:gd name="connsiteX8686" fmla="*/ 3682293 w 7180474"/>
              <a:gd name="connsiteY8686" fmla="*/ 1304857 h 7116222"/>
              <a:gd name="connsiteX8687" fmla="*/ 3682293 w 7180474"/>
              <a:gd name="connsiteY8687" fmla="*/ 1394637 h 7116222"/>
              <a:gd name="connsiteX8688" fmla="*/ 3682420 w 7180474"/>
              <a:gd name="connsiteY8688" fmla="*/ 1285618 h 7116222"/>
              <a:gd name="connsiteX8689" fmla="*/ 3682420 w 7180474"/>
              <a:gd name="connsiteY8689" fmla="*/ 1285618 h 7116222"/>
              <a:gd name="connsiteX8690" fmla="*/ 3590179 w 7180474"/>
              <a:gd name="connsiteY8690" fmla="*/ 1413875 h 7116222"/>
              <a:gd name="connsiteX8691" fmla="*/ 3497937 w 7180474"/>
              <a:gd name="connsiteY8691" fmla="*/ 1285618 h 7116222"/>
              <a:gd name="connsiteX8692" fmla="*/ 3497937 w 7180474"/>
              <a:gd name="connsiteY8692" fmla="*/ 1187886 h 7116222"/>
              <a:gd name="connsiteX8693" fmla="*/ 3590179 w 7180474"/>
              <a:gd name="connsiteY8693" fmla="*/ 1157746 h 7116222"/>
              <a:gd name="connsiteX8694" fmla="*/ 3682420 w 7180474"/>
              <a:gd name="connsiteY8694" fmla="*/ 1187886 h 7116222"/>
              <a:gd name="connsiteX8695" fmla="*/ 3583054 w 7180474"/>
              <a:gd name="connsiteY8695" fmla="*/ 1423366 h 7116222"/>
              <a:gd name="connsiteX8696" fmla="*/ 3497937 w 7180474"/>
              <a:gd name="connsiteY8696" fmla="*/ 1541491 h 7116222"/>
              <a:gd name="connsiteX8697" fmla="*/ 3497937 w 7180474"/>
              <a:gd name="connsiteY8697" fmla="*/ 1451711 h 7116222"/>
              <a:gd name="connsiteX8698" fmla="*/ 3412820 w 7180474"/>
              <a:gd name="connsiteY8698" fmla="*/ 1423879 h 7116222"/>
              <a:gd name="connsiteX8699" fmla="*/ 3412820 w 7180474"/>
              <a:gd name="connsiteY8699" fmla="*/ 1423879 h 7116222"/>
              <a:gd name="connsiteX8700" fmla="*/ 3497810 w 7180474"/>
              <a:gd name="connsiteY8700" fmla="*/ 1396047 h 7116222"/>
              <a:gd name="connsiteX8701" fmla="*/ 3497810 w 7180474"/>
              <a:gd name="connsiteY8701" fmla="*/ 1306267 h 7116222"/>
              <a:gd name="connsiteX8702" fmla="*/ 3486105 w 7180474"/>
              <a:gd name="connsiteY8702" fmla="*/ 1289466 h 7116222"/>
              <a:gd name="connsiteX8703" fmla="*/ 3486105 w 7180474"/>
              <a:gd name="connsiteY8703" fmla="*/ 1387198 h 7116222"/>
              <a:gd name="connsiteX8704" fmla="*/ 3393863 w 7180474"/>
              <a:gd name="connsiteY8704" fmla="*/ 1417466 h 7116222"/>
              <a:gd name="connsiteX8705" fmla="*/ 3244622 w 7180474"/>
              <a:gd name="connsiteY8705" fmla="*/ 1368600 h 7116222"/>
              <a:gd name="connsiteX8706" fmla="*/ 3336864 w 7180474"/>
              <a:gd name="connsiteY8706" fmla="*/ 1240343 h 7116222"/>
              <a:gd name="connsiteX8707" fmla="*/ 3429105 w 7180474"/>
              <a:gd name="connsiteY8707" fmla="*/ 1210075 h 7116222"/>
              <a:gd name="connsiteX8708" fmla="*/ 3486105 w 7180474"/>
              <a:gd name="connsiteY8708" fmla="*/ 1289466 h 7116222"/>
              <a:gd name="connsiteX8709" fmla="*/ 3318416 w 7180474"/>
              <a:gd name="connsiteY8709" fmla="*/ 1246628 h 7116222"/>
              <a:gd name="connsiteX8710" fmla="*/ 3233171 w 7180474"/>
              <a:gd name="connsiteY8710" fmla="*/ 1364753 h 7116222"/>
              <a:gd name="connsiteX8711" fmla="*/ 3180753 w 7180474"/>
              <a:gd name="connsiteY8711" fmla="*/ 1347566 h 7116222"/>
              <a:gd name="connsiteX8712" fmla="*/ 3180753 w 7180474"/>
              <a:gd name="connsiteY8712" fmla="*/ 1291775 h 7116222"/>
              <a:gd name="connsiteX8713" fmla="*/ 3226174 w 7180474"/>
              <a:gd name="connsiteY8713" fmla="*/ 1374885 h 7116222"/>
              <a:gd name="connsiteX8714" fmla="*/ 3190931 w 7180474"/>
              <a:gd name="connsiteY8714" fmla="*/ 1423623 h 7116222"/>
              <a:gd name="connsiteX8715" fmla="*/ 3190931 w 7180474"/>
              <a:gd name="connsiteY8715" fmla="*/ 1423623 h 7116222"/>
              <a:gd name="connsiteX8716" fmla="*/ 3226556 w 7180474"/>
              <a:gd name="connsiteY8716" fmla="*/ 1472874 h 7116222"/>
              <a:gd name="connsiteX8717" fmla="*/ 3169557 w 7180474"/>
              <a:gd name="connsiteY8717" fmla="*/ 1491471 h 7116222"/>
              <a:gd name="connsiteX8718" fmla="*/ 3169557 w 7180474"/>
              <a:gd name="connsiteY8718" fmla="*/ 1552008 h 7116222"/>
              <a:gd name="connsiteX8719" fmla="*/ 3112558 w 7180474"/>
              <a:gd name="connsiteY8719" fmla="*/ 1533283 h 7116222"/>
              <a:gd name="connsiteX8720" fmla="*/ 3077315 w 7180474"/>
              <a:gd name="connsiteY8720" fmla="*/ 1582149 h 7116222"/>
              <a:gd name="connsiteX8721" fmla="*/ 3042072 w 7180474"/>
              <a:gd name="connsiteY8721" fmla="*/ 1533283 h 7116222"/>
              <a:gd name="connsiteX8722" fmla="*/ 2985073 w 7180474"/>
              <a:gd name="connsiteY8722" fmla="*/ 1552008 h 7116222"/>
              <a:gd name="connsiteX8723" fmla="*/ 2985073 w 7180474"/>
              <a:gd name="connsiteY8723" fmla="*/ 1491471 h 7116222"/>
              <a:gd name="connsiteX8724" fmla="*/ 2928074 w 7180474"/>
              <a:gd name="connsiteY8724" fmla="*/ 1472874 h 7116222"/>
              <a:gd name="connsiteX8725" fmla="*/ 2963317 w 7180474"/>
              <a:gd name="connsiteY8725" fmla="*/ 1424008 h 7116222"/>
              <a:gd name="connsiteX8726" fmla="*/ 2963317 w 7180474"/>
              <a:gd name="connsiteY8726" fmla="*/ 1424008 h 7116222"/>
              <a:gd name="connsiteX8727" fmla="*/ 2928074 w 7180474"/>
              <a:gd name="connsiteY8727" fmla="*/ 1375270 h 7116222"/>
              <a:gd name="connsiteX8728" fmla="*/ 2985073 w 7180474"/>
              <a:gd name="connsiteY8728" fmla="*/ 1356544 h 7116222"/>
              <a:gd name="connsiteX8729" fmla="*/ 2985073 w 7180474"/>
              <a:gd name="connsiteY8729" fmla="*/ 1296135 h 7116222"/>
              <a:gd name="connsiteX8730" fmla="*/ 3042072 w 7180474"/>
              <a:gd name="connsiteY8730" fmla="*/ 1314861 h 7116222"/>
              <a:gd name="connsiteX8731" fmla="*/ 3077315 w 7180474"/>
              <a:gd name="connsiteY8731" fmla="*/ 1265995 h 7116222"/>
              <a:gd name="connsiteX8732" fmla="*/ 3112558 w 7180474"/>
              <a:gd name="connsiteY8732" fmla="*/ 1314861 h 7116222"/>
              <a:gd name="connsiteX8733" fmla="*/ 3169557 w 7180474"/>
              <a:gd name="connsiteY8733" fmla="*/ 1296135 h 7116222"/>
              <a:gd name="connsiteX8734" fmla="*/ 3169557 w 7180474"/>
              <a:gd name="connsiteY8734" fmla="*/ 1356544 h 7116222"/>
              <a:gd name="connsiteX8735" fmla="*/ 2984437 w 7180474"/>
              <a:gd name="connsiteY8735" fmla="*/ 1283694 h 7116222"/>
              <a:gd name="connsiteX8736" fmla="*/ 2984437 w 7180474"/>
              <a:gd name="connsiteY8736" fmla="*/ 1137353 h 7116222"/>
              <a:gd name="connsiteX8737" fmla="*/ 3069554 w 7180474"/>
              <a:gd name="connsiteY8737" fmla="*/ 1255478 h 7116222"/>
              <a:gd name="connsiteX8738" fmla="*/ 3037110 w 7180474"/>
              <a:gd name="connsiteY8738" fmla="*/ 1300624 h 7116222"/>
              <a:gd name="connsiteX8739" fmla="*/ 3083804 w 7180474"/>
              <a:gd name="connsiteY8739" fmla="*/ 1255734 h 7116222"/>
              <a:gd name="connsiteX8740" fmla="*/ 3168921 w 7180474"/>
              <a:gd name="connsiteY8740" fmla="*/ 1137609 h 7116222"/>
              <a:gd name="connsiteX8741" fmla="*/ 3168921 w 7180474"/>
              <a:gd name="connsiteY8741" fmla="*/ 1283694 h 7116222"/>
              <a:gd name="connsiteX8742" fmla="*/ 3117138 w 7180474"/>
              <a:gd name="connsiteY8742" fmla="*/ 1300624 h 7116222"/>
              <a:gd name="connsiteX8743" fmla="*/ 3168921 w 7180474"/>
              <a:gd name="connsiteY8743" fmla="*/ 1117986 h 7116222"/>
              <a:gd name="connsiteX8744" fmla="*/ 3076679 w 7180474"/>
              <a:gd name="connsiteY8744" fmla="*/ 1246243 h 7116222"/>
              <a:gd name="connsiteX8745" fmla="*/ 2984437 w 7180474"/>
              <a:gd name="connsiteY8745" fmla="*/ 1117986 h 7116222"/>
              <a:gd name="connsiteX8746" fmla="*/ 2984437 w 7180474"/>
              <a:gd name="connsiteY8746" fmla="*/ 1020254 h 7116222"/>
              <a:gd name="connsiteX8747" fmla="*/ 3076679 w 7180474"/>
              <a:gd name="connsiteY8747" fmla="*/ 989985 h 7116222"/>
              <a:gd name="connsiteX8748" fmla="*/ 3168921 w 7180474"/>
              <a:gd name="connsiteY8748" fmla="*/ 1020254 h 7116222"/>
              <a:gd name="connsiteX8749" fmla="*/ 2908990 w 7180474"/>
              <a:gd name="connsiteY8749" fmla="*/ 1368857 h 7116222"/>
              <a:gd name="connsiteX8750" fmla="*/ 2760894 w 7180474"/>
              <a:gd name="connsiteY8750" fmla="*/ 1417466 h 7116222"/>
              <a:gd name="connsiteX8751" fmla="*/ 2668652 w 7180474"/>
              <a:gd name="connsiteY8751" fmla="*/ 1387198 h 7116222"/>
              <a:gd name="connsiteX8752" fmla="*/ 2668652 w 7180474"/>
              <a:gd name="connsiteY8752" fmla="*/ 1289466 h 7116222"/>
              <a:gd name="connsiteX8753" fmla="*/ 2668652 w 7180474"/>
              <a:gd name="connsiteY8753" fmla="*/ 1289466 h 7116222"/>
              <a:gd name="connsiteX8754" fmla="*/ 2725651 w 7180474"/>
              <a:gd name="connsiteY8754" fmla="*/ 1210331 h 7116222"/>
              <a:gd name="connsiteX8755" fmla="*/ 2817893 w 7180474"/>
              <a:gd name="connsiteY8755" fmla="*/ 1240600 h 7116222"/>
              <a:gd name="connsiteX8756" fmla="*/ 2741046 w 7180474"/>
              <a:gd name="connsiteY8756" fmla="*/ 1423623 h 7116222"/>
              <a:gd name="connsiteX8757" fmla="*/ 2741046 w 7180474"/>
              <a:gd name="connsiteY8757" fmla="*/ 1423623 h 7116222"/>
              <a:gd name="connsiteX8758" fmla="*/ 2655929 w 7180474"/>
              <a:gd name="connsiteY8758" fmla="*/ 1451455 h 7116222"/>
              <a:gd name="connsiteX8759" fmla="*/ 2655929 w 7180474"/>
              <a:gd name="connsiteY8759" fmla="*/ 1541235 h 7116222"/>
              <a:gd name="connsiteX8760" fmla="*/ 2570813 w 7180474"/>
              <a:gd name="connsiteY8760" fmla="*/ 1423110 h 7116222"/>
              <a:gd name="connsiteX8761" fmla="*/ 2655929 w 7180474"/>
              <a:gd name="connsiteY8761" fmla="*/ 1305113 h 7116222"/>
              <a:gd name="connsiteX8762" fmla="*/ 2655929 w 7180474"/>
              <a:gd name="connsiteY8762" fmla="*/ 1394893 h 7116222"/>
              <a:gd name="connsiteX8763" fmla="*/ 2656057 w 7180474"/>
              <a:gd name="connsiteY8763" fmla="*/ 1285875 h 7116222"/>
              <a:gd name="connsiteX8764" fmla="*/ 2656057 w 7180474"/>
              <a:gd name="connsiteY8764" fmla="*/ 1285875 h 7116222"/>
              <a:gd name="connsiteX8765" fmla="*/ 2563815 w 7180474"/>
              <a:gd name="connsiteY8765" fmla="*/ 1414132 h 7116222"/>
              <a:gd name="connsiteX8766" fmla="*/ 2471573 w 7180474"/>
              <a:gd name="connsiteY8766" fmla="*/ 1285875 h 7116222"/>
              <a:gd name="connsiteX8767" fmla="*/ 2471573 w 7180474"/>
              <a:gd name="connsiteY8767" fmla="*/ 1188143 h 7116222"/>
              <a:gd name="connsiteX8768" fmla="*/ 2563815 w 7180474"/>
              <a:gd name="connsiteY8768" fmla="*/ 1158002 h 7116222"/>
              <a:gd name="connsiteX8769" fmla="*/ 2656057 w 7180474"/>
              <a:gd name="connsiteY8769" fmla="*/ 1188143 h 7116222"/>
              <a:gd name="connsiteX8770" fmla="*/ 2557326 w 7180474"/>
              <a:gd name="connsiteY8770" fmla="*/ 1423366 h 7116222"/>
              <a:gd name="connsiteX8771" fmla="*/ 2472082 w 7180474"/>
              <a:gd name="connsiteY8771" fmla="*/ 1541491 h 7116222"/>
              <a:gd name="connsiteX8772" fmla="*/ 2472082 w 7180474"/>
              <a:gd name="connsiteY8772" fmla="*/ 1451711 h 7116222"/>
              <a:gd name="connsiteX8773" fmla="*/ 2386965 w 7180474"/>
              <a:gd name="connsiteY8773" fmla="*/ 1423879 h 7116222"/>
              <a:gd name="connsiteX8774" fmla="*/ 2386965 w 7180474"/>
              <a:gd name="connsiteY8774" fmla="*/ 1423879 h 7116222"/>
              <a:gd name="connsiteX8775" fmla="*/ 2471955 w 7180474"/>
              <a:gd name="connsiteY8775" fmla="*/ 1396047 h 7116222"/>
              <a:gd name="connsiteX8776" fmla="*/ 2471955 w 7180474"/>
              <a:gd name="connsiteY8776" fmla="*/ 1306267 h 7116222"/>
              <a:gd name="connsiteX8777" fmla="*/ 2460631 w 7180474"/>
              <a:gd name="connsiteY8777" fmla="*/ 1289466 h 7116222"/>
              <a:gd name="connsiteX8778" fmla="*/ 2460631 w 7180474"/>
              <a:gd name="connsiteY8778" fmla="*/ 1387198 h 7116222"/>
              <a:gd name="connsiteX8779" fmla="*/ 2368390 w 7180474"/>
              <a:gd name="connsiteY8779" fmla="*/ 1417466 h 7116222"/>
              <a:gd name="connsiteX8780" fmla="*/ 2219276 w 7180474"/>
              <a:gd name="connsiteY8780" fmla="*/ 1368600 h 7116222"/>
              <a:gd name="connsiteX8781" fmla="*/ 2311391 w 7180474"/>
              <a:gd name="connsiteY8781" fmla="*/ 1240343 h 7116222"/>
              <a:gd name="connsiteX8782" fmla="*/ 2403633 w 7180474"/>
              <a:gd name="connsiteY8782" fmla="*/ 1210075 h 7116222"/>
              <a:gd name="connsiteX8783" fmla="*/ 2460631 w 7180474"/>
              <a:gd name="connsiteY8783" fmla="*/ 1289209 h 7116222"/>
              <a:gd name="connsiteX8784" fmla="*/ 2292943 w 7180474"/>
              <a:gd name="connsiteY8784" fmla="*/ 1246628 h 7116222"/>
              <a:gd name="connsiteX8785" fmla="*/ 2207826 w 7180474"/>
              <a:gd name="connsiteY8785" fmla="*/ 1364753 h 7116222"/>
              <a:gd name="connsiteX8786" fmla="*/ 2155153 w 7180474"/>
              <a:gd name="connsiteY8786" fmla="*/ 1347566 h 7116222"/>
              <a:gd name="connsiteX8787" fmla="*/ 2155153 w 7180474"/>
              <a:gd name="connsiteY8787" fmla="*/ 1291775 h 7116222"/>
              <a:gd name="connsiteX8788" fmla="*/ 2200701 w 7180474"/>
              <a:gd name="connsiteY8788" fmla="*/ 1374885 h 7116222"/>
              <a:gd name="connsiteX8789" fmla="*/ 2165458 w 7180474"/>
              <a:gd name="connsiteY8789" fmla="*/ 1423623 h 7116222"/>
              <a:gd name="connsiteX8790" fmla="*/ 2165458 w 7180474"/>
              <a:gd name="connsiteY8790" fmla="*/ 1423623 h 7116222"/>
              <a:gd name="connsiteX8791" fmla="*/ 2201083 w 7180474"/>
              <a:gd name="connsiteY8791" fmla="*/ 1472874 h 7116222"/>
              <a:gd name="connsiteX8792" fmla="*/ 2144084 w 7180474"/>
              <a:gd name="connsiteY8792" fmla="*/ 1491471 h 7116222"/>
              <a:gd name="connsiteX8793" fmla="*/ 2144084 w 7180474"/>
              <a:gd name="connsiteY8793" fmla="*/ 1552008 h 7116222"/>
              <a:gd name="connsiteX8794" fmla="*/ 2086576 w 7180474"/>
              <a:gd name="connsiteY8794" fmla="*/ 1532770 h 7116222"/>
              <a:gd name="connsiteX8795" fmla="*/ 2051333 w 7180474"/>
              <a:gd name="connsiteY8795" fmla="*/ 1581636 h 7116222"/>
              <a:gd name="connsiteX8796" fmla="*/ 2016090 w 7180474"/>
              <a:gd name="connsiteY8796" fmla="*/ 1532770 h 7116222"/>
              <a:gd name="connsiteX8797" fmla="*/ 1959346 w 7180474"/>
              <a:gd name="connsiteY8797" fmla="*/ 1551495 h 7116222"/>
              <a:gd name="connsiteX8798" fmla="*/ 1959346 w 7180474"/>
              <a:gd name="connsiteY8798" fmla="*/ 1490958 h 7116222"/>
              <a:gd name="connsiteX8799" fmla="*/ 1902347 w 7180474"/>
              <a:gd name="connsiteY8799" fmla="*/ 1472874 h 7116222"/>
              <a:gd name="connsiteX8800" fmla="*/ 1937589 w 7180474"/>
              <a:gd name="connsiteY8800" fmla="*/ 1424008 h 7116222"/>
              <a:gd name="connsiteX8801" fmla="*/ 1937589 w 7180474"/>
              <a:gd name="connsiteY8801" fmla="*/ 1424008 h 7116222"/>
              <a:gd name="connsiteX8802" fmla="*/ 1902347 w 7180474"/>
              <a:gd name="connsiteY8802" fmla="*/ 1375270 h 7116222"/>
              <a:gd name="connsiteX8803" fmla="*/ 1959346 w 7180474"/>
              <a:gd name="connsiteY8803" fmla="*/ 1356544 h 7116222"/>
              <a:gd name="connsiteX8804" fmla="*/ 1959346 w 7180474"/>
              <a:gd name="connsiteY8804" fmla="*/ 1296135 h 7116222"/>
              <a:gd name="connsiteX8805" fmla="*/ 2016345 w 7180474"/>
              <a:gd name="connsiteY8805" fmla="*/ 1314861 h 7116222"/>
              <a:gd name="connsiteX8806" fmla="*/ 2051587 w 7180474"/>
              <a:gd name="connsiteY8806" fmla="*/ 1265995 h 7116222"/>
              <a:gd name="connsiteX8807" fmla="*/ 2086830 w 7180474"/>
              <a:gd name="connsiteY8807" fmla="*/ 1314861 h 7116222"/>
              <a:gd name="connsiteX8808" fmla="*/ 2143829 w 7180474"/>
              <a:gd name="connsiteY8808" fmla="*/ 1296135 h 7116222"/>
              <a:gd name="connsiteX8809" fmla="*/ 2143829 w 7180474"/>
              <a:gd name="connsiteY8809" fmla="*/ 1356544 h 7116222"/>
              <a:gd name="connsiteX8810" fmla="*/ 1958964 w 7180474"/>
              <a:gd name="connsiteY8810" fmla="*/ 1283694 h 7116222"/>
              <a:gd name="connsiteX8811" fmla="*/ 1958964 w 7180474"/>
              <a:gd name="connsiteY8811" fmla="*/ 1137353 h 7116222"/>
              <a:gd name="connsiteX8812" fmla="*/ 2044208 w 7180474"/>
              <a:gd name="connsiteY8812" fmla="*/ 1255478 h 7116222"/>
              <a:gd name="connsiteX8813" fmla="*/ 2011637 w 7180474"/>
              <a:gd name="connsiteY8813" fmla="*/ 1300624 h 7116222"/>
              <a:gd name="connsiteX8814" fmla="*/ 2058330 w 7180474"/>
              <a:gd name="connsiteY8814" fmla="*/ 1255734 h 7116222"/>
              <a:gd name="connsiteX8815" fmla="*/ 2143447 w 7180474"/>
              <a:gd name="connsiteY8815" fmla="*/ 1137609 h 7116222"/>
              <a:gd name="connsiteX8816" fmla="*/ 2143447 w 7180474"/>
              <a:gd name="connsiteY8816" fmla="*/ 1283694 h 7116222"/>
              <a:gd name="connsiteX8817" fmla="*/ 2090774 w 7180474"/>
              <a:gd name="connsiteY8817" fmla="*/ 1300881 h 7116222"/>
              <a:gd name="connsiteX8818" fmla="*/ 2143447 w 7180474"/>
              <a:gd name="connsiteY8818" fmla="*/ 1117986 h 7116222"/>
              <a:gd name="connsiteX8819" fmla="*/ 2051206 w 7180474"/>
              <a:gd name="connsiteY8819" fmla="*/ 1246243 h 7116222"/>
              <a:gd name="connsiteX8820" fmla="*/ 1958964 w 7180474"/>
              <a:gd name="connsiteY8820" fmla="*/ 1117986 h 7116222"/>
              <a:gd name="connsiteX8821" fmla="*/ 1958964 w 7180474"/>
              <a:gd name="connsiteY8821" fmla="*/ 1020254 h 7116222"/>
              <a:gd name="connsiteX8822" fmla="*/ 2051206 w 7180474"/>
              <a:gd name="connsiteY8822" fmla="*/ 989985 h 7116222"/>
              <a:gd name="connsiteX8823" fmla="*/ 2143447 w 7180474"/>
              <a:gd name="connsiteY8823" fmla="*/ 1020254 h 7116222"/>
              <a:gd name="connsiteX8824" fmla="*/ 1883517 w 7180474"/>
              <a:gd name="connsiteY8824" fmla="*/ 1368857 h 7116222"/>
              <a:gd name="connsiteX8825" fmla="*/ 1734276 w 7180474"/>
              <a:gd name="connsiteY8825" fmla="*/ 1417723 h 7116222"/>
              <a:gd name="connsiteX8826" fmla="*/ 1642034 w 7180474"/>
              <a:gd name="connsiteY8826" fmla="*/ 1387454 h 7116222"/>
              <a:gd name="connsiteX8827" fmla="*/ 1642034 w 7180474"/>
              <a:gd name="connsiteY8827" fmla="*/ 1289466 h 7116222"/>
              <a:gd name="connsiteX8828" fmla="*/ 1642034 w 7180474"/>
              <a:gd name="connsiteY8828" fmla="*/ 1289466 h 7116222"/>
              <a:gd name="connsiteX8829" fmla="*/ 1698906 w 7180474"/>
              <a:gd name="connsiteY8829" fmla="*/ 1210331 h 7116222"/>
              <a:gd name="connsiteX8830" fmla="*/ 1791148 w 7180474"/>
              <a:gd name="connsiteY8830" fmla="*/ 1240600 h 7116222"/>
              <a:gd name="connsiteX8831" fmla="*/ 1715573 w 7180474"/>
              <a:gd name="connsiteY8831" fmla="*/ 1423623 h 7116222"/>
              <a:gd name="connsiteX8832" fmla="*/ 1715573 w 7180474"/>
              <a:gd name="connsiteY8832" fmla="*/ 1423623 h 7116222"/>
              <a:gd name="connsiteX8833" fmla="*/ 1630456 w 7180474"/>
              <a:gd name="connsiteY8833" fmla="*/ 1451455 h 7116222"/>
              <a:gd name="connsiteX8834" fmla="*/ 1630456 w 7180474"/>
              <a:gd name="connsiteY8834" fmla="*/ 1541235 h 7116222"/>
              <a:gd name="connsiteX8835" fmla="*/ 1545340 w 7180474"/>
              <a:gd name="connsiteY8835" fmla="*/ 1423110 h 7116222"/>
              <a:gd name="connsiteX8836" fmla="*/ 1630456 w 7180474"/>
              <a:gd name="connsiteY8836" fmla="*/ 1305113 h 7116222"/>
              <a:gd name="connsiteX8837" fmla="*/ 1630456 w 7180474"/>
              <a:gd name="connsiteY8837" fmla="*/ 1394893 h 7116222"/>
              <a:gd name="connsiteX8838" fmla="*/ 1631092 w 7180474"/>
              <a:gd name="connsiteY8838" fmla="*/ 1285618 h 7116222"/>
              <a:gd name="connsiteX8839" fmla="*/ 1631092 w 7180474"/>
              <a:gd name="connsiteY8839" fmla="*/ 1285618 h 7116222"/>
              <a:gd name="connsiteX8840" fmla="*/ 1538851 w 7180474"/>
              <a:gd name="connsiteY8840" fmla="*/ 1413875 h 7116222"/>
              <a:gd name="connsiteX8841" fmla="*/ 1446609 w 7180474"/>
              <a:gd name="connsiteY8841" fmla="*/ 1285618 h 7116222"/>
              <a:gd name="connsiteX8842" fmla="*/ 1446609 w 7180474"/>
              <a:gd name="connsiteY8842" fmla="*/ 1187886 h 7116222"/>
              <a:gd name="connsiteX8843" fmla="*/ 1538851 w 7180474"/>
              <a:gd name="connsiteY8843" fmla="*/ 1157746 h 7116222"/>
              <a:gd name="connsiteX8844" fmla="*/ 1631220 w 7180474"/>
              <a:gd name="connsiteY8844" fmla="*/ 1187886 h 7116222"/>
              <a:gd name="connsiteX8845" fmla="*/ 1531726 w 7180474"/>
              <a:gd name="connsiteY8845" fmla="*/ 1423366 h 7116222"/>
              <a:gd name="connsiteX8846" fmla="*/ 1446482 w 7180474"/>
              <a:gd name="connsiteY8846" fmla="*/ 1541491 h 7116222"/>
              <a:gd name="connsiteX8847" fmla="*/ 1446482 w 7180474"/>
              <a:gd name="connsiteY8847" fmla="*/ 1451711 h 7116222"/>
              <a:gd name="connsiteX8848" fmla="*/ 1361365 w 7180474"/>
              <a:gd name="connsiteY8848" fmla="*/ 1423495 h 7116222"/>
              <a:gd name="connsiteX8849" fmla="*/ 1361365 w 7180474"/>
              <a:gd name="connsiteY8849" fmla="*/ 1423495 h 7116222"/>
              <a:gd name="connsiteX8850" fmla="*/ 1446355 w 7180474"/>
              <a:gd name="connsiteY8850" fmla="*/ 1395663 h 7116222"/>
              <a:gd name="connsiteX8851" fmla="*/ 1446355 w 7180474"/>
              <a:gd name="connsiteY8851" fmla="*/ 1305883 h 7116222"/>
              <a:gd name="connsiteX8852" fmla="*/ 1435031 w 7180474"/>
              <a:gd name="connsiteY8852" fmla="*/ 1289466 h 7116222"/>
              <a:gd name="connsiteX8853" fmla="*/ 1435031 w 7180474"/>
              <a:gd name="connsiteY8853" fmla="*/ 1387198 h 7116222"/>
              <a:gd name="connsiteX8854" fmla="*/ 1342917 w 7180474"/>
              <a:gd name="connsiteY8854" fmla="*/ 1417466 h 7116222"/>
              <a:gd name="connsiteX8855" fmla="*/ 1193676 w 7180474"/>
              <a:gd name="connsiteY8855" fmla="*/ 1368600 h 7116222"/>
              <a:gd name="connsiteX8856" fmla="*/ 1285918 w 7180474"/>
              <a:gd name="connsiteY8856" fmla="*/ 1240343 h 7116222"/>
              <a:gd name="connsiteX8857" fmla="*/ 1378032 w 7180474"/>
              <a:gd name="connsiteY8857" fmla="*/ 1210075 h 7116222"/>
              <a:gd name="connsiteX8858" fmla="*/ 1435031 w 7180474"/>
              <a:gd name="connsiteY8858" fmla="*/ 1289209 h 7116222"/>
              <a:gd name="connsiteX8859" fmla="*/ 1267342 w 7180474"/>
              <a:gd name="connsiteY8859" fmla="*/ 1246628 h 7116222"/>
              <a:gd name="connsiteX8860" fmla="*/ 1182225 w 7180474"/>
              <a:gd name="connsiteY8860" fmla="*/ 1364753 h 7116222"/>
              <a:gd name="connsiteX8861" fmla="*/ 1129552 w 7180474"/>
              <a:gd name="connsiteY8861" fmla="*/ 1347566 h 7116222"/>
              <a:gd name="connsiteX8862" fmla="*/ 1129552 w 7180474"/>
              <a:gd name="connsiteY8862" fmla="*/ 1291775 h 7116222"/>
              <a:gd name="connsiteX8863" fmla="*/ 1175100 w 7180474"/>
              <a:gd name="connsiteY8863" fmla="*/ 1374885 h 7116222"/>
              <a:gd name="connsiteX8864" fmla="*/ 1139858 w 7180474"/>
              <a:gd name="connsiteY8864" fmla="*/ 1423623 h 7116222"/>
              <a:gd name="connsiteX8865" fmla="*/ 1139858 w 7180474"/>
              <a:gd name="connsiteY8865" fmla="*/ 1423623 h 7116222"/>
              <a:gd name="connsiteX8866" fmla="*/ 1175100 w 7180474"/>
              <a:gd name="connsiteY8866" fmla="*/ 1472874 h 7116222"/>
              <a:gd name="connsiteX8867" fmla="*/ 1118101 w 7180474"/>
              <a:gd name="connsiteY8867" fmla="*/ 1491471 h 7116222"/>
              <a:gd name="connsiteX8868" fmla="*/ 1118101 w 7180474"/>
              <a:gd name="connsiteY8868" fmla="*/ 1552008 h 7116222"/>
              <a:gd name="connsiteX8869" fmla="*/ 1061103 w 7180474"/>
              <a:gd name="connsiteY8869" fmla="*/ 1533283 h 7116222"/>
              <a:gd name="connsiteX8870" fmla="*/ 1025860 w 7180474"/>
              <a:gd name="connsiteY8870" fmla="*/ 1582149 h 7116222"/>
              <a:gd name="connsiteX8871" fmla="*/ 990744 w 7180474"/>
              <a:gd name="connsiteY8871" fmla="*/ 1533283 h 7116222"/>
              <a:gd name="connsiteX8872" fmla="*/ 933745 w 7180474"/>
              <a:gd name="connsiteY8872" fmla="*/ 1552008 h 7116222"/>
              <a:gd name="connsiteX8873" fmla="*/ 933745 w 7180474"/>
              <a:gd name="connsiteY8873" fmla="*/ 1491471 h 7116222"/>
              <a:gd name="connsiteX8874" fmla="*/ 876746 w 7180474"/>
              <a:gd name="connsiteY8874" fmla="*/ 1472874 h 7116222"/>
              <a:gd name="connsiteX8875" fmla="*/ 911862 w 7180474"/>
              <a:gd name="connsiteY8875" fmla="*/ 1424008 h 7116222"/>
              <a:gd name="connsiteX8876" fmla="*/ 911862 w 7180474"/>
              <a:gd name="connsiteY8876" fmla="*/ 1424008 h 7116222"/>
              <a:gd name="connsiteX8877" fmla="*/ 876746 w 7180474"/>
              <a:gd name="connsiteY8877" fmla="*/ 1375270 h 7116222"/>
              <a:gd name="connsiteX8878" fmla="*/ 933745 w 7180474"/>
              <a:gd name="connsiteY8878" fmla="*/ 1356544 h 7116222"/>
              <a:gd name="connsiteX8879" fmla="*/ 933745 w 7180474"/>
              <a:gd name="connsiteY8879" fmla="*/ 1296135 h 7116222"/>
              <a:gd name="connsiteX8880" fmla="*/ 990744 w 7180474"/>
              <a:gd name="connsiteY8880" fmla="*/ 1314861 h 7116222"/>
              <a:gd name="connsiteX8881" fmla="*/ 1025860 w 7180474"/>
              <a:gd name="connsiteY8881" fmla="*/ 1265995 h 7116222"/>
              <a:gd name="connsiteX8882" fmla="*/ 1061103 w 7180474"/>
              <a:gd name="connsiteY8882" fmla="*/ 1314861 h 7116222"/>
              <a:gd name="connsiteX8883" fmla="*/ 1118101 w 7180474"/>
              <a:gd name="connsiteY8883" fmla="*/ 1296135 h 7116222"/>
              <a:gd name="connsiteX8884" fmla="*/ 1118101 w 7180474"/>
              <a:gd name="connsiteY8884" fmla="*/ 1356544 h 7116222"/>
              <a:gd name="connsiteX8885" fmla="*/ 869749 w 7180474"/>
              <a:gd name="connsiteY8885" fmla="*/ 1365009 h 7116222"/>
              <a:gd name="connsiteX8886" fmla="*/ 784632 w 7180474"/>
              <a:gd name="connsiteY8886" fmla="*/ 1246884 h 7116222"/>
              <a:gd name="connsiteX8887" fmla="*/ 922422 w 7180474"/>
              <a:gd name="connsiteY8887" fmla="*/ 1292031 h 7116222"/>
              <a:gd name="connsiteX8888" fmla="*/ 922422 w 7180474"/>
              <a:gd name="connsiteY8888" fmla="*/ 1347823 h 7116222"/>
              <a:gd name="connsiteX8889" fmla="*/ 933364 w 7180474"/>
              <a:gd name="connsiteY8889" fmla="*/ 1283694 h 7116222"/>
              <a:gd name="connsiteX8890" fmla="*/ 933364 w 7180474"/>
              <a:gd name="connsiteY8890" fmla="*/ 1137353 h 7116222"/>
              <a:gd name="connsiteX8891" fmla="*/ 1018480 w 7180474"/>
              <a:gd name="connsiteY8891" fmla="*/ 1255478 h 7116222"/>
              <a:gd name="connsiteX8892" fmla="*/ 985910 w 7180474"/>
              <a:gd name="connsiteY8892" fmla="*/ 1300624 h 7116222"/>
              <a:gd name="connsiteX8893" fmla="*/ 1032603 w 7180474"/>
              <a:gd name="connsiteY8893" fmla="*/ 1255734 h 7116222"/>
              <a:gd name="connsiteX8894" fmla="*/ 1117720 w 7180474"/>
              <a:gd name="connsiteY8894" fmla="*/ 1137609 h 7116222"/>
              <a:gd name="connsiteX8895" fmla="*/ 1117720 w 7180474"/>
              <a:gd name="connsiteY8895" fmla="*/ 1283694 h 7116222"/>
              <a:gd name="connsiteX8896" fmla="*/ 1065174 w 7180474"/>
              <a:gd name="connsiteY8896" fmla="*/ 1300881 h 7116222"/>
              <a:gd name="connsiteX8897" fmla="*/ 1117720 w 7180474"/>
              <a:gd name="connsiteY8897" fmla="*/ 1117986 h 7116222"/>
              <a:gd name="connsiteX8898" fmla="*/ 1025478 w 7180474"/>
              <a:gd name="connsiteY8898" fmla="*/ 1246243 h 7116222"/>
              <a:gd name="connsiteX8899" fmla="*/ 933364 w 7180474"/>
              <a:gd name="connsiteY8899" fmla="*/ 1117986 h 7116222"/>
              <a:gd name="connsiteX8900" fmla="*/ 933364 w 7180474"/>
              <a:gd name="connsiteY8900" fmla="*/ 1020254 h 7116222"/>
              <a:gd name="connsiteX8901" fmla="*/ 1025478 w 7180474"/>
              <a:gd name="connsiteY8901" fmla="*/ 989985 h 7116222"/>
              <a:gd name="connsiteX8902" fmla="*/ 1117720 w 7180474"/>
              <a:gd name="connsiteY8902" fmla="*/ 1020254 h 7116222"/>
              <a:gd name="connsiteX8903" fmla="*/ 858171 w 7180474"/>
              <a:gd name="connsiteY8903" fmla="*/ 1368600 h 7116222"/>
              <a:gd name="connsiteX8904" fmla="*/ 708930 w 7180474"/>
              <a:gd name="connsiteY8904" fmla="*/ 1417466 h 7116222"/>
              <a:gd name="connsiteX8905" fmla="*/ 616688 w 7180474"/>
              <a:gd name="connsiteY8905" fmla="*/ 1387198 h 7116222"/>
              <a:gd name="connsiteX8906" fmla="*/ 616688 w 7180474"/>
              <a:gd name="connsiteY8906" fmla="*/ 1289466 h 7116222"/>
              <a:gd name="connsiteX8907" fmla="*/ 616688 w 7180474"/>
              <a:gd name="connsiteY8907" fmla="*/ 1289466 h 7116222"/>
              <a:gd name="connsiteX8908" fmla="*/ 674324 w 7180474"/>
              <a:gd name="connsiteY8908" fmla="*/ 1210331 h 7116222"/>
              <a:gd name="connsiteX8909" fmla="*/ 766565 w 7180474"/>
              <a:gd name="connsiteY8909" fmla="*/ 1240600 h 7116222"/>
              <a:gd name="connsiteX8910" fmla="*/ 865296 w 7180474"/>
              <a:gd name="connsiteY8910" fmla="*/ 1378348 h 7116222"/>
              <a:gd name="connsiteX8911" fmla="*/ 897739 w 7180474"/>
              <a:gd name="connsiteY8911" fmla="*/ 1423366 h 7116222"/>
              <a:gd name="connsiteX8912" fmla="*/ 897739 w 7180474"/>
              <a:gd name="connsiteY8912" fmla="*/ 1423366 h 7116222"/>
              <a:gd name="connsiteX8913" fmla="*/ 865168 w 7180474"/>
              <a:gd name="connsiteY8913" fmla="*/ 1468641 h 7116222"/>
              <a:gd name="connsiteX8914" fmla="*/ 727378 w 7180474"/>
              <a:gd name="connsiteY8914" fmla="*/ 1423495 h 7116222"/>
              <a:gd name="connsiteX8915" fmla="*/ 727378 w 7180474"/>
              <a:gd name="connsiteY8915" fmla="*/ 1423495 h 7116222"/>
              <a:gd name="connsiteX8916" fmla="*/ 858171 w 7180474"/>
              <a:gd name="connsiteY8916" fmla="*/ 1478389 h 7116222"/>
              <a:gd name="connsiteX8917" fmla="*/ 765929 w 7180474"/>
              <a:gd name="connsiteY8917" fmla="*/ 1606646 h 7116222"/>
              <a:gd name="connsiteX8918" fmla="*/ 674324 w 7180474"/>
              <a:gd name="connsiteY8918" fmla="*/ 1636530 h 7116222"/>
              <a:gd name="connsiteX8919" fmla="*/ 617325 w 7180474"/>
              <a:gd name="connsiteY8919" fmla="*/ 1557523 h 7116222"/>
              <a:gd name="connsiteX8920" fmla="*/ 617325 w 7180474"/>
              <a:gd name="connsiteY8920" fmla="*/ 1460048 h 7116222"/>
              <a:gd name="connsiteX8921" fmla="*/ 709566 w 7180474"/>
              <a:gd name="connsiteY8921" fmla="*/ 1429779 h 7116222"/>
              <a:gd name="connsiteX8922" fmla="*/ 669362 w 7180474"/>
              <a:gd name="connsiteY8922" fmla="*/ 1650125 h 7116222"/>
              <a:gd name="connsiteX8923" fmla="*/ 754478 w 7180474"/>
              <a:gd name="connsiteY8923" fmla="*/ 1622293 h 7116222"/>
              <a:gd name="connsiteX8924" fmla="*/ 701932 w 7180474"/>
              <a:gd name="connsiteY8924" fmla="*/ 1695272 h 7116222"/>
              <a:gd name="connsiteX8925" fmla="*/ 754478 w 7180474"/>
              <a:gd name="connsiteY8925" fmla="*/ 1767865 h 7116222"/>
              <a:gd name="connsiteX8926" fmla="*/ 669362 w 7180474"/>
              <a:gd name="connsiteY8926" fmla="*/ 1739905 h 7116222"/>
              <a:gd name="connsiteX8927" fmla="*/ 616688 w 7180474"/>
              <a:gd name="connsiteY8927" fmla="*/ 1813012 h 7116222"/>
              <a:gd name="connsiteX8928" fmla="*/ 616688 w 7180474"/>
              <a:gd name="connsiteY8928" fmla="*/ 1723232 h 7116222"/>
              <a:gd name="connsiteX8929" fmla="*/ 531572 w 7180474"/>
              <a:gd name="connsiteY8929" fmla="*/ 1695400 h 7116222"/>
              <a:gd name="connsiteX8930" fmla="*/ 616688 w 7180474"/>
              <a:gd name="connsiteY8930" fmla="*/ 1667440 h 7116222"/>
              <a:gd name="connsiteX8931" fmla="*/ 616688 w 7180474"/>
              <a:gd name="connsiteY8931" fmla="*/ 1577660 h 7116222"/>
              <a:gd name="connsiteX8932" fmla="*/ 616688 w 7180474"/>
              <a:gd name="connsiteY8932" fmla="*/ 2003345 h 7116222"/>
              <a:gd name="connsiteX8933" fmla="*/ 754478 w 7180474"/>
              <a:gd name="connsiteY8933" fmla="*/ 1958199 h 7116222"/>
              <a:gd name="connsiteX8934" fmla="*/ 669362 w 7180474"/>
              <a:gd name="connsiteY8934" fmla="*/ 2076324 h 7116222"/>
              <a:gd name="connsiteX8935" fmla="*/ 616688 w 7180474"/>
              <a:gd name="connsiteY8935" fmla="*/ 2059137 h 7116222"/>
              <a:gd name="connsiteX8936" fmla="*/ 674324 w 7180474"/>
              <a:gd name="connsiteY8936" fmla="*/ 2089919 h 7116222"/>
              <a:gd name="connsiteX8937" fmla="*/ 812114 w 7180474"/>
              <a:gd name="connsiteY8937" fmla="*/ 2134937 h 7116222"/>
              <a:gd name="connsiteX8938" fmla="*/ 674324 w 7180474"/>
              <a:gd name="connsiteY8938" fmla="*/ 2180084 h 7116222"/>
              <a:gd name="connsiteX8939" fmla="*/ 641880 w 7180474"/>
              <a:gd name="connsiteY8939" fmla="*/ 2134937 h 7116222"/>
              <a:gd name="connsiteX8940" fmla="*/ 755115 w 7180474"/>
              <a:gd name="connsiteY8940" fmla="*/ 2311804 h 7116222"/>
              <a:gd name="connsiteX8941" fmla="*/ 617325 w 7180474"/>
              <a:gd name="connsiteY8941" fmla="*/ 2266658 h 7116222"/>
              <a:gd name="connsiteX8942" fmla="*/ 617325 w 7180474"/>
              <a:gd name="connsiteY8942" fmla="*/ 2210866 h 7116222"/>
              <a:gd name="connsiteX8943" fmla="*/ 669998 w 7180474"/>
              <a:gd name="connsiteY8943" fmla="*/ 2193679 h 7116222"/>
              <a:gd name="connsiteX8944" fmla="*/ 766565 w 7180474"/>
              <a:gd name="connsiteY8944" fmla="*/ 2327708 h 7116222"/>
              <a:gd name="connsiteX8945" fmla="*/ 823564 w 7180474"/>
              <a:gd name="connsiteY8945" fmla="*/ 2406714 h 7116222"/>
              <a:gd name="connsiteX8946" fmla="*/ 765929 w 7180474"/>
              <a:gd name="connsiteY8946" fmla="*/ 2486106 h 7116222"/>
              <a:gd name="connsiteX8947" fmla="*/ 765929 w 7180474"/>
              <a:gd name="connsiteY8947" fmla="*/ 2486106 h 7116222"/>
              <a:gd name="connsiteX8948" fmla="*/ 674324 w 7180474"/>
              <a:gd name="connsiteY8948" fmla="*/ 2516118 h 7116222"/>
              <a:gd name="connsiteX8949" fmla="*/ 617325 w 7180474"/>
              <a:gd name="connsiteY8949" fmla="*/ 2436983 h 7116222"/>
              <a:gd name="connsiteX8950" fmla="*/ 617325 w 7180474"/>
              <a:gd name="connsiteY8950" fmla="*/ 2278842 h 7116222"/>
              <a:gd name="connsiteX8951" fmla="*/ 617325 w 7180474"/>
              <a:gd name="connsiteY8951" fmla="*/ 2712480 h 7116222"/>
              <a:gd name="connsiteX8952" fmla="*/ 617325 w 7180474"/>
              <a:gd name="connsiteY8952" fmla="*/ 2712480 h 7116222"/>
              <a:gd name="connsiteX8953" fmla="*/ 674324 w 7180474"/>
              <a:gd name="connsiteY8953" fmla="*/ 2633345 h 7116222"/>
              <a:gd name="connsiteX8954" fmla="*/ 766565 w 7180474"/>
              <a:gd name="connsiteY8954" fmla="*/ 2663614 h 7116222"/>
              <a:gd name="connsiteX8955" fmla="*/ 858807 w 7180474"/>
              <a:gd name="connsiteY8955" fmla="*/ 2791871 h 7116222"/>
              <a:gd name="connsiteX8956" fmla="*/ 709566 w 7180474"/>
              <a:gd name="connsiteY8956" fmla="*/ 2840737 h 7116222"/>
              <a:gd name="connsiteX8957" fmla="*/ 617325 w 7180474"/>
              <a:gd name="connsiteY8957" fmla="*/ 2810468 h 7116222"/>
              <a:gd name="connsiteX8958" fmla="*/ 865168 w 7180474"/>
              <a:gd name="connsiteY8958" fmla="*/ 2801362 h 7116222"/>
              <a:gd name="connsiteX8959" fmla="*/ 897612 w 7180474"/>
              <a:gd name="connsiteY8959" fmla="*/ 2846380 h 7116222"/>
              <a:gd name="connsiteX8960" fmla="*/ 897612 w 7180474"/>
              <a:gd name="connsiteY8960" fmla="*/ 2846380 h 7116222"/>
              <a:gd name="connsiteX8961" fmla="*/ 865168 w 7180474"/>
              <a:gd name="connsiteY8961" fmla="*/ 2891655 h 7116222"/>
              <a:gd name="connsiteX8962" fmla="*/ 727506 w 7180474"/>
              <a:gd name="connsiteY8962" fmla="*/ 2846508 h 7116222"/>
              <a:gd name="connsiteX8963" fmla="*/ 727506 w 7180474"/>
              <a:gd name="connsiteY8963" fmla="*/ 2846508 h 7116222"/>
              <a:gd name="connsiteX8964" fmla="*/ 858043 w 7180474"/>
              <a:gd name="connsiteY8964" fmla="*/ 2901403 h 7116222"/>
              <a:gd name="connsiteX8965" fmla="*/ 765802 w 7180474"/>
              <a:gd name="connsiteY8965" fmla="*/ 3029660 h 7116222"/>
              <a:gd name="connsiteX8966" fmla="*/ 674324 w 7180474"/>
              <a:gd name="connsiteY8966" fmla="*/ 3059543 h 7116222"/>
              <a:gd name="connsiteX8967" fmla="*/ 617325 w 7180474"/>
              <a:gd name="connsiteY8967" fmla="*/ 2980537 h 7116222"/>
              <a:gd name="connsiteX8968" fmla="*/ 617325 w 7180474"/>
              <a:gd name="connsiteY8968" fmla="*/ 2882805 h 7116222"/>
              <a:gd name="connsiteX8969" fmla="*/ 709566 w 7180474"/>
              <a:gd name="connsiteY8969" fmla="*/ 2852537 h 7116222"/>
              <a:gd name="connsiteX8970" fmla="*/ 669362 w 7180474"/>
              <a:gd name="connsiteY8970" fmla="*/ 3073139 h 7116222"/>
              <a:gd name="connsiteX8971" fmla="*/ 754478 w 7180474"/>
              <a:gd name="connsiteY8971" fmla="*/ 3045307 h 7116222"/>
              <a:gd name="connsiteX8972" fmla="*/ 701932 w 7180474"/>
              <a:gd name="connsiteY8972" fmla="*/ 3118286 h 7116222"/>
              <a:gd name="connsiteX8973" fmla="*/ 754478 w 7180474"/>
              <a:gd name="connsiteY8973" fmla="*/ 3191520 h 7116222"/>
              <a:gd name="connsiteX8974" fmla="*/ 669362 w 7180474"/>
              <a:gd name="connsiteY8974" fmla="*/ 3163560 h 7116222"/>
              <a:gd name="connsiteX8975" fmla="*/ 616688 w 7180474"/>
              <a:gd name="connsiteY8975" fmla="*/ 3236667 h 7116222"/>
              <a:gd name="connsiteX8976" fmla="*/ 616688 w 7180474"/>
              <a:gd name="connsiteY8976" fmla="*/ 3146887 h 7116222"/>
              <a:gd name="connsiteX8977" fmla="*/ 531572 w 7180474"/>
              <a:gd name="connsiteY8977" fmla="*/ 3118927 h 7116222"/>
              <a:gd name="connsiteX8978" fmla="*/ 616688 w 7180474"/>
              <a:gd name="connsiteY8978" fmla="*/ 3091095 h 7116222"/>
              <a:gd name="connsiteX8979" fmla="*/ 616688 w 7180474"/>
              <a:gd name="connsiteY8979" fmla="*/ 3001315 h 7116222"/>
              <a:gd name="connsiteX8980" fmla="*/ 616688 w 7180474"/>
              <a:gd name="connsiteY8980" fmla="*/ 3426359 h 7116222"/>
              <a:gd name="connsiteX8981" fmla="*/ 754478 w 7180474"/>
              <a:gd name="connsiteY8981" fmla="*/ 3381213 h 7116222"/>
              <a:gd name="connsiteX8982" fmla="*/ 669362 w 7180474"/>
              <a:gd name="connsiteY8982" fmla="*/ 3499338 h 7116222"/>
              <a:gd name="connsiteX8983" fmla="*/ 616688 w 7180474"/>
              <a:gd name="connsiteY8983" fmla="*/ 3482023 h 7116222"/>
              <a:gd name="connsiteX8984" fmla="*/ 674324 w 7180474"/>
              <a:gd name="connsiteY8984" fmla="*/ 3512933 h 7116222"/>
              <a:gd name="connsiteX8985" fmla="*/ 812114 w 7180474"/>
              <a:gd name="connsiteY8985" fmla="*/ 3557951 h 7116222"/>
              <a:gd name="connsiteX8986" fmla="*/ 674324 w 7180474"/>
              <a:gd name="connsiteY8986" fmla="*/ 3603098 h 7116222"/>
              <a:gd name="connsiteX8987" fmla="*/ 641880 w 7180474"/>
              <a:gd name="connsiteY8987" fmla="*/ 3557951 h 7116222"/>
              <a:gd name="connsiteX8988" fmla="*/ 755115 w 7180474"/>
              <a:gd name="connsiteY8988" fmla="*/ 3734818 h 7116222"/>
              <a:gd name="connsiteX8989" fmla="*/ 617325 w 7180474"/>
              <a:gd name="connsiteY8989" fmla="*/ 3689671 h 7116222"/>
              <a:gd name="connsiteX8990" fmla="*/ 617325 w 7180474"/>
              <a:gd name="connsiteY8990" fmla="*/ 3633879 h 7116222"/>
              <a:gd name="connsiteX8991" fmla="*/ 669998 w 7180474"/>
              <a:gd name="connsiteY8991" fmla="*/ 3616693 h 7116222"/>
              <a:gd name="connsiteX8992" fmla="*/ 766565 w 7180474"/>
              <a:gd name="connsiteY8992" fmla="*/ 3750722 h 7116222"/>
              <a:gd name="connsiteX8993" fmla="*/ 823564 w 7180474"/>
              <a:gd name="connsiteY8993" fmla="*/ 3829728 h 7116222"/>
              <a:gd name="connsiteX8994" fmla="*/ 766565 w 7180474"/>
              <a:gd name="connsiteY8994" fmla="*/ 3908863 h 7116222"/>
              <a:gd name="connsiteX8995" fmla="*/ 766565 w 7180474"/>
              <a:gd name="connsiteY8995" fmla="*/ 3908863 h 7116222"/>
              <a:gd name="connsiteX8996" fmla="*/ 674324 w 7180474"/>
              <a:gd name="connsiteY8996" fmla="*/ 3939132 h 7116222"/>
              <a:gd name="connsiteX8997" fmla="*/ 617325 w 7180474"/>
              <a:gd name="connsiteY8997" fmla="*/ 3859997 h 7116222"/>
              <a:gd name="connsiteX8998" fmla="*/ 617325 w 7180474"/>
              <a:gd name="connsiteY8998" fmla="*/ 3701856 h 7116222"/>
              <a:gd name="connsiteX8999" fmla="*/ 617325 w 7180474"/>
              <a:gd name="connsiteY8999" fmla="*/ 4135493 h 7116222"/>
              <a:gd name="connsiteX9000" fmla="*/ 617325 w 7180474"/>
              <a:gd name="connsiteY9000" fmla="*/ 4135493 h 7116222"/>
              <a:gd name="connsiteX9001" fmla="*/ 674324 w 7180474"/>
              <a:gd name="connsiteY9001" fmla="*/ 4056359 h 7116222"/>
              <a:gd name="connsiteX9002" fmla="*/ 766565 w 7180474"/>
              <a:gd name="connsiteY9002" fmla="*/ 4086627 h 7116222"/>
              <a:gd name="connsiteX9003" fmla="*/ 858807 w 7180474"/>
              <a:gd name="connsiteY9003" fmla="*/ 4214885 h 7116222"/>
              <a:gd name="connsiteX9004" fmla="*/ 709566 w 7180474"/>
              <a:gd name="connsiteY9004" fmla="*/ 4263751 h 7116222"/>
              <a:gd name="connsiteX9005" fmla="*/ 617325 w 7180474"/>
              <a:gd name="connsiteY9005" fmla="*/ 4233610 h 7116222"/>
              <a:gd name="connsiteX9006" fmla="*/ 865168 w 7180474"/>
              <a:gd name="connsiteY9006" fmla="*/ 4224376 h 7116222"/>
              <a:gd name="connsiteX9007" fmla="*/ 897739 w 7180474"/>
              <a:gd name="connsiteY9007" fmla="*/ 4268881 h 7116222"/>
              <a:gd name="connsiteX9008" fmla="*/ 897739 w 7180474"/>
              <a:gd name="connsiteY9008" fmla="*/ 4268881 h 7116222"/>
              <a:gd name="connsiteX9009" fmla="*/ 865168 w 7180474"/>
              <a:gd name="connsiteY9009" fmla="*/ 4314669 h 7116222"/>
              <a:gd name="connsiteX9010" fmla="*/ 727378 w 7180474"/>
              <a:gd name="connsiteY9010" fmla="*/ 4269522 h 7116222"/>
              <a:gd name="connsiteX9011" fmla="*/ 727378 w 7180474"/>
              <a:gd name="connsiteY9011" fmla="*/ 4269522 h 7116222"/>
              <a:gd name="connsiteX9012" fmla="*/ 858043 w 7180474"/>
              <a:gd name="connsiteY9012" fmla="*/ 4324416 h 7116222"/>
              <a:gd name="connsiteX9013" fmla="*/ 765802 w 7180474"/>
              <a:gd name="connsiteY9013" fmla="*/ 4452673 h 7116222"/>
              <a:gd name="connsiteX9014" fmla="*/ 674324 w 7180474"/>
              <a:gd name="connsiteY9014" fmla="*/ 4482557 h 7116222"/>
              <a:gd name="connsiteX9015" fmla="*/ 617325 w 7180474"/>
              <a:gd name="connsiteY9015" fmla="*/ 4403551 h 7116222"/>
              <a:gd name="connsiteX9016" fmla="*/ 617325 w 7180474"/>
              <a:gd name="connsiteY9016" fmla="*/ 4305819 h 7116222"/>
              <a:gd name="connsiteX9017" fmla="*/ 709566 w 7180474"/>
              <a:gd name="connsiteY9017" fmla="*/ 4275550 h 7116222"/>
              <a:gd name="connsiteX9018" fmla="*/ 669362 w 7180474"/>
              <a:gd name="connsiteY9018" fmla="*/ 4496153 h 7116222"/>
              <a:gd name="connsiteX9019" fmla="*/ 754478 w 7180474"/>
              <a:gd name="connsiteY9019" fmla="*/ 4468321 h 7116222"/>
              <a:gd name="connsiteX9020" fmla="*/ 701932 w 7180474"/>
              <a:gd name="connsiteY9020" fmla="*/ 4541299 h 7116222"/>
              <a:gd name="connsiteX9021" fmla="*/ 754478 w 7180474"/>
              <a:gd name="connsiteY9021" fmla="*/ 4614277 h 7116222"/>
              <a:gd name="connsiteX9022" fmla="*/ 669362 w 7180474"/>
              <a:gd name="connsiteY9022" fmla="*/ 4586318 h 7116222"/>
              <a:gd name="connsiteX9023" fmla="*/ 616688 w 7180474"/>
              <a:gd name="connsiteY9023" fmla="*/ 4659296 h 7116222"/>
              <a:gd name="connsiteX9024" fmla="*/ 616688 w 7180474"/>
              <a:gd name="connsiteY9024" fmla="*/ 4569516 h 7116222"/>
              <a:gd name="connsiteX9025" fmla="*/ 531572 w 7180474"/>
              <a:gd name="connsiteY9025" fmla="*/ 4541556 h 7116222"/>
              <a:gd name="connsiteX9026" fmla="*/ 616688 w 7180474"/>
              <a:gd name="connsiteY9026" fmla="*/ 4513724 h 7116222"/>
              <a:gd name="connsiteX9027" fmla="*/ 616688 w 7180474"/>
              <a:gd name="connsiteY9027" fmla="*/ 4423944 h 7116222"/>
              <a:gd name="connsiteX9028" fmla="*/ 616688 w 7180474"/>
              <a:gd name="connsiteY9028" fmla="*/ 4849245 h 7116222"/>
              <a:gd name="connsiteX9029" fmla="*/ 754478 w 7180474"/>
              <a:gd name="connsiteY9029" fmla="*/ 4804226 h 7116222"/>
              <a:gd name="connsiteX9030" fmla="*/ 669362 w 7180474"/>
              <a:gd name="connsiteY9030" fmla="*/ 4922993 h 7116222"/>
              <a:gd name="connsiteX9031" fmla="*/ 616688 w 7180474"/>
              <a:gd name="connsiteY9031" fmla="*/ 4905678 h 7116222"/>
              <a:gd name="connsiteX9032" fmla="*/ 674324 w 7180474"/>
              <a:gd name="connsiteY9032" fmla="*/ 4935818 h 7116222"/>
              <a:gd name="connsiteX9033" fmla="*/ 812114 w 7180474"/>
              <a:gd name="connsiteY9033" fmla="*/ 4980965 h 7116222"/>
              <a:gd name="connsiteX9034" fmla="*/ 674324 w 7180474"/>
              <a:gd name="connsiteY9034" fmla="*/ 5025598 h 7116222"/>
              <a:gd name="connsiteX9035" fmla="*/ 641880 w 7180474"/>
              <a:gd name="connsiteY9035" fmla="*/ 4980452 h 7116222"/>
              <a:gd name="connsiteX9036" fmla="*/ 755115 w 7180474"/>
              <a:gd name="connsiteY9036" fmla="*/ 5157832 h 7116222"/>
              <a:gd name="connsiteX9037" fmla="*/ 617325 w 7180474"/>
              <a:gd name="connsiteY9037" fmla="*/ 5112685 h 7116222"/>
              <a:gd name="connsiteX9038" fmla="*/ 617325 w 7180474"/>
              <a:gd name="connsiteY9038" fmla="*/ 5056893 h 7116222"/>
              <a:gd name="connsiteX9039" fmla="*/ 669998 w 7180474"/>
              <a:gd name="connsiteY9039" fmla="*/ 5039707 h 7116222"/>
              <a:gd name="connsiteX9040" fmla="*/ 766565 w 7180474"/>
              <a:gd name="connsiteY9040" fmla="*/ 5173735 h 7116222"/>
              <a:gd name="connsiteX9041" fmla="*/ 823564 w 7180474"/>
              <a:gd name="connsiteY9041" fmla="*/ 5252742 h 7116222"/>
              <a:gd name="connsiteX9042" fmla="*/ 766565 w 7180474"/>
              <a:gd name="connsiteY9042" fmla="*/ 5331748 h 7116222"/>
              <a:gd name="connsiteX9043" fmla="*/ 766565 w 7180474"/>
              <a:gd name="connsiteY9043" fmla="*/ 5331748 h 7116222"/>
              <a:gd name="connsiteX9044" fmla="*/ 674324 w 7180474"/>
              <a:gd name="connsiteY9044" fmla="*/ 5362017 h 7116222"/>
              <a:gd name="connsiteX9045" fmla="*/ 617325 w 7180474"/>
              <a:gd name="connsiteY9045" fmla="*/ 5283011 h 7116222"/>
              <a:gd name="connsiteX9046" fmla="*/ 617325 w 7180474"/>
              <a:gd name="connsiteY9046" fmla="*/ 5124869 h 7116222"/>
              <a:gd name="connsiteX9047" fmla="*/ 617325 w 7180474"/>
              <a:gd name="connsiteY9047" fmla="*/ 5558507 h 7116222"/>
              <a:gd name="connsiteX9048" fmla="*/ 617325 w 7180474"/>
              <a:gd name="connsiteY9048" fmla="*/ 5558507 h 7116222"/>
              <a:gd name="connsiteX9049" fmla="*/ 674324 w 7180474"/>
              <a:gd name="connsiteY9049" fmla="*/ 5479372 h 7116222"/>
              <a:gd name="connsiteX9050" fmla="*/ 766565 w 7180474"/>
              <a:gd name="connsiteY9050" fmla="*/ 5509641 h 7116222"/>
              <a:gd name="connsiteX9051" fmla="*/ 858807 w 7180474"/>
              <a:gd name="connsiteY9051" fmla="*/ 5637898 h 7116222"/>
              <a:gd name="connsiteX9052" fmla="*/ 709566 w 7180474"/>
              <a:gd name="connsiteY9052" fmla="*/ 5686764 h 7116222"/>
              <a:gd name="connsiteX9053" fmla="*/ 617325 w 7180474"/>
              <a:gd name="connsiteY9053" fmla="*/ 5656624 h 7116222"/>
              <a:gd name="connsiteX9054" fmla="*/ 865168 w 7180474"/>
              <a:gd name="connsiteY9054" fmla="*/ 5647390 h 7116222"/>
              <a:gd name="connsiteX9055" fmla="*/ 897739 w 7180474"/>
              <a:gd name="connsiteY9055" fmla="*/ 5692536 h 7116222"/>
              <a:gd name="connsiteX9056" fmla="*/ 897739 w 7180474"/>
              <a:gd name="connsiteY9056" fmla="*/ 5692536 h 7116222"/>
              <a:gd name="connsiteX9057" fmla="*/ 865168 w 7180474"/>
              <a:gd name="connsiteY9057" fmla="*/ 5737554 h 7116222"/>
              <a:gd name="connsiteX9058" fmla="*/ 727506 w 7180474"/>
              <a:gd name="connsiteY9058" fmla="*/ 5692536 h 7116222"/>
              <a:gd name="connsiteX9059" fmla="*/ 727506 w 7180474"/>
              <a:gd name="connsiteY9059" fmla="*/ 5692536 h 7116222"/>
              <a:gd name="connsiteX9060" fmla="*/ 858043 w 7180474"/>
              <a:gd name="connsiteY9060" fmla="*/ 5747430 h 7116222"/>
              <a:gd name="connsiteX9061" fmla="*/ 765802 w 7180474"/>
              <a:gd name="connsiteY9061" fmla="*/ 5875687 h 7116222"/>
              <a:gd name="connsiteX9062" fmla="*/ 674324 w 7180474"/>
              <a:gd name="connsiteY9062" fmla="*/ 5905571 h 7116222"/>
              <a:gd name="connsiteX9063" fmla="*/ 617325 w 7180474"/>
              <a:gd name="connsiteY9063" fmla="*/ 5826565 h 7116222"/>
              <a:gd name="connsiteX9064" fmla="*/ 617325 w 7180474"/>
              <a:gd name="connsiteY9064" fmla="*/ 5728833 h 7116222"/>
              <a:gd name="connsiteX9065" fmla="*/ 709566 w 7180474"/>
              <a:gd name="connsiteY9065" fmla="*/ 5698564 h 7116222"/>
              <a:gd name="connsiteX9066" fmla="*/ 784377 w 7180474"/>
              <a:gd name="connsiteY9066" fmla="*/ 5869274 h 7116222"/>
              <a:gd name="connsiteX9067" fmla="*/ 869494 w 7180474"/>
              <a:gd name="connsiteY9067" fmla="*/ 5751150 h 7116222"/>
              <a:gd name="connsiteX9068" fmla="*/ 922167 w 7180474"/>
              <a:gd name="connsiteY9068" fmla="*/ 5768464 h 7116222"/>
              <a:gd name="connsiteX9069" fmla="*/ 922167 w 7180474"/>
              <a:gd name="connsiteY9069" fmla="*/ 5824128 h 7116222"/>
              <a:gd name="connsiteX9070" fmla="*/ 876619 w 7180474"/>
              <a:gd name="connsiteY9070" fmla="*/ 5741017 h 7116222"/>
              <a:gd name="connsiteX9071" fmla="*/ 911862 w 7180474"/>
              <a:gd name="connsiteY9071" fmla="*/ 5692536 h 7116222"/>
              <a:gd name="connsiteX9072" fmla="*/ 911862 w 7180474"/>
              <a:gd name="connsiteY9072" fmla="*/ 5692536 h 7116222"/>
              <a:gd name="connsiteX9073" fmla="*/ 876746 w 7180474"/>
              <a:gd name="connsiteY9073" fmla="*/ 5643798 h 7116222"/>
              <a:gd name="connsiteX9074" fmla="*/ 933745 w 7180474"/>
              <a:gd name="connsiteY9074" fmla="*/ 5625072 h 7116222"/>
              <a:gd name="connsiteX9075" fmla="*/ 933745 w 7180474"/>
              <a:gd name="connsiteY9075" fmla="*/ 5564279 h 7116222"/>
              <a:gd name="connsiteX9076" fmla="*/ 990744 w 7180474"/>
              <a:gd name="connsiteY9076" fmla="*/ 5583004 h 7116222"/>
              <a:gd name="connsiteX9077" fmla="*/ 1025860 w 7180474"/>
              <a:gd name="connsiteY9077" fmla="*/ 5534138 h 7116222"/>
              <a:gd name="connsiteX9078" fmla="*/ 1061103 w 7180474"/>
              <a:gd name="connsiteY9078" fmla="*/ 5583004 h 7116222"/>
              <a:gd name="connsiteX9079" fmla="*/ 1118101 w 7180474"/>
              <a:gd name="connsiteY9079" fmla="*/ 5564279 h 7116222"/>
              <a:gd name="connsiteX9080" fmla="*/ 1118101 w 7180474"/>
              <a:gd name="connsiteY9080" fmla="*/ 5624688 h 7116222"/>
              <a:gd name="connsiteX9081" fmla="*/ 1175100 w 7180474"/>
              <a:gd name="connsiteY9081" fmla="*/ 5643414 h 7116222"/>
              <a:gd name="connsiteX9082" fmla="*/ 1139858 w 7180474"/>
              <a:gd name="connsiteY9082" fmla="*/ 5692536 h 7116222"/>
              <a:gd name="connsiteX9083" fmla="*/ 1139858 w 7180474"/>
              <a:gd name="connsiteY9083" fmla="*/ 5692536 h 7116222"/>
              <a:gd name="connsiteX9084" fmla="*/ 1175100 w 7180474"/>
              <a:gd name="connsiteY9084" fmla="*/ 5741402 h 7116222"/>
              <a:gd name="connsiteX9085" fmla="*/ 1118101 w 7180474"/>
              <a:gd name="connsiteY9085" fmla="*/ 5759999 h 7116222"/>
              <a:gd name="connsiteX9086" fmla="*/ 1118101 w 7180474"/>
              <a:gd name="connsiteY9086" fmla="*/ 5820793 h 7116222"/>
              <a:gd name="connsiteX9087" fmla="*/ 1061103 w 7180474"/>
              <a:gd name="connsiteY9087" fmla="*/ 5802196 h 7116222"/>
              <a:gd name="connsiteX9088" fmla="*/ 1025860 w 7180474"/>
              <a:gd name="connsiteY9088" fmla="*/ 5851062 h 7116222"/>
              <a:gd name="connsiteX9089" fmla="*/ 990744 w 7180474"/>
              <a:gd name="connsiteY9089" fmla="*/ 5802196 h 7116222"/>
              <a:gd name="connsiteX9090" fmla="*/ 933745 w 7180474"/>
              <a:gd name="connsiteY9090" fmla="*/ 5820793 h 7116222"/>
              <a:gd name="connsiteX9091" fmla="*/ 933745 w 7180474"/>
              <a:gd name="connsiteY9091" fmla="*/ 5760384 h 7116222"/>
              <a:gd name="connsiteX9092" fmla="*/ 1118356 w 7180474"/>
              <a:gd name="connsiteY9092" fmla="*/ 5832208 h 7116222"/>
              <a:gd name="connsiteX9093" fmla="*/ 1118356 w 7180474"/>
              <a:gd name="connsiteY9093" fmla="*/ 5978549 h 7116222"/>
              <a:gd name="connsiteX9094" fmla="*/ 1033239 w 7180474"/>
              <a:gd name="connsiteY9094" fmla="*/ 5860425 h 7116222"/>
              <a:gd name="connsiteX9095" fmla="*/ 1065810 w 7180474"/>
              <a:gd name="connsiteY9095" fmla="*/ 5815406 h 7116222"/>
              <a:gd name="connsiteX9096" fmla="*/ 1019117 w 7180474"/>
              <a:gd name="connsiteY9096" fmla="*/ 5860040 h 7116222"/>
              <a:gd name="connsiteX9097" fmla="*/ 934000 w 7180474"/>
              <a:gd name="connsiteY9097" fmla="*/ 5978165 h 7116222"/>
              <a:gd name="connsiteX9098" fmla="*/ 934000 w 7180474"/>
              <a:gd name="connsiteY9098" fmla="*/ 5832593 h 7116222"/>
              <a:gd name="connsiteX9099" fmla="*/ 986546 w 7180474"/>
              <a:gd name="connsiteY9099" fmla="*/ 5815406 h 7116222"/>
              <a:gd name="connsiteX9100" fmla="*/ 934000 w 7180474"/>
              <a:gd name="connsiteY9100" fmla="*/ 5997788 h 7116222"/>
              <a:gd name="connsiteX9101" fmla="*/ 1026114 w 7180474"/>
              <a:gd name="connsiteY9101" fmla="*/ 5869531 h 7116222"/>
              <a:gd name="connsiteX9102" fmla="*/ 1118356 w 7180474"/>
              <a:gd name="connsiteY9102" fmla="*/ 5997788 h 7116222"/>
              <a:gd name="connsiteX9103" fmla="*/ 1118356 w 7180474"/>
              <a:gd name="connsiteY9103" fmla="*/ 6095648 h 7116222"/>
              <a:gd name="connsiteX9104" fmla="*/ 1026114 w 7180474"/>
              <a:gd name="connsiteY9104" fmla="*/ 6125789 h 7116222"/>
              <a:gd name="connsiteX9105" fmla="*/ 934000 w 7180474"/>
              <a:gd name="connsiteY9105" fmla="*/ 6095648 h 7116222"/>
              <a:gd name="connsiteX9106" fmla="*/ 1193930 w 7180474"/>
              <a:gd name="connsiteY9106" fmla="*/ 5747045 h 7116222"/>
              <a:gd name="connsiteX9107" fmla="*/ 1343171 w 7180474"/>
              <a:gd name="connsiteY9107" fmla="*/ 5698179 h 7116222"/>
              <a:gd name="connsiteX9108" fmla="*/ 1435286 w 7180474"/>
              <a:gd name="connsiteY9108" fmla="*/ 5728448 h 7116222"/>
              <a:gd name="connsiteX9109" fmla="*/ 1435286 w 7180474"/>
              <a:gd name="connsiteY9109" fmla="*/ 5826180 h 7116222"/>
              <a:gd name="connsiteX9110" fmla="*/ 1378287 w 7180474"/>
              <a:gd name="connsiteY9110" fmla="*/ 5905186 h 7116222"/>
              <a:gd name="connsiteX9111" fmla="*/ 1286172 w 7180474"/>
              <a:gd name="connsiteY9111" fmla="*/ 5875046 h 7116222"/>
              <a:gd name="connsiteX9112" fmla="*/ 1361365 w 7180474"/>
              <a:gd name="connsiteY9112" fmla="*/ 5692536 h 7116222"/>
              <a:gd name="connsiteX9113" fmla="*/ 1361365 w 7180474"/>
              <a:gd name="connsiteY9113" fmla="*/ 5692536 h 7116222"/>
              <a:gd name="connsiteX9114" fmla="*/ 1446355 w 7180474"/>
              <a:gd name="connsiteY9114" fmla="*/ 5664704 h 7116222"/>
              <a:gd name="connsiteX9115" fmla="*/ 1446355 w 7180474"/>
              <a:gd name="connsiteY9115" fmla="*/ 5574924 h 7116222"/>
              <a:gd name="connsiteX9116" fmla="*/ 1531599 w 7180474"/>
              <a:gd name="connsiteY9116" fmla="*/ 5692921 h 7116222"/>
              <a:gd name="connsiteX9117" fmla="*/ 1446355 w 7180474"/>
              <a:gd name="connsiteY9117" fmla="*/ 5811045 h 7116222"/>
              <a:gd name="connsiteX9118" fmla="*/ 1446355 w 7180474"/>
              <a:gd name="connsiteY9118" fmla="*/ 5721265 h 7116222"/>
              <a:gd name="connsiteX9119" fmla="*/ 1446482 w 7180474"/>
              <a:gd name="connsiteY9119" fmla="*/ 5830284 h 7116222"/>
              <a:gd name="connsiteX9120" fmla="*/ 1446482 w 7180474"/>
              <a:gd name="connsiteY9120" fmla="*/ 5830284 h 7116222"/>
              <a:gd name="connsiteX9121" fmla="*/ 1538724 w 7180474"/>
              <a:gd name="connsiteY9121" fmla="*/ 5702027 h 7116222"/>
              <a:gd name="connsiteX9122" fmla="*/ 1630965 w 7180474"/>
              <a:gd name="connsiteY9122" fmla="*/ 5830284 h 7116222"/>
              <a:gd name="connsiteX9123" fmla="*/ 1630965 w 7180474"/>
              <a:gd name="connsiteY9123" fmla="*/ 5928144 h 7116222"/>
              <a:gd name="connsiteX9124" fmla="*/ 1538724 w 7180474"/>
              <a:gd name="connsiteY9124" fmla="*/ 5958285 h 7116222"/>
              <a:gd name="connsiteX9125" fmla="*/ 1446482 w 7180474"/>
              <a:gd name="connsiteY9125" fmla="*/ 5928144 h 7116222"/>
              <a:gd name="connsiteX9126" fmla="*/ 1545848 w 7180474"/>
              <a:gd name="connsiteY9126" fmla="*/ 5692536 h 7116222"/>
              <a:gd name="connsiteX9127" fmla="*/ 1630965 w 7180474"/>
              <a:gd name="connsiteY9127" fmla="*/ 5574539 h 7116222"/>
              <a:gd name="connsiteX9128" fmla="*/ 1630965 w 7180474"/>
              <a:gd name="connsiteY9128" fmla="*/ 5664319 h 7116222"/>
              <a:gd name="connsiteX9129" fmla="*/ 1715955 w 7180474"/>
              <a:gd name="connsiteY9129" fmla="*/ 5692151 h 7116222"/>
              <a:gd name="connsiteX9130" fmla="*/ 1715955 w 7180474"/>
              <a:gd name="connsiteY9130" fmla="*/ 5692151 h 7116222"/>
              <a:gd name="connsiteX9131" fmla="*/ 1630838 w 7180474"/>
              <a:gd name="connsiteY9131" fmla="*/ 5719983 h 7116222"/>
              <a:gd name="connsiteX9132" fmla="*/ 1630838 w 7180474"/>
              <a:gd name="connsiteY9132" fmla="*/ 5809763 h 7116222"/>
              <a:gd name="connsiteX9133" fmla="*/ 1642416 w 7180474"/>
              <a:gd name="connsiteY9133" fmla="*/ 5728961 h 7116222"/>
              <a:gd name="connsiteX9134" fmla="*/ 1734658 w 7180474"/>
              <a:gd name="connsiteY9134" fmla="*/ 5698692 h 7116222"/>
              <a:gd name="connsiteX9135" fmla="*/ 1883898 w 7180474"/>
              <a:gd name="connsiteY9135" fmla="*/ 5747558 h 7116222"/>
              <a:gd name="connsiteX9136" fmla="*/ 1791657 w 7180474"/>
              <a:gd name="connsiteY9136" fmla="*/ 5875816 h 7116222"/>
              <a:gd name="connsiteX9137" fmla="*/ 1699415 w 7180474"/>
              <a:gd name="connsiteY9137" fmla="*/ 5905956 h 7116222"/>
              <a:gd name="connsiteX9138" fmla="*/ 1642416 w 7180474"/>
              <a:gd name="connsiteY9138" fmla="*/ 5826950 h 7116222"/>
              <a:gd name="connsiteX9139" fmla="*/ 1810232 w 7180474"/>
              <a:gd name="connsiteY9139" fmla="*/ 5869403 h 7116222"/>
              <a:gd name="connsiteX9140" fmla="*/ 1895349 w 7180474"/>
              <a:gd name="connsiteY9140" fmla="*/ 5751278 h 7116222"/>
              <a:gd name="connsiteX9141" fmla="*/ 1947895 w 7180474"/>
              <a:gd name="connsiteY9141" fmla="*/ 5768592 h 7116222"/>
              <a:gd name="connsiteX9142" fmla="*/ 1947895 w 7180474"/>
              <a:gd name="connsiteY9142" fmla="*/ 5824256 h 7116222"/>
              <a:gd name="connsiteX9143" fmla="*/ 1902347 w 7180474"/>
              <a:gd name="connsiteY9143" fmla="*/ 5741146 h 7116222"/>
              <a:gd name="connsiteX9144" fmla="*/ 1937589 w 7180474"/>
              <a:gd name="connsiteY9144" fmla="*/ 5692280 h 7116222"/>
              <a:gd name="connsiteX9145" fmla="*/ 1937589 w 7180474"/>
              <a:gd name="connsiteY9145" fmla="*/ 5692280 h 7116222"/>
              <a:gd name="connsiteX9146" fmla="*/ 1902347 w 7180474"/>
              <a:gd name="connsiteY9146" fmla="*/ 5643542 h 7116222"/>
              <a:gd name="connsiteX9147" fmla="*/ 1959346 w 7180474"/>
              <a:gd name="connsiteY9147" fmla="*/ 5624816 h 7116222"/>
              <a:gd name="connsiteX9148" fmla="*/ 1959346 w 7180474"/>
              <a:gd name="connsiteY9148" fmla="*/ 5564279 h 7116222"/>
              <a:gd name="connsiteX9149" fmla="*/ 2016345 w 7180474"/>
              <a:gd name="connsiteY9149" fmla="*/ 5583004 h 7116222"/>
              <a:gd name="connsiteX9150" fmla="*/ 2051587 w 7180474"/>
              <a:gd name="connsiteY9150" fmla="*/ 5534138 h 7116222"/>
              <a:gd name="connsiteX9151" fmla="*/ 2086830 w 7180474"/>
              <a:gd name="connsiteY9151" fmla="*/ 5583004 h 7116222"/>
              <a:gd name="connsiteX9152" fmla="*/ 2143829 w 7180474"/>
              <a:gd name="connsiteY9152" fmla="*/ 5564279 h 7116222"/>
              <a:gd name="connsiteX9153" fmla="*/ 2143829 w 7180474"/>
              <a:gd name="connsiteY9153" fmla="*/ 5624688 h 7116222"/>
              <a:gd name="connsiteX9154" fmla="*/ 2200828 w 7180474"/>
              <a:gd name="connsiteY9154" fmla="*/ 5643414 h 7116222"/>
              <a:gd name="connsiteX9155" fmla="*/ 2165585 w 7180474"/>
              <a:gd name="connsiteY9155" fmla="*/ 5692151 h 7116222"/>
              <a:gd name="connsiteX9156" fmla="*/ 2165585 w 7180474"/>
              <a:gd name="connsiteY9156" fmla="*/ 5692151 h 7116222"/>
              <a:gd name="connsiteX9157" fmla="*/ 2200828 w 7180474"/>
              <a:gd name="connsiteY9157" fmla="*/ 5741017 h 7116222"/>
              <a:gd name="connsiteX9158" fmla="*/ 2143829 w 7180474"/>
              <a:gd name="connsiteY9158" fmla="*/ 5759615 h 7116222"/>
              <a:gd name="connsiteX9159" fmla="*/ 2143829 w 7180474"/>
              <a:gd name="connsiteY9159" fmla="*/ 5820793 h 7116222"/>
              <a:gd name="connsiteX9160" fmla="*/ 2086576 w 7180474"/>
              <a:gd name="connsiteY9160" fmla="*/ 5801811 h 7116222"/>
              <a:gd name="connsiteX9161" fmla="*/ 2051333 w 7180474"/>
              <a:gd name="connsiteY9161" fmla="*/ 5850677 h 7116222"/>
              <a:gd name="connsiteX9162" fmla="*/ 2016090 w 7180474"/>
              <a:gd name="connsiteY9162" fmla="*/ 5801811 h 7116222"/>
              <a:gd name="connsiteX9163" fmla="*/ 1959346 w 7180474"/>
              <a:gd name="connsiteY9163" fmla="*/ 5820793 h 7116222"/>
              <a:gd name="connsiteX9164" fmla="*/ 1959346 w 7180474"/>
              <a:gd name="connsiteY9164" fmla="*/ 5760384 h 7116222"/>
              <a:gd name="connsiteX9165" fmla="*/ 2144084 w 7180474"/>
              <a:gd name="connsiteY9165" fmla="*/ 5832336 h 7116222"/>
              <a:gd name="connsiteX9166" fmla="*/ 2144084 w 7180474"/>
              <a:gd name="connsiteY9166" fmla="*/ 5978549 h 7116222"/>
              <a:gd name="connsiteX9167" fmla="*/ 2058967 w 7180474"/>
              <a:gd name="connsiteY9167" fmla="*/ 5860425 h 7116222"/>
              <a:gd name="connsiteX9168" fmla="*/ 2091410 w 7180474"/>
              <a:gd name="connsiteY9168" fmla="*/ 5815406 h 7116222"/>
              <a:gd name="connsiteX9169" fmla="*/ 2044844 w 7180474"/>
              <a:gd name="connsiteY9169" fmla="*/ 5860168 h 7116222"/>
              <a:gd name="connsiteX9170" fmla="*/ 1959346 w 7180474"/>
              <a:gd name="connsiteY9170" fmla="*/ 5978549 h 7116222"/>
              <a:gd name="connsiteX9171" fmla="*/ 1959346 w 7180474"/>
              <a:gd name="connsiteY9171" fmla="*/ 5832593 h 7116222"/>
              <a:gd name="connsiteX9172" fmla="*/ 2012019 w 7180474"/>
              <a:gd name="connsiteY9172" fmla="*/ 5815406 h 7116222"/>
              <a:gd name="connsiteX9173" fmla="*/ 1959346 w 7180474"/>
              <a:gd name="connsiteY9173" fmla="*/ 5998173 h 7116222"/>
              <a:gd name="connsiteX9174" fmla="*/ 2051587 w 7180474"/>
              <a:gd name="connsiteY9174" fmla="*/ 5869915 h 7116222"/>
              <a:gd name="connsiteX9175" fmla="*/ 2143829 w 7180474"/>
              <a:gd name="connsiteY9175" fmla="*/ 5998173 h 7116222"/>
              <a:gd name="connsiteX9176" fmla="*/ 2143829 w 7180474"/>
              <a:gd name="connsiteY9176" fmla="*/ 6096033 h 7116222"/>
              <a:gd name="connsiteX9177" fmla="*/ 2051587 w 7180474"/>
              <a:gd name="connsiteY9177" fmla="*/ 6126173 h 7116222"/>
              <a:gd name="connsiteX9178" fmla="*/ 1959346 w 7180474"/>
              <a:gd name="connsiteY9178" fmla="*/ 6096033 h 7116222"/>
              <a:gd name="connsiteX9179" fmla="*/ 2219404 w 7180474"/>
              <a:gd name="connsiteY9179" fmla="*/ 5747430 h 7116222"/>
              <a:gd name="connsiteX9180" fmla="*/ 2368517 w 7180474"/>
              <a:gd name="connsiteY9180" fmla="*/ 5698564 h 7116222"/>
              <a:gd name="connsiteX9181" fmla="*/ 2460759 w 7180474"/>
              <a:gd name="connsiteY9181" fmla="*/ 5728833 h 7116222"/>
              <a:gd name="connsiteX9182" fmla="*/ 2460759 w 7180474"/>
              <a:gd name="connsiteY9182" fmla="*/ 5826565 h 7116222"/>
              <a:gd name="connsiteX9183" fmla="*/ 2403760 w 7180474"/>
              <a:gd name="connsiteY9183" fmla="*/ 5905571 h 7116222"/>
              <a:gd name="connsiteX9184" fmla="*/ 2311518 w 7180474"/>
              <a:gd name="connsiteY9184" fmla="*/ 5875431 h 7116222"/>
              <a:gd name="connsiteX9185" fmla="*/ 2387093 w 7180474"/>
              <a:gd name="connsiteY9185" fmla="*/ 5692536 h 7116222"/>
              <a:gd name="connsiteX9186" fmla="*/ 2387093 w 7180474"/>
              <a:gd name="connsiteY9186" fmla="*/ 5692536 h 7116222"/>
              <a:gd name="connsiteX9187" fmla="*/ 2472082 w 7180474"/>
              <a:gd name="connsiteY9187" fmla="*/ 5664704 h 7116222"/>
              <a:gd name="connsiteX9188" fmla="*/ 2472082 w 7180474"/>
              <a:gd name="connsiteY9188" fmla="*/ 5574924 h 7116222"/>
              <a:gd name="connsiteX9189" fmla="*/ 2557326 w 7180474"/>
              <a:gd name="connsiteY9189" fmla="*/ 5692536 h 7116222"/>
              <a:gd name="connsiteX9190" fmla="*/ 2472082 w 7180474"/>
              <a:gd name="connsiteY9190" fmla="*/ 5810661 h 7116222"/>
              <a:gd name="connsiteX9191" fmla="*/ 2472082 w 7180474"/>
              <a:gd name="connsiteY9191" fmla="*/ 5720881 h 7116222"/>
              <a:gd name="connsiteX9192" fmla="*/ 2472209 w 7180474"/>
              <a:gd name="connsiteY9192" fmla="*/ 5830284 h 7116222"/>
              <a:gd name="connsiteX9193" fmla="*/ 2472209 w 7180474"/>
              <a:gd name="connsiteY9193" fmla="*/ 5830284 h 7116222"/>
              <a:gd name="connsiteX9194" fmla="*/ 2564451 w 7180474"/>
              <a:gd name="connsiteY9194" fmla="*/ 5702027 h 7116222"/>
              <a:gd name="connsiteX9195" fmla="*/ 2656693 w 7180474"/>
              <a:gd name="connsiteY9195" fmla="*/ 5830284 h 7116222"/>
              <a:gd name="connsiteX9196" fmla="*/ 2656693 w 7180474"/>
              <a:gd name="connsiteY9196" fmla="*/ 5928144 h 7116222"/>
              <a:gd name="connsiteX9197" fmla="*/ 2564451 w 7180474"/>
              <a:gd name="connsiteY9197" fmla="*/ 5958285 h 7116222"/>
              <a:gd name="connsiteX9198" fmla="*/ 2472209 w 7180474"/>
              <a:gd name="connsiteY9198" fmla="*/ 5928144 h 7116222"/>
              <a:gd name="connsiteX9199" fmla="*/ 2571576 w 7180474"/>
              <a:gd name="connsiteY9199" fmla="*/ 5692536 h 7116222"/>
              <a:gd name="connsiteX9200" fmla="*/ 2656693 w 7180474"/>
              <a:gd name="connsiteY9200" fmla="*/ 5574539 h 7116222"/>
              <a:gd name="connsiteX9201" fmla="*/ 2656693 w 7180474"/>
              <a:gd name="connsiteY9201" fmla="*/ 5664319 h 7116222"/>
              <a:gd name="connsiteX9202" fmla="*/ 2741682 w 7180474"/>
              <a:gd name="connsiteY9202" fmla="*/ 5692151 h 7116222"/>
              <a:gd name="connsiteX9203" fmla="*/ 2741682 w 7180474"/>
              <a:gd name="connsiteY9203" fmla="*/ 5692151 h 7116222"/>
              <a:gd name="connsiteX9204" fmla="*/ 2656566 w 7180474"/>
              <a:gd name="connsiteY9204" fmla="*/ 5719983 h 7116222"/>
              <a:gd name="connsiteX9205" fmla="*/ 2656566 w 7180474"/>
              <a:gd name="connsiteY9205" fmla="*/ 5809763 h 7116222"/>
              <a:gd name="connsiteX9206" fmla="*/ 2668144 w 7180474"/>
              <a:gd name="connsiteY9206" fmla="*/ 5728961 h 7116222"/>
              <a:gd name="connsiteX9207" fmla="*/ 2760385 w 7180474"/>
              <a:gd name="connsiteY9207" fmla="*/ 5698692 h 7116222"/>
              <a:gd name="connsiteX9208" fmla="*/ 2909626 w 7180474"/>
              <a:gd name="connsiteY9208" fmla="*/ 5747558 h 7116222"/>
              <a:gd name="connsiteX9209" fmla="*/ 2817384 w 7180474"/>
              <a:gd name="connsiteY9209" fmla="*/ 5875816 h 7116222"/>
              <a:gd name="connsiteX9210" fmla="*/ 2725143 w 7180474"/>
              <a:gd name="connsiteY9210" fmla="*/ 5905956 h 7116222"/>
              <a:gd name="connsiteX9211" fmla="*/ 2668144 w 7180474"/>
              <a:gd name="connsiteY9211" fmla="*/ 5826950 h 7116222"/>
              <a:gd name="connsiteX9212" fmla="*/ 2835833 w 7180474"/>
              <a:gd name="connsiteY9212" fmla="*/ 5869403 h 7116222"/>
              <a:gd name="connsiteX9213" fmla="*/ 2921077 w 7180474"/>
              <a:gd name="connsiteY9213" fmla="*/ 5751278 h 7116222"/>
              <a:gd name="connsiteX9214" fmla="*/ 2973623 w 7180474"/>
              <a:gd name="connsiteY9214" fmla="*/ 5768592 h 7116222"/>
              <a:gd name="connsiteX9215" fmla="*/ 2973623 w 7180474"/>
              <a:gd name="connsiteY9215" fmla="*/ 5824256 h 7116222"/>
              <a:gd name="connsiteX9216" fmla="*/ 2928074 w 7180474"/>
              <a:gd name="connsiteY9216" fmla="*/ 5741146 h 7116222"/>
              <a:gd name="connsiteX9217" fmla="*/ 2963317 w 7180474"/>
              <a:gd name="connsiteY9217" fmla="*/ 5692280 h 7116222"/>
              <a:gd name="connsiteX9218" fmla="*/ 2963317 w 7180474"/>
              <a:gd name="connsiteY9218" fmla="*/ 5692280 h 7116222"/>
              <a:gd name="connsiteX9219" fmla="*/ 2928074 w 7180474"/>
              <a:gd name="connsiteY9219" fmla="*/ 5643542 h 7116222"/>
              <a:gd name="connsiteX9220" fmla="*/ 2985073 w 7180474"/>
              <a:gd name="connsiteY9220" fmla="*/ 5624816 h 7116222"/>
              <a:gd name="connsiteX9221" fmla="*/ 2985073 w 7180474"/>
              <a:gd name="connsiteY9221" fmla="*/ 5564279 h 7116222"/>
              <a:gd name="connsiteX9222" fmla="*/ 3042072 w 7180474"/>
              <a:gd name="connsiteY9222" fmla="*/ 5583004 h 7116222"/>
              <a:gd name="connsiteX9223" fmla="*/ 3077315 w 7180474"/>
              <a:gd name="connsiteY9223" fmla="*/ 5534138 h 7116222"/>
              <a:gd name="connsiteX9224" fmla="*/ 3112558 w 7180474"/>
              <a:gd name="connsiteY9224" fmla="*/ 5583004 h 7116222"/>
              <a:gd name="connsiteX9225" fmla="*/ 3169557 w 7180474"/>
              <a:gd name="connsiteY9225" fmla="*/ 5564279 h 7116222"/>
              <a:gd name="connsiteX9226" fmla="*/ 3169557 w 7180474"/>
              <a:gd name="connsiteY9226" fmla="*/ 5624688 h 7116222"/>
              <a:gd name="connsiteX9227" fmla="*/ 3226556 w 7180474"/>
              <a:gd name="connsiteY9227" fmla="*/ 5643414 h 7116222"/>
              <a:gd name="connsiteX9228" fmla="*/ 3191313 w 7180474"/>
              <a:gd name="connsiteY9228" fmla="*/ 5692151 h 7116222"/>
              <a:gd name="connsiteX9229" fmla="*/ 3191313 w 7180474"/>
              <a:gd name="connsiteY9229" fmla="*/ 5692151 h 7116222"/>
              <a:gd name="connsiteX9230" fmla="*/ 3226556 w 7180474"/>
              <a:gd name="connsiteY9230" fmla="*/ 5741017 h 7116222"/>
              <a:gd name="connsiteX9231" fmla="*/ 3169557 w 7180474"/>
              <a:gd name="connsiteY9231" fmla="*/ 5759615 h 7116222"/>
              <a:gd name="connsiteX9232" fmla="*/ 3169557 w 7180474"/>
              <a:gd name="connsiteY9232" fmla="*/ 5820793 h 7116222"/>
              <a:gd name="connsiteX9233" fmla="*/ 3112558 w 7180474"/>
              <a:gd name="connsiteY9233" fmla="*/ 5802196 h 7116222"/>
              <a:gd name="connsiteX9234" fmla="*/ 3077315 w 7180474"/>
              <a:gd name="connsiteY9234" fmla="*/ 5851062 h 7116222"/>
              <a:gd name="connsiteX9235" fmla="*/ 3042072 w 7180474"/>
              <a:gd name="connsiteY9235" fmla="*/ 5802196 h 7116222"/>
              <a:gd name="connsiteX9236" fmla="*/ 2985073 w 7180474"/>
              <a:gd name="connsiteY9236" fmla="*/ 5820793 h 7116222"/>
              <a:gd name="connsiteX9237" fmla="*/ 2985073 w 7180474"/>
              <a:gd name="connsiteY9237" fmla="*/ 5760384 h 7116222"/>
              <a:gd name="connsiteX9238" fmla="*/ 3169811 w 7180474"/>
              <a:gd name="connsiteY9238" fmla="*/ 5832336 h 7116222"/>
              <a:gd name="connsiteX9239" fmla="*/ 3169811 w 7180474"/>
              <a:gd name="connsiteY9239" fmla="*/ 5978549 h 7116222"/>
              <a:gd name="connsiteX9240" fmla="*/ 3084694 w 7180474"/>
              <a:gd name="connsiteY9240" fmla="*/ 5860425 h 7116222"/>
              <a:gd name="connsiteX9241" fmla="*/ 3117138 w 7180474"/>
              <a:gd name="connsiteY9241" fmla="*/ 5815406 h 7116222"/>
              <a:gd name="connsiteX9242" fmla="*/ 3070445 w 7180474"/>
              <a:gd name="connsiteY9242" fmla="*/ 5860168 h 7116222"/>
              <a:gd name="connsiteX9243" fmla="*/ 2985328 w 7180474"/>
              <a:gd name="connsiteY9243" fmla="*/ 5978293 h 7116222"/>
              <a:gd name="connsiteX9244" fmla="*/ 2985328 w 7180474"/>
              <a:gd name="connsiteY9244" fmla="*/ 5832593 h 7116222"/>
              <a:gd name="connsiteX9245" fmla="*/ 3038001 w 7180474"/>
              <a:gd name="connsiteY9245" fmla="*/ 5815406 h 7116222"/>
              <a:gd name="connsiteX9246" fmla="*/ 2985328 w 7180474"/>
              <a:gd name="connsiteY9246" fmla="*/ 5997916 h 7116222"/>
              <a:gd name="connsiteX9247" fmla="*/ 3077569 w 7180474"/>
              <a:gd name="connsiteY9247" fmla="*/ 5869659 h 7116222"/>
              <a:gd name="connsiteX9248" fmla="*/ 3169811 w 7180474"/>
              <a:gd name="connsiteY9248" fmla="*/ 5997916 h 7116222"/>
              <a:gd name="connsiteX9249" fmla="*/ 3169811 w 7180474"/>
              <a:gd name="connsiteY9249" fmla="*/ 6095777 h 7116222"/>
              <a:gd name="connsiteX9250" fmla="*/ 3077569 w 7180474"/>
              <a:gd name="connsiteY9250" fmla="*/ 6125917 h 7116222"/>
              <a:gd name="connsiteX9251" fmla="*/ 2985328 w 7180474"/>
              <a:gd name="connsiteY9251" fmla="*/ 6095777 h 7116222"/>
              <a:gd name="connsiteX9252" fmla="*/ 3245258 w 7180474"/>
              <a:gd name="connsiteY9252" fmla="*/ 5747174 h 7116222"/>
              <a:gd name="connsiteX9253" fmla="*/ 3394499 w 7180474"/>
              <a:gd name="connsiteY9253" fmla="*/ 5698308 h 7116222"/>
              <a:gd name="connsiteX9254" fmla="*/ 3486741 w 7180474"/>
              <a:gd name="connsiteY9254" fmla="*/ 5728576 h 7116222"/>
              <a:gd name="connsiteX9255" fmla="*/ 3486741 w 7180474"/>
              <a:gd name="connsiteY9255" fmla="*/ 5826308 h 7116222"/>
              <a:gd name="connsiteX9256" fmla="*/ 3429742 w 7180474"/>
              <a:gd name="connsiteY9256" fmla="*/ 5905315 h 7116222"/>
              <a:gd name="connsiteX9257" fmla="*/ 3337500 w 7180474"/>
              <a:gd name="connsiteY9257" fmla="*/ 5875174 h 7116222"/>
              <a:gd name="connsiteX9258" fmla="*/ 3412820 w 7180474"/>
              <a:gd name="connsiteY9258" fmla="*/ 5692536 h 7116222"/>
              <a:gd name="connsiteX9259" fmla="*/ 3412820 w 7180474"/>
              <a:gd name="connsiteY9259" fmla="*/ 5692536 h 7116222"/>
              <a:gd name="connsiteX9260" fmla="*/ 3497810 w 7180474"/>
              <a:gd name="connsiteY9260" fmla="*/ 5664704 h 7116222"/>
              <a:gd name="connsiteX9261" fmla="*/ 3497810 w 7180474"/>
              <a:gd name="connsiteY9261" fmla="*/ 5574924 h 7116222"/>
              <a:gd name="connsiteX9262" fmla="*/ 3582926 w 7180474"/>
              <a:gd name="connsiteY9262" fmla="*/ 5692921 h 7116222"/>
              <a:gd name="connsiteX9263" fmla="*/ 3497810 w 7180474"/>
              <a:gd name="connsiteY9263" fmla="*/ 5811045 h 7116222"/>
              <a:gd name="connsiteX9264" fmla="*/ 3497810 w 7180474"/>
              <a:gd name="connsiteY9264" fmla="*/ 5721265 h 7116222"/>
              <a:gd name="connsiteX9265" fmla="*/ 3497937 w 7180474"/>
              <a:gd name="connsiteY9265" fmla="*/ 5830284 h 7116222"/>
              <a:gd name="connsiteX9266" fmla="*/ 3497937 w 7180474"/>
              <a:gd name="connsiteY9266" fmla="*/ 5830284 h 7116222"/>
              <a:gd name="connsiteX9267" fmla="*/ 3590179 w 7180474"/>
              <a:gd name="connsiteY9267" fmla="*/ 5702027 h 7116222"/>
              <a:gd name="connsiteX9268" fmla="*/ 3682420 w 7180474"/>
              <a:gd name="connsiteY9268" fmla="*/ 5830284 h 7116222"/>
              <a:gd name="connsiteX9269" fmla="*/ 3682420 w 7180474"/>
              <a:gd name="connsiteY9269" fmla="*/ 5928144 h 7116222"/>
              <a:gd name="connsiteX9270" fmla="*/ 3590179 w 7180474"/>
              <a:gd name="connsiteY9270" fmla="*/ 5958285 h 7116222"/>
              <a:gd name="connsiteX9271" fmla="*/ 3497937 w 7180474"/>
              <a:gd name="connsiteY9271" fmla="*/ 5928144 h 7116222"/>
              <a:gd name="connsiteX9272" fmla="*/ 3597303 w 7180474"/>
              <a:gd name="connsiteY9272" fmla="*/ 5692536 h 7116222"/>
              <a:gd name="connsiteX9273" fmla="*/ 3682420 w 7180474"/>
              <a:gd name="connsiteY9273" fmla="*/ 5574539 h 7116222"/>
              <a:gd name="connsiteX9274" fmla="*/ 3682420 w 7180474"/>
              <a:gd name="connsiteY9274" fmla="*/ 5664319 h 7116222"/>
              <a:gd name="connsiteX9275" fmla="*/ 3767410 w 7180474"/>
              <a:gd name="connsiteY9275" fmla="*/ 5692151 h 7116222"/>
              <a:gd name="connsiteX9276" fmla="*/ 3767410 w 7180474"/>
              <a:gd name="connsiteY9276" fmla="*/ 5692151 h 7116222"/>
              <a:gd name="connsiteX9277" fmla="*/ 3682293 w 7180474"/>
              <a:gd name="connsiteY9277" fmla="*/ 5719983 h 7116222"/>
              <a:gd name="connsiteX9278" fmla="*/ 3682293 w 7180474"/>
              <a:gd name="connsiteY9278" fmla="*/ 5809763 h 7116222"/>
              <a:gd name="connsiteX9279" fmla="*/ 3693871 w 7180474"/>
              <a:gd name="connsiteY9279" fmla="*/ 5728961 h 7116222"/>
              <a:gd name="connsiteX9280" fmla="*/ 3786113 w 7180474"/>
              <a:gd name="connsiteY9280" fmla="*/ 5698692 h 7116222"/>
              <a:gd name="connsiteX9281" fmla="*/ 3935226 w 7180474"/>
              <a:gd name="connsiteY9281" fmla="*/ 5747558 h 7116222"/>
              <a:gd name="connsiteX9282" fmla="*/ 3843112 w 7180474"/>
              <a:gd name="connsiteY9282" fmla="*/ 5875816 h 7116222"/>
              <a:gd name="connsiteX9283" fmla="*/ 3750870 w 7180474"/>
              <a:gd name="connsiteY9283" fmla="*/ 5905956 h 7116222"/>
              <a:gd name="connsiteX9284" fmla="*/ 3693871 w 7180474"/>
              <a:gd name="connsiteY9284" fmla="*/ 5826950 h 7116222"/>
              <a:gd name="connsiteX9285" fmla="*/ 3861560 w 7180474"/>
              <a:gd name="connsiteY9285" fmla="*/ 5869403 h 7116222"/>
              <a:gd name="connsiteX9286" fmla="*/ 3946677 w 7180474"/>
              <a:gd name="connsiteY9286" fmla="*/ 5751278 h 7116222"/>
              <a:gd name="connsiteX9287" fmla="*/ 3999350 w 7180474"/>
              <a:gd name="connsiteY9287" fmla="*/ 5768592 h 7116222"/>
              <a:gd name="connsiteX9288" fmla="*/ 3999350 w 7180474"/>
              <a:gd name="connsiteY9288" fmla="*/ 5824256 h 7116222"/>
              <a:gd name="connsiteX9289" fmla="*/ 3953802 w 7180474"/>
              <a:gd name="connsiteY9289" fmla="*/ 5741146 h 7116222"/>
              <a:gd name="connsiteX9290" fmla="*/ 3989044 w 7180474"/>
              <a:gd name="connsiteY9290" fmla="*/ 5692280 h 7116222"/>
              <a:gd name="connsiteX9291" fmla="*/ 3989044 w 7180474"/>
              <a:gd name="connsiteY9291" fmla="*/ 5692280 h 7116222"/>
              <a:gd name="connsiteX9292" fmla="*/ 3953802 w 7180474"/>
              <a:gd name="connsiteY9292" fmla="*/ 5643542 h 7116222"/>
              <a:gd name="connsiteX9293" fmla="*/ 4010801 w 7180474"/>
              <a:gd name="connsiteY9293" fmla="*/ 5624816 h 7116222"/>
              <a:gd name="connsiteX9294" fmla="*/ 4010801 w 7180474"/>
              <a:gd name="connsiteY9294" fmla="*/ 5564279 h 7116222"/>
              <a:gd name="connsiteX9295" fmla="*/ 4067800 w 7180474"/>
              <a:gd name="connsiteY9295" fmla="*/ 5583004 h 7116222"/>
              <a:gd name="connsiteX9296" fmla="*/ 4103042 w 7180474"/>
              <a:gd name="connsiteY9296" fmla="*/ 5534138 h 7116222"/>
              <a:gd name="connsiteX9297" fmla="*/ 4138285 w 7180474"/>
              <a:gd name="connsiteY9297" fmla="*/ 5583004 h 7116222"/>
              <a:gd name="connsiteX9298" fmla="*/ 4195284 w 7180474"/>
              <a:gd name="connsiteY9298" fmla="*/ 5564279 h 7116222"/>
              <a:gd name="connsiteX9299" fmla="*/ 4195284 w 7180474"/>
              <a:gd name="connsiteY9299" fmla="*/ 5624688 h 7116222"/>
              <a:gd name="connsiteX9300" fmla="*/ 4252283 w 7180474"/>
              <a:gd name="connsiteY9300" fmla="*/ 5643414 h 7116222"/>
              <a:gd name="connsiteX9301" fmla="*/ 4217041 w 7180474"/>
              <a:gd name="connsiteY9301" fmla="*/ 5692151 h 7116222"/>
              <a:gd name="connsiteX9302" fmla="*/ 4217041 w 7180474"/>
              <a:gd name="connsiteY9302" fmla="*/ 5692151 h 7116222"/>
              <a:gd name="connsiteX9303" fmla="*/ 4252283 w 7180474"/>
              <a:gd name="connsiteY9303" fmla="*/ 5741017 h 7116222"/>
              <a:gd name="connsiteX9304" fmla="*/ 4195284 w 7180474"/>
              <a:gd name="connsiteY9304" fmla="*/ 5759615 h 7116222"/>
              <a:gd name="connsiteX9305" fmla="*/ 4195284 w 7180474"/>
              <a:gd name="connsiteY9305" fmla="*/ 5820793 h 7116222"/>
              <a:gd name="connsiteX9306" fmla="*/ 4138285 w 7180474"/>
              <a:gd name="connsiteY9306" fmla="*/ 5802196 h 7116222"/>
              <a:gd name="connsiteX9307" fmla="*/ 4103042 w 7180474"/>
              <a:gd name="connsiteY9307" fmla="*/ 5851062 h 7116222"/>
              <a:gd name="connsiteX9308" fmla="*/ 4067800 w 7180474"/>
              <a:gd name="connsiteY9308" fmla="*/ 5802196 h 7116222"/>
              <a:gd name="connsiteX9309" fmla="*/ 4010801 w 7180474"/>
              <a:gd name="connsiteY9309" fmla="*/ 5820793 h 7116222"/>
              <a:gd name="connsiteX9310" fmla="*/ 4010801 w 7180474"/>
              <a:gd name="connsiteY9310" fmla="*/ 5760384 h 7116222"/>
              <a:gd name="connsiteX9311" fmla="*/ 4195539 w 7180474"/>
              <a:gd name="connsiteY9311" fmla="*/ 5832336 h 7116222"/>
              <a:gd name="connsiteX9312" fmla="*/ 4195539 w 7180474"/>
              <a:gd name="connsiteY9312" fmla="*/ 5978549 h 7116222"/>
              <a:gd name="connsiteX9313" fmla="*/ 4110422 w 7180474"/>
              <a:gd name="connsiteY9313" fmla="*/ 5860425 h 7116222"/>
              <a:gd name="connsiteX9314" fmla="*/ 4142865 w 7180474"/>
              <a:gd name="connsiteY9314" fmla="*/ 5815406 h 7116222"/>
              <a:gd name="connsiteX9315" fmla="*/ 4096172 w 7180474"/>
              <a:gd name="connsiteY9315" fmla="*/ 5860168 h 7116222"/>
              <a:gd name="connsiteX9316" fmla="*/ 4011055 w 7180474"/>
              <a:gd name="connsiteY9316" fmla="*/ 5978293 h 7116222"/>
              <a:gd name="connsiteX9317" fmla="*/ 4011055 w 7180474"/>
              <a:gd name="connsiteY9317" fmla="*/ 5832593 h 7116222"/>
              <a:gd name="connsiteX9318" fmla="*/ 4063728 w 7180474"/>
              <a:gd name="connsiteY9318" fmla="*/ 5815406 h 7116222"/>
              <a:gd name="connsiteX9319" fmla="*/ 4011055 w 7180474"/>
              <a:gd name="connsiteY9319" fmla="*/ 5997916 h 7116222"/>
              <a:gd name="connsiteX9320" fmla="*/ 4103297 w 7180474"/>
              <a:gd name="connsiteY9320" fmla="*/ 5869659 h 7116222"/>
              <a:gd name="connsiteX9321" fmla="*/ 4195539 w 7180474"/>
              <a:gd name="connsiteY9321" fmla="*/ 5997916 h 7116222"/>
              <a:gd name="connsiteX9322" fmla="*/ 4195539 w 7180474"/>
              <a:gd name="connsiteY9322" fmla="*/ 6095777 h 7116222"/>
              <a:gd name="connsiteX9323" fmla="*/ 4103297 w 7180474"/>
              <a:gd name="connsiteY9323" fmla="*/ 6125917 h 7116222"/>
              <a:gd name="connsiteX9324" fmla="*/ 4011055 w 7180474"/>
              <a:gd name="connsiteY9324" fmla="*/ 6095777 h 7116222"/>
              <a:gd name="connsiteX9325" fmla="*/ 4270986 w 7180474"/>
              <a:gd name="connsiteY9325" fmla="*/ 5747174 h 7116222"/>
              <a:gd name="connsiteX9326" fmla="*/ 4420227 w 7180474"/>
              <a:gd name="connsiteY9326" fmla="*/ 5698308 h 7116222"/>
              <a:gd name="connsiteX9327" fmla="*/ 4512469 w 7180474"/>
              <a:gd name="connsiteY9327" fmla="*/ 5728576 h 7116222"/>
              <a:gd name="connsiteX9328" fmla="*/ 4512469 w 7180474"/>
              <a:gd name="connsiteY9328" fmla="*/ 5826308 h 7116222"/>
              <a:gd name="connsiteX9329" fmla="*/ 4455469 w 7180474"/>
              <a:gd name="connsiteY9329" fmla="*/ 5905315 h 7116222"/>
              <a:gd name="connsiteX9330" fmla="*/ 4363228 w 7180474"/>
              <a:gd name="connsiteY9330" fmla="*/ 5875174 h 7116222"/>
              <a:gd name="connsiteX9331" fmla="*/ 4438548 w 7180474"/>
              <a:gd name="connsiteY9331" fmla="*/ 5692536 h 7116222"/>
              <a:gd name="connsiteX9332" fmla="*/ 4438548 w 7180474"/>
              <a:gd name="connsiteY9332" fmla="*/ 5692536 h 7116222"/>
              <a:gd name="connsiteX9333" fmla="*/ 4523538 w 7180474"/>
              <a:gd name="connsiteY9333" fmla="*/ 5664704 h 7116222"/>
              <a:gd name="connsiteX9334" fmla="*/ 4523538 w 7180474"/>
              <a:gd name="connsiteY9334" fmla="*/ 5574924 h 7116222"/>
              <a:gd name="connsiteX9335" fmla="*/ 4608654 w 7180474"/>
              <a:gd name="connsiteY9335" fmla="*/ 5692921 h 7116222"/>
              <a:gd name="connsiteX9336" fmla="*/ 4523538 w 7180474"/>
              <a:gd name="connsiteY9336" fmla="*/ 5811045 h 7116222"/>
              <a:gd name="connsiteX9337" fmla="*/ 4523538 w 7180474"/>
              <a:gd name="connsiteY9337" fmla="*/ 5721265 h 7116222"/>
              <a:gd name="connsiteX9338" fmla="*/ 4523664 w 7180474"/>
              <a:gd name="connsiteY9338" fmla="*/ 5830284 h 7116222"/>
              <a:gd name="connsiteX9339" fmla="*/ 4523664 w 7180474"/>
              <a:gd name="connsiteY9339" fmla="*/ 5830284 h 7116222"/>
              <a:gd name="connsiteX9340" fmla="*/ 4615906 w 7180474"/>
              <a:gd name="connsiteY9340" fmla="*/ 5702027 h 7116222"/>
              <a:gd name="connsiteX9341" fmla="*/ 4708148 w 7180474"/>
              <a:gd name="connsiteY9341" fmla="*/ 5830284 h 7116222"/>
              <a:gd name="connsiteX9342" fmla="*/ 4708148 w 7180474"/>
              <a:gd name="connsiteY9342" fmla="*/ 5928144 h 7116222"/>
              <a:gd name="connsiteX9343" fmla="*/ 4615906 w 7180474"/>
              <a:gd name="connsiteY9343" fmla="*/ 5958285 h 7116222"/>
              <a:gd name="connsiteX9344" fmla="*/ 4523664 w 7180474"/>
              <a:gd name="connsiteY9344" fmla="*/ 5928144 h 7116222"/>
              <a:gd name="connsiteX9345" fmla="*/ 4622904 w 7180474"/>
              <a:gd name="connsiteY9345" fmla="*/ 5692408 h 7116222"/>
              <a:gd name="connsiteX9346" fmla="*/ 4708148 w 7180474"/>
              <a:gd name="connsiteY9346" fmla="*/ 5574411 h 7116222"/>
              <a:gd name="connsiteX9347" fmla="*/ 4708148 w 7180474"/>
              <a:gd name="connsiteY9347" fmla="*/ 5664191 h 7116222"/>
              <a:gd name="connsiteX9348" fmla="*/ 4793138 w 7180474"/>
              <a:gd name="connsiteY9348" fmla="*/ 5692023 h 7116222"/>
              <a:gd name="connsiteX9349" fmla="*/ 4793138 w 7180474"/>
              <a:gd name="connsiteY9349" fmla="*/ 5692023 h 7116222"/>
              <a:gd name="connsiteX9350" fmla="*/ 4708021 w 7180474"/>
              <a:gd name="connsiteY9350" fmla="*/ 5719855 h 7116222"/>
              <a:gd name="connsiteX9351" fmla="*/ 4708021 w 7180474"/>
              <a:gd name="connsiteY9351" fmla="*/ 5809635 h 7116222"/>
              <a:gd name="connsiteX9352" fmla="*/ 4719599 w 7180474"/>
              <a:gd name="connsiteY9352" fmla="*/ 5728833 h 7116222"/>
              <a:gd name="connsiteX9353" fmla="*/ 4811841 w 7180474"/>
              <a:gd name="connsiteY9353" fmla="*/ 5698564 h 7116222"/>
              <a:gd name="connsiteX9354" fmla="*/ 4960954 w 7180474"/>
              <a:gd name="connsiteY9354" fmla="*/ 5747430 h 7116222"/>
              <a:gd name="connsiteX9355" fmla="*/ 4868839 w 7180474"/>
              <a:gd name="connsiteY9355" fmla="*/ 5875687 h 7116222"/>
              <a:gd name="connsiteX9356" fmla="*/ 4776598 w 7180474"/>
              <a:gd name="connsiteY9356" fmla="*/ 5905828 h 7116222"/>
              <a:gd name="connsiteX9357" fmla="*/ 4720235 w 7180474"/>
              <a:gd name="connsiteY9357" fmla="*/ 5826565 h 7116222"/>
              <a:gd name="connsiteX9358" fmla="*/ 4887288 w 7180474"/>
              <a:gd name="connsiteY9358" fmla="*/ 5869274 h 7116222"/>
              <a:gd name="connsiteX9359" fmla="*/ 4972405 w 7180474"/>
              <a:gd name="connsiteY9359" fmla="*/ 5751150 h 7116222"/>
              <a:gd name="connsiteX9360" fmla="*/ 5025078 w 7180474"/>
              <a:gd name="connsiteY9360" fmla="*/ 5768464 h 7116222"/>
              <a:gd name="connsiteX9361" fmla="*/ 5025078 w 7180474"/>
              <a:gd name="connsiteY9361" fmla="*/ 5824128 h 7116222"/>
              <a:gd name="connsiteX9362" fmla="*/ 4979529 w 7180474"/>
              <a:gd name="connsiteY9362" fmla="*/ 5741017 h 7116222"/>
              <a:gd name="connsiteX9363" fmla="*/ 5014772 w 7180474"/>
              <a:gd name="connsiteY9363" fmla="*/ 5692151 h 7116222"/>
              <a:gd name="connsiteX9364" fmla="*/ 5014772 w 7180474"/>
              <a:gd name="connsiteY9364" fmla="*/ 5692151 h 7116222"/>
              <a:gd name="connsiteX9365" fmla="*/ 4979529 w 7180474"/>
              <a:gd name="connsiteY9365" fmla="*/ 5643414 h 7116222"/>
              <a:gd name="connsiteX9366" fmla="*/ 5036528 w 7180474"/>
              <a:gd name="connsiteY9366" fmla="*/ 5624688 h 7116222"/>
              <a:gd name="connsiteX9367" fmla="*/ 5036528 w 7180474"/>
              <a:gd name="connsiteY9367" fmla="*/ 5564279 h 7116222"/>
              <a:gd name="connsiteX9368" fmla="*/ 5093527 w 7180474"/>
              <a:gd name="connsiteY9368" fmla="*/ 5583004 h 7116222"/>
              <a:gd name="connsiteX9369" fmla="*/ 5128770 w 7180474"/>
              <a:gd name="connsiteY9369" fmla="*/ 5534138 h 7116222"/>
              <a:gd name="connsiteX9370" fmla="*/ 5164013 w 7180474"/>
              <a:gd name="connsiteY9370" fmla="*/ 5583004 h 7116222"/>
              <a:gd name="connsiteX9371" fmla="*/ 5221012 w 7180474"/>
              <a:gd name="connsiteY9371" fmla="*/ 5564279 h 7116222"/>
              <a:gd name="connsiteX9372" fmla="*/ 5221012 w 7180474"/>
              <a:gd name="connsiteY9372" fmla="*/ 5624688 h 7116222"/>
              <a:gd name="connsiteX9373" fmla="*/ 5277883 w 7180474"/>
              <a:gd name="connsiteY9373" fmla="*/ 5643414 h 7116222"/>
              <a:gd name="connsiteX9374" fmla="*/ 5242768 w 7180474"/>
              <a:gd name="connsiteY9374" fmla="*/ 5692151 h 7116222"/>
              <a:gd name="connsiteX9375" fmla="*/ 5242768 w 7180474"/>
              <a:gd name="connsiteY9375" fmla="*/ 5692151 h 7116222"/>
              <a:gd name="connsiteX9376" fmla="*/ 5277883 w 7180474"/>
              <a:gd name="connsiteY9376" fmla="*/ 5741017 h 7116222"/>
              <a:gd name="connsiteX9377" fmla="*/ 5221012 w 7180474"/>
              <a:gd name="connsiteY9377" fmla="*/ 5759615 h 7116222"/>
              <a:gd name="connsiteX9378" fmla="*/ 5221012 w 7180474"/>
              <a:gd name="connsiteY9378" fmla="*/ 5820793 h 7116222"/>
              <a:gd name="connsiteX9379" fmla="*/ 5164013 w 7180474"/>
              <a:gd name="connsiteY9379" fmla="*/ 5802196 h 7116222"/>
              <a:gd name="connsiteX9380" fmla="*/ 5128770 w 7180474"/>
              <a:gd name="connsiteY9380" fmla="*/ 5851062 h 7116222"/>
              <a:gd name="connsiteX9381" fmla="*/ 5093527 w 7180474"/>
              <a:gd name="connsiteY9381" fmla="*/ 5802196 h 7116222"/>
              <a:gd name="connsiteX9382" fmla="*/ 5036528 w 7180474"/>
              <a:gd name="connsiteY9382" fmla="*/ 5820793 h 7116222"/>
              <a:gd name="connsiteX9383" fmla="*/ 5036528 w 7180474"/>
              <a:gd name="connsiteY9383" fmla="*/ 5760384 h 7116222"/>
              <a:gd name="connsiteX9384" fmla="*/ 5221266 w 7180474"/>
              <a:gd name="connsiteY9384" fmla="*/ 5832208 h 7116222"/>
              <a:gd name="connsiteX9385" fmla="*/ 5221266 w 7180474"/>
              <a:gd name="connsiteY9385" fmla="*/ 5978549 h 7116222"/>
              <a:gd name="connsiteX9386" fmla="*/ 5136022 w 7180474"/>
              <a:gd name="connsiteY9386" fmla="*/ 5860425 h 7116222"/>
              <a:gd name="connsiteX9387" fmla="*/ 5168593 w 7180474"/>
              <a:gd name="connsiteY9387" fmla="*/ 5815406 h 7116222"/>
              <a:gd name="connsiteX9388" fmla="*/ 5121900 w 7180474"/>
              <a:gd name="connsiteY9388" fmla="*/ 5860040 h 7116222"/>
              <a:gd name="connsiteX9389" fmla="*/ 5036783 w 7180474"/>
              <a:gd name="connsiteY9389" fmla="*/ 5978165 h 7116222"/>
              <a:gd name="connsiteX9390" fmla="*/ 5036783 w 7180474"/>
              <a:gd name="connsiteY9390" fmla="*/ 5832593 h 7116222"/>
              <a:gd name="connsiteX9391" fmla="*/ 5089456 w 7180474"/>
              <a:gd name="connsiteY9391" fmla="*/ 5815406 h 7116222"/>
              <a:gd name="connsiteX9392" fmla="*/ 5036783 w 7180474"/>
              <a:gd name="connsiteY9392" fmla="*/ 5997788 h 7116222"/>
              <a:gd name="connsiteX9393" fmla="*/ 5129025 w 7180474"/>
              <a:gd name="connsiteY9393" fmla="*/ 5869531 h 7116222"/>
              <a:gd name="connsiteX9394" fmla="*/ 5221266 w 7180474"/>
              <a:gd name="connsiteY9394" fmla="*/ 5997788 h 7116222"/>
              <a:gd name="connsiteX9395" fmla="*/ 5221266 w 7180474"/>
              <a:gd name="connsiteY9395" fmla="*/ 6095648 h 7116222"/>
              <a:gd name="connsiteX9396" fmla="*/ 5129025 w 7180474"/>
              <a:gd name="connsiteY9396" fmla="*/ 6125789 h 7116222"/>
              <a:gd name="connsiteX9397" fmla="*/ 5036783 w 7180474"/>
              <a:gd name="connsiteY9397" fmla="*/ 6095648 h 7116222"/>
              <a:gd name="connsiteX9398" fmla="*/ 5296714 w 7180474"/>
              <a:gd name="connsiteY9398" fmla="*/ 5747045 h 7116222"/>
              <a:gd name="connsiteX9399" fmla="*/ 5445445 w 7180474"/>
              <a:gd name="connsiteY9399" fmla="*/ 5698564 h 7116222"/>
              <a:gd name="connsiteX9400" fmla="*/ 5537687 w 7180474"/>
              <a:gd name="connsiteY9400" fmla="*/ 5728833 h 7116222"/>
              <a:gd name="connsiteX9401" fmla="*/ 5537687 w 7180474"/>
              <a:gd name="connsiteY9401" fmla="*/ 5826565 h 7116222"/>
              <a:gd name="connsiteX9402" fmla="*/ 5480688 w 7180474"/>
              <a:gd name="connsiteY9402" fmla="*/ 5905571 h 7116222"/>
              <a:gd name="connsiteX9403" fmla="*/ 5388446 w 7180474"/>
              <a:gd name="connsiteY9403" fmla="*/ 5875431 h 7116222"/>
              <a:gd name="connsiteX9404" fmla="*/ 5464275 w 7180474"/>
              <a:gd name="connsiteY9404" fmla="*/ 5692536 h 7116222"/>
              <a:gd name="connsiteX9405" fmla="*/ 5464275 w 7180474"/>
              <a:gd name="connsiteY9405" fmla="*/ 5692536 h 7116222"/>
              <a:gd name="connsiteX9406" fmla="*/ 5549265 w 7180474"/>
              <a:gd name="connsiteY9406" fmla="*/ 5664704 h 7116222"/>
              <a:gd name="connsiteX9407" fmla="*/ 5549265 w 7180474"/>
              <a:gd name="connsiteY9407" fmla="*/ 5574924 h 7116222"/>
              <a:gd name="connsiteX9408" fmla="*/ 5634382 w 7180474"/>
              <a:gd name="connsiteY9408" fmla="*/ 5692921 h 7116222"/>
              <a:gd name="connsiteX9409" fmla="*/ 5549265 w 7180474"/>
              <a:gd name="connsiteY9409" fmla="*/ 5811045 h 7116222"/>
              <a:gd name="connsiteX9410" fmla="*/ 5549265 w 7180474"/>
              <a:gd name="connsiteY9410" fmla="*/ 5721265 h 7116222"/>
              <a:gd name="connsiteX9411" fmla="*/ 5549392 w 7180474"/>
              <a:gd name="connsiteY9411" fmla="*/ 5830284 h 7116222"/>
              <a:gd name="connsiteX9412" fmla="*/ 5549392 w 7180474"/>
              <a:gd name="connsiteY9412" fmla="*/ 5830284 h 7116222"/>
              <a:gd name="connsiteX9413" fmla="*/ 5641634 w 7180474"/>
              <a:gd name="connsiteY9413" fmla="*/ 5702027 h 7116222"/>
              <a:gd name="connsiteX9414" fmla="*/ 5733748 w 7180474"/>
              <a:gd name="connsiteY9414" fmla="*/ 5830284 h 7116222"/>
              <a:gd name="connsiteX9415" fmla="*/ 5733748 w 7180474"/>
              <a:gd name="connsiteY9415" fmla="*/ 5928144 h 7116222"/>
              <a:gd name="connsiteX9416" fmla="*/ 5641634 w 7180474"/>
              <a:gd name="connsiteY9416" fmla="*/ 5958285 h 7116222"/>
              <a:gd name="connsiteX9417" fmla="*/ 5549392 w 7180474"/>
              <a:gd name="connsiteY9417" fmla="*/ 5928144 h 7116222"/>
              <a:gd name="connsiteX9418" fmla="*/ 5649013 w 7180474"/>
              <a:gd name="connsiteY9418" fmla="*/ 5692536 h 7116222"/>
              <a:gd name="connsiteX9419" fmla="*/ 5734130 w 7180474"/>
              <a:gd name="connsiteY9419" fmla="*/ 5574539 h 7116222"/>
              <a:gd name="connsiteX9420" fmla="*/ 5734130 w 7180474"/>
              <a:gd name="connsiteY9420" fmla="*/ 5664319 h 7116222"/>
              <a:gd name="connsiteX9421" fmla="*/ 5819247 w 7180474"/>
              <a:gd name="connsiteY9421" fmla="*/ 5692151 h 7116222"/>
              <a:gd name="connsiteX9422" fmla="*/ 5819247 w 7180474"/>
              <a:gd name="connsiteY9422" fmla="*/ 5692151 h 7116222"/>
              <a:gd name="connsiteX9423" fmla="*/ 5734003 w 7180474"/>
              <a:gd name="connsiteY9423" fmla="*/ 5719983 h 7116222"/>
              <a:gd name="connsiteX9424" fmla="*/ 5734003 w 7180474"/>
              <a:gd name="connsiteY9424" fmla="*/ 5809763 h 7116222"/>
              <a:gd name="connsiteX9425" fmla="*/ 5745581 w 7180474"/>
              <a:gd name="connsiteY9425" fmla="*/ 5728961 h 7116222"/>
              <a:gd name="connsiteX9426" fmla="*/ 5837822 w 7180474"/>
              <a:gd name="connsiteY9426" fmla="*/ 5698692 h 7116222"/>
              <a:gd name="connsiteX9427" fmla="*/ 5987063 w 7180474"/>
              <a:gd name="connsiteY9427" fmla="*/ 5747558 h 7116222"/>
              <a:gd name="connsiteX9428" fmla="*/ 5894821 w 7180474"/>
              <a:gd name="connsiteY9428" fmla="*/ 5875816 h 7116222"/>
              <a:gd name="connsiteX9429" fmla="*/ 5802707 w 7180474"/>
              <a:gd name="connsiteY9429" fmla="*/ 5905956 h 7116222"/>
              <a:gd name="connsiteX9430" fmla="*/ 5745581 w 7180474"/>
              <a:gd name="connsiteY9430" fmla="*/ 5826950 h 7116222"/>
              <a:gd name="connsiteX9431" fmla="*/ 5913397 w 7180474"/>
              <a:gd name="connsiteY9431" fmla="*/ 5869403 h 7116222"/>
              <a:gd name="connsiteX9432" fmla="*/ 5998514 w 7180474"/>
              <a:gd name="connsiteY9432" fmla="*/ 5751278 h 7116222"/>
              <a:gd name="connsiteX9433" fmla="*/ 6051187 w 7180474"/>
              <a:gd name="connsiteY9433" fmla="*/ 5768592 h 7116222"/>
              <a:gd name="connsiteX9434" fmla="*/ 6051187 w 7180474"/>
              <a:gd name="connsiteY9434" fmla="*/ 5824256 h 7116222"/>
              <a:gd name="connsiteX9435" fmla="*/ 6005639 w 7180474"/>
              <a:gd name="connsiteY9435" fmla="*/ 5741146 h 7116222"/>
              <a:gd name="connsiteX9436" fmla="*/ 6040881 w 7180474"/>
              <a:gd name="connsiteY9436" fmla="*/ 5692280 h 7116222"/>
              <a:gd name="connsiteX9437" fmla="*/ 6040881 w 7180474"/>
              <a:gd name="connsiteY9437" fmla="*/ 5692280 h 7116222"/>
              <a:gd name="connsiteX9438" fmla="*/ 6005766 w 7180474"/>
              <a:gd name="connsiteY9438" fmla="*/ 5643542 h 7116222"/>
              <a:gd name="connsiteX9439" fmla="*/ 6062765 w 7180474"/>
              <a:gd name="connsiteY9439" fmla="*/ 5624816 h 7116222"/>
              <a:gd name="connsiteX9440" fmla="*/ 6062765 w 7180474"/>
              <a:gd name="connsiteY9440" fmla="*/ 5564279 h 7116222"/>
              <a:gd name="connsiteX9441" fmla="*/ 6119764 w 7180474"/>
              <a:gd name="connsiteY9441" fmla="*/ 5583004 h 7116222"/>
              <a:gd name="connsiteX9442" fmla="*/ 6155006 w 7180474"/>
              <a:gd name="connsiteY9442" fmla="*/ 5534138 h 7116222"/>
              <a:gd name="connsiteX9443" fmla="*/ 6190122 w 7180474"/>
              <a:gd name="connsiteY9443" fmla="*/ 5583004 h 7116222"/>
              <a:gd name="connsiteX9444" fmla="*/ 6246994 w 7180474"/>
              <a:gd name="connsiteY9444" fmla="*/ 5564279 h 7116222"/>
              <a:gd name="connsiteX9445" fmla="*/ 6246994 w 7180474"/>
              <a:gd name="connsiteY9445" fmla="*/ 5624688 h 7116222"/>
              <a:gd name="connsiteX9446" fmla="*/ 6303993 w 7180474"/>
              <a:gd name="connsiteY9446" fmla="*/ 5643414 h 7116222"/>
              <a:gd name="connsiteX9447" fmla="*/ 6268877 w 7180474"/>
              <a:gd name="connsiteY9447" fmla="*/ 5692151 h 7116222"/>
              <a:gd name="connsiteX9448" fmla="*/ 6268877 w 7180474"/>
              <a:gd name="connsiteY9448" fmla="*/ 5692151 h 7116222"/>
              <a:gd name="connsiteX9449" fmla="*/ 6304120 w 7180474"/>
              <a:gd name="connsiteY9449" fmla="*/ 5741017 h 7116222"/>
              <a:gd name="connsiteX9450" fmla="*/ 6246994 w 7180474"/>
              <a:gd name="connsiteY9450" fmla="*/ 5759999 h 7116222"/>
              <a:gd name="connsiteX9451" fmla="*/ 6246994 w 7180474"/>
              <a:gd name="connsiteY9451" fmla="*/ 5820793 h 7116222"/>
              <a:gd name="connsiteX9452" fmla="*/ 6189995 w 7180474"/>
              <a:gd name="connsiteY9452" fmla="*/ 5802196 h 7116222"/>
              <a:gd name="connsiteX9453" fmla="*/ 6154879 w 7180474"/>
              <a:gd name="connsiteY9453" fmla="*/ 5851062 h 7116222"/>
              <a:gd name="connsiteX9454" fmla="*/ 6119764 w 7180474"/>
              <a:gd name="connsiteY9454" fmla="*/ 5801811 h 7116222"/>
              <a:gd name="connsiteX9455" fmla="*/ 6062256 w 7180474"/>
              <a:gd name="connsiteY9455" fmla="*/ 5820793 h 7116222"/>
              <a:gd name="connsiteX9456" fmla="*/ 6062256 w 7180474"/>
              <a:gd name="connsiteY9456" fmla="*/ 5760384 h 7116222"/>
              <a:gd name="connsiteX9457" fmla="*/ 6310990 w 7180474"/>
              <a:gd name="connsiteY9457" fmla="*/ 5750893 h 7116222"/>
              <a:gd name="connsiteX9458" fmla="*/ 6396107 w 7180474"/>
              <a:gd name="connsiteY9458" fmla="*/ 5869018 h 7116222"/>
              <a:gd name="connsiteX9459" fmla="*/ 6258317 w 7180474"/>
              <a:gd name="connsiteY9459" fmla="*/ 5823871 h 7116222"/>
              <a:gd name="connsiteX9460" fmla="*/ 6258317 w 7180474"/>
              <a:gd name="connsiteY9460" fmla="*/ 5768208 h 7116222"/>
              <a:gd name="connsiteX9461" fmla="*/ 6247375 w 7180474"/>
              <a:gd name="connsiteY9461" fmla="*/ 5832336 h 7116222"/>
              <a:gd name="connsiteX9462" fmla="*/ 6247375 w 7180474"/>
              <a:gd name="connsiteY9462" fmla="*/ 5978549 h 7116222"/>
              <a:gd name="connsiteX9463" fmla="*/ 6162259 w 7180474"/>
              <a:gd name="connsiteY9463" fmla="*/ 5860425 h 7116222"/>
              <a:gd name="connsiteX9464" fmla="*/ 6194829 w 7180474"/>
              <a:gd name="connsiteY9464" fmla="*/ 5815406 h 7116222"/>
              <a:gd name="connsiteX9465" fmla="*/ 6148136 w 7180474"/>
              <a:gd name="connsiteY9465" fmla="*/ 5860168 h 7116222"/>
              <a:gd name="connsiteX9466" fmla="*/ 6063019 w 7180474"/>
              <a:gd name="connsiteY9466" fmla="*/ 5978293 h 7116222"/>
              <a:gd name="connsiteX9467" fmla="*/ 6063019 w 7180474"/>
              <a:gd name="connsiteY9467" fmla="*/ 5832593 h 7116222"/>
              <a:gd name="connsiteX9468" fmla="*/ 6115565 w 7180474"/>
              <a:gd name="connsiteY9468" fmla="*/ 5815406 h 7116222"/>
              <a:gd name="connsiteX9469" fmla="*/ 6063019 w 7180474"/>
              <a:gd name="connsiteY9469" fmla="*/ 5997916 h 7116222"/>
              <a:gd name="connsiteX9470" fmla="*/ 6155261 w 7180474"/>
              <a:gd name="connsiteY9470" fmla="*/ 5869659 h 7116222"/>
              <a:gd name="connsiteX9471" fmla="*/ 6247375 w 7180474"/>
              <a:gd name="connsiteY9471" fmla="*/ 5997916 h 7116222"/>
              <a:gd name="connsiteX9472" fmla="*/ 6247375 w 7180474"/>
              <a:gd name="connsiteY9472" fmla="*/ 6095777 h 7116222"/>
              <a:gd name="connsiteX9473" fmla="*/ 6155261 w 7180474"/>
              <a:gd name="connsiteY9473" fmla="*/ 6125917 h 7116222"/>
              <a:gd name="connsiteX9474" fmla="*/ 6063019 w 7180474"/>
              <a:gd name="connsiteY9474" fmla="*/ 6095777 h 7116222"/>
              <a:gd name="connsiteX9475" fmla="*/ 6322950 w 7180474"/>
              <a:gd name="connsiteY9475" fmla="*/ 5747174 h 7116222"/>
              <a:gd name="connsiteX9476" fmla="*/ 6472191 w 7180474"/>
              <a:gd name="connsiteY9476" fmla="*/ 5698308 h 7116222"/>
              <a:gd name="connsiteX9477" fmla="*/ 6564433 w 7180474"/>
              <a:gd name="connsiteY9477" fmla="*/ 5728576 h 7116222"/>
              <a:gd name="connsiteX9478" fmla="*/ 6564433 w 7180474"/>
              <a:gd name="connsiteY9478" fmla="*/ 5826308 h 7116222"/>
              <a:gd name="connsiteX9479" fmla="*/ 6507433 w 7180474"/>
              <a:gd name="connsiteY9479" fmla="*/ 5905315 h 7116222"/>
              <a:gd name="connsiteX9480" fmla="*/ 6415192 w 7180474"/>
              <a:gd name="connsiteY9480" fmla="*/ 5875174 h 7116222"/>
              <a:gd name="connsiteX9481" fmla="*/ 6452852 w 7180474"/>
              <a:gd name="connsiteY9481" fmla="*/ 5692536 h 7116222"/>
              <a:gd name="connsiteX9482" fmla="*/ 6315062 w 7180474"/>
              <a:gd name="connsiteY9482" fmla="*/ 5737554 h 7116222"/>
              <a:gd name="connsiteX9483" fmla="*/ 6282618 w 7180474"/>
              <a:gd name="connsiteY9483" fmla="*/ 5692536 h 7116222"/>
              <a:gd name="connsiteX9484" fmla="*/ 6282618 w 7180474"/>
              <a:gd name="connsiteY9484" fmla="*/ 5692536 h 7116222"/>
              <a:gd name="connsiteX9485" fmla="*/ 6315062 w 7180474"/>
              <a:gd name="connsiteY9485" fmla="*/ 5647518 h 7116222"/>
              <a:gd name="connsiteX9486" fmla="*/ 6452725 w 7180474"/>
              <a:gd name="connsiteY9486" fmla="*/ 5692536 h 7116222"/>
              <a:gd name="connsiteX9487" fmla="*/ 6322187 w 7180474"/>
              <a:gd name="connsiteY9487" fmla="*/ 5637513 h 7116222"/>
              <a:gd name="connsiteX9488" fmla="*/ 6414428 w 7180474"/>
              <a:gd name="connsiteY9488" fmla="*/ 5509256 h 7116222"/>
              <a:gd name="connsiteX9489" fmla="*/ 6506670 w 7180474"/>
              <a:gd name="connsiteY9489" fmla="*/ 5478988 h 7116222"/>
              <a:gd name="connsiteX9490" fmla="*/ 6563669 w 7180474"/>
              <a:gd name="connsiteY9490" fmla="*/ 5558122 h 7116222"/>
              <a:gd name="connsiteX9491" fmla="*/ 6563669 w 7180474"/>
              <a:gd name="connsiteY9491" fmla="*/ 5558122 h 7116222"/>
              <a:gd name="connsiteX9492" fmla="*/ 6563669 w 7180474"/>
              <a:gd name="connsiteY9492" fmla="*/ 5655855 h 7116222"/>
              <a:gd name="connsiteX9493" fmla="*/ 6471427 w 7180474"/>
              <a:gd name="connsiteY9493" fmla="*/ 5685995 h 7116222"/>
              <a:gd name="connsiteX9494" fmla="*/ 6510996 w 7180474"/>
              <a:gd name="connsiteY9494" fmla="*/ 5465777 h 7116222"/>
              <a:gd name="connsiteX9495" fmla="*/ 6425879 w 7180474"/>
              <a:gd name="connsiteY9495" fmla="*/ 5493737 h 7116222"/>
              <a:gd name="connsiteX9496" fmla="*/ 6478425 w 7180474"/>
              <a:gd name="connsiteY9496" fmla="*/ 5420630 h 7116222"/>
              <a:gd name="connsiteX9497" fmla="*/ 6425879 w 7180474"/>
              <a:gd name="connsiteY9497" fmla="*/ 5347780 h 7116222"/>
              <a:gd name="connsiteX9498" fmla="*/ 6510996 w 7180474"/>
              <a:gd name="connsiteY9498" fmla="*/ 5375612 h 7116222"/>
              <a:gd name="connsiteX9499" fmla="*/ 6563669 w 7180474"/>
              <a:gd name="connsiteY9499" fmla="*/ 5302634 h 7116222"/>
              <a:gd name="connsiteX9500" fmla="*/ 6563669 w 7180474"/>
              <a:gd name="connsiteY9500" fmla="*/ 5392414 h 7116222"/>
              <a:gd name="connsiteX9501" fmla="*/ 6648786 w 7180474"/>
              <a:gd name="connsiteY9501" fmla="*/ 5420246 h 7116222"/>
              <a:gd name="connsiteX9502" fmla="*/ 6563669 w 7180474"/>
              <a:gd name="connsiteY9502" fmla="*/ 5448847 h 7116222"/>
              <a:gd name="connsiteX9503" fmla="*/ 6563669 w 7180474"/>
              <a:gd name="connsiteY9503" fmla="*/ 5538627 h 7116222"/>
              <a:gd name="connsiteX9504" fmla="*/ 6563669 w 7180474"/>
              <a:gd name="connsiteY9504" fmla="*/ 5112685 h 7116222"/>
              <a:gd name="connsiteX9505" fmla="*/ 6425879 w 7180474"/>
              <a:gd name="connsiteY9505" fmla="*/ 5157832 h 7116222"/>
              <a:gd name="connsiteX9506" fmla="*/ 6510996 w 7180474"/>
              <a:gd name="connsiteY9506" fmla="*/ 5039707 h 7116222"/>
              <a:gd name="connsiteX9507" fmla="*/ 6563669 w 7180474"/>
              <a:gd name="connsiteY9507" fmla="*/ 5056893 h 7116222"/>
              <a:gd name="connsiteX9508" fmla="*/ 6506670 w 7180474"/>
              <a:gd name="connsiteY9508" fmla="*/ 5025598 h 7116222"/>
              <a:gd name="connsiteX9509" fmla="*/ 6368880 w 7180474"/>
              <a:gd name="connsiteY9509" fmla="*/ 4980452 h 7116222"/>
              <a:gd name="connsiteX9510" fmla="*/ 6506670 w 7180474"/>
              <a:gd name="connsiteY9510" fmla="*/ 4935818 h 7116222"/>
              <a:gd name="connsiteX9511" fmla="*/ 6539114 w 7180474"/>
              <a:gd name="connsiteY9511" fmla="*/ 4980965 h 7116222"/>
              <a:gd name="connsiteX9512" fmla="*/ 6425879 w 7180474"/>
              <a:gd name="connsiteY9512" fmla="*/ 4803714 h 7116222"/>
              <a:gd name="connsiteX9513" fmla="*/ 6563669 w 7180474"/>
              <a:gd name="connsiteY9513" fmla="*/ 4848732 h 7116222"/>
              <a:gd name="connsiteX9514" fmla="*/ 6563669 w 7180474"/>
              <a:gd name="connsiteY9514" fmla="*/ 4904524 h 7116222"/>
              <a:gd name="connsiteX9515" fmla="*/ 6510996 w 7180474"/>
              <a:gd name="connsiteY9515" fmla="*/ 4922993 h 7116222"/>
              <a:gd name="connsiteX9516" fmla="*/ 6414428 w 7180474"/>
              <a:gd name="connsiteY9516" fmla="*/ 4787809 h 7116222"/>
              <a:gd name="connsiteX9517" fmla="*/ 6357429 w 7180474"/>
              <a:gd name="connsiteY9517" fmla="*/ 4708675 h 7116222"/>
              <a:gd name="connsiteX9518" fmla="*/ 6414428 w 7180474"/>
              <a:gd name="connsiteY9518" fmla="*/ 4629669 h 7116222"/>
              <a:gd name="connsiteX9519" fmla="*/ 6414428 w 7180474"/>
              <a:gd name="connsiteY9519" fmla="*/ 4629669 h 7116222"/>
              <a:gd name="connsiteX9520" fmla="*/ 6506670 w 7180474"/>
              <a:gd name="connsiteY9520" fmla="*/ 4599400 h 7116222"/>
              <a:gd name="connsiteX9521" fmla="*/ 6563669 w 7180474"/>
              <a:gd name="connsiteY9521" fmla="*/ 4678534 h 7116222"/>
              <a:gd name="connsiteX9522" fmla="*/ 6563669 w 7180474"/>
              <a:gd name="connsiteY9522" fmla="*/ 4836675 h 7116222"/>
              <a:gd name="connsiteX9523" fmla="*/ 6563669 w 7180474"/>
              <a:gd name="connsiteY9523" fmla="*/ 4403038 h 7116222"/>
              <a:gd name="connsiteX9524" fmla="*/ 6506670 w 7180474"/>
              <a:gd name="connsiteY9524" fmla="*/ 4482044 h 7116222"/>
              <a:gd name="connsiteX9525" fmla="*/ 6414428 w 7180474"/>
              <a:gd name="connsiteY9525" fmla="*/ 4451904 h 7116222"/>
              <a:gd name="connsiteX9526" fmla="*/ 6322187 w 7180474"/>
              <a:gd name="connsiteY9526" fmla="*/ 4323647 h 7116222"/>
              <a:gd name="connsiteX9527" fmla="*/ 6471427 w 7180474"/>
              <a:gd name="connsiteY9527" fmla="*/ 4274781 h 7116222"/>
              <a:gd name="connsiteX9528" fmla="*/ 6563669 w 7180474"/>
              <a:gd name="connsiteY9528" fmla="*/ 4305050 h 7116222"/>
              <a:gd name="connsiteX9529" fmla="*/ 6452852 w 7180474"/>
              <a:gd name="connsiteY9529" fmla="*/ 4269009 h 7116222"/>
              <a:gd name="connsiteX9530" fmla="*/ 6315062 w 7180474"/>
              <a:gd name="connsiteY9530" fmla="*/ 4314156 h 7116222"/>
              <a:gd name="connsiteX9531" fmla="*/ 6282618 w 7180474"/>
              <a:gd name="connsiteY9531" fmla="*/ 4269009 h 7116222"/>
              <a:gd name="connsiteX9532" fmla="*/ 6282618 w 7180474"/>
              <a:gd name="connsiteY9532" fmla="*/ 4269009 h 7116222"/>
              <a:gd name="connsiteX9533" fmla="*/ 6315062 w 7180474"/>
              <a:gd name="connsiteY9533" fmla="*/ 4223991 h 7116222"/>
              <a:gd name="connsiteX9534" fmla="*/ 6452725 w 7180474"/>
              <a:gd name="connsiteY9534" fmla="*/ 4268881 h 7116222"/>
              <a:gd name="connsiteX9535" fmla="*/ 6322187 w 7180474"/>
              <a:gd name="connsiteY9535" fmla="*/ 4213987 h 7116222"/>
              <a:gd name="connsiteX9536" fmla="*/ 6414428 w 7180474"/>
              <a:gd name="connsiteY9536" fmla="*/ 4085730 h 7116222"/>
              <a:gd name="connsiteX9537" fmla="*/ 6506670 w 7180474"/>
              <a:gd name="connsiteY9537" fmla="*/ 4055461 h 7116222"/>
              <a:gd name="connsiteX9538" fmla="*/ 6563669 w 7180474"/>
              <a:gd name="connsiteY9538" fmla="*/ 4134595 h 7116222"/>
              <a:gd name="connsiteX9539" fmla="*/ 6563669 w 7180474"/>
              <a:gd name="connsiteY9539" fmla="*/ 4134595 h 7116222"/>
              <a:gd name="connsiteX9540" fmla="*/ 6563669 w 7180474"/>
              <a:gd name="connsiteY9540" fmla="*/ 4232328 h 7116222"/>
              <a:gd name="connsiteX9541" fmla="*/ 6471427 w 7180474"/>
              <a:gd name="connsiteY9541" fmla="*/ 4262468 h 7116222"/>
              <a:gd name="connsiteX9542" fmla="*/ 6510996 w 7180474"/>
              <a:gd name="connsiteY9542" fmla="*/ 4042250 h 7116222"/>
              <a:gd name="connsiteX9543" fmla="*/ 6425879 w 7180474"/>
              <a:gd name="connsiteY9543" fmla="*/ 4070211 h 7116222"/>
              <a:gd name="connsiteX9544" fmla="*/ 6478425 w 7180474"/>
              <a:gd name="connsiteY9544" fmla="*/ 3997232 h 7116222"/>
              <a:gd name="connsiteX9545" fmla="*/ 6425879 w 7180474"/>
              <a:gd name="connsiteY9545" fmla="*/ 3924254 h 7116222"/>
              <a:gd name="connsiteX9546" fmla="*/ 6510996 w 7180474"/>
              <a:gd name="connsiteY9546" fmla="*/ 3952085 h 7116222"/>
              <a:gd name="connsiteX9547" fmla="*/ 6563669 w 7180474"/>
              <a:gd name="connsiteY9547" fmla="*/ 3879107 h 7116222"/>
              <a:gd name="connsiteX9548" fmla="*/ 6563669 w 7180474"/>
              <a:gd name="connsiteY9548" fmla="*/ 3968887 h 7116222"/>
              <a:gd name="connsiteX9549" fmla="*/ 6648786 w 7180474"/>
              <a:gd name="connsiteY9549" fmla="*/ 3996719 h 7116222"/>
              <a:gd name="connsiteX9550" fmla="*/ 6563669 w 7180474"/>
              <a:gd name="connsiteY9550" fmla="*/ 4025192 h 7116222"/>
              <a:gd name="connsiteX9551" fmla="*/ 6563669 w 7180474"/>
              <a:gd name="connsiteY9551" fmla="*/ 4114972 h 7116222"/>
              <a:gd name="connsiteX9552" fmla="*/ 6563669 w 7180474"/>
              <a:gd name="connsiteY9552" fmla="*/ 3689158 h 7116222"/>
              <a:gd name="connsiteX9553" fmla="*/ 6425879 w 7180474"/>
              <a:gd name="connsiteY9553" fmla="*/ 3734305 h 7116222"/>
              <a:gd name="connsiteX9554" fmla="*/ 6510996 w 7180474"/>
              <a:gd name="connsiteY9554" fmla="*/ 3616180 h 7116222"/>
              <a:gd name="connsiteX9555" fmla="*/ 6563669 w 7180474"/>
              <a:gd name="connsiteY9555" fmla="*/ 3633366 h 7116222"/>
              <a:gd name="connsiteX9556" fmla="*/ 6506670 w 7180474"/>
              <a:gd name="connsiteY9556" fmla="*/ 3602584 h 7116222"/>
              <a:gd name="connsiteX9557" fmla="*/ 6368880 w 7180474"/>
              <a:gd name="connsiteY9557" fmla="*/ 3557438 h 7116222"/>
              <a:gd name="connsiteX9558" fmla="*/ 6506670 w 7180474"/>
              <a:gd name="connsiteY9558" fmla="*/ 3512420 h 7116222"/>
              <a:gd name="connsiteX9559" fmla="*/ 6539114 w 7180474"/>
              <a:gd name="connsiteY9559" fmla="*/ 3557438 h 7116222"/>
              <a:gd name="connsiteX9560" fmla="*/ 6425879 w 7180474"/>
              <a:gd name="connsiteY9560" fmla="*/ 3380700 h 7116222"/>
              <a:gd name="connsiteX9561" fmla="*/ 6563669 w 7180474"/>
              <a:gd name="connsiteY9561" fmla="*/ 3425846 h 7116222"/>
              <a:gd name="connsiteX9562" fmla="*/ 6563669 w 7180474"/>
              <a:gd name="connsiteY9562" fmla="*/ 3481510 h 7116222"/>
              <a:gd name="connsiteX9563" fmla="*/ 6510996 w 7180474"/>
              <a:gd name="connsiteY9563" fmla="*/ 3499338 h 7116222"/>
              <a:gd name="connsiteX9564" fmla="*/ 6414428 w 7180474"/>
              <a:gd name="connsiteY9564" fmla="*/ 3364796 h 7116222"/>
              <a:gd name="connsiteX9565" fmla="*/ 6357429 w 7180474"/>
              <a:gd name="connsiteY9565" fmla="*/ 3285661 h 7116222"/>
              <a:gd name="connsiteX9566" fmla="*/ 6414428 w 7180474"/>
              <a:gd name="connsiteY9566" fmla="*/ 3206655 h 7116222"/>
              <a:gd name="connsiteX9567" fmla="*/ 6414428 w 7180474"/>
              <a:gd name="connsiteY9567" fmla="*/ 3206655 h 7116222"/>
              <a:gd name="connsiteX9568" fmla="*/ 6506670 w 7180474"/>
              <a:gd name="connsiteY9568" fmla="*/ 3176386 h 7116222"/>
              <a:gd name="connsiteX9569" fmla="*/ 6563669 w 7180474"/>
              <a:gd name="connsiteY9569" fmla="*/ 3255520 h 7116222"/>
              <a:gd name="connsiteX9570" fmla="*/ 6563669 w 7180474"/>
              <a:gd name="connsiteY9570" fmla="*/ 3413662 h 7116222"/>
              <a:gd name="connsiteX9571" fmla="*/ 6563669 w 7180474"/>
              <a:gd name="connsiteY9571" fmla="*/ 2980024 h 7116222"/>
              <a:gd name="connsiteX9572" fmla="*/ 6506670 w 7180474"/>
              <a:gd name="connsiteY9572" fmla="*/ 3059031 h 7116222"/>
              <a:gd name="connsiteX9573" fmla="*/ 6414428 w 7180474"/>
              <a:gd name="connsiteY9573" fmla="*/ 3028890 h 7116222"/>
              <a:gd name="connsiteX9574" fmla="*/ 6322187 w 7180474"/>
              <a:gd name="connsiteY9574" fmla="*/ 2900633 h 7116222"/>
              <a:gd name="connsiteX9575" fmla="*/ 6471427 w 7180474"/>
              <a:gd name="connsiteY9575" fmla="*/ 2851767 h 7116222"/>
              <a:gd name="connsiteX9576" fmla="*/ 6563669 w 7180474"/>
              <a:gd name="connsiteY9576" fmla="*/ 2882036 h 7116222"/>
              <a:gd name="connsiteX9577" fmla="*/ 6452852 w 7180474"/>
              <a:gd name="connsiteY9577" fmla="*/ 2845995 h 7116222"/>
              <a:gd name="connsiteX9578" fmla="*/ 6315062 w 7180474"/>
              <a:gd name="connsiteY9578" fmla="*/ 2891142 h 7116222"/>
              <a:gd name="connsiteX9579" fmla="*/ 6282618 w 7180474"/>
              <a:gd name="connsiteY9579" fmla="*/ 2845995 h 7116222"/>
              <a:gd name="connsiteX9580" fmla="*/ 6282618 w 7180474"/>
              <a:gd name="connsiteY9580" fmla="*/ 2845995 h 7116222"/>
              <a:gd name="connsiteX9581" fmla="*/ 6315062 w 7180474"/>
              <a:gd name="connsiteY9581" fmla="*/ 2800977 h 7116222"/>
              <a:gd name="connsiteX9582" fmla="*/ 6452725 w 7180474"/>
              <a:gd name="connsiteY9582" fmla="*/ 2845995 h 7116222"/>
              <a:gd name="connsiteX9583" fmla="*/ 6322187 w 7180474"/>
              <a:gd name="connsiteY9583" fmla="*/ 2791101 h 7116222"/>
              <a:gd name="connsiteX9584" fmla="*/ 6414428 w 7180474"/>
              <a:gd name="connsiteY9584" fmla="*/ 2662844 h 7116222"/>
              <a:gd name="connsiteX9585" fmla="*/ 6506670 w 7180474"/>
              <a:gd name="connsiteY9585" fmla="*/ 2632575 h 7116222"/>
              <a:gd name="connsiteX9586" fmla="*/ 6563669 w 7180474"/>
              <a:gd name="connsiteY9586" fmla="*/ 2711710 h 7116222"/>
              <a:gd name="connsiteX9587" fmla="*/ 6563669 w 7180474"/>
              <a:gd name="connsiteY9587" fmla="*/ 2711710 h 7116222"/>
              <a:gd name="connsiteX9588" fmla="*/ 6563669 w 7180474"/>
              <a:gd name="connsiteY9588" fmla="*/ 2809442 h 7116222"/>
              <a:gd name="connsiteX9589" fmla="*/ 6471427 w 7180474"/>
              <a:gd name="connsiteY9589" fmla="*/ 2839711 h 7116222"/>
              <a:gd name="connsiteX9590" fmla="*/ 6510996 w 7180474"/>
              <a:gd name="connsiteY9590" fmla="*/ 2619365 h 7116222"/>
              <a:gd name="connsiteX9591" fmla="*/ 6425879 w 7180474"/>
              <a:gd name="connsiteY9591" fmla="*/ 2647197 h 7116222"/>
              <a:gd name="connsiteX9592" fmla="*/ 6478425 w 7180474"/>
              <a:gd name="connsiteY9592" fmla="*/ 2574218 h 7116222"/>
              <a:gd name="connsiteX9593" fmla="*/ 6425879 w 7180474"/>
              <a:gd name="connsiteY9593" fmla="*/ 2501240 h 7116222"/>
              <a:gd name="connsiteX9594" fmla="*/ 6510996 w 7180474"/>
              <a:gd name="connsiteY9594" fmla="*/ 2529072 h 7116222"/>
              <a:gd name="connsiteX9595" fmla="*/ 6563669 w 7180474"/>
              <a:gd name="connsiteY9595" fmla="*/ 2456093 h 7116222"/>
              <a:gd name="connsiteX9596" fmla="*/ 6563669 w 7180474"/>
              <a:gd name="connsiteY9596" fmla="*/ 2545874 h 7116222"/>
              <a:gd name="connsiteX9597" fmla="*/ 6648786 w 7180474"/>
              <a:gd name="connsiteY9597" fmla="*/ 2573705 h 7116222"/>
              <a:gd name="connsiteX9598" fmla="*/ 6563669 w 7180474"/>
              <a:gd name="connsiteY9598" fmla="*/ 2601665 h 7116222"/>
              <a:gd name="connsiteX9599" fmla="*/ 6563669 w 7180474"/>
              <a:gd name="connsiteY9599" fmla="*/ 2691445 h 7116222"/>
              <a:gd name="connsiteX9600" fmla="*/ 6563669 w 7180474"/>
              <a:gd name="connsiteY9600" fmla="*/ 2266145 h 7116222"/>
              <a:gd name="connsiteX9601" fmla="*/ 6425879 w 7180474"/>
              <a:gd name="connsiteY9601" fmla="*/ 2311291 h 7116222"/>
              <a:gd name="connsiteX9602" fmla="*/ 6510996 w 7180474"/>
              <a:gd name="connsiteY9602" fmla="*/ 2193166 h 7116222"/>
              <a:gd name="connsiteX9603" fmla="*/ 6563669 w 7180474"/>
              <a:gd name="connsiteY9603" fmla="*/ 2210353 h 7116222"/>
              <a:gd name="connsiteX9604" fmla="*/ 6506670 w 7180474"/>
              <a:gd name="connsiteY9604" fmla="*/ 2179571 h 7116222"/>
              <a:gd name="connsiteX9605" fmla="*/ 6368880 w 7180474"/>
              <a:gd name="connsiteY9605" fmla="*/ 2134424 h 7116222"/>
              <a:gd name="connsiteX9606" fmla="*/ 6506670 w 7180474"/>
              <a:gd name="connsiteY9606" fmla="*/ 2089406 h 7116222"/>
              <a:gd name="connsiteX9607" fmla="*/ 6539114 w 7180474"/>
              <a:gd name="connsiteY9607" fmla="*/ 2134424 h 7116222"/>
              <a:gd name="connsiteX9608" fmla="*/ 6425879 w 7180474"/>
              <a:gd name="connsiteY9608" fmla="*/ 1957686 h 7116222"/>
              <a:gd name="connsiteX9609" fmla="*/ 6563669 w 7180474"/>
              <a:gd name="connsiteY9609" fmla="*/ 2002832 h 7116222"/>
              <a:gd name="connsiteX9610" fmla="*/ 6563669 w 7180474"/>
              <a:gd name="connsiteY9610" fmla="*/ 2058624 h 7116222"/>
              <a:gd name="connsiteX9611" fmla="*/ 6510996 w 7180474"/>
              <a:gd name="connsiteY9611" fmla="*/ 2075811 h 7116222"/>
              <a:gd name="connsiteX9612" fmla="*/ 6414428 w 7180474"/>
              <a:gd name="connsiteY9612" fmla="*/ 1941782 h 7116222"/>
              <a:gd name="connsiteX9613" fmla="*/ 6357429 w 7180474"/>
              <a:gd name="connsiteY9613" fmla="*/ 1862647 h 7116222"/>
              <a:gd name="connsiteX9614" fmla="*/ 6414428 w 7180474"/>
              <a:gd name="connsiteY9614" fmla="*/ 1783641 h 7116222"/>
              <a:gd name="connsiteX9615" fmla="*/ 6414428 w 7180474"/>
              <a:gd name="connsiteY9615" fmla="*/ 1783641 h 7116222"/>
              <a:gd name="connsiteX9616" fmla="*/ 6506670 w 7180474"/>
              <a:gd name="connsiteY9616" fmla="*/ 1753372 h 7116222"/>
              <a:gd name="connsiteX9617" fmla="*/ 6563669 w 7180474"/>
              <a:gd name="connsiteY9617" fmla="*/ 1832507 h 7116222"/>
              <a:gd name="connsiteX9618" fmla="*/ 6563669 w 7180474"/>
              <a:gd name="connsiteY9618" fmla="*/ 1990648 h 7116222"/>
              <a:gd name="connsiteX9619" fmla="*/ 6563669 w 7180474"/>
              <a:gd name="connsiteY9619" fmla="*/ 1557010 h 7116222"/>
              <a:gd name="connsiteX9620" fmla="*/ 6506670 w 7180474"/>
              <a:gd name="connsiteY9620" fmla="*/ 1636017 h 7116222"/>
              <a:gd name="connsiteX9621" fmla="*/ 6414428 w 7180474"/>
              <a:gd name="connsiteY9621" fmla="*/ 1605876 h 7116222"/>
              <a:gd name="connsiteX9622" fmla="*/ 6322187 w 7180474"/>
              <a:gd name="connsiteY9622" fmla="*/ 1477619 h 7116222"/>
              <a:gd name="connsiteX9623" fmla="*/ 6471427 w 7180474"/>
              <a:gd name="connsiteY9623" fmla="*/ 1428753 h 7116222"/>
              <a:gd name="connsiteX9624" fmla="*/ 6563669 w 7180474"/>
              <a:gd name="connsiteY9624" fmla="*/ 1459022 h 7116222"/>
              <a:gd name="connsiteX9625" fmla="*/ 6452852 w 7180474"/>
              <a:gd name="connsiteY9625" fmla="*/ 1422982 h 7116222"/>
              <a:gd name="connsiteX9626" fmla="*/ 6315062 w 7180474"/>
              <a:gd name="connsiteY9626" fmla="*/ 1468128 h 7116222"/>
              <a:gd name="connsiteX9627" fmla="*/ 6282618 w 7180474"/>
              <a:gd name="connsiteY9627" fmla="*/ 1422982 h 7116222"/>
              <a:gd name="connsiteX9628" fmla="*/ 6282618 w 7180474"/>
              <a:gd name="connsiteY9628" fmla="*/ 1422982 h 7116222"/>
              <a:gd name="connsiteX9629" fmla="*/ 6315062 w 7180474"/>
              <a:gd name="connsiteY9629" fmla="*/ 1377963 h 7116222"/>
              <a:gd name="connsiteX9630" fmla="*/ 6452725 w 7180474"/>
              <a:gd name="connsiteY9630" fmla="*/ 1422982 h 7116222"/>
              <a:gd name="connsiteX9631" fmla="*/ 6322187 w 7180474"/>
              <a:gd name="connsiteY9631" fmla="*/ 1368088 h 7116222"/>
              <a:gd name="connsiteX9632" fmla="*/ 6414428 w 7180474"/>
              <a:gd name="connsiteY9632" fmla="*/ 1239830 h 7116222"/>
              <a:gd name="connsiteX9633" fmla="*/ 6506670 w 7180474"/>
              <a:gd name="connsiteY9633" fmla="*/ 1209562 h 7116222"/>
              <a:gd name="connsiteX9634" fmla="*/ 6563669 w 7180474"/>
              <a:gd name="connsiteY9634" fmla="*/ 1288696 h 7116222"/>
              <a:gd name="connsiteX9635" fmla="*/ 6563669 w 7180474"/>
              <a:gd name="connsiteY9635" fmla="*/ 1288696 h 7116222"/>
              <a:gd name="connsiteX9636" fmla="*/ 6563669 w 7180474"/>
              <a:gd name="connsiteY9636" fmla="*/ 1386428 h 7116222"/>
              <a:gd name="connsiteX9637" fmla="*/ 6471427 w 7180474"/>
              <a:gd name="connsiteY9637" fmla="*/ 1416697 h 7116222"/>
              <a:gd name="connsiteX9638" fmla="*/ 6510996 w 7180474"/>
              <a:gd name="connsiteY9638" fmla="*/ 1196351 h 7116222"/>
              <a:gd name="connsiteX9639" fmla="*/ 6425879 w 7180474"/>
              <a:gd name="connsiteY9639" fmla="*/ 1224183 h 7116222"/>
              <a:gd name="connsiteX9640" fmla="*/ 6478425 w 7180474"/>
              <a:gd name="connsiteY9640" fmla="*/ 1151205 h 7116222"/>
              <a:gd name="connsiteX9641" fmla="*/ 6425879 w 7180474"/>
              <a:gd name="connsiteY9641" fmla="*/ 1078226 h 7116222"/>
              <a:gd name="connsiteX9642" fmla="*/ 6510996 w 7180474"/>
              <a:gd name="connsiteY9642" fmla="*/ 1106186 h 7116222"/>
              <a:gd name="connsiteX9643" fmla="*/ 6563669 w 7180474"/>
              <a:gd name="connsiteY9643" fmla="*/ 1033080 h 7116222"/>
              <a:gd name="connsiteX9644" fmla="*/ 6563669 w 7180474"/>
              <a:gd name="connsiteY9644" fmla="*/ 1122860 h 7116222"/>
              <a:gd name="connsiteX9645" fmla="*/ 6648786 w 7180474"/>
              <a:gd name="connsiteY9645" fmla="*/ 1150691 h 7116222"/>
              <a:gd name="connsiteX9646" fmla="*/ 6563669 w 7180474"/>
              <a:gd name="connsiteY9646" fmla="*/ 1178652 h 7116222"/>
              <a:gd name="connsiteX9647" fmla="*/ 6563669 w 7180474"/>
              <a:gd name="connsiteY9647" fmla="*/ 1268432 h 7116222"/>
              <a:gd name="connsiteX9648" fmla="*/ 6563669 w 7180474"/>
              <a:gd name="connsiteY9648" fmla="*/ 843131 h 7116222"/>
              <a:gd name="connsiteX9649" fmla="*/ 6425879 w 7180474"/>
              <a:gd name="connsiteY9649" fmla="*/ 888277 h 7116222"/>
              <a:gd name="connsiteX9650" fmla="*/ 6510996 w 7180474"/>
              <a:gd name="connsiteY9650" fmla="*/ 770152 h 7116222"/>
              <a:gd name="connsiteX9651" fmla="*/ 6563669 w 7180474"/>
              <a:gd name="connsiteY9651" fmla="*/ 787339 h 7116222"/>
              <a:gd name="connsiteX9652" fmla="*/ 6500054 w 7180474"/>
              <a:gd name="connsiteY9652" fmla="*/ 766176 h 7116222"/>
              <a:gd name="connsiteX9653" fmla="*/ 6407813 w 7180474"/>
              <a:gd name="connsiteY9653" fmla="*/ 894434 h 7116222"/>
              <a:gd name="connsiteX9654" fmla="*/ 6315571 w 7180474"/>
              <a:gd name="connsiteY9654" fmla="*/ 924574 h 7116222"/>
              <a:gd name="connsiteX9655" fmla="*/ 6258572 w 7180474"/>
              <a:gd name="connsiteY9655" fmla="*/ 845568 h 7116222"/>
              <a:gd name="connsiteX9656" fmla="*/ 6258572 w 7180474"/>
              <a:gd name="connsiteY9656" fmla="*/ 748220 h 7116222"/>
              <a:gd name="connsiteX9657" fmla="*/ 6350813 w 7180474"/>
              <a:gd name="connsiteY9657" fmla="*/ 718080 h 7116222"/>
              <a:gd name="connsiteX9658" fmla="*/ 6310609 w 7180474"/>
              <a:gd name="connsiteY9658" fmla="*/ 938682 h 7116222"/>
              <a:gd name="connsiteX9659" fmla="*/ 6395726 w 7180474"/>
              <a:gd name="connsiteY9659" fmla="*/ 910722 h 7116222"/>
              <a:gd name="connsiteX9660" fmla="*/ 6343180 w 7180474"/>
              <a:gd name="connsiteY9660" fmla="*/ 983829 h 7116222"/>
              <a:gd name="connsiteX9661" fmla="*/ 6395726 w 7180474"/>
              <a:gd name="connsiteY9661" fmla="*/ 1056679 h 7116222"/>
              <a:gd name="connsiteX9662" fmla="*/ 6310609 w 7180474"/>
              <a:gd name="connsiteY9662" fmla="*/ 1028847 h 7116222"/>
              <a:gd name="connsiteX9663" fmla="*/ 6257935 w 7180474"/>
              <a:gd name="connsiteY9663" fmla="*/ 1101826 h 7116222"/>
              <a:gd name="connsiteX9664" fmla="*/ 6257935 w 7180474"/>
              <a:gd name="connsiteY9664" fmla="*/ 1012045 h 7116222"/>
              <a:gd name="connsiteX9665" fmla="*/ 6172819 w 7180474"/>
              <a:gd name="connsiteY9665" fmla="*/ 984214 h 7116222"/>
              <a:gd name="connsiteX9666" fmla="*/ 6257935 w 7180474"/>
              <a:gd name="connsiteY9666" fmla="*/ 956382 h 7116222"/>
              <a:gd name="connsiteX9667" fmla="*/ 6257935 w 7180474"/>
              <a:gd name="connsiteY9667" fmla="*/ 866602 h 7116222"/>
              <a:gd name="connsiteX9668" fmla="*/ 6062129 w 7180474"/>
              <a:gd name="connsiteY9668" fmla="*/ 830048 h 7116222"/>
              <a:gd name="connsiteX9669" fmla="*/ 6062129 w 7180474"/>
              <a:gd name="connsiteY9669" fmla="*/ 740268 h 7116222"/>
              <a:gd name="connsiteX9670" fmla="*/ 5976885 w 7180474"/>
              <a:gd name="connsiteY9670" fmla="*/ 712308 h 7116222"/>
              <a:gd name="connsiteX9671" fmla="*/ 6062129 w 7180474"/>
              <a:gd name="connsiteY9671" fmla="*/ 684477 h 7116222"/>
              <a:gd name="connsiteX9672" fmla="*/ 6062129 w 7180474"/>
              <a:gd name="connsiteY9672" fmla="*/ 594696 h 7116222"/>
              <a:gd name="connsiteX9673" fmla="*/ 6147246 w 7180474"/>
              <a:gd name="connsiteY9673" fmla="*/ 712693 h 7116222"/>
              <a:gd name="connsiteX9674" fmla="*/ 6050678 w 7180474"/>
              <a:gd name="connsiteY9674" fmla="*/ 676140 h 7116222"/>
              <a:gd name="connsiteX9675" fmla="*/ 5958436 w 7180474"/>
              <a:gd name="connsiteY9675" fmla="*/ 706280 h 7116222"/>
              <a:gd name="connsiteX9676" fmla="*/ 5809323 w 7180474"/>
              <a:gd name="connsiteY9676" fmla="*/ 657029 h 7116222"/>
              <a:gd name="connsiteX9677" fmla="*/ 5901565 w 7180474"/>
              <a:gd name="connsiteY9677" fmla="*/ 528772 h 7116222"/>
              <a:gd name="connsiteX9678" fmla="*/ 5993806 w 7180474"/>
              <a:gd name="connsiteY9678" fmla="*/ 498632 h 7116222"/>
              <a:gd name="connsiteX9679" fmla="*/ 6050805 w 7180474"/>
              <a:gd name="connsiteY9679" fmla="*/ 577767 h 7116222"/>
              <a:gd name="connsiteX9680" fmla="*/ 5939861 w 7180474"/>
              <a:gd name="connsiteY9680" fmla="*/ 712308 h 7116222"/>
              <a:gd name="connsiteX9681" fmla="*/ 5801689 w 7180474"/>
              <a:gd name="connsiteY9681" fmla="*/ 757070 h 7116222"/>
              <a:gd name="connsiteX9682" fmla="*/ 5769246 w 7180474"/>
              <a:gd name="connsiteY9682" fmla="*/ 711924 h 7116222"/>
              <a:gd name="connsiteX9683" fmla="*/ 5801689 w 7180474"/>
              <a:gd name="connsiteY9683" fmla="*/ 666905 h 7116222"/>
              <a:gd name="connsiteX9684" fmla="*/ 5882862 w 7180474"/>
              <a:gd name="connsiteY9684" fmla="*/ 889175 h 7116222"/>
              <a:gd name="connsiteX9685" fmla="*/ 5745072 w 7180474"/>
              <a:gd name="connsiteY9685" fmla="*/ 844029 h 7116222"/>
              <a:gd name="connsiteX9686" fmla="*/ 5745072 w 7180474"/>
              <a:gd name="connsiteY9686" fmla="*/ 787852 h 7116222"/>
              <a:gd name="connsiteX9687" fmla="*/ 5797745 w 7180474"/>
              <a:gd name="connsiteY9687" fmla="*/ 770665 h 7116222"/>
              <a:gd name="connsiteX9688" fmla="*/ 5894312 w 7180474"/>
              <a:gd name="connsiteY9688" fmla="*/ 905079 h 7116222"/>
              <a:gd name="connsiteX9689" fmla="*/ 5951312 w 7180474"/>
              <a:gd name="connsiteY9689" fmla="*/ 984214 h 7116222"/>
              <a:gd name="connsiteX9690" fmla="*/ 5894567 w 7180474"/>
              <a:gd name="connsiteY9690" fmla="*/ 1062451 h 7116222"/>
              <a:gd name="connsiteX9691" fmla="*/ 5894567 w 7180474"/>
              <a:gd name="connsiteY9691" fmla="*/ 1062451 h 7116222"/>
              <a:gd name="connsiteX9692" fmla="*/ 5801689 w 7180474"/>
              <a:gd name="connsiteY9692" fmla="*/ 1093104 h 7116222"/>
              <a:gd name="connsiteX9693" fmla="*/ 5744690 w 7180474"/>
              <a:gd name="connsiteY9693" fmla="*/ 1013969 h 7116222"/>
              <a:gd name="connsiteX9694" fmla="*/ 5744690 w 7180474"/>
              <a:gd name="connsiteY9694" fmla="*/ 855828 h 7116222"/>
              <a:gd name="connsiteX9695" fmla="*/ 5797745 w 7180474"/>
              <a:gd name="connsiteY9695" fmla="*/ 1107084 h 7116222"/>
              <a:gd name="connsiteX9696" fmla="*/ 5882862 w 7180474"/>
              <a:gd name="connsiteY9696" fmla="*/ 1079124 h 7116222"/>
              <a:gd name="connsiteX9697" fmla="*/ 5830443 w 7180474"/>
              <a:gd name="connsiteY9697" fmla="*/ 1152231 h 7116222"/>
              <a:gd name="connsiteX9698" fmla="*/ 5882989 w 7180474"/>
              <a:gd name="connsiteY9698" fmla="*/ 1225209 h 7116222"/>
              <a:gd name="connsiteX9699" fmla="*/ 5797872 w 7180474"/>
              <a:gd name="connsiteY9699" fmla="*/ 1197377 h 7116222"/>
              <a:gd name="connsiteX9700" fmla="*/ 5745326 w 7180474"/>
              <a:gd name="connsiteY9700" fmla="*/ 1270356 h 7116222"/>
              <a:gd name="connsiteX9701" fmla="*/ 5745326 w 7180474"/>
              <a:gd name="connsiteY9701" fmla="*/ 1180575 h 7116222"/>
              <a:gd name="connsiteX9702" fmla="*/ 5660082 w 7180474"/>
              <a:gd name="connsiteY9702" fmla="*/ 1152615 h 7116222"/>
              <a:gd name="connsiteX9703" fmla="*/ 5745199 w 7180474"/>
              <a:gd name="connsiteY9703" fmla="*/ 1124784 h 7116222"/>
              <a:gd name="connsiteX9704" fmla="*/ 5745199 w 7180474"/>
              <a:gd name="connsiteY9704" fmla="*/ 1035003 h 7116222"/>
              <a:gd name="connsiteX9705" fmla="*/ 5734130 w 7180474"/>
              <a:gd name="connsiteY9705" fmla="*/ 998450 h 7116222"/>
              <a:gd name="connsiteX9706" fmla="*/ 5649013 w 7180474"/>
              <a:gd name="connsiteY9706" fmla="*/ 879940 h 7116222"/>
              <a:gd name="connsiteX9707" fmla="*/ 5681584 w 7180474"/>
              <a:gd name="connsiteY9707" fmla="*/ 834794 h 7116222"/>
              <a:gd name="connsiteX9708" fmla="*/ 5734130 w 7180474"/>
              <a:gd name="connsiteY9708" fmla="*/ 852109 h 7116222"/>
              <a:gd name="connsiteX9709" fmla="*/ 5623567 w 7180474"/>
              <a:gd name="connsiteY9709" fmla="*/ 1152231 h 7116222"/>
              <a:gd name="connsiteX9710" fmla="*/ 5538450 w 7180474"/>
              <a:gd name="connsiteY9710" fmla="*/ 1180191 h 7116222"/>
              <a:gd name="connsiteX9711" fmla="*/ 5538450 w 7180474"/>
              <a:gd name="connsiteY9711" fmla="*/ 1269971 h 7116222"/>
              <a:gd name="connsiteX9712" fmla="*/ 5485777 w 7180474"/>
              <a:gd name="connsiteY9712" fmla="*/ 1196992 h 7116222"/>
              <a:gd name="connsiteX9713" fmla="*/ 5400661 w 7180474"/>
              <a:gd name="connsiteY9713" fmla="*/ 1224824 h 7116222"/>
              <a:gd name="connsiteX9714" fmla="*/ 5453334 w 7180474"/>
              <a:gd name="connsiteY9714" fmla="*/ 1151846 h 7116222"/>
              <a:gd name="connsiteX9715" fmla="*/ 5400661 w 7180474"/>
              <a:gd name="connsiteY9715" fmla="*/ 1078867 h 7116222"/>
              <a:gd name="connsiteX9716" fmla="*/ 5485777 w 7180474"/>
              <a:gd name="connsiteY9716" fmla="*/ 1106828 h 7116222"/>
              <a:gd name="connsiteX9717" fmla="*/ 5538450 w 7180474"/>
              <a:gd name="connsiteY9717" fmla="*/ 1033721 h 7116222"/>
              <a:gd name="connsiteX9718" fmla="*/ 5538450 w 7180474"/>
              <a:gd name="connsiteY9718" fmla="*/ 1123501 h 7116222"/>
              <a:gd name="connsiteX9719" fmla="*/ 5538450 w 7180474"/>
              <a:gd name="connsiteY9719" fmla="*/ 844413 h 7116222"/>
              <a:gd name="connsiteX9720" fmla="*/ 5400661 w 7180474"/>
              <a:gd name="connsiteY9720" fmla="*/ 889560 h 7116222"/>
              <a:gd name="connsiteX9721" fmla="*/ 5485777 w 7180474"/>
              <a:gd name="connsiteY9721" fmla="*/ 771435 h 7116222"/>
              <a:gd name="connsiteX9722" fmla="*/ 5538450 w 7180474"/>
              <a:gd name="connsiteY9722" fmla="*/ 788621 h 7116222"/>
              <a:gd name="connsiteX9723" fmla="*/ 5474835 w 7180474"/>
              <a:gd name="connsiteY9723" fmla="*/ 767459 h 7116222"/>
              <a:gd name="connsiteX9724" fmla="*/ 5382594 w 7180474"/>
              <a:gd name="connsiteY9724" fmla="*/ 895716 h 7116222"/>
              <a:gd name="connsiteX9725" fmla="*/ 5290479 w 7180474"/>
              <a:gd name="connsiteY9725" fmla="*/ 925857 h 7116222"/>
              <a:gd name="connsiteX9726" fmla="*/ 5233480 w 7180474"/>
              <a:gd name="connsiteY9726" fmla="*/ 846850 h 7116222"/>
              <a:gd name="connsiteX9727" fmla="*/ 5233480 w 7180474"/>
              <a:gd name="connsiteY9727" fmla="*/ 748220 h 7116222"/>
              <a:gd name="connsiteX9728" fmla="*/ 5325595 w 7180474"/>
              <a:gd name="connsiteY9728" fmla="*/ 718080 h 7116222"/>
              <a:gd name="connsiteX9729" fmla="*/ 5286026 w 7180474"/>
              <a:gd name="connsiteY9729" fmla="*/ 939195 h 7116222"/>
              <a:gd name="connsiteX9730" fmla="*/ 5371143 w 7180474"/>
              <a:gd name="connsiteY9730" fmla="*/ 911235 h 7116222"/>
              <a:gd name="connsiteX9731" fmla="*/ 5318597 w 7180474"/>
              <a:gd name="connsiteY9731" fmla="*/ 984342 h 7116222"/>
              <a:gd name="connsiteX9732" fmla="*/ 5371143 w 7180474"/>
              <a:gd name="connsiteY9732" fmla="*/ 1057192 h 7116222"/>
              <a:gd name="connsiteX9733" fmla="*/ 5286026 w 7180474"/>
              <a:gd name="connsiteY9733" fmla="*/ 1029360 h 7116222"/>
              <a:gd name="connsiteX9734" fmla="*/ 5233480 w 7180474"/>
              <a:gd name="connsiteY9734" fmla="*/ 1102339 h 7116222"/>
              <a:gd name="connsiteX9735" fmla="*/ 5233480 w 7180474"/>
              <a:gd name="connsiteY9735" fmla="*/ 1012558 h 7116222"/>
              <a:gd name="connsiteX9736" fmla="*/ 5148236 w 7180474"/>
              <a:gd name="connsiteY9736" fmla="*/ 984727 h 7116222"/>
              <a:gd name="connsiteX9737" fmla="*/ 5233480 w 7180474"/>
              <a:gd name="connsiteY9737" fmla="*/ 956895 h 7116222"/>
              <a:gd name="connsiteX9738" fmla="*/ 5233480 w 7180474"/>
              <a:gd name="connsiteY9738" fmla="*/ 867115 h 7116222"/>
              <a:gd name="connsiteX9739" fmla="*/ 5037546 w 7180474"/>
              <a:gd name="connsiteY9739" fmla="*/ 830561 h 7116222"/>
              <a:gd name="connsiteX9740" fmla="*/ 5037546 w 7180474"/>
              <a:gd name="connsiteY9740" fmla="*/ 740781 h 7116222"/>
              <a:gd name="connsiteX9741" fmla="*/ 4952429 w 7180474"/>
              <a:gd name="connsiteY9741" fmla="*/ 712821 h 7116222"/>
              <a:gd name="connsiteX9742" fmla="*/ 5037546 w 7180474"/>
              <a:gd name="connsiteY9742" fmla="*/ 684990 h 7116222"/>
              <a:gd name="connsiteX9743" fmla="*/ 5037546 w 7180474"/>
              <a:gd name="connsiteY9743" fmla="*/ 595210 h 7116222"/>
              <a:gd name="connsiteX9744" fmla="*/ 5122663 w 7180474"/>
              <a:gd name="connsiteY9744" fmla="*/ 713206 h 7116222"/>
              <a:gd name="connsiteX9745" fmla="*/ 5026096 w 7180474"/>
              <a:gd name="connsiteY9745" fmla="*/ 676653 h 7116222"/>
              <a:gd name="connsiteX9746" fmla="*/ 4933854 w 7180474"/>
              <a:gd name="connsiteY9746" fmla="*/ 706793 h 7116222"/>
              <a:gd name="connsiteX9747" fmla="*/ 4783850 w 7180474"/>
              <a:gd name="connsiteY9747" fmla="*/ 657029 h 7116222"/>
              <a:gd name="connsiteX9748" fmla="*/ 4876091 w 7180474"/>
              <a:gd name="connsiteY9748" fmla="*/ 528772 h 7116222"/>
              <a:gd name="connsiteX9749" fmla="*/ 4968333 w 7180474"/>
              <a:gd name="connsiteY9749" fmla="*/ 498632 h 7116222"/>
              <a:gd name="connsiteX9750" fmla="*/ 5025587 w 7180474"/>
              <a:gd name="connsiteY9750" fmla="*/ 578023 h 7116222"/>
              <a:gd name="connsiteX9751" fmla="*/ 4915278 w 7180474"/>
              <a:gd name="connsiteY9751" fmla="*/ 712821 h 7116222"/>
              <a:gd name="connsiteX9752" fmla="*/ 4777616 w 7180474"/>
              <a:gd name="connsiteY9752" fmla="*/ 757968 h 7116222"/>
              <a:gd name="connsiteX9753" fmla="*/ 4745045 w 7180474"/>
              <a:gd name="connsiteY9753" fmla="*/ 712821 h 7116222"/>
              <a:gd name="connsiteX9754" fmla="*/ 4777616 w 7180474"/>
              <a:gd name="connsiteY9754" fmla="*/ 667803 h 7116222"/>
              <a:gd name="connsiteX9755" fmla="*/ 4858279 w 7180474"/>
              <a:gd name="connsiteY9755" fmla="*/ 889688 h 7116222"/>
              <a:gd name="connsiteX9756" fmla="*/ 4720235 w 7180474"/>
              <a:gd name="connsiteY9756" fmla="*/ 843644 h 7116222"/>
              <a:gd name="connsiteX9757" fmla="*/ 4720235 w 7180474"/>
              <a:gd name="connsiteY9757" fmla="*/ 787852 h 7116222"/>
              <a:gd name="connsiteX9758" fmla="*/ 4772781 w 7180474"/>
              <a:gd name="connsiteY9758" fmla="*/ 770665 h 7116222"/>
              <a:gd name="connsiteX9759" fmla="*/ 4869730 w 7180474"/>
              <a:gd name="connsiteY9759" fmla="*/ 905592 h 7116222"/>
              <a:gd name="connsiteX9760" fmla="*/ 4926729 w 7180474"/>
              <a:gd name="connsiteY9760" fmla="*/ 984727 h 7116222"/>
              <a:gd name="connsiteX9761" fmla="*/ 4868839 w 7180474"/>
              <a:gd name="connsiteY9761" fmla="*/ 1062451 h 7116222"/>
              <a:gd name="connsiteX9762" fmla="*/ 4868839 w 7180474"/>
              <a:gd name="connsiteY9762" fmla="*/ 1062451 h 7116222"/>
              <a:gd name="connsiteX9763" fmla="*/ 4776725 w 7180474"/>
              <a:gd name="connsiteY9763" fmla="*/ 1092719 h 7116222"/>
              <a:gd name="connsiteX9764" fmla="*/ 4720235 w 7180474"/>
              <a:gd name="connsiteY9764" fmla="*/ 1013969 h 7116222"/>
              <a:gd name="connsiteX9765" fmla="*/ 4720235 w 7180474"/>
              <a:gd name="connsiteY9765" fmla="*/ 855828 h 7116222"/>
              <a:gd name="connsiteX9766" fmla="*/ 4773163 w 7180474"/>
              <a:gd name="connsiteY9766" fmla="*/ 1107597 h 7116222"/>
              <a:gd name="connsiteX9767" fmla="*/ 4858279 w 7180474"/>
              <a:gd name="connsiteY9767" fmla="*/ 1079637 h 7116222"/>
              <a:gd name="connsiteX9768" fmla="*/ 4804716 w 7180474"/>
              <a:gd name="connsiteY9768" fmla="*/ 1152231 h 7116222"/>
              <a:gd name="connsiteX9769" fmla="*/ 4857389 w 7180474"/>
              <a:gd name="connsiteY9769" fmla="*/ 1225209 h 7116222"/>
              <a:gd name="connsiteX9770" fmla="*/ 4772144 w 7180474"/>
              <a:gd name="connsiteY9770" fmla="*/ 1197377 h 7116222"/>
              <a:gd name="connsiteX9771" fmla="*/ 4720235 w 7180474"/>
              <a:gd name="connsiteY9771" fmla="*/ 1269842 h 7116222"/>
              <a:gd name="connsiteX9772" fmla="*/ 4720235 w 7180474"/>
              <a:gd name="connsiteY9772" fmla="*/ 1180062 h 7116222"/>
              <a:gd name="connsiteX9773" fmla="*/ 4634991 w 7180474"/>
              <a:gd name="connsiteY9773" fmla="*/ 1152102 h 7116222"/>
              <a:gd name="connsiteX9774" fmla="*/ 4720235 w 7180474"/>
              <a:gd name="connsiteY9774" fmla="*/ 1124271 h 7116222"/>
              <a:gd name="connsiteX9775" fmla="*/ 4720235 w 7180474"/>
              <a:gd name="connsiteY9775" fmla="*/ 1034490 h 7116222"/>
              <a:gd name="connsiteX9776" fmla="*/ 4709548 w 7180474"/>
              <a:gd name="connsiteY9776" fmla="*/ 998963 h 7116222"/>
              <a:gd name="connsiteX9777" fmla="*/ 4624303 w 7180474"/>
              <a:gd name="connsiteY9777" fmla="*/ 880838 h 7116222"/>
              <a:gd name="connsiteX9778" fmla="*/ 4656874 w 7180474"/>
              <a:gd name="connsiteY9778" fmla="*/ 835692 h 7116222"/>
              <a:gd name="connsiteX9779" fmla="*/ 4709548 w 7180474"/>
              <a:gd name="connsiteY9779" fmla="*/ 853006 h 7116222"/>
              <a:gd name="connsiteX9780" fmla="*/ 4598730 w 7180474"/>
              <a:gd name="connsiteY9780" fmla="*/ 1152872 h 7116222"/>
              <a:gd name="connsiteX9781" fmla="*/ 4513614 w 7180474"/>
              <a:gd name="connsiteY9781" fmla="*/ 1180832 h 7116222"/>
              <a:gd name="connsiteX9782" fmla="*/ 4513614 w 7180474"/>
              <a:gd name="connsiteY9782" fmla="*/ 1270612 h 7116222"/>
              <a:gd name="connsiteX9783" fmla="*/ 4460940 w 7180474"/>
              <a:gd name="connsiteY9783" fmla="*/ 1197634 h 7116222"/>
              <a:gd name="connsiteX9784" fmla="*/ 4375823 w 7180474"/>
              <a:gd name="connsiteY9784" fmla="*/ 1225465 h 7116222"/>
              <a:gd name="connsiteX9785" fmla="*/ 4427606 w 7180474"/>
              <a:gd name="connsiteY9785" fmla="*/ 1152231 h 7116222"/>
              <a:gd name="connsiteX9786" fmla="*/ 4374933 w 7180474"/>
              <a:gd name="connsiteY9786" fmla="*/ 1079252 h 7116222"/>
              <a:gd name="connsiteX9787" fmla="*/ 4460050 w 7180474"/>
              <a:gd name="connsiteY9787" fmla="*/ 1107212 h 7116222"/>
              <a:gd name="connsiteX9788" fmla="*/ 4512723 w 7180474"/>
              <a:gd name="connsiteY9788" fmla="*/ 1034106 h 7116222"/>
              <a:gd name="connsiteX9789" fmla="*/ 4512723 w 7180474"/>
              <a:gd name="connsiteY9789" fmla="*/ 1123886 h 7116222"/>
              <a:gd name="connsiteX9790" fmla="*/ 4513614 w 7180474"/>
              <a:gd name="connsiteY9790" fmla="*/ 845055 h 7116222"/>
              <a:gd name="connsiteX9791" fmla="*/ 4375823 w 7180474"/>
              <a:gd name="connsiteY9791" fmla="*/ 890201 h 7116222"/>
              <a:gd name="connsiteX9792" fmla="*/ 4460940 w 7180474"/>
              <a:gd name="connsiteY9792" fmla="*/ 772076 h 7116222"/>
              <a:gd name="connsiteX9793" fmla="*/ 4513614 w 7180474"/>
              <a:gd name="connsiteY9793" fmla="*/ 789263 h 7116222"/>
              <a:gd name="connsiteX9794" fmla="*/ 4449999 w 7180474"/>
              <a:gd name="connsiteY9794" fmla="*/ 768100 h 7116222"/>
              <a:gd name="connsiteX9795" fmla="*/ 4357884 w 7180474"/>
              <a:gd name="connsiteY9795" fmla="*/ 896357 h 7116222"/>
              <a:gd name="connsiteX9796" fmla="*/ 4265642 w 7180474"/>
              <a:gd name="connsiteY9796" fmla="*/ 926498 h 7116222"/>
              <a:gd name="connsiteX9797" fmla="*/ 4208643 w 7180474"/>
              <a:gd name="connsiteY9797" fmla="*/ 847491 h 7116222"/>
              <a:gd name="connsiteX9798" fmla="*/ 4208643 w 7180474"/>
              <a:gd name="connsiteY9798" fmla="*/ 748220 h 7116222"/>
              <a:gd name="connsiteX9799" fmla="*/ 4300885 w 7180474"/>
              <a:gd name="connsiteY9799" fmla="*/ 718080 h 7116222"/>
              <a:gd name="connsiteX9800" fmla="*/ 4261190 w 7180474"/>
              <a:gd name="connsiteY9800" fmla="*/ 939837 h 7116222"/>
              <a:gd name="connsiteX9801" fmla="*/ 4346433 w 7180474"/>
              <a:gd name="connsiteY9801" fmla="*/ 911877 h 7116222"/>
              <a:gd name="connsiteX9802" fmla="*/ 4293760 w 7180474"/>
              <a:gd name="connsiteY9802" fmla="*/ 984983 h 7116222"/>
              <a:gd name="connsiteX9803" fmla="*/ 4346306 w 7180474"/>
              <a:gd name="connsiteY9803" fmla="*/ 1057833 h 7116222"/>
              <a:gd name="connsiteX9804" fmla="*/ 4261190 w 7180474"/>
              <a:gd name="connsiteY9804" fmla="*/ 1030001 h 7116222"/>
              <a:gd name="connsiteX9805" fmla="*/ 4208643 w 7180474"/>
              <a:gd name="connsiteY9805" fmla="*/ 1102980 h 7116222"/>
              <a:gd name="connsiteX9806" fmla="*/ 4208643 w 7180474"/>
              <a:gd name="connsiteY9806" fmla="*/ 1013200 h 7116222"/>
              <a:gd name="connsiteX9807" fmla="*/ 4122254 w 7180474"/>
              <a:gd name="connsiteY9807" fmla="*/ 983701 h 7116222"/>
              <a:gd name="connsiteX9808" fmla="*/ 4207371 w 7180474"/>
              <a:gd name="connsiteY9808" fmla="*/ 955869 h 7116222"/>
              <a:gd name="connsiteX9809" fmla="*/ 4207371 w 7180474"/>
              <a:gd name="connsiteY9809" fmla="*/ 866089 h 7116222"/>
              <a:gd name="connsiteX9810" fmla="*/ 4012709 w 7180474"/>
              <a:gd name="connsiteY9810" fmla="*/ 831203 h 7116222"/>
              <a:gd name="connsiteX9811" fmla="*/ 4012709 w 7180474"/>
              <a:gd name="connsiteY9811" fmla="*/ 741423 h 7116222"/>
              <a:gd name="connsiteX9812" fmla="*/ 3927593 w 7180474"/>
              <a:gd name="connsiteY9812" fmla="*/ 713463 h 7116222"/>
              <a:gd name="connsiteX9813" fmla="*/ 4012709 w 7180474"/>
              <a:gd name="connsiteY9813" fmla="*/ 685631 h 7116222"/>
              <a:gd name="connsiteX9814" fmla="*/ 4012709 w 7180474"/>
              <a:gd name="connsiteY9814" fmla="*/ 595851 h 7116222"/>
              <a:gd name="connsiteX9815" fmla="*/ 4097826 w 7180474"/>
              <a:gd name="connsiteY9815" fmla="*/ 713847 h 7116222"/>
              <a:gd name="connsiteX9816" fmla="*/ 4001258 w 7180474"/>
              <a:gd name="connsiteY9816" fmla="*/ 677294 h 7116222"/>
              <a:gd name="connsiteX9817" fmla="*/ 3909017 w 7180474"/>
              <a:gd name="connsiteY9817" fmla="*/ 707435 h 7116222"/>
              <a:gd name="connsiteX9818" fmla="*/ 3759776 w 7180474"/>
              <a:gd name="connsiteY9818" fmla="*/ 658569 h 7116222"/>
              <a:gd name="connsiteX9819" fmla="*/ 3852018 w 7180474"/>
              <a:gd name="connsiteY9819" fmla="*/ 530311 h 7116222"/>
              <a:gd name="connsiteX9820" fmla="*/ 3944260 w 7180474"/>
              <a:gd name="connsiteY9820" fmla="*/ 500171 h 7116222"/>
              <a:gd name="connsiteX9821" fmla="*/ 4001258 w 7180474"/>
              <a:gd name="connsiteY9821" fmla="*/ 579306 h 7116222"/>
              <a:gd name="connsiteX9822" fmla="*/ 3890569 w 7180474"/>
              <a:gd name="connsiteY9822" fmla="*/ 713463 h 7116222"/>
              <a:gd name="connsiteX9823" fmla="*/ 3752778 w 7180474"/>
              <a:gd name="connsiteY9823" fmla="*/ 758609 h 7116222"/>
              <a:gd name="connsiteX9824" fmla="*/ 3720208 w 7180474"/>
              <a:gd name="connsiteY9824" fmla="*/ 713463 h 7116222"/>
              <a:gd name="connsiteX9825" fmla="*/ 3752778 w 7180474"/>
              <a:gd name="connsiteY9825" fmla="*/ 668444 h 7116222"/>
              <a:gd name="connsiteX9826" fmla="*/ 3833569 w 7180474"/>
              <a:gd name="connsiteY9826" fmla="*/ 890329 h 7116222"/>
              <a:gd name="connsiteX9827" fmla="*/ 3695780 w 7180474"/>
              <a:gd name="connsiteY9827" fmla="*/ 845183 h 7116222"/>
              <a:gd name="connsiteX9828" fmla="*/ 3695780 w 7180474"/>
              <a:gd name="connsiteY9828" fmla="*/ 787852 h 7116222"/>
              <a:gd name="connsiteX9829" fmla="*/ 3748325 w 7180474"/>
              <a:gd name="connsiteY9829" fmla="*/ 770665 h 7116222"/>
              <a:gd name="connsiteX9830" fmla="*/ 3845020 w 7180474"/>
              <a:gd name="connsiteY9830" fmla="*/ 906233 h 7116222"/>
              <a:gd name="connsiteX9831" fmla="*/ 3902019 w 7180474"/>
              <a:gd name="connsiteY9831" fmla="*/ 985368 h 7116222"/>
              <a:gd name="connsiteX9832" fmla="*/ 3843112 w 7180474"/>
              <a:gd name="connsiteY9832" fmla="*/ 1062451 h 7116222"/>
              <a:gd name="connsiteX9833" fmla="*/ 3843112 w 7180474"/>
              <a:gd name="connsiteY9833" fmla="*/ 1062451 h 7116222"/>
              <a:gd name="connsiteX9834" fmla="*/ 3750997 w 7180474"/>
              <a:gd name="connsiteY9834" fmla="*/ 1092719 h 7116222"/>
              <a:gd name="connsiteX9835" fmla="*/ 3693998 w 7180474"/>
              <a:gd name="connsiteY9835" fmla="*/ 1013585 h 7116222"/>
              <a:gd name="connsiteX9836" fmla="*/ 3693998 w 7180474"/>
              <a:gd name="connsiteY9836" fmla="*/ 855828 h 7116222"/>
              <a:gd name="connsiteX9837" fmla="*/ 3748325 w 7180474"/>
              <a:gd name="connsiteY9837" fmla="*/ 1108238 h 7116222"/>
              <a:gd name="connsiteX9838" fmla="*/ 3833442 w 7180474"/>
              <a:gd name="connsiteY9838" fmla="*/ 1080278 h 7116222"/>
              <a:gd name="connsiteX9839" fmla="*/ 3778733 w 7180474"/>
              <a:gd name="connsiteY9839" fmla="*/ 1152231 h 7116222"/>
              <a:gd name="connsiteX9840" fmla="*/ 3831407 w 7180474"/>
              <a:gd name="connsiteY9840" fmla="*/ 1225209 h 7116222"/>
              <a:gd name="connsiteX9841" fmla="*/ 3746163 w 7180474"/>
              <a:gd name="connsiteY9841" fmla="*/ 1197377 h 7116222"/>
              <a:gd name="connsiteX9842" fmla="*/ 3693617 w 7180474"/>
              <a:gd name="connsiteY9842" fmla="*/ 1270356 h 7116222"/>
              <a:gd name="connsiteX9843" fmla="*/ 3693617 w 7180474"/>
              <a:gd name="connsiteY9843" fmla="*/ 1180575 h 7116222"/>
              <a:gd name="connsiteX9844" fmla="*/ 3608754 w 7180474"/>
              <a:gd name="connsiteY9844" fmla="*/ 1152231 h 7116222"/>
              <a:gd name="connsiteX9845" fmla="*/ 3693871 w 7180474"/>
              <a:gd name="connsiteY9845" fmla="*/ 1124399 h 7116222"/>
              <a:gd name="connsiteX9846" fmla="*/ 3693871 w 7180474"/>
              <a:gd name="connsiteY9846" fmla="*/ 1034619 h 7116222"/>
              <a:gd name="connsiteX9847" fmla="*/ 3684710 w 7180474"/>
              <a:gd name="connsiteY9847" fmla="*/ 999604 h 7116222"/>
              <a:gd name="connsiteX9848" fmla="*/ 3599594 w 7180474"/>
              <a:gd name="connsiteY9848" fmla="*/ 881480 h 7116222"/>
              <a:gd name="connsiteX9849" fmla="*/ 3632037 w 7180474"/>
              <a:gd name="connsiteY9849" fmla="*/ 836333 h 7116222"/>
              <a:gd name="connsiteX9850" fmla="*/ 3684710 w 7180474"/>
              <a:gd name="connsiteY9850" fmla="*/ 853648 h 7116222"/>
              <a:gd name="connsiteX9851" fmla="*/ 3573893 w 7180474"/>
              <a:gd name="connsiteY9851" fmla="*/ 1153513 h 7116222"/>
              <a:gd name="connsiteX9852" fmla="*/ 3486105 w 7180474"/>
              <a:gd name="connsiteY9852" fmla="*/ 1179678 h 7116222"/>
              <a:gd name="connsiteX9853" fmla="*/ 3486105 w 7180474"/>
              <a:gd name="connsiteY9853" fmla="*/ 1269458 h 7116222"/>
              <a:gd name="connsiteX9854" fmla="*/ 3433431 w 7180474"/>
              <a:gd name="connsiteY9854" fmla="*/ 1196479 h 7116222"/>
              <a:gd name="connsiteX9855" fmla="*/ 3348315 w 7180474"/>
              <a:gd name="connsiteY9855" fmla="*/ 1224311 h 7116222"/>
              <a:gd name="connsiteX9856" fmla="*/ 3400988 w 7180474"/>
              <a:gd name="connsiteY9856" fmla="*/ 1151333 h 7116222"/>
              <a:gd name="connsiteX9857" fmla="*/ 3348442 w 7180474"/>
              <a:gd name="connsiteY9857" fmla="*/ 1078354 h 7116222"/>
              <a:gd name="connsiteX9858" fmla="*/ 3433431 w 7180474"/>
              <a:gd name="connsiteY9858" fmla="*/ 1106315 h 7116222"/>
              <a:gd name="connsiteX9859" fmla="*/ 3486105 w 7180474"/>
              <a:gd name="connsiteY9859" fmla="*/ 1033208 h 7116222"/>
              <a:gd name="connsiteX9860" fmla="*/ 3486105 w 7180474"/>
              <a:gd name="connsiteY9860" fmla="*/ 1122988 h 7116222"/>
              <a:gd name="connsiteX9861" fmla="*/ 3488776 w 7180474"/>
              <a:gd name="connsiteY9861" fmla="*/ 845696 h 7116222"/>
              <a:gd name="connsiteX9862" fmla="*/ 3350987 w 7180474"/>
              <a:gd name="connsiteY9862" fmla="*/ 890842 h 7116222"/>
              <a:gd name="connsiteX9863" fmla="*/ 3436103 w 7180474"/>
              <a:gd name="connsiteY9863" fmla="*/ 772718 h 7116222"/>
              <a:gd name="connsiteX9864" fmla="*/ 3486105 w 7180474"/>
              <a:gd name="connsiteY9864" fmla="*/ 787852 h 7116222"/>
              <a:gd name="connsiteX9865" fmla="*/ 3425161 w 7180474"/>
              <a:gd name="connsiteY9865" fmla="*/ 768742 h 7116222"/>
              <a:gd name="connsiteX9866" fmla="*/ 3333047 w 7180474"/>
              <a:gd name="connsiteY9866" fmla="*/ 896999 h 7116222"/>
              <a:gd name="connsiteX9867" fmla="*/ 3240805 w 7180474"/>
              <a:gd name="connsiteY9867" fmla="*/ 927139 h 7116222"/>
              <a:gd name="connsiteX9868" fmla="*/ 3180753 w 7180474"/>
              <a:gd name="connsiteY9868" fmla="*/ 846081 h 7116222"/>
              <a:gd name="connsiteX9869" fmla="*/ 3180753 w 7180474"/>
              <a:gd name="connsiteY9869" fmla="*/ 748220 h 7116222"/>
              <a:gd name="connsiteX9870" fmla="*/ 3272995 w 7180474"/>
              <a:gd name="connsiteY9870" fmla="*/ 718080 h 7116222"/>
              <a:gd name="connsiteX9871" fmla="*/ 3236480 w 7180474"/>
              <a:gd name="connsiteY9871" fmla="*/ 940478 h 7116222"/>
              <a:gd name="connsiteX9872" fmla="*/ 3321596 w 7180474"/>
              <a:gd name="connsiteY9872" fmla="*/ 912518 h 7116222"/>
              <a:gd name="connsiteX9873" fmla="*/ 3268923 w 7180474"/>
              <a:gd name="connsiteY9873" fmla="*/ 985624 h 7116222"/>
              <a:gd name="connsiteX9874" fmla="*/ 3321469 w 7180474"/>
              <a:gd name="connsiteY9874" fmla="*/ 1058475 h 7116222"/>
              <a:gd name="connsiteX9875" fmla="*/ 3236352 w 7180474"/>
              <a:gd name="connsiteY9875" fmla="*/ 1030643 h 7116222"/>
              <a:gd name="connsiteX9876" fmla="*/ 3180753 w 7180474"/>
              <a:gd name="connsiteY9876" fmla="*/ 1101826 h 7116222"/>
              <a:gd name="connsiteX9877" fmla="*/ 3180753 w 7180474"/>
              <a:gd name="connsiteY9877" fmla="*/ 1012045 h 7116222"/>
              <a:gd name="connsiteX9878" fmla="*/ 3095636 w 7180474"/>
              <a:gd name="connsiteY9878" fmla="*/ 984214 h 7116222"/>
              <a:gd name="connsiteX9879" fmla="*/ 3180753 w 7180474"/>
              <a:gd name="connsiteY9879" fmla="*/ 956382 h 7116222"/>
              <a:gd name="connsiteX9880" fmla="*/ 3180753 w 7180474"/>
              <a:gd name="connsiteY9880" fmla="*/ 866602 h 7116222"/>
              <a:gd name="connsiteX9881" fmla="*/ 2987872 w 7180474"/>
              <a:gd name="connsiteY9881" fmla="*/ 831844 h 7116222"/>
              <a:gd name="connsiteX9882" fmla="*/ 2987872 w 7180474"/>
              <a:gd name="connsiteY9882" fmla="*/ 742064 h 7116222"/>
              <a:gd name="connsiteX9883" fmla="*/ 2902755 w 7180474"/>
              <a:gd name="connsiteY9883" fmla="*/ 714104 h 7116222"/>
              <a:gd name="connsiteX9884" fmla="*/ 2987872 w 7180474"/>
              <a:gd name="connsiteY9884" fmla="*/ 686272 h 7116222"/>
              <a:gd name="connsiteX9885" fmla="*/ 2987872 w 7180474"/>
              <a:gd name="connsiteY9885" fmla="*/ 596492 h 7116222"/>
              <a:gd name="connsiteX9886" fmla="*/ 3072989 w 7180474"/>
              <a:gd name="connsiteY9886" fmla="*/ 714489 h 7116222"/>
              <a:gd name="connsiteX9887" fmla="*/ 2976422 w 7180474"/>
              <a:gd name="connsiteY9887" fmla="*/ 677935 h 7116222"/>
              <a:gd name="connsiteX9888" fmla="*/ 2884180 w 7180474"/>
              <a:gd name="connsiteY9888" fmla="*/ 708076 h 7116222"/>
              <a:gd name="connsiteX9889" fmla="*/ 2734939 w 7180474"/>
              <a:gd name="connsiteY9889" fmla="*/ 659210 h 7116222"/>
              <a:gd name="connsiteX9890" fmla="*/ 2827181 w 7180474"/>
              <a:gd name="connsiteY9890" fmla="*/ 530953 h 7116222"/>
              <a:gd name="connsiteX9891" fmla="*/ 2919423 w 7180474"/>
              <a:gd name="connsiteY9891" fmla="*/ 500812 h 7116222"/>
              <a:gd name="connsiteX9892" fmla="*/ 2976422 w 7180474"/>
              <a:gd name="connsiteY9892" fmla="*/ 579947 h 7116222"/>
              <a:gd name="connsiteX9893" fmla="*/ 2862678 w 7180474"/>
              <a:gd name="connsiteY9893" fmla="*/ 711924 h 7116222"/>
              <a:gd name="connsiteX9894" fmla="*/ 2724888 w 7180474"/>
              <a:gd name="connsiteY9894" fmla="*/ 757070 h 7116222"/>
              <a:gd name="connsiteX9895" fmla="*/ 2692317 w 7180474"/>
              <a:gd name="connsiteY9895" fmla="*/ 711924 h 7116222"/>
              <a:gd name="connsiteX9896" fmla="*/ 2724888 w 7180474"/>
              <a:gd name="connsiteY9896" fmla="*/ 666905 h 7116222"/>
              <a:gd name="connsiteX9897" fmla="*/ 2805679 w 7180474"/>
              <a:gd name="connsiteY9897" fmla="*/ 888790 h 7116222"/>
              <a:gd name="connsiteX9898" fmla="*/ 2667889 w 7180474"/>
              <a:gd name="connsiteY9898" fmla="*/ 843644 h 7116222"/>
              <a:gd name="connsiteX9899" fmla="*/ 2667889 w 7180474"/>
              <a:gd name="connsiteY9899" fmla="*/ 787852 h 7116222"/>
              <a:gd name="connsiteX9900" fmla="*/ 2720435 w 7180474"/>
              <a:gd name="connsiteY9900" fmla="*/ 770665 h 7116222"/>
              <a:gd name="connsiteX9901" fmla="*/ 2817130 w 7180474"/>
              <a:gd name="connsiteY9901" fmla="*/ 904694 h 7116222"/>
              <a:gd name="connsiteX9902" fmla="*/ 2874129 w 7180474"/>
              <a:gd name="connsiteY9902" fmla="*/ 983829 h 7116222"/>
              <a:gd name="connsiteX9903" fmla="*/ 2817384 w 7180474"/>
              <a:gd name="connsiteY9903" fmla="*/ 1062451 h 7116222"/>
              <a:gd name="connsiteX9904" fmla="*/ 2817384 w 7180474"/>
              <a:gd name="connsiteY9904" fmla="*/ 1062451 h 7116222"/>
              <a:gd name="connsiteX9905" fmla="*/ 2725143 w 7180474"/>
              <a:gd name="connsiteY9905" fmla="*/ 1092719 h 7116222"/>
              <a:gd name="connsiteX9906" fmla="*/ 2668144 w 7180474"/>
              <a:gd name="connsiteY9906" fmla="*/ 1013585 h 7116222"/>
              <a:gd name="connsiteX9907" fmla="*/ 2668144 w 7180474"/>
              <a:gd name="connsiteY9907" fmla="*/ 855828 h 7116222"/>
              <a:gd name="connsiteX9908" fmla="*/ 2720435 w 7180474"/>
              <a:gd name="connsiteY9908" fmla="*/ 1106699 h 7116222"/>
              <a:gd name="connsiteX9909" fmla="*/ 2805679 w 7180474"/>
              <a:gd name="connsiteY9909" fmla="*/ 1078739 h 7116222"/>
              <a:gd name="connsiteX9910" fmla="*/ 2753260 w 7180474"/>
              <a:gd name="connsiteY9910" fmla="*/ 1152231 h 7116222"/>
              <a:gd name="connsiteX9911" fmla="*/ 2805933 w 7180474"/>
              <a:gd name="connsiteY9911" fmla="*/ 1225209 h 7116222"/>
              <a:gd name="connsiteX9912" fmla="*/ 2720817 w 7180474"/>
              <a:gd name="connsiteY9912" fmla="*/ 1197377 h 7116222"/>
              <a:gd name="connsiteX9913" fmla="*/ 2668144 w 7180474"/>
              <a:gd name="connsiteY9913" fmla="*/ 1270356 h 7116222"/>
              <a:gd name="connsiteX9914" fmla="*/ 2668144 w 7180474"/>
              <a:gd name="connsiteY9914" fmla="*/ 1180575 h 7116222"/>
              <a:gd name="connsiteX9915" fmla="*/ 2582772 w 7180474"/>
              <a:gd name="connsiteY9915" fmla="*/ 1152231 h 7116222"/>
              <a:gd name="connsiteX9916" fmla="*/ 2667889 w 7180474"/>
              <a:gd name="connsiteY9916" fmla="*/ 1124399 h 7116222"/>
              <a:gd name="connsiteX9917" fmla="*/ 2667889 w 7180474"/>
              <a:gd name="connsiteY9917" fmla="*/ 1034619 h 7116222"/>
              <a:gd name="connsiteX9918" fmla="*/ 2656820 w 7180474"/>
              <a:gd name="connsiteY9918" fmla="*/ 998065 h 7116222"/>
              <a:gd name="connsiteX9919" fmla="*/ 2571703 w 7180474"/>
              <a:gd name="connsiteY9919" fmla="*/ 879940 h 7116222"/>
              <a:gd name="connsiteX9920" fmla="*/ 2604147 w 7180474"/>
              <a:gd name="connsiteY9920" fmla="*/ 834794 h 7116222"/>
              <a:gd name="connsiteX9921" fmla="*/ 2656820 w 7180474"/>
              <a:gd name="connsiteY9921" fmla="*/ 852109 h 7116222"/>
              <a:gd name="connsiteX9922" fmla="*/ 2546130 w 7180474"/>
              <a:gd name="connsiteY9922" fmla="*/ 1151974 h 7116222"/>
              <a:gd name="connsiteX9923" fmla="*/ 2460886 w 7180474"/>
              <a:gd name="connsiteY9923" fmla="*/ 1179934 h 7116222"/>
              <a:gd name="connsiteX9924" fmla="*/ 2460886 w 7180474"/>
              <a:gd name="connsiteY9924" fmla="*/ 1269714 h 7116222"/>
              <a:gd name="connsiteX9925" fmla="*/ 2408340 w 7180474"/>
              <a:gd name="connsiteY9925" fmla="*/ 1196736 h 7116222"/>
              <a:gd name="connsiteX9926" fmla="*/ 2323096 w 7180474"/>
              <a:gd name="connsiteY9926" fmla="*/ 1224568 h 7116222"/>
              <a:gd name="connsiteX9927" fmla="*/ 2375769 w 7180474"/>
              <a:gd name="connsiteY9927" fmla="*/ 1151589 h 7116222"/>
              <a:gd name="connsiteX9928" fmla="*/ 2323223 w 7180474"/>
              <a:gd name="connsiteY9928" fmla="*/ 1078611 h 7116222"/>
              <a:gd name="connsiteX9929" fmla="*/ 2408340 w 7180474"/>
              <a:gd name="connsiteY9929" fmla="*/ 1106571 h 7116222"/>
              <a:gd name="connsiteX9930" fmla="*/ 2460886 w 7180474"/>
              <a:gd name="connsiteY9930" fmla="*/ 1033464 h 7116222"/>
              <a:gd name="connsiteX9931" fmla="*/ 2460886 w 7180474"/>
              <a:gd name="connsiteY9931" fmla="*/ 1123244 h 7116222"/>
              <a:gd name="connsiteX9932" fmla="*/ 2460886 w 7180474"/>
              <a:gd name="connsiteY9932" fmla="*/ 844157 h 7116222"/>
              <a:gd name="connsiteX9933" fmla="*/ 2323096 w 7180474"/>
              <a:gd name="connsiteY9933" fmla="*/ 889303 h 7116222"/>
              <a:gd name="connsiteX9934" fmla="*/ 2408340 w 7180474"/>
              <a:gd name="connsiteY9934" fmla="*/ 771178 h 7116222"/>
              <a:gd name="connsiteX9935" fmla="*/ 2460886 w 7180474"/>
              <a:gd name="connsiteY9935" fmla="*/ 788365 h 7116222"/>
              <a:gd name="connsiteX9936" fmla="*/ 2397271 w 7180474"/>
              <a:gd name="connsiteY9936" fmla="*/ 767202 h 7116222"/>
              <a:gd name="connsiteX9937" fmla="*/ 2305029 w 7180474"/>
              <a:gd name="connsiteY9937" fmla="*/ 895460 h 7116222"/>
              <a:gd name="connsiteX9938" fmla="*/ 2212788 w 7180474"/>
              <a:gd name="connsiteY9938" fmla="*/ 925600 h 7116222"/>
              <a:gd name="connsiteX9939" fmla="*/ 2155789 w 7180474"/>
              <a:gd name="connsiteY9939" fmla="*/ 846594 h 7116222"/>
              <a:gd name="connsiteX9940" fmla="*/ 2155789 w 7180474"/>
              <a:gd name="connsiteY9940" fmla="*/ 748220 h 7116222"/>
              <a:gd name="connsiteX9941" fmla="*/ 2248030 w 7180474"/>
              <a:gd name="connsiteY9941" fmla="*/ 718080 h 7116222"/>
              <a:gd name="connsiteX9942" fmla="*/ 2208462 w 7180474"/>
              <a:gd name="connsiteY9942" fmla="*/ 938939 h 7116222"/>
              <a:gd name="connsiteX9943" fmla="*/ 2293579 w 7180474"/>
              <a:gd name="connsiteY9943" fmla="*/ 910979 h 7116222"/>
              <a:gd name="connsiteX9944" fmla="*/ 2240906 w 7180474"/>
              <a:gd name="connsiteY9944" fmla="*/ 984085 h 7116222"/>
              <a:gd name="connsiteX9945" fmla="*/ 2293579 w 7180474"/>
              <a:gd name="connsiteY9945" fmla="*/ 1056936 h 7116222"/>
              <a:gd name="connsiteX9946" fmla="*/ 2208462 w 7180474"/>
              <a:gd name="connsiteY9946" fmla="*/ 1029104 h 7116222"/>
              <a:gd name="connsiteX9947" fmla="*/ 2155789 w 7180474"/>
              <a:gd name="connsiteY9947" fmla="*/ 1102082 h 7116222"/>
              <a:gd name="connsiteX9948" fmla="*/ 2155789 w 7180474"/>
              <a:gd name="connsiteY9948" fmla="*/ 1012302 h 7116222"/>
              <a:gd name="connsiteX9949" fmla="*/ 2070672 w 7180474"/>
              <a:gd name="connsiteY9949" fmla="*/ 984470 h 7116222"/>
              <a:gd name="connsiteX9950" fmla="*/ 2155789 w 7180474"/>
              <a:gd name="connsiteY9950" fmla="*/ 956638 h 7116222"/>
              <a:gd name="connsiteX9951" fmla="*/ 2155789 w 7180474"/>
              <a:gd name="connsiteY9951" fmla="*/ 866858 h 7116222"/>
              <a:gd name="connsiteX9952" fmla="*/ 1959346 w 7180474"/>
              <a:gd name="connsiteY9952" fmla="*/ 830048 h 7116222"/>
              <a:gd name="connsiteX9953" fmla="*/ 1959346 w 7180474"/>
              <a:gd name="connsiteY9953" fmla="*/ 740268 h 7116222"/>
              <a:gd name="connsiteX9954" fmla="*/ 1874229 w 7180474"/>
              <a:gd name="connsiteY9954" fmla="*/ 712308 h 7116222"/>
              <a:gd name="connsiteX9955" fmla="*/ 1959346 w 7180474"/>
              <a:gd name="connsiteY9955" fmla="*/ 684092 h 7116222"/>
              <a:gd name="connsiteX9956" fmla="*/ 1959346 w 7180474"/>
              <a:gd name="connsiteY9956" fmla="*/ 594312 h 7116222"/>
              <a:gd name="connsiteX9957" fmla="*/ 2044590 w 7180474"/>
              <a:gd name="connsiteY9957" fmla="*/ 712308 h 7116222"/>
              <a:gd name="connsiteX9958" fmla="*/ 1947895 w 7180474"/>
              <a:gd name="connsiteY9958" fmla="*/ 676140 h 7116222"/>
              <a:gd name="connsiteX9959" fmla="*/ 1855780 w 7180474"/>
              <a:gd name="connsiteY9959" fmla="*/ 706280 h 7116222"/>
              <a:gd name="connsiteX9960" fmla="*/ 1706540 w 7180474"/>
              <a:gd name="connsiteY9960" fmla="*/ 657414 h 7116222"/>
              <a:gd name="connsiteX9961" fmla="*/ 1798782 w 7180474"/>
              <a:gd name="connsiteY9961" fmla="*/ 529157 h 7116222"/>
              <a:gd name="connsiteX9962" fmla="*/ 1890896 w 7180474"/>
              <a:gd name="connsiteY9962" fmla="*/ 499017 h 7116222"/>
              <a:gd name="connsiteX9963" fmla="*/ 1947895 w 7180474"/>
              <a:gd name="connsiteY9963" fmla="*/ 578151 h 7116222"/>
              <a:gd name="connsiteX9964" fmla="*/ 1837205 w 7180474"/>
              <a:gd name="connsiteY9964" fmla="*/ 712308 h 7116222"/>
              <a:gd name="connsiteX9965" fmla="*/ 1699415 w 7180474"/>
              <a:gd name="connsiteY9965" fmla="*/ 757455 h 7116222"/>
              <a:gd name="connsiteX9966" fmla="*/ 1666717 w 7180474"/>
              <a:gd name="connsiteY9966" fmla="*/ 711924 h 7116222"/>
              <a:gd name="connsiteX9967" fmla="*/ 1699288 w 7180474"/>
              <a:gd name="connsiteY9967" fmla="*/ 666905 h 7116222"/>
              <a:gd name="connsiteX9968" fmla="*/ 1780206 w 7180474"/>
              <a:gd name="connsiteY9968" fmla="*/ 889175 h 7116222"/>
              <a:gd name="connsiteX9969" fmla="*/ 1642416 w 7180474"/>
              <a:gd name="connsiteY9969" fmla="*/ 844029 h 7116222"/>
              <a:gd name="connsiteX9970" fmla="*/ 1642416 w 7180474"/>
              <a:gd name="connsiteY9970" fmla="*/ 787852 h 7116222"/>
              <a:gd name="connsiteX9971" fmla="*/ 1695089 w 7180474"/>
              <a:gd name="connsiteY9971" fmla="*/ 770665 h 7116222"/>
              <a:gd name="connsiteX9972" fmla="*/ 1791657 w 7180474"/>
              <a:gd name="connsiteY9972" fmla="*/ 905079 h 7116222"/>
              <a:gd name="connsiteX9973" fmla="*/ 1848656 w 7180474"/>
              <a:gd name="connsiteY9973" fmla="*/ 984214 h 7116222"/>
              <a:gd name="connsiteX9974" fmla="*/ 1791657 w 7180474"/>
              <a:gd name="connsiteY9974" fmla="*/ 1062451 h 7116222"/>
              <a:gd name="connsiteX9975" fmla="*/ 1791657 w 7180474"/>
              <a:gd name="connsiteY9975" fmla="*/ 1062451 h 7116222"/>
              <a:gd name="connsiteX9976" fmla="*/ 1699415 w 7180474"/>
              <a:gd name="connsiteY9976" fmla="*/ 1092719 h 7116222"/>
              <a:gd name="connsiteX9977" fmla="*/ 1642416 w 7180474"/>
              <a:gd name="connsiteY9977" fmla="*/ 1013585 h 7116222"/>
              <a:gd name="connsiteX9978" fmla="*/ 1642416 w 7180474"/>
              <a:gd name="connsiteY9978" fmla="*/ 855828 h 7116222"/>
              <a:gd name="connsiteX9979" fmla="*/ 1695089 w 7180474"/>
              <a:gd name="connsiteY9979" fmla="*/ 1107084 h 7116222"/>
              <a:gd name="connsiteX9980" fmla="*/ 1780206 w 7180474"/>
              <a:gd name="connsiteY9980" fmla="*/ 1079124 h 7116222"/>
              <a:gd name="connsiteX9981" fmla="*/ 1727533 w 7180474"/>
              <a:gd name="connsiteY9981" fmla="*/ 1152231 h 7116222"/>
              <a:gd name="connsiteX9982" fmla="*/ 1780206 w 7180474"/>
              <a:gd name="connsiteY9982" fmla="*/ 1225209 h 7116222"/>
              <a:gd name="connsiteX9983" fmla="*/ 1695089 w 7180474"/>
              <a:gd name="connsiteY9983" fmla="*/ 1197377 h 7116222"/>
              <a:gd name="connsiteX9984" fmla="*/ 1642543 w 7180474"/>
              <a:gd name="connsiteY9984" fmla="*/ 1270356 h 7116222"/>
              <a:gd name="connsiteX9985" fmla="*/ 1642543 w 7180474"/>
              <a:gd name="connsiteY9985" fmla="*/ 1180575 h 7116222"/>
              <a:gd name="connsiteX9986" fmla="*/ 1557299 w 7180474"/>
              <a:gd name="connsiteY9986" fmla="*/ 1152231 h 7116222"/>
              <a:gd name="connsiteX9987" fmla="*/ 1642416 w 7180474"/>
              <a:gd name="connsiteY9987" fmla="*/ 1124399 h 7116222"/>
              <a:gd name="connsiteX9988" fmla="*/ 1642416 w 7180474"/>
              <a:gd name="connsiteY9988" fmla="*/ 1034619 h 7116222"/>
              <a:gd name="connsiteX9989" fmla="*/ 1631474 w 7180474"/>
              <a:gd name="connsiteY9989" fmla="*/ 998450 h 7116222"/>
              <a:gd name="connsiteX9990" fmla="*/ 1546357 w 7180474"/>
              <a:gd name="connsiteY9990" fmla="*/ 880325 h 7116222"/>
              <a:gd name="connsiteX9991" fmla="*/ 1578928 w 7180474"/>
              <a:gd name="connsiteY9991" fmla="*/ 835179 h 7116222"/>
              <a:gd name="connsiteX9992" fmla="*/ 1631474 w 7180474"/>
              <a:gd name="connsiteY9992" fmla="*/ 852493 h 7116222"/>
              <a:gd name="connsiteX9993" fmla="*/ 1520784 w 7180474"/>
              <a:gd name="connsiteY9993" fmla="*/ 1152359 h 7116222"/>
              <a:gd name="connsiteX9994" fmla="*/ 1435540 w 7180474"/>
              <a:gd name="connsiteY9994" fmla="*/ 1180319 h 7116222"/>
              <a:gd name="connsiteX9995" fmla="*/ 1435540 w 7180474"/>
              <a:gd name="connsiteY9995" fmla="*/ 1270099 h 7116222"/>
              <a:gd name="connsiteX9996" fmla="*/ 1382994 w 7180474"/>
              <a:gd name="connsiteY9996" fmla="*/ 1197121 h 7116222"/>
              <a:gd name="connsiteX9997" fmla="*/ 1297750 w 7180474"/>
              <a:gd name="connsiteY9997" fmla="*/ 1224696 h 7116222"/>
              <a:gd name="connsiteX9998" fmla="*/ 1349914 w 7180474"/>
              <a:gd name="connsiteY9998" fmla="*/ 1152231 h 7116222"/>
              <a:gd name="connsiteX9999" fmla="*/ 1297750 w 7180474"/>
              <a:gd name="connsiteY9999" fmla="*/ 1078739 h 7116222"/>
              <a:gd name="connsiteX10000" fmla="*/ 1382867 w 7180474"/>
              <a:gd name="connsiteY10000" fmla="*/ 1106699 h 7116222"/>
              <a:gd name="connsiteX10001" fmla="*/ 1435413 w 7180474"/>
              <a:gd name="connsiteY10001" fmla="*/ 1033593 h 7116222"/>
              <a:gd name="connsiteX10002" fmla="*/ 1435413 w 7180474"/>
              <a:gd name="connsiteY10002" fmla="*/ 1123373 h 7116222"/>
              <a:gd name="connsiteX10003" fmla="*/ 1435540 w 7180474"/>
              <a:gd name="connsiteY10003" fmla="*/ 844542 h 7116222"/>
              <a:gd name="connsiteX10004" fmla="*/ 1297750 w 7180474"/>
              <a:gd name="connsiteY10004" fmla="*/ 888790 h 7116222"/>
              <a:gd name="connsiteX10005" fmla="*/ 1382867 w 7180474"/>
              <a:gd name="connsiteY10005" fmla="*/ 770665 h 7116222"/>
              <a:gd name="connsiteX10006" fmla="*/ 1435413 w 7180474"/>
              <a:gd name="connsiteY10006" fmla="*/ 787852 h 7116222"/>
              <a:gd name="connsiteX10007" fmla="*/ 1371925 w 7180474"/>
              <a:gd name="connsiteY10007" fmla="*/ 767587 h 7116222"/>
              <a:gd name="connsiteX10008" fmla="*/ 1279683 w 7180474"/>
              <a:gd name="connsiteY10008" fmla="*/ 895844 h 7116222"/>
              <a:gd name="connsiteX10009" fmla="*/ 1187442 w 7180474"/>
              <a:gd name="connsiteY10009" fmla="*/ 925985 h 7116222"/>
              <a:gd name="connsiteX10010" fmla="*/ 1130443 w 7180474"/>
              <a:gd name="connsiteY10010" fmla="*/ 846978 h 7116222"/>
              <a:gd name="connsiteX10011" fmla="*/ 1130443 w 7180474"/>
              <a:gd name="connsiteY10011" fmla="*/ 748220 h 7116222"/>
              <a:gd name="connsiteX10012" fmla="*/ 1221412 w 7180474"/>
              <a:gd name="connsiteY10012" fmla="*/ 718080 h 7116222"/>
              <a:gd name="connsiteX10013" fmla="*/ 1182225 w 7180474"/>
              <a:gd name="connsiteY10013" fmla="*/ 938682 h 7116222"/>
              <a:gd name="connsiteX10014" fmla="*/ 1267342 w 7180474"/>
              <a:gd name="connsiteY10014" fmla="*/ 910722 h 7116222"/>
              <a:gd name="connsiteX10015" fmla="*/ 1214796 w 7180474"/>
              <a:gd name="connsiteY10015" fmla="*/ 983829 h 7116222"/>
              <a:gd name="connsiteX10016" fmla="*/ 1267342 w 7180474"/>
              <a:gd name="connsiteY10016" fmla="*/ 1056679 h 7116222"/>
              <a:gd name="connsiteX10017" fmla="*/ 1182225 w 7180474"/>
              <a:gd name="connsiteY10017" fmla="*/ 1028847 h 7116222"/>
              <a:gd name="connsiteX10018" fmla="*/ 1129552 w 7180474"/>
              <a:gd name="connsiteY10018" fmla="*/ 1101826 h 7116222"/>
              <a:gd name="connsiteX10019" fmla="*/ 1129552 w 7180474"/>
              <a:gd name="connsiteY10019" fmla="*/ 1012045 h 7116222"/>
              <a:gd name="connsiteX10020" fmla="*/ 1044435 w 7180474"/>
              <a:gd name="connsiteY10020" fmla="*/ 984214 h 7116222"/>
              <a:gd name="connsiteX10021" fmla="*/ 1129552 w 7180474"/>
              <a:gd name="connsiteY10021" fmla="*/ 956382 h 7116222"/>
              <a:gd name="connsiteX10022" fmla="*/ 1129552 w 7180474"/>
              <a:gd name="connsiteY10022" fmla="*/ 866602 h 7116222"/>
              <a:gd name="connsiteX10023" fmla="*/ 933745 w 7180474"/>
              <a:gd name="connsiteY10023" fmla="*/ 830048 h 7116222"/>
              <a:gd name="connsiteX10024" fmla="*/ 933745 w 7180474"/>
              <a:gd name="connsiteY10024" fmla="*/ 740268 h 7116222"/>
              <a:gd name="connsiteX10025" fmla="*/ 848501 w 7180474"/>
              <a:gd name="connsiteY10025" fmla="*/ 712308 h 7116222"/>
              <a:gd name="connsiteX10026" fmla="*/ 933745 w 7180474"/>
              <a:gd name="connsiteY10026" fmla="*/ 684477 h 7116222"/>
              <a:gd name="connsiteX10027" fmla="*/ 933745 w 7180474"/>
              <a:gd name="connsiteY10027" fmla="*/ 594696 h 7116222"/>
              <a:gd name="connsiteX10028" fmla="*/ 1018862 w 7180474"/>
              <a:gd name="connsiteY10028" fmla="*/ 712693 h 7116222"/>
              <a:gd name="connsiteX10029" fmla="*/ 922295 w 7180474"/>
              <a:gd name="connsiteY10029" fmla="*/ 676140 h 7116222"/>
              <a:gd name="connsiteX10030" fmla="*/ 830053 w 7180474"/>
              <a:gd name="connsiteY10030" fmla="*/ 705895 h 7116222"/>
              <a:gd name="connsiteX10031" fmla="*/ 680812 w 7180474"/>
              <a:gd name="connsiteY10031" fmla="*/ 657029 h 7116222"/>
              <a:gd name="connsiteX10032" fmla="*/ 773054 w 7180474"/>
              <a:gd name="connsiteY10032" fmla="*/ 528772 h 7116222"/>
              <a:gd name="connsiteX10033" fmla="*/ 865168 w 7180474"/>
              <a:gd name="connsiteY10033" fmla="*/ 498888 h 7116222"/>
              <a:gd name="connsiteX10034" fmla="*/ 922167 w 7180474"/>
              <a:gd name="connsiteY10034" fmla="*/ 578023 h 7116222"/>
              <a:gd name="connsiteX10035" fmla="*/ 811477 w 7180474"/>
              <a:gd name="connsiteY10035" fmla="*/ 712308 h 7116222"/>
              <a:gd name="connsiteX10036" fmla="*/ 674324 w 7180474"/>
              <a:gd name="connsiteY10036" fmla="*/ 757070 h 7116222"/>
              <a:gd name="connsiteX10037" fmla="*/ 641244 w 7180474"/>
              <a:gd name="connsiteY10037" fmla="*/ 711924 h 7116222"/>
              <a:gd name="connsiteX10038" fmla="*/ 674324 w 7180474"/>
              <a:gd name="connsiteY10038" fmla="*/ 666905 h 7116222"/>
              <a:gd name="connsiteX10039" fmla="*/ 754478 w 7180474"/>
              <a:gd name="connsiteY10039" fmla="*/ 888790 h 7116222"/>
              <a:gd name="connsiteX10040" fmla="*/ 616688 w 7180474"/>
              <a:gd name="connsiteY10040" fmla="*/ 843644 h 7116222"/>
              <a:gd name="connsiteX10041" fmla="*/ 616688 w 7180474"/>
              <a:gd name="connsiteY10041" fmla="*/ 787852 h 7116222"/>
              <a:gd name="connsiteX10042" fmla="*/ 669362 w 7180474"/>
              <a:gd name="connsiteY10042" fmla="*/ 770665 h 7116222"/>
              <a:gd name="connsiteX10043" fmla="*/ 765929 w 7180474"/>
              <a:gd name="connsiteY10043" fmla="*/ 904694 h 7116222"/>
              <a:gd name="connsiteX10044" fmla="*/ 822928 w 7180474"/>
              <a:gd name="connsiteY10044" fmla="*/ 983829 h 7116222"/>
              <a:gd name="connsiteX10045" fmla="*/ 765929 w 7180474"/>
              <a:gd name="connsiteY10045" fmla="*/ 1062451 h 7116222"/>
              <a:gd name="connsiteX10046" fmla="*/ 765929 w 7180474"/>
              <a:gd name="connsiteY10046" fmla="*/ 1062451 h 7116222"/>
              <a:gd name="connsiteX10047" fmla="*/ 674324 w 7180474"/>
              <a:gd name="connsiteY10047" fmla="*/ 1093104 h 7116222"/>
              <a:gd name="connsiteX10048" fmla="*/ 617325 w 7180474"/>
              <a:gd name="connsiteY10048" fmla="*/ 1013969 h 7116222"/>
              <a:gd name="connsiteX10049" fmla="*/ 617325 w 7180474"/>
              <a:gd name="connsiteY10049" fmla="*/ 855828 h 7116222"/>
              <a:gd name="connsiteX10050" fmla="*/ 669362 w 7180474"/>
              <a:gd name="connsiteY10050" fmla="*/ 1106699 h 7116222"/>
              <a:gd name="connsiteX10051" fmla="*/ 754478 w 7180474"/>
              <a:gd name="connsiteY10051" fmla="*/ 1078739 h 7116222"/>
              <a:gd name="connsiteX10052" fmla="*/ 701932 w 7180474"/>
              <a:gd name="connsiteY10052" fmla="*/ 1152231 h 7116222"/>
              <a:gd name="connsiteX10053" fmla="*/ 754478 w 7180474"/>
              <a:gd name="connsiteY10053" fmla="*/ 1225209 h 7116222"/>
              <a:gd name="connsiteX10054" fmla="*/ 669362 w 7180474"/>
              <a:gd name="connsiteY10054" fmla="*/ 1197377 h 7116222"/>
              <a:gd name="connsiteX10055" fmla="*/ 616816 w 7180474"/>
              <a:gd name="connsiteY10055" fmla="*/ 1270356 h 7116222"/>
              <a:gd name="connsiteX10056" fmla="*/ 616816 w 7180474"/>
              <a:gd name="connsiteY10056" fmla="*/ 1180575 h 7116222"/>
              <a:gd name="connsiteX10057" fmla="*/ 531572 w 7180474"/>
              <a:gd name="connsiteY10057" fmla="*/ 1152231 h 7116222"/>
              <a:gd name="connsiteX10058" fmla="*/ 616688 w 7180474"/>
              <a:gd name="connsiteY10058" fmla="*/ 1124399 h 7116222"/>
              <a:gd name="connsiteX10059" fmla="*/ 616688 w 7180474"/>
              <a:gd name="connsiteY10059" fmla="*/ 1034619 h 7116222"/>
              <a:gd name="connsiteX10060" fmla="*/ 605747 w 7180474"/>
              <a:gd name="connsiteY10060" fmla="*/ 998065 h 7116222"/>
              <a:gd name="connsiteX10061" fmla="*/ 520630 w 7180474"/>
              <a:gd name="connsiteY10061" fmla="*/ 879940 h 7116222"/>
              <a:gd name="connsiteX10062" fmla="*/ 553201 w 7180474"/>
              <a:gd name="connsiteY10062" fmla="*/ 834794 h 7116222"/>
              <a:gd name="connsiteX10063" fmla="*/ 605747 w 7180474"/>
              <a:gd name="connsiteY10063" fmla="*/ 852109 h 7116222"/>
              <a:gd name="connsiteX10064" fmla="*/ 420882 w 7180474"/>
              <a:gd name="connsiteY10064" fmla="*/ 1188014 h 7116222"/>
              <a:gd name="connsiteX10065" fmla="*/ 512996 w 7180474"/>
              <a:gd name="connsiteY10065" fmla="*/ 1157874 h 7116222"/>
              <a:gd name="connsiteX10066" fmla="*/ 605365 w 7180474"/>
              <a:gd name="connsiteY10066" fmla="*/ 1188014 h 7116222"/>
              <a:gd name="connsiteX10067" fmla="*/ 605365 w 7180474"/>
              <a:gd name="connsiteY10067" fmla="*/ 1285618 h 7116222"/>
              <a:gd name="connsiteX10068" fmla="*/ 605365 w 7180474"/>
              <a:gd name="connsiteY10068" fmla="*/ 1285618 h 7116222"/>
              <a:gd name="connsiteX10069" fmla="*/ 513123 w 7180474"/>
              <a:gd name="connsiteY10069" fmla="*/ 1413875 h 7116222"/>
              <a:gd name="connsiteX10070" fmla="*/ 421009 w 7180474"/>
              <a:gd name="connsiteY10070" fmla="*/ 1285618 h 7116222"/>
              <a:gd name="connsiteX10071" fmla="*/ 605238 w 7180474"/>
              <a:gd name="connsiteY10071" fmla="*/ 1305370 h 7116222"/>
              <a:gd name="connsiteX10072" fmla="*/ 605238 w 7180474"/>
              <a:gd name="connsiteY10072" fmla="*/ 1395150 h 7116222"/>
              <a:gd name="connsiteX10073" fmla="*/ 690354 w 7180474"/>
              <a:gd name="connsiteY10073" fmla="*/ 1422982 h 7116222"/>
              <a:gd name="connsiteX10074" fmla="*/ 690354 w 7180474"/>
              <a:gd name="connsiteY10074" fmla="*/ 1422982 h 7116222"/>
              <a:gd name="connsiteX10075" fmla="*/ 605110 w 7180474"/>
              <a:gd name="connsiteY10075" fmla="*/ 1450813 h 7116222"/>
              <a:gd name="connsiteX10076" fmla="*/ 605110 w 7180474"/>
              <a:gd name="connsiteY10076" fmla="*/ 1540593 h 7116222"/>
              <a:gd name="connsiteX10077" fmla="*/ 519994 w 7180474"/>
              <a:gd name="connsiteY10077" fmla="*/ 1422469 h 7116222"/>
              <a:gd name="connsiteX10078" fmla="*/ 605238 w 7180474"/>
              <a:gd name="connsiteY10078" fmla="*/ 1561243 h 7116222"/>
              <a:gd name="connsiteX10079" fmla="*/ 605238 w 7180474"/>
              <a:gd name="connsiteY10079" fmla="*/ 1658975 h 7116222"/>
              <a:gd name="connsiteX10080" fmla="*/ 512996 w 7180474"/>
              <a:gd name="connsiteY10080" fmla="*/ 1689115 h 7116222"/>
              <a:gd name="connsiteX10081" fmla="*/ 420882 w 7180474"/>
              <a:gd name="connsiteY10081" fmla="*/ 1658975 h 7116222"/>
              <a:gd name="connsiteX10082" fmla="*/ 420882 w 7180474"/>
              <a:gd name="connsiteY10082" fmla="*/ 1561243 h 7116222"/>
              <a:gd name="connsiteX10083" fmla="*/ 420882 w 7180474"/>
              <a:gd name="connsiteY10083" fmla="*/ 1561243 h 7116222"/>
              <a:gd name="connsiteX10084" fmla="*/ 512996 w 7180474"/>
              <a:gd name="connsiteY10084" fmla="*/ 1432986 h 7116222"/>
              <a:gd name="connsiteX10085" fmla="*/ 605238 w 7180474"/>
              <a:gd name="connsiteY10085" fmla="*/ 1731568 h 7116222"/>
              <a:gd name="connsiteX10086" fmla="*/ 605238 w 7180474"/>
              <a:gd name="connsiteY10086" fmla="*/ 1829300 h 7116222"/>
              <a:gd name="connsiteX10087" fmla="*/ 512996 w 7180474"/>
              <a:gd name="connsiteY10087" fmla="*/ 1957558 h 7116222"/>
              <a:gd name="connsiteX10088" fmla="*/ 420882 w 7180474"/>
              <a:gd name="connsiteY10088" fmla="*/ 1829300 h 7116222"/>
              <a:gd name="connsiteX10089" fmla="*/ 420882 w 7180474"/>
              <a:gd name="connsiteY10089" fmla="*/ 1731568 h 7116222"/>
              <a:gd name="connsiteX10090" fmla="*/ 512996 w 7180474"/>
              <a:gd name="connsiteY10090" fmla="*/ 1701300 h 7116222"/>
              <a:gd name="connsiteX10091" fmla="*/ 605238 w 7180474"/>
              <a:gd name="connsiteY10091" fmla="*/ 1848924 h 7116222"/>
              <a:gd name="connsiteX10092" fmla="*/ 605238 w 7180474"/>
              <a:gd name="connsiteY10092" fmla="*/ 1994880 h 7116222"/>
              <a:gd name="connsiteX10093" fmla="*/ 552692 w 7180474"/>
              <a:gd name="connsiteY10093" fmla="*/ 2012195 h 7116222"/>
              <a:gd name="connsiteX10094" fmla="*/ 520121 w 7180474"/>
              <a:gd name="connsiteY10094" fmla="*/ 1967049 h 7116222"/>
              <a:gd name="connsiteX10095" fmla="*/ 505998 w 7180474"/>
              <a:gd name="connsiteY10095" fmla="*/ 1967049 h 7116222"/>
              <a:gd name="connsiteX10096" fmla="*/ 473427 w 7180474"/>
              <a:gd name="connsiteY10096" fmla="*/ 2012195 h 7116222"/>
              <a:gd name="connsiteX10097" fmla="*/ 420882 w 7180474"/>
              <a:gd name="connsiteY10097" fmla="*/ 1994880 h 7116222"/>
              <a:gd name="connsiteX10098" fmla="*/ 420882 w 7180474"/>
              <a:gd name="connsiteY10098" fmla="*/ 1848924 h 7116222"/>
              <a:gd name="connsiteX10099" fmla="*/ 477881 w 7180474"/>
              <a:gd name="connsiteY10099" fmla="*/ 2025662 h 7116222"/>
              <a:gd name="connsiteX10100" fmla="*/ 512996 w 7180474"/>
              <a:gd name="connsiteY10100" fmla="*/ 1976796 h 7116222"/>
              <a:gd name="connsiteX10101" fmla="*/ 548239 w 7180474"/>
              <a:gd name="connsiteY10101" fmla="*/ 2025662 h 7116222"/>
              <a:gd name="connsiteX10102" fmla="*/ 605238 w 7180474"/>
              <a:gd name="connsiteY10102" fmla="*/ 2007065 h 7116222"/>
              <a:gd name="connsiteX10103" fmla="*/ 605238 w 7180474"/>
              <a:gd name="connsiteY10103" fmla="*/ 2067474 h 7116222"/>
              <a:gd name="connsiteX10104" fmla="*/ 662237 w 7180474"/>
              <a:gd name="connsiteY10104" fmla="*/ 2086071 h 7116222"/>
              <a:gd name="connsiteX10105" fmla="*/ 626994 w 7180474"/>
              <a:gd name="connsiteY10105" fmla="*/ 2134937 h 7116222"/>
              <a:gd name="connsiteX10106" fmla="*/ 662237 w 7180474"/>
              <a:gd name="connsiteY10106" fmla="*/ 2183803 h 7116222"/>
              <a:gd name="connsiteX10107" fmla="*/ 605238 w 7180474"/>
              <a:gd name="connsiteY10107" fmla="*/ 2202529 h 7116222"/>
              <a:gd name="connsiteX10108" fmla="*/ 605238 w 7180474"/>
              <a:gd name="connsiteY10108" fmla="*/ 2262938 h 7116222"/>
              <a:gd name="connsiteX10109" fmla="*/ 548239 w 7180474"/>
              <a:gd name="connsiteY10109" fmla="*/ 2244213 h 7116222"/>
              <a:gd name="connsiteX10110" fmla="*/ 512996 w 7180474"/>
              <a:gd name="connsiteY10110" fmla="*/ 2293720 h 7116222"/>
              <a:gd name="connsiteX10111" fmla="*/ 477881 w 7180474"/>
              <a:gd name="connsiteY10111" fmla="*/ 2244725 h 7116222"/>
              <a:gd name="connsiteX10112" fmla="*/ 420882 w 7180474"/>
              <a:gd name="connsiteY10112" fmla="*/ 2263451 h 7116222"/>
              <a:gd name="connsiteX10113" fmla="*/ 420882 w 7180474"/>
              <a:gd name="connsiteY10113" fmla="*/ 2203042 h 7116222"/>
              <a:gd name="connsiteX10114" fmla="*/ 363883 w 7180474"/>
              <a:gd name="connsiteY10114" fmla="*/ 2184316 h 7116222"/>
              <a:gd name="connsiteX10115" fmla="*/ 398998 w 7180474"/>
              <a:gd name="connsiteY10115" fmla="*/ 2135450 h 7116222"/>
              <a:gd name="connsiteX10116" fmla="*/ 363883 w 7180474"/>
              <a:gd name="connsiteY10116" fmla="*/ 2086584 h 7116222"/>
              <a:gd name="connsiteX10117" fmla="*/ 420882 w 7180474"/>
              <a:gd name="connsiteY10117" fmla="*/ 2067987 h 7116222"/>
              <a:gd name="connsiteX10118" fmla="*/ 420882 w 7180474"/>
              <a:gd name="connsiteY10118" fmla="*/ 2007578 h 7116222"/>
              <a:gd name="connsiteX10119" fmla="*/ 409431 w 7180474"/>
              <a:gd name="connsiteY10119" fmla="*/ 2059137 h 7116222"/>
              <a:gd name="connsiteX10120" fmla="*/ 356249 w 7180474"/>
              <a:gd name="connsiteY10120" fmla="*/ 2076324 h 7116222"/>
              <a:gd name="connsiteX10121" fmla="*/ 271132 w 7180474"/>
              <a:gd name="connsiteY10121" fmla="*/ 1958199 h 7116222"/>
              <a:gd name="connsiteX10122" fmla="*/ 408922 w 7180474"/>
              <a:gd name="connsiteY10122" fmla="*/ 2003345 h 7116222"/>
              <a:gd name="connsiteX10123" fmla="*/ 384875 w 7180474"/>
              <a:gd name="connsiteY10123" fmla="*/ 2134937 h 7116222"/>
              <a:gd name="connsiteX10124" fmla="*/ 352432 w 7180474"/>
              <a:gd name="connsiteY10124" fmla="*/ 2180084 h 7116222"/>
              <a:gd name="connsiteX10125" fmla="*/ 214642 w 7180474"/>
              <a:gd name="connsiteY10125" fmla="*/ 2134937 h 7116222"/>
              <a:gd name="connsiteX10126" fmla="*/ 352432 w 7180474"/>
              <a:gd name="connsiteY10126" fmla="*/ 2089919 h 7116222"/>
              <a:gd name="connsiteX10127" fmla="*/ 356249 w 7180474"/>
              <a:gd name="connsiteY10127" fmla="*/ 2193679 h 7116222"/>
              <a:gd name="connsiteX10128" fmla="*/ 408922 w 7180474"/>
              <a:gd name="connsiteY10128" fmla="*/ 2210866 h 7116222"/>
              <a:gd name="connsiteX10129" fmla="*/ 408922 w 7180474"/>
              <a:gd name="connsiteY10129" fmla="*/ 2266658 h 7116222"/>
              <a:gd name="connsiteX10130" fmla="*/ 271132 w 7180474"/>
              <a:gd name="connsiteY10130" fmla="*/ 2311804 h 7116222"/>
              <a:gd name="connsiteX10131" fmla="*/ 419864 w 7180474"/>
              <a:gd name="connsiteY10131" fmla="*/ 2611028 h 7116222"/>
              <a:gd name="connsiteX10132" fmla="*/ 511978 w 7180474"/>
              <a:gd name="connsiteY10132" fmla="*/ 2580760 h 7116222"/>
              <a:gd name="connsiteX10133" fmla="*/ 604347 w 7180474"/>
              <a:gd name="connsiteY10133" fmla="*/ 2611028 h 7116222"/>
              <a:gd name="connsiteX10134" fmla="*/ 604347 w 7180474"/>
              <a:gd name="connsiteY10134" fmla="*/ 2708632 h 7116222"/>
              <a:gd name="connsiteX10135" fmla="*/ 604347 w 7180474"/>
              <a:gd name="connsiteY10135" fmla="*/ 2708632 h 7116222"/>
              <a:gd name="connsiteX10136" fmla="*/ 512105 w 7180474"/>
              <a:gd name="connsiteY10136" fmla="*/ 2836889 h 7116222"/>
              <a:gd name="connsiteX10137" fmla="*/ 419991 w 7180474"/>
              <a:gd name="connsiteY10137" fmla="*/ 2708632 h 7116222"/>
              <a:gd name="connsiteX10138" fmla="*/ 604220 w 7180474"/>
              <a:gd name="connsiteY10138" fmla="*/ 2728383 h 7116222"/>
              <a:gd name="connsiteX10139" fmla="*/ 604220 w 7180474"/>
              <a:gd name="connsiteY10139" fmla="*/ 2818164 h 7116222"/>
              <a:gd name="connsiteX10140" fmla="*/ 689337 w 7180474"/>
              <a:gd name="connsiteY10140" fmla="*/ 2845995 h 7116222"/>
              <a:gd name="connsiteX10141" fmla="*/ 689337 w 7180474"/>
              <a:gd name="connsiteY10141" fmla="*/ 2845995 h 7116222"/>
              <a:gd name="connsiteX10142" fmla="*/ 604093 w 7180474"/>
              <a:gd name="connsiteY10142" fmla="*/ 2873827 h 7116222"/>
              <a:gd name="connsiteX10143" fmla="*/ 604093 w 7180474"/>
              <a:gd name="connsiteY10143" fmla="*/ 2963607 h 7116222"/>
              <a:gd name="connsiteX10144" fmla="*/ 518976 w 7180474"/>
              <a:gd name="connsiteY10144" fmla="*/ 2845482 h 7116222"/>
              <a:gd name="connsiteX10145" fmla="*/ 604220 w 7180474"/>
              <a:gd name="connsiteY10145" fmla="*/ 2984257 h 7116222"/>
              <a:gd name="connsiteX10146" fmla="*/ 604220 w 7180474"/>
              <a:gd name="connsiteY10146" fmla="*/ 3081988 h 7116222"/>
              <a:gd name="connsiteX10147" fmla="*/ 511978 w 7180474"/>
              <a:gd name="connsiteY10147" fmla="*/ 3112129 h 7116222"/>
              <a:gd name="connsiteX10148" fmla="*/ 419864 w 7180474"/>
              <a:gd name="connsiteY10148" fmla="*/ 3081988 h 7116222"/>
              <a:gd name="connsiteX10149" fmla="*/ 419864 w 7180474"/>
              <a:gd name="connsiteY10149" fmla="*/ 2984257 h 7116222"/>
              <a:gd name="connsiteX10150" fmla="*/ 419864 w 7180474"/>
              <a:gd name="connsiteY10150" fmla="*/ 2984257 h 7116222"/>
              <a:gd name="connsiteX10151" fmla="*/ 511978 w 7180474"/>
              <a:gd name="connsiteY10151" fmla="*/ 2855999 h 7116222"/>
              <a:gd name="connsiteX10152" fmla="*/ 604220 w 7180474"/>
              <a:gd name="connsiteY10152" fmla="*/ 3154454 h 7116222"/>
              <a:gd name="connsiteX10153" fmla="*/ 604220 w 7180474"/>
              <a:gd name="connsiteY10153" fmla="*/ 3252314 h 7116222"/>
              <a:gd name="connsiteX10154" fmla="*/ 511978 w 7180474"/>
              <a:gd name="connsiteY10154" fmla="*/ 3380571 h 7116222"/>
              <a:gd name="connsiteX10155" fmla="*/ 419864 w 7180474"/>
              <a:gd name="connsiteY10155" fmla="*/ 3252314 h 7116222"/>
              <a:gd name="connsiteX10156" fmla="*/ 419864 w 7180474"/>
              <a:gd name="connsiteY10156" fmla="*/ 3154454 h 7116222"/>
              <a:gd name="connsiteX10157" fmla="*/ 511978 w 7180474"/>
              <a:gd name="connsiteY10157" fmla="*/ 3124314 h 7116222"/>
              <a:gd name="connsiteX10158" fmla="*/ 604220 w 7180474"/>
              <a:gd name="connsiteY10158" fmla="*/ 3271937 h 7116222"/>
              <a:gd name="connsiteX10159" fmla="*/ 604220 w 7180474"/>
              <a:gd name="connsiteY10159" fmla="*/ 3417894 h 7116222"/>
              <a:gd name="connsiteX10160" fmla="*/ 552692 w 7180474"/>
              <a:gd name="connsiteY10160" fmla="*/ 3435209 h 7116222"/>
              <a:gd name="connsiteX10161" fmla="*/ 520121 w 7180474"/>
              <a:gd name="connsiteY10161" fmla="*/ 3390063 h 7116222"/>
              <a:gd name="connsiteX10162" fmla="*/ 504980 w 7180474"/>
              <a:gd name="connsiteY10162" fmla="*/ 3390063 h 7116222"/>
              <a:gd name="connsiteX10163" fmla="*/ 473427 w 7180474"/>
              <a:gd name="connsiteY10163" fmla="*/ 3435209 h 7116222"/>
              <a:gd name="connsiteX10164" fmla="*/ 420882 w 7180474"/>
              <a:gd name="connsiteY10164" fmla="*/ 3417894 h 7116222"/>
              <a:gd name="connsiteX10165" fmla="*/ 420882 w 7180474"/>
              <a:gd name="connsiteY10165" fmla="*/ 3271937 h 7116222"/>
              <a:gd name="connsiteX10166" fmla="*/ 476863 w 7180474"/>
              <a:gd name="connsiteY10166" fmla="*/ 3448676 h 7116222"/>
              <a:gd name="connsiteX10167" fmla="*/ 511978 w 7180474"/>
              <a:gd name="connsiteY10167" fmla="*/ 3399810 h 7116222"/>
              <a:gd name="connsiteX10168" fmla="*/ 547221 w 7180474"/>
              <a:gd name="connsiteY10168" fmla="*/ 3448676 h 7116222"/>
              <a:gd name="connsiteX10169" fmla="*/ 604220 w 7180474"/>
              <a:gd name="connsiteY10169" fmla="*/ 3430079 h 7116222"/>
              <a:gd name="connsiteX10170" fmla="*/ 604220 w 7180474"/>
              <a:gd name="connsiteY10170" fmla="*/ 3490488 h 7116222"/>
              <a:gd name="connsiteX10171" fmla="*/ 661219 w 7180474"/>
              <a:gd name="connsiteY10171" fmla="*/ 3509085 h 7116222"/>
              <a:gd name="connsiteX10172" fmla="*/ 625976 w 7180474"/>
              <a:gd name="connsiteY10172" fmla="*/ 3557951 h 7116222"/>
              <a:gd name="connsiteX10173" fmla="*/ 661219 w 7180474"/>
              <a:gd name="connsiteY10173" fmla="*/ 3606817 h 7116222"/>
              <a:gd name="connsiteX10174" fmla="*/ 604220 w 7180474"/>
              <a:gd name="connsiteY10174" fmla="*/ 3625543 h 7116222"/>
              <a:gd name="connsiteX10175" fmla="*/ 604220 w 7180474"/>
              <a:gd name="connsiteY10175" fmla="*/ 3685952 h 7116222"/>
              <a:gd name="connsiteX10176" fmla="*/ 547221 w 7180474"/>
              <a:gd name="connsiteY10176" fmla="*/ 3667226 h 7116222"/>
              <a:gd name="connsiteX10177" fmla="*/ 511978 w 7180474"/>
              <a:gd name="connsiteY10177" fmla="*/ 3716092 h 7116222"/>
              <a:gd name="connsiteX10178" fmla="*/ 476863 w 7180474"/>
              <a:gd name="connsiteY10178" fmla="*/ 3667226 h 7116222"/>
              <a:gd name="connsiteX10179" fmla="*/ 419864 w 7180474"/>
              <a:gd name="connsiteY10179" fmla="*/ 3685952 h 7116222"/>
              <a:gd name="connsiteX10180" fmla="*/ 419864 w 7180474"/>
              <a:gd name="connsiteY10180" fmla="*/ 3625543 h 7116222"/>
              <a:gd name="connsiteX10181" fmla="*/ 362865 w 7180474"/>
              <a:gd name="connsiteY10181" fmla="*/ 3606817 h 7116222"/>
              <a:gd name="connsiteX10182" fmla="*/ 397980 w 7180474"/>
              <a:gd name="connsiteY10182" fmla="*/ 3557951 h 7116222"/>
              <a:gd name="connsiteX10183" fmla="*/ 362865 w 7180474"/>
              <a:gd name="connsiteY10183" fmla="*/ 3509085 h 7116222"/>
              <a:gd name="connsiteX10184" fmla="*/ 419864 w 7180474"/>
              <a:gd name="connsiteY10184" fmla="*/ 3490488 h 7116222"/>
              <a:gd name="connsiteX10185" fmla="*/ 419864 w 7180474"/>
              <a:gd name="connsiteY10185" fmla="*/ 3430079 h 7116222"/>
              <a:gd name="connsiteX10186" fmla="*/ 408413 w 7180474"/>
              <a:gd name="connsiteY10186" fmla="*/ 3482023 h 7116222"/>
              <a:gd name="connsiteX10187" fmla="*/ 356249 w 7180474"/>
              <a:gd name="connsiteY10187" fmla="*/ 3499338 h 7116222"/>
              <a:gd name="connsiteX10188" fmla="*/ 271132 w 7180474"/>
              <a:gd name="connsiteY10188" fmla="*/ 3381213 h 7116222"/>
              <a:gd name="connsiteX10189" fmla="*/ 408922 w 7180474"/>
              <a:gd name="connsiteY10189" fmla="*/ 3426359 h 7116222"/>
              <a:gd name="connsiteX10190" fmla="*/ 383858 w 7180474"/>
              <a:gd name="connsiteY10190" fmla="*/ 3557951 h 7116222"/>
              <a:gd name="connsiteX10191" fmla="*/ 351414 w 7180474"/>
              <a:gd name="connsiteY10191" fmla="*/ 3603098 h 7116222"/>
              <a:gd name="connsiteX10192" fmla="*/ 213624 w 7180474"/>
              <a:gd name="connsiteY10192" fmla="*/ 3557951 h 7116222"/>
              <a:gd name="connsiteX10193" fmla="*/ 351414 w 7180474"/>
              <a:gd name="connsiteY10193" fmla="*/ 3512933 h 7116222"/>
              <a:gd name="connsiteX10194" fmla="*/ 356249 w 7180474"/>
              <a:gd name="connsiteY10194" fmla="*/ 3616693 h 7116222"/>
              <a:gd name="connsiteX10195" fmla="*/ 408922 w 7180474"/>
              <a:gd name="connsiteY10195" fmla="*/ 3633879 h 7116222"/>
              <a:gd name="connsiteX10196" fmla="*/ 408922 w 7180474"/>
              <a:gd name="connsiteY10196" fmla="*/ 3689671 h 7116222"/>
              <a:gd name="connsiteX10197" fmla="*/ 271132 w 7180474"/>
              <a:gd name="connsiteY10197" fmla="*/ 3734818 h 7116222"/>
              <a:gd name="connsiteX10198" fmla="*/ 419864 w 7180474"/>
              <a:gd name="connsiteY10198" fmla="*/ 4034042 h 7116222"/>
              <a:gd name="connsiteX10199" fmla="*/ 511978 w 7180474"/>
              <a:gd name="connsiteY10199" fmla="*/ 4003773 h 7116222"/>
              <a:gd name="connsiteX10200" fmla="*/ 604347 w 7180474"/>
              <a:gd name="connsiteY10200" fmla="*/ 4034042 h 7116222"/>
              <a:gd name="connsiteX10201" fmla="*/ 604347 w 7180474"/>
              <a:gd name="connsiteY10201" fmla="*/ 4131645 h 7116222"/>
              <a:gd name="connsiteX10202" fmla="*/ 604347 w 7180474"/>
              <a:gd name="connsiteY10202" fmla="*/ 4131645 h 7116222"/>
              <a:gd name="connsiteX10203" fmla="*/ 512105 w 7180474"/>
              <a:gd name="connsiteY10203" fmla="*/ 4259903 h 7116222"/>
              <a:gd name="connsiteX10204" fmla="*/ 419991 w 7180474"/>
              <a:gd name="connsiteY10204" fmla="*/ 4131645 h 7116222"/>
              <a:gd name="connsiteX10205" fmla="*/ 604220 w 7180474"/>
              <a:gd name="connsiteY10205" fmla="*/ 4151397 h 7116222"/>
              <a:gd name="connsiteX10206" fmla="*/ 604220 w 7180474"/>
              <a:gd name="connsiteY10206" fmla="*/ 4241177 h 7116222"/>
              <a:gd name="connsiteX10207" fmla="*/ 690354 w 7180474"/>
              <a:gd name="connsiteY10207" fmla="*/ 4268881 h 7116222"/>
              <a:gd name="connsiteX10208" fmla="*/ 690354 w 7180474"/>
              <a:gd name="connsiteY10208" fmla="*/ 4268881 h 7116222"/>
              <a:gd name="connsiteX10209" fmla="*/ 605110 w 7180474"/>
              <a:gd name="connsiteY10209" fmla="*/ 4296713 h 7116222"/>
              <a:gd name="connsiteX10210" fmla="*/ 605110 w 7180474"/>
              <a:gd name="connsiteY10210" fmla="*/ 4386493 h 7116222"/>
              <a:gd name="connsiteX10211" fmla="*/ 520121 w 7180474"/>
              <a:gd name="connsiteY10211" fmla="*/ 4268881 h 7116222"/>
              <a:gd name="connsiteX10212" fmla="*/ 604220 w 7180474"/>
              <a:gd name="connsiteY10212" fmla="*/ 4407912 h 7116222"/>
              <a:gd name="connsiteX10213" fmla="*/ 604220 w 7180474"/>
              <a:gd name="connsiteY10213" fmla="*/ 4505644 h 7116222"/>
              <a:gd name="connsiteX10214" fmla="*/ 511978 w 7180474"/>
              <a:gd name="connsiteY10214" fmla="*/ 4535784 h 7116222"/>
              <a:gd name="connsiteX10215" fmla="*/ 419864 w 7180474"/>
              <a:gd name="connsiteY10215" fmla="*/ 4505644 h 7116222"/>
              <a:gd name="connsiteX10216" fmla="*/ 419864 w 7180474"/>
              <a:gd name="connsiteY10216" fmla="*/ 4407912 h 7116222"/>
              <a:gd name="connsiteX10217" fmla="*/ 419864 w 7180474"/>
              <a:gd name="connsiteY10217" fmla="*/ 4407912 h 7116222"/>
              <a:gd name="connsiteX10218" fmla="*/ 511978 w 7180474"/>
              <a:gd name="connsiteY10218" fmla="*/ 4279654 h 7116222"/>
              <a:gd name="connsiteX10219" fmla="*/ 604220 w 7180474"/>
              <a:gd name="connsiteY10219" fmla="*/ 4578109 h 7116222"/>
              <a:gd name="connsiteX10220" fmla="*/ 604220 w 7180474"/>
              <a:gd name="connsiteY10220" fmla="*/ 4675841 h 7116222"/>
              <a:gd name="connsiteX10221" fmla="*/ 511978 w 7180474"/>
              <a:gd name="connsiteY10221" fmla="*/ 4804098 h 7116222"/>
              <a:gd name="connsiteX10222" fmla="*/ 419864 w 7180474"/>
              <a:gd name="connsiteY10222" fmla="*/ 4675841 h 7116222"/>
              <a:gd name="connsiteX10223" fmla="*/ 419864 w 7180474"/>
              <a:gd name="connsiteY10223" fmla="*/ 4578109 h 7116222"/>
              <a:gd name="connsiteX10224" fmla="*/ 511978 w 7180474"/>
              <a:gd name="connsiteY10224" fmla="*/ 4547969 h 7116222"/>
              <a:gd name="connsiteX10225" fmla="*/ 604220 w 7180474"/>
              <a:gd name="connsiteY10225" fmla="*/ 4695465 h 7116222"/>
              <a:gd name="connsiteX10226" fmla="*/ 604220 w 7180474"/>
              <a:gd name="connsiteY10226" fmla="*/ 4840908 h 7116222"/>
              <a:gd name="connsiteX10227" fmla="*/ 551674 w 7180474"/>
              <a:gd name="connsiteY10227" fmla="*/ 4858095 h 7116222"/>
              <a:gd name="connsiteX10228" fmla="*/ 519103 w 7180474"/>
              <a:gd name="connsiteY10228" fmla="*/ 4813076 h 7116222"/>
              <a:gd name="connsiteX10229" fmla="*/ 504980 w 7180474"/>
              <a:gd name="connsiteY10229" fmla="*/ 4813718 h 7116222"/>
              <a:gd name="connsiteX10230" fmla="*/ 472410 w 7180474"/>
              <a:gd name="connsiteY10230" fmla="*/ 4858736 h 7116222"/>
              <a:gd name="connsiteX10231" fmla="*/ 419864 w 7180474"/>
              <a:gd name="connsiteY10231" fmla="*/ 4841549 h 7116222"/>
              <a:gd name="connsiteX10232" fmla="*/ 419864 w 7180474"/>
              <a:gd name="connsiteY10232" fmla="*/ 4694823 h 7116222"/>
              <a:gd name="connsiteX10233" fmla="*/ 477881 w 7180474"/>
              <a:gd name="connsiteY10233" fmla="*/ 4871690 h 7116222"/>
              <a:gd name="connsiteX10234" fmla="*/ 512996 w 7180474"/>
              <a:gd name="connsiteY10234" fmla="*/ 4822824 h 7116222"/>
              <a:gd name="connsiteX10235" fmla="*/ 548239 w 7180474"/>
              <a:gd name="connsiteY10235" fmla="*/ 4871690 h 7116222"/>
              <a:gd name="connsiteX10236" fmla="*/ 605238 w 7180474"/>
              <a:gd name="connsiteY10236" fmla="*/ 4853092 h 7116222"/>
              <a:gd name="connsiteX10237" fmla="*/ 605238 w 7180474"/>
              <a:gd name="connsiteY10237" fmla="*/ 4913502 h 7116222"/>
              <a:gd name="connsiteX10238" fmla="*/ 662237 w 7180474"/>
              <a:gd name="connsiteY10238" fmla="*/ 4932099 h 7116222"/>
              <a:gd name="connsiteX10239" fmla="*/ 626994 w 7180474"/>
              <a:gd name="connsiteY10239" fmla="*/ 4980965 h 7116222"/>
              <a:gd name="connsiteX10240" fmla="*/ 662237 w 7180474"/>
              <a:gd name="connsiteY10240" fmla="*/ 5029831 h 7116222"/>
              <a:gd name="connsiteX10241" fmla="*/ 605238 w 7180474"/>
              <a:gd name="connsiteY10241" fmla="*/ 5048557 h 7116222"/>
              <a:gd name="connsiteX10242" fmla="*/ 605238 w 7180474"/>
              <a:gd name="connsiteY10242" fmla="*/ 5108966 h 7116222"/>
              <a:gd name="connsiteX10243" fmla="*/ 548239 w 7180474"/>
              <a:gd name="connsiteY10243" fmla="*/ 5089727 h 7116222"/>
              <a:gd name="connsiteX10244" fmla="*/ 512996 w 7180474"/>
              <a:gd name="connsiteY10244" fmla="*/ 5138593 h 7116222"/>
              <a:gd name="connsiteX10245" fmla="*/ 477881 w 7180474"/>
              <a:gd name="connsiteY10245" fmla="*/ 5089727 h 7116222"/>
              <a:gd name="connsiteX10246" fmla="*/ 420882 w 7180474"/>
              <a:gd name="connsiteY10246" fmla="*/ 5108452 h 7116222"/>
              <a:gd name="connsiteX10247" fmla="*/ 420882 w 7180474"/>
              <a:gd name="connsiteY10247" fmla="*/ 5048043 h 7116222"/>
              <a:gd name="connsiteX10248" fmla="*/ 363883 w 7180474"/>
              <a:gd name="connsiteY10248" fmla="*/ 5029318 h 7116222"/>
              <a:gd name="connsiteX10249" fmla="*/ 398998 w 7180474"/>
              <a:gd name="connsiteY10249" fmla="*/ 4980452 h 7116222"/>
              <a:gd name="connsiteX10250" fmla="*/ 363883 w 7180474"/>
              <a:gd name="connsiteY10250" fmla="*/ 4931586 h 7116222"/>
              <a:gd name="connsiteX10251" fmla="*/ 420882 w 7180474"/>
              <a:gd name="connsiteY10251" fmla="*/ 4912989 h 7116222"/>
              <a:gd name="connsiteX10252" fmla="*/ 420882 w 7180474"/>
              <a:gd name="connsiteY10252" fmla="*/ 4852580 h 7116222"/>
              <a:gd name="connsiteX10253" fmla="*/ 409431 w 7180474"/>
              <a:gd name="connsiteY10253" fmla="*/ 4905037 h 7116222"/>
              <a:gd name="connsiteX10254" fmla="*/ 356249 w 7180474"/>
              <a:gd name="connsiteY10254" fmla="*/ 4922993 h 7116222"/>
              <a:gd name="connsiteX10255" fmla="*/ 271132 w 7180474"/>
              <a:gd name="connsiteY10255" fmla="*/ 4804868 h 7116222"/>
              <a:gd name="connsiteX10256" fmla="*/ 408922 w 7180474"/>
              <a:gd name="connsiteY10256" fmla="*/ 4849886 h 7116222"/>
              <a:gd name="connsiteX10257" fmla="*/ 384875 w 7180474"/>
              <a:gd name="connsiteY10257" fmla="*/ 4980965 h 7116222"/>
              <a:gd name="connsiteX10258" fmla="*/ 352432 w 7180474"/>
              <a:gd name="connsiteY10258" fmla="*/ 5025598 h 7116222"/>
              <a:gd name="connsiteX10259" fmla="*/ 214642 w 7180474"/>
              <a:gd name="connsiteY10259" fmla="*/ 4980452 h 7116222"/>
              <a:gd name="connsiteX10260" fmla="*/ 352432 w 7180474"/>
              <a:gd name="connsiteY10260" fmla="*/ 4935818 h 7116222"/>
              <a:gd name="connsiteX10261" fmla="*/ 356249 w 7180474"/>
              <a:gd name="connsiteY10261" fmla="*/ 5039707 h 7116222"/>
              <a:gd name="connsiteX10262" fmla="*/ 408922 w 7180474"/>
              <a:gd name="connsiteY10262" fmla="*/ 5056893 h 7116222"/>
              <a:gd name="connsiteX10263" fmla="*/ 408922 w 7180474"/>
              <a:gd name="connsiteY10263" fmla="*/ 5112685 h 7116222"/>
              <a:gd name="connsiteX10264" fmla="*/ 271132 w 7180474"/>
              <a:gd name="connsiteY10264" fmla="*/ 5157832 h 7116222"/>
              <a:gd name="connsiteX10265" fmla="*/ 419864 w 7180474"/>
              <a:gd name="connsiteY10265" fmla="*/ 5457056 h 7116222"/>
              <a:gd name="connsiteX10266" fmla="*/ 511978 w 7180474"/>
              <a:gd name="connsiteY10266" fmla="*/ 5426787 h 7116222"/>
              <a:gd name="connsiteX10267" fmla="*/ 604347 w 7180474"/>
              <a:gd name="connsiteY10267" fmla="*/ 5457056 h 7116222"/>
              <a:gd name="connsiteX10268" fmla="*/ 604347 w 7180474"/>
              <a:gd name="connsiteY10268" fmla="*/ 5554659 h 7116222"/>
              <a:gd name="connsiteX10269" fmla="*/ 604347 w 7180474"/>
              <a:gd name="connsiteY10269" fmla="*/ 5554659 h 7116222"/>
              <a:gd name="connsiteX10270" fmla="*/ 512105 w 7180474"/>
              <a:gd name="connsiteY10270" fmla="*/ 5682917 h 7116222"/>
              <a:gd name="connsiteX10271" fmla="*/ 419991 w 7180474"/>
              <a:gd name="connsiteY10271" fmla="*/ 5554659 h 7116222"/>
              <a:gd name="connsiteX10272" fmla="*/ 604220 w 7180474"/>
              <a:gd name="connsiteY10272" fmla="*/ 5574411 h 7116222"/>
              <a:gd name="connsiteX10273" fmla="*/ 604220 w 7180474"/>
              <a:gd name="connsiteY10273" fmla="*/ 5664191 h 7116222"/>
              <a:gd name="connsiteX10274" fmla="*/ 690354 w 7180474"/>
              <a:gd name="connsiteY10274" fmla="*/ 5692536 h 7116222"/>
              <a:gd name="connsiteX10275" fmla="*/ 690354 w 7180474"/>
              <a:gd name="connsiteY10275" fmla="*/ 5692536 h 7116222"/>
              <a:gd name="connsiteX10276" fmla="*/ 605110 w 7180474"/>
              <a:gd name="connsiteY10276" fmla="*/ 5720368 h 7116222"/>
              <a:gd name="connsiteX10277" fmla="*/ 605110 w 7180474"/>
              <a:gd name="connsiteY10277" fmla="*/ 5810148 h 7116222"/>
              <a:gd name="connsiteX10278" fmla="*/ 520121 w 7180474"/>
              <a:gd name="connsiteY10278" fmla="*/ 5692536 h 7116222"/>
              <a:gd name="connsiteX10279" fmla="*/ 604220 w 7180474"/>
              <a:gd name="connsiteY10279" fmla="*/ 5830156 h 7116222"/>
              <a:gd name="connsiteX10280" fmla="*/ 604220 w 7180474"/>
              <a:gd name="connsiteY10280" fmla="*/ 5928016 h 7116222"/>
              <a:gd name="connsiteX10281" fmla="*/ 511978 w 7180474"/>
              <a:gd name="connsiteY10281" fmla="*/ 5958156 h 7116222"/>
              <a:gd name="connsiteX10282" fmla="*/ 419864 w 7180474"/>
              <a:gd name="connsiteY10282" fmla="*/ 5928016 h 7116222"/>
              <a:gd name="connsiteX10283" fmla="*/ 419864 w 7180474"/>
              <a:gd name="connsiteY10283" fmla="*/ 5830284 h 7116222"/>
              <a:gd name="connsiteX10284" fmla="*/ 419864 w 7180474"/>
              <a:gd name="connsiteY10284" fmla="*/ 5830284 h 7116222"/>
              <a:gd name="connsiteX10285" fmla="*/ 511978 w 7180474"/>
              <a:gd name="connsiteY10285" fmla="*/ 5702027 h 7116222"/>
              <a:gd name="connsiteX10286" fmla="*/ 530554 w 7180474"/>
              <a:gd name="connsiteY10286" fmla="*/ 5964185 h 7116222"/>
              <a:gd name="connsiteX10287" fmla="*/ 616688 w 7180474"/>
              <a:gd name="connsiteY10287" fmla="*/ 5936225 h 7116222"/>
              <a:gd name="connsiteX10288" fmla="*/ 616688 w 7180474"/>
              <a:gd name="connsiteY10288" fmla="*/ 5846445 h 7116222"/>
              <a:gd name="connsiteX10289" fmla="*/ 669362 w 7180474"/>
              <a:gd name="connsiteY10289" fmla="*/ 5919423 h 7116222"/>
              <a:gd name="connsiteX10290" fmla="*/ 754478 w 7180474"/>
              <a:gd name="connsiteY10290" fmla="*/ 5891591 h 7116222"/>
              <a:gd name="connsiteX10291" fmla="*/ 701932 w 7180474"/>
              <a:gd name="connsiteY10291" fmla="*/ 5964569 h 7116222"/>
              <a:gd name="connsiteX10292" fmla="*/ 754478 w 7180474"/>
              <a:gd name="connsiteY10292" fmla="*/ 6037548 h 7116222"/>
              <a:gd name="connsiteX10293" fmla="*/ 669362 w 7180474"/>
              <a:gd name="connsiteY10293" fmla="*/ 6009588 h 7116222"/>
              <a:gd name="connsiteX10294" fmla="*/ 616688 w 7180474"/>
              <a:gd name="connsiteY10294" fmla="*/ 6082566 h 7116222"/>
              <a:gd name="connsiteX10295" fmla="*/ 616688 w 7180474"/>
              <a:gd name="connsiteY10295" fmla="*/ 5992786 h 7116222"/>
              <a:gd name="connsiteX10296" fmla="*/ 615671 w 7180474"/>
              <a:gd name="connsiteY10296" fmla="*/ 6272002 h 7116222"/>
              <a:gd name="connsiteX10297" fmla="*/ 753461 w 7180474"/>
              <a:gd name="connsiteY10297" fmla="*/ 6226983 h 7116222"/>
              <a:gd name="connsiteX10298" fmla="*/ 668344 w 7180474"/>
              <a:gd name="connsiteY10298" fmla="*/ 6345109 h 7116222"/>
              <a:gd name="connsiteX10299" fmla="*/ 615671 w 7180474"/>
              <a:gd name="connsiteY10299" fmla="*/ 6327794 h 7116222"/>
              <a:gd name="connsiteX10300" fmla="*/ 679285 w 7180474"/>
              <a:gd name="connsiteY10300" fmla="*/ 6348956 h 7116222"/>
              <a:gd name="connsiteX10301" fmla="*/ 771527 w 7180474"/>
              <a:gd name="connsiteY10301" fmla="*/ 6220699 h 7116222"/>
              <a:gd name="connsiteX10302" fmla="*/ 865168 w 7180474"/>
              <a:gd name="connsiteY10302" fmla="*/ 6190943 h 7116222"/>
              <a:gd name="connsiteX10303" fmla="*/ 922295 w 7180474"/>
              <a:gd name="connsiteY10303" fmla="*/ 6269693 h 7116222"/>
              <a:gd name="connsiteX10304" fmla="*/ 922295 w 7180474"/>
              <a:gd name="connsiteY10304" fmla="*/ 6367425 h 7116222"/>
              <a:gd name="connsiteX10305" fmla="*/ 830053 w 7180474"/>
              <a:gd name="connsiteY10305" fmla="*/ 6397951 h 7116222"/>
              <a:gd name="connsiteX10306" fmla="*/ 869621 w 7180474"/>
              <a:gd name="connsiteY10306" fmla="*/ 6177348 h 7116222"/>
              <a:gd name="connsiteX10307" fmla="*/ 784505 w 7180474"/>
              <a:gd name="connsiteY10307" fmla="*/ 6205565 h 7116222"/>
              <a:gd name="connsiteX10308" fmla="*/ 837051 w 7180474"/>
              <a:gd name="connsiteY10308" fmla="*/ 6132586 h 7116222"/>
              <a:gd name="connsiteX10309" fmla="*/ 784505 w 7180474"/>
              <a:gd name="connsiteY10309" fmla="*/ 6059608 h 7116222"/>
              <a:gd name="connsiteX10310" fmla="*/ 869621 w 7180474"/>
              <a:gd name="connsiteY10310" fmla="*/ 6087568 h 7116222"/>
              <a:gd name="connsiteX10311" fmla="*/ 922295 w 7180474"/>
              <a:gd name="connsiteY10311" fmla="*/ 6014590 h 7116222"/>
              <a:gd name="connsiteX10312" fmla="*/ 922295 w 7180474"/>
              <a:gd name="connsiteY10312" fmla="*/ 6104370 h 7116222"/>
              <a:gd name="connsiteX10313" fmla="*/ 1007411 w 7180474"/>
              <a:gd name="connsiteY10313" fmla="*/ 6132330 h 7116222"/>
              <a:gd name="connsiteX10314" fmla="*/ 922295 w 7180474"/>
              <a:gd name="connsiteY10314" fmla="*/ 6160162 h 7116222"/>
              <a:gd name="connsiteX10315" fmla="*/ 922295 w 7180474"/>
              <a:gd name="connsiteY10315" fmla="*/ 6249942 h 7116222"/>
              <a:gd name="connsiteX10316" fmla="*/ 1118101 w 7180474"/>
              <a:gd name="connsiteY10316" fmla="*/ 6285854 h 7116222"/>
              <a:gd name="connsiteX10317" fmla="*/ 1118101 w 7180474"/>
              <a:gd name="connsiteY10317" fmla="*/ 6375634 h 7116222"/>
              <a:gd name="connsiteX10318" fmla="*/ 1203346 w 7180474"/>
              <a:gd name="connsiteY10318" fmla="*/ 6403466 h 7116222"/>
              <a:gd name="connsiteX10319" fmla="*/ 1118101 w 7180474"/>
              <a:gd name="connsiteY10319" fmla="*/ 6431425 h 7116222"/>
              <a:gd name="connsiteX10320" fmla="*/ 1118101 w 7180474"/>
              <a:gd name="connsiteY10320" fmla="*/ 6521206 h 7116222"/>
              <a:gd name="connsiteX10321" fmla="*/ 1032985 w 7180474"/>
              <a:gd name="connsiteY10321" fmla="*/ 6403081 h 7116222"/>
              <a:gd name="connsiteX10322" fmla="*/ 1129552 w 7180474"/>
              <a:gd name="connsiteY10322" fmla="*/ 6439763 h 7116222"/>
              <a:gd name="connsiteX10323" fmla="*/ 1221412 w 7180474"/>
              <a:gd name="connsiteY10323" fmla="*/ 6410007 h 7116222"/>
              <a:gd name="connsiteX10324" fmla="*/ 1370653 w 7180474"/>
              <a:gd name="connsiteY10324" fmla="*/ 6459001 h 7116222"/>
              <a:gd name="connsiteX10325" fmla="*/ 1278411 w 7180474"/>
              <a:gd name="connsiteY10325" fmla="*/ 6587258 h 7116222"/>
              <a:gd name="connsiteX10326" fmla="*/ 1186170 w 7180474"/>
              <a:gd name="connsiteY10326" fmla="*/ 6617527 h 7116222"/>
              <a:gd name="connsiteX10327" fmla="*/ 1129170 w 7180474"/>
              <a:gd name="connsiteY10327" fmla="*/ 6538392 h 7116222"/>
              <a:gd name="connsiteX10328" fmla="*/ 1240369 w 7180474"/>
              <a:gd name="connsiteY10328" fmla="*/ 6403466 h 7116222"/>
              <a:gd name="connsiteX10329" fmla="*/ 1378032 w 7180474"/>
              <a:gd name="connsiteY10329" fmla="*/ 6359473 h 7116222"/>
              <a:gd name="connsiteX10330" fmla="*/ 1410603 w 7180474"/>
              <a:gd name="connsiteY10330" fmla="*/ 6404620 h 7116222"/>
              <a:gd name="connsiteX10331" fmla="*/ 1378032 w 7180474"/>
              <a:gd name="connsiteY10331" fmla="*/ 6449253 h 7116222"/>
              <a:gd name="connsiteX10332" fmla="*/ 1297750 w 7180474"/>
              <a:gd name="connsiteY10332" fmla="*/ 6227240 h 7116222"/>
              <a:gd name="connsiteX10333" fmla="*/ 1435413 w 7180474"/>
              <a:gd name="connsiteY10333" fmla="*/ 6272259 h 7116222"/>
              <a:gd name="connsiteX10334" fmla="*/ 1435413 w 7180474"/>
              <a:gd name="connsiteY10334" fmla="*/ 6328050 h 7116222"/>
              <a:gd name="connsiteX10335" fmla="*/ 1382867 w 7180474"/>
              <a:gd name="connsiteY10335" fmla="*/ 6345365 h 7116222"/>
              <a:gd name="connsiteX10336" fmla="*/ 1286299 w 7180474"/>
              <a:gd name="connsiteY10336" fmla="*/ 6211336 h 7116222"/>
              <a:gd name="connsiteX10337" fmla="*/ 1229300 w 7180474"/>
              <a:gd name="connsiteY10337" fmla="*/ 6132202 h 7116222"/>
              <a:gd name="connsiteX10338" fmla="*/ 1286172 w 7180474"/>
              <a:gd name="connsiteY10338" fmla="*/ 6053195 h 7116222"/>
              <a:gd name="connsiteX10339" fmla="*/ 1286172 w 7180474"/>
              <a:gd name="connsiteY10339" fmla="*/ 6053195 h 7116222"/>
              <a:gd name="connsiteX10340" fmla="*/ 1378287 w 7180474"/>
              <a:gd name="connsiteY10340" fmla="*/ 6022927 h 7116222"/>
              <a:gd name="connsiteX10341" fmla="*/ 1435286 w 7180474"/>
              <a:gd name="connsiteY10341" fmla="*/ 6102061 h 7116222"/>
              <a:gd name="connsiteX10342" fmla="*/ 1435286 w 7180474"/>
              <a:gd name="connsiteY10342" fmla="*/ 6260202 h 7116222"/>
              <a:gd name="connsiteX10343" fmla="*/ 1382867 w 7180474"/>
              <a:gd name="connsiteY10343" fmla="*/ 6009331 h 7116222"/>
              <a:gd name="connsiteX10344" fmla="*/ 1297750 w 7180474"/>
              <a:gd name="connsiteY10344" fmla="*/ 6037291 h 7116222"/>
              <a:gd name="connsiteX10345" fmla="*/ 1350296 w 7180474"/>
              <a:gd name="connsiteY10345" fmla="*/ 5964313 h 7116222"/>
              <a:gd name="connsiteX10346" fmla="*/ 1297750 w 7180474"/>
              <a:gd name="connsiteY10346" fmla="*/ 5891335 h 7116222"/>
              <a:gd name="connsiteX10347" fmla="*/ 1382867 w 7180474"/>
              <a:gd name="connsiteY10347" fmla="*/ 5919167 h 7116222"/>
              <a:gd name="connsiteX10348" fmla="*/ 1435413 w 7180474"/>
              <a:gd name="connsiteY10348" fmla="*/ 5846188 h 7116222"/>
              <a:gd name="connsiteX10349" fmla="*/ 1435413 w 7180474"/>
              <a:gd name="connsiteY10349" fmla="*/ 5935968 h 7116222"/>
              <a:gd name="connsiteX10350" fmla="*/ 1520657 w 7180474"/>
              <a:gd name="connsiteY10350" fmla="*/ 5963800 h 7116222"/>
              <a:gd name="connsiteX10351" fmla="*/ 1435413 w 7180474"/>
              <a:gd name="connsiteY10351" fmla="*/ 5991760 h 7116222"/>
              <a:gd name="connsiteX10352" fmla="*/ 1435413 w 7180474"/>
              <a:gd name="connsiteY10352" fmla="*/ 6081540 h 7116222"/>
              <a:gd name="connsiteX10353" fmla="*/ 1446482 w 7180474"/>
              <a:gd name="connsiteY10353" fmla="*/ 6117837 h 7116222"/>
              <a:gd name="connsiteX10354" fmla="*/ 1531726 w 7180474"/>
              <a:gd name="connsiteY10354" fmla="*/ 6235962 h 7116222"/>
              <a:gd name="connsiteX10355" fmla="*/ 1499155 w 7180474"/>
              <a:gd name="connsiteY10355" fmla="*/ 6281108 h 7116222"/>
              <a:gd name="connsiteX10356" fmla="*/ 1446482 w 7180474"/>
              <a:gd name="connsiteY10356" fmla="*/ 6263922 h 7116222"/>
              <a:gd name="connsiteX10357" fmla="*/ 1557299 w 7180474"/>
              <a:gd name="connsiteY10357" fmla="*/ 5963928 h 7116222"/>
              <a:gd name="connsiteX10358" fmla="*/ 1642416 w 7180474"/>
              <a:gd name="connsiteY10358" fmla="*/ 5936096 h 7116222"/>
              <a:gd name="connsiteX10359" fmla="*/ 1642416 w 7180474"/>
              <a:gd name="connsiteY10359" fmla="*/ 5846316 h 7116222"/>
              <a:gd name="connsiteX10360" fmla="*/ 1695089 w 7180474"/>
              <a:gd name="connsiteY10360" fmla="*/ 5919295 h 7116222"/>
              <a:gd name="connsiteX10361" fmla="*/ 1780206 w 7180474"/>
              <a:gd name="connsiteY10361" fmla="*/ 5891463 h 7116222"/>
              <a:gd name="connsiteX10362" fmla="*/ 1727533 w 7180474"/>
              <a:gd name="connsiteY10362" fmla="*/ 5964441 h 7116222"/>
              <a:gd name="connsiteX10363" fmla="*/ 1780206 w 7180474"/>
              <a:gd name="connsiteY10363" fmla="*/ 6037420 h 7116222"/>
              <a:gd name="connsiteX10364" fmla="*/ 1695089 w 7180474"/>
              <a:gd name="connsiteY10364" fmla="*/ 6009459 h 7116222"/>
              <a:gd name="connsiteX10365" fmla="*/ 1642416 w 7180474"/>
              <a:gd name="connsiteY10365" fmla="*/ 6082438 h 7116222"/>
              <a:gd name="connsiteX10366" fmla="*/ 1642416 w 7180474"/>
              <a:gd name="connsiteY10366" fmla="*/ 5992658 h 7116222"/>
              <a:gd name="connsiteX10367" fmla="*/ 1642416 w 7180474"/>
              <a:gd name="connsiteY10367" fmla="*/ 6271745 h 7116222"/>
              <a:gd name="connsiteX10368" fmla="*/ 1780206 w 7180474"/>
              <a:gd name="connsiteY10368" fmla="*/ 6226727 h 7116222"/>
              <a:gd name="connsiteX10369" fmla="*/ 1695089 w 7180474"/>
              <a:gd name="connsiteY10369" fmla="*/ 6344852 h 7116222"/>
              <a:gd name="connsiteX10370" fmla="*/ 1642416 w 7180474"/>
              <a:gd name="connsiteY10370" fmla="*/ 6327537 h 7116222"/>
              <a:gd name="connsiteX10371" fmla="*/ 1706031 w 7180474"/>
              <a:gd name="connsiteY10371" fmla="*/ 6348699 h 7116222"/>
              <a:gd name="connsiteX10372" fmla="*/ 1798273 w 7180474"/>
              <a:gd name="connsiteY10372" fmla="*/ 6220442 h 7116222"/>
              <a:gd name="connsiteX10373" fmla="*/ 1890387 w 7180474"/>
              <a:gd name="connsiteY10373" fmla="*/ 6190302 h 7116222"/>
              <a:gd name="connsiteX10374" fmla="*/ 1947895 w 7180474"/>
              <a:gd name="connsiteY10374" fmla="*/ 6269693 h 7116222"/>
              <a:gd name="connsiteX10375" fmla="*/ 1947895 w 7180474"/>
              <a:gd name="connsiteY10375" fmla="*/ 6367425 h 7116222"/>
              <a:gd name="connsiteX10376" fmla="*/ 1855780 w 7180474"/>
              <a:gd name="connsiteY10376" fmla="*/ 6397951 h 7116222"/>
              <a:gd name="connsiteX10377" fmla="*/ 1895731 w 7180474"/>
              <a:gd name="connsiteY10377" fmla="*/ 6177348 h 7116222"/>
              <a:gd name="connsiteX10378" fmla="*/ 1810232 w 7180474"/>
              <a:gd name="connsiteY10378" fmla="*/ 6205565 h 7116222"/>
              <a:gd name="connsiteX10379" fmla="*/ 1862778 w 7180474"/>
              <a:gd name="connsiteY10379" fmla="*/ 6132586 h 7116222"/>
              <a:gd name="connsiteX10380" fmla="*/ 1810232 w 7180474"/>
              <a:gd name="connsiteY10380" fmla="*/ 6059608 h 7116222"/>
              <a:gd name="connsiteX10381" fmla="*/ 1895349 w 7180474"/>
              <a:gd name="connsiteY10381" fmla="*/ 6087568 h 7116222"/>
              <a:gd name="connsiteX10382" fmla="*/ 1947895 w 7180474"/>
              <a:gd name="connsiteY10382" fmla="*/ 6014590 h 7116222"/>
              <a:gd name="connsiteX10383" fmla="*/ 1947895 w 7180474"/>
              <a:gd name="connsiteY10383" fmla="*/ 6104370 h 7116222"/>
              <a:gd name="connsiteX10384" fmla="*/ 2033139 w 7180474"/>
              <a:gd name="connsiteY10384" fmla="*/ 6132330 h 7116222"/>
              <a:gd name="connsiteX10385" fmla="*/ 1947895 w 7180474"/>
              <a:gd name="connsiteY10385" fmla="*/ 6160162 h 7116222"/>
              <a:gd name="connsiteX10386" fmla="*/ 1947895 w 7180474"/>
              <a:gd name="connsiteY10386" fmla="*/ 6249942 h 7116222"/>
              <a:gd name="connsiteX10387" fmla="*/ 2144211 w 7180474"/>
              <a:gd name="connsiteY10387" fmla="*/ 6285854 h 7116222"/>
              <a:gd name="connsiteX10388" fmla="*/ 2144211 w 7180474"/>
              <a:gd name="connsiteY10388" fmla="*/ 6375634 h 7116222"/>
              <a:gd name="connsiteX10389" fmla="*/ 2229328 w 7180474"/>
              <a:gd name="connsiteY10389" fmla="*/ 6403466 h 7116222"/>
              <a:gd name="connsiteX10390" fmla="*/ 2144211 w 7180474"/>
              <a:gd name="connsiteY10390" fmla="*/ 6431425 h 7116222"/>
              <a:gd name="connsiteX10391" fmla="*/ 2144211 w 7180474"/>
              <a:gd name="connsiteY10391" fmla="*/ 6521206 h 7116222"/>
              <a:gd name="connsiteX10392" fmla="*/ 2059094 w 7180474"/>
              <a:gd name="connsiteY10392" fmla="*/ 6403081 h 7116222"/>
              <a:gd name="connsiteX10393" fmla="*/ 2155661 w 7180474"/>
              <a:gd name="connsiteY10393" fmla="*/ 6439763 h 7116222"/>
              <a:gd name="connsiteX10394" fmla="*/ 2247903 w 7180474"/>
              <a:gd name="connsiteY10394" fmla="*/ 6409494 h 7116222"/>
              <a:gd name="connsiteX10395" fmla="*/ 2397144 w 7180474"/>
              <a:gd name="connsiteY10395" fmla="*/ 6458488 h 7116222"/>
              <a:gd name="connsiteX10396" fmla="*/ 2304902 w 7180474"/>
              <a:gd name="connsiteY10396" fmla="*/ 6586745 h 7116222"/>
              <a:gd name="connsiteX10397" fmla="*/ 2212660 w 7180474"/>
              <a:gd name="connsiteY10397" fmla="*/ 6617014 h 7116222"/>
              <a:gd name="connsiteX10398" fmla="*/ 2155661 w 7180474"/>
              <a:gd name="connsiteY10398" fmla="*/ 6537879 h 7116222"/>
              <a:gd name="connsiteX10399" fmla="*/ 2266479 w 7180474"/>
              <a:gd name="connsiteY10399" fmla="*/ 6403466 h 7116222"/>
              <a:gd name="connsiteX10400" fmla="*/ 2403760 w 7180474"/>
              <a:gd name="connsiteY10400" fmla="*/ 6359473 h 7116222"/>
              <a:gd name="connsiteX10401" fmla="*/ 2436331 w 7180474"/>
              <a:gd name="connsiteY10401" fmla="*/ 6404620 h 7116222"/>
              <a:gd name="connsiteX10402" fmla="*/ 2403760 w 7180474"/>
              <a:gd name="connsiteY10402" fmla="*/ 6449253 h 7116222"/>
              <a:gd name="connsiteX10403" fmla="*/ 2323350 w 7180474"/>
              <a:gd name="connsiteY10403" fmla="*/ 6226727 h 7116222"/>
              <a:gd name="connsiteX10404" fmla="*/ 2461140 w 7180474"/>
              <a:gd name="connsiteY10404" fmla="*/ 6271745 h 7116222"/>
              <a:gd name="connsiteX10405" fmla="*/ 2461140 w 7180474"/>
              <a:gd name="connsiteY10405" fmla="*/ 6327537 h 7116222"/>
              <a:gd name="connsiteX10406" fmla="*/ 2408594 w 7180474"/>
              <a:gd name="connsiteY10406" fmla="*/ 6344852 h 7116222"/>
              <a:gd name="connsiteX10407" fmla="*/ 2312027 w 7180474"/>
              <a:gd name="connsiteY10407" fmla="*/ 6210823 h 7116222"/>
              <a:gd name="connsiteX10408" fmla="*/ 2255028 w 7180474"/>
              <a:gd name="connsiteY10408" fmla="*/ 6131688 h 7116222"/>
              <a:gd name="connsiteX10409" fmla="*/ 2311900 w 7180474"/>
              <a:gd name="connsiteY10409" fmla="*/ 6052682 h 7116222"/>
              <a:gd name="connsiteX10410" fmla="*/ 2311900 w 7180474"/>
              <a:gd name="connsiteY10410" fmla="*/ 6052682 h 7116222"/>
              <a:gd name="connsiteX10411" fmla="*/ 2404014 w 7180474"/>
              <a:gd name="connsiteY10411" fmla="*/ 6022413 h 7116222"/>
              <a:gd name="connsiteX10412" fmla="*/ 2461013 w 7180474"/>
              <a:gd name="connsiteY10412" fmla="*/ 6101548 h 7116222"/>
              <a:gd name="connsiteX10413" fmla="*/ 2461013 w 7180474"/>
              <a:gd name="connsiteY10413" fmla="*/ 6259689 h 7116222"/>
              <a:gd name="connsiteX10414" fmla="*/ 2408594 w 7180474"/>
              <a:gd name="connsiteY10414" fmla="*/ 6008818 h 7116222"/>
              <a:gd name="connsiteX10415" fmla="*/ 2323478 w 7180474"/>
              <a:gd name="connsiteY10415" fmla="*/ 6036778 h 7116222"/>
              <a:gd name="connsiteX10416" fmla="*/ 2376024 w 7180474"/>
              <a:gd name="connsiteY10416" fmla="*/ 5963800 h 7116222"/>
              <a:gd name="connsiteX10417" fmla="*/ 2323350 w 7180474"/>
              <a:gd name="connsiteY10417" fmla="*/ 5890821 h 7116222"/>
              <a:gd name="connsiteX10418" fmla="*/ 2408594 w 7180474"/>
              <a:gd name="connsiteY10418" fmla="*/ 5918653 h 7116222"/>
              <a:gd name="connsiteX10419" fmla="*/ 2461140 w 7180474"/>
              <a:gd name="connsiteY10419" fmla="*/ 5845675 h 7116222"/>
              <a:gd name="connsiteX10420" fmla="*/ 2461140 w 7180474"/>
              <a:gd name="connsiteY10420" fmla="*/ 5935455 h 7116222"/>
              <a:gd name="connsiteX10421" fmla="*/ 2546384 w 7180474"/>
              <a:gd name="connsiteY10421" fmla="*/ 5963287 h 7116222"/>
              <a:gd name="connsiteX10422" fmla="*/ 2461140 w 7180474"/>
              <a:gd name="connsiteY10422" fmla="*/ 5991247 h 7116222"/>
              <a:gd name="connsiteX10423" fmla="*/ 2461140 w 7180474"/>
              <a:gd name="connsiteY10423" fmla="*/ 6081027 h 7116222"/>
              <a:gd name="connsiteX10424" fmla="*/ 2472209 w 7180474"/>
              <a:gd name="connsiteY10424" fmla="*/ 6117324 h 7116222"/>
              <a:gd name="connsiteX10425" fmla="*/ 2557453 w 7180474"/>
              <a:gd name="connsiteY10425" fmla="*/ 6235449 h 7116222"/>
              <a:gd name="connsiteX10426" fmla="*/ 2524883 w 7180474"/>
              <a:gd name="connsiteY10426" fmla="*/ 6280595 h 7116222"/>
              <a:gd name="connsiteX10427" fmla="*/ 2472209 w 7180474"/>
              <a:gd name="connsiteY10427" fmla="*/ 6263409 h 7116222"/>
              <a:gd name="connsiteX10428" fmla="*/ 2583027 w 7180474"/>
              <a:gd name="connsiteY10428" fmla="*/ 5963415 h 7116222"/>
              <a:gd name="connsiteX10429" fmla="*/ 2668144 w 7180474"/>
              <a:gd name="connsiteY10429" fmla="*/ 5935583 h 7116222"/>
              <a:gd name="connsiteX10430" fmla="*/ 2668144 w 7180474"/>
              <a:gd name="connsiteY10430" fmla="*/ 5845803 h 7116222"/>
              <a:gd name="connsiteX10431" fmla="*/ 2720817 w 7180474"/>
              <a:gd name="connsiteY10431" fmla="*/ 5918782 h 7116222"/>
              <a:gd name="connsiteX10432" fmla="*/ 2805933 w 7180474"/>
              <a:gd name="connsiteY10432" fmla="*/ 5890950 h 7116222"/>
              <a:gd name="connsiteX10433" fmla="*/ 2753260 w 7180474"/>
              <a:gd name="connsiteY10433" fmla="*/ 5963928 h 7116222"/>
              <a:gd name="connsiteX10434" fmla="*/ 2805933 w 7180474"/>
              <a:gd name="connsiteY10434" fmla="*/ 6036907 h 7116222"/>
              <a:gd name="connsiteX10435" fmla="*/ 2720689 w 7180474"/>
              <a:gd name="connsiteY10435" fmla="*/ 6008947 h 7116222"/>
              <a:gd name="connsiteX10436" fmla="*/ 2668144 w 7180474"/>
              <a:gd name="connsiteY10436" fmla="*/ 6081925 h 7116222"/>
              <a:gd name="connsiteX10437" fmla="*/ 2668144 w 7180474"/>
              <a:gd name="connsiteY10437" fmla="*/ 5992145 h 7116222"/>
              <a:gd name="connsiteX10438" fmla="*/ 2668144 w 7180474"/>
              <a:gd name="connsiteY10438" fmla="*/ 6271232 h 7116222"/>
              <a:gd name="connsiteX10439" fmla="*/ 2805933 w 7180474"/>
              <a:gd name="connsiteY10439" fmla="*/ 6226214 h 7116222"/>
              <a:gd name="connsiteX10440" fmla="*/ 2720689 w 7180474"/>
              <a:gd name="connsiteY10440" fmla="*/ 6344339 h 7116222"/>
              <a:gd name="connsiteX10441" fmla="*/ 2668144 w 7180474"/>
              <a:gd name="connsiteY10441" fmla="*/ 6327024 h 7116222"/>
              <a:gd name="connsiteX10442" fmla="*/ 2731759 w 7180474"/>
              <a:gd name="connsiteY10442" fmla="*/ 6348187 h 7116222"/>
              <a:gd name="connsiteX10443" fmla="*/ 2824000 w 7180474"/>
              <a:gd name="connsiteY10443" fmla="*/ 6219929 h 7116222"/>
              <a:gd name="connsiteX10444" fmla="*/ 2916242 w 7180474"/>
              <a:gd name="connsiteY10444" fmla="*/ 6189789 h 7116222"/>
              <a:gd name="connsiteX10445" fmla="*/ 2973241 w 7180474"/>
              <a:gd name="connsiteY10445" fmla="*/ 6268795 h 7116222"/>
              <a:gd name="connsiteX10446" fmla="*/ 2973241 w 7180474"/>
              <a:gd name="connsiteY10446" fmla="*/ 6366527 h 7116222"/>
              <a:gd name="connsiteX10447" fmla="*/ 2881381 w 7180474"/>
              <a:gd name="connsiteY10447" fmla="*/ 6397951 h 7116222"/>
              <a:gd name="connsiteX10448" fmla="*/ 2920695 w 7180474"/>
              <a:gd name="connsiteY10448" fmla="*/ 6176450 h 7116222"/>
              <a:gd name="connsiteX10449" fmla="*/ 2835451 w 7180474"/>
              <a:gd name="connsiteY10449" fmla="*/ 6204282 h 7116222"/>
              <a:gd name="connsiteX10450" fmla="*/ 2888124 w 7180474"/>
              <a:gd name="connsiteY10450" fmla="*/ 6131304 h 7116222"/>
              <a:gd name="connsiteX10451" fmla="*/ 2835578 w 7180474"/>
              <a:gd name="connsiteY10451" fmla="*/ 6058325 h 7116222"/>
              <a:gd name="connsiteX10452" fmla="*/ 2920695 w 7180474"/>
              <a:gd name="connsiteY10452" fmla="*/ 6086286 h 7116222"/>
              <a:gd name="connsiteX10453" fmla="*/ 2973241 w 7180474"/>
              <a:gd name="connsiteY10453" fmla="*/ 6013307 h 7116222"/>
              <a:gd name="connsiteX10454" fmla="*/ 2973241 w 7180474"/>
              <a:gd name="connsiteY10454" fmla="*/ 6103087 h 7116222"/>
              <a:gd name="connsiteX10455" fmla="*/ 3058358 w 7180474"/>
              <a:gd name="connsiteY10455" fmla="*/ 6131047 h 7116222"/>
              <a:gd name="connsiteX10456" fmla="*/ 2973241 w 7180474"/>
              <a:gd name="connsiteY10456" fmla="*/ 6158879 h 7116222"/>
              <a:gd name="connsiteX10457" fmla="*/ 2973241 w 7180474"/>
              <a:gd name="connsiteY10457" fmla="*/ 6248659 h 7116222"/>
              <a:gd name="connsiteX10458" fmla="*/ 3169175 w 7180474"/>
              <a:gd name="connsiteY10458" fmla="*/ 6284956 h 7116222"/>
              <a:gd name="connsiteX10459" fmla="*/ 3169175 w 7180474"/>
              <a:gd name="connsiteY10459" fmla="*/ 6374736 h 7116222"/>
              <a:gd name="connsiteX10460" fmla="*/ 3254292 w 7180474"/>
              <a:gd name="connsiteY10460" fmla="*/ 6402568 h 7116222"/>
              <a:gd name="connsiteX10461" fmla="*/ 3169175 w 7180474"/>
              <a:gd name="connsiteY10461" fmla="*/ 6430528 h 7116222"/>
              <a:gd name="connsiteX10462" fmla="*/ 3169175 w 7180474"/>
              <a:gd name="connsiteY10462" fmla="*/ 6520308 h 7116222"/>
              <a:gd name="connsiteX10463" fmla="*/ 3084058 w 7180474"/>
              <a:gd name="connsiteY10463" fmla="*/ 6402183 h 7116222"/>
              <a:gd name="connsiteX10464" fmla="*/ 3180626 w 7180474"/>
              <a:gd name="connsiteY10464" fmla="*/ 6438865 h 7116222"/>
              <a:gd name="connsiteX10465" fmla="*/ 3272867 w 7180474"/>
              <a:gd name="connsiteY10465" fmla="*/ 6408596 h 7116222"/>
              <a:gd name="connsiteX10466" fmla="*/ 3422490 w 7180474"/>
              <a:gd name="connsiteY10466" fmla="*/ 6459001 h 7116222"/>
              <a:gd name="connsiteX10467" fmla="*/ 3330375 w 7180474"/>
              <a:gd name="connsiteY10467" fmla="*/ 6587258 h 7116222"/>
              <a:gd name="connsiteX10468" fmla="*/ 3238133 w 7180474"/>
              <a:gd name="connsiteY10468" fmla="*/ 6617527 h 7116222"/>
              <a:gd name="connsiteX10469" fmla="*/ 3180753 w 7180474"/>
              <a:gd name="connsiteY10469" fmla="*/ 6538007 h 7116222"/>
              <a:gd name="connsiteX10470" fmla="*/ 3291316 w 7180474"/>
              <a:gd name="connsiteY10470" fmla="*/ 6402568 h 7116222"/>
              <a:gd name="connsiteX10471" fmla="*/ 3429487 w 7180474"/>
              <a:gd name="connsiteY10471" fmla="*/ 6359473 h 7116222"/>
              <a:gd name="connsiteX10472" fmla="*/ 3462058 w 7180474"/>
              <a:gd name="connsiteY10472" fmla="*/ 6404620 h 7116222"/>
              <a:gd name="connsiteX10473" fmla="*/ 3429487 w 7180474"/>
              <a:gd name="connsiteY10473" fmla="*/ 6449253 h 7116222"/>
              <a:gd name="connsiteX10474" fmla="*/ 3348315 w 7180474"/>
              <a:gd name="connsiteY10474" fmla="*/ 6225830 h 7116222"/>
              <a:gd name="connsiteX10475" fmla="*/ 3486105 w 7180474"/>
              <a:gd name="connsiteY10475" fmla="*/ 6272259 h 7116222"/>
              <a:gd name="connsiteX10476" fmla="*/ 3486105 w 7180474"/>
              <a:gd name="connsiteY10476" fmla="*/ 6328050 h 7116222"/>
              <a:gd name="connsiteX10477" fmla="*/ 3433431 w 7180474"/>
              <a:gd name="connsiteY10477" fmla="*/ 6345365 h 7116222"/>
              <a:gd name="connsiteX10478" fmla="*/ 3336864 w 7180474"/>
              <a:gd name="connsiteY10478" fmla="*/ 6209926 h 7116222"/>
              <a:gd name="connsiteX10479" fmla="*/ 3279865 w 7180474"/>
              <a:gd name="connsiteY10479" fmla="*/ 6130791 h 7116222"/>
              <a:gd name="connsiteX10480" fmla="*/ 3336864 w 7180474"/>
              <a:gd name="connsiteY10480" fmla="*/ 6051784 h 7116222"/>
              <a:gd name="connsiteX10481" fmla="*/ 3336864 w 7180474"/>
              <a:gd name="connsiteY10481" fmla="*/ 6051784 h 7116222"/>
              <a:gd name="connsiteX10482" fmla="*/ 3428978 w 7180474"/>
              <a:gd name="connsiteY10482" fmla="*/ 6021516 h 7116222"/>
              <a:gd name="connsiteX10483" fmla="*/ 3485977 w 7180474"/>
              <a:gd name="connsiteY10483" fmla="*/ 6100650 h 7116222"/>
              <a:gd name="connsiteX10484" fmla="*/ 3485977 w 7180474"/>
              <a:gd name="connsiteY10484" fmla="*/ 6258792 h 7116222"/>
              <a:gd name="connsiteX10485" fmla="*/ 3433431 w 7180474"/>
              <a:gd name="connsiteY10485" fmla="*/ 6007920 h 7116222"/>
              <a:gd name="connsiteX10486" fmla="*/ 3348442 w 7180474"/>
              <a:gd name="connsiteY10486" fmla="*/ 6035880 h 7116222"/>
              <a:gd name="connsiteX10487" fmla="*/ 3400988 w 7180474"/>
              <a:gd name="connsiteY10487" fmla="*/ 5962902 h 7116222"/>
              <a:gd name="connsiteX10488" fmla="*/ 3348315 w 7180474"/>
              <a:gd name="connsiteY10488" fmla="*/ 5889924 h 7116222"/>
              <a:gd name="connsiteX10489" fmla="*/ 3433431 w 7180474"/>
              <a:gd name="connsiteY10489" fmla="*/ 5917756 h 7116222"/>
              <a:gd name="connsiteX10490" fmla="*/ 3486105 w 7180474"/>
              <a:gd name="connsiteY10490" fmla="*/ 5846445 h 7116222"/>
              <a:gd name="connsiteX10491" fmla="*/ 3486105 w 7180474"/>
              <a:gd name="connsiteY10491" fmla="*/ 5936225 h 7116222"/>
              <a:gd name="connsiteX10492" fmla="*/ 3571221 w 7180474"/>
              <a:gd name="connsiteY10492" fmla="*/ 5964057 h 7116222"/>
              <a:gd name="connsiteX10493" fmla="*/ 3486105 w 7180474"/>
              <a:gd name="connsiteY10493" fmla="*/ 5992145 h 7116222"/>
              <a:gd name="connsiteX10494" fmla="*/ 3486105 w 7180474"/>
              <a:gd name="connsiteY10494" fmla="*/ 6081925 h 7116222"/>
              <a:gd name="connsiteX10495" fmla="*/ 3497046 w 7180474"/>
              <a:gd name="connsiteY10495" fmla="*/ 6116426 h 7116222"/>
              <a:gd name="connsiteX10496" fmla="*/ 3582163 w 7180474"/>
              <a:gd name="connsiteY10496" fmla="*/ 6234551 h 7116222"/>
              <a:gd name="connsiteX10497" fmla="*/ 3549720 w 7180474"/>
              <a:gd name="connsiteY10497" fmla="*/ 6279698 h 7116222"/>
              <a:gd name="connsiteX10498" fmla="*/ 3497046 w 7180474"/>
              <a:gd name="connsiteY10498" fmla="*/ 6262511 h 7116222"/>
              <a:gd name="connsiteX10499" fmla="*/ 3607864 w 7180474"/>
              <a:gd name="connsiteY10499" fmla="*/ 5962517 h 7116222"/>
              <a:gd name="connsiteX10500" fmla="*/ 3692981 w 7180474"/>
              <a:gd name="connsiteY10500" fmla="*/ 5934686 h 7116222"/>
              <a:gd name="connsiteX10501" fmla="*/ 3692981 w 7180474"/>
              <a:gd name="connsiteY10501" fmla="*/ 5844906 h 7116222"/>
              <a:gd name="connsiteX10502" fmla="*/ 3745527 w 7180474"/>
              <a:gd name="connsiteY10502" fmla="*/ 5917884 h 7116222"/>
              <a:gd name="connsiteX10503" fmla="*/ 3830770 w 7180474"/>
              <a:gd name="connsiteY10503" fmla="*/ 5890052 h 7116222"/>
              <a:gd name="connsiteX10504" fmla="*/ 3778733 w 7180474"/>
              <a:gd name="connsiteY10504" fmla="*/ 5964313 h 7116222"/>
              <a:gd name="connsiteX10505" fmla="*/ 3831407 w 7180474"/>
              <a:gd name="connsiteY10505" fmla="*/ 6037291 h 7116222"/>
              <a:gd name="connsiteX10506" fmla="*/ 3746163 w 7180474"/>
              <a:gd name="connsiteY10506" fmla="*/ 6009331 h 7116222"/>
              <a:gd name="connsiteX10507" fmla="*/ 3693617 w 7180474"/>
              <a:gd name="connsiteY10507" fmla="*/ 6082310 h 7116222"/>
              <a:gd name="connsiteX10508" fmla="*/ 3693617 w 7180474"/>
              <a:gd name="connsiteY10508" fmla="*/ 5992530 h 7116222"/>
              <a:gd name="connsiteX10509" fmla="*/ 3692981 w 7180474"/>
              <a:gd name="connsiteY10509" fmla="*/ 6270334 h 7116222"/>
              <a:gd name="connsiteX10510" fmla="*/ 3830770 w 7180474"/>
              <a:gd name="connsiteY10510" fmla="*/ 6225316 h 7116222"/>
              <a:gd name="connsiteX10511" fmla="*/ 3745527 w 7180474"/>
              <a:gd name="connsiteY10511" fmla="*/ 6343441 h 7116222"/>
              <a:gd name="connsiteX10512" fmla="*/ 3692981 w 7180474"/>
              <a:gd name="connsiteY10512" fmla="*/ 6326127 h 7116222"/>
              <a:gd name="connsiteX10513" fmla="*/ 3756596 w 7180474"/>
              <a:gd name="connsiteY10513" fmla="*/ 6347289 h 7116222"/>
              <a:gd name="connsiteX10514" fmla="*/ 3848837 w 7180474"/>
              <a:gd name="connsiteY10514" fmla="*/ 6219032 h 7116222"/>
              <a:gd name="connsiteX10515" fmla="*/ 3941079 w 7180474"/>
              <a:gd name="connsiteY10515" fmla="*/ 6188891 h 7116222"/>
              <a:gd name="connsiteX10516" fmla="*/ 3998078 w 7180474"/>
              <a:gd name="connsiteY10516" fmla="*/ 6267898 h 7116222"/>
              <a:gd name="connsiteX10517" fmla="*/ 3998078 w 7180474"/>
              <a:gd name="connsiteY10517" fmla="*/ 6365629 h 7116222"/>
              <a:gd name="connsiteX10518" fmla="*/ 3907108 w 7180474"/>
              <a:gd name="connsiteY10518" fmla="*/ 6397951 h 7116222"/>
              <a:gd name="connsiteX10519" fmla="*/ 3946677 w 7180474"/>
              <a:gd name="connsiteY10519" fmla="*/ 6177348 h 7116222"/>
              <a:gd name="connsiteX10520" fmla="*/ 3861560 w 7180474"/>
              <a:gd name="connsiteY10520" fmla="*/ 6205565 h 7116222"/>
              <a:gd name="connsiteX10521" fmla="*/ 3914233 w 7180474"/>
              <a:gd name="connsiteY10521" fmla="*/ 6132586 h 7116222"/>
              <a:gd name="connsiteX10522" fmla="*/ 3861687 w 7180474"/>
              <a:gd name="connsiteY10522" fmla="*/ 6059608 h 7116222"/>
              <a:gd name="connsiteX10523" fmla="*/ 3946677 w 7180474"/>
              <a:gd name="connsiteY10523" fmla="*/ 6087568 h 7116222"/>
              <a:gd name="connsiteX10524" fmla="*/ 3999350 w 7180474"/>
              <a:gd name="connsiteY10524" fmla="*/ 6014590 h 7116222"/>
              <a:gd name="connsiteX10525" fmla="*/ 3999350 w 7180474"/>
              <a:gd name="connsiteY10525" fmla="*/ 6104370 h 7116222"/>
              <a:gd name="connsiteX10526" fmla="*/ 4084467 w 7180474"/>
              <a:gd name="connsiteY10526" fmla="*/ 6132330 h 7116222"/>
              <a:gd name="connsiteX10527" fmla="*/ 3999350 w 7180474"/>
              <a:gd name="connsiteY10527" fmla="*/ 6160162 h 7116222"/>
              <a:gd name="connsiteX10528" fmla="*/ 3999350 w 7180474"/>
              <a:gd name="connsiteY10528" fmla="*/ 6249942 h 7116222"/>
              <a:gd name="connsiteX10529" fmla="*/ 4195284 w 7180474"/>
              <a:gd name="connsiteY10529" fmla="*/ 6285854 h 7116222"/>
              <a:gd name="connsiteX10530" fmla="*/ 4195284 w 7180474"/>
              <a:gd name="connsiteY10530" fmla="*/ 6375634 h 7116222"/>
              <a:gd name="connsiteX10531" fmla="*/ 4280401 w 7180474"/>
              <a:gd name="connsiteY10531" fmla="*/ 6403466 h 7116222"/>
              <a:gd name="connsiteX10532" fmla="*/ 4195284 w 7180474"/>
              <a:gd name="connsiteY10532" fmla="*/ 6431425 h 7116222"/>
              <a:gd name="connsiteX10533" fmla="*/ 4195284 w 7180474"/>
              <a:gd name="connsiteY10533" fmla="*/ 6521206 h 7116222"/>
              <a:gd name="connsiteX10534" fmla="*/ 4110167 w 7180474"/>
              <a:gd name="connsiteY10534" fmla="*/ 6403081 h 7116222"/>
              <a:gd name="connsiteX10535" fmla="*/ 4206735 w 7180474"/>
              <a:gd name="connsiteY10535" fmla="*/ 6439763 h 7116222"/>
              <a:gd name="connsiteX10536" fmla="*/ 4298977 w 7180474"/>
              <a:gd name="connsiteY10536" fmla="*/ 6409494 h 7116222"/>
              <a:gd name="connsiteX10537" fmla="*/ 4448090 w 7180474"/>
              <a:gd name="connsiteY10537" fmla="*/ 6458488 h 7116222"/>
              <a:gd name="connsiteX10538" fmla="*/ 4355976 w 7180474"/>
              <a:gd name="connsiteY10538" fmla="*/ 6586745 h 7116222"/>
              <a:gd name="connsiteX10539" fmla="*/ 4263734 w 7180474"/>
              <a:gd name="connsiteY10539" fmla="*/ 6617014 h 7116222"/>
              <a:gd name="connsiteX10540" fmla="*/ 4206735 w 7180474"/>
              <a:gd name="connsiteY10540" fmla="*/ 6537879 h 7116222"/>
              <a:gd name="connsiteX10541" fmla="*/ 4317425 w 7180474"/>
              <a:gd name="connsiteY10541" fmla="*/ 6403466 h 7116222"/>
              <a:gd name="connsiteX10542" fmla="*/ 4455215 w 7180474"/>
              <a:gd name="connsiteY10542" fmla="*/ 6359473 h 7116222"/>
              <a:gd name="connsiteX10543" fmla="*/ 4487786 w 7180474"/>
              <a:gd name="connsiteY10543" fmla="*/ 6404620 h 7116222"/>
              <a:gd name="connsiteX10544" fmla="*/ 4455215 w 7180474"/>
              <a:gd name="connsiteY10544" fmla="*/ 6449253 h 7116222"/>
              <a:gd name="connsiteX10545" fmla="*/ 4374424 w 7180474"/>
              <a:gd name="connsiteY10545" fmla="*/ 6226727 h 7116222"/>
              <a:gd name="connsiteX10546" fmla="*/ 4512214 w 7180474"/>
              <a:gd name="connsiteY10546" fmla="*/ 6271745 h 7116222"/>
              <a:gd name="connsiteX10547" fmla="*/ 4512214 w 7180474"/>
              <a:gd name="connsiteY10547" fmla="*/ 6327537 h 7116222"/>
              <a:gd name="connsiteX10548" fmla="*/ 4459541 w 7180474"/>
              <a:gd name="connsiteY10548" fmla="*/ 6344852 h 7116222"/>
              <a:gd name="connsiteX10549" fmla="*/ 4362973 w 7180474"/>
              <a:gd name="connsiteY10549" fmla="*/ 6210823 h 7116222"/>
              <a:gd name="connsiteX10550" fmla="*/ 4305974 w 7180474"/>
              <a:gd name="connsiteY10550" fmla="*/ 6131688 h 7116222"/>
              <a:gd name="connsiteX10551" fmla="*/ 4362973 w 7180474"/>
              <a:gd name="connsiteY10551" fmla="*/ 6052682 h 7116222"/>
              <a:gd name="connsiteX10552" fmla="*/ 4362973 w 7180474"/>
              <a:gd name="connsiteY10552" fmla="*/ 6052682 h 7116222"/>
              <a:gd name="connsiteX10553" fmla="*/ 4455215 w 7180474"/>
              <a:gd name="connsiteY10553" fmla="*/ 6022413 h 7116222"/>
              <a:gd name="connsiteX10554" fmla="*/ 4512214 w 7180474"/>
              <a:gd name="connsiteY10554" fmla="*/ 6101548 h 7116222"/>
              <a:gd name="connsiteX10555" fmla="*/ 4512214 w 7180474"/>
              <a:gd name="connsiteY10555" fmla="*/ 6259689 h 7116222"/>
              <a:gd name="connsiteX10556" fmla="*/ 4459541 w 7180474"/>
              <a:gd name="connsiteY10556" fmla="*/ 6008818 h 7116222"/>
              <a:gd name="connsiteX10557" fmla="*/ 4374424 w 7180474"/>
              <a:gd name="connsiteY10557" fmla="*/ 6036778 h 7116222"/>
              <a:gd name="connsiteX10558" fmla="*/ 4427097 w 7180474"/>
              <a:gd name="connsiteY10558" fmla="*/ 5963800 h 7116222"/>
              <a:gd name="connsiteX10559" fmla="*/ 4374424 w 7180474"/>
              <a:gd name="connsiteY10559" fmla="*/ 5890821 h 7116222"/>
              <a:gd name="connsiteX10560" fmla="*/ 4459541 w 7180474"/>
              <a:gd name="connsiteY10560" fmla="*/ 5918653 h 7116222"/>
              <a:gd name="connsiteX10561" fmla="*/ 4512214 w 7180474"/>
              <a:gd name="connsiteY10561" fmla="*/ 5845675 h 7116222"/>
              <a:gd name="connsiteX10562" fmla="*/ 4512214 w 7180474"/>
              <a:gd name="connsiteY10562" fmla="*/ 5935455 h 7116222"/>
              <a:gd name="connsiteX10563" fmla="*/ 4597331 w 7180474"/>
              <a:gd name="connsiteY10563" fmla="*/ 5963287 h 7116222"/>
              <a:gd name="connsiteX10564" fmla="*/ 4512214 w 7180474"/>
              <a:gd name="connsiteY10564" fmla="*/ 5991247 h 7116222"/>
              <a:gd name="connsiteX10565" fmla="*/ 4512214 w 7180474"/>
              <a:gd name="connsiteY10565" fmla="*/ 6081027 h 7116222"/>
              <a:gd name="connsiteX10566" fmla="*/ 4523156 w 7180474"/>
              <a:gd name="connsiteY10566" fmla="*/ 6117324 h 7116222"/>
              <a:gd name="connsiteX10567" fmla="*/ 4608273 w 7180474"/>
              <a:gd name="connsiteY10567" fmla="*/ 6235449 h 7116222"/>
              <a:gd name="connsiteX10568" fmla="*/ 4575829 w 7180474"/>
              <a:gd name="connsiteY10568" fmla="*/ 6280595 h 7116222"/>
              <a:gd name="connsiteX10569" fmla="*/ 4523156 w 7180474"/>
              <a:gd name="connsiteY10569" fmla="*/ 6263409 h 7116222"/>
              <a:gd name="connsiteX10570" fmla="*/ 4633846 w 7180474"/>
              <a:gd name="connsiteY10570" fmla="*/ 5963415 h 7116222"/>
              <a:gd name="connsiteX10571" fmla="*/ 4720235 w 7180474"/>
              <a:gd name="connsiteY10571" fmla="*/ 5936225 h 7116222"/>
              <a:gd name="connsiteX10572" fmla="*/ 4720235 w 7180474"/>
              <a:gd name="connsiteY10572" fmla="*/ 5846445 h 7116222"/>
              <a:gd name="connsiteX10573" fmla="*/ 4772781 w 7180474"/>
              <a:gd name="connsiteY10573" fmla="*/ 5919423 h 7116222"/>
              <a:gd name="connsiteX10574" fmla="*/ 4858025 w 7180474"/>
              <a:gd name="connsiteY10574" fmla="*/ 5891591 h 7116222"/>
              <a:gd name="connsiteX10575" fmla="*/ 4805352 w 7180474"/>
              <a:gd name="connsiteY10575" fmla="*/ 5964569 h 7116222"/>
              <a:gd name="connsiteX10576" fmla="*/ 4857898 w 7180474"/>
              <a:gd name="connsiteY10576" fmla="*/ 6037548 h 7116222"/>
              <a:gd name="connsiteX10577" fmla="*/ 4772781 w 7180474"/>
              <a:gd name="connsiteY10577" fmla="*/ 6009588 h 7116222"/>
              <a:gd name="connsiteX10578" fmla="*/ 4720235 w 7180474"/>
              <a:gd name="connsiteY10578" fmla="*/ 6082310 h 7116222"/>
              <a:gd name="connsiteX10579" fmla="*/ 4720235 w 7180474"/>
              <a:gd name="connsiteY10579" fmla="*/ 5992530 h 7116222"/>
              <a:gd name="connsiteX10580" fmla="*/ 4719090 w 7180474"/>
              <a:gd name="connsiteY10580" fmla="*/ 6271232 h 7116222"/>
              <a:gd name="connsiteX10581" fmla="*/ 4856753 w 7180474"/>
              <a:gd name="connsiteY10581" fmla="*/ 6226214 h 7116222"/>
              <a:gd name="connsiteX10582" fmla="*/ 4771636 w 7180474"/>
              <a:gd name="connsiteY10582" fmla="*/ 6344339 h 7116222"/>
              <a:gd name="connsiteX10583" fmla="*/ 4720235 w 7180474"/>
              <a:gd name="connsiteY10583" fmla="*/ 6328050 h 7116222"/>
              <a:gd name="connsiteX10584" fmla="*/ 4782705 w 7180474"/>
              <a:gd name="connsiteY10584" fmla="*/ 6348187 h 7116222"/>
              <a:gd name="connsiteX10585" fmla="*/ 4874946 w 7180474"/>
              <a:gd name="connsiteY10585" fmla="*/ 6219929 h 7116222"/>
              <a:gd name="connsiteX10586" fmla="*/ 4967188 w 7180474"/>
              <a:gd name="connsiteY10586" fmla="*/ 6189789 h 7116222"/>
              <a:gd name="connsiteX10587" fmla="*/ 5025587 w 7180474"/>
              <a:gd name="connsiteY10587" fmla="*/ 6269693 h 7116222"/>
              <a:gd name="connsiteX10588" fmla="*/ 5025587 w 7180474"/>
              <a:gd name="connsiteY10588" fmla="*/ 6367425 h 7116222"/>
              <a:gd name="connsiteX10589" fmla="*/ 4932836 w 7180474"/>
              <a:gd name="connsiteY10589" fmla="*/ 6397951 h 7116222"/>
              <a:gd name="connsiteX10590" fmla="*/ 4971514 w 7180474"/>
              <a:gd name="connsiteY10590" fmla="*/ 6176450 h 7116222"/>
              <a:gd name="connsiteX10591" fmla="*/ 4887288 w 7180474"/>
              <a:gd name="connsiteY10591" fmla="*/ 6205565 h 7116222"/>
              <a:gd name="connsiteX10592" fmla="*/ 4939961 w 7180474"/>
              <a:gd name="connsiteY10592" fmla="*/ 6132586 h 7116222"/>
              <a:gd name="connsiteX10593" fmla="*/ 4887288 w 7180474"/>
              <a:gd name="connsiteY10593" fmla="*/ 6059608 h 7116222"/>
              <a:gd name="connsiteX10594" fmla="*/ 4972405 w 7180474"/>
              <a:gd name="connsiteY10594" fmla="*/ 6087568 h 7116222"/>
              <a:gd name="connsiteX10595" fmla="*/ 5025078 w 7180474"/>
              <a:gd name="connsiteY10595" fmla="*/ 6014590 h 7116222"/>
              <a:gd name="connsiteX10596" fmla="*/ 5025078 w 7180474"/>
              <a:gd name="connsiteY10596" fmla="*/ 6104370 h 7116222"/>
              <a:gd name="connsiteX10597" fmla="*/ 5110194 w 7180474"/>
              <a:gd name="connsiteY10597" fmla="*/ 6132330 h 7116222"/>
              <a:gd name="connsiteX10598" fmla="*/ 5025587 w 7180474"/>
              <a:gd name="connsiteY10598" fmla="*/ 6160162 h 7116222"/>
              <a:gd name="connsiteX10599" fmla="*/ 5025587 w 7180474"/>
              <a:gd name="connsiteY10599" fmla="*/ 6249942 h 7116222"/>
              <a:gd name="connsiteX10600" fmla="*/ 5220121 w 7180474"/>
              <a:gd name="connsiteY10600" fmla="*/ 6284956 h 7116222"/>
              <a:gd name="connsiteX10601" fmla="*/ 5220121 w 7180474"/>
              <a:gd name="connsiteY10601" fmla="*/ 6374736 h 7116222"/>
              <a:gd name="connsiteX10602" fmla="*/ 5305238 w 7180474"/>
              <a:gd name="connsiteY10602" fmla="*/ 6402568 h 7116222"/>
              <a:gd name="connsiteX10603" fmla="*/ 5220121 w 7180474"/>
              <a:gd name="connsiteY10603" fmla="*/ 6430528 h 7116222"/>
              <a:gd name="connsiteX10604" fmla="*/ 5220121 w 7180474"/>
              <a:gd name="connsiteY10604" fmla="*/ 6520308 h 7116222"/>
              <a:gd name="connsiteX10605" fmla="*/ 5134877 w 7180474"/>
              <a:gd name="connsiteY10605" fmla="*/ 6402183 h 7116222"/>
              <a:gd name="connsiteX10606" fmla="*/ 5231572 w 7180474"/>
              <a:gd name="connsiteY10606" fmla="*/ 6438865 h 7116222"/>
              <a:gd name="connsiteX10607" fmla="*/ 5323686 w 7180474"/>
              <a:gd name="connsiteY10607" fmla="*/ 6408596 h 7116222"/>
              <a:gd name="connsiteX10608" fmla="*/ 5472927 w 7180474"/>
              <a:gd name="connsiteY10608" fmla="*/ 6457590 h 7116222"/>
              <a:gd name="connsiteX10609" fmla="*/ 5380685 w 7180474"/>
              <a:gd name="connsiteY10609" fmla="*/ 6585848 h 7116222"/>
              <a:gd name="connsiteX10610" fmla="*/ 5288571 w 7180474"/>
              <a:gd name="connsiteY10610" fmla="*/ 6616116 h 7116222"/>
              <a:gd name="connsiteX10611" fmla="*/ 5231572 w 7180474"/>
              <a:gd name="connsiteY10611" fmla="*/ 6536982 h 7116222"/>
              <a:gd name="connsiteX10612" fmla="*/ 5342262 w 7180474"/>
              <a:gd name="connsiteY10612" fmla="*/ 6402568 h 7116222"/>
              <a:gd name="connsiteX10613" fmla="*/ 5480943 w 7180474"/>
              <a:gd name="connsiteY10613" fmla="*/ 6359473 h 7116222"/>
              <a:gd name="connsiteX10614" fmla="*/ 5513386 w 7180474"/>
              <a:gd name="connsiteY10614" fmla="*/ 6404620 h 7116222"/>
              <a:gd name="connsiteX10615" fmla="*/ 5480943 w 7180474"/>
              <a:gd name="connsiteY10615" fmla="*/ 6449253 h 7116222"/>
              <a:gd name="connsiteX10616" fmla="*/ 5399261 w 7180474"/>
              <a:gd name="connsiteY10616" fmla="*/ 6225830 h 7116222"/>
              <a:gd name="connsiteX10617" fmla="*/ 5537051 w 7180474"/>
              <a:gd name="connsiteY10617" fmla="*/ 6270848 h 7116222"/>
              <a:gd name="connsiteX10618" fmla="*/ 5537051 w 7180474"/>
              <a:gd name="connsiteY10618" fmla="*/ 6326640 h 7116222"/>
              <a:gd name="connsiteX10619" fmla="*/ 5484378 w 7180474"/>
              <a:gd name="connsiteY10619" fmla="*/ 6343954 h 7116222"/>
              <a:gd name="connsiteX10620" fmla="*/ 5387810 w 7180474"/>
              <a:gd name="connsiteY10620" fmla="*/ 6209926 h 7116222"/>
              <a:gd name="connsiteX10621" fmla="*/ 5330811 w 7180474"/>
              <a:gd name="connsiteY10621" fmla="*/ 6130791 h 7116222"/>
              <a:gd name="connsiteX10622" fmla="*/ 5387810 w 7180474"/>
              <a:gd name="connsiteY10622" fmla="*/ 6051784 h 7116222"/>
              <a:gd name="connsiteX10623" fmla="*/ 5387810 w 7180474"/>
              <a:gd name="connsiteY10623" fmla="*/ 6051784 h 7116222"/>
              <a:gd name="connsiteX10624" fmla="*/ 5480052 w 7180474"/>
              <a:gd name="connsiteY10624" fmla="*/ 6021516 h 7116222"/>
              <a:gd name="connsiteX10625" fmla="*/ 5537051 w 7180474"/>
              <a:gd name="connsiteY10625" fmla="*/ 6100650 h 7116222"/>
              <a:gd name="connsiteX10626" fmla="*/ 5537051 w 7180474"/>
              <a:gd name="connsiteY10626" fmla="*/ 6258792 h 7116222"/>
              <a:gd name="connsiteX10627" fmla="*/ 5484378 w 7180474"/>
              <a:gd name="connsiteY10627" fmla="*/ 6007920 h 7116222"/>
              <a:gd name="connsiteX10628" fmla="*/ 5399261 w 7180474"/>
              <a:gd name="connsiteY10628" fmla="*/ 6035880 h 7116222"/>
              <a:gd name="connsiteX10629" fmla="*/ 5451934 w 7180474"/>
              <a:gd name="connsiteY10629" fmla="*/ 5962902 h 7116222"/>
              <a:gd name="connsiteX10630" fmla="*/ 5399261 w 7180474"/>
              <a:gd name="connsiteY10630" fmla="*/ 5889924 h 7116222"/>
              <a:gd name="connsiteX10631" fmla="*/ 5484378 w 7180474"/>
              <a:gd name="connsiteY10631" fmla="*/ 5917756 h 7116222"/>
              <a:gd name="connsiteX10632" fmla="*/ 5537051 w 7180474"/>
              <a:gd name="connsiteY10632" fmla="*/ 5844777 h 7116222"/>
              <a:gd name="connsiteX10633" fmla="*/ 5537051 w 7180474"/>
              <a:gd name="connsiteY10633" fmla="*/ 5934557 h 7116222"/>
              <a:gd name="connsiteX10634" fmla="*/ 5622168 w 7180474"/>
              <a:gd name="connsiteY10634" fmla="*/ 5962389 h 7116222"/>
              <a:gd name="connsiteX10635" fmla="*/ 5537051 w 7180474"/>
              <a:gd name="connsiteY10635" fmla="*/ 5990349 h 7116222"/>
              <a:gd name="connsiteX10636" fmla="*/ 5537051 w 7180474"/>
              <a:gd name="connsiteY10636" fmla="*/ 6080129 h 7116222"/>
              <a:gd name="connsiteX10637" fmla="*/ 5547993 w 7180474"/>
              <a:gd name="connsiteY10637" fmla="*/ 6116426 h 7116222"/>
              <a:gd name="connsiteX10638" fmla="*/ 5633109 w 7180474"/>
              <a:gd name="connsiteY10638" fmla="*/ 6234551 h 7116222"/>
              <a:gd name="connsiteX10639" fmla="*/ 5600539 w 7180474"/>
              <a:gd name="connsiteY10639" fmla="*/ 6279698 h 7116222"/>
              <a:gd name="connsiteX10640" fmla="*/ 5547993 w 7180474"/>
              <a:gd name="connsiteY10640" fmla="*/ 6262511 h 7116222"/>
              <a:gd name="connsiteX10641" fmla="*/ 5658683 w 7180474"/>
              <a:gd name="connsiteY10641" fmla="*/ 5962517 h 7116222"/>
              <a:gd name="connsiteX10642" fmla="*/ 5743800 w 7180474"/>
              <a:gd name="connsiteY10642" fmla="*/ 5934686 h 7116222"/>
              <a:gd name="connsiteX10643" fmla="*/ 5743800 w 7180474"/>
              <a:gd name="connsiteY10643" fmla="*/ 5844906 h 7116222"/>
              <a:gd name="connsiteX10644" fmla="*/ 5796473 w 7180474"/>
              <a:gd name="connsiteY10644" fmla="*/ 5917884 h 7116222"/>
              <a:gd name="connsiteX10645" fmla="*/ 5881589 w 7180474"/>
              <a:gd name="connsiteY10645" fmla="*/ 5890052 h 7116222"/>
              <a:gd name="connsiteX10646" fmla="*/ 5829043 w 7180474"/>
              <a:gd name="connsiteY10646" fmla="*/ 5963030 h 7116222"/>
              <a:gd name="connsiteX10647" fmla="*/ 5881589 w 7180474"/>
              <a:gd name="connsiteY10647" fmla="*/ 6036009 h 7116222"/>
              <a:gd name="connsiteX10648" fmla="*/ 5796473 w 7180474"/>
              <a:gd name="connsiteY10648" fmla="*/ 6008049 h 7116222"/>
              <a:gd name="connsiteX10649" fmla="*/ 5743800 w 7180474"/>
              <a:gd name="connsiteY10649" fmla="*/ 6081027 h 7116222"/>
              <a:gd name="connsiteX10650" fmla="*/ 5743800 w 7180474"/>
              <a:gd name="connsiteY10650" fmla="*/ 5991247 h 7116222"/>
              <a:gd name="connsiteX10651" fmla="*/ 5743800 w 7180474"/>
              <a:gd name="connsiteY10651" fmla="*/ 6270334 h 7116222"/>
              <a:gd name="connsiteX10652" fmla="*/ 5881589 w 7180474"/>
              <a:gd name="connsiteY10652" fmla="*/ 6225316 h 7116222"/>
              <a:gd name="connsiteX10653" fmla="*/ 5796473 w 7180474"/>
              <a:gd name="connsiteY10653" fmla="*/ 6343441 h 7116222"/>
              <a:gd name="connsiteX10654" fmla="*/ 5743800 w 7180474"/>
              <a:gd name="connsiteY10654" fmla="*/ 6326127 h 7116222"/>
              <a:gd name="connsiteX10655" fmla="*/ 5807415 w 7180474"/>
              <a:gd name="connsiteY10655" fmla="*/ 6347289 h 7116222"/>
              <a:gd name="connsiteX10656" fmla="*/ 5899656 w 7180474"/>
              <a:gd name="connsiteY10656" fmla="*/ 6219032 h 7116222"/>
              <a:gd name="connsiteX10657" fmla="*/ 5991898 w 7180474"/>
              <a:gd name="connsiteY10657" fmla="*/ 6188891 h 7116222"/>
              <a:gd name="connsiteX10658" fmla="*/ 6048897 w 7180474"/>
              <a:gd name="connsiteY10658" fmla="*/ 6267898 h 7116222"/>
              <a:gd name="connsiteX10659" fmla="*/ 6048897 w 7180474"/>
              <a:gd name="connsiteY10659" fmla="*/ 6365629 h 7116222"/>
              <a:gd name="connsiteX10660" fmla="*/ 5958563 w 7180474"/>
              <a:gd name="connsiteY10660" fmla="*/ 6397951 h 7116222"/>
              <a:gd name="connsiteX10661" fmla="*/ 5996224 w 7180474"/>
              <a:gd name="connsiteY10661" fmla="*/ 6175552 h 7116222"/>
              <a:gd name="connsiteX10662" fmla="*/ 5913015 w 7180474"/>
              <a:gd name="connsiteY10662" fmla="*/ 6205565 h 7116222"/>
              <a:gd name="connsiteX10663" fmla="*/ 5965561 w 7180474"/>
              <a:gd name="connsiteY10663" fmla="*/ 6132586 h 7116222"/>
              <a:gd name="connsiteX10664" fmla="*/ 5913015 w 7180474"/>
              <a:gd name="connsiteY10664" fmla="*/ 6059608 h 7116222"/>
              <a:gd name="connsiteX10665" fmla="*/ 5998132 w 7180474"/>
              <a:gd name="connsiteY10665" fmla="*/ 6087568 h 7116222"/>
              <a:gd name="connsiteX10666" fmla="*/ 6050805 w 7180474"/>
              <a:gd name="connsiteY10666" fmla="*/ 6014590 h 7116222"/>
              <a:gd name="connsiteX10667" fmla="*/ 6050805 w 7180474"/>
              <a:gd name="connsiteY10667" fmla="*/ 6104370 h 7116222"/>
              <a:gd name="connsiteX10668" fmla="*/ 6135922 w 7180474"/>
              <a:gd name="connsiteY10668" fmla="*/ 6132330 h 7116222"/>
              <a:gd name="connsiteX10669" fmla="*/ 6050805 w 7180474"/>
              <a:gd name="connsiteY10669" fmla="*/ 6160162 h 7116222"/>
              <a:gd name="connsiteX10670" fmla="*/ 6050805 w 7180474"/>
              <a:gd name="connsiteY10670" fmla="*/ 6249942 h 7116222"/>
              <a:gd name="connsiteX10671" fmla="*/ 6246994 w 7180474"/>
              <a:gd name="connsiteY10671" fmla="*/ 6285854 h 7116222"/>
              <a:gd name="connsiteX10672" fmla="*/ 6246994 w 7180474"/>
              <a:gd name="connsiteY10672" fmla="*/ 6375634 h 7116222"/>
              <a:gd name="connsiteX10673" fmla="*/ 6332238 w 7180474"/>
              <a:gd name="connsiteY10673" fmla="*/ 6403466 h 7116222"/>
              <a:gd name="connsiteX10674" fmla="*/ 6246994 w 7180474"/>
              <a:gd name="connsiteY10674" fmla="*/ 6431425 h 7116222"/>
              <a:gd name="connsiteX10675" fmla="*/ 6246994 w 7180474"/>
              <a:gd name="connsiteY10675" fmla="*/ 6521206 h 7116222"/>
              <a:gd name="connsiteX10676" fmla="*/ 6161877 w 7180474"/>
              <a:gd name="connsiteY10676" fmla="*/ 6403081 h 7116222"/>
              <a:gd name="connsiteX10677" fmla="*/ 6258444 w 7180474"/>
              <a:gd name="connsiteY10677" fmla="*/ 6439763 h 7116222"/>
              <a:gd name="connsiteX10678" fmla="*/ 6350686 w 7180474"/>
              <a:gd name="connsiteY10678" fmla="*/ 6409494 h 7116222"/>
              <a:gd name="connsiteX10679" fmla="*/ 6499927 w 7180474"/>
              <a:gd name="connsiteY10679" fmla="*/ 6458488 h 7116222"/>
              <a:gd name="connsiteX10680" fmla="*/ 6407685 w 7180474"/>
              <a:gd name="connsiteY10680" fmla="*/ 6586745 h 7116222"/>
              <a:gd name="connsiteX10681" fmla="*/ 6315444 w 7180474"/>
              <a:gd name="connsiteY10681" fmla="*/ 6617014 h 7116222"/>
              <a:gd name="connsiteX10682" fmla="*/ 6258444 w 7180474"/>
              <a:gd name="connsiteY10682" fmla="*/ 6537879 h 7116222"/>
              <a:gd name="connsiteX10683" fmla="*/ 6369262 w 7180474"/>
              <a:gd name="connsiteY10683" fmla="*/ 6403466 h 7116222"/>
              <a:gd name="connsiteX10684" fmla="*/ 6506670 w 7180474"/>
              <a:gd name="connsiteY10684" fmla="*/ 6359473 h 7116222"/>
              <a:gd name="connsiteX10685" fmla="*/ 6539114 w 7180474"/>
              <a:gd name="connsiteY10685" fmla="*/ 6404620 h 7116222"/>
              <a:gd name="connsiteX10686" fmla="*/ 6506670 w 7180474"/>
              <a:gd name="connsiteY10686" fmla="*/ 6449253 h 7116222"/>
              <a:gd name="connsiteX10687" fmla="*/ 6426261 w 7180474"/>
              <a:gd name="connsiteY10687" fmla="*/ 6226727 h 7116222"/>
              <a:gd name="connsiteX10688" fmla="*/ 6564051 w 7180474"/>
              <a:gd name="connsiteY10688" fmla="*/ 6271745 h 7116222"/>
              <a:gd name="connsiteX10689" fmla="*/ 6564051 w 7180474"/>
              <a:gd name="connsiteY10689" fmla="*/ 6327537 h 7116222"/>
              <a:gd name="connsiteX10690" fmla="*/ 6511377 w 7180474"/>
              <a:gd name="connsiteY10690" fmla="*/ 6344852 h 7116222"/>
              <a:gd name="connsiteX10691" fmla="*/ 6414810 w 7180474"/>
              <a:gd name="connsiteY10691" fmla="*/ 6210823 h 7116222"/>
              <a:gd name="connsiteX10692" fmla="*/ 6357811 w 7180474"/>
              <a:gd name="connsiteY10692" fmla="*/ 6131688 h 7116222"/>
              <a:gd name="connsiteX10693" fmla="*/ 6414810 w 7180474"/>
              <a:gd name="connsiteY10693" fmla="*/ 6052682 h 7116222"/>
              <a:gd name="connsiteX10694" fmla="*/ 6414810 w 7180474"/>
              <a:gd name="connsiteY10694" fmla="*/ 6052682 h 7116222"/>
              <a:gd name="connsiteX10695" fmla="*/ 6507052 w 7180474"/>
              <a:gd name="connsiteY10695" fmla="*/ 6022413 h 7116222"/>
              <a:gd name="connsiteX10696" fmla="*/ 6564051 w 7180474"/>
              <a:gd name="connsiteY10696" fmla="*/ 6101548 h 7116222"/>
              <a:gd name="connsiteX10697" fmla="*/ 6564051 w 7180474"/>
              <a:gd name="connsiteY10697" fmla="*/ 6259689 h 7116222"/>
              <a:gd name="connsiteX10698" fmla="*/ 6511377 w 7180474"/>
              <a:gd name="connsiteY10698" fmla="*/ 6008818 h 7116222"/>
              <a:gd name="connsiteX10699" fmla="*/ 6426261 w 7180474"/>
              <a:gd name="connsiteY10699" fmla="*/ 6036778 h 7116222"/>
              <a:gd name="connsiteX10700" fmla="*/ 6478807 w 7180474"/>
              <a:gd name="connsiteY10700" fmla="*/ 5963800 h 7116222"/>
              <a:gd name="connsiteX10701" fmla="*/ 6426261 w 7180474"/>
              <a:gd name="connsiteY10701" fmla="*/ 5890821 h 7116222"/>
              <a:gd name="connsiteX10702" fmla="*/ 6511377 w 7180474"/>
              <a:gd name="connsiteY10702" fmla="*/ 5918653 h 7116222"/>
              <a:gd name="connsiteX10703" fmla="*/ 6564051 w 7180474"/>
              <a:gd name="connsiteY10703" fmla="*/ 5845675 h 7116222"/>
              <a:gd name="connsiteX10704" fmla="*/ 6564051 w 7180474"/>
              <a:gd name="connsiteY10704" fmla="*/ 5935455 h 7116222"/>
              <a:gd name="connsiteX10705" fmla="*/ 6649167 w 7180474"/>
              <a:gd name="connsiteY10705" fmla="*/ 5963287 h 7116222"/>
              <a:gd name="connsiteX10706" fmla="*/ 6564051 w 7180474"/>
              <a:gd name="connsiteY10706" fmla="*/ 5991247 h 7116222"/>
              <a:gd name="connsiteX10707" fmla="*/ 6564051 w 7180474"/>
              <a:gd name="connsiteY10707" fmla="*/ 6081027 h 7116222"/>
              <a:gd name="connsiteX10708" fmla="*/ 6574992 w 7180474"/>
              <a:gd name="connsiteY10708" fmla="*/ 6117324 h 7116222"/>
              <a:gd name="connsiteX10709" fmla="*/ 6660109 w 7180474"/>
              <a:gd name="connsiteY10709" fmla="*/ 6235449 h 7116222"/>
              <a:gd name="connsiteX10710" fmla="*/ 6627538 w 7180474"/>
              <a:gd name="connsiteY10710" fmla="*/ 6280595 h 7116222"/>
              <a:gd name="connsiteX10711" fmla="*/ 6574992 w 7180474"/>
              <a:gd name="connsiteY10711" fmla="*/ 6263409 h 7116222"/>
              <a:gd name="connsiteX10712" fmla="*/ 6759349 w 7180474"/>
              <a:gd name="connsiteY10712" fmla="*/ 5927503 h 7116222"/>
              <a:gd name="connsiteX10713" fmla="*/ 6666852 w 7180474"/>
              <a:gd name="connsiteY10713" fmla="*/ 5958156 h 7116222"/>
              <a:gd name="connsiteX10714" fmla="*/ 6574738 w 7180474"/>
              <a:gd name="connsiteY10714" fmla="*/ 5928016 h 7116222"/>
              <a:gd name="connsiteX10715" fmla="*/ 6574738 w 7180474"/>
              <a:gd name="connsiteY10715" fmla="*/ 5830284 h 7116222"/>
              <a:gd name="connsiteX10716" fmla="*/ 6574738 w 7180474"/>
              <a:gd name="connsiteY10716" fmla="*/ 5830284 h 7116222"/>
              <a:gd name="connsiteX10717" fmla="*/ 6666852 w 7180474"/>
              <a:gd name="connsiteY10717" fmla="*/ 5702027 h 7116222"/>
              <a:gd name="connsiteX10718" fmla="*/ 6759094 w 7180474"/>
              <a:gd name="connsiteY10718" fmla="*/ 5830284 h 7116222"/>
              <a:gd name="connsiteX10719" fmla="*/ 6574992 w 7180474"/>
              <a:gd name="connsiteY10719" fmla="*/ 5810020 h 7116222"/>
              <a:gd name="connsiteX10720" fmla="*/ 6574992 w 7180474"/>
              <a:gd name="connsiteY10720" fmla="*/ 5720240 h 7116222"/>
              <a:gd name="connsiteX10721" fmla="*/ 6489748 w 7180474"/>
              <a:gd name="connsiteY10721" fmla="*/ 5692408 h 7116222"/>
              <a:gd name="connsiteX10722" fmla="*/ 6489748 w 7180474"/>
              <a:gd name="connsiteY10722" fmla="*/ 5692408 h 7116222"/>
              <a:gd name="connsiteX10723" fmla="*/ 6574865 w 7180474"/>
              <a:gd name="connsiteY10723" fmla="*/ 5664576 h 7116222"/>
              <a:gd name="connsiteX10724" fmla="*/ 6574865 w 7180474"/>
              <a:gd name="connsiteY10724" fmla="*/ 5574796 h 7116222"/>
              <a:gd name="connsiteX10725" fmla="*/ 6659982 w 7180474"/>
              <a:gd name="connsiteY10725" fmla="*/ 5692792 h 7116222"/>
              <a:gd name="connsiteX10726" fmla="*/ 6574992 w 7180474"/>
              <a:gd name="connsiteY10726" fmla="*/ 5383949 h 7116222"/>
              <a:gd name="connsiteX10727" fmla="*/ 6574992 w 7180474"/>
              <a:gd name="connsiteY10727" fmla="*/ 5286217 h 7116222"/>
              <a:gd name="connsiteX10728" fmla="*/ 6667107 w 7180474"/>
              <a:gd name="connsiteY10728" fmla="*/ 5157960 h 7116222"/>
              <a:gd name="connsiteX10729" fmla="*/ 6759349 w 7180474"/>
              <a:gd name="connsiteY10729" fmla="*/ 5286217 h 7116222"/>
              <a:gd name="connsiteX10730" fmla="*/ 6759349 w 7180474"/>
              <a:gd name="connsiteY10730" fmla="*/ 5384719 h 7116222"/>
              <a:gd name="connsiteX10731" fmla="*/ 6666852 w 7180474"/>
              <a:gd name="connsiteY10731" fmla="*/ 5414731 h 7116222"/>
              <a:gd name="connsiteX10732" fmla="*/ 6574992 w 7180474"/>
              <a:gd name="connsiteY10732" fmla="*/ 5266594 h 7116222"/>
              <a:gd name="connsiteX10733" fmla="*/ 6574992 w 7180474"/>
              <a:gd name="connsiteY10733" fmla="*/ 5121150 h 7116222"/>
              <a:gd name="connsiteX10734" fmla="*/ 6627538 w 7180474"/>
              <a:gd name="connsiteY10734" fmla="*/ 5103835 h 7116222"/>
              <a:gd name="connsiteX10735" fmla="*/ 6660109 w 7180474"/>
              <a:gd name="connsiteY10735" fmla="*/ 5148982 h 7116222"/>
              <a:gd name="connsiteX10736" fmla="*/ 6674232 w 7180474"/>
              <a:gd name="connsiteY10736" fmla="*/ 5148469 h 7116222"/>
              <a:gd name="connsiteX10737" fmla="*/ 6706803 w 7180474"/>
              <a:gd name="connsiteY10737" fmla="*/ 5103322 h 7116222"/>
              <a:gd name="connsiteX10738" fmla="*/ 6759349 w 7180474"/>
              <a:gd name="connsiteY10738" fmla="*/ 5120637 h 7116222"/>
              <a:gd name="connsiteX10739" fmla="*/ 6759349 w 7180474"/>
              <a:gd name="connsiteY10739" fmla="*/ 5266594 h 7116222"/>
              <a:gd name="connsiteX10740" fmla="*/ 6702477 w 7180474"/>
              <a:gd name="connsiteY10740" fmla="*/ 5089727 h 7116222"/>
              <a:gd name="connsiteX10741" fmla="*/ 6666852 w 7180474"/>
              <a:gd name="connsiteY10741" fmla="*/ 5139106 h 7116222"/>
              <a:gd name="connsiteX10742" fmla="*/ 6632119 w 7180474"/>
              <a:gd name="connsiteY10742" fmla="*/ 5089727 h 7116222"/>
              <a:gd name="connsiteX10743" fmla="*/ 6575120 w 7180474"/>
              <a:gd name="connsiteY10743" fmla="*/ 5108452 h 7116222"/>
              <a:gd name="connsiteX10744" fmla="*/ 6575120 w 7180474"/>
              <a:gd name="connsiteY10744" fmla="*/ 5048043 h 7116222"/>
              <a:gd name="connsiteX10745" fmla="*/ 6518121 w 7180474"/>
              <a:gd name="connsiteY10745" fmla="*/ 5029318 h 7116222"/>
              <a:gd name="connsiteX10746" fmla="*/ 6553236 w 7180474"/>
              <a:gd name="connsiteY10746" fmla="*/ 4980452 h 7116222"/>
              <a:gd name="connsiteX10747" fmla="*/ 6518121 w 7180474"/>
              <a:gd name="connsiteY10747" fmla="*/ 4931586 h 7116222"/>
              <a:gd name="connsiteX10748" fmla="*/ 6575120 w 7180474"/>
              <a:gd name="connsiteY10748" fmla="*/ 4912989 h 7116222"/>
              <a:gd name="connsiteX10749" fmla="*/ 6575120 w 7180474"/>
              <a:gd name="connsiteY10749" fmla="*/ 4852580 h 7116222"/>
              <a:gd name="connsiteX10750" fmla="*/ 6632119 w 7180474"/>
              <a:gd name="connsiteY10750" fmla="*/ 4871177 h 7116222"/>
              <a:gd name="connsiteX10751" fmla="*/ 6667235 w 7180474"/>
              <a:gd name="connsiteY10751" fmla="*/ 4822311 h 7116222"/>
              <a:gd name="connsiteX10752" fmla="*/ 6702477 w 7180474"/>
              <a:gd name="connsiteY10752" fmla="*/ 4871690 h 7116222"/>
              <a:gd name="connsiteX10753" fmla="*/ 6759476 w 7180474"/>
              <a:gd name="connsiteY10753" fmla="*/ 4853092 h 7116222"/>
              <a:gd name="connsiteX10754" fmla="*/ 6759476 w 7180474"/>
              <a:gd name="connsiteY10754" fmla="*/ 4913502 h 7116222"/>
              <a:gd name="connsiteX10755" fmla="*/ 6816475 w 7180474"/>
              <a:gd name="connsiteY10755" fmla="*/ 4932099 h 7116222"/>
              <a:gd name="connsiteX10756" fmla="*/ 6781359 w 7180474"/>
              <a:gd name="connsiteY10756" fmla="*/ 4980965 h 7116222"/>
              <a:gd name="connsiteX10757" fmla="*/ 6816602 w 7180474"/>
              <a:gd name="connsiteY10757" fmla="*/ 5029831 h 7116222"/>
              <a:gd name="connsiteX10758" fmla="*/ 6759603 w 7180474"/>
              <a:gd name="connsiteY10758" fmla="*/ 5048557 h 7116222"/>
              <a:gd name="connsiteX10759" fmla="*/ 6759603 w 7180474"/>
              <a:gd name="connsiteY10759" fmla="*/ 5108966 h 7116222"/>
              <a:gd name="connsiteX10760" fmla="*/ 6770926 w 7180474"/>
              <a:gd name="connsiteY10760" fmla="*/ 5056380 h 7116222"/>
              <a:gd name="connsiteX10761" fmla="*/ 6823600 w 7180474"/>
              <a:gd name="connsiteY10761" fmla="*/ 5039194 h 7116222"/>
              <a:gd name="connsiteX10762" fmla="*/ 6908717 w 7180474"/>
              <a:gd name="connsiteY10762" fmla="*/ 5157318 h 7116222"/>
              <a:gd name="connsiteX10763" fmla="*/ 6770926 w 7180474"/>
              <a:gd name="connsiteY10763" fmla="*/ 5112172 h 7116222"/>
              <a:gd name="connsiteX10764" fmla="*/ 6795482 w 7180474"/>
              <a:gd name="connsiteY10764" fmla="*/ 4980452 h 7116222"/>
              <a:gd name="connsiteX10765" fmla="*/ 6827925 w 7180474"/>
              <a:gd name="connsiteY10765" fmla="*/ 4935305 h 7116222"/>
              <a:gd name="connsiteX10766" fmla="*/ 6965715 w 7180474"/>
              <a:gd name="connsiteY10766" fmla="*/ 4980452 h 7116222"/>
              <a:gd name="connsiteX10767" fmla="*/ 6827925 w 7180474"/>
              <a:gd name="connsiteY10767" fmla="*/ 5025598 h 7116222"/>
              <a:gd name="connsiteX10768" fmla="*/ 6823600 w 7180474"/>
              <a:gd name="connsiteY10768" fmla="*/ 4921838 h 7116222"/>
              <a:gd name="connsiteX10769" fmla="*/ 6770926 w 7180474"/>
              <a:gd name="connsiteY10769" fmla="*/ 4904524 h 7116222"/>
              <a:gd name="connsiteX10770" fmla="*/ 6770926 w 7180474"/>
              <a:gd name="connsiteY10770" fmla="*/ 4848732 h 7116222"/>
              <a:gd name="connsiteX10771" fmla="*/ 6908589 w 7180474"/>
              <a:gd name="connsiteY10771" fmla="*/ 4804226 h 7116222"/>
              <a:gd name="connsiteX10772" fmla="*/ 6759985 w 7180474"/>
              <a:gd name="connsiteY10772" fmla="*/ 4504489 h 7116222"/>
              <a:gd name="connsiteX10773" fmla="*/ 6666852 w 7180474"/>
              <a:gd name="connsiteY10773" fmla="*/ 4535143 h 7116222"/>
              <a:gd name="connsiteX10774" fmla="*/ 6574738 w 7180474"/>
              <a:gd name="connsiteY10774" fmla="*/ 4505002 h 7116222"/>
              <a:gd name="connsiteX10775" fmla="*/ 6574738 w 7180474"/>
              <a:gd name="connsiteY10775" fmla="*/ 4407271 h 7116222"/>
              <a:gd name="connsiteX10776" fmla="*/ 6574738 w 7180474"/>
              <a:gd name="connsiteY10776" fmla="*/ 4407271 h 7116222"/>
              <a:gd name="connsiteX10777" fmla="*/ 6666852 w 7180474"/>
              <a:gd name="connsiteY10777" fmla="*/ 4279013 h 7116222"/>
              <a:gd name="connsiteX10778" fmla="*/ 6759094 w 7180474"/>
              <a:gd name="connsiteY10778" fmla="*/ 4407271 h 7116222"/>
              <a:gd name="connsiteX10779" fmla="*/ 6575628 w 7180474"/>
              <a:gd name="connsiteY10779" fmla="*/ 4387006 h 7116222"/>
              <a:gd name="connsiteX10780" fmla="*/ 6575628 w 7180474"/>
              <a:gd name="connsiteY10780" fmla="*/ 4297226 h 7116222"/>
              <a:gd name="connsiteX10781" fmla="*/ 6490385 w 7180474"/>
              <a:gd name="connsiteY10781" fmla="*/ 4269394 h 7116222"/>
              <a:gd name="connsiteX10782" fmla="*/ 6490385 w 7180474"/>
              <a:gd name="connsiteY10782" fmla="*/ 4269394 h 7116222"/>
              <a:gd name="connsiteX10783" fmla="*/ 6575501 w 7180474"/>
              <a:gd name="connsiteY10783" fmla="*/ 4241562 h 7116222"/>
              <a:gd name="connsiteX10784" fmla="*/ 6575501 w 7180474"/>
              <a:gd name="connsiteY10784" fmla="*/ 4151782 h 7116222"/>
              <a:gd name="connsiteX10785" fmla="*/ 6660618 w 7180474"/>
              <a:gd name="connsiteY10785" fmla="*/ 4269779 h 7116222"/>
              <a:gd name="connsiteX10786" fmla="*/ 6575628 w 7180474"/>
              <a:gd name="connsiteY10786" fmla="*/ 3960935 h 7116222"/>
              <a:gd name="connsiteX10787" fmla="*/ 6575628 w 7180474"/>
              <a:gd name="connsiteY10787" fmla="*/ 3863203 h 7116222"/>
              <a:gd name="connsiteX10788" fmla="*/ 6667743 w 7180474"/>
              <a:gd name="connsiteY10788" fmla="*/ 3734946 h 7116222"/>
              <a:gd name="connsiteX10789" fmla="*/ 6759985 w 7180474"/>
              <a:gd name="connsiteY10789" fmla="*/ 3863203 h 7116222"/>
              <a:gd name="connsiteX10790" fmla="*/ 6759985 w 7180474"/>
              <a:gd name="connsiteY10790" fmla="*/ 3961063 h 7116222"/>
              <a:gd name="connsiteX10791" fmla="*/ 6666852 w 7180474"/>
              <a:gd name="connsiteY10791" fmla="*/ 3991717 h 7116222"/>
              <a:gd name="connsiteX10792" fmla="*/ 6575628 w 7180474"/>
              <a:gd name="connsiteY10792" fmla="*/ 3843580 h 7116222"/>
              <a:gd name="connsiteX10793" fmla="*/ 6575628 w 7180474"/>
              <a:gd name="connsiteY10793" fmla="*/ 3698136 h 7116222"/>
              <a:gd name="connsiteX10794" fmla="*/ 6628175 w 7180474"/>
              <a:gd name="connsiteY10794" fmla="*/ 3680821 h 7116222"/>
              <a:gd name="connsiteX10795" fmla="*/ 6660746 w 7180474"/>
              <a:gd name="connsiteY10795" fmla="*/ 3725968 h 7116222"/>
              <a:gd name="connsiteX10796" fmla="*/ 6674868 w 7180474"/>
              <a:gd name="connsiteY10796" fmla="*/ 3725455 h 7116222"/>
              <a:gd name="connsiteX10797" fmla="*/ 6707439 w 7180474"/>
              <a:gd name="connsiteY10797" fmla="*/ 3680308 h 7116222"/>
              <a:gd name="connsiteX10798" fmla="*/ 6759985 w 7180474"/>
              <a:gd name="connsiteY10798" fmla="*/ 3697623 h 7116222"/>
              <a:gd name="connsiteX10799" fmla="*/ 6759985 w 7180474"/>
              <a:gd name="connsiteY10799" fmla="*/ 3843580 h 7116222"/>
              <a:gd name="connsiteX10800" fmla="*/ 6702986 w 7180474"/>
              <a:gd name="connsiteY10800" fmla="*/ 3666713 h 7116222"/>
              <a:gd name="connsiteX10801" fmla="*/ 6666852 w 7180474"/>
              <a:gd name="connsiteY10801" fmla="*/ 3716092 h 7116222"/>
              <a:gd name="connsiteX10802" fmla="*/ 6631737 w 7180474"/>
              <a:gd name="connsiteY10802" fmla="*/ 3667226 h 7116222"/>
              <a:gd name="connsiteX10803" fmla="*/ 6574738 w 7180474"/>
              <a:gd name="connsiteY10803" fmla="*/ 3685952 h 7116222"/>
              <a:gd name="connsiteX10804" fmla="*/ 6574738 w 7180474"/>
              <a:gd name="connsiteY10804" fmla="*/ 3625543 h 7116222"/>
              <a:gd name="connsiteX10805" fmla="*/ 6517739 w 7180474"/>
              <a:gd name="connsiteY10805" fmla="*/ 3606817 h 7116222"/>
              <a:gd name="connsiteX10806" fmla="*/ 6552855 w 7180474"/>
              <a:gd name="connsiteY10806" fmla="*/ 3557951 h 7116222"/>
              <a:gd name="connsiteX10807" fmla="*/ 6517739 w 7180474"/>
              <a:gd name="connsiteY10807" fmla="*/ 3509085 h 7116222"/>
              <a:gd name="connsiteX10808" fmla="*/ 6574738 w 7180474"/>
              <a:gd name="connsiteY10808" fmla="*/ 3490488 h 7116222"/>
              <a:gd name="connsiteX10809" fmla="*/ 6574738 w 7180474"/>
              <a:gd name="connsiteY10809" fmla="*/ 3430079 h 7116222"/>
              <a:gd name="connsiteX10810" fmla="*/ 6631737 w 7180474"/>
              <a:gd name="connsiteY10810" fmla="*/ 3448676 h 7116222"/>
              <a:gd name="connsiteX10811" fmla="*/ 6666852 w 7180474"/>
              <a:gd name="connsiteY10811" fmla="*/ 3399810 h 7116222"/>
              <a:gd name="connsiteX10812" fmla="*/ 6702095 w 7180474"/>
              <a:gd name="connsiteY10812" fmla="*/ 3448676 h 7116222"/>
              <a:gd name="connsiteX10813" fmla="*/ 6759094 w 7180474"/>
              <a:gd name="connsiteY10813" fmla="*/ 3430079 h 7116222"/>
              <a:gd name="connsiteX10814" fmla="*/ 6759094 w 7180474"/>
              <a:gd name="connsiteY10814" fmla="*/ 3490488 h 7116222"/>
              <a:gd name="connsiteX10815" fmla="*/ 6816093 w 7180474"/>
              <a:gd name="connsiteY10815" fmla="*/ 3509085 h 7116222"/>
              <a:gd name="connsiteX10816" fmla="*/ 6781359 w 7180474"/>
              <a:gd name="connsiteY10816" fmla="*/ 3557951 h 7116222"/>
              <a:gd name="connsiteX10817" fmla="*/ 6816602 w 7180474"/>
              <a:gd name="connsiteY10817" fmla="*/ 3606817 h 7116222"/>
              <a:gd name="connsiteX10818" fmla="*/ 6759603 w 7180474"/>
              <a:gd name="connsiteY10818" fmla="*/ 3625543 h 7116222"/>
              <a:gd name="connsiteX10819" fmla="*/ 6759603 w 7180474"/>
              <a:gd name="connsiteY10819" fmla="*/ 3685952 h 7116222"/>
              <a:gd name="connsiteX10820" fmla="*/ 6771435 w 7180474"/>
              <a:gd name="connsiteY10820" fmla="*/ 3633366 h 7116222"/>
              <a:gd name="connsiteX10821" fmla="*/ 6824108 w 7180474"/>
              <a:gd name="connsiteY10821" fmla="*/ 3616180 h 7116222"/>
              <a:gd name="connsiteX10822" fmla="*/ 6909225 w 7180474"/>
              <a:gd name="connsiteY10822" fmla="*/ 3734305 h 7116222"/>
              <a:gd name="connsiteX10823" fmla="*/ 6771435 w 7180474"/>
              <a:gd name="connsiteY10823" fmla="*/ 3689158 h 7116222"/>
              <a:gd name="connsiteX10824" fmla="*/ 6795991 w 7180474"/>
              <a:gd name="connsiteY10824" fmla="*/ 3557438 h 7116222"/>
              <a:gd name="connsiteX10825" fmla="*/ 6828435 w 7180474"/>
              <a:gd name="connsiteY10825" fmla="*/ 3512420 h 7116222"/>
              <a:gd name="connsiteX10826" fmla="*/ 6966225 w 7180474"/>
              <a:gd name="connsiteY10826" fmla="*/ 3557438 h 7116222"/>
              <a:gd name="connsiteX10827" fmla="*/ 6828435 w 7180474"/>
              <a:gd name="connsiteY10827" fmla="*/ 3602584 h 7116222"/>
              <a:gd name="connsiteX10828" fmla="*/ 6824108 w 7180474"/>
              <a:gd name="connsiteY10828" fmla="*/ 3498824 h 7116222"/>
              <a:gd name="connsiteX10829" fmla="*/ 6771435 w 7180474"/>
              <a:gd name="connsiteY10829" fmla="*/ 3481510 h 7116222"/>
              <a:gd name="connsiteX10830" fmla="*/ 6771435 w 7180474"/>
              <a:gd name="connsiteY10830" fmla="*/ 3425846 h 7116222"/>
              <a:gd name="connsiteX10831" fmla="*/ 6908589 w 7180474"/>
              <a:gd name="connsiteY10831" fmla="*/ 3381213 h 7116222"/>
              <a:gd name="connsiteX10832" fmla="*/ 6760493 w 7180474"/>
              <a:gd name="connsiteY10832" fmla="*/ 3081476 h 7116222"/>
              <a:gd name="connsiteX10833" fmla="*/ 6666852 w 7180474"/>
              <a:gd name="connsiteY10833" fmla="*/ 3112129 h 7116222"/>
              <a:gd name="connsiteX10834" fmla="*/ 6574738 w 7180474"/>
              <a:gd name="connsiteY10834" fmla="*/ 3081988 h 7116222"/>
              <a:gd name="connsiteX10835" fmla="*/ 6574738 w 7180474"/>
              <a:gd name="connsiteY10835" fmla="*/ 2984257 h 7116222"/>
              <a:gd name="connsiteX10836" fmla="*/ 6574738 w 7180474"/>
              <a:gd name="connsiteY10836" fmla="*/ 2984257 h 7116222"/>
              <a:gd name="connsiteX10837" fmla="*/ 6666852 w 7180474"/>
              <a:gd name="connsiteY10837" fmla="*/ 2855999 h 7116222"/>
              <a:gd name="connsiteX10838" fmla="*/ 6759094 w 7180474"/>
              <a:gd name="connsiteY10838" fmla="*/ 2984257 h 7116222"/>
              <a:gd name="connsiteX10839" fmla="*/ 6576137 w 7180474"/>
              <a:gd name="connsiteY10839" fmla="*/ 2963992 h 7116222"/>
              <a:gd name="connsiteX10840" fmla="*/ 6576137 w 7180474"/>
              <a:gd name="connsiteY10840" fmla="*/ 2874212 h 7116222"/>
              <a:gd name="connsiteX10841" fmla="*/ 6490894 w 7180474"/>
              <a:gd name="connsiteY10841" fmla="*/ 2846380 h 7116222"/>
              <a:gd name="connsiteX10842" fmla="*/ 6490894 w 7180474"/>
              <a:gd name="connsiteY10842" fmla="*/ 2846380 h 7116222"/>
              <a:gd name="connsiteX10843" fmla="*/ 6576010 w 7180474"/>
              <a:gd name="connsiteY10843" fmla="*/ 2818548 h 7116222"/>
              <a:gd name="connsiteX10844" fmla="*/ 6576010 w 7180474"/>
              <a:gd name="connsiteY10844" fmla="*/ 2728768 h 7116222"/>
              <a:gd name="connsiteX10845" fmla="*/ 6661127 w 7180474"/>
              <a:gd name="connsiteY10845" fmla="*/ 2846765 h 7116222"/>
              <a:gd name="connsiteX10846" fmla="*/ 6576137 w 7180474"/>
              <a:gd name="connsiteY10846" fmla="*/ 2537921 h 7116222"/>
              <a:gd name="connsiteX10847" fmla="*/ 6576137 w 7180474"/>
              <a:gd name="connsiteY10847" fmla="*/ 2440190 h 7116222"/>
              <a:gd name="connsiteX10848" fmla="*/ 6668252 w 7180474"/>
              <a:gd name="connsiteY10848" fmla="*/ 2311932 h 7116222"/>
              <a:gd name="connsiteX10849" fmla="*/ 6760493 w 7180474"/>
              <a:gd name="connsiteY10849" fmla="*/ 2440190 h 7116222"/>
              <a:gd name="connsiteX10850" fmla="*/ 6760493 w 7180474"/>
              <a:gd name="connsiteY10850" fmla="*/ 2537921 h 7116222"/>
              <a:gd name="connsiteX10851" fmla="*/ 6666852 w 7180474"/>
              <a:gd name="connsiteY10851" fmla="*/ 2568703 h 7116222"/>
              <a:gd name="connsiteX10852" fmla="*/ 6576137 w 7180474"/>
              <a:gd name="connsiteY10852" fmla="*/ 2420566 h 7116222"/>
              <a:gd name="connsiteX10853" fmla="*/ 6576137 w 7180474"/>
              <a:gd name="connsiteY10853" fmla="*/ 2275123 h 7116222"/>
              <a:gd name="connsiteX10854" fmla="*/ 6628683 w 7180474"/>
              <a:gd name="connsiteY10854" fmla="*/ 2257808 h 7116222"/>
              <a:gd name="connsiteX10855" fmla="*/ 6661254 w 7180474"/>
              <a:gd name="connsiteY10855" fmla="*/ 2302954 h 7116222"/>
              <a:gd name="connsiteX10856" fmla="*/ 6675377 w 7180474"/>
              <a:gd name="connsiteY10856" fmla="*/ 2302441 h 7116222"/>
              <a:gd name="connsiteX10857" fmla="*/ 6707947 w 7180474"/>
              <a:gd name="connsiteY10857" fmla="*/ 2257295 h 7116222"/>
              <a:gd name="connsiteX10858" fmla="*/ 6760493 w 7180474"/>
              <a:gd name="connsiteY10858" fmla="*/ 2274609 h 7116222"/>
              <a:gd name="connsiteX10859" fmla="*/ 6760493 w 7180474"/>
              <a:gd name="connsiteY10859" fmla="*/ 2420566 h 7116222"/>
              <a:gd name="connsiteX10860" fmla="*/ 6703495 w 7180474"/>
              <a:gd name="connsiteY10860" fmla="*/ 2243700 h 7116222"/>
              <a:gd name="connsiteX10861" fmla="*/ 6666852 w 7180474"/>
              <a:gd name="connsiteY10861" fmla="*/ 2293720 h 7116222"/>
              <a:gd name="connsiteX10862" fmla="*/ 6631737 w 7180474"/>
              <a:gd name="connsiteY10862" fmla="*/ 2244725 h 7116222"/>
              <a:gd name="connsiteX10863" fmla="*/ 6574738 w 7180474"/>
              <a:gd name="connsiteY10863" fmla="*/ 2263451 h 7116222"/>
              <a:gd name="connsiteX10864" fmla="*/ 6574738 w 7180474"/>
              <a:gd name="connsiteY10864" fmla="*/ 2203042 h 7116222"/>
              <a:gd name="connsiteX10865" fmla="*/ 6517739 w 7180474"/>
              <a:gd name="connsiteY10865" fmla="*/ 2184316 h 7116222"/>
              <a:gd name="connsiteX10866" fmla="*/ 6552855 w 7180474"/>
              <a:gd name="connsiteY10866" fmla="*/ 2135450 h 7116222"/>
              <a:gd name="connsiteX10867" fmla="*/ 6517739 w 7180474"/>
              <a:gd name="connsiteY10867" fmla="*/ 2086584 h 7116222"/>
              <a:gd name="connsiteX10868" fmla="*/ 6574738 w 7180474"/>
              <a:gd name="connsiteY10868" fmla="*/ 2067987 h 7116222"/>
              <a:gd name="connsiteX10869" fmla="*/ 6574738 w 7180474"/>
              <a:gd name="connsiteY10869" fmla="*/ 2007578 h 7116222"/>
              <a:gd name="connsiteX10870" fmla="*/ 6631737 w 7180474"/>
              <a:gd name="connsiteY10870" fmla="*/ 2026175 h 7116222"/>
              <a:gd name="connsiteX10871" fmla="*/ 6666852 w 7180474"/>
              <a:gd name="connsiteY10871" fmla="*/ 1977309 h 7116222"/>
              <a:gd name="connsiteX10872" fmla="*/ 6702095 w 7180474"/>
              <a:gd name="connsiteY10872" fmla="*/ 2026175 h 7116222"/>
              <a:gd name="connsiteX10873" fmla="*/ 6759094 w 7180474"/>
              <a:gd name="connsiteY10873" fmla="*/ 2007578 h 7116222"/>
              <a:gd name="connsiteX10874" fmla="*/ 6759094 w 7180474"/>
              <a:gd name="connsiteY10874" fmla="*/ 2067987 h 7116222"/>
              <a:gd name="connsiteX10875" fmla="*/ 6816093 w 7180474"/>
              <a:gd name="connsiteY10875" fmla="*/ 2086584 h 7116222"/>
              <a:gd name="connsiteX10876" fmla="*/ 6781359 w 7180474"/>
              <a:gd name="connsiteY10876" fmla="*/ 2134937 h 7116222"/>
              <a:gd name="connsiteX10877" fmla="*/ 6816602 w 7180474"/>
              <a:gd name="connsiteY10877" fmla="*/ 2183803 h 7116222"/>
              <a:gd name="connsiteX10878" fmla="*/ 6759603 w 7180474"/>
              <a:gd name="connsiteY10878" fmla="*/ 2202529 h 7116222"/>
              <a:gd name="connsiteX10879" fmla="*/ 6759603 w 7180474"/>
              <a:gd name="connsiteY10879" fmla="*/ 2262938 h 7116222"/>
              <a:gd name="connsiteX10880" fmla="*/ 6771944 w 7180474"/>
              <a:gd name="connsiteY10880" fmla="*/ 2210353 h 7116222"/>
              <a:gd name="connsiteX10881" fmla="*/ 6824618 w 7180474"/>
              <a:gd name="connsiteY10881" fmla="*/ 2193166 h 7116222"/>
              <a:gd name="connsiteX10882" fmla="*/ 6909735 w 7180474"/>
              <a:gd name="connsiteY10882" fmla="*/ 2311291 h 7116222"/>
              <a:gd name="connsiteX10883" fmla="*/ 6771944 w 7180474"/>
              <a:gd name="connsiteY10883" fmla="*/ 2266145 h 7116222"/>
              <a:gd name="connsiteX10884" fmla="*/ 6796500 w 7180474"/>
              <a:gd name="connsiteY10884" fmla="*/ 2134424 h 7116222"/>
              <a:gd name="connsiteX10885" fmla="*/ 6828943 w 7180474"/>
              <a:gd name="connsiteY10885" fmla="*/ 2089406 h 7116222"/>
              <a:gd name="connsiteX10886" fmla="*/ 6966733 w 7180474"/>
              <a:gd name="connsiteY10886" fmla="*/ 2134424 h 7116222"/>
              <a:gd name="connsiteX10887" fmla="*/ 6828943 w 7180474"/>
              <a:gd name="connsiteY10887" fmla="*/ 2179571 h 7116222"/>
              <a:gd name="connsiteX10888" fmla="*/ 6824618 w 7180474"/>
              <a:gd name="connsiteY10888" fmla="*/ 2075811 h 7116222"/>
              <a:gd name="connsiteX10889" fmla="*/ 6771944 w 7180474"/>
              <a:gd name="connsiteY10889" fmla="*/ 2058624 h 7116222"/>
              <a:gd name="connsiteX10890" fmla="*/ 6771944 w 7180474"/>
              <a:gd name="connsiteY10890" fmla="*/ 2002832 h 7116222"/>
              <a:gd name="connsiteX10891" fmla="*/ 6908589 w 7180474"/>
              <a:gd name="connsiteY10891" fmla="*/ 1958199 h 7116222"/>
              <a:gd name="connsiteX10892" fmla="*/ 6761003 w 7180474"/>
              <a:gd name="connsiteY10892" fmla="*/ 1658462 h 7116222"/>
              <a:gd name="connsiteX10893" fmla="*/ 6666852 w 7180474"/>
              <a:gd name="connsiteY10893" fmla="*/ 1689115 h 7116222"/>
              <a:gd name="connsiteX10894" fmla="*/ 6574738 w 7180474"/>
              <a:gd name="connsiteY10894" fmla="*/ 1658975 h 7116222"/>
              <a:gd name="connsiteX10895" fmla="*/ 6574738 w 7180474"/>
              <a:gd name="connsiteY10895" fmla="*/ 1561243 h 7116222"/>
              <a:gd name="connsiteX10896" fmla="*/ 6574738 w 7180474"/>
              <a:gd name="connsiteY10896" fmla="*/ 1561243 h 7116222"/>
              <a:gd name="connsiteX10897" fmla="*/ 6666852 w 7180474"/>
              <a:gd name="connsiteY10897" fmla="*/ 1432986 h 7116222"/>
              <a:gd name="connsiteX10898" fmla="*/ 6759094 w 7180474"/>
              <a:gd name="connsiteY10898" fmla="*/ 1561243 h 7116222"/>
              <a:gd name="connsiteX10899" fmla="*/ 6576646 w 7180474"/>
              <a:gd name="connsiteY10899" fmla="*/ 1540978 h 7116222"/>
              <a:gd name="connsiteX10900" fmla="*/ 6576646 w 7180474"/>
              <a:gd name="connsiteY10900" fmla="*/ 1451198 h 7116222"/>
              <a:gd name="connsiteX10901" fmla="*/ 6491402 w 7180474"/>
              <a:gd name="connsiteY10901" fmla="*/ 1423366 h 7116222"/>
              <a:gd name="connsiteX10902" fmla="*/ 6491402 w 7180474"/>
              <a:gd name="connsiteY10902" fmla="*/ 1423366 h 7116222"/>
              <a:gd name="connsiteX10903" fmla="*/ 6576519 w 7180474"/>
              <a:gd name="connsiteY10903" fmla="*/ 1395535 h 7116222"/>
              <a:gd name="connsiteX10904" fmla="*/ 6576519 w 7180474"/>
              <a:gd name="connsiteY10904" fmla="*/ 1305755 h 7116222"/>
              <a:gd name="connsiteX10905" fmla="*/ 6661636 w 7180474"/>
              <a:gd name="connsiteY10905" fmla="*/ 1423751 h 7116222"/>
              <a:gd name="connsiteX10906" fmla="*/ 6576646 w 7180474"/>
              <a:gd name="connsiteY10906" fmla="*/ 1114908 h 7116222"/>
              <a:gd name="connsiteX10907" fmla="*/ 6576646 w 7180474"/>
              <a:gd name="connsiteY10907" fmla="*/ 1017176 h 7116222"/>
              <a:gd name="connsiteX10908" fmla="*/ 6668761 w 7180474"/>
              <a:gd name="connsiteY10908" fmla="*/ 888919 h 7116222"/>
              <a:gd name="connsiteX10909" fmla="*/ 6761003 w 7180474"/>
              <a:gd name="connsiteY10909" fmla="*/ 1017176 h 7116222"/>
              <a:gd name="connsiteX10910" fmla="*/ 6761003 w 7180474"/>
              <a:gd name="connsiteY10910" fmla="*/ 1114908 h 7116222"/>
              <a:gd name="connsiteX10911" fmla="*/ 6666852 w 7180474"/>
              <a:gd name="connsiteY10911" fmla="*/ 1145689 h 7116222"/>
              <a:gd name="connsiteX10912" fmla="*/ 6576646 w 7180474"/>
              <a:gd name="connsiteY10912" fmla="*/ 997552 h 7116222"/>
              <a:gd name="connsiteX10913" fmla="*/ 6576646 w 7180474"/>
              <a:gd name="connsiteY10913" fmla="*/ 852109 h 7116222"/>
              <a:gd name="connsiteX10914" fmla="*/ 6629192 w 7180474"/>
              <a:gd name="connsiteY10914" fmla="*/ 834794 h 7116222"/>
              <a:gd name="connsiteX10915" fmla="*/ 6661763 w 7180474"/>
              <a:gd name="connsiteY10915" fmla="*/ 879940 h 7116222"/>
              <a:gd name="connsiteX10916" fmla="*/ 6675886 w 7180474"/>
              <a:gd name="connsiteY10916" fmla="*/ 879428 h 7116222"/>
              <a:gd name="connsiteX10917" fmla="*/ 6708457 w 7180474"/>
              <a:gd name="connsiteY10917" fmla="*/ 834281 h 7116222"/>
              <a:gd name="connsiteX10918" fmla="*/ 6761003 w 7180474"/>
              <a:gd name="connsiteY10918" fmla="*/ 851596 h 7116222"/>
              <a:gd name="connsiteX10919" fmla="*/ 6761003 w 7180474"/>
              <a:gd name="connsiteY10919" fmla="*/ 998322 h 7116222"/>
              <a:gd name="connsiteX10920" fmla="*/ 6576646 w 7180474"/>
              <a:gd name="connsiteY10920" fmla="*/ 571610 h 7116222"/>
              <a:gd name="connsiteX10921" fmla="*/ 6576646 w 7180474"/>
              <a:gd name="connsiteY10921" fmla="*/ 425910 h 7116222"/>
              <a:gd name="connsiteX10922" fmla="*/ 6661763 w 7180474"/>
              <a:gd name="connsiteY10922" fmla="*/ 544035 h 7116222"/>
              <a:gd name="connsiteX10923" fmla="*/ 6629192 w 7180474"/>
              <a:gd name="connsiteY10923" fmla="*/ 589181 h 7116222"/>
              <a:gd name="connsiteX10924" fmla="*/ 6675886 w 7180474"/>
              <a:gd name="connsiteY10924" fmla="*/ 543778 h 7116222"/>
              <a:gd name="connsiteX10925" fmla="*/ 6761003 w 7180474"/>
              <a:gd name="connsiteY10925" fmla="*/ 425653 h 7116222"/>
              <a:gd name="connsiteX10926" fmla="*/ 6761003 w 7180474"/>
              <a:gd name="connsiteY10926" fmla="*/ 571867 h 7116222"/>
              <a:gd name="connsiteX10927" fmla="*/ 6708457 w 7180474"/>
              <a:gd name="connsiteY10927" fmla="*/ 589181 h 7116222"/>
              <a:gd name="connsiteX10928" fmla="*/ 6761003 w 7180474"/>
              <a:gd name="connsiteY10928" fmla="*/ 406030 h 7116222"/>
              <a:gd name="connsiteX10929" fmla="*/ 6668761 w 7180474"/>
              <a:gd name="connsiteY10929" fmla="*/ 534287 h 7116222"/>
              <a:gd name="connsiteX10930" fmla="*/ 6576646 w 7180474"/>
              <a:gd name="connsiteY10930" fmla="*/ 406030 h 7116222"/>
              <a:gd name="connsiteX10931" fmla="*/ 6576646 w 7180474"/>
              <a:gd name="connsiteY10931" fmla="*/ 308555 h 7116222"/>
              <a:gd name="connsiteX10932" fmla="*/ 6666852 w 7180474"/>
              <a:gd name="connsiteY10932" fmla="*/ 278286 h 7116222"/>
              <a:gd name="connsiteX10933" fmla="*/ 6759094 w 7180474"/>
              <a:gd name="connsiteY10933" fmla="*/ 308555 h 7116222"/>
              <a:gd name="connsiteX10934" fmla="*/ 6506670 w 7180474"/>
              <a:gd name="connsiteY10934" fmla="*/ 331384 h 7116222"/>
              <a:gd name="connsiteX10935" fmla="*/ 6563669 w 7180474"/>
              <a:gd name="connsiteY10935" fmla="*/ 410519 h 7116222"/>
              <a:gd name="connsiteX10936" fmla="*/ 6563669 w 7180474"/>
              <a:gd name="connsiteY10936" fmla="*/ 568147 h 7116222"/>
              <a:gd name="connsiteX10937" fmla="*/ 6414428 w 7180474"/>
              <a:gd name="connsiteY10937" fmla="*/ 519281 h 7116222"/>
              <a:gd name="connsiteX10938" fmla="*/ 6357429 w 7180474"/>
              <a:gd name="connsiteY10938" fmla="*/ 440147 h 7116222"/>
              <a:gd name="connsiteX10939" fmla="*/ 6414428 w 7180474"/>
              <a:gd name="connsiteY10939" fmla="*/ 361140 h 7116222"/>
              <a:gd name="connsiteX10940" fmla="*/ 6414428 w 7180474"/>
              <a:gd name="connsiteY10940" fmla="*/ 361140 h 7116222"/>
              <a:gd name="connsiteX10941" fmla="*/ 6499545 w 7180474"/>
              <a:gd name="connsiteY10941" fmla="*/ 657543 h 7116222"/>
              <a:gd name="connsiteX10942" fmla="*/ 6350304 w 7180474"/>
              <a:gd name="connsiteY10942" fmla="*/ 705895 h 7116222"/>
              <a:gd name="connsiteX10943" fmla="*/ 6258063 w 7180474"/>
              <a:gd name="connsiteY10943" fmla="*/ 675755 h 7116222"/>
              <a:gd name="connsiteX10944" fmla="*/ 6258063 w 7180474"/>
              <a:gd name="connsiteY10944" fmla="*/ 578023 h 7116222"/>
              <a:gd name="connsiteX10945" fmla="*/ 6258063 w 7180474"/>
              <a:gd name="connsiteY10945" fmla="*/ 578023 h 7116222"/>
              <a:gd name="connsiteX10946" fmla="*/ 6314934 w 7180474"/>
              <a:gd name="connsiteY10946" fmla="*/ 499017 h 7116222"/>
              <a:gd name="connsiteX10947" fmla="*/ 6407176 w 7180474"/>
              <a:gd name="connsiteY10947" fmla="*/ 529157 h 7116222"/>
              <a:gd name="connsiteX10948" fmla="*/ 6331856 w 7180474"/>
              <a:gd name="connsiteY10948" fmla="*/ 712437 h 7116222"/>
              <a:gd name="connsiteX10949" fmla="*/ 6246994 w 7180474"/>
              <a:gd name="connsiteY10949" fmla="*/ 739884 h 7116222"/>
              <a:gd name="connsiteX10950" fmla="*/ 6246994 w 7180474"/>
              <a:gd name="connsiteY10950" fmla="*/ 829664 h 7116222"/>
              <a:gd name="connsiteX10951" fmla="*/ 6161877 w 7180474"/>
              <a:gd name="connsiteY10951" fmla="*/ 711539 h 7116222"/>
              <a:gd name="connsiteX10952" fmla="*/ 6246994 w 7180474"/>
              <a:gd name="connsiteY10952" fmla="*/ 593542 h 7116222"/>
              <a:gd name="connsiteX10953" fmla="*/ 6246994 w 7180474"/>
              <a:gd name="connsiteY10953" fmla="*/ 683322 h 7116222"/>
              <a:gd name="connsiteX10954" fmla="*/ 6246994 w 7180474"/>
              <a:gd name="connsiteY10954" fmla="*/ 574175 h 7116222"/>
              <a:gd name="connsiteX10955" fmla="*/ 6246994 w 7180474"/>
              <a:gd name="connsiteY10955" fmla="*/ 574175 h 7116222"/>
              <a:gd name="connsiteX10956" fmla="*/ 6154879 w 7180474"/>
              <a:gd name="connsiteY10956" fmla="*/ 702433 h 7116222"/>
              <a:gd name="connsiteX10957" fmla="*/ 6062638 w 7180474"/>
              <a:gd name="connsiteY10957" fmla="*/ 574175 h 7116222"/>
              <a:gd name="connsiteX10958" fmla="*/ 6062638 w 7180474"/>
              <a:gd name="connsiteY10958" fmla="*/ 476572 h 7116222"/>
              <a:gd name="connsiteX10959" fmla="*/ 6154498 w 7180474"/>
              <a:gd name="connsiteY10959" fmla="*/ 446816 h 7116222"/>
              <a:gd name="connsiteX10960" fmla="*/ 6246994 w 7180474"/>
              <a:gd name="connsiteY10960" fmla="*/ 476572 h 7116222"/>
              <a:gd name="connsiteX10961" fmla="*/ 6051060 w 7180474"/>
              <a:gd name="connsiteY10961" fmla="*/ 468107 h 7116222"/>
              <a:gd name="connsiteX10962" fmla="*/ 6051060 w 7180474"/>
              <a:gd name="connsiteY10962" fmla="*/ 557887 h 7116222"/>
              <a:gd name="connsiteX10963" fmla="*/ 5998132 w 7180474"/>
              <a:gd name="connsiteY10963" fmla="*/ 485293 h 7116222"/>
              <a:gd name="connsiteX10964" fmla="*/ 5913015 w 7180474"/>
              <a:gd name="connsiteY10964" fmla="*/ 513253 h 7116222"/>
              <a:gd name="connsiteX10965" fmla="*/ 5965561 w 7180474"/>
              <a:gd name="connsiteY10965" fmla="*/ 440147 h 7116222"/>
              <a:gd name="connsiteX10966" fmla="*/ 5913015 w 7180474"/>
              <a:gd name="connsiteY10966" fmla="*/ 367296 h 7116222"/>
              <a:gd name="connsiteX10967" fmla="*/ 5998132 w 7180474"/>
              <a:gd name="connsiteY10967" fmla="*/ 395513 h 7116222"/>
              <a:gd name="connsiteX10968" fmla="*/ 6050805 w 7180474"/>
              <a:gd name="connsiteY10968" fmla="*/ 322535 h 7116222"/>
              <a:gd name="connsiteX10969" fmla="*/ 6050805 w 7180474"/>
              <a:gd name="connsiteY10969" fmla="*/ 412315 h 7116222"/>
              <a:gd name="connsiteX10970" fmla="*/ 6135922 w 7180474"/>
              <a:gd name="connsiteY10970" fmla="*/ 440275 h 7116222"/>
              <a:gd name="connsiteX10971" fmla="*/ 6051060 w 7180474"/>
              <a:gd name="connsiteY10971" fmla="*/ 302527 h 7116222"/>
              <a:gd name="connsiteX10972" fmla="*/ 5994061 w 7180474"/>
              <a:gd name="connsiteY10972" fmla="*/ 381533 h 7116222"/>
              <a:gd name="connsiteX10973" fmla="*/ 5901819 w 7180474"/>
              <a:gd name="connsiteY10973" fmla="*/ 351393 h 7116222"/>
              <a:gd name="connsiteX10974" fmla="*/ 5901819 w 7180474"/>
              <a:gd name="connsiteY10974" fmla="*/ 351393 h 7116222"/>
              <a:gd name="connsiteX10975" fmla="*/ 5844820 w 7180474"/>
              <a:gd name="connsiteY10975" fmla="*/ 272386 h 7116222"/>
              <a:gd name="connsiteX10976" fmla="*/ 5901819 w 7180474"/>
              <a:gd name="connsiteY10976" fmla="*/ 193380 h 7116222"/>
              <a:gd name="connsiteX10977" fmla="*/ 6051060 w 7180474"/>
              <a:gd name="connsiteY10977" fmla="*/ 144385 h 7116222"/>
              <a:gd name="connsiteX10978" fmla="*/ 5894694 w 7180474"/>
              <a:gd name="connsiteY10978" fmla="*/ 361140 h 7116222"/>
              <a:gd name="connsiteX10979" fmla="*/ 5894694 w 7180474"/>
              <a:gd name="connsiteY10979" fmla="*/ 361140 h 7116222"/>
              <a:gd name="connsiteX10980" fmla="*/ 5951566 w 7180474"/>
              <a:gd name="connsiteY10980" fmla="*/ 440147 h 7116222"/>
              <a:gd name="connsiteX10981" fmla="*/ 5894567 w 7180474"/>
              <a:gd name="connsiteY10981" fmla="*/ 519281 h 7116222"/>
              <a:gd name="connsiteX10982" fmla="*/ 5745326 w 7180474"/>
              <a:gd name="connsiteY10982" fmla="*/ 568147 h 7116222"/>
              <a:gd name="connsiteX10983" fmla="*/ 5745326 w 7180474"/>
              <a:gd name="connsiteY10983" fmla="*/ 410006 h 7116222"/>
              <a:gd name="connsiteX10984" fmla="*/ 5801689 w 7180474"/>
              <a:gd name="connsiteY10984" fmla="*/ 331384 h 7116222"/>
              <a:gd name="connsiteX10985" fmla="*/ 5893931 w 7180474"/>
              <a:gd name="connsiteY10985" fmla="*/ 361653 h 7116222"/>
              <a:gd name="connsiteX10986" fmla="*/ 5883243 w 7180474"/>
              <a:gd name="connsiteY10986" fmla="*/ 535185 h 7116222"/>
              <a:gd name="connsiteX10987" fmla="*/ 5797872 w 7180474"/>
              <a:gd name="connsiteY10987" fmla="*/ 653310 h 7116222"/>
              <a:gd name="connsiteX10988" fmla="*/ 5745199 w 7180474"/>
              <a:gd name="connsiteY10988" fmla="*/ 636124 h 7116222"/>
              <a:gd name="connsiteX10989" fmla="*/ 5745199 w 7180474"/>
              <a:gd name="connsiteY10989" fmla="*/ 580332 h 7116222"/>
              <a:gd name="connsiteX10990" fmla="*/ 5791002 w 7180474"/>
              <a:gd name="connsiteY10990" fmla="*/ 663442 h 7116222"/>
              <a:gd name="connsiteX10991" fmla="*/ 5755759 w 7180474"/>
              <a:gd name="connsiteY10991" fmla="*/ 712308 h 7116222"/>
              <a:gd name="connsiteX10992" fmla="*/ 5791002 w 7180474"/>
              <a:gd name="connsiteY10992" fmla="*/ 761174 h 7116222"/>
              <a:gd name="connsiteX10993" fmla="*/ 5734003 w 7180474"/>
              <a:gd name="connsiteY10993" fmla="*/ 779900 h 7116222"/>
              <a:gd name="connsiteX10994" fmla="*/ 5734003 w 7180474"/>
              <a:gd name="connsiteY10994" fmla="*/ 840309 h 7116222"/>
              <a:gd name="connsiteX10995" fmla="*/ 5677004 w 7180474"/>
              <a:gd name="connsiteY10995" fmla="*/ 821712 h 7116222"/>
              <a:gd name="connsiteX10996" fmla="*/ 5641634 w 7180474"/>
              <a:gd name="connsiteY10996" fmla="*/ 870065 h 7116222"/>
              <a:gd name="connsiteX10997" fmla="*/ 5606391 w 7180474"/>
              <a:gd name="connsiteY10997" fmla="*/ 821199 h 7116222"/>
              <a:gd name="connsiteX10998" fmla="*/ 5549392 w 7180474"/>
              <a:gd name="connsiteY10998" fmla="*/ 839796 h 7116222"/>
              <a:gd name="connsiteX10999" fmla="*/ 5549392 w 7180474"/>
              <a:gd name="connsiteY10999" fmla="*/ 779515 h 7116222"/>
              <a:gd name="connsiteX11000" fmla="*/ 5492393 w 7180474"/>
              <a:gd name="connsiteY11000" fmla="*/ 760790 h 7116222"/>
              <a:gd name="connsiteX11001" fmla="*/ 5527636 w 7180474"/>
              <a:gd name="connsiteY11001" fmla="*/ 711924 h 7116222"/>
              <a:gd name="connsiteX11002" fmla="*/ 5492393 w 7180474"/>
              <a:gd name="connsiteY11002" fmla="*/ 663058 h 7116222"/>
              <a:gd name="connsiteX11003" fmla="*/ 5549392 w 7180474"/>
              <a:gd name="connsiteY11003" fmla="*/ 644460 h 7116222"/>
              <a:gd name="connsiteX11004" fmla="*/ 5549392 w 7180474"/>
              <a:gd name="connsiteY11004" fmla="*/ 584051 h 7116222"/>
              <a:gd name="connsiteX11005" fmla="*/ 5606391 w 7180474"/>
              <a:gd name="connsiteY11005" fmla="*/ 602648 h 7116222"/>
              <a:gd name="connsiteX11006" fmla="*/ 5641634 w 7180474"/>
              <a:gd name="connsiteY11006" fmla="*/ 553782 h 7116222"/>
              <a:gd name="connsiteX11007" fmla="*/ 5676749 w 7180474"/>
              <a:gd name="connsiteY11007" fmla="*/ 602648 h 7116222"/>
              <a:gd name="connsiteX11008" fmla="*/ 5733748 w 7180474"/>
              <a:gd name="connsiteY11008" fmla="*/ 584051 h 7116222"/>
              <a:gd name="connsiteX11009" fmla="*/ 5733748 w 7180474"/>
              <a:gd name="connsiteY11009" fmla="*/ 644460 h 7116222"/>
              <a:gd name="connsiteX11010" fmla="*/ 5549265 w 7180474"/>
              <a:gd name="connsiteY11010" fmla="*/ 572251 h 7116222"/>
              <a:gd name="connsiteX11011" fmla="*/ 5549265 w 7180474"/>
              <a:gd name="connsiteY11011" fmla="*/ 425910 h 7116222"/>
              <a:gd name="connsiteX11012" fmla="*/ 5634382 w 7180474"/>
              <a:gd name="connsiteY11012" fmla="*/ 544035 h 7116222"/>
              <a:gd name="connsiteX11013" fmla="*/ 5601938 w 7180474"/>
              <a:gd name="connsiteY11013" fmla="*/ 589181 h 7116222"/>
              <a:gd name="connsiteX11014" fmla="*/ 5648504 w 7180474"/>
              <a:gd name="connsiteY11014" fmla="*/ 544420 h 7116222"/>
              <a:gd name="connsiteX11015" fmla="*/ 5733621 w 7180474"/>
              <a:gd name="connsiteY11015" fmla="*/ 426295 h 7116222"/>
              <a:gd name="connsiteX11016" fmla="*/ 5733621 w 7180474"/>
              <a:gd name="connsiteY11016" fmla="*/ 571867 h 7116222"/>
              <a:gd name="connsiteX11017" fmla="*/ 5681075 w 7180474"/>
              <a:gd name="connsiteY11017" fmla="*/ 589181 h 7116222"/>
              <a:gd name="connsiteX11018" fmla="*/ 5733621 w 7180474"/>
              <a:gd name="connsiteY11018" fmla="*/ 406671 h 7116222"/>
              <a:gd name="connsiteX11019" fmla="*/ 5641507 w 7180474"/>
              <a:gd name="connsiteY11019" fmla="*/ 534929 h 7116222"/>
              <a:gd name="connsiteX11020" fmla="*/ 5549265 w 7180474"/>
              <a:gd name="connsiteY11020" fmla="*/ 406671 h 7116222"/>
              <a:gd name="connsiteX11021" fmla="*/ 5549265 w 7180474"/>
              <a:gd name="connsiteY11021" fmla="*/ 308555 h 7116222"/>
              <a:gd name="connsiteX11022" fmla="*/ 5641507 w 7180474"/>
              <a:gd name="connsiteY11022" fmla="*/ 278286 h 7116222"/>
              <a:gd name="connsiteX11023" fmla="*/ 5733621 w 7180474"/>
              <a:gd name="connsiteY11023" fmla="*/ 308555 h 7116222"/>
              <a:gd name="connsiteX11024" fmla="*/ 5480943 w 7180474"/>
              <a:gd name="connsiteY11024" fmla="*/ 331384 h 7116222"/>
              <a:gd name="connsiteX11025" fmla="*/ 5537941 w 7180474"/>
              <a:gd name="connsiteY11025" fmla="*/ 410519 h 7116222"/>
              <a:gd name="connsiteX11026" fmla="*/ 5537941 w 7180474"/>
              <a:gd name="connsiteY11026" fmla="*/ 568147 h 7116222"/>
              <a:gd name="connsiteX11027" fmla="*/ 5388701 w 7180474"/>
              <a:gd name="connsiteY11027" fmla="*/ 519281 h 7116222"/>
              <a:gd name="connsiteX11028" fmla="*/ 5331702 w 7180474"/>
              <a:gd name="connsiteY11028" fmla="*/ 440147 h 7116222"/>
              <a:gd name="connsiteX11029" fmla="*/ 5388701 w 7180474"/>
              <a:gd name="connsiteY11029" fmla="*/ 361140 h 7116222"/>
              <a:gd name="connsiteX11030" fmla="*/ 5388701 w 7180474"/>
              <a:gd name="connsiteY11030" fmla="*/ 361140 h 7116222"/>
              <a:gd name="connsiteX11031" fmla="*/ 5473818 w 7180474"/>
              <a:gd name="connsiteY11031" fmla="*/ 657543 h 7116222"/>
              <a:gd name="connsiteX11032" fmla="*/ 5324577 w 7180474"/>
              <a:gd name="connsiteY11032" fmla="*/ 705895 h 7116222"/>
              <a:gd name="connsiteX11033" fmla="*/ 5232463 w 7180474"/>
              <a:gd name="connsiteY11033" fmla="*/ 675755 h 7116222"/>
              <a:gd name="connsiteX11034" fmla="*/ 5232463 w 7180474"/>
              <a:gd name="connsiteY11034" fmla="*/ 578023 h 7116222"/>
              <a:gd name="connsiteX11035" fmla="*/ 5232463 w 7180474"/>
              <a:gd name="connsiteY11035" fmla="*/ 578023 h 7116222"/>
              <a:gd name="connsiteX11036" fmla="*/ 5289461 w 7180474"/>
              <a:gd name="connsiteY11036" fmla="*/ 499017 h 7116222"/>
              <a:gd name="connsiteX11037" fmla="*/ 5381830 w 7180474"/>
              <a:gd name="connsiteY11037" fmla="*/ 529029 h 7116222"/>
              <a:gd name="connsiteX11038" fmla="*/ 5306128 w 7180474"/>
              <a:gd name="connsiteY11038" fmla="*/ 712437 h 7116222"/>
              <a:gd name="connsiteX11039" fmla="*/ 5221012 w 7180474"/>
              <a:gd name="connsiteY11039" fmla="*/ 740397 h 7116222"/>
              <a:gd name="connsiteX11040" fmla="*/ 5221012 w 7180474"/>
              <a:gd name="connsiteY11040" fmla="*/ 830177 h 7116222"/>
              <a:gd name="connsiteX11041" fmla="*/ 5135768 w 7180474"/>
              <a:gd name="connsiteY11041" fmla="*/ 712052 h 7116222"/>
              <a:gd name="connsiteX11042" fmla="*/ 5221012 w 7180474"/>
              <a:gd name="connsiteY11042" fmla="*/ 594055 h 7116222"/>
              <a:gd name="connsiteX11043" fmla="*/ 5221012 w 7180474"/>
              <a:gd name="connsiteY11043" fmla="*/ 683835 h 7116222"/>
              <a:gd name="connsiteX11044" fmla="*/ 5221012 w 7180474"/>
              <a:gd name="connsiteY11044" fmla="*/ 574688 h 7116222"/>
              <a:gd name="connsiteX11045" fmla="*/ 5221012 w 7180474"/>
              <a:gd name="connsiteY11045" fmla="*/ 574688 h 7116222"/>
              <a:gd name="connsiteX11046" fmla="*/ 5128770 w 7180474"/>
              <a:gd name="connsiteY11046" fmla="*/ 702946 h 7116222"/>
              <a:gd name="connsiteX11047" fmla="*/ 5036528 w 7180474"/>
              <a:gd name="connsiteY11047" fmla="*/ 574688 h 7116222"/>
              <a:gd name="connsiteX11048" fmla="*/ 5036528 w 7180474"/>
              <a:gd name="connsiteY11048" fmla="*/ 476572 h 7116222"/>
              <a:gd name="connsiteX11049" fmla="*/ 5128770 w 7180474"/>
              <a:gd name="connsiteY11049" fmla="*/ 446816 h 7116222"/>
              <a:gd name="connsiteX11050" fmla="*/ 5221012 w 7180474"/>
              <a:gd name="connsiteY11050" fmla="*/ 477085 h 7116222"/>
              <a:gd name="connsiteX11051" fmla="*/ 5025587 w 7180474"/>
              <a:gd name="connsiteY11051" fmla="*/ 468107 h 7116222"/>
              <a:gd name="connsiteX11052" fmla="*/ 5025587 w 7180474"/>
              <a:gd name="connsiteY11052" fmla="*/ 557887 h 7116222"/>
              <a:gd name="connsiteX11053" fmla="*/ 4972405 w 7180474"/>
              <a:gd name="connsiteY11053" fmla="*/ 485293 h 7116222"/>
              <a:gd name="connsiteX11054" fmla="*/ 4887288 w 7180474"/>
              <a:gd name="connsiteY11054" fmla="*/ 513253 h 7116222"/>
              <a:gd name="connsiteX11055" fmla="*/ 4939961 w 7180474"/>
              <a:gd name="connsiteY11055" fmla="*/ 440147 h 7116222"/>
              <a:gd name="connsiteX11056" fmla="*/ 4887288 w 7180474"/>
              <a:gd name="connsiteY11056" fmla="*/ 367296 h 7116222"/>
              <a:gd name="connsiteX11057" fmla="*/ 4972405 w 7180474"/>
              <a:gd name="connsiteY11057" fmla="*/ 395513 h 7116222"/>
              <a:gd name="connsiteX11058" fmla="*/ 5025587 w 7180474"/>
              <a:gd name="connsiteY11058" fmla="*/ 322150 h 7116222"/>
              <a:gd name="connsiteX11059" fmla="*/ 5025587 w 7180474"/>
              <a:gd name="connsiteY11059" fmla="*/ 411930 h 7116222"/>
              <a:gd name="connsiteX11060" fmla="*/ 5110703 w 7180474"/>
              <a:gd name="connsiteY11060" fmla="*/ 439890 h 7116222"/>
              <a:gd name="connsiteX11061" fmla="*/ 5025587 w 7180474"/>
              <a:gd name="connsiteY11061" fmla="*/ 302527 h 7116222"/>
              <a:gd name="connsiteX11062" fmla="*/ 4968587 w 7180474"/>
              <a:gd name="connsiteY11062" fmla="*/ 381533 h 7116222"/>
              <a:gd name="connsiteX11063" fmla="*/ 4876346 w 7180474"/>
              <a:gd name="connsiteY11063" fmla="*/ 351393 h 7116222"/>
              <a:gd name="connsiteX11064" fmla="*/ 4876346 w 7180474"/>
              <a:gd name="connsiteY11064" fmla="*/ 351393 h 7116222"/>
              <a:gd name="connsiteX11065" fmla="*/ 4819347 w 7180474"/>
              <a:gd name="connsiteY11065" fmla="*/ 272386 h 7116222"/>
              <a:gd name="connsiteX11066" fmla="*/ 4876346 w 7180474"/>
              <a:gd name="connsiteY11066" fmla="*/ 193380 h 7116222"/>
              <a:gd name="connsiteX11067" fmla="*/ 5025587 w 7180474"/>
              <a:gd name="connsiteY11067" fmla="*/ 144257 h 7116222"/>
              <a:gd name="connsiteX11068" fmla="*/ 4869348 w 7180474"/>
              <a:gd name="connsiteY11068" fmla="*/ 361140 h 7116222"/>
              <a:gd name="connsiteX11069" fmla="*/ 4869348 w 7180474"/>
              <a:gd name="connsiteY11069" fmla="*/ 361140 h 7116222"/>
              <a:gd name="connsiteX11070" fmla="*/ 4926220 w 7180474"/>
              <a:gd name="connsiteY11070" fmla="*/ 440147 h 7116222"/>
              <a:gd name="connsiteX11071" fmla="*/ 4869221 w 7180474"/>
              <a:gd name="connsiteY11071" fmla="*/ 519281 h 7116222"/>
              <a:gd name="connsiteX11072" fmla="*/ 4720235 w 7180474"/>
              <a:gd name="connsiteY11072" fmla="*/ 568147 h 7116222"/>
              <a:gd name="connsiteX11073" fmla="*/ 4720235 w 7180474"/>
              <a:gd name="connsiteY11073" fmla="*/ 410006 h 7116222"/>
              <a:gd name="connsiteX11074" fmla="*/ 4776598 w 7180474"/>
              <a:gd name="connsiteY11074" fmla="*/ 331384 h 7116222"/>
              <a:gd name="connsiteX11075" fmla="*/ 4868712 w 7180474"/>
              <a:gd name="connsiteY11075" fmla="*/ 361653 h 7116222"/>
              <a:gd name="connsiteX11076" fmla="*/ 4857770 w 7180474"/>
              <a:gd name="connsiteY11076" fmla="*/ 535185 h 7116222"/>
              <a:gd name="connsiteX11077" fmla="*/ 4772654 w 7180474"/>
              <a:gd name="connsiteY11077" fmla="*/ 653310 h 7116222"/>
              <a:gd name="connsiteX11078" fmla="*/ 4720235 w 7180474"/>
              <a:gd name="connsiteY11078" fmla="*/ 636124 h 7116222"/>
              <a:gd name="connsiteX11079" fmla="*/ 4720235 w 7180474"/>
              <a:gd name="connsiteY11079" fmla="*/ 580332 h 7116222"/>
              <a:gd name="connsiteX11080" fmla="*/ 4765656 w 7180474"/>
              <a:gd name="connsiteY11080" fmla="*/ 663442 h 7116222"/>
              <a:gd name="connsiteX11081" fmla="*/ 4730413 w 7180474"/>
              <a:gd name="connsiteY11081" fmla="*/ 712308 h 7116222"/>
              <a:gd name="connsiteX11082" fmla="*/ 4765656 w 7180474"/>
              <a:gd name="connsiteY11082" fmla="*/ 761174 h 7116222"/>
              <a:gd name="connsiteX11083" fmla="*/ 4708657 w 7180474"/>
              <a:gd name="connsiteY11083" fmla="*/ 779900 h 7116222"/>
              <a:gd name="connsiteX11084" fmla="*/ 4708657 w 7180474"/>
              <a:gd name="connsiteY11084" fmla="*/ 840309 h 7116222"/>
              <a:gd name="connsiteX11085" fmla="*/ 4651658 w 7180474"/>
              <a:gd name="connsiteY11085" fmla="*/ 821712 h 7116222"/>
              <a:gd name="connsiteX11086" fmla="*/ 4615906 w 7180474"/>
              <a:gd name="connsiteY11086" fmla="*/ 870065 h 7116222"/>
              <a:gd name="connsiteX11087" fmla="*/ 4580282 w 7180474"/>
              <a:gd name="connsiteY11087" fmla="*/ 821327 h 7116222"/>
              <a:gd name="connsiteX11088" fmla="*/ 4523283 w 7180474"/>
              <a:gd name="connsiteY11088" fmla="*/ 839924 h 7116222"/>
              <a:gd name="connsiteX11089" fmla="*/ 4523283 w 7180474"/>
              <a:gd name="connsiteY11089" fmla="*/ 779515 h 7116222"/>
              <a:gd name="connsiteX11090" fmla="*/ 4466284 w 7180474"/>
              <a:gd name="connsiteY11090" fmla="*/ 760790 h 7116222"/>
              <a:gd name="connsiteX11091" fmla="*/ 4501527 w 7180474"/>
              <a:gd name="connsiteY11091" fmla="*/ 711924 h 7116222"/>
              <a:gd name="connsiteX11092" fmla="*/ 4466284 w 7180474"/>
              <a:gd name="connsiteY11092" fmla="*/ 663058 h 7116222"/>
              <a:gd name="connsiteX11093" fmla="*/ 4523283 w 7180474"/>
              <a:gd name="connsiteY11093" fmla="*/ 644460 h 7116222"/>
              <a:gd name="connsiteX11094" fmla="*/ 4523283 w 7180474"/>
              <a:gd name="connsiteY11094" fmla="*/ 584051 h 7116222"/>
              <a:gd name="connsiteX11095" fmla="*/ 4580282 w 7180474"/>
              <a:gd name="connsiteY11095" fmla="*/ 602648 h 7116222"/>
              <a:gd name="connsiteX11096" fmla="*/ 4615524 w 7180474"/>
              <a:gd name="connsiteY11096" fmla="*/ 553782 h 7116222"/>
              <a:gd name="connsiteX11097" fmla="*/ 4650767 w 7180474"/>
              <a:gd name="connsiteY11097" fmla="*/ 602648 h 7116222"/>
              <a:gd name="connsiteX11098" fmla="*/ 4707766 w 7180474"/>
              <a:gd name="connsiteY11098" fmla="*/ 584051 h 7116222"/>
              <a:gd name="connsiteX11099" fmla="*/ 4707766 w 7180474"/>
              <a:gd name="connsiteY11099" fmla="*/ 644460 h 7116222"/>
              <a:gd name="connsiteX11100" fmla="*/ 4523919 w 7180474"/>
              <a:gd name="connsiteY11100" fmla="*/ 572251 h 7116222"/>
              <a:gd name="connsiteX11101" fmla="*/ 4523919 w 7180474"/>
              <a:gd name="connsiteY11101" fmla="*/ 425910 h 7116222"/>
              <a:gd name="connsiteX11102" fmla="*/ 4609036 w 7180474"/>
              <a:gd name="connsiteY11102" fmla="*/ 544035 h 7116222"/>
              <a:gd name="connsiteX11103" fmla="*/ 4576592 w 7180474"/>
              <a:gd name="connsiteY11103" fmla="*/ 589181 h 7116222"/>
              <a:gd name="connsiteX11104" fmla="*/ 4623158 w 7180474"/>
              <a:gd name="connsiteY11104" fmla="*/ 544420 h 7116222"/>
              <a:gd name="connsiteX11105" fmla="*/ 4708403 w 7180474"/>
              <a:gd name="connsiteY11105" fmla="*/ 426295 h 7116222"/>
              <a:gd name="connsiteX11106" fmla="*/ 4708403 w 7180474"/>
              <a:gd name="connsiteY11106" fmla="*/ 571867 h 7116222"/>
              <a:gd name="connsiteX11107" fmla="*/ 4655729 w 7180474"/>
              <a:gd name="connsiteY11107" fmla="*/ 589181 h 7116222"/>
              <a:gd name="connsiteX11108" fmla="*/ 4708403 w 7180474"/>
              <a:gd name="connsiteY11108" fmla="*/ 406671 h 7116222"/>
              <a:gd name="connsiteX11109" fmla="*/ 4616161 w 7180474"/>
              <a:gd name="connsiteY11109" fmla="*/ 534929 h 7116222"/>
              <a:gd name="connsiteX11110" fmla="*/ 4523919 w 7180474"/>
              <a:gd name="connsiteY11110" fmla="*/ 406671 h 7116222"/>
              <a:gd name="connsiteX11111" fmla="*/ 4523919 w 7180474"/>
              <a:gd name="connsiteY11111" fmla="*/ 308555 h 7116222"/>
              <a:gd name="connsiteX11112" fmla="*/ 4616161 w 7180474"/>
              <a:gd name="connsiteY11112" fmla="*/ 278286 h 7116222"/>
              <a:gd name="connsiteX11113" fmla="*/ 4708403 w 7180474"/>
              <a:gd name="connsiteY11113" fmla="*/ 308555 h 7116222"/>
              <a:gd name="connsiteX11114" fmla="*/ 4455215 w 7180474"/>
              <a:gd name="connsiteY11114" fmla="*/ 331384 h 7116222"/>
              <a:gd name="connsiteX11115" fmla="*/ 4512214 w 7180474"/>
              <a:gd name="connsiteY11115" fmla="*/ 410519 h 7116222"/>
              <a:gd name="connsiteX11116" fmla="*/ 4512214 w 7180474"/>
              <a:gd name="connsiteY11116" fmla="*/ 568147 h 7116222"/>
              <a:gd name="connsiteX11117" fmla="*/ 4362973 w 7180474"/>
              <a:gd name="connsiteY11117" fmla="*/ 519281 h 7116222"/>
              <a:gd name="connsiteX11118" fmla="*/ 4305974 w 7180474"/>
              <a:gd name="connsiteY11118" fmla="*/ 440147 h 7116222"/>
              <a:gd name="connsiteX11119" fmla="*/ 4362973 w 7180474"/>
              <a:gd name="connsiteY11119" fmla="*/ 361140 h 7116222"/>
              <a:gd name="connsiteX11120" fmla="*/ 4362973 w 7180474"/>
              <a:gd name="connsiteY11120" fmla="*/ 361140 h 7116222"/>
              <a:gd name="connsiteX11121" fmla="*/ 4448090 w 7180474"/>
              <a:gd name="connsiteY11121" fmla="*/ 657543 h 7116222"/>
              <a:gd name="connsiteX11122" fmla="*/ 4298977 w 7180474"/>
              <a:gd name="connsiteY11122" fmla="*/ 705895 h 7116222"/>
              <a:gd name="connsiteX11123" fmla="*/ 4206735 w 7180474"/>
              <a:gd name="connsiteY11123" fmla="*/ 675755 h 7116222"/>
              <a:gd name="connsiteX11124" fmla="*/ 4206735 w 7180474"/>
              <a:gd name="connsiteY11124" fmla="*/ 578023 h 7116222"/>
              <a:gd name="connsiteX11125" fmla="*/ 4206735 w 7180474"/>
              <a:gd name="connsiteY11125" fmla="*/ 578023 h 7116222"/>
              <a:gd name="connsiteX11126" fmla="*/ 4263734 w 7180474"/>
              <a:gd name="connsiteY11126" fmla="*/ 499017 h 7116222"/>
              <a:gd name="connsiteX11127" fmla="*/ 4355976 w 7180474"/>
              <a:gd name="connsiteY11127" fmla="*/ 529157 h 7116222"/>
              <a:gd name="connsiteX11128" fmla="*/ 4280401 w 7180474"/>
              <a:gd name="connsiteY11128" fmla="*/ 712437 h 7116222"/>
              <a:gd name="connsiteX11129" fmla="*/ 4195284 w 7180474"/>
              <a:gd name="connsiteY11129" fmla="*/ 740397 h 7116222"/>
              <a:gd name="connsiteX11130" fmla="*/ 4195284 w 7180474"/>
              <a:gd name="connsiteY11130" fmla="*/ 830177 h 7116222"/>
              <a:gd name="connsiteX11131" fmla="*/ 4110167 w 7180474"/>
              <a:gd name="connsiteY11131" fmla="*/ 712052 h 7116222"/>
              <a:gd name="connsiteX11132" fmla="*/ 4195284 w 7180474"/>
              <a:gd name="connsiteY11132" fmla="*/ 594055 h 7116222"/>
              <a:gd name="connsiteX11133" fmla="*/ 4195284 w 7180474"/>
              <a:gd name="connsiteY11133" fmla="*/ 683835 h 7116222"/>
              <a:gd name="connsiteX11134" fmla="*/ 4195284 w 7180474"/>
              <a:gd name="connsiteY11134" fmla="*/ 574688 h 7116222"/>
              <a:gd name="connsiteX11135" fmla="*/ 4195284 w 7180474"/>
              <a:gd name="connsiteY11135" fmla="*/ 574688 h 7116222"/>
              <a:gd name="connsiteX11136" fmla="*/ 4103042 w 7180474"/>
              <a:gd name="connsiteY11136" fmla="*/ 702946 h 7116222"/>
              <a:gd name="connsiteX11137" fmla="*/ 4010801 w 7180474"/>
              <a:gd name="connsiteY11137" fmla="*/ 574688 h 7116222"/>
              <a:gd name="connsiteX11138" fmla="*/ 4010801 w 7180474"/>
              <a:gd name="connsiteY11138" fmla="*/ 476572 h 7116222"/>
              <a:gd name="connsiteX11139" fmla="*/ 4103042 w 7180474"/>
              <a:gd name="connsiteY11139" fmla="*/ 446816 h 7116222"/>
              <a:gd name="connsiteX11140" fmla="*/ 4195284 w 7180474"/>
              <a:gd name="connsiteY11140" fmla="*/ 477085 h 7116222"/>
              <a:gd name="connsiteX11141" fmla="*/ 3999350 w 7180474"/>
              <a:gd name="connsiteY11141" fmla="*/ 468620 h 7116222"/>
              <a:gd name="connsiteX11142" fmla="*/ 3999350 w 7180474"/>
              <a:gd name="connsiteY11142" fmla="*/ 558400 h 7116222"/>
              <a:gd name="connsiteX11143" fmla="*/ 3946677 w 7180474"/>
              <a:gd name="connsiteY11143" fmla="*/ 485293 h 7116222"/>
              <a:gd name="connsiteX11144" fmla="*/ 3861560 w 7180474"/>
              <a:gd name="connsiteY11144" fmla="*/ 513253 h 7116222"/>
              <a:gd name="connsiteX11145" fmla="*/ 3914233 w 7180474"/>
              <a:gd name="connsiteY11145" fmla="*/ 440147 h 7116222"/>
              <a:gd name="connsiteX11146" fmla="*/ 3861687 w 7180474"/>
              <a:gd name="connsiteY11146" fmla="*/ 367296 h 7116222"/>
              <a:gd name="connsiteX11147" fmla="*/ 3946677 w 7180474"/>
              <a:gd name="connsiteY11147" fmla="*/ 395513 h 7116222"/>
              <a:gd name="connsiteX11148" fmla="*/ 3999350 w 7180474"/>
              <a:gd name="connsiteY11148" fmla="*/ 322535 h 7116222"/>
              <a:gd name="connsiteX11149" fmla="*/ 3999350 w 7180474"/>
              <a:gd name="connsiteY11149" fmla="*/ 412315 h 7116222"/>
              <a:gd name="connsiteX11150" fmla="*/ 4084085 w 7180474"/>
              <a:gd name="connsiteY11150" fmla="*/ 440275 h 7116222"/>
              <a:gd name="connsiteX11151" fmla="*/ 3999350 w 7180474"/>
              <a:gd name="connsiteY11151" fmla="*/ 303040 h 7116222"/>
              <a:gd name="connsiteX11152" fmla="*/ 3942351 w 7180474"/>
              <a:gd name="connsiteY11152" fmla="*/ 382046 h 7116222"/>
              <a:gd name="connsiteX11153" fmla="*/ 3850237 w 7180474"/>
              <a:gd name="connsiteY11153" fmla="*/ 351906 h 7116222"/>
              <a:gd name="connsiteX11154" fmla="*/ 3850237 w 7180474"/>
              <a:gd name="connsiteY11154" fmla="*/ 351906 h 7116222"/>
              <a:gd name="connsiteX11155" fmla="*/ 3793238 w 7180474"/>
              <a:gd name="connsiteY11155" fmla="*/ 272899 h 7116222"/>
              <a:gd name="connsiteX11156" fmla="*/ 3850237 w 7180474"/>
              <a:gd name="connsiteY11156" fmla="*/ 193893 h 7116222"/>
              <a:gd name="connsiteX11157" fmla="*/ 3999477 w 7180474"/>
              <a:gd name="connsiteY11157" fmla="*/ 144898 h 7116222"/>
              <a:gd name="connsiteX11158" fmla="*/ 3843112 w 7180474"/>
              <a:gd name="connsiteY11158" fmla="*/ 361653 h 7116222"/>
              <a:gd name="connsiteX11159" fmla="*/ 3843112 w 7180474"/>
              <a:gd name="connsiteY11159" fmla="*/ 361653 h 7116222"/>
              <a:gd name="connsiteX11160" fmla="*/ 3900111 w 7180474"/>
              <a:gd name="connsiteY11160" fmla="*/ 440660 h 7116222"/>
              <a:gd name="connsiteX11161" fmla="*/ 3843112 w 7180474"/>
              <a:gd name="connsiteY11161" fmla="*/ 519794 h 7116222"/>
              <a:gd name="connsiteX11162" fmla="*/ 3693871 w 7180474"/>
              <a:gd name="connsiteY11162" fmla="*/ 568660 h 7116222"/>
              <a:gd name="connsiteX11163" fmla="*/ 3693871 w 7180474"/>
              <a:gd name="connsiteY11163" fmla="*/ 410006 h 7116222"/>
              <a:gd name="connsiteX11164" fmla="*/ 3750870 w 7180474"/>
              <a:gd name="connsiteY11164" fmla="*/ 331384 h 7116222"/>
              <a:gd name="connsiteX11165" fmla="*/ 3842984 w 7180474"/>
              <a:gd name="connsiteY11165" fmla="*/ 361653 h 7116222"/>
              <a:gd name="connsiteX11166" fmla="*/ 3831661 w 7180474"/>
              <a:gd name="connsiteY11166" fmla="*/ 535698 h 7116222"/>
              <a:gd name="connsiteX11167" fmla="*/ 3746417 w 7180474"/>
              <a:gd name="connsiteY11167" fmla="*/ 653823 h 7116222"/>
              <a:gd name="connsiteX11168" fmla="*/ 3693871 w 7180474"/>
              <a:gd name="connsiteY11168" fmla="*/ 636637 h 7116222"/>
              <a:gd name="connsiteX11169" fmla="*/ 3693871 w 7180474"/>
              <a:gd name="connsiteY11169" fmla="*/ 580332 h 7116222"/>
              <a:gd name="connsiteX11170" fmla="*/ 3739419 w 7180474"/>
              <a:gd name="connsiteY11170" fmla="*/ 663955 h 7116222"/>
              <a:gd name="connsiteX11171" fmla="*/ 3704177 w 7180474"/>
              <a:gd name="connsiteY11171" fmla="*/ 712821 h 7116222"/>
              <a:gd name="connsiteX11172" fmla="*/ 3739419 w 7180474"/>
              <a:gd name="connsiteY11172" fmla="*/ 761687 h 7116222"/>
              <a:gd name="connsiteX11173" fmla="*/ 3682420 w 7180474"/>
              <a:gd name="connsiteY11173" fmla="*/ 780413 h 7116222"/>
              <a:gd name="connsiteX11174" fmla="*/ 3682420 w 7180474"/>
              <a:gd name="connsiteY11174" fmla="*/ 840822 h 7116222"/>
              <a:gd name="connsiteX11175" fmla="*/ 3626058 w 7180474"/>
              <a:gd name="connsiteY11175" fmla="*/ 821327 h 7116222"/>
              <a:gd name="connsiteX11176" fmla="*/ 3590179 w 7180474"/>
              <a:gd name="connsiteY11176" fmla="*/ 870065 h 7116222"/>
              <a:gd name="connsiteX11177" fmla="*/ 3554936 w 7180474"/>
              <a:gd name="connsiteY11177" fmla="*/ 821199 h 7116222"/>
              <a:gd name="connsiteX11178" fmla="*/ 3497937 w 7180474"/>
              <a:gd name="connsiteY11178" fmla="*/ 839796 h 7116222"/>
              <a:gd name="connsiteX11179" fmla="*/ 3497937 w 7180474"/>
              <a:gd name="connsiteY11179" fmla="*/ 779515 h 7116222"/>
              <a:gd name="connsiteX11180" fmla="*/ 3440938 w 7180474"/>
              <a:gd name="connsiteY11180" fmla="*/ 760790 h 7116222"/>
              <a:gd name="connsiteX11181" fmla="*/ 3476181 w 7180474"/>
              <a:gd name="connsiteY11181" fmla="*/ 711924 h 7116222"/>
              <a:gd name="connsiteX11182" fmla="*/ 3440938 w 7180474"/>
              <a:gd name="connsiteY11182" fmla="*/ 663058 h 7116222"/>
              <a:gd name="connsiteX11183" fmla="*/ 3497937 w 7180474"/>
              <a:gd name="connsiteY11183" fmla="*/ 644460 h 7116222"/>
              <a:gd name="connsiteX11184" fmla="*/ 3497937 w 7180474"/>
              <a:gd name="connsiteY11184" fmla="*/ 584051 h 7116222"/>
              <a:gd name="connsiteX11185" fmla="*/ 3554936 w 7180474"/>
              <a:gd name="connsiteY11185" fmla="*/ 602648 h 7116222"/>
              <a:gd name="connsiteX11186" fmla="*/ 3590179 w 7180474"/>
              <a:gd name="connsiteY11186" fmla="*/ 553782 h 7116222"/>
              <a:gd name="connsiteX11187" fmla="*/ 3626058 w 7180474"/>
              <a:gd name="connsiteY11187" fmla="*/ 602648 h 7116222"/>
              <a:gd name="connsiteX11188" fmla="*/ 3683057 w 7180474"/>
              <a:gd name="connsiteY11188" fmla="*/ 584051 h 7116222"/>
              <a:gd name="connsiteX11189" fmla="*/ 3683057 w 7180474"/>
              <a:gd name="connsiteY11189" fmla="*/ 644460 h 7116222"/>
              <a:gd name="connsiteX11190" fmla="*/ 3497683 w 7180474"/>
              <a:gd name="connsiteY11190" fmla="*/ 572765 h 7116222"/>
              <a:gd name="connsiteX11191" fmla="*/ 3497683 w 7180474"/>
              <a:gd name="connsiteY11191" fmla="*/ 425910 h 7116222"/>
              <a:gd name="connsiteX11192" fmla="*/ 3582799 w 7180474"/>
              <a:gd name="connsiteY11192" fmla="*/ 544035 h 7116222"/>
              <a:gd name="connsiteX11193" fmla="*/ 3550356 w 7180474"/>
              <a:gd name="connsiteY11193" fmla="*/ 589181 h 7116222"/>
              <a:gd name="connsiteX11194" fmla="*/ 3597049 w 7180474"/>
              <a:gd name="connsiteY11194" fmla="*/ 544933 h 7116222"/>
              <a:gd name="connsiteX11195" fmla="*/ 3682166 w 7180474"/>
              <a:gd name="connsiteY11195" fmla="*/ 426808 h 7116222"/>
              <a:gd name="connsiteX11196" fmla="*/ 3682166 w 7180474"/>
              <a:gd name="connsiteY11196" fmla="*/ 571867 h 7116222"/>
              <a:gd name="connsiteX11197" fmla="*/ 3629493 w 7180474"/>
              <a:gd name="connsiteY11197" fmla="*/ 589181 h 7116222"/>
              <a:gd name="connsiteX11198" fmla="*/ 3682166 w 7180474"/>
              <a:gd name="connsiteY11198" fmla="*/ 407184 h 7116222"/>
              <a:gd name="connsiteX11199" fmla="*/ 3589924 w 7180474"/>
              <a:gd name="connsiteY11199" fmla="*/ 535442 h 7116222"/>
              <a:gd name="connsiteX11200" fmla="*/ 3497683 w 7180474"/>
              <a:gd name="connsiteY11200" fmla="*/ 407184 h 7116222"/>
              <a:gd name="connsiteX11201" fmla="*/ 3497683 w 7180474"/>
              <a:gd name="connsiteY11201" fmla="*/ 308555 h 7116222"/>
              <a:gd name="connsiteX11202" fmla="*/ 3589924 w 7180474"/>
              <a:gd name="connsiteY11202" fmla="*/ 278286 h 7116222"/>
              <a:gd name="connsiteX11203" fmla="*/ 3682166 w 7180474"/>
              <a:gd name="connsiteY11203" fmla="*/ 308555 h 7116222"/>
              <a:gd name="connsiteX11204" fmla="*/ 3429487 w 7180474"/>
              <a:gd name="connsiteY11204" fmla="*/ 331384 h 7116222"/>
              <a:gd name="connsiteX11205" fmla="*/ 3486105 w 7180474"/>
              <a:gd name="connsiteY11205" fmla="*/ 410006 h 7116222"/>
              <a:gd name="connsiteX11206" fmla="*/ 3486105 w 7180474"/>
              <a:gd name="connsiteY11206" fmla="*/ 568147 h 7116222"/>
              <a:gd name="connsiteX11207" fmla="*/ 3337245 w 7180474"/>
              <a:gd name="connsiteY11207" fmla="*/ 519281 h 7116222"/>
              <a:gd name="connsiteX11208" fmla="*/ 3280247 w 7180474"/>
              <a:gd name="connsiteY11208" fmla="*/ 440147 h 7116222"/>
              <a:gd name="connsiteX11209" fmla="*/ 3337245 w 7180474"/>
              <a:gd name="connsiteY11209" fmla="*/ 361140 h 7116222"/>
              <a:gd name="connsiteX11210" fmla="*/ 3337245 w 7180474"/>
              <a:gd name="connsiteY11210" fmla="*/ 361140 h 7116222"/>
              <a:gd name="connsiteX11211" fmla="*/ 3422490 w 7180474"/>
              <a:gd name="connsiteY11211" fmla="*/ 657029 h 7116222"/>
              <a:gd name="connsiteX11212" fmla="*/ 3273249 w 7180474"/>
              <a:gd name="connsiteY11212" fmla="*/ 705895 h 7116222"/>
              <a:gd name="connsiteX11213" fmla="*/ 3180753 w 7180474"/>
              <a:gd name="connsiteY11213" fmla="*/ 675755 h 7116222"/>
              <a:gd name="connsiteX11214" fmla="*/ 3180753 w 7180474"/>
              <a:gd name="connsiteY11214" fmla="*/ 578023 h 7116222"/>
              <a:gd name="connsiteX11215" fmla="*/ 3180753 w 7180474"/>
              <a:gd name="connsiteY11215" fmla="*/ 578023 h 7116222"/>
              <a:gd name="connsiteX11216" fmla="*/ 3237752 w 7180474"/>
              <a:gd name="connsiteY11216" fmla="*/ 499017 h 7116222"/>
              <a:gd name="connsiteX11217" fmla="*/ 3329994 w 7180474"/>
              <a:gd name="connsiteY11217" fmla="*/ 529157 h 7116222"/>
              <a:gd name="connsiteX11218" fmla="*/ 3254801 w 7180474"/>
              <a:gd name="connsiteY11218" fmla="*/ 711924 h 7116222"/>
              <a:gd name="connsiteX11219" fmla="*/ 3169684 w 7180474"/>
              <a:gd name="connsiteY11219" fmla="*/ 739884 h 7116222"/>
              <a:gd name="connsiteX11220" fmla="*/ 3169684 w 7180474"/>
              <a:gd name="connsiteY11220" fmla="*/ 829664 h 7116222"/>
              <a:gd name="connsiteX11221" fmla="*/ 3084567 w 7180474"/>
              <a:gd name="connsiteY11221" fmla="*/ 711539 h 7116222"/>
              <a:gd name="connsiteX11222" fmla="*/ 3169684 w 7180474"/>
              <a:gd name="connsiteY11222" fmla="*/ 593542 h 7116222"/>
              <a:gd name="connsiteX11223" fmla="*/ 3169684 w 7180474"/>
              <a:gd name="connsiteY11223" fmla="*/ 683322 h 7116222"/>
              <a:gd name="connsiteX11224" fmla="*/ 3169684 w 7180474"/>
              <a:gd name="connsiteY11224" fmla="*/ 574175 h 7116222"/>
              <a:gd name="connsiteX11225" fmla="*/ 3169684 w 7180474"/>
              <a:gd name="connsiteY11225" fmla="*/ 574175 h 7116222"/>
              <a:gd name="connsiteX11226" fmla="*/ 3077442 w 7180474"/>
              <a:gd name="connsiteY11226" fmla="*/ 702433 h 7116222"/>
              <a:gd name="connsiteX11227" fmla="*/ 2985201 w 7180474"/>
              <a:gd name="connsiteY11227" fmla="*/ 574175 h 7116222"/>
              <a:gd name="connsiteX11228" fmla="*/ 2985201 w 7180474"/>
              <a:gd name="connsiteY11228" fmla="*/ 476572 h 7116222"/>
              <a:gd name="connsiteX11229" fmla="*/ 3077315 w 7180474"/>
              <a:gd name="connsiteY11229" fmla="*/ 446816 h 7116222"/>
              <a:gd name="connsiteX11230" fmla="*/ 3169557 w 7180474"/>
              <a:gd name="connsiteY11230" fmla="*/ 477085 h 7116222"/>
              <a:gd name="connsiteX11231" fmla="*/ 2973750 w 7180474"/>
              <a:gd name="connsiteY11231" fmla="*/ 468107 h 7116222"/>
              <a:gd name="connsiteX11232" fmla="*/ 2973750 w 7180474"/>
              <a:gd name="connsiteY11232" fmla="*/ 557887 h 7116222"/>
              <a:gd name="connsiteX11233" fmla="*/ 2921077 w 7180474"/>
              <a:gd name="connsiteY11233" fmla="*/ 485293 h 7116222"/>
              <a:gd name="connsiteX11234" fmla="*/ 2835833 w 7180474"/>
              <a:gd name="connsiteY11234" fmla="*/ 513253 h 7116222"/>
              <a:gd name="connsiteX11235" fmla="*/ 2888506 w 7180474"/>
              <a:gd name="connsiteY11235" fmla="*/ 440147 h 7116222"/>
              <a:gd name="connsiteX11236" fmla="*/ 2835960 w 7180474"/>
              <a:gd name="connsiteY11236" fmla="*/ 367296 h 7116222"/>
              <a:gd name="connsiteX11237" fmla="*/ 2921077 w 7180474"/>
              <a:gd name="connsiteY11237" fmla="*/ 395513 h 7116222"/>
              <a:gd name="connsiteX11238" fmla="*/ 2973623 w 7180474"/>
              <a:gd name="connsiteY11238" fmla="*/ 322535 h 7116222"/>
              <a:gd name="connsiteX11239" fmla="*/ 2973623 w 7180474"/>
              <a:gd name="connsiteY11239" fmla="*/ 412315 h 7116222"/>
              <a:gd name="connsiteX11240" fmla="*/ 3058739 w 7180474"/>
              <a:gd name="connsiteY11240" fmla="*/ 440275 h 7116222"/>
              <a:gd name="connsiteX11241" fmla="*/ 2973750 w 7180474"/>
              <a:gd name="connsiteY11241" fmla="*/ 302527 h 7116222"/>
              <a:gd name="connsiteX11242" fmla="*/ 2916751 w 7180474"/>
              <a:gd name="connsiteY11242" fmla="*/ 381533 h 7116222"/>
              <a:gd name="connsiteX11243" fmla="*/ 2824509 w 7180474"/>
              <a:gd name="connsiteY11243" fmla="*/ 351393 h 7116222"/>
              <a:gd name="connsiteX11244" fmla="*/ 2824509 w 7180474"/>
              <a:gd name="connsiteY11244" fmla="*/ 351393 h 7116222"/>
              <a:gd name="connsiteX11245" fmla="*/ 2767637 w 7180474"/>
              <a:gd name="connsiteY11245" fmla="*/ 272386 h 7116222"/>
              <a:gd name="connsiteX11246" fmla="*/ 2824509 w 7180474"/>
              <a:gd name="connsiteY11246" fmla="*/ 193251 h 7116222"/>
              <a:gd name="connsiteX11247" fmla="*/ 2973623 w 7180474"/>
              <a:gd name="connsiteY11247" fmla="*/ 144257 h 7116222"/>
              <a:gd name="connsiteX11248" fmla="*/ 2817511 w 7180474"/>
              <a:gd name="connsiteY11248" fmla="*/ 361140 h 7116222"/>
              <a:gd name="connsiteX11249" fmla="*/ 2817511 w 7180474"/>
              <a:gd name="connsiteY11249" fmla="*/ 361140 h 7116222"/>
              <a:gd name="connsiteX11250" fmla="*/ 2874510 w 7180474"/>
              <a:gd name="connsiteY11250" fmla="*/ 440147 h 7116222"/>
              <a:gd name="connsiteX11251" fmla="*/ 2817511 w 7180474"/>
              <a:gd name="connsiteY11251" fmla="*/ 519281 h 7116222"/>
              <a:gd name="connsiteX11252" fmla="*/ 2668271 w 7180474"/>
              <a:gd name="connsiteY11252" fmla="*/ 568147 h 7116222"/>
              <a:gd name="connsiteX11253" fmla="*/ 2668271 w 7180474"/>
              <a:gd name="connsiteY11253" fmla="*/ 410006 h 7116222"/>
              <a:gd name="connsiteX11254" fmla="*/ 2725143 w 7180474"/>
              <a:gd name="connsiteY11254" fmla="*/ 331384 h 7116222"/>
              <a:gd name="connsiteX11255" fmla="*/ 2817384 w 7180474"/>
              <a:gd name="connsiteY11255" fmla="*/ 361653 h 7116222"/>
              <a:gd name="connsiteX11256" fmla="*/ 2806061 w 7180474"/>
              <a:gd name="connsiteY11256" fmla="*/ 535185 h 7116222"/>
              <a:gd name="connsiteX11257" fmla="*/ 2720817 w 7180474"/>
              <a:gd name="connsiteY11257" fmla="*/ 653310 h 7116222"/>
              <a:gd name="connsiteX11258" fmla="*/ 2668271 w 7180474"/>
              <a:gd name="connsiteY11258" fmla="*/ 636124 h 7116222"/>
              <a:gd name="connsiteX11259" fmla="*/ 2668271 w 7180474"/>
              <a:gd name="connsiteY11259" fmla="*/ 580332 h 7116222"/>
              <a:gd name="connsiteX11260" fmla="*/ 2713819 w 7180474"/>
              <a:gd name="connsiteY11260" fmla="*/ 663442 h 7116222"/>
              <a:gd name="connsiteX11261" fmla="*/ 2678576 w 7180474"/>
              <a:gd name="connsiteY11261" fmla="*/ 712308 h 7116222"/>
              <a:gd name="connsiteX11262" fmla="*/ 2713819 w 7180474"/>
              <a:gd name="connsiteY11262" fmla="*/ 761174 h 7116222"/>
              <a:gd name="connsiteX11263" fmla="*/ 2656820 w 7180474"/>
              <a:gd name="connsiteY11263" fmla="*/ 779900 h 7116222"/>
              <a:gd name="connsiteX11264" fmla="*/ 2656820 w 7180474"/>
              <a:gd name="connsiteY11264" fmla="*/ 840309 h 7116222"/>
              <a:gd name="connsiteX11265" fmla="*/ 2599821 w 7180474"/>
              <a:gd name="connsiteY11265" fmla="*/ 821712 h 7116222"/>
              <a:gd name="connsiteX11266" fmla="*/ 2564451 w 7180474"/>
              <a:gd name="connsiteY11266" fmla="*/ 870065 h 7116222"/>
              <a:gd name="connsiteX11267" fmla="*/ 2529208 w 7180474"/>
              <a:gd name="connsiteY11267" fmla="*/ 821199 h 7116222"/>
              <a:gd name="connsiteX11268" fmla="*/ 2472209 w 7180474"/>
              <a:gd name="connsiteY11268" fmla="*/ 839796 h 7116222"/>
              <a:gd name="connsiteX11269" fmla="*/ 2472209 w 7180474"/>
              <a:gd name="connsiteY11269" fmla="*/ 779515 h 7116222"/>
              <a:gd name="connsiteX11270" fmla="*/ 2415210 w 7180474"/>
              <a:gd name="connsiteY11270" fmla="*/ 760790 h 7116222"/>
              <a:gd name="connsiteX11271" fmla="*/ 2450453 w 7180474"/>
              <a:gd name="connsiteY11271" fmla="*/ 711924 h 7116222"/>
              <a:gd name="connsiteX11272" fmla="*/ 2415210 w 7180474"/>
              <a:gd name="connsiteY11272" fmla="*/ 663058 h 7116222"/>
              <a:gd name="connsiteX11273" fmla="*/ 2472209 w 7180474"/>
              <a:gd name="connsiteY11273" fmla="*/ 644460 h 7116222"/>
              <a:gd name="connsiteX11274" fmla="*/ 2472209 w 7180474"/>
              <a:gd name="connsiteY11274" fmla="*/ 584051 h 7116222"/>
              <a:gd name="connsiteX11275" fmla="*/ 2529208 w 7180474"/>
              <a:gd name="connsiteY11275" fmla="*/ 602648 h 7116222"/>
              <a:gd name="connsiteX11276" fmla="*/ 2564451 w 7180474"/>
              <a:gd name="connsiteY11276" fmla="*/ 553782 h 7116222"/>
              <a:gd name="connsiteX11277" fmla="*/ 2599694 w 7180474"/>
              <a:gd name="connsiteY11277" fmla="*/ 602648 h 7116222"/>
              <a:gd name="connsiteX11278" fmla="*/ 2656693 w 7180474"/>
              <a:gd name="connsiteY11278" fmla="*/ 584051 h 7116222"/>
              <a:gd name="connsiteX11279" fmla="*/ 2656693 w 7180474"/>
              <a:gd name="connsiteY11279" fmla="*/ 644460 h 7116222"/>
              <a:gd name="connsiteX11280" fmla="*/ 2472082 w 7180474"/>
              <a:gd name="connsiteY11280" fmla="*/ 572251 h 7116222"/>
              <a:gd name="connsiteX11281" fmla="*/ 2472082 w 7180474"/>
              <a:gd name="connsiteY11281" fmla="*/ 425910 h 7116222"/>
              <a:gd name="connsiteX11282" fmla="*/ 2557326 w 7180474"/>
              <a:gd name="connsiteY11282" fmla="*/ 544035 h 7116222"/>
              <a:gd name="connsiteX11283" fmla="*/ 2524755 w 7180474"/>
              <a:gd name="connsiteY11283" fmla="*/ 589181 h 7116222"/>
              <a:gd name="connsiteX11284" fmla="*/ 2571449 w 7180474"/>
              <a:gd name="connsiteY11284" fmla="*/ 544420 h 7116222"/>
              <a:gd name="connsiteX11285" fmla="*/ 2656566 w 7180474"/>
              <a:gd name="connsiteY11285" fmla="*/ 426295 h 7116222"/>
              <a:gd name="connsiteX11286" fmla="*/ 2656566 w 7180474"/>
              <a:gd name="connsiteY11286" fmla="*/ 571867 h 7116222"/>
              <a:gd name="connsiteX11287" fmla="*/ 2603892 w 7180474"/>
              <a:gd name="connsiteY11287" fmla="*/ 589181 h 7116222"/>
              <a:gd name="connsiteX11288" fmla="*/ 2656566 w 7180474"/>
              <a:gd name="connsiteY11288" fmla="*/ 406671 h 7116222"/>
              <a:gd name="connsiteX11289" fmla="*/ 2564324 w 7180474"/>
              <a:gd name="connsiteY11289" fmla="*/ 534929 h 7116222"/>
              <a:gd name="connsiteX11290" fmla="*/ 2472082 w 7180474"/>
              <a:gd name="connsiteY11290" fmla="*/ 406671 h 7116222"/>
              <a:gd name="connsiteX11291" fmla="*/ 2472082 w 7180474"/>
              <a:gd name="connsiteY11291" fmla="*/ 308555 h 7116222"/>
              <a:gd name="connsiteX11292" fmla="*/ 2564324 w 7180474"/>
              <a:gd name="connsiteY11292" fmla="*/ 278286 h 7116222"/>
              <a:gd name="connsiteX11293" fmla="*/ 2656566 w 7180474"/>
              <a:gd name="connsiteY11293" fmla="*/ 308555 h 7116222"/>
              <a:gd name="connsiteX11294" fmla="*/ 2403760 w 7180474"/>
              <a:gd name="connsiteY11294" fmla="*/ 331384 h 7116222"/>
              <a:gd name="connsiteX11295" fmla="*/ 2460759 w 7180474"/>
              <a:gd name="connsiteY11295" fmla="*/ 410519 h 7116222"/>
              <a:gd name="connsiteX11296" fmla="*/ 2460759 w 7180474"/>
              <a:gd name="connsiteY11296" fmla="*/ 568147 h 7116222"/>
              <a:gd name="connsiteX11297" fmla="*/ 2311645 w 7180474"/>
              <a:gd name="connsiteY11297" fmla="*/ 519281 h 7116222"/>
              <a:gd name="connsiteX11298" fmla="*/ 2254646 w 7180474"/>
              <a:gd name="connsiteY11298" fmla="*/ 440147 h 7116222"/>
              <a:gd name="connsiteX11299" fmla="*/ 2311518 w 7180474"/>
              <a:gd name="connsiteY11299" fmla="*/ 361140 h 7116222"/>
              <a:gd name="connsiteX11300" fmla="*/ 2311518 w 7180474"/>
              <a:gd name="connsiteY11300" fmla="*/ 361140 h 7116222"/>
              <a:gd name="connsiteX11301" fmla="*/ 2396762 w 7180474"/>
              <a:gd name="connsiteY11301" fmla="*/ 657543 h 7116222"/>
              <a:gd name="connsiteX11302" fmla="*/ 2247521 w 7180474"/>
              <a:gd name="connsiteY11302" fmla="*/ 705895 h 7116222"/>
              <a:gd name="connsiteX11303" fmla="*/ 2155280 w 7180474"/>
              <a:gd name="connsiteY11303" fmla="*/ 675755 h 7116222"/>
              <a:gd name="connsiteX11304" fmla="*/ 2155280 w 7180474"/>
              <a:gd name="connsiteY11304" fmla="*/ 578023 h 7116222"/>
              <a:gd name="connsiteX11305" fmla="*/ 2155280 w 7180474"/>
              <a:gd name="connsiteY11305" fmla="*/ 578023 h 7116222"/>
              <a:gd name="connsiteX11306" fmla="*/ 2212279 w 7180474"/>
              <a:gd name="connsiteY11306" fmla="*/ 499017 h 7116222"/>
              <a:gd name="connsiteX11307" fmla="*/ 2304521 w 7180474"/>
              <a:gd name="connsiteY11307" fmla="*/ 529157 h 7116222"/>
              <a:gd name="connsiteX11308" fmla="*/ 2228946 w 7180474"/>
              <a:gd name="connsiteY11308" fmla="*/ 712437 h 7116222"/>
              <a:gd name="connsiteX11309" fmla="*/ 2143829 w 7180474"/>
              <a:gd name="connsiteY11309" fmla="*/ 740397 h 7116222"/>
              <a:gd name="connsiteX11310" fmla="*/ 2143829 w 7180474"/>
              <a:gd name="connsiteY11310" fmla="*/ 830177 h 7116222"/>
              <a:gd name="connsiteX11311" fmla="*/ 2058712 w 7180474"/>
              <a:gd name="connsiteY11311" fmla="*/ 712052 h 7116222"/>
              <a:gd name="connsiteX11312" fmla="*/ 2143829 w 7180474"/>
              <a:gd name="connsiteY11312" fmla="*/ 594055 h 7116222"/>
              <a:gd name="connsiteX11313" fmla="*/ 2143829 w 7180474"/>
              <a:gd name="connsiteY11313" fmla="*/ 683835 h 7116222"/>
              <a:gd name="connsiteX11314" fmla="*/ 2143829 w 7180474"/>
              <a:gd name="connsiteY11314" fmla="*/ 574175 h 7116222"/>
              <a:gd name="connsiteX11315" fmla="*/ 2143829 w 7180474"/>
              <a:gd name="connsiteY11315" fmla="*/ 574175 h 7116222"/>
              <a:gd name="connsiteX11316" fmla="*/ 2051587 w 7180474"/>
              <a:gd name="connsiteY11316" fmla="*/ 702433 h 7116222"/>
              <a:gd name="connsiteX11317" fmla="*/ 1959346 w 7180474"/>
              <a:gd name="connsiteY11317" fmla="*/ 574175 h 7116222"/>
              <a:gd name="connsiteX11318" fmla="*/ 1959346 w 7180474"/>
              <a:gd name="connsiteY11318" fmla="*/ 476572 h 7116222"/>
              <a:gd name="connsiteX11319" fmla="*/ 2051587 w 7180474"/>
              <a:gd name="connsiteY11319" fmla="*/ 446816 h 7116222"/>
              <a:gd name="connsiteX11320" fmla="*/ 2143829 w 7180474"/>
              <a:gd name="connsiteY11320" fmla="*/ 477085 h 7116222"/>
              <a:gd name="connsiteX11321" fmla="*/ 1947895 w 7180474"/>
              <a:gd name="connsiteY11321" fmla="*/ 468107 h 7116222"/>
              <a:gd name="connsiteX11322" fmla="*/ 1947895 w 7180474"/>
              <a:gd name="connsiteY11322" fmla="*/ 557887 h 7116222"/>
              <a:gd name="connsiteX11323" fmla="*/ 1895731 w 7180474"/>
              <a:gd name="connsiteY11323" fmla="*/ 485293 h 7116222"/>
              <a:gd name="connsiteX11324" fmla="*/ 1810614 w 7180474"/>
              <a:gd name="connsiteY11324" fmla="*/ 513253 h 7116222"/>
              <a:gd name="connsiteX11325" fmla="*/ 1863160 w 7180474"/>
              <a:gd name="connsiteY11325" fmla="*/ 440147 h 7116222"/>
              <a:gd name="connsiteX11326" fmla="*/ 1810614 w 7180474"/>
              <a:gd name="connsiteY11326" fmla="*/ 367296 h 7116222"/>
              <a:gd name="connsiteX11327" fmla="*/ 1895731 w 7180474"/>
              <a:gd name="connsiteY11327" fmla="*/ 395513 h 7116222"/>
              <a:gd name="connsiteX11328" fmla="*/ 1948277 w 7180474"/>
              <a:gd name="connsiteY11328" fmla="*/ 322535 h 7116222"/>
              <a:gd name="connsiteX11329" fmla="*/ 1948277 w 7180474"/>
              <a:gd name="connsiteY11329" fmla="*/ 412315 h 7116222"/>
              <a:gd name="connsiteX11330" fmla="*/ 2033521 w 7180474"/>
              <a:gd name="connsiteY11330" fmla="*/ 440275 h 7116222"/>
              <a:gd name="connsiteX11331" fmla="*/ 1947895 w 7180474"/>
              <a:gd name="connsiteY11331" fmla="*/ 302527 h 7116222"/>
              <a:gd name="connsiteX11332" fmla="*/ 1890896 w 7180474"/>
              <a:gd name="connsiteY11332" fmla="*/ 381533 h 7116222"/>
              <a:gd name="connsiteX11333" fmla="*/ 1798782 w 7180474"/>
              <a:gd name="connsiteY11333" fmla="*/ 351393 h 7116222"/>
              <a:gd name="connsiteX11334" fmla="*/ 1798782 w 7180474"/>
              <a:gd name="connsiteY11334" fmla="*/ 351393 h 7116222"/>
              <a:gd name="connsiteX11335" fmla="*/ 1741910 w 7180474"/>
              <a:gd name="connsiteY11335" fmla="*/ 272386 h 7116222"/>
              <a:gd name="connsiteX11336" fmla="*/ 1798909 w 7180474"/>
              <a:gd name="connsiteY11336" fmla="*/ 193380 h 7116222"/>
              <a:gd name="connsiteX11337" fmla="*/ 1948022 w 7180474"/>
              <a:gd name="connsiteY11337" fmla="*/ 144385 h 7116222"/>
              <a:gd name="connsiteX11338" fmla="*/ 1791657 w 7180474"/>
              <a:gd name="connsiteY11338" fmla="*/ 361140 h 7116222"/>
              <a:gd name="connsiteX11339" fmla="*/ 1791657 w 7180474"/>
              <a:gd name="connsiteY11339" fmla="*/ 361140 h 7116222"/>
              <a:gd name="connsiteX11340" fmla="*/ 1848656 w 7180474"/>
              <a:gd name="connsiteY11340" fmla="*/ 440147 h 7116222"/>
              <a:gd name="connsiteX11341" fmla="*/ 1791657 w 7180474"/>
              <a:gd name="connsiteY11341" fmla="*/ 519281 h 7116222"/>
              <a:gd name="connsiteX11342" fmla="*/ 1642416 w 7180474"/>
              <a:gd name="connsiteY11342" fmla="*/ 568147 h 7116222"/>
              <a:gd name="connsiteX11343" fmla="*/ 1642416 w 7180474"/>
              <a:gd name="connsiteY11343" fmla="*/ 410006 h 7116222"/>
              <a:gd name="connsiteX11344" fmla="*/ 1699415 w 7180474"/>
              <a:gd name="connsiteY11344" fmla="*/ 331384 h 7116222"/>
              <a:gd name="connsiteX11345" fmla="*/ 1791657 w 7180474"/>
              <a:gd name="connsiteY11345" fmla="*/ 361653 h 7116222"/>
              <a:gd name="connsiteX11346" fmla="*/ 1780206 w 7180474"/>
              <a:gd name="connsiteY11346" fmla="*/ 535185 h 7116222"/>
              <a:gd name="connsiteX11347" fmla="*/ 1695089 w 7180474"/>
              <a:gd name="connsiteY11347" fmla="*/ 653310 h 7116222"/>
              <a:gd name="connsiteX11348" fmla="*/ 1642416 w 7180474"/>
              <a:gd name="connsiteY11348" fmla="*/ 636124 h 7116222"/>
              <a:gd name="connsiteX11349" fmla="*/ 1642416 w 7180474"/>
              <a:gd name="connsiteY11349" fmla="*/ 580332 h 7116222"/>
              <a:gd name="connsiteX11350" fmla="*/ 1687964 w 7180474"/>
              <a:gd name="connsiteY11350" fmla="*/ 663442 h 7116222"/>
              <a:gd name="connsiteX11351" fmla="*/ 1652722 w 7180474"/>
              <a:gd name="connsiteY11351" fmla="*/ 712308 h 7116222"/>
              <a:gd name="connsiteX11352" fmla="*/ 1687964 w 7180474"/>
              <a:gd name="connsiteY11352" fmla="*/ 761174 h 7116222"/>
              <a:gd name="connsiteX11353" fmla="*/ 1630965 w 7180474"/>
              <a:gd name="connsiteY11353" fmla="*/ 779900 h 7116222"/>
              <a:gd name="connsiteX11354" fmla="*/ 1630965 w 7180474"/>
              <a:gd name="connsiteY11354" fmla="*/ 840309 h 7116222"/>
              <a:gd name="connsiteX11355" fmla="*/ 1573966 w 7180474"/>
              <a:gd name="connsiteY11355" fmla="*/ 821712 h 7116222"/>
              <a:gd name="connsiteX11356" fmla="*/ 1538724 w 7180474"/>
              <a:gd name="connsiteY11356" fmla="*/ 870065 h 7116222"/>
              <a:gd name="connsiteX11357" fmla="*/ 1503481 w 7180474"/>
              <a:gd name="connsiteY11357" fmla="*/ 821199 h 7116222"/>
              <a:gd name="connsiteX11358" fmla="*/ 1446482 w 7180474"/>
              <a:gd name="connsiteY11358" fmla="*/ 839796 h 7116222"/>
              <a:gd name="connsiteX11359" fmla="*/ 1446482 w 7180474"/>
              <a:gd name="connsiteY11359" fmla="*/ 779515 h 7116222"/>
              <a:gd name="connsiteX11360" fmla="*/ 1389483 w 7180474"/>
              <a:gd name="connsiteY11360" fmla="*/ 760790 h 7116222"/>
              <a:gd name="connsiteX11361" fmla="*/ 1424980 w 7180474"/>
              <a:gd name="connsiteY11361" fmla="*/ 711924 h 7116222"/>
              <a:gd name="connsiteX11362" fmla="*/ 1389737 w 7180474"/>
              <a:gd name="connsiteY11362" fmla="*/ 663058 h 7116222"/>
              <a:gd name="connsiteX11363" fmla="*/ 1446736 w 7180474"/>
              <a:gd name="connsiteY11363" fmla="*/ 644460 h 7116222"/>
              <a:gd name="connsiteX11364" fmla="*/ 1446736 w 7180474"/>
              <a:gd name="connsiteY11364" fmla="*/ 584051 h 7116222"/>
              <a:gd name="connsiteX11365" fmla="*/ 1503735 w 7180474"/>
              <a:gd name="connsiteY11365" fmla="*/ 602648 h 7116222"/>
              <a:gd name="connsiteX11366" fmla="*/ 1538978 w 7180474"/>
              <a:gd name="connsiteY11366" fmla="*/ 553782 h 7116222"/>
              <a:gd name="connsiteX11367" fmla="*/ 1574221 w 7180474"/>
              <a:gd name="connsiteY11367" fmla="*/ 602648 h 7116222"/>
              <a:gd name="connsiteX11368" fmla="*/ 1631220 w 7180474"/>
              <a:gd name="connsiteY11368" fmla="*/ 584051 h 7116222"/>
              <a:gd name="connsiteX11369" fmla="*/ 1631220 w 7180474"/>
              <a:gd name="connsiteY11369" fmla="*/ 644460 h 7116222"/>
              <a:gd name="connsiteX11370" fmla="*/ 1446227 w 7180474"/>
              <a:gd name="connsiteY11370" fmla="*/ 572251 h 7116222"/>
              <a:gd name="connsiteX11371" fmla="*/ 1446227 w 7180474"/>
              <a:gd name="connsiteY11371" fmla="*/ 425910 h 7116222"/>
              <a:gd name="connsiteX11372" fmla="*/ 1531471 w 7180474"/>
              <a:gd name="connsiteY11372" fmla="*/ 544035 h 7116222"/>
              <a:gd name="connsiteX11373" fmla="*/ 1498901 w 7180474"/>
              <a:gd name="connsiteY11373" fmla="*/ 589181 h 7116222"/>
              <a:gd name="connsiteX11374" fmla="*/ 1545594 w 7180474"/>
              <a:gd name="connsiteY11374" fmla="*/ 544420 h 7116222"/>
              <a:gd name="connsiteX11375" fmla="*/ 1630711 w 7180474"/>
              <a:gd name="connsiteY11375" fmla="*/ 426295 h 7116222"/>
              <a:gd name="connsiteX11376" fmla="*/ 1630711 w 7180474"/>
              <a:gd name="connsiteY11376" fmla="*/ 571867 h 7116222"/>
              <a:gd name="connsiteX11377" fmla="*/ 1578165 w 7180474"/>
              <a:gd name="connsiteY11377" fmla="*/ 589181 h 7116222"/>
              <a:gd name="connsiteX11378" fmla="*/ 1630711 w 7180474"/>
              <a:gd name="connsiteY11378" fmla="*/ 406671 h 7116222"/>
              <a:gd name="connsiteX11379" fmla="*/ 1538469 w 7180474"/>
              <a:gd name="connsiteY11379" fmla="*/ 534929 h 7116222"/>
              <a:gd name="connsiteX11380" fmla="*/ 1446227 w 7180474"/>
              <a:gd name="connsiteY11380" fmla="*/ 406671 h 7116222"/>
              <a:gd name="connsiteX11381" fmla="*/ 1446227 w 7180474"/>
              <a:gd name="connsiteY11381" fmla="*/ 308555 h 7116222"/>
              <a:gd name="connsiteX11382" fmla="*/ 1538469 w 7180474"/>
              <a:gd name="connsiteY11382" fmla="*/ 278286 h 7116222"/>
              <a:gd name="connsiteX11383" fmla="*/ 1630711 w 7180474"/>
              <a:gd name="connsiteY11383" fmla="*/ 308555 h 7116222"/>
              <a:gd name="connsiteX11384" fmla="*/ 1378032 w 7180474"/>
              <a:gd name="connsiteY11384" fmla="*/ 331384 h 7116222"/>
              <a:gd name="connsiteX11385" fmla="*/ 1435031 w 7180474"/>
              <a:gd name="connsiteY11385" fmla="*/ 410519 h 7116222"/>
              <a:gd name="connsiteX11386" fmla="*/ 1435031 w 7180474"/>
              <a:gd name="connsiteY11386" fmla="*/ 568147 h 7116222"/>
              <a:gd name="connsiteX11387" fmla="*/ 1285918 w 7180474"/>
              <a:gd name="connsiteY11387" fmla="*/ 519281 h 7116222"/>
              <a:gd name="connsiteX11388" fmla="*/ 1228919 w 7180474"/>
              <a:gd name="connsiteY11388" fmla="*/ 440147 h 7116222"/>
              <a:gd name="connsiteX11389" fmla="*/ 1285790 w 7180474"/>
              <a:gd name="connsiteY11389" fmla="*/ 361140 h 7116222"/>
              <a:gd name="connsiteX11390" fmla="*/ 1285790 w 7180474"/>
              <a:gd name="connsiteY11390" fmla="*/ 361140 h 7116222"/>
              <a:gd name="connsiteX11391" fmla="*/ 1371035 w 7180474"/>
              <a:gd name="connsiteY11391" fmla="*/ 657543 h 7116222"/>
              <a:gd name="connsiteX11392" fmla="*/ 1221412 w 7180474"/>
              <a:gd name="connsiteY11392" fmla="*/ 705895 h 7116222"/>
              <a:gd name="connsiteX11393" fmla="*/ 1129170 w 7180474"/>
              <a:gd name="connsiteY11393" fmla="*/ 675755 h 7116222"/>
              <a:gd name="connsiteX11394" fmla="*/ 1129170 w 7180474"/>
              <a:gd name="connsiteY11394" fmla="*/ 578023 h 7116222"/>
              <a:gd name="connsiteX11395" fmla="*/ 1129170 w 7180474"/>
              <a:gd name="connsiteY11395" fmla="*/ 578023 h 7116222"/>
              <a:gd name="connsiteX11396" fmla="*/ 1186042 w 7180474"/>
              <a:gd name="connsiteY11396" fmla="*/ 499017 h 7116222"/>
              <a:gd name="connsiteX11397" fmla="*/ 1278284 w 7180474"/>
              <a:gd name="connsiteY11397" fmla="*/ 529157 h 7116222"/>
              <a:gd name="connsiteX11398" fmla="*/ 1203346 w 7180474"/>
              <a:gd name="connsiteY11398" fmla="*/ 711924 h 7116222"/>
              <a:gd name="connsiteX11399" fmla="*/ 1118101 w 7180474"/>
              <a:gd name="connsiteY11399" fmla="*/ 739884 h 7116222"/>
              <a:gd name="connsiteX11400" fmla="*/ 1118101 w 7180474"/>
              <a:gd name="connsiteY11400" fmla="*/ 829664 h 7116222"/>
              <a:gd name="connsiteX11401" fmla="*/ 1032985 w 7180474"/>
              <a:gd name="connsiteY11401" fmla="*/ 711539 h 7116222"/>
              <a:gd name="connsiteX11402" fmla="*/ 1118101 w 7180474"/>
              <a:gd name="connsiteY11402" fmla="*/ 593542 h 7116222"/>
              <a:gd name="connsiteX11403" fmla="*/ 1118101 w 7180474"/>
              <a:gd name="connsiteY11403" fmla="*/ 683322 h 7116222"/>
              <a:gd name="connsiteX11404" fmla="*/ 1118229 w 7180474"/>
              <a:gd name="connsiteY11404" fmla="*/ 574175 h 7116222"/>
              <a:gd name="connsiteX11405" fmla="*/ 1118229 w 7180474"/>
              <a:gd name="connsiteY11405" fmla="*/ 574175 h 7116222"/>
              <a:gd name="connsiteX11406" fmla="*/ 1025987 w 7180474"/>
              <a:gd name="connsiteY11406" fmla="*/ 702433 h 7116222"/>
              <a:gd name="connsiteX11407" fmla="*/ 933873 w 7180474"/>
              <a:gd name="connsiteY11407" fmla="*/ 574175 h 7116222"/>
              <a:gd name="connsiteX11408" fmla="*/ 933873 w 7180474"/>
              <a:gd name="connsiteY11408" fmla="*/ 476572 h 7116222"/>
              <a:gd name="connsiteX11409" fmla="*/ 1025860 w 7180474"/>
              <a:gd name="connsiteY11409" fmla="*/ 446816 h 7116222"/>
              <a:gd name="connsiteX11410" fmla="*/ 1118229 w 7180474"/>
              <a:gd name="connsiteY11410" fmla="*/ 477085 h 7116222"/>
              <a:gd name="connsiteX11411" fmla="*/ 922295 w 7180474"/>
              <a:gd name="connsiteY11411" fmla="*/ 468107 h 7116222"/>
              <a:gd name="connsiteX11412" fmla="*/ 922295 w 7180474"/>
              <a:gd name="connsiteY11412" fmla="*/ 557887 h 7116222"/>
              <a:gd name="connsiteX11413" fmla="*/ 869621 w 7180474"/>
              <a:gd name="connsiteY11413" fmla="*/ 485293 h 7116222"/>
              <a:gd name="connsiteX11414" fmla="*/ 784505 w 7180474"/>
              <a:gd name="connsiteY11414" fmla="*/ 513253 h 7116222"/>
              <a:gd name="connsiteX11415" fmla="*/ 837051 w 7180474"/>
              <a:gd name="connsiteY11415" fmla="*/ 440147 h 7116222"/>
              <a:gd name="connsiteX11416" fmla="*/ 784505 w 7180474"/>
              <a:gd name="connsiteY11416" fmla="*/ 367296 h 7116222"/>
              <a:gd name="connsiteX11417" fmla="*/ 869621 w 7180474"/>
              <a:gd name="connsiteY11417" fmla="*/ 395513 h 7116222"/>
              <a:gd name="connsiteX11418" fmla="*/ 922295 w 7180474"/>
              <a:gd name="connsiteY11418" fmla="*/ 322535 h 7116222"/>
              <a:gd name="connsiteX11419" fmla="*/ 922295 w 7180474"/>
              <a:gd name="connsiteY11419" fmla="*/ 412315 h 7116222"/>
              <a:gd name="connsiteX11420" fmla="*/ 1007411 w 7180474"/>
              <a:gd name="connsiteY11420" fmla="*/ 440275 h 7116222"/>
              <a:gd name="connsiteX11421" fmla="*/ 922295 w 7180474"/>
              <a:gd name="connsiteY11421" fmla="*/ 302527 h 7116222"/>
              <a:gd name="connsiteX11422" fmla="*/ 865168 w 7180474"/>
              <a:gd name="connsiteY11422" fmla="*/ 381533 h 7116222"/>
              <a:gd name="connsiteX11423" fmla="*/ 772927 w 7180474"/>
              <a:gd name="connsiteY11423" fmla="*/ 351393 h 7116222"/>
              <a:gd name="connsiteX11424" fmla="*/ 772927 w 7180474"/>
              <a:gd name="connsiteY11424" fmla="*/ 351393 h 7116222"/>
              <a:gd name="connsiteX11425" fmla="*/ 716055 w 7180474"/>
              <a:gd name="connsiteY11425" fmla="*/ 272386 h 7116222"/>
              <a:gd name="connsiteX11426" fmla="*/ 773054 w 7180474"/>
              <a:gd name="connsiteY11426" fmla="*/ 193380 h 7116222"/>
              <a:gd name="connsiteX11427" fmla="*/ 922295 w 7180474"/>
              <a:gd name="connsiteY11427" fmla="*/ 144385 h 7116222"/>
              <a:gd name="connsiteX11428" fmla="*/ 765929 w 7180474"/>
              <a:gd name="connsiteY11428" fmla="*/ 361140 h 7116222"/>
              <a:gd name="connsiteX11429" fmla="*/ 765929 w 7180474"/>
              <a:gd name="connsiteY11429" fmla="*/ 361140 h 7116222"/>
              <a:gd name="connsiteX11430" fmla="*/ 822928 w 7180474"/>
              <a:gd name="connsiteY11430" fmla="*/ 440147 h 7116222"/>
              <a:gd name="connsiteX11431" fmla="*/ 765929 w 7180474"/>
              <a:gd name="connsiteY11431" fmla="*/ 519281 h 7116222"/>
              <a:gd name="connsiteX11432" fmla="*/ 616688 w 7180474"/>
              <a:gd name="connsiteY11432" fmla="*/ 568147 h 7116222"/>
              <a:gd name="connsiteX11433" fmla="*/ 616688 w 7180474"/>
              <a:gd name="connsiteY11433" fmla="*/ 410006 h 7116222"/>
              <a:gd name="connsiteX11434" fmla="*/ 674324 w 7180474"/>
              <a:gd name="connsiteY11434" fmla="*/ 331384 h 7116222"/>
              <a:gd name="connsiteX11435" fmla="*/ 766565 w 7180474"/>
              <a:gd name="connsiteY11435" fmla="*/ 361653 h 7116222"/>
              <a:gd name="connsiteX11436" fmla="*/ 754478 w 7180474"/>
              <a:gd name="connsiteY11436" fmla="*/ 535185 h 7116222"/>
              <a:gd name="connsiteX11437" fmla="*/ 669362 w 7180474"/>
              <a:gd name="connsiteY11437" fmla="*/ 653310 h 7116222"/>
              <a:gd name="connsiteX11438" fmla="*/ 616688 w 7180474"/>
              <a:gd name="connsiteY11438" fmla="*/ 636124 h 7116222"/>
              <a:gd name="connsiteX11439" fmla="*/ 616688 w 7180474"/>
              <a:gd name="connsiteY11439" fmla="*/ 580332 h 7116222"/>
              <a:gd name="connsiteX11440" fmla="*/ 662237 w 7180474"/>
              <a:gd name="connsiteY11440" fmla="*/ 663442 h 7116222"/>
              <a:gd name="connsiteX11441" fmla="*/ 626994 w 7180474"/>
              <a:gd name="connsiteY11441" fmla="*/ 712308 h 7116222"/>
              <a:gd name="connsiteX11442" fmla="*/ 662237 w 7180474"/>
              <a:gd name="connsiteY11442" fmla="*/ 761174 h 7116222"/>
              <a:gd name="connsiteX11443" fmla="*/ 605238 w 7180474"/>
              <a:gd name="connsiteY11443" fmla="*/ 779900 h 7116222"/>
              <a:gd name="connsiteX11444" fmla="*/ 605238 w 7180474"/>
              <a:gd name="connsiteY11444" fmla="*/ 840309 h 7116222"/>
              <a:gd name="connsiteX11445" fmla="*/ 548239 w 7180474"/>
              <a:gd name="connsiteY11445" fmla="*/ 821327 h 7116222"/>
              <a:gd name="connsiteX11446" fmla="*/ 512996 w 7180474"/>
              <a:gd name="connsiteY11446" fmla="*/ 870065 h 7116222"/>
              <a:gd name="connsiteX11447" fmla="*/ 477881 w 7180474"/>
              <a:gd name="connsiteY11447" fmla="*/ 821327 h 7116222"/>
              <a:gd name="connsiteX11448" fmla="*/ 420882 w 7180474"/>
              <a:gd name="connsiteY11448" fmla="*/ 839924 h 7116222"/>
              <a:gd name="connsiteX11449" fmla="*/ 420882 w 7180474"/>
              <a:gd name="connsiteY11449" fmla="*/ 779515 h 7116222"/>
              <a:gd name="connsiteX11450" fmla="*/ 363883 w 7180474"/>
              <a:gd name="connsiteY11450" fmla="*/ 760790 h 7116222"/>
              <a:gd name="connsiteX11451" fmla="*/ 398998 w 7180474"/>
              <a:gd name="connsiteY11451" fmla="*/ 711924 h 7116222"/>
              <a:gd name="connsiteX11452" fmla="*/ 363883 w 7180474"/>
              <a:gd name="connsiteY11452" fmla="*/ 663058 h 7116222"/>
              <a:gd name="connsiteX11453" fmla="*/ 420882 w 7180474"/>
              <a:gd name="connsiteY11453" fmla="*/ 644460 h 7116222"/>
              <a:gd name="connsiteX11454" fmla="*/ 420882 w 7180474"/>
              <a:gd name="connsiteY11454" fmla="*/ 584051 h 7116222"/>
              <a:gd name="connsiteX11455" fmla="*/ 477881 w 7180474"/>
              <a:gd name="connsiteY11455" fmla="*/ 602648 h 7116222"/>
              <a:gd name="connsiteX11456" fmla="*/ 512996 w 7180474"/>
              <a:gd name="connsiteY11456" fmla="*/ 553782 h 7116222"/>
              <a:gd name="connsiteX11457" fmla="*/ 548239 w 7180474"/>
              <a:gd name="connsiteY11457" fmla="*/ 602648 h 7116222"/>
              <a:gd name="connsiteX11458" fmla="*/ 605238 w 7180474"/>
              <a:gd name="connsiteY11458" fmla="*/ 584051 h 7116222"/>
              <a:gd name="connsiteX11459" fmla="*/ 605238 w 7180474"/>
              <a:gd name="connsiteY11459" fmla="*/ 644460 h 7116222"/>
              <a:gd name="connsiteX11460" fmla="*/ 420500 w 7180474"/>
              <a:gd name="connsiteY11460" fmla="*/ 572251 h 7116222"/>
              <a:gd name="connsiteX11461" fmla="*/ 420500 w 7180474"/>
              <a:gd name="connsiteY11461" fmla="*/ 425910 h 7116222"/>
              <a:gd name="connsiteX11462" fmla="*/ 505617 w 7180474"/>
              <a:gd name="connsiteY11462" fmla="*/ 544035 h 7116222"/>
              <a:gd name="connsiteX11463" fmla="*/ 473427 w 7180474"/>
              <a:gd name="connsiteY11463" fmla="*/ 589181 h 7116222"/>
              <a:gd name="connsiteX11464" fmla="*/ 519739 w 7180474"/>
              <a:gd name="connsiteY11464" fmla="*/ 544420 h 7116222"/>
              <a:gd name="connsiteX11465" fmla="*/ 604856 w 7180474"/>
              <a:gd name="connsiteY11465" fmla="*/ 426295 h 7116222"/>
              <a:gd name="connsiteX11466" fmla="*/ 604856 w 7180474"/>
              <a:gd name="connsiteY11466" fmla="*/ 571867 h 7116222"/>
              <a:gd name="connsiteX11467" fmla="*/ 552692 w 7180474"/>
              <a:gd name="connsiteY11467" fmla="*/ 589181 h 7116222"/>
              <a:gd name="connsiteX11468" fmla="*/ 604856 w 7180474"/>
              <a:gd name="connsiteY11468" fmla="*/ 406671 h 7116222"/>
              <a:gd name="connsiteX11469" fmla="*/ 512614 w 7180474"/>
              <a:gd name="connsiteY11469" fmla="*/ 534929 h 7116222"/>
              <a:gd name="connsiteX11470" fmla="*/ 420500 w 7180474"/>
              <a:gd name="connsiteY11470" fmla="*/ 406671 h 7116222"/>
              <a:gd name="connsiteX11471" fmla="*/ 420500 w 7180474"/>
              <a:gd name="connsiteY11471" fmla="*/ 308555 h 7116222"/>
              <a:gd name="connsiteX11472" fmla="*/ 512614 w 7180474"/>
              <a:gd name="connsiteY11472" fmla="*/ 278286 h 7116222"/>
              <a:gd name="connsiteX11473" fmla="*/ 604856 w 7180474"/>
              <a:gd name="connsiteY11473" fmla="*/ 308555 h 7116222"/>
              <a:gd name="connsiteX11474" fmla="*/ 352432 w 7180474"/>
              <a:gd name="connsiteY11474" fmla="*/ 331384 h 7116222"/>
              <a:gd name="connsiteX11475" fmla="*/ 409431 w 7180474"/>
              <a:gd name="connsiteY11475" fmla="*/ 410519 h 7116222"/>
              <a:gd name="connsiteX11476" fmla="*/ 409431 w 7180474"/>
              <a:gd name="connsiteY11476" fmla="*/ 568147 h 7116222"/>
              <a:gd name="connsiteX11477" fmla="*/ 260190 w 7180474"/>
              <a:gd name="connsiteY11477" fmla="*/ 519281 h 7116222"/>
              <a:gd name="connsiteX11478" fmla="*/ 203573 w 7180474"/>
              <a:gd name="connsiteY11478" fmla="*/ 440147 h 7116222"/>
              <a:gd name="connsiteX11479" fmla="*/ 260572 w 7180474"/>
              <a:gd name="connsiteY11479" fmla="*/ 361140 h 7116222"/>
              <a:gd name="connsiteX11480" fmla="*/ 260572 w 7180474"/>
              <a:gd name="connsiteY11480" fmla="*/ 361140 h 7116222"/>
              <a:gd name="connsiteX11481" fmla="*/ 345307 w 7180474"/>
              <a:gd name="connsiteY11481" fmla="*/ 657543 h 7116222"/>
              <a:gd name="connsiteX11482" fmla="*/ 196066 w 7180474"/>
              <a:gd name="connsiteY11482" fmla="*/ 705895 h 7116222"/>
              <a:gd name="connsiteX11483" fmla="*/ 103825 w 7180474"/>
              <a:gd name="connsiteY11483" fmla="*/ 675755 h 7116222"/>
              <a:gd name="connsiteX11484" fmla="*/ 103825 w 7180474"/>
              <a:gd name="connsiteY11484" fmla="*/ 578023 h 7116222"/>
              <a:gd name="connsiteX11485" fmla="*/ 103825 w 7180474"/>
              <a:gd name="connsiteY11485" fmla="*/ 578023 h 7116222"/>
              <a:gd name="connsiteX11486" fmla="*/ 160696 w 7180474"/>
              <a:gd name="connsiteY11486" fmla="*/ 499017 h 7116222"/>
              <a:gd name="connsiteX11487" fmla="*/ 252938 w 7180474"/>
              <a:gd name="connsiteY11487" fmla="*/ 529157 h 7116222"/>
              <a:gd name="connsiteX11488" fmla="*/ 345307 w 7180474"/>
              <a:gd name="connsiteY11488" fmla="*/ 767459 h 7116222"/>
              <a:gd name="connsiteX11489" fmla="*/ 253065 w 7180474"/>
              <a:gd name="connsiteY11489" fmla="*/ 895716 h 7116222"/>
              <a:gd name="connsiteX11490" fmla="*/ 160824 w 7180474"/>
              <a:gd name="connsiteY11490" fmla="*/ 925857 h 7116222"/>
              <a:gd name="connsiteX11491" fmla="*/ 103825 w 7180474"/>
              <a:gd name="connsiteY11491" fmla="*/ 846081 h 7116222"/>
              <a:gd name="connsiteX11492" fmla="*/ 103825 w 7180474"/>
              <a:gd name="connsiteY11492" fmla="*/ 748220 h 7116222"/>
              <a:gd name="connsiteX11493" fmla="*/ 196066 w 7180474"/>
              <a:gd name="connsiteY11493" fmla="*/ 718080 h 7116222"/>
              <a:gd name="connsiteX11494" fmla="*/ 260190 w 7180474"/>
              <a:gd name="connsiteY11494" fmla="*/ 904694 h 7116222"/>
              <a:gd name="connsiteX11495" fmla="*/ 409431 w 7180474"/>
              <a:gd name="connsiteY11495" fmla="*/ 855828 h 7116222"/>
              <a:gd name="connsiteX11496" fmla="*/ 409431 w 7180474"/>
              <a:gd name="connsiteY11496" fmla="*/ 1013969 h 7116222"/>
              <a:gd name="connsiteX11497" fmla="*/ 352432 w 7180474"/>
              <a:gd name="connsiteY11497" fmla="*/ 1093104 h 7116222"/>
              <a:gd name="connsiteX11498" fmla="*/ 260190 w 7180474"/>
              <a:gd name="connsiteY11498" fmla="*/ 1062451 h 7116222"/>
              <a:gd name="connsiteX11499" fmla="*/ 260190 w 7180474"/>
              <a:gd name="connsiteY11499" fmla="*/ 1062451 h 7116222"/>
              <a:gd name="connsiteX11500" fmla="*/ 203573 w 7180474"/>
              <a:gd name="connsiteY11500" fmla="*/ 983829 h 7116222"/>
              <a:gd name="connsiteX11501" fmla="*/ 253065 w 7180474"/>
              <a:gd name="connsiteY11501" fmla="*/ 1072711 h 7116222"/>
              <a:gd name="connsiteX11502" fmla="*/ 253065 w 7180474"/>
              <a:gd name="connsiteY11502" fmla="*/ 1072711 h 7116222"/>
              <a:gd name="connsiteX11503" fmla="*/ 310064 w 7180474"/>
              <a:gd name="connsiteY11503" fmla="*/ 1152231 h 7116222"/>
              <a:gd name="connsiteX11504" fmla="*/ 253065 w 7180474"/>
              <a:gd name="connsiteY11504" fmla="*/ 1231237 h 7116222"/>
              <a:gd name="connsiteX11505" fmla="*/ 103825 w 7180474"/>
              <a:gd name="connsiteY11505" fmla="*/ 1279590 h 7116222"/>
              <a:gd name="connsiteX11506" fmla="*/ 103825 w 7180474"/>
              <a:gd name="connsiteY11506" fmla="*/ 1121449 h 7116222"/>
              <a:gd name="connsiteX11507" fmla="*/ 160824 w 7180474"/>
              <a:gd name="connsiteY11507" fmla="*/ 1042442 h 7116222"/>
              <a:gd name="connsiteX11508" fmla="*/ 253065 w 7180474"/>
              <a:gd name="connsiteY11508" fmla="*/ 1072583 h 7116222"/>
              <a:gd name="connsiteX11509" fmla="*/ 260190 w 7180474"/>
              <a:gd name="connsiteY11509" fmla="*/ 1240600 h 7116222"/>
              <a:gd name="connsiteX11510" fmla="*/ 352432 w 7180474"/>
              <a:gd name="connsiteY11510" fmla="*/ 1210331 h 7116222"/>
              <a:gd name="connsiteX11511" fmla="*/ 409431 w 7180474"/>
              <a:gd name="connsiteY11511" fmla="*/ 1289466 h 7116222"/>
              <a:gd name="connsiteX11512" fmla="*/ 409431 w 7180474"/>
              <a:gd name="connsiteY11512" fmla="*/ 1289466 h 7116222"/>
              <a:gd name="connsiteX11513" fmla="*/ 409431 w 7180474"/>
              <a:gd name="connsiteY11513" fmla="*/ 1387198 h 7116222"/>
              <a:gd name="connsiteX11514" fmla="*/ 317189 w 7180474"/>
              <a:gd name="connsiteY11514" fmla="*/ 1417466 h 7116222"/>
              <a:gd name="connsiteX11515" fmla="*/ 167948 w 7180474"/>
              <a:gd name="connsiteY11515" fmla="*/ 1368600 h 7116222"/>
              <a:gd name="connsiteX11516" fmla="*/ 420882 w 7180474"/>
              <a:gd name="connsiteY11516" fmla="*/ 1395919 h 7116222"/>
              <a:gd name="connsiteX11517" fmla="*/ 420882 w 7180474"/>
              <a:gd name="connsiteY11517" fmla="*/ 1306139 h 7116222"/>
              <a:gd name="connsiteX11518" fmla="*/ 505998 w 7180474"/>
              <a:gd name="connsiteY11518" fmla="*/ 1424136 h 7116222"/>
              <a:gd name="connsiteX11519" fmla="*/ 420882 w 7180474"/>
              <a:gd name="connsiteY11519" fmla="*/ 1542261 h 7116222"/>
              <a:gd name="connsiteX11520" fmla="*/ 420882 w 7180474"/>
              <a:gd name="connsiteY11520" fmla="*/ 1452481 h 7116222"/>
              <a:gd name="connsiteX11521" fmla="*/ 335637 w 7180474"/>
              <a:gd name="connsiteY11521" fmla="*/ 1424649 h 7116222"/>
              <a:gd name="connsiteX11522" fmla="*/ 335637 w 7180474"/>
              <a:gd name="connsiteY11522" fmla="*/ 1424649 h 7116222"/>
              <a:gd name="connsiteX11523" fmla="*/ 409431 w 7180474"/>
              <a:gd name="connsiteY11523" fmla="*/ 1460048 h 7116222"/>
              <a:gd name="connsiteX11524" fmla="*/ 409431 w 7180474"/>
              <a:gd name="connsiteY11524" fmla="*/ 1557780 h 7116222"/>
              <a:gd name="connsiteX11525" fmla="*/ 352432 w 7180474"/>
              <a:gd name="connsiteY11525" fmla="*/ 1636786 h 7116222"/>
              <a:gd name="connsiteX11526" fmla="*/ 260190 w 7180474"/>
              <a:gd name="connsiteY11526" fmla="*/ 1606646 h 7116222"/>
              <a:gd name="connsiteX11527" fmla="*/ 167948 w 7180474"/>
              <a:gd name="connsiteY11527" fmla="*/ 1478389 h 7116222"/>
              <a:gd name="connsiteX11528" fmla="*/ 317189 w 7180474"/>
              <a:gd name="connsiteY11528" fmla="*/ 1429523 h 7116222"/>
              <a:gd name="connsiteX11529" fmla="*/ 356249 w 7180474"/>
              <a:gd name="connsiteY11529" fmla="*/ 1650125 h 7116222"/>
              <a:gd name="connsiteX11530" fmla="*/ 408922 w 7180474"/>
              <a:gd name="connsiteY11530" fmla="*/ 1577147 h 7116222"/>
              <a:gd name="connsiteX11531" fmla="*/ 408922 w 7180474"/>
              <a:gd name="connsiteY11531" fmla="*/ 1666927 h 7116222"/>
              <a:gd name="connsiteX11532" fmla="*/ 494039 w 7180474"/>
              <a:gd name="connsiteY11532" fmla="*/ 1694887 h 7116222"/>
              <a:gd name="connsiteX11533" fmla="*/ 408922 w 7180474"/>
              <a:gd name="connsiteY11533" fmla="*/ 1722719 h 7116222"/>
              <a:gd name="connsiteX11534" fmla="*/ 408922 w 7180474"/>
              <a:gd name="connsiteY11534" fmla="*/ 1812499 h 7116222"/>
              <a:gd name="connsiteX11535" fmla="*/ 356249 w 7180474"/>
              <a:gd name="connsiteY11535" fmla="*/ 1740290 h 7116222"/>
              <a:gd name="connsiteX11536" fmla="*/ 271641 w 7180474"/>
              <a:gd name="connsiteY11536" fmla="*/ 1767865 h 7116222"/>
              <a:gd name="connsiteX11537" fmla="*/ 324187 w 7180474"/>
              <a:gd name="connsiteY11537" fmla="*/ 1694887 h 7116222"/>
              <a:gd name="connsiteX11538" fmla="*/ 271641 w 7180474"/>
              <a:gd name="connsiteY11538" fmla="*/ 1621908 h 7116222"/>
              <a:gd name="connsiteX11539" fmla="*/ 351923 w 7180474"/>
              <a:gd name="connsiteY11539" fmla="*/ 1753885 h 7116222"/>
              <a:gd name="connsiteX11540" fmla="*/ 408922 w 7180474"/>
              <a:gd name="connsiteY11540" fmla="*/ 1833020 h 7116222"/>
              <a:gd name="connsiteX11541" fmla="*/ 408922 w 7180474"/>
              <a:gd name="connsiteY11541" fmla="*/ 1991161 h 7116222"/>
              <a:gd name="connsiteX11542" fmla="*/ 260190 w 7180474"/>
              <a:gd name="connsiteY11542" fmla="*/ 1942295 h 7116222"/>
              <a:gd name="connsiteX11543" fmla="*/ 203573 w 7180474"/>
              <a:gd name="connsiteY11543" fmla="*/ 1863160 h 7116222"/>
              <a:gd name="connsiteX11544" fmla="*/ 260572 w 7180474"/>
              <a:gd name="connsiteY11544" fmla="*/ 1784154 h 7116222"/>
              <a:gd name="connsiteX11545" fmla="*/ 260572 w 7180474"/>
              <a:gd name="connsiteY11545" fmla="*/ 1784154 h 7116222"/>
              <a:gd name="connsiteX11546" fmla="*/ 344798 w 7180474"/>
              <a:gd name="connsiteY11546" fmla="*/ 2080043 h 7116222"/>
              <a:gd name="connsiteX11547" fmla="*/ 195557 w 7180474"/>
              <a:gd name="connsiteY11547" fmla="*/ 2128909 h 7116222"/>
              <a:gd name="connsiteX11548" fmla="*/ 103825 w 7180474"/>
              <a:gd name="connsiteY11548" fmla="*/ 2098769 h 7116222"/>
              <a:gd name="connsiteX11549" fmla="*/ 103825 w 7180474"/>
              <a:gd name="connsiteY11549" fmla="*/ 2001037 h 7116222"/>
              <a:gd name="connsiteX11550" fmla="*/ 103825 w 7180474"/>
              <a:gd name="connsiteY11550" fmla="*/ 2001037 h 7116222"/>
              <a:gd name="connsiteX11551" fmla="*/ 160824 w 7180474"/>
              <a:gd name="connsiteY11551" fmla="*/ 1921774 h 7116222"/>
              <a:gd name="connsiteX11552" fmla="*/ 253065 w 7180474"/>
              <a:gd name="connsiteY11552" fmla="*/ 1951914 h 7116222"/>
              <a:gd name="connsiteX11553" fmla="*/ 344798 w 7180474"/>
              <a:gd name="connsiteY11553" fmla="*/ 2189960 h 7116222"/>
              <a:gd name="connsiteX11554" fmla="*/ 252556 w 7180474"/>
              <a:gd name="connsiteY11554" fmla="*/ 2318217 h 7116222"/>
              <a:gd name="connsiteX11555" fmla="*/ 160315 w 7180474"/>
              <a:gd name="connsiteY11555" fmla="*/ 2348486 h 7116222"/>
              <a:gd name="connsiteX11556" fmla="*/ 103316 w 7180474"/>
              <a:gd name="connsiteY11556" fmla="*/ 2269351 h 7116222"/>
              <a:gd name="connsiteX11557" fmla="*/ 103316 w 7180474"/>
              <a:gd name="connsiteY11557" fmla="*/ 2171619 h 7116222"/>
              <a:gd name="connsiteX11558" fmla="*/ 195557 w 7180474"/>
              <a:gd name="connsiteY11558" fmla="*/ 2141479 h 7116222"/>
              <a:gd name="connsiteX11559" fmla="*/ 259681 w 7180474"/>
              <a:gd name="connsiteY11559" fmla="*/ 2327708 h 7116222"/>
              <a:gd name="connsiteX11560" fmla="*/ 408922 w 7180474"/>
              <a:gd name="connsiteY11560" fmla="*/ 2278842 h 7116222"/>
              <a:gd name="connsiteX11561" fmla="*/ 408922 w 7180474"/>
              <a:gd name="connsiteY11561" fmla="*/ 2436983 h 7116222"/>
              <a:gd name="connsiteX11562" fmla="*/ 351923 w 7180474"/>
              <a:gd name="connsiteY11562" fmla="*/ 2516118 h 7116222"/>
              <a:gd name="connsiteX11563" fmla="*/ 260190 w 7180474"/>
              <a:gd name="connsiteY11563" fmla="*/ 2486106 h 7116222"/>
              <a:gd name="connsiteX11564" fmla="*/ 260190 w 7180474"/>
              <a:gd name="connsiteY11564" fmla="*/ 2486106 h 7116222"/>
              <a:gd name="connsiteX11565" fmla="*/ 203573 w 7180474"/>
              <a:gd name="connsiteY11565" fmla="*/ 2406714 h 7116222"/>
              <a:gd name="connsiteX11566" fmla="*/ 252556 w 7180474"/>
              <a:gd name="connsiteY11566" fmla="*/ 2495725 h 7116222"/>
              <a:gd name="connsiteX11567" fmla="*/ 252556 w 7180474"/>
              <a:gd name="connsiteY11567" fmla="*/ 2495725 h 7116222"/>
              <a:gd name="connsiteX11568" fmla="*/ 309428 w 7180474"/>
              <a:gd name="connsiteY11568" fmla="*/ 2574731 h 7116222"/>
              <a:gd name="connsiteX11569" fmla="*/ 252429 w 7180474"/>
              <a:gd name="connsiteY11569" fmla="*/ 2653738 h 7116222"/>
              <a:gd name="connsiteX11570" fmla="*/ 103825 w 7180474"/>
              <a:gd name="connsiteY11570" fmla="*/ 2702604 h 7116222"/>
              <a:gd name="connsiteX11571" fmla="*/ 103825 w 7180474"/>
              <a:gd name="connsiteY11571" fmla="*/ 2544463 h 7116222"/>
              <a:gd name="connsiteX11572" fmla="*/ 160824 w 7180474"/>
              <a:gd name="connsiteY11572" fmla="*/ 2465456 h 7116222"/>
              <a:gd name="connsiteX11573" fmla="*/ 253065 w 7180474"/>
              <a:gd name="connsiteY11573" fmla="*/ 2495597 h 7116222"/>
              <a:gd name="connsiteX11574" fmla="*/ 259681 w 7180474"/>
              <a:gd name="connsiteY11574" fmla="*/ 2663614 h 7116222"/>
              <a:gd name="connsiteX11575" fmla="*/ 351923 w 7180474"/>
              <a:gd name="connsiteY11575" fmla="*/ 2633345 h 7116222"/>
              <a:gd name="connsiteX11576" fmla="*/ 408922 w 7180474"/>
              <a:gd name="connsiteY11576" fmla="*/ 2712480 h 7116222"/>
              <a:gd name="connsiteX11577" fmla="*/ 408922 w 7180474"/>
              <a:gd name="connsiteY11577" fmla="*/ 2712480 h 7116222"/>
              <a:gd name="connsiteX11578" fmla="*/ 408922 w 7180474"/>
              <a:gd name="connsiteY11578" fmla="*/ 2810212 h 7116222"/>
              <a:gd name="connsiteX11579" fmla="*/ 316680 w 7180474"/>
              <a:gd name="connsiteY11579" fmla="*/ 2840480 h 7116222"/>
              <a:gd name="connsiteX11580" fmla="*/ 167948 w 7180474"/>
              <a:gd name="connsiteY11580" fmla="*/ 2791614 h 7116222"/>
              <a:gd name="connsiteX11581" fmla="*/ 420373 w 7180474"/>
              <a:gd name="connsiteY11581" fmla="*/ 2818548 h 7116222"/>
              <a:gd name="connsiteX11582" fmla="*/ 420373 w 7180474"/>
              <a:gd name="connsiteY11582" fmla="*/ 2728768 h 7116222"/>
              <a:gd name="connsiteX11583" fmla="*/ 505489 w 7180474"/>
              <a:gd name="connsiteY11583" fmla="*/ 2846765 h 7116222"/>
              <a:gd name="connsiteX11584" fmla="*/ 420373 w 7180474"/>
              <a:gd name="connsiteY11584" fmla="*/ 2964890 h 7116222"/>
              <a:gd name="connsiteX11585" fmla="*/ 420373 w 7180474"/>
              <a:gd name="connsiteY11585" fmla="*/ 2875110 h 7116222"/>
              <a:gd name="connsiteX11586" fmla="*/ 335129 w 7180474"/>
              <a:gd name="connsiteY11586" fmla="*/ 2847278 h 7116222"/>
              <a:gd name="connsiteX11587" fmla="*/ 335129 w 7180474"/>
              <a:gd name="connsiteY11587" fmla="*/ 2847278 h 7116222"/>
              <a:gd name="connsiteX11588" fmla="*/ 408922 w 7180474"/>
              <a:gd name="connsiteY11588" fmla="*/ 2882677 h 7116222"/>
              <a:gd name="connsiteX11589" fmla="*/ 408922 w 7180474"/>
              <a:gd name="connsiteY11589" fmla="*/ 2980409 h 7116222"/>
              <a:gd name="connsiteX11590" fmla="*/ 351923 w 7180474"/>
              <a:gd name="connsiteY11590" fmla="*/ 3059415 h 7116222"/>
              <a:gd name="connsiteX11591" fmla="*/ 259681 w 7180474"/>
              <a:gd name="connsiteY11591" fmla="*/ 3029275 h 7116222"/>
              <a:gd name="connsiteX11592" fmla="*/ 167440 w 7180474"/>
              <a:gd name="connsiteY11592" fmla="*/ 2901018 h 7116222"/>
              <a:gd name="connsiteX11593" fmla="*/ 316680 w 7180474"/>
              <a:gd name="connsiteY11593" fmla="*/ 2852152 h 7116222"/>
              <a:gd name="connsiteX11594" fmla="*/ 356249 w 7180474"/>
              <a:gd name="connsiteY11594" fmla="*/ 3073139 h 7116222"/>
              <a:gd name="connsiteX11595" fmla="*/ 408922 w 7180474"/>
              <a:gd name="connsiteY11595" fmla="*/ 3000160 h 7116222"/>
              <a:gd name="connsiteX11596" fmla="*/ 408922 w 7180474"/>
              <a:gd name="connsiteY11596" fmla="*/ 3089940 h 7116222"/>
              <a:gd name="connsiteX11597" fmla="*/ 494039 w 7180474"/>
              <a:gd name="connsiteY11597" fmla="*/ 3117772 h 7116222"/>
              <a:gd name="connsiteX11598" fmla="*/ 408922 w 7180474"/>
              <a:gd name="connsiteY11598" fmla="*/ 3145732 h 7116222"/>
              <a:gd name="connsiteX11599" fmla="*/ 408922 w 7180474"/>
              <a:gd name="connsiteY11599" fmla="*/ 3235512 h 7116222"/>
              <a:gd name="connsiteX11600" fmla="*/ 356249 w 7180474"/>
              <a:gd name="connsiteY11600" fmla="*/ 3163304 h 7116222"/>
              <a:gd name="connsiteX11601" fmla="*/ 271641 w 7180474"/>
              <a:gd name="connsiteY11601" fmla="*/ 3191520 h 7116222"/>
              <a:gd name="connsiteX11602" fmla="*/ 324187 w 7180474"/>
              <a:gd name="connsiteY11602" fmla="*/ 3118542 h 7116222"/>
              <a:gd name="connsiteX11603" fmla="*/ 271641 w 7180474"/>
              <a:gd name="connsiteY11603" fmla="*/ 3045563 h 7116222"/>
              <a:gd name="connsiteX11604" fmla="*/ 351923 w 7180474"/>
              <a:gd name="connsiteY11604" fmla="*/ 3176899 h 7116222"/>
              <a:gd name="connsiteX11605" fmla="*/ 409431 w 7180474"/>
              <a:gd name="connsiteY11605" fmla="*/ 3255649 h 7116222"/>
              <a:gd name="connsiteX11606" fmla="*/ 409431 w 7180474"/>
              <a:gd name="connsiteY11606" fmla="*/ 3413790 h 7116222"/>
              <a:gd name="connsiteX11607" fmla="*/ 260190 w 7180474"/>
              <a:gd name="connsiteY11607" fmla="*/ 3364924 h 7116222"/>
              <a:gd name="connsiteX11608" fmla="*/ 203573 w 7180474"/>
              <a:gd name="connsiteY11608" fmla="*/ 3286174 h 7116222"/>
              <a:gd name="connsiteX11609" fmla="*/ 260572 w 7180474"/>
              <a:gd name="connsiteY11609" fmla="*/ 3207168 h 7116222"/>
              <a:gd name="connsiteX11610" fmla="*/ 260572 w 7180474"/>
              <a:gd name="connsiteY11610" fmla="*/ 3207168 h 7116222"/>
              <a:gd name="connsiteX11611" fmla="*/ 344798 w 7180474"/>
              <a:gd name="connsiteY11611" fmla="*/ 3503057 h 7116222"/>
              <a:gd name="connsiteX11612" fmla="*/ 196066 w 7180474"/>
              <a:gd name="connsiteY11612" fmla="*/ 3551923 h 7116222"/>
              <a:gd name="connsiteX11613" fmla="*/ 103825 w 7180474"/>
              <a:gd name="connsiteY11613" fmla="*/ 3521783 h 7116222"/>
              <a:gd name="connsiteX11614" fmla="*/ 103825 w 7180474"/>
              <a:gd name="connsiteY11614" fmla="*/ 3424051 h 7116222"/>
              <a:gd name="connsiteX11615" fmla="*/ 103825 w 7180474"/>
              <a:gd name="connsiteY11615" fmla="*/ 3424051 h 7116222"/>
              <a:gd name="connsiteX11616" fmla="*/ 160824 w 7180474"/>
              <a:gd name="connsiteY11616" fmla="*/ 3345429 h 7116222"/>
              <a:gd name="connsiteX11617" fmla="*/ 253065 w 7180474"/>
              <a:gd name="connsiteY11617" fmla="*/ 3375569 h 7116222"/>
              <a:gd name="connsiteX11618" fmla="*/ 344798 w 7180474"/>
              <a:gd name="connsiteY11618" fmla="*/ 3612973 h 7116222"/>
              <a:gd name="connsiteX11619" fmla="*/ 252556 w 7180474"/>
              <a:gd name="connsiteY11619" fmla="*/ 3741230 h 7116222"/>
              <a:gd name="connsiteX11620" fmla="*/ 160315 w 7180474"/>
              <a:gd name="connsiteY11620" fmla="*/ 3771499 h 7116222"/>
              <a:gd name="connsiteX11621" fmla="*/ 103825 w 7180474"/>
              <a:gd name="connsiteY11621" fmla="*/ 3691723 h 7116222"/>
              <a:gd name="connsiteX11622" fmla="*/ 103825 w 7180474"/>
              <a:gd name="connsiteY11622" fmla="*/ 3594248 h 7116222"/>
              <a:gd name="connsiteX11623" fmla="*/ 196066 w 7180474"/>
              <a:gd name="connsiteY11623" fmla="*/ 3564107 h 7116222"/>
              <a:gd name="connsiteX11624" fmla="*/ 260190 w 7180474"/>
              <a:gd name="connsiteY11624" fmla="*/ 3750722 h 7116222"/>
              <a:gd name="connsiteX11625" fmla="*/ 409431 w 7180474"/>
              <a:gd name="connsiteY11625" fmla="*/ 3701856 h 7116222"/>
              <a:gd name="connsiteX11626" fmla="*/ 409431 w 7180474"/>
              <a:gd name="connsiteY11626" fmla="*/ 3859997 h 7116222"/>
              <a:gd name="connsiteX11627" fmla="*/ 352432 w 7180474"/>
              <a:gd name="connsiteY11627" fmla="*/ 3939132 h 7116222"/>
              <a:gd name="connsiteX11628" fmla="*/ 260190 w 7180474"/>
              <a:gd name="connsiteY11628" fmla="*/ 3908863 h 7116222"/>
              <a:gd name="connsiteX11629" fmla="*/ 260190 w 7180474"/>
              <a:gd name="connsiteY11629" fmla="*/ 3908863 h 7116222"/>
              <a:gd name="connsiteX11630" fmla="*/ 203573 w 7180474"/>
              <a:gd name="connsiteY11630" fmla="*/ 3829728 h 7116222"/>
              <a:gd name="connsiteX11631" fmla="*/ 253065 w 7180474"/>
              <a:gd name="connsiteY11631" fmla="*/ 3918739 h 7116222"/>
              <a:gd name="connsiteX11632" fmla="*/ 253065 w 7180474"/>
              <a:gd name="connsiteY11632" fmla="*/ 3918739 h 7116222"/>
              <a:gd name="connsiteX11633" fmla="*/ 309937 w 7180474"/>
              <a:gd name="connsiteY11633" fmla="*/ 3997745 h 7116222"/>
              <a:gd name="connsiteX11634" fmla="*/ 253065 w 7180474"/>
              <a:gd name="connsiteY11634" fmla="*/ 4076495 h 7116222"/>
              <a:gd name="connsiteX11635" fmla="*/ 103825 w 7180474"/>
              <a:gd name="connsiteY11635" fmla="*/ 4125617 h 7116222"/>
              <a:gd name="connsiteX11636" fmla="*/ 103825 w 7180474"/>
              <a:gd name="connsiteY11636" fmla="*/ 3967476 h 7116222"/>
              <a:gd name="connsiteX11637" fmla="*/ 160824 w 7180474"/>
              <a:gd name="connsiteY11637" fmla="*/ 3888470 h 7116222"/>
              <a:gd name="connsiteX11638" fmla="*/ 253065 w 7180474"/>
              <a:gd name="connsiteY11638" fmla="*/ 3918610 h 7116222"/>
              <a:gd name="connsiteX11639" fmla="*/ 260190 w 7180474"/>
              <a:gd name="connsiteY11639" fmla="*/ 4086627 h 7116222"/>
              <a:gd name="connsiteX11640" fmla="*/ 352432 w 7180474"/>
              <a:gd name="connsiteY11640" fmla="*/ 4056359 h 7116222"/>
              <a:gd name="connsiteX11641" fmla="*/ 409431 w 7180474"/>
              <a:gd name="connsiteY11641" fmla="*/ 4135493 h 7116222"/>
              <a:gd name="connsiteX11642" fmla="*/ 409431 w 7180474"/>
              <a:gd name="connsiteY11642" fmla="*/ 4135493 h 7116222"/>
              <a:gd name="connsiteX11643" fmla="*/ 409431 w 7180474"/>
              <a:gd name="connsiteY11643" fmla="*/ 4233225 h 7116222"/>
              <a:gd name="connsiteX11644" fmla="*/ 317189 w 7180474"/>
              <a:gd name="connsiteY11644" fmla="*/ 4263366 h 7116222"/>
              <a:gd name="connsiteX11645" fmla="*/ 167948 w 7180474"/>
              <a:gd name="connsiteY11645" fmla="*/ 4214500 h 7116222"/>
              <a:gd name="connsiteX11646" fmla="*/ 420882 w 7180474"/>
              <a:gd name="connsiteY11646" fmla="*/ 4241562 h 7116222"/>
              <a:gd name="connsiteX11647" fmla="*/ 420882 w 7180474"/>
              <a:gd name="connsiteY11647" fmla="*/ 4151782 h 7116222"/>
              <a:gd name="connsiteX11648" fmla="*/ 505998 w 7180474"/>
              <a:gd name="connsiteY11648" fmla="*/ 4269779 h 7116222"/>
              <a:gd name="connsiteX11649" fmla="*/ 420882 w 7180474"/>
              <a:gd name="connsiteY11649" fmla="*/ 4387904 h 7116222"/>
              <a:gd name="connsiteX11650" fmla="*/ 420882 w 7180474"/>
              <a:gd name="connsiteY11650" fmla="*/ 4298124 h 7116222"/>
              <a:gd name="connsiteX11651" fmla="*/ 335637 w 7180474"/>
              <a:gd name="connsiteY11651" fmla="*/ 4270292 h 7116222"/>
              <a:gd name="connsiteX11652" fmla="*/ 335637 w 7180474"/>
              <a:gd name="connsiteY11652" fmla="*/ 4270292 h 7116222"/>
              <a:gd name="connsiteX11653" fmla="*/ 409431 w 7180474"/>
              <a:gd name="connsiteY11653" fmla="*/ 4305691 h 7116222"/>
              <a:gd name="connsiteX11654" fmla="*/ 409431 w 7180474"/>
              <a:gd name="connsiteY11654" fmla="*/ 4403423 h 7116222"/>
              <a:gd name="connsiteX11655" fmla="*/ 352432 w 7180474"/>
              <a:gd name="connsiteY11655" fmla="*/ 4482429 h 7116222"/>
              <a:gd name="connsiteX11656" fmla="*/ 260190 w 7180474"/>
              <a:gd name="connsiteY11656" fmla="*/ 4452289 h 7116222"/>
              <a:gd name="connsiteX11657" fmla="*/ 167948 w 7180474"/>
              <a:gd name="connsiteY11657" fmla="*/ 4324031 h 7116222"/>
              <a:gd name="connsiteX11658" fmla="*/ 317189 w 7180474"/>
              <a:gd name="connsiteY11658" fmla="*/ 4275165 h 7116222"/>
              <a:gd name="connsiteX11659" fmla="*/ 356249 w 7180474"/>
              <a:gd name="connsiteY11659" fmla="*/ 4496153 h 7116222"/>
              <a:gd name="connsiteX11660" fmla="*/ 409431 w 7180474"/>
              <a:gd name="connsiteY11660" fmla="*/ 4422790 h 7116222"/>
              <a:gd name="connsiteX11661" fmla="*/ 409431 w 7180474"/>
              <a:gd name="connsiteY11661" fmla="*/ 4512570 h 7116222"/>
              <a:gd name="connsiteX11662" fmla="*/ 494548 w 7180474"/>
              <a:gd name="connsiteY11662" fmla="*/ 4540402 h 7116222"/>
              <a:gd name="connsiteX11663" fmla="*/ 409431 w 7180474"/>
              <a:gd name="connsiteY11663" fmla="*/ 4568362 h 7116222"/>
              <a:gd name="connsiteX11664" fmla="*/ 409431 w 7180474"/>
              <a:gd name="connsiteY11664" fmla="*/ 4658142 h 7116222"/>
              <a:gd name="connsiteX11665" fmla="*/ 356249 w 7180474"/>
              <a:gd name="connsiteY11665" fmla="*/ 4586318 h 7116222"/>
              <a:gd name="connsiteX11666" fmla="*/ 271132 w 7180474"/>
              <a:gd name="connsiteY11666" fmla="*/ 4614277 h 7116222"/>
              <a:gd name="connsiteX11667" fmla="*/ 323678 w 7180474"/>
              <a:gd name="connsiteY11667" fmla="*/ 4541299 h 7116222"/>
              <a:gd name="connsiteX11668" fmla="*/ 271132 w 7180474"/>
              <a:gd name="connsiteY11668" fmla="*/ 4468321 h 7116222"/>
              <a:gd name="connsiteX11669" fmla="*/ 351923 w 7180474"/>
              <a:gd name="connsiteY11669" fmla="*/ 4599913 h 7116222"/>
              <a:gd name="connsiteX11670" fmla="*/ 409431 w 7180474"/>
              <a:gd name="connsiteY11670" fmla="*/ 4679304 h 7116222"/>
              <a:gd name="connsiteX11671" fmla="*/ 409431 w 7180474"/>
              <a:gd name="connsiteY11671" fmla="*/ 4837445 h 7116222"/>
              <a:gd name="connsiteX11672" fmla="*/ 260190 w 7180474"/>
              <a:gd name="connsiteY11672" fmla="*/ 4788323 h 7116222"/>
              <a:gd name="connsiteX11673" fmla="*/ 203573 w 7180474"/>
              <a:gd name="connsiteY11673" fmla="*/ 4709188 h 7116222"/>
              <a:gd name="connsiteX11674" fmla="*/ 260572 w 7180474"/>
              <a:gd name="connsiteY11674" fmla="*/ 4630182 h 7116222"/>
              <a:gd name="connsiteX11675" fmla="*/ 260572 w 7180474"/>
              <a:gd name="connsiteY11675" fmla="*/ 4630182 h 7116222"/>
              <a:gd name="connsiteX11676" fmla="*/ 344798 w 7180474"/>
              <a:gd name="connsiteY11676" fmla="*/ 4926071 h 7116222"/>
              <a:gd name="connsiteX11677" fmla="*/ 195557 w 7180474"/>
              <a:gd name="connsiteY11677" fmla="*/ 4974937 h 7116222"/>
              <a:gd name="connsiteX11678" fmla="*/ 103316 w 7180474"/>
              <a:gd name="connsiteY11678" fmla="*/ 4944668 h 7116222"/>
              <a:gd name="connsiteX11679" fmla="*/ 103316 w 7180474"/>
              <a:gd name="connsiteY11679" fmla="*/ 4847064 h 7116222"/>
              <a:gd name="connsiteX11680" fmla="*/ 103316 w 7180474"/>
              <a:gd name="connsiteY11680" fmla="*/ 4847064 h 7116222"/>
              <a:gd name="connsiteX11681" fmla="*/ 160187 w 7180474"/>
              <a:gd name="connsiteY11681" fmla="*/ 4768058 h 7116222"/>
              <a:gd name="connsiteX11682" fmla="*/ 252429 w 7180474"/>
              <a:gd name="connsiteY11682" fmla="*/ 4798198 h 7116222"/>
              <a:gd name="connsiteX11683" fmla="*/ 344798 w 7180474"/>
              <a:gd name="connsiteY11683" fmla="*/ 5035987 h 7116222"/>
              <a:gd name="connsiteX11684" fmla="*/ 252556 w 7180474"/>
              <a:gd name="connsiteY11684" fmla="*/ 5164244 h 7116222"/>
              <a:gd name="connsiteX11685" fmla="*/ 160315 w 7180474"/>
              <a:gd name="connsiteY11685" fmla="*/ 5194513 h 7116222"/>
              <a:gd name="connsiteX11686" fmla="*/ 103825 w 7180474"/>
              <a:gd name="connsiteY11686" fmla="*/ 5115378 h 7116222"/>
              <a:gd name="connsiteX11687" fmla="*/ 103825 w 7180474"/>
              <a:gd name="connsiteY11687" fmla="*/ 5017647 h 7116222"/>
              <a:gd name="connsiteX11688" fmla="*/ 196066 w 7180474"/>
              <a:gd name="connsiteY11688" fmla="*/ 4987121 h 7116222"/>
              <a:gd name="connsiteX11689" fmla="*/ 259681 w 7180474"/>
              <a:gd name="connsiteY11689" fmla="*/ 5173735 h 7116222"/>
              <a:gd name="connsiteX11690" fmla="*/ 408922 w 7180474"/>
              <a:gd name="connsiteY11690" fmla="*/ 5124869 h 7116222"/>
              <a:gd name="connsiteX11691" fmla="*/ 408922 w 7180474"/>
              <a:gd name="connsiteY11691" fmla="*/ 5283011 h 7116222"/>
              <a:gd name="connsiteX11692" fmla="*/ 351923 w 7180474"/>
              <a:gd name="connsiteY11692" fmla="*/ 5362017 h 7116222"/>
              <a:gd name="connsiteX11693" fmla="*/ 259681 w 7180474"/>
              <a:gd name="connsiteY11693" fmla="*/ 5331877 h 7116222"/>
              <a:gd name="connsiteX11694" fmla="*/ 259681 w 7180474"/>
              <a:gd name="connsiteY11694" fmla="*/ 5331877 h 7116222"/>
              <a:gd name="connsiteX11695" fmla="*/ 203573 w 7180474"/>
              <a:gd name="connsiteY11695" fmla="*/ 5252742 h 7116222"/>
              <a:gd name="connsiteX11696" fmla="*/ 252556 w 7180474"/>
              <a:gd name="connsiteY11696" fmla="*/ 5341752 h 7116222"/>
              <a:gd name="connsiteX11697" fmla="*/ 252556 w 7180474"/>
              <a:gd name="connsiteY11697" fmla="*/ 5341752 h 7116222"/>
              <a:gd name="connsiteX11698" fmla="*/ 309428 w 7180474"/>
              <a:gd name="connsiteY11698" fmla="*/ 5420630 h 7116222"/>
              <a:gd name="connsiteX11699" fmla="*/ 253065 w 7180474"/>
              <a:gd name="connsiteY11699" fmla="*/ 5500150 h 7116222"/>
              <a:gd name="connsiteX11700" fmla="*/ 103825 w 7180474"/>
              <a:gd name="connsiteY11700" fmla="*/ 5548631 h 7116222"/>
              <a:gd name="connsiteX11701" fmla="*/ 103825 w 7180474"/>
              <a:gd name="connsiteY11701" fmla="*/ 5390490 h 7116222"/>
              <a:gd name="connsiteX11702" fmla="*/ 160824 w 7180474"/>
              <a:gd name="connsiteY11702" fmla="*/ 5311484 h 7116222"/>
              <a:gd name="connsiteX11703" fmla="*/ 253065 w 7180474"/>
              <a:gd name="connsiteY11703" fmla="*/ 5341624 h 7116222"/>
              <a:gd name="connsiteX11704" fmla="*/ 259681 w 7180474"/>
              <a:gd name="connsiteY11704" fmla="*/ 5509641 h 7116222"/>
              <a:gd name="connsiteX11705" fmla="*/ 351923 w 7180474"/>
              <a:gd name="connsiteY11705" fmla="*/ 5479372 h 7116222"/>
              <a:gd name="connsiteX11706" fmla="*/ 408922 w 7180474"/>
              <a:gd name="connsiteY11706" fmla="*/ 5558507 h 7116222"/>
              <a:gd name="connsiteX11707" fmla="*/ 408922 w 7180474"/>
              <a:gd name="connsiteY11707" fmla="*/ 5558507 h 7116222"/>
              <a:gd name="connsiteX11708" fmla="*/ 408922 w 7180474"/>
              <a:gd name="connsiteY11708" fmla="*/ 5656239 h 7116222"/>
              <a:gd name="connsiteX11709" fmla="*/ 316680 w 7180474"/>
              <a:gd name="connsiteY11709" fmla="*/ 5686379 h 7116222"/>
              <a:gd name="connsiteX11710" fmla="*/ 167948 w 7180474"/>
              <a:gd name="connsiteY11710" fmla="*/ 5637513 h 7116222"/>
              <a:gd name="connsiteX11711" fmla="*/ 420373 w 7180474"/>
              <a:gd name="connsiteY11711" fmla="*/ 5664576 h 7116222"/>
              <a:gd name="connsiteX11712" fmla="*/ 420373 w 7180474"/>
              <a:gd name="connsiteY11712" fmla="*/ 5574796 h 7116222"/>
              <a:gd name="connsiteX11713" fmla="*/ 505489 w 7180474"/>
              <a:gd name="connsiteY11713" fmla="*/ 5692792 h 7116222"/>
              <a:gd name="connsiteX11714" fmla="*/ 420373 w 7180474"/>
              <a:gd name="connsiteY11714" fmla="*/ 5810917 h 7116222"/>
              <a:gd name="connsiteX11715" fmla="*/ 420373 w 7180474"/>
              <a:gd name="connsiteY11715" fmla="*/ 5721137 h 7116222"/>
              <a:gd name="connsiteX11716" fmla="*/ 335637 w 7180474"/>
              <a:gd name="connsiteY11716" fmla="*/ 5692536 h 7116222"/>
              <a:gd name="connsiteX11717" fmla="*/ 335637 w 7180474"/>
              <a:gd name="connsiteY11717" fmla="*/ 5692536 h 7116222"/>
              <a:gd name="connsiteX11718" fmla="*/ 408922 w 7180474"/>
              <a:gd name="connsiteY11718" fmla="*/ 5728705 h 7116222"/>
              <a:gd name="connsiteX11719" fmla="*/ 408922 w 7180474"/>
              <a:gd name="connsiteY11719" fmla="*/ 5826436 h 7116222"/>
              <a:gd name="connsiteX11720" fmla="*/ 351923 w 7180474"/>
              <a:gd name="connsiteY11720" fmla="*/ 5905443 h 7116222"/>
              <a:gd name="connsiteX11721" fmla="*/ 259681 w 7180474"/>
              <a:gd name="connsiteY11721" fmla="*/ 5875302 h 7116222"/>
              <a:gd name="connsiteX11722" fmla="*/ 167440 w 7180474"/>
              <a:gd name="connsiteY11722" fmla="*/ 5747045 h 7116222"/>
              <a:gd name="connsiteX11723" fmla="*/ 316680 w 7180474"/>
              <a:gd name="connsiteY11723" fmla="*/ 5698179 h 7116222"/>
              <a:gd name="connsiteX11724" fmla="*/ 356249 w 7180474"/>
              <a:gd name="connsiteY11724" fmla="*/ 5919167 h 7116222"/>
              <a:gd name="connsiteX11725" fmla="*/ 409431 w 7180474"/>
              <a:gd name="connsiteY11725" fmla="*/ 5846445 h 7116222"/>
              <a:gd name="connsiteX11726" fmla="*/ 409431 w 7180474"/>
              <a:gd name="connsiteY11726" fmla="*/ 5936225 h 7116222"/>
              <a:gd name="connsiteX11727" fmla="*/ 494548 w 7180474"/>
              <a:gd name="connsiteY11727" fmla="*/ 5964057 h 7116222"/>
              <a:gd name="connsiteX11728" fmla="*/ 409431 w 7180474"/>
              <a:gd name="connsiteY11728" fmla="*/ 5992017 h 7116222"/>
              <a:gd name="connsiteX11729" fmla="*/ 409431 w 7180474"/>
              <a:gd name="connsiteY11729" fmla="*/ 6081797 h 7116222"/>
              <a:gd name="connsiteX11730" fmla="*/ 356249 w 7180474"/>
              <a:gd name="connsiteY11730" fmla="*/ 6009331 h 7116222"/>
              <a:gd name="connsiteX11731" fmla="*/ 271132 w 7180474"/>
              <a:gd name="connsiteY11731" fmla="*/ 6037291 h 7116222"/>
              <a:gd name="connsiteX11732" fmla="*/ 323678 w 7180474"/>
              <a:gd name="connsiteY11732" fmla="*/ 5964313 h 7116222"/>
              <a:gd name="connsiteX11733" fmla="*/ 271132 w 7180474"/>
              <a:gd name="connsiteY11733" fmla="*/ 5891335 h 7116222"/>
              <a:gd name="connsiteX11734" fmla="*/ 351923 w 7180474"/>
              <a:gd name="connsiteY11734" fmla="*/ 6022927 h 7116222"/>
              <a:gd name="connsiteX11735" fmla="*/ 408922 w 7180474"/>
              <a:gd name="connsiteY11735" fmla="*/ 6102061 h 7116222"/>
              <a:gd name="connsiteX11736" fmla="*/ 408922 w 7180474"/>
              <a:gd name="connsiteY11736" fmla="*/ 6260202 h 7116222"/>
              <a:gd name="connsiteX11737" fmla="*/ 259681 w 7180474"/>
              <a:gd name="connsiteY11737" fmla="*/ 6211336 h 7116222"/>
              <a:gd name="connsiteX11738" fmla="*/ 203573 w 7180474"/>
              <a:gd name="connsiteY11738" fmla="*/ 6132202 h 7116222"/>
              <a:gd name="connsiteX11739" fmla="*/ 260572 w 7180474"/>
              <a:gd name="connsiteY11739" fmla="*/ 6053195 h 7116222"/>
              <a:gd name="connsiteX11740" fmla="*/ 260572 w 7180474"/>
              <a:gd name="connsiteY11740" fmla="*/ 6053195 h 7116222"/>
              <a:gd name="connsiteX11741" fmla="*/ 271132 w 7180474"/>
              <a:gd name="connsiteY11741" fmla="*/ 6227240 h 7116222"/>
              <a:gd name="connsiteX11742" fmla="*/ 408922 w 7180474"/>
              <a:gd name="connsiteY11742" fmla="*/ 6272259 h 7116222"/>
              <a:gd name="connsiteX11743" fmla="*/ 408922 w 7180474"/>
              <a:gd name="connsiteY11743" fmla="*/ 6328050 h 7116222"/>
              <a:gd name="connsiteX11744" fmla="*/ 356249 w 7180474"/>
              <a:gd name="connsiteY11744" fmla="*/ 6345365 h 7116222"/>
              <a:gd name="connsiteX11745" fmla="*/ 384367 w 7180474"/>
              <a:gd name="connsiteY11745" fmla="*/ 6403978 h 7116222"/>
              <a:gd name="connsiteX11746" fmla="*/ 352432 w 7180474"/>
              <a:gd name="connsiteY11746" fmla="*/ 6449253 h 7116222"/>
              <a:gd name="connsiteX11747" fmla="*/ 214642 w 7180474"/>
              <a:gd name="connsiteY11747" fmla="*/ 6404107 h 7116222"/>
              <a:gd name="connsiteX11748" fmla="*/ 352432 w 7180474"/>
              <a:gd name="connsiteY11748" fmla="*/ 6359473 h 7116222"/>
              <a:gd name="connsiteX11749" fmla="*/ 344798 w 7180474"/>
              <a:gd name="connsiteY11749" fmla="*/ 6349085 h 7116222"/>
              <a:gd name="connsiteX11750" fmla="*/ 196066 w 7180474"/>
              <a:gd name="connsiteY11750" fmla="*/ 6397951 h 7116222"/>
              <a:gd name="connsiteX11751" fmla="*/ 103825 w 7180474"/>
              <a:gd name="connsiteY11751" fmla="*/ 6367682 h 7116222"/>
              <a:gd name="connsiteX11752" fmla="*/ 103825 w 7180474"/>
              <a:gd name="connsiteY11752" fmla="*/ 6269693 h 7116222"/>
              <a:gd name="connsiteX11753" fmla="*/ 103825 w 7180474"/>
              <a:gd name="connsiteY11753" fmla="*/ 6269693 h 7116222"/>
              <a:gd name="connsiteX11754" fmla="*/ 160696 w 7180474"/>
              <a:gd name="connsiteY11754" fmla="*/ 6190687 h 7116222"/>
              <a:gd name="connsiteX11755" fmla="*/ 252938 w 7180474"/>
              <a:gd name="connsiteY11755" fmla="*/ 6220827 h 7116222"/>
              <a:gd name="connsiteX11756" fmla="*/ 344798 w 7180474"/>
              <a:gd name="connsiteY11756" fmla="*/ 6459001 h 7116222"/>
              <a:gd name="connsiteX11757" fmla="*/ 252556 w 7180474"/>
              <a:gd name="connsiteY11757" fmla="*/ 6587258 h 7116222"/>
              <a:gd name="connsiteX11758" fmla="*/ 160315 w 7180474"/>
              <a:gd name="connsiteY11758" fmla="*/ 6617527 h 7116222"/>
              <a:gd name="connsiteX11759" fmla="*/ 103316 w 7180474"/>
              <a:gd name="connsiteY11759" fmla="*/ 6538392 h 7116222"/>
              <a:gd name="connsiteX11760" fmla="*/ 103316 w 7180474"/>
              <a:gd name="connsiteY11760" fmla="*/ 6440275 h 7116222"/>
              <a:gd name="connsiteX11761" fmla="*/ 195557 w 7180474"/>
              <a:gd name="connsiteY11761" fmla="*/ 6410007 h 7116222"/>
              <a:gd name="connsiteX11762" fmla="*/ 271132 w 7180474"/>
              <a:gd name="connsiteY11762" fmla="*/ 6580845 h 7116222"/>
              <a:gd name="connsiteX11763" fmla="*/ 356249 w 7180474"/>
              <a:gd name="connsiteY11763" fmla="*/ 6462720 h 7116222"/>
              <a:gd name="connsiteX11764" fmla="*/ 408922 w 7180474"/>
              <a:gd name="connsiteY11764" fmla="*/ 6479907 h 7116222"/>
              <a:gd name="connsiteX11765" fmla="*/ 408922 w 7180474"/>
              <a:gd name="connsiteY11765" fmla="*/ 6535699 h 7116222"/>
              <a:gd name="connsiteX11766" fmla="*/ 363374 w 7180474"/>
              <a:gd name="connsiteY11766" fmla="*/ 6452588 h 7116222"/>
              <a:gd name="connsiteX11767" fmla="*/ 398489 w 7180474"/>
              <a:gd name="connsiteY11767" fmla="*/ 6403722 h 7116222"/>
              <a:gd name="connsiteX11768" fmla="*/ 363374 w 7180474"/>
              <a:gd name="connsiteY11768" fmla="*/ 6354856 h 7116222"/>
              <a:gd name="connsiteX11769" fmla="*/ 420373 w 7180474"/>
              <a:gd name="connsiteY11769" fmla="*/ 6336259 h 7116222"/>
              <a:gd name="connsiteX11770" fmla="*/ 420373 w 7180474"/>
              <a:gd name="connsiteY11770" fmla="*/ 6276106 h 7116222"/>
              <a:gd name="connsiteX11771" fmla="*/ 477881 w 7180474"/>
              <a:gd name="connsiteY11771" fmla="*/ 6295345 h 7116222"/>
              <a:gd name="connsiteX11772" fmla="*/ 512996 w 7180474"/>
              <a:gd name="connsiteY11772" fmla="*/ 6246479 h 7116222"/>
              <a:gd name="connsiteX11773" fmla="*/ 548239 w 7180474"/>
              <a:gd name="connsiteY11773" fmla="*/ 6295345 h 7116222"/>
              <a:gd name="connsiteX11774" fmla="*/ 605238 w 7180474"/>
              <a:gd name="connsiteY11774" fmla="*/ 6276747 h 7116222"/>
              <a:gd name="connsiteX11775" fmla="*/ 605238 w 7180474"/>
              <a:gd name="connsiteY11775" fmla="*/ 6337157 h 7116222"/>
              <a:gd name="connsiteX11776" fmla="*/ 662237 w 7180474"/>
              <a:gd name="connsiteY11776" fmla="*/ 6355754 h 7116222"/>
              <a:gd name="connsiteX11777" fmla="*/ 626994 w 7180474"/>
              <a:gd name="connsiteY11777" fmla="*/ 6404620 h 7116222"/>
              <a:gd name="connsiteX11778" fmla="*/ 662237 w 7180474"/>
              <a:gd name="connsiteY11778" fmla="*/ 6453486 h 7116222"/>
              <a:gd name="connsiteX11779" fmla="*/ 605238 w 7180474"/>
              <a:gd name="connsiteY11779" fmla="*/ 6472211 h 7116222"/>
              <a:gd name="connsiteX11780" fmla="*/ 605238 w 7180474"/>
              <a:gd name="connsiteY11780" fmla="*/ 6532621 h 7116222"/>
              <a:gd name="connsiteX11781" fmla="*/ 548239 w 7180474"/>
              <a:gd name="connsiteY11781" fmla="*/ 6513382 h 7116222"/>
              <a:gd name="connsiteX11782" fmla="*/ 512996 w 7180474"/>
              <a:gd name="connsiteY11782" fmla="*/ 6562248 h 7116222"/>
              <a:gd name="connsiteX11783" fmla="*/ 477881 w 7180474"/>
              <a:gd name="connsiteY11783" fmla="*/ 6513382 h 7116222"/>
              <a:gd name="connsiteX11784" fmla="*/ 420882 w 7180474"/>
              <a:gd name="connsiteY11784" fmla="*/ 6532108 h 7116222"/>
              <a:gd name="connsiteX11785" fmla="*/ 420882 w 7180474"/>
              <a:gd name="connsiteY11785" fmla="*/ 6471698 h 7116222"/>
              <a:gd name="connsiteX11786" fmla="*/ 605110 w 7180474"/>
              <a:gd name="connsiteY11786" fmla="*/ 6543907 h 7116222"/>
              <a:gd name="connsiteX11787" fmla="*/ 605110 w 7180474"/>
              <a:gd name="connsiteY11787" fmla="*/ 6689864 h 7116222"/>
              <a:gd name="connsiteX11788" fmla="*/ 519994 w 7180474"/>
              <a:gd name="connsiteY11788" fmla="*/ 6571739 h 7116222"/>
              <a:gd name="connsiteX11789" fmla="*/ 552565 w 7180474"/>
              <a:gd name="connsiteY11789" fmla="*/ 6526593 h 7116222"/>
              <a:gd name="connsiteX11790" fmla="*/ 505871 w 7180474"/>
              <a:gd name="connsiteY11790" fmla="*/ 6571739 h 7116222"/>
              <a:gd name="connsiteX11791" fmla="*/ 420754 w 7180474"/>
              <a:gd name="connsiteY11791" fmla="*/ 6689864 h 7116222"/>
              <a:gd name="connsiteX11792" fmla="*/ 420754 w 7180474"/>
              <a:gd name="connsiteY11792" fmla="*/ 6544164 h 7116222"/>
              <a:gd name="connsiteX11793" fmla="*/ 473300 w 7180474"/>
              <a:gd name="connsiteY11793" fmla="*/ 6526849 h 7116222"/>
              <a:gd name="connsiteX11794" fmla="*/ 420754 w 7180474"/>
              <a:gd name="connsiteY11794" fmla="*/ 6709487 h 7116222"/>
              <a:gd name="connsiteX11795" fmla="*/ 512869 w 7180474"/>
              <a:gd name="connsiteY11795" fmla="*/ 6581230 h 7116222"/>
              <a:gd name="connsiteX11796" fmla="*/ 605110 w 7180474"/>
              <a:gd name="connsiteY11796" fmla="*/ 6709487 h 7116222"/>
              <a:gd name="connsiteX11797" fmla="*/ 605110 w 7180474"/>
              <a:gd name="connsiteY11797" fmla="*/ 6807219 h 7116222"/>
              <a:gd name="connsiteX11798" fmla="*/ 512869 w 7180474"/>
              <a:gd name="connsiteY11798" fmla="*/ 6837488 h 7116222"/>
              <a:gd name="connsiteX11799" fmla="*/ 420754 w 7180474"/>
              <a:gd name="connsiteY11799" fmla="*/ 6807219 h 7116222"/>
              <a:gd name="connsiteX11800" fmla="*/ 680685 w 7180474"/>
              <a:gd name="connsiteY11800" fmla="*/ 6458744 h 7116222"/>
              <a:gd name="connsiteX11801" fmla="*/ 829926 w 7180474"/>
              <a:gd name="connsiteY11801" fmla="*/ 6409750 h 7116222"/>
              <a:gd name="connsiteX11802" fmla="*/ 922167 w 7180474"/>
              <a:gd name="connsiteY11802" fmla="*/ 6440019 h 7116222"/>
              <a:gd name="connsiteX11803" fmla="*/ 922167 w 7180474"/>
              <a:gd name="connsiteY11803" fmla="*/ 6537751 h 7116222"/>
              <a:gd name="connsiteX11804" fmla="*/ 865168 w 7180474"/>
              <a:gd name="connsiteY11804" fmla="*/ 6617142 h 7116222"/>
              <a:gd name="connsiteX11805" fmla="*/ 772927 w 7180474"/>
              <a:gd name="connsiteY11805" fmla="*/ 6586873 h 7116222"/>
              <a:gd name="connsiteX11806" fmla="*/ 848374 w 7180474"/>
              <a:gd name="connsiteY11806" fmla="*/ 6403722 h 7116222"/>
              <a:gd name="connsiteX11807" fmla="*/ 933618 w 7180474"/>
              <a:gd name="connsiteY11807" fmla="*/ 6375891 h 7116222"/>
              <a:gd name="connsiteX11808" fmla="*/ 933618 w 7180474"/>
              <a:gd name="connsiteY11808" fmla="*/ 6286111 h 7116222"/>
              <a:gd name="connsiteX11809" fmla="*/ 1018735 w 7180474"/>
              <a:gd name="connsiteY11809" fmla="*/ 6404235 h 7116222"/>
              <a:gd name="connsiteX11810" fmla="*/ 933618 w 7180474"/>
              <a:gd name="connsiteY11810" fmla="*/ 6522360 h 7116222"/>
              <a:gd name="connsiteX11811" fmla="*/ 933618 w 7180474"/>
              <a:gd name="connsiteY11811" fmla="*/ 6432580 h 7116222"/>
              <a:gd name="connsiteX11812" fmla="*/ 933618 w 7180474"/>
              <a:gd name="connsiteY11812" fmla="*/ 6541470 h 7116222"/>
              <a:gd name="connsiteX11813" fmla="*/ 933618 w 7180474"/>
              <a:gd name="connsiteY11813" fmla="*/ 6541470 h 7116222"/>
              <a:gd name="connsiteX11814" fmla="*/ 1025733 w 7180474"/>
              <a:gd name="connsiteY11814" fmla="*/ 6413213 h 7116222"/>
              <a:gd name="connsiteX11815" fmla="*/ 1117974 w 7180474"/>
              <a:gd name="connsiteY11815" fmla="*/ 6541470 h 7116222"/>
              <a:gd name="connsiteX11816" fmla="*/ 1117974 w 7180474"/>
              <a:gd name="connsiteY11816" fmla="*/ 6541470 h 7116222"/>
              <a:gd name="connsiteX11817" fmla="*/ 1117974 w 7180474"/>
              <a:gd name="connsiteY11817" fmla="*/ 6639202 h 7116222"/>
              <a:gd name="connsiteX11818" fmla="*/ 1025733 w 7180474"/>
              <a:gd name="connsiteY11818" fmla="*/ 6669342 h 7116222"/>
              <a:gd name="connsiteX11819" fmla="*/ 933618 w 7180474"/>
              <a:gd name="connsiteY11819" fmla="*/ 6639202 h 7116222"/>
              <a:gd name="connsiteX11820" fmla="*/ 1129425 w 7180474"/>
              <a:gd name="connsiteY11820" fmla="*/ 6647539 h 7116222"/>
              <a:gd name="connsiteX11821" fmla="*/ 1129425 w 7180474"/>
              <a:gd name="connsiteY11821" fmla="*/ 6557759 h 7116222"/>
              <a:gd name="connsiteX11822" fmla="*/ 1182098 w 7180474"/>
              <a:gd name="connsiteY11822" fmla="*/ 6630865 h 7116222"/>
              <a:gd name="connsiteX11823" fmla="*/ 1267342 w 7180474"/>
              <a:gd name="connsiteY11823" fmla="*/ 6603162 h 7116222"/>
              <a:gd name="connsiteX11824" fmla="*/ 1214796 w 7180474"/>
              <a:gd name="connsiteY11824" fmla="*/ 6676140 h 7116222"/>
              <a:gd name="connsiteX11825" fmla="*/ 1267342 w 7180474"/>
              <a:gd name="connsiteY11825" fmla="*/ 6749119 h 7116222"/>
              <a:gd name="connsiteX11826" fmla="*/ 1182225 w 7180474"/>
              <a:gd name="connsiteY11826" fmla="*/ 6721287 h 7116222"/>
              <a:gd name="connsiteX11827" fmla="*/ 1129552 w 7180474"/>
              <a:gd name="connsiteY11827" fmla="*/ 6794266 h 7116222"/>
              <a:gd name="connsiteX11828" fmla="*/ 1129552 w 7180474"/>
              <a:gd name="connsiteY11828" fmla="*/ 6704486 h 7116222"/>
              <a:gd name="connsiteX11829" fmla="*/ 1044435 w 7180474"/>
              <a:gd name="connsiteY11829" fmla="*/ 6676653 h 7116222"/>
              <a:gd name="connsiteX11830" fmla="*/ 1129425 w 7180474"/>
              <a:gd name="connsiteY11830" fmla="*/ 6813247 h 7116222"/>
              <a:gd name="connsiteX11831" fmla="*/ 1186424 w 7180474"/>
              <a:gd name="connsiteY11831" fmla="*/ 6734113 h 7116222"/>
              <a:gd name="connsiteX11832" fmla="*/ 1278666 w 7180474"/>
              <a:gd name="connsiteY11832" fmla="*/ 6764381 h 7116222"/>
              <a:gd name="connsiteX11833" fmla="*/ 1278666 w 7180474"/>
              <a:gd name="connsiteY11833" fmla="*/ 6764381 h 7116222"/>
              <a:gd name="connsiteX11834" fmla="*/ 1335665 w 7180474"/>
              <a:gd name="connsiteY11834" fmla="*/ 6843388 h 7116222"/>
              <a:gd name="connsiteX11835" fmla="*/ 1278666 w 7180474"/>
              <a:gd name="connsiteY11835" fmla="*/ 6922523 h 7116222"/>
              <a:gd name="connsiteX11836" fmla="*/ 1129425 w 7180474"/>
              <a:gd name="connsiteY11836" fmla="*/ 6971389 h 7116222"/>
              <a:gd name="connsiteX11837" fmla="*/ 1285790 w 7180474"/>
              <a:gd name="connsiteY11837" fmla="*/ 6754634 h 7116222"/>
              <a:gd name="connsiteX11838" fmla="*/ 1285790 w 7180474"/>
              <a:gd name="connsiteY11838" fmla="*/ 6754634 h 7116222"/>
              <a:gd name="connsiteX11839" fmla="*/ 1228919 w 7180474"/>
              <a:gd name="connsiteY11839" fmla="*/ 6675628 h 7116222"/>
              <a:gd name="connsiteX11840" fmla="*/ 1285918 w 7180474"/>
              <a:gd name="connsiteY11840" fmla="*/ 6596621 h 7116222"/>
              <a:gd name="connsiteX11841" fmla="*/ 1435031 w 7180474"/>
              <a:gd name="connsiteY11841" fmla="*/ 6547755 h 7116222"/>
              <a:gd name="connsiteX11842" fmla="*/ 1435031 w 7180474"/>
              <a:gd name="connsiteY11842" fmla="*/ 6705768 h 7116222"/>
              <a:gd name="connsiteX11843" fmla="*/ 1378032 w 7180474"/>
              <a:gd name="connsiteY11843" fmla="*/ 6784774 h 7116222"/>
              <a:gd name="connsiteX11844" fmla="*/ 1285918 w 7180474"/>
              <a:gd name="connsiteY11844" fmla="*/ 6754634 h 7116222"/>
              <a:gd name="connsiteX11845" fmla="*/ 1285918 w 7180474"/>
              <a:gd name="connsiteY11845" fmla="*/ 6754634 h 7116222"/>
              <a:gd name="connsiteX11846" fmla="*/ 1297241 w 7180474"/>
              <a:gd name="connsiteY11846" fmla="*/ 6580589 h 7116222"/>
              <a:gd name="connsiteX11847" fmla="*/ 1382358 w 7180474"/>
              <a:gd name="connsiteY11847" fmla="*/ 6462464 h 7116222"/>
              <a:gd name="connsiteX11848" fmla="*/ 1434904 w 7180474"/>
              <a:gd name="connsiteY11848" fmla="*/ 6479650 h 7116222"/>
              <a:gd name="connsiteX11849" fmla="*/ 1434904 w 7180474"/>
              <a:gd name="connsiteY11849" fmla="*/ 6535442 h 7116222"/>
              <a:gd name="connsiteX11850" fmla="*/ 1389356 w 7180474"/>
              <a:gd name="connsiteY11850" fmla="*/ 6452331 h 7116222"/>
              <a:gd name="connsiteX11851" fmla="*/ 1424598 w 7180474"/>
              <a:gd name="connsiteY11851" fmla="*/ 6403466 h 7116222"/>
              <a:gd name="connsiteX11852" fmla="*/ 1389356 w 7180474"/>
              <a:gd name="connsiteY11852" fmla="*/ 6354600 h 7116222"/>
              <a:gd name="connsiteX11853" fmla="*/ 1446355 w 7180474"/>
              <a:gd name="connsiteY11853" fmla="*/ 6336002 h 7116222"/>
              <a:gd name="connsiteX11854" fmla="*/ 1446355 w 7180474"/>
              <a:gd name="connsiteY11854" fmla="*/ 6276106 h 7116222"/>
              <a:gd name="connsiteX11855" fmla="*/ 1503354 w 7180474"/>
              <a:gd name="connsiteY11855" fmla="*/ 6294704 h 7116222"/>
              <a:gd name="connsiteX11856" fmla="*/ 1538596 w 7180474"/>
              <a:gd name="connsiteY11856" fmla="*/ 6245838 h 7116222"/>
              <a:gd name="connsiteX11857" fmla="*/ 1573839 w 7180474"/>
              <a:gd name="connsiteY11857" fmla="*/ 6294704 h 7116222"/>
              <a:gd name="connsiteX11858" fmla="*/ 1630838 w 7180474"/>
              <a:gd name="connsiteY11858" fmla="*/ 6276106 h 7116222"/>
              <a:gd name="connsiteX11859" fmla="*/ 1630838 w 7180474"/>
              <a:gd name="connsiteY11859" fmla="*/ 6336516 h 7116222"/>
              <a:gd name="connsiteX11860" fmla="*/ 1687837 w 7180474"/>
              <a:gd name="connsiteY11860" fmla="*/ 6355112 h 7116222"/>
              <a:gd name="connsiteX11861" fmla="*/ 1652594 w 7180474"/>
              <a:gd name="connsiteY11861" fmla="*/ 6403978 h 7116222"/>
              <a:gd name="connsiteX11862" fmla="*/ 1687837 w 7180474"/>
              <a:gd name="connsiteY11862" fmla="*/ 6452845 h 7116222"/>
              <a:gd name="connsiteX11863" fmla="*/ 1630838 w 7180474"/>
              <a:gd name="connsiteY11863" fmla="*/ 6471570 h 7116222"/>
              <a:gd name="connsiteX11864" fmla="*/ 1630838 w 7180474"/>
              <a:gd name="connsiteY11864" fmla="*/ 6531979 h 7116222"/>
              <a:gd name="connsiteX11865" fmla="*/ 1573966 w 7180474"/>
              <a:gd name="connsiteY11865" fmla="*/ 6513382 h 7116222"/>
              <a:gd name="connsiteX11866" fmla="*/ 1538724 w 7180474"/>
              <a:gd name="connsiteY11866" fmla="*/ 6562248 h 7116222"/>
              <a:gd name="connsiteX11867" fmla="*/ 1503481 w 7180474"/>
              <a:gd name="connsiteY11867" fmla="*/ 6513382 h 7116222"/>
              <a:gd name="connsiteX11868" fmla="*/ 1446482 w 7180474"/>
              <a:gd name="connsiteY11868" fmla="*/ 6532108 h 7116222"/>
              <a:gd name="connsiteX11869" fmla="*/ 1446482 w 7180474"/>
              <a:gd name="connsiteY11869" fmla="*/ 6471698 h 7116222"/>
              <a:gd name="connsiteX11870" fmla="*/ 1631092 w 7180474"/>
              <a:gd name="connsiteY11870" fmla="*/ 6543651 h 7116222"/>
              <a:gd name="connsiteX11871" fmla="*/ 1631092 w 7180474"/>
              <a:gd name="connsiteY11871" fmla="*/ 6689607 h 7116222"/>
              <a:gd name="connsiteX11872" fmla="*/ 1545976 w 7180474"/>
              <a:gd name="connsiteY11872" fmla="*/ 6571483 h 7116222"/>
              <a:gd name="connsiteX11873" fmla="*/ 1578547 w 7180474"/>
              <a:gd name="connsiteY11873" fmla="*/ 6526336 h 7116222"/>
              <a:gd name="connsiteX11874" fmla="*/ 1531853 w 7180474"/>
              <a:gd name="connsiteY11874" fmla="*/ 6571483 h 7116222"/>
              <a:gd name="connsiteX11875" fmla="*/ 1446609 w 7180474"/>
              <a:gd name="connsiteY11875" fmla="*/ 6689607 h 7116222"/>
              <a:gd name="connsiteX11876" fmla="*/ 1446609 w 7180474"/>
              <a:gd name="connsiteY11876" fmla="*/ 6544164 h 7116222"/>
              <a:gd name="connsiteX11877" fmla="*/ 1499282 w 7180474"/>
              <a:gd name="connsiteY11877" fmla="*/ 6526849 h 7116222"/>
              <a:gd name="connsiteX11878" fmla="*/ 1446609 w 7180474"/>
              <a:gd name="connsiteY11878" fmla="*/ 6709231 h 7116222"/>
              <a:gd name="connsiteX11879" fmla="*/ 1538851 w 7180474"/>
              <a:gd name="connsiteY11879" fmla="*/ 6580974 h 7116222"/>
              <a:gd name="connsiteX11880" fmla="*/ 1631092 w 7180474"/>
              <a:gd name="connsiteY11880" fmla="*/ 6709231 h 7116222"/>
              <a:gd name="connsiteX11881" fmla="*/ 1631092 w 7180474"/>
              <a:gd name="connsiteY11881" fmla="*/ 6806963 h 7116222"/>
              <a:gd name="connsiteX11882" fmla="*/ 1538851 w 7180474"/>
              <a:gd name="connsiteY11882" fmla="*/ 6837231 h 7116222"/>
              <a:gd name="connsiteX11883" fmla="*/ 1446609 w 7180474"/>
              <a:gd name="connsiteY11883" fmla="*/ 6806963 h 7116222"/>
              <a:gd name="connsiteX11884" fmla="*/ 1706667 w 7180474"/>
              <a:gd name="connsiteY11884" fmla="*/ 6458488 h 7116222"/>
              <a:gd name="connsiteX11885" fmla="*/ 1855908 w 7180474"/>
              <a:gd name="connsiteY11885" fmla="*/ 6409494 h 7116222"/>
              <a:gd name="connsiteX11886" fmla="*/ 1948022 w 7180474"/>
              <a:gd name="connsiteY11886" fmla="*/ 6439763 h 7116222"/>
              <a:gd name="connsiteX11887" fmla="*/ 1948022 w 7180474"/>
              <a:gd name="connsiteY11887" fmla="*/ 6537494 h 7116222"/>
              <a:gd name="connsiteX11888" fmla="*/ 1891023 w 7180474"/>
              <a:gd name="connsiteY11888" fmla="*/ 6616629 h 7116222"/>
              <a:gd name="connsiteX11889" fmla="*/ 1798909 w 7180474"/>
              <a:gd name="connsiteY11889" fmla="*/ 6586360 h 7116222"/>
              <a:gd name="connsiteX11890" fmla="*/ 1874356 w 7180474"/>
              <a:gd name="connsiteY11890" fmla="*/ 6403466 h 7116222"/>
              <a:gd name="connsiteX11891" fmla="*/ 1959346 w 7180474"/>
              <a:gd name="connsiteY11891" fmla="*/ 6376147 h 7116222"/>
              <a:gd name="connsiteX11892" fmla="*/ 1959346 w 7180474"/>
              <a:gd name="connsiteY11892" fmla="*/ 6286367 h 7116222"/>
              <a:gd name="connsiteX11893" fmla="*/ 2044590 w 7180474"/>
              <a:gd name="connsiteY11893" fmla="*/ 6404492 h 7116222"/>
              <a:gd name="connsiteX11894" fmla="*/ 1959346 w 7180474"/>
              <a:gd name="connsiteY11894" fmla="*/ 6522616 h 7116222"/>
              <a:gd name="connsiteX11895" fmla="*/ 1959346 w 7180474"/>
              <a:gd name="connsiteY11895" fmla="*/ 6432836 h 7116222"/>
              <a:gd name="connsiteX11896" fmla="*/ 1959346 w 7180474"/>
              <a:gd name="connsiteY11896" fmla="*/ 6541727 h 7116222"/>
              <a:gd name="connsiteX11897" fmla="*/ 1959346 w 7180474"/>
              <a:gd name="connsiteY11897" fmla="*/ 6541727 h 7116222"/>
              <a:gd name="connsiteX11898" fmla="*/ 2051587 w 7180474"/>
              <a:gd name="connsiteY11898" fmla="*/ 6413470 h 7116222"/>
              <a:gd name="connsiteX11899" fmla="*/ 2143829 w 7180474"/>
              <a:gd name="connsiteY11899" fmla="*/ 6541727 h 7116222"/>
              <a:gd name="connsiteX11900" fmla="*/ 2143829 w 7180474"/>
              <a:gd name="connsiteY11900" fmla="*/ 6541727 h 7116222"/>
              <a:gd name="connsiteX11901" fmla="*/ 2143829 w 7180474"/>
              <a:gd name="connsiteY11901" fmla="*/ 6639459 h 7116222"/>
              <a:gd name="connsiteX11902" fmla="*/ 2051587 w 7180474"/>
              <a:gd name="connsiteY11902" fmla="*/ 6669599 h 7116222"/>
              <a:gd name="connsiteX11903" fmla="*/ 1959346 w 7180474"/>
              <a:gd name="connsiteY11903" fmla="*/ 6639459 h 7116222"/>
              <a:gd name="connsiteX11904" fmla="*/ 2155280 w 7180474"/>
              <a:gd name="connsiteY11904" fmla="*/ 6647795 h 7116222"/>
              <a:gd name="connsiteX11905" fmla="*/ 2155280 w 7180474"/>
              <a:gd name="connsiteY11905" fmla="*/ 6558015 h 7116222"/>
              <a:gd name="connsiteX11906" fmla="*/ 2207953 w 7180474"/>
              <a:gd name="connsiteY11906" fmla="*/ 6631122 h 7116222"/>
              <a:gd name="connsiteX11907" fmla="*/ 2293070 w 7180474"/>
              <a:gd name="connsiteY11907" fmla="*/ 6603162 h 7116222"/>
              <a:gd name="connsiteX11908" fmla="*/ 2240397 w 7180474"/>
              <a:gd name="connsiteY11908" fmla="*/ 6676140 h 7116222"/>
              <a:gd name="connsiteX11909" fmla="*/ 2293070 w 7180474"/>
              <a:gd name="connsiteY11909" fmla="*/ 6749119 h 7116222"/>
              <a:gd name="connsiteX11910" fmla="*/ 2207953 w 7180474"/>
              <a:gd name="connsiteY11910" fmla="*/ 6721287 h 7116222"/>
              <a:gd name="connsiteX11911" fmla="*/ 2155280 w 7180474"/>
              <a:gd name="connsiteY11911" fmla="*/ 6794266 h 7116222"/>
              <a:gd name="connsiteX11912" fmla="*/ 2155280 w 7180474"/>
              <a:gd name="connsiteY11912" fmla="*/ 6704486 h 7116222"/>
              <a:gd name="connsiteX11913" fmla="*/ 2070163 w 7180474"/>
              <a:gd name="connsiteY11913" fmla="*/ 6676653 h 7116222"/>
              <a:gd name="connsiteX11914" fmla="*/ 2155280 w 7180474"/>
              <a:gd name="connsiteY11914" fmla="*/ 6813504 h 7116222"/>
              <a:gd name="connsiteX11915" fmla="*/ 2212279 w 7180474"/>
              <a:gd name="connsiteY11915" fmla="*/ 6734369 h 7116222"/>
              <a:gd name="connsiteX11916" fmla="*/ 2304521 w 7180474"/>
              <a:gd name="connsiteY11916" fmla="*/ 6764638 h 7116222"/>
              <a:gd name="connsiteX11917" fmla="*/ 2304521 w 7180474"/>
              <a:gd name="connsiteY11917" fmla="*/ 6764638 h 7116222"/>
              <a:gd name="connsiteX11918" fmla="*/ 2361519 w 7180474"/>
              <a:gd name="connsiteY11918" fmla="*/ 6843644 h 7116222"/>
              <a:gd name="connsiteX11919" fmla="*/ 2304521 w 7180474"/>
              <a:gd name="connsiteY11919" fmla="*/ 6922779 h 7116222"/>
              <a:gd name="connsiteX11920" fmla="*/ 2155280 w 7180474"/>
              <a:gd name="connsiteY11920" fmla="*/ 6971645 h 7116222"/>
              <a:gd name="connsiteX11921" fmla="*/ 2311645 w 7180474"/>
              <a:gd name="connsiteY11921" fmla="*/ 6754891 h 7116222"/>
              <a:gd name="connsiteX11922" fmla="*/ 2311645 w 7180474"/>
              <a:gd name="connsiteY11922" fmla="*/ 6754891 h 7116222"/>
              <a:gd name="connsiteX11923" fmla="*/ 2254774 w 7180474"/>
              <a:gd name="connsiteY11923" fmla="*/ 6675884 h 7116222"/>
              <a:gd name="connsiteX11924" fmla="*/ 2311773 w 7180474"/>
              <a:gd name="connsiteY11924" fmla="*/ 6596878 h 7116222"/>
              <a:gd name="connsiteX11925" fmla="*/ 2460886 w 7180474"/>
              <a:gd name="connsiteY11925" fmla="*/ 6548012 h 7116222"/>
              <a:gd name="connsiteX11926" fmla="*/ 2460886 w 7180474"/>
              <a:gd name="connsiteY11926" fmla="*/ 6705768 h 7116222"/>
              <a:gd name="connsiteX11927" fmla="*/ 2403887 w 7180474"/>
              <a:gd name="connsiteY11927" fmla="*/ 6784774 h 7116222"/>
              <a:gd name="connsiteX11928" fmla="*/ 2311773 w 7180474"/>
              <a:gd name="connsiteY11928" fmla="*/ 6754634 h 7116222"/>
              <a:gd name="connsiteX11929" fmla="*/ 2311773 w 7180474"/>
              <a:gd name="connsiteY11929" fmla="*/ 6754634 h 7116222"/>
              <a:gd name="connsiteX11930" fmla="*/ 2322969 w 7180474"/>
              <a:gd name="connsiteY11930" fmla="*/ 6580845 h 7116222"/>
              <a:gd name="connsiteX11931" fmla="*/ 2408213 w 7180474"/>
              <a:gd name="connsiteY11931" fmla="*/ 6462720 h 7116222"/>
              <a:gd name="connsiteX11932" fmla="*/ 2460759 w 7180474"/>
              <a:gd name="connsiteY11932" fmla="*/ 6479907 h 7116222"/>
              <a:gd name="connsiteX11933" fmla="*/ 2460759 w 7180474"/>
              <a:gd name="connsiteY11933" fmla="*/ 6535699 h 7116222"/>
              <a:gd name="connsiteX11934" fmla="*/ 2415210 w 7180474"/>
              <a:gd name="connsiteY11934" fmla="*/ 6452588 h 7116222"/>
              <a:gd name="connsiteX11935" fmla="*/ 2450453 w 7180474"/>
              <a:gd name="connsiteY11935" fmla="*/ 6403722 h 7116222"/>
              <a:gd name="connsiteX11936" fmla="*/ 2415210 w 7180474"/>
              <a:gd name="connsiteY11936" fmla="*/ 6354856 h 7116222"/>
              <a:gd name="connsiteX11937" fmla="*/ 2472209 w 7180474"/>
              <a:gd name="connsiteY11937" fmla="*/ 6336259 h 7116222"/>
              <a:gd name="connsiteX11938" fmla="*/ 2472209 w 7180474"/>
              <a:gd name="connsiteY11938" fmla="*/ 6276106 h 7116222"/>
              <a:gd name="connsiteX11939" fmla="*/ 2529208 w 7180474"/>
              <a:gd name="connsiteY11939" fmla="*/ 6294704 h 7116222"/>
              <a:gd name="connsiteX11940" fmla="*/ 2564451 w 7180474"/>
              <a:gd name="connsiteY11940" fmla="*/ 6245838 h 7116222"/>
              <a:gd name="connsiteX11941" fmla="*/ 2599694 w 7180474"/>
              <a:gd name="connsiteY11941" fmla="*/ 6294704 h 7116222"/>
              <a:gd name="connsiteX11942" fmla="*/ 2656693 w 7180474"/>
              <a:gd name="connsiteY11942" fmla="*/ 6276106 h 7116222"/>
              <a:gd name="connsiteX11943" fmla="*/ 2656693 w 7180474"/>
              <a:gd name="connsiteY11943" fmla="*/ 6336516 h 7116222"/>
              <a:gd name="connsiteX11944" fmla="*/ 2713692 w 7180474"/>
              <a:gd name="connsiteY11944" fmla="*/ 6355112 h 7116222"/>
              <a:gd name="connsiteX11945" fmla="*/ 2678449 w 7180474"/>
              <a:gd name="connsiteY11945" fmla="*/ 6403978 h 7116222"/>
              <a:gd name="connsiteX11946" fmla="*/ 2713692 w 7180474"/>
              <a:gd name="connsiteY11946" fmla="*/ 6452845 h 7116222"/>
              <a:gd name="connsiteX11947" fmla="*/ 2656693 w 7180474"/>
              <a:gd name="connsiteY11947" fmla="*/ 6471570 h 7116222"/>
              <a:gd name="connsiteX11948" fmla="*/ 2656693 w 7180474"/>
              <a:gd name="connsiteY11948" fmla="*/ 6531979 h 7116222"/>
              <a:gd name="connsiteX11949" fmla="*/ 2599694 w 7180474"/>
              <a:gd name="connsiteY11949" fmla="*/ 6513382 h 7116222"/>
              <a:gd name="connsiteX11950" fmla="*/ 2564451 w 7180474"/>
              <a:gd name="connsiteY11950" fmla="*/ 6562248 h 7116222"/>
              <a:gd name="connsiteX11951" fmla="*/ 2529208 w 7180474"/>
              <a:gd name="connsiteY11951" fmla="*/ 6513382 h 7116222"/>
              <a:gd name="connsiteX11952" fmla="*/ 2472209 w 7180474"/>
              <a:gd name="connsiteY11952" fmla="*/ 6532108 h 7116222"/>
              <a:gd name="connsiteX11953" fmla="*/ 2472209 w 7180474"/>
              <a:gd name="connsiteY11953" fmla="*/ 6471698 h 7116222"/>
              <a:gd name="connsiteX11954" fmla="*/ 2656947 w 7180474"/>
              <a:gd name="connsiteY11954" fmla="*/ 6543907 h 7116222"/>
              <a:gd name="connsiteX11955" fmla="*/ 2656947 w 7180474"/>
              <a:gd name="connsiteY11955" fmla="*/ 6689864 h 7116222"/>
              <a:gd name="connsiteX11956" fmla="*/ 2571830 w 7180474"/>
              <a:gd name="connsiteY11956" fmla="*/ 6571739 h 7116222"/>
              <a:gd name="connsiteX11957" fmla="*/ 2604274 w 7180474"/>
              <a:gd name="connsiteY11957" fmla="*/ 6526593 h 7116222"/>
              <a:gd name="connsiteX11958" fmla="*/ 2557708 w 7180474"/>
              <a:gd name="connsiteY11958" fmla="*/ 6571739 h 7116222"/>
              <a:gd name="connsiteX11959" fmla="*/ 2472464 w 7180474"/>
              <a:gd name="connsiteY11959" fmla="*/ 6689864 h 7116222"/>
              <a:gd name="connsiteX11960" fmla="*/ 2472464 w 7180474"/>
              <a:gd name="connsiteY11960" fmla="*/ 6544164 h 7116222"/>
              <a:gd name="connsiteX11961" fmla="*/ 2525137 w 7180474"/>
              <a:gd name="connsiteY11961" fmla="*/ 6526849 h 7116222"/>
              <a:gd name="connsiteX11962" fmla="*/ 2472464 w 7180474"/>
              <a:gd name="connsiteY11962" fmla="*/ 6709487 h 7116222"/>
              <a:gd name="connsiteX11963" fmla="*/ 2564706 w 7180474"/>
              <a:gd name="connsiteY11963" fmla="*/ 6581230 h 7116222"/>
              <a:gd name="connsiteX11964" fmla="*/ 2656947 w 7180474"/>
              <a:gd name="connsiteY11964" fmla="*/ 6709487 h 7116222"/>
              <a:gd name="connsiteX11965" fmla="*/ 2656947 w 7180474"/>
              <a:gd name="connsiteY11965" fmla="*/ 6807219 h 7116222"/>
              <a:gd name="connsiteX11966" fmla="*/ 2564706 w 7180474"/>
              <a:gd name="connsiteY11966" fmla="*/ 6837488 h 7116222"/>
              <a:gd name="connsiteX11967" fmla="*/ 2472464 w 7180474"/>
              <a:gd name="connsiteY11967" fmla="*/ 6807219 h 7116222"/>
              <a:gd name="connsiteX11968" fmla="*/ 2732395 w 7180474"/>
              <a:gd name="connsiteY11968" fmla="*/ 6458744 h 7116222"/>
              <a:gd name="connsiteX11969" fmla="*/ 2881635 w 7180474"/>
              <a:gd name="connsiteY11969" fmla="*/ 6409750 h 7116222"/>
              <a:gd name="connsiteX11970" fmla="*/ 2973877 w 7180474"/>
              <a:gd name="connsiteY11970" fmla="*/ 6440019 h 7116222"/>
              <a:gd name="connsiteX11971" fmla="*/ 2973877 w 7180474"/>
              <a:gd name="connsiteY11971" fmla="*/ 6537751 h 7116222"/>
              <a:gd name="connsiteX11972" fmla="*/ 2916878 w 7180474"/>
              <a:gd name="connsiteY11972" fmla="*/ 6616886 h 7116222"/>
              <a:gd name="connsiteX11973" fmla="*/ 2824509 w 7180474"/>
              <a:gd name="connsiteY11973" fmla="*/ 6586873 h 7116222"/>
              <a:gd name="connsiteX11974" fmla="*/ 2900211 w 7180474"/>
              <a:gd name="connsiteY11974" fmla="*/ 6403722 h 7116222"/>
              <a:gd name="connsiteX11975" fmla="*/ 2985328 w 7180474"/>
              <a:gd name="connsiteY11975" fmla="*/ 6375891 h 7116222"/>
              <a:gd name="connsiteX11976" fmla="*/ 2985328 w 7180474"/>
              <a:gd name="connsiteY11976" fmla="*/ 6286111 h 7116222"/>
              <a:gd name="connsiteX11977" fmla="*/ 3070445 w 7180474"/>
              <a:gd name="connsiteY11977" fmla="*/ 6404235 h 7116222"/>
              <a:gd name="connsiteX11978" fmla="*/ 2985328 w 7180474"/>
              <a:gd name="connsiteY11978" fmla="*/ 6522360 h 7116222"/>
              <a:gd name="connsiteX11979" fmla="*/ 2985328 w 7180474"/>
              <a:gd name="connsiteY11979" fmla="*/ 6432580 h 7116222"/>
              <a:gd name="connsiteX11980" fmla="*/ 2985328 w 7180474"/>
              <a:gd name="connsiteY11980" fmla="*/ 6541470 h 7116222"/>
              <a:gd name="connsiteX11981" fmla="*/ 2985328 w 7180474"/>
              <a:gd name="connsiteY11981" fmla="*/ 6541470 h 7116222"/>
              <a:gd name="connsiteX11982" fmla="*/ 3077569 w 7180474"/>
              <a:gd name="connsiteY11982" fmla="*/ 6413213 h 7116222"/>
              <a:gd name="connsiteX11983" fmla="*/ 3169811 w 7180474"/>
              <a:gd name="connsiteY11983" fmla="*/ 6541470 h 7116222"/>
              <a:gd name="connsiteX11984" fmla="*/ 3169811 w 7180474"/>
              <a:gd name="connsiteY11984" fmla="*/ 6541470 h 7116222"/>
              <a:gd name="connsiteX11985" fmla="*/ 3169811 w 7180474"/>
              <a:gd name="connsiteY11985" fmla="*/ 6639202 h 7116222"/>
              <a:gd name="connsiteX11986" fmla="*/ 3077569 w 7180474"/>
              <a:gd name="connsiteY11986" fmla="*/ 6669342 h 7116222"/>
              <a:gd name="connsiteX11987" fmla="*/ 2985328 w 7180474"/>
              <a:gd name="connsiteY11987" fmla="*/ 6639202 h 7116222"/>
              <a:gd name="connsiteX11988" fmla="*/ 3181262 w 7180474"/>
              <a:gd name="connsiteY11988" fmla="*/ 6647539 h 7116222"/>
              <a:gd name="connsiteX11989" fmla="*/ 3181262 w 7180474"/>
              <a:gd name="connsiteY11989" fmla="*/ 6557759 h 7116222"/>
              <a:gd name="connsiteX11990" fmla="*/ 3233935 w 7180474"/>
              <a:gd name="connsiteY11990" fmla="*/ 6630865 h 7116222"/>
              <a:gd name="connsiteX11991" fmla="*/ 3319052 w 7180474"/>
              <a:gd name="connsiteY11991" fmla="*/ 6602905 h 7116222"/>
              <a:gd name="connsiteX11992" fmla="*/ 3266378 w 7180474"/>
              <a:gd name="connsiteY11992" fmla="*/ 6675884 h 7116222"/>
              <a:gd name="connsiteX11993" fmla="*/ 3318925 w 7180474"/>
              <a:gd name="connsiteY11993" fmla="*/ 6748862 h 7116222"/>
              <a:gd name="connsiteX11994" fmla="*/ 3233808 w 7180474"/>
              <a:gd name="connsiteY11994" fmla="*/ 6721030 h 7116222"/>
              <a:gd name="connsiteX11995" fmla="*/ 3180753 w 7180474"/>
              <a:gd name="connsiteY11995" fmla="*/ 6793880 h 7116222"/>
              <a:gd name="connsiteX11996" fmla="*/ 3180753 w 7180474"/>
              <a:gd name="connsiteY11996" fmla="*/ 6704100 h 7116222"/>
              <a:gd name="connsiteX11997" fmla="*/ 3095636 w 7180474"/>
              <a:gd name="connsiteY11997" fmla="*/ 6676269 h 7116222"/>
              <a:gd name="connsiteX11998" fmla="*/ 3181262 w 7180474"/>
              <a:gd name="connsiteY11998" fmla="*/ 6813247 h 7116222"/>
              <a:gd name="connsiteX11999" fmla="*/ 3238261 w 7180474"/>
              <a:gd name="connsiteY11999" fmla="*/ 6734113 h 7116222"/>
              <a:gd name="connsiteX12000" fmla="*/ 3330375 w 7180474"/>
              <a:gd name="connsiteY12000" fmla="*/ 6764381 h 7116222"/>
              <a:gd name="connsiteX12001" fmla="*/ 3330375 w 7180474"/>
              <a:gd name="connsiteY12001" fmla="*/ 6764381 h 7116222"/>
              <a:gd name="connsiteX12002" fmla="*/ 3387374 w 7180474"/>
              <a:gd name="connsiteY12002" fmla="*/ 6843388 h 7116222"/>
              <a:gd name="connsiteX12003" fmla="*/ 3330375 w 7180474"/>
              <a:gd name="connsiteY12003" fmla="*/ 6922523 h 7116222"/>
              <a:gd name="connsiteX12004" fmla="*/ 3180753 w 7180474"/>
              <a:gd name="connsiteY12004" fmla="*/ 6971645 h 7116222"/>
              <a:gd name="connsiteX12005" fmla="*/ 3337500 w 7180474"/>
              <a:gd name="connsiteY12005" fmla="*/ 6754634 h 7116222"/>
              <a:gd name="connsiteX12006" fmla="*/ 3337500 w 7180474"/>
              <a:gd name="connsiteY12006" fmla="*/ 6754634 h 7116222"/>
              <a:gd name="connsiteX12007" fmla="*/ 3280501 w 7180474"/>
              <a:gd name="connsiteY12007" fmla="*/ 6675628 h 7116222"/>
              <a:gd name="connsiteX12008" fmla="*/ 3337500 w 7180474"/>
              <a:gd name="connsiteY12008" fmla="*/ 6596621 h 7116222"/>
              <a:gd name="connsiteX12009" fmla="*/ 3486105 w 7180474"/>
              <a:gd name="connsiteY12009" fmla="*/ 6547883 h 7116222"/>
              <a:gd name="connsiteX12010" fmla="*/ 3486105 w 7180474"/>
              <a:gd name="connsiteY12010" fmla="*/ 6705768 h 7116222"/>
              <a:gd name="connsiteX12011" fmla="*/ 3429105 w 7180474"/>
              <a:gd name="connsiteY12011" fmla="*/ 6784774 h 7116222"/>
              <a:gd name="connsiteX12012" fmla="*/ 3336991 w 7180474"/>
              <a:gd name="connsiteY12012" fmla="*/ 6754634 h 7116222"/>
              <a:gd name="connsiteX12013" fmla="*/ 3336991 w 7180474"/>
              <a:gd name="connsiteY12013" fmla="*/ 6754634 h 7116222"/>
              <a:gd name="connsiteX12014" fmla="*/ 3348951 w 7180474"/>
              <a:gd name="connsiteY12014" fmla="*/ 6580589 h 7116222"/>
              <a:gd name="connsiteX12015" fmla="*/ 3434068 w 7180474"/>
              <a:gd name="connsiteY12015" fmla="*/ 6462464 h 7116222"/>
              <a:gd name="connsiteX12016" fmla="*/ 3486741 w 7180474"/>
              <a:gd name="connsiteY12016" fmla="*/ 6479650 h 7116222"/>
              <a:gd name="connsiteX12017" fmla="*/ 3486741 w 7180474"/>
              <a:gd name="connsiteY12017" fmla="*/ 6535442 h 7116222"/>
              <a:gd name="connsiteX12018" fmla="*/ 3441192 w 7180474"/>
              <a:gd name="connsiteY12018" fmla="*/ 6452331 h 7116222"/>
              <a:gd name="connsiteX12019" fmla="*/ 3476435 w 7180474"/>
              <a:gd name="connsiteY12019" fmla="*/ 6403466 h 7116222"/>
              <a:gd name="connsiteX12020" fmla="*/ 3441192 w 7180474"/>
              <a:gd name="connsiteY12020" fmla="*/ 6354600 h 7116222"/>
              <a:gd name="connsiteX12021" fmla="*/ 3498192 w 7180474"/>
              <a:gd name="connsiteY12021" fmla="*/ 6336002 h 7116222"/>
              <a:gd name="connsiteX12022" fmla="*/ 3498192 w 7180474"/>
              <a:gd name="connsiteY12022" fmla="*/ 6276106 h 7116222"/>
              <a:gd name="connsiteX12023" fmla="*/ 3555190 w 7180474"/>
              <a:gd name="connsiteY12023" fmla="*/ 6294704 h 7116222"/>
              <a:gd name="connsiteX12024" fmla="*/ 3590433 w 7180474"/>
              <a:gd name="connsiteY12024" fmla="*/ 6245838 h 7116222"/>
              <a:gd name="connsiteX12025" fmla="*/ 3626058 w 7180474"/>
              <a:gd name="connsiteY12025" fmla="*/ 6295345 h 7116222"/>
              <a:gd name="connsiteX12026" fmla="*/ 3683057 w 7180474"/>
              <a:gd name="connsiteY12026" fmla="*/ 6276747 h 7116222"/>
              <a:gd name="connsiteX12027" fmla="*/ 3683057 w 7180474"/>
              <a:gd name="connsiteY12027" fmla="*/ 6337157 h 7116222"/>
              <a:gd name="connsiteX12028" fmla="*/ 3740055 w 7180474"/>
              <a:gd name="connsiteY12028" fmla="*/ 6355754 h 7116222"/>
              <a:gd name="connsiteX12029" fmla="*/ 3704813 w 7180474"/>
              <a:gd name="connsiteY12029" fmla="*/ 6404620 h 7116222"/>
              <a:gd name="connsiteX12030" fmla="*/ 3740055 w 7180474"/>
              <a:gd name="connsiteY12030" fmla="*/ 6453486 h 7116222"/>
              <a:gd name="connsiteX12031" fmla="*/ 3683057 w 7180474"/>
              <a:gd name="connsiteY12031" fmla="*/ 6472211 h 7116222"/>
              <a:gd name="connsiteX12032" fmla="*/ 3683057 w 7180474"/>
              <a:gd name="connsiteY12032" fmla="*/ 6532621 h 7116222"/>
              <a:gd name="connsiteX12033" fmla="*/ 3626058 w 7180474"/>
              <a:gd name="connsiteY12033" fmla="*/ 6513382 h 7116222"/>
              <a:gd name="connsiteX12034" fmla="*/ 3590815 w 7180474"/>
              <a:gd name="connsiteY12034" fmla="*/ 6562248 h 7116222"/>
              <a:gd name="connsiteX12035" fmla="*/ 3554936 w 7180474"/>
              <a:gd name="connsiteY12035" fmla="*/ 6513382 h 7116222"/>
              <a:gd name="connsiteX12036" fmla="*/ 3497937 w 7180474"/>
              <a:gd name="connsiteY12036" fmla="*/ 6532108 h 7116222"/>
              <a:gd name="connsiteX12037" fmla="*/ 3497937 w 7180474"/>
              <a:gd name="connsiteY12037" fmla="*/ 6471698 h 7116222"/>
              <a:gd name="connsiteX12038" fmla="*/ 3682929 w 7180474"/>
              <a:gd name="connsiteY12038" fmla="*/ 6543651 h 7116222"/>
              <a:gd name="connsiteX12039" fmla="*/ 3682929 w 7180474"/>
              <a:gd name="connsiteY12039" fmla="*/ 6689607 h 7116222"/>
              <a:gd name="connsiteX12040" fmla="*/ 3597812 w 7180474"/>
              <a:gd name="connsiteY12040" fmla="*/ 6571483 h 7116222"/>
              <a:gd name="connsiteX12041" fmla="*/ 3630256 w 7180474"/>
              <a:gd name="connsiteY12041" fmla="*/ 6526336 h 7116222"/>
              <a:gd name="connsiteX12042" fmla="*/ 3583563 w 7180474"/>
              <a:gd name="connsiteY12042" fmla="*/ 6571483 h 7116222"/>
              <a:gd name="connsiteX12043" fmla="*/ 3498446 w 7180474"/>
              <a:gd name="connsiteY12043" fmla="*/ 6689607 h 7116222"/>
              <a:gd name="connsiteX12044" fmla="*/ 3498446 w 7180474"/>
              <a:gd name="connsiteY12044" fmla="*/ 6544164 h 7116222"/>
              <a:gd name="connsiteX12045" fmla="*/ 3551119 w 7180474"/>
              <a:gd name="connsiteY12045" fmla="*/ 6526849 h 7116222"/>
              <a:gd name="connsiteX12046" fmla="*/ 3498446 w 7180474"/>
              <a:gd name="connsiteY12046" fmla="*/ 6709231 h 7116222"/>
              <a:gd name="connsiteX12047" fmla="*/ 3590688 w 7180474"/>
              <a:gd name="connsiteY12047" fmla="*/ 6580974 h 7116222"/>
              <a:gd name="connsiteX12048" fmla="*/ 3682929 w 7180474"/>
              <a:gd name="connsiteY12048" fmla="*/ 6709231 h 7116222"/>
              <a:gd name="connsiteX12049" fmla="*/ 3682929 w 7180474"/>
              <a:gd name="connsiteY12049" fmla="*/ 6806963 h 7116222"/>
              <a:gd name="connsiteX12050" fmla="*/ 3590688 w 7180474"/>
              <a:gd name="connsiteY12050" fmla="*/ 6837231 h 7116222"/>
              <a:gd name="connsiteX12051" fmla="*/ 3498446 w 7180474"/>
              <a:gd name="connsiteY12051" fmla="*/ 6806963 h 7116222"/>
              <a:gd name="connsiteX12052" fmla="*/ 3758377 w 7180474"/>
              <a:gd name="connsiteY12052" fmla="*/ 6458488 h 7116222"/>
              <a:gd name="connsiteX12053" fmla="*/ 3907617 w 7180474"/>
              <a:gd name="connsiteY12053" fmla="*/ 6409494 h 7116222"/>
              <a:gd name="connsiteX12054" fmla="*/ 3999859 w 7180474"/>
              <a:gd name="connsiteY12054" fmla="*/ 6439763 h 7116222"/>
              <a:gd name="connsiteX12055" fmla="*/ 3999859 w 7180474"/>
              <a:gd name="connsiteY12055" fmla="*/ 6537494 h 7116222"/>
              <a:gd name="connsiteX12056" fmla="*/ 3942860 w 7180474"/>
              <a:gd name="connsiteY12056" fmla="*/ 6616629 h 7116222"/>
              <a:gd name="connsiteX12057" fmla="*/ 3850618 w 7180474"/>
              <a:gd name="connsiteY12057" fmla="*/ 6586360 h 7116222"/>
              <a:gd name="connsiteX12058" fmla="*/ 3926193 w 7180474"/>
              <a:gd name="connsiteY12058" fmla="*/ 6403466 h 7116222"/>
              <a:gd name="connsiteX12059" fmla="*/ 4011310 w 7180474"/>
              <a:gd name="connsiteY12059" fmla="*/ 6375634 h 7116222"/>
              <a:gd name="connsiteX12060" fmla="*/ 4011310 w 7180474"/>
              <a:gd name="connsiteY12060" fmla="*/ 6285854 h 7116222"/>
              <a:gd name="connsiteX12061" fmla="*/ 4096426 w 7180474"/>
              <a:gd name="connsiteY12061" fmla="*/ 6403978 h 7116222"/>
              <a:gd name="connsiteX12062" fmla="*/ 4011310 w 7180474"/>
              <a:gd name="connsiteY12062" fmla="*/ 6522103 h 7116222"/>
              <a:gd name="connsiteX12063" fmla="*/ 4011310 w 7180474"/>
              <a:gd name="connsiteY12063" fmla="*/ 6432323 h 7116222"/>
              <a:gd name="connsiteX12064" fmla="*/ 4011310 w 7180474"/>
              <a:gd name="connsiteY12064" fmla="*/ 6541214 h 7116222"/>
              <a:gd name="connsiteX12065" fmla="*/ 4011310 w 7180474"/>
              <a:gd name="connsiteY12065" fmla="*/ 6541214 h 7116222"/>
              <a:gd name="connsiteX12066" fmla="*/ 4103551 w 7180474"/>
              <a:gd name="connsiteY12066" fmla="*/ 6412956 h 7116222"/>
              <a:gd name="connsiteX12067" fmla="*/ 4195793 w 7180474"/>
              <a:gd name="connsiteY12067" fmla="*/ 6541214 h 7116222"/>
              <a:gd name="connsiteX12068" fmla="*/ 4195793 w 7180474"/>
              <a:gd name="connsiteY12068" fmla="*/ 6541214 h 7116222"/>
              <a:gd name="connsiteX12069" fmla="*/ 4195793 w 7180474"/>
              <a:gd name="connsiteY12069" fmla="*/ 6638946 h 7116222"/>
              <a:gd name="connsiteX12070" fmla="*/ 4103551 w 7180474"/>
              <a:gd name="connsiteY12070" fmla="*/ 6669086 h 7116222"/>
              <a:gd name="connsiteX12071" fmla="*/ 4011310 w 7180474"/>
              <a:gd name="connsiteY12071" fmla="*/ 6638946 h 7116222"/>
              <a:gd name="connsiteX12072" fmla="*/ 4207244 w 7180474"/>
              <a:gd name="connsiteY12072" fmla="*/ 6647283 h 7116222"/>
              <a:gd name="connsiteX12073" fmla="*/ 4207244 w 7180474"/>
              <a:gd name="connsiteY12073" fmla="*/ 6557503 h 7116222"/>
              <a:gd name="connsiteX12074" fmla="*/ 4259790 w 7180474"/>
              <a:gd name="connsiteY12074" fmla="*/ 6630609 h 7116222"/>
              <a:gd name="connsiteX12075" fmla="*/ 4345034 w 7180474"/>
              <a:gd name="connsiteY12075" fmla="*/ 6602649 h 7116222"/>
              <a:gd name="connsiteX12076" fmla="*/ 4292361 w 7180474"/>
              <a:gd name="connsiteY12076" fmla="*/ 6675628 h 7116222"/>
              <a:gd name="connsiteX12077" fmla="*/ 4344907 w 7180474"/>
              <a:gd name="connsiteY12077" fmla="*/ 6748606 h 7116222"/>
              <a:gd name="connsiteX12078" fmla="*/ 4259790 w 7180474"/>
              <a:gd name="connsiteY12078" fmla="*/ 6720774 h 7116222"/>
              <a:gd name="connsiteX12079" fmla="*/ 4207244 w 7180474"/>
              <a:gd name="connsiteY12079" fmla="*/ 6793752 h 7116222"/>
              <a:gd name="connsiteX12080" fmla="*/ 4207244 w 7180474"/>
              <a:gd name="connsiteY12080" fmla="*/ 6703972 h 7116222"/>
              <a:gd name="connsiteX12081" fmla="*/ 4122254 w 7180474"/>
              <a:gd name="connsiteY12081" fmla="*/ 6675755 h 7116222"/>
              <a:gd name="connsiteX12082" fmla="*/ 4207244 w 7180474"/>
              <a:gd name="connsiteY12082" fmla="*/ 6812991 h 7116222"/>
              <a:gd name="connsiteX12083" fmla="*/ 4264243 w 7180474"/>
              <a:gd name="connsiteY12083" fmla="*/ 6733856 h 7116222"/>
              <a:gd name="connsiteX12084" fmla="*/ 4356357 w 7180474"/>
              <a:gd name="connsiteY12084" fmla="*/ 6764125 h 7116222"/>
              <a:gd name="connsiteX12085" fmla="*/ 4356357 w 7180474"/>
              <a:gd name="connsiteY12085" fmla="*/ 6764125 h 7116222"/>
              <a:gd name="connsiteX12086" fmla="*/ 4413229 w 7180474"/>
              <a:gd name="connsiteY12086" fmla="*/ 6843132 h 7116222"/>
              <a:gd name="connsiteX12087" fmla="*/ 4356230 w 7180474"/>
              <a:gd name="connsiteY12087" fmla="*/ 6922266 h 7116222"/>
              <a:gd name="connsiteX12088" fmla="*/ 4207117 w 7180474"/>
              <a:gd name="connsiteY12088" fmla="*/ 6971132 h 7116222"/>
              <a:gd name="connsiteX12089" fmla="*/ 4363482 w 7180474"/>
              <a:gd name="connsiteY12089" fmla="*/ 6754377 h 7116222"/>
              <a:gd name="connsiteX12090" fmla="*/ 4363482 w 7180474"/>
              <a:gd name="connsiteY12090" fmla="*/ 6754377 h 7116222"/>
              <a:gd name="connsiteX12091" fmla="*/ 4306483 w 7180474"/>
              <a:gd name="connsiteY12091" fmla="*/ 6675371 h 7116222"/>
              <a:gd name="connsiteX12092" fmla="*/ 4363482 w 7180474"/>
              <a:gd name="connsiteY12092" fmla="*/ 6596364 h 7116222"/>
              <a:gd name="connsiteX12093" fmla="*/ 4512723 w 7180474"/>
              <a:gd name="connsiteY12093" fmla="*/ 6547498 h 7116222"/>
              <a:gd name="connsiteX12094" fmla="*/ 4512723 w 7180474"/>
              <a:gd name="connsiteY12094" fmla="*/ 6705768 h 7116222"/>
              <a:gd name="connsiteX12095" fmla="*/ 4455724 w 7180474"/>
              <a:gd name="connsiteY12095" fmla="*/ 6784774 h 7116222"/>
              <a:gd name="connsiteX12096" fmla="*/ 4363482 w 7180474"/>
              <a:gd name="connsiteY12096" fmla="*/ 6754634 h 7116222"/>
              <a:gd name="connsiteX12097" fmla="*/ 4363482 w 7180474"/>
              <a:gd name="connsiteY12097" fmla="*/ 6754634 h 7116222"/>
              <a:gd name="connsiteX12098" fmla="*/ 4374933 w 7180474"/>
              <a:gd name="connsiteY12098" fmla="*/ 6580332 h 7116222"/>
              <a:gd name="connsiteX12099" fmla="*/ 4460050 w 7180474"/>
              <a:gd name="connsiteY12099" fmla="*/ 6462208 h 7116222"/>
              <a:gd name="connsiteX12100" fmla="*/ 4512723 w 7180474"/>
              <a:gd name="connsiteY12100" fmla="*/ 6479394 h 7116222"/>
              <a:gd name="connsiteX12101" fmla="*/ 4512723 w 7180474"/>
              <a:gd name="connsiteY12101" fmla="*/ 6535186 h 7116222"/>
              <a:gd name="connsiteX12102" fmla="*/ 4467174 w 7180474"/>
              <a:gd name="connsiteY12102" fmla="*/ 6452075 h 7116222"/>
              <a:gd name="connsiteX12103" fmla="*/ 4502417 w 7180474"/>
              <a:gd name="connsiteY12103" fmla="*/ 6403209 h 7116222"/>
              <a:gd name="connsiteX12104" fmla="*/ 4467174 w 7180474"/>
              <a:gd name="connsiteY12104" fmla="*/ 6354343 h 7116222"/>
              <a:gd name="connsiteX12105" fmla="*/ 4524174 w 7180474"/>
              <a:gd name="connsiteY12105" fmla="*/ 6335746 h 7116222"/>
              <a:gd name="connsiteX12106" fmla="*/ 4524174 w 7180474"/>
              <a:gd name="connsiteY12106" fmla="*/ 6276106 h 7116222"/>
              <a:gd name="connsiteX12107" fmla="*/ 4580282 w 7180474"/>
              <a:gd name="connsiteY12107" fmla="*/ 6295345 h 7116222"/>
              <a:gd name="connsiteX12108" fmla="*/ 4615524 w 7180474"/>
              <a:gd name="connsiteY12108" fmla="*/ 6246479 h 7116222"/>
              <a:gd name="connsiteX12109" fmla="*/ 4650767 w 7180474"/>
              <a:gd name="connsiteY12109" fmla="*/ 6295345 h 7116222"/>
              <a:gd name="connsiteX12110" fmla="*/ 4707766 w 7180474"/>
              <a:gd name="connsiteY12110" fmla="*/ 6276747 h 7116222"/>
              <a:gd name="connsiteX12111" fmla="*/ 4707766 w 7180474"/>
              <a:gd name="connsiteY12111" fmla="*/ 6337157 h 7116222"/>
              <a:gd name="connsiteX12112" fmla="*/ 4764765 w 7180474"/>
              <a:gd name="connsiteY12112" fmla="*/ 6355754 h 7116222"/>
              <a:gd name="connsiteX12113" fmla="*/ 4729523 w 7180474"/>
              <a:gd name="connsiteY12113" fmla="*/ 6404620 h 7116222"/>
              <a:gd name="connsiteX12114" fmla="*/ 4764765 w 7180474"/>
              <a:gd name="connsiteY12114" fmla="*/ 6453486 h 7116222"/>
              <a:gd name="connsiteX12115" fmla="*/ 4707766 w 7180474"/>
              <a:gd name="connsiteY12115" fmla="*/ 6472211 h 7116222"/>
              <a:gd name="connsiteX12116" fmla="*/ 4707766 w 7180474"/>
              <a:gd name="connsiteY12116" fmla="*/ 6532621 h 7116222"/>
              <a:gd name="connsiteX12117" fmla="*/ 4651149 w 7180474"/>
              <a:gd name="connsiteY12117" fmla="*/ 6513382 h 7116222"/>
              <a:gd name="connsiteX12118" fmla="*/ 4615906 w 7180474"/>
              <a:gd name="connsiteY12118" fmla="*/ 6562248 h 7116222"/>
              <a:gd name="connsiteX12119" fmla="*/ 4580282 w 7180474"/>
              <a:gd name="connsiteY12119" fmla="*/ 6513382 h 7116222"/>
              <a:gd name="connsiteX12120" fmla="*/ 4523283 w 7180474"/>
              <a:gd name="connsiteY12120" fmla="*/ 6532108 h 7116222"/>
              <a:gd name="connsiteX12121" fmla="*/ 4523283 w 7180474"/>
              <a:gd name="connsiteY12121" fmla="*/ 6471698 h 7116222"/>
              <a:gd name="connsiteX12122" fmla="*/ 4708911 w 7180474"/>
              <a:gd name="connsiteY12122" fmla="*/ 6543395 h 7116222"/>
              <a:gd name="connsiteX12123" fmla="*/ 4708911 w 7180474"/>
              <a:gd name="connsiteY12123" fmla="*/ 6689351 h 7116222"/>
              <a:gd name="connsiteX12124" fmla="*/ 4623667 w 7180474"/>
              <a:gd name="connsiteY12124" fmla="*/ 6571226 h 7116222"/>
              <a:gd name="connsiteX12125" fmla="*/ 4656238 w 7180474"/>
              <a:gd name="connsiteY12125" fmla="*/ 6526079 h 7116222"/>
              <a:gd name="connsiteX12126" fmla="*/ 4609545 w 7180474"/>
              <a:gd name="connsiteY12126" fmla="*/ 6571226 h 7116222"/>
              <a:gd name="connsiteX12127" fmla="*/ 4524428 w 7180474"/>
              <a:gd name="connsiteY12127" fmla="*/ 6689351 h 7116222"/>
              <a:gd name="connsiteX12128" fmla="*/ 4524428 w 7180474"/>
              <a:gd name="connsiteY12128" fmla="*/ 6544164 h 7116222"/>
              <a:gd name="connsiteX12129" fmla="*/ 4577101 w 7180474"/>
              <a:gd name="connsiteY12129" fmla="*/ 6526849 h 7116222"/>
              <a:gd name="connsiteX12130" fmla="*/ 4524428 w 7180474"/>
              <a:gd name="connsiteY12130" fmla="*/ 6708974 h 7116222"/>
              <a:gd name="connsiteX12131" fmla="*/ 4616670 w 7180474"/>
              <a:gd name="connsiteY12131" fmla="*/ 6580717 h 7116222"/>
              <a:gd name="connsiteX12132" fmla="*/ 4708911 w 7180474"/>
              <a:gd name="connsiteY12132" fmla="*/ 6708974 h 7116222"/>
              <a:gd name="connsiteX12133" fmla="*/ 4708911 w 7180474"/>
              <a:gd name="connsiteY12133" fmla="*/ 6806706 h 7116222"/>
              <a:gd name="connsiteX12134" fmla="*/ 4616670 w 7180474"/>
              <a:gd name="connsiteY12134" fmla="*/ 6836975 h 7116222"/>
              <a:gd name="connsiteX12135" fmla="*/ 4524428 w 7180474"/>
              <a:gd name="connsiteY12135" fmla="*/ 6806706 h 7116222"/>
              <a:gd name="connsiteX12136" fmla="*/ 4783850 w 7180474"/>
              <a:gd name="connsiteY12136" fmla="*/ 6459001 h 7116222"/>
              <a:gd name="connsiteX12137" fmla="*/ 4933091 w 7180474"/>
              <a:gd name="connsiteY12137" fmla="*/ 6410007 h 7116222"/>
              <a:gd name="connsiteX12138" fmla="*/ 5025587 w 7180474"/>
              <a:gd name="connsiteY12138" fmla="*/ 6440275 h 7116222"/>
              <a:gd name="connsiteX12139" fmla="*/ 5025587 w 7180474"/>
              <a:gd name="connsiteY12139" fmla="*/ 6538007 h 7116222"/>
              <a:gd name="connsiteX12140" fmla="*/ 4968587 w 7180474"/>
              <a:gd name="connsiteY12140" fmla="*/ 6617142 h 7116222"/>
              <a:gd name="connsiteX12141" fmla="*/ 4876346 w 7180474"/>
              <a:gd name="connsiteY12141" fmla="*/ 6586873 h 7116222"/>
              <a:gd name="connsiteX12142" fmla="*/ 4951666 w 7180474"/>
              <a:gd name="connsiteY12142" fmla="*/ 6403978 h 7116222"/>
              <a:gd name="connsiteX12143" fmla="*/ 5036783 w 7180474"/>
              <a:gd name="connsiteY12143" fmla="*/ 6376147 h 7116222"/>
              <a:gd name="connsiteX12144" fmla="*/ 5036783 w 7180474"/>
              <a:gd name="connsiteY12144" fmla="*/ 6286367 h 7116222"/>
              <a:gd name="connsiteX12145" fmla="*/ 5121900 w 7180474"/>
              <a:gd name="connsiteY12145" fmla="*/ 6404492 h 7116222"/>
              <a:gd name="connsiteX12146" fmla="*/ 5036783 w 7180474"/>
              <a:gd name="connsiteY12146" fmla="*/ 6522616 h 7116222"/>
              <a:gd name="connsiteX12147" fmla="*/ 5036783 w 7180474"/>
              <a:gd name="connsiteY12147" fmla="*/ 6432836 h 7116222"/>
              <a:gd name="connsiteX12148" fmla="*/ 5036783 w 7180474"/>
              <a:gd name="connsiteY12148" fmla="*/ 6541727 h 7116222"/>
              <a:gd name="connsiteX12149" fmla="*/ 5036783 w 7180474"/>
              <a:gd name="connsiteY12149" fmla="*/ 6541727 h 7116222"/>
              <a:gd name="connsiteX12150" fmla="*/ 5129025 w 7180474"/>
              <a:gd name="connsiteY12150" fmla="*/ 6413470 h 7116222"/>
              <a:gd name="connsiteX12151" fmla="*/ 5221266 w 7180474"/>
              <a:gd name="connsiteY12151" fmla="*/ 6541727 h 7116222"/>
              <a:gd name="connsiteX12152" fmla="*/ 5221266 w 7180474"/>
              <a:gd name="connsiteY12152" fmla="*/ 6541727 h 7116222"/>
              <a:gd name="connsiteX12153" fmla="*/ 5221266 w 7180474"/>
              <a:gd name="connsiteY12153" fmla="*/ 6639459 h 7116222"/>
              <a:gd name="connsiteX12154" fmla="*/ 5129025 w 7180474"/>
              <a:gd name="connsiteY12154" fmla="*/ 6669599 h 7116222"/>
              <a:gd name="connsiteX12155" fmla="*/ 5036783 w 7180474"/>
              <a:gd name="connsiteY12155" fmla="*/ 6639459 h 7116222"/>
              <a:gd name="connsiteX12156" fmla="*/ 5232717 w 7180474"/>
              <a:gd name="connsiteY12156" fmla="*/ 6647795 h 7116222"/>
              <a:gd name="connsiteX12157" fmla="*/ 5232717 w 7180474"/>
              <a:gd name="connsiteY12157" fmla="*/ 6558015 h 7116222"/>
              <a:gd name="connsiteX12158" fmla="*/ 5285263 w 7180474"/>
              <a:gd name="connsiteY12158" fmla="*/ 6631122 h 7116222"/>
              <a:gd name="connsiteX12159" fmla="*/ 5370380 w 7180474"/>
              <a:gd name="connsiteY12159" fmla="*/ 6603162 h 7116222"/>
              <a:gd name="connsiteX12160" fmla="*/ 5318215 w 7180474"/>
              <a:gd name="connsiteY12160" fmla="*/ 6675755 h 7116222"/>
              <a:gd name="connsiteX12161" fmla="*/ 5370761 w 7180474"/>
              <a:gd name="connsiteY12161" fmla="*/ 6748734 h 7116222"/>
              <a:gd name="connsiteX12162" fmla="*/ 5285645 w 7180474"/>
              <a:gd name="connsiteY12162" fmla="*/ 6720902 h 7116222"/>
              <a:gd name="connsiteX12163" fmla="*/ 5233099 w 7180474"/>
              <a:gd name="connsiteY12163" fmla="*/ 6793880 h 7116222"/>
              <a:gd name="connsiteX12164" fmla="*/ 5233099 w 7180474"/>
              <a:gd name="connsiteY12164" fmla="*/ 6704100 h 7116222"/>
              <a:gd name="connsiteX12165" fmla="*/ 5147854 w 7180474"/>
              <a:gd name="connsiteY12165" fmla="*/ 6676269 h 7116222"/>
              <a:gd name="connsiteX12166" fmla="*/ 5232717 w 7180474"/>
              <a:gd name="connsiteY12166" fmla="*/ 6813504 h 7116222"/>
              <a:gd name="connsiteX12167" fmla="*/ 5289589 w 7180474"/>
              <a:gd name="connsiteY12167" fmla="*/ 6734369 h 7116222"/>
              <a:gd name="connsiteX12168" fmla="*/ 5381830 w 7180474"/>
              <a:gd name="connsiteY12168" fmla="*/ 6764638 h 7116222"/>
              <a:gd name="connsiteX12169" fmla="*/ 5381830 w 7180474"/>
              <a:gd name="connsiteY12169" fmla="*/ 6764638 h 7116222"/>
              <a:gd name="connsiteX12170" fmla="*/ 5438702 w 7180474"/>
              <a:gd name="connsiteY12170" fmla="*/ 6843644 h 7116222"/>
              <a:gd name="connsiteX12171" fmla="*/ 5381830 w 7180474"/>
              <a:gd name="connsiteY12171" fmla="*/ 6922779 h 7116222"/>
              <a:gd name="connsiteX12172" fmla="*/ 5232717 w 7180474"/>
              <a:gd name="connsiteY12172" fmla="*/ 6971645 h 7116222"/>
              <a:gd name="connsiteX12173" fmla="*/ 5388955 w 7180474"/>
              <a:gd name="connsiteY12173" fmla="*/ 6754891 h 7116222"/>
              <a:gd name="connsiteX12174" fmla="*/ 5388955 w 7180474"/>
              <a:gd name="connsiteY12174" fmla="*/ 6754891 h 7116222"/>
              <a:gd name="connsiteX12175" fmla="*/ 5331956 w 7180474"/>
              <a:gd name="connsiteY12175" fmla="*/ 6675884 h 7116222"/>
              <a:gd name="connsiteX12176" fmla="*/ 5388955 w 7180474"/>
              <a:gd name="connsiteY12176" fmla="*/ 6596878 h 7116222"/>
              <a:gd name="connsiteX12177" fmla="*/ 5538196 w 7180474"/>
              <a:gd name="connsiteY12177" fmla="*/ 6548012 h 7116222"/>
              <a:gd name="connsiteX12178" fmla="*/ 5538196 w 7180474"/>
              <a:gd name="connsiteY12178" fmla="*/ 6705768 h 7116222"/>
              <a:gd name="connsiteX12179" fmla="*/ 5481197 w 7180474"/>
              <a:gd name="connsiteY12179" fmla="*/ 6784774 h 7116222"/>
              <a:gd name="connsiteX12180" fmla="*/ 5388955 w 7180474"/>
              <a:gd name="connsiteY12180" fmla="*/ 6754634 h 7116222"/>
              <a:gd name="connsiteX12181" fmla="*/ 5388955 w 7180474"/>
              <a:gd name="connsiteY12181" fmla="*/ 6754634 h 7116222"/>
              <a:gd name="connsiteX12182" fmla="*/ 5400406 w 7180474"/>
              <a:gd name="connsiteY12182" fmla="*/ 6580845 h 7116222"/>
              <a:gd name="connsiteX12183" fmla="*/ 5485523 w 7180474"/>
              <a:gd name="connsiteY12183" fmla="*/ 6462720 h 7116222"/>
              <a:gd name="connsiteX12184" fmla="*/ 5538196 w 7180474"/>
              <a:gd name="connsiteY12184" fmla="*/ 6479907 h 7116222"/>
              <a:gd name="connsiteX12185" fmla="*/ 5538196 w 7180474"/>
              <a:gd name="connsiteY12185" fmla="*/ 6535699 h 7116222"/>
              <a:gd name="connsiteX12186" fmla="*/ 5492648 w 7180474"/>
              <a:gd name="connsiteY12186" fmla="*/ 6452588 h 7116222"/>
              <a:gd name="connsiteX12187" fmla="*/ 5527890 w 7180474"/>
              <a:gd name="connsiteY12187" fmla="*/ 6403722 h 7116222"/>
              <a:gd name="connsiteX12188" fmla="*/ 5492648 w 7180474"/>
              <a:gd name="connsiteY12188" fmla="*/ 6354856 h 7116222"/>
              <a:gd name="connsiteX12189" fmla="*/ 5549647 w 7180474"/>
              <a:gd name="connsiteY12189" fmla="*/ 6336259 h 7116222"/>
              <a:gd name="connsiteX12190" fmla="*/ 5549647 w 7180474"/>
              <a:gd name="connsiteY12190" fmla="*/ 6276106 h 7116222"/>
              <a:gd name="connsiteX12191" fmla="*/ 5606646 w 7180474"/>
              <a:gd name="connsiteY12191" fmla="*/ 6294704 h 7116222"/>
              <a:gd name="connsiteX12192" fmla="*/ 5641888 w 7180474"/>
              <a:gd name="connsiteY12192" fmla="*/ 6245838 h 7116222"/>
              <a:gd name="connsiteX12193" fmla="*/ 5677004 w 7180474"/>
              <a:gd name="connsiteY12193" fmla="*/ 6294704 h 7116222"/>
              <a:gd name="connsiteX12194" fmla="*/ 5734003 w 7180474"/>
              <a:gd name="connsiteY12194" fmla="*/ 6276106 h 7116222"/>
              <a:gd name="connsiteX12195" fmla="*/ 5734003 w 7180474"/>
              <a:gd name="connsiteY12195" fmla="*/ 6336516 h 7116222"/>
              <a:gd name="connsiteX12196" fmla="*/ 5791002 w 7180474"/>
              <a:gd name="connsiteY12196" fmla="*/ 6355112 h 7116222"/>
              <a:gd name="connsiteX12197" fmla="*/ 5755759 w 7180474"/>
              <a:gd name="connsiteY12197" fmla="*/ 6403978 h 7116222"/>
              <a:gd name="connsiteX12198" fmla="*/ 5791002 w 7180474"/>
              <a:gd name="connsiteY12198" fmla="*/ 6452845 h 7116222"/>
              <a:gd name="connsiteX12199" fmla="*/ 5734003 w 7180474"/>
              <a:gd name="connsiteY12199" fmla="*/ 6471570 h 7116222"/>
              <a:gd name="connsiteX12200" fmla="*/ 5734003 w 7180474"/>
              <a:gd name="connsiteY12200" fmla="*/ 6531979 h 7116222"/>
              <a:gd name="connsiteX12201" fmla="*/ 5676749 w 7180474"/>
              <a:gd name="connsiteY12201" fmla="*/ 6513382 h 7116222"/>
              <a:gd name="connsiteX12202" fmla="*/ 5641634 w 7180474"/>
              <a:gd name="connsiteY12202" fmla="*/ 6562248 h 7116222"/>
              <a:gd name="connsiteX12203" fmla="*/ 5606391 w 7180474"/>
              <a:gd name="connsiteY12203" fmla="*/ 6513382 h 7116222"/>
              <a:gd name="connsiteX12204" fmla="*/ 5549392 w 7180474"/>
              <a:gd name="connsiteY12204" fmla="*/ 6532108 h 7116222"/>
              <a:gd name="connsiteX12205" fmla="*/ 5549392 w 7180474"/>
              <a:gd name="connsiteY12205" fmla="*/ 6471698 h 7116222"/>
              <a:gd name="connsiteX12206" fmla="*/ 5734384 w 7180474"/>
              <a:gd name="connsiteY12206" fmla="*/ 6543907 h 7116222"/>
              <a:gd name="connsiteX12207" fmla="*/ 5734384 w 7180474"/>
              <a:gd name="connsiteY12207" fmla="*/ 6689864 h 7116222"/>
              <a:gd name="connsiteX12208" fmla="*/ 5649013 w 7180474"/>
              <a:gd name="connsiteY12208" fmla="*/ 6571996 h 7116222"/>
              <a:gd name="connsiteX12209" fmla="*/ 5681584 w 7180474"/>
              <a:gd name="connsiteY12209" fmla="*/ 6526849 h 7116222"/>
              <a:gd name="connsiteX12210" fmla="*/ 5635145 w 7180474"/>
              <a:gd name="connsiteY12210" fmla="*/ 6571739 h 7116222"/>
              <a:gd name="connsiteX12211" fmla="*/ 5550028 w 7180474"/>
              <a:gd name="connsiteY12211" fmla="*/ 6689864 h 7116222"/>
              <a:gd name="connsiteX12212" fmla="*/ 5550028 w 7180474"/>
              <a:gd name="connsiteY12212" fmla="*/ 6544164 h 7116222"/>
              <a:gd name="connsiteX12213" fmla="*/ 5602574 w 7180474"/>
              <a:gd name="connsiteY12213" fmla="*/ 6526849 h 7116222"/>
              <a:gd name="connsiteX12214" fmla="*/ 5550028 w 7180474"/>
              <a:gd name="connsiteY12214" fmla="*/ 6709487 h 7116222"/>
              <a:gd name="connsiteX12215" fmla="*/ 5642270 w 7180474"/>
              <a:gd name="connsiteY12215" fmla="*/ 6581230 h 7116222"/>
              <a:gd name="connsiteX12216" fmla="*/ 5734384 w 7180474"/>
              <a:gd name="connsiteY12216" fmla="*/ 6709487 h 7116222"/>
              <a:gd name="connsiteX12217" fmla="*/ 5734384 w 7180474"/>
              <a:gd name="connsiteY12217" fmla="*/ 6807219 h 7116222"/>
              <a:gd name="connsiteX12218" fmla="*/ 5642270 w 7180474"/>
              <a:gd name="connsiteY12218" fmla="*/ 6837488 h 7116222"/>
              <a:gd name="connsiteX12219" fmla="*/ 5550028 w 7180474"/>
              <a:gd name="connsiteY12219" fmla="*/ 6807219 h 7116222"/>
              <a:gd name="connsiteX12220" fmla="*/ 5809959 w 7180474"/>
              <a:gd name="connsiteY12220" fmla="*/ 6458744 h 7116222"/>
              <a:gd name="connsiteX12221" fmla="*/ 5959200 w 7180474"/>
              <a:gd name="connsiteY12221" fmla="*/ 6409750 h 7116222"/>
              <a:gd name="connsiteX12222" fmla="*/ 6051441 w 7180474"/>
              <a:gd name="connsiteY12222" fmla="*/ 6440019 h 7116222"/>
              <a:gd name="connsiteX12223" fmla="*/ 6051441 w 7180474"/>
              <a:gd name="connsiteY12223" fmla="*/ 6537751 h 7116222"/>
              <a:gd name="connsiteX12224" fmla="*/ 5994442 w 7180474"/>
              <a:gd name="connsiteY12224" fmla="*/ 6616886 h 7116222"/>
              <a:gd name="connsiteX12225" fmla="*/ 5902201 w 7180474"/>
              <a:gd name="connsiteY12225" fmla="*/ 6586617 h 7116222"/>
              <a:gd name="connsiteX12226" fmla="*/ 5977648 w 7180474"/>
              <a:gd name="connsiteY12226" fmla="*/ 6403722 h 7116222"/>
              <a:gd name="connsiteX12227" fmla="*/ 6062892 w 7180474"/>
              <a:gd name="connsiteY12227" fmla="*/ 6375891 h 7116222"/>
              <a:gd name="connsiteX12228" fmla="*/ 6062892 w 7180474"/>
              <a:gd name="connsiteY12228" fmla="*/ 6286111 h 7116222"/>
              <a:gd name="connsiteX12229" fmla="*/ 6148009 w 7180474"/>
              <a:gd name="connsiteY12229" fmla="*/ 6404235 h 7116222"/>
              <a:gd name="connsiteX12230" fmla="*/ 6062892 w 7180474"/>
              <a:gd name="connsiteY12230" fmla="*/ 6522360 h 7116222"/>
              <a:gd name="connsiteX12231" fmla="*/ 6062892 w 7180474"/>
              <a:gd name="connsiteY12231" fmla="*/ 6432580 h 7116222"/>
              <a:gd name="connsiteX12232" fmla="*/ 6062892 w 7180474"/>
              <a:gd name="connsiteY12232" fmla="*/ 6541470 h 7116222"/>
              <a:gd name="connsiteX12233" fmla="*/ 6062892 w 7180474"/>
              <a:gd name="connsiteY12233" fmla="*/ 6541470 h 7116222"/>
              <a:gd name="connsiteX12234" fmla="*/ 6155134 w 7180474"/>
              <a:gd name="connsiteY12234" fmla="*/ 6413213 h 7116222"/>
              <a:gd name="connsiteX12235" fmla="*/ 6247248 w 7180474"/>
              <a:gd name="connsiteY12235" fmla="*/ 6541470 h 7116222"/>
              <a:gd name="connsiteX12236" fmla="*/ 6247248 w 7180474"/>
              <a:gd name="connsiteY12236" fmla="*/ 6541470 h 7116222"/>
              <a:gd name="connsiteX12237" fmla="*/ 6247248 w 7180474"/>
              <a:gd name="connsiteY12237" fmla="*/ 6639202 h 7116222"/>
              <a:gd name="connsiteX12238" fmla="*/ 6155134 w 7180474"/>
              <a:gd name="connsiteY12238" fmla="*/ 6669342 h 7116222"/>
              <a:gd name="connsiteX12239" fmla="*/ 6062892 w 7180474"/>
              <a:gd name="connsiteY12239" fmla="*/ 6639202 h 7116222"/>
              <a:gd name="connsiteX12240" fmla="*/ 6258699 w 7180474"/>
              <a:gd name="connsiteY12240" fmla="*/ 6647539 h 7116222"/>
              <a:gd name="connsiteX12241" fmla="*/ 6258699 w 7180474"/>
              <a:gd name="connsiteY12241" fmla="*/ 6557759 h 7116222"/>
              <a:gd name="connsiteX12242" fmla="*/ 6311372 w 7180474"/>
              <a:gd name="connsiteY12242" fmla="*/ 6630865 h 7116222"/>
              <a:gd name="connsiteX12243" fmla="*/ 6395853 w 7180474"/>
              <a:gd name="connsiteY12243" fmla="*/ 6603162 h 7116222"/>
              <a:gd name="connsiteX12244" fmla="*/ 6343307 w 7180474"/>
              <a:gd name="connsiteY12244" fmla="*/ 6676140 h 7116222"/>
              <a:gd name="connsiteX12245" fmla="*/ 6395853 w 7180474"/>
              <a:gd name="connsiteY12245" fmla="*/ 6749119 h 7116222"/>
              <a:gd name="connsiteX12246" fmla="*/ 6310609 w 7180474"/>
              <a:gd name="connsiteY12246" fmla="*/ 6720902 h 7116222"/>
              <a:gd name="connsiteX12247" fmla="*/ 6257935 w 7180474"/>
              <a:gd name="connsiteY12247" fmla="*/ 6793880 h 7116222"/>
              <a:gd name="connsiteX12248" fmla="*/ 6257935 w 7180474"/>
              <a:gd name="connsiteY12248" fmla="*/ 6704100 h 7116222"/>
              <a:gd name="connsiteX12249" fmla="*/ 6172819 w 7180474"/>
              <a:gd name="connsiteY12249" fmla="*/ 6676269 h 7116222"/>
              <a:gd name="connsiteX12250" fmla="*/ 6258699 w 7180474"/>
              <a:gd name="connsiteY12250" fmla="*/ 6813247 h 7116222"/>
              <a:gd name="connsiteX12251" fmla="*/ 6315698 w 7180474"/>
              <a:gd name="connsiteY12251" fmla="*/ 6734113 h 7116222"/>
              <a:gd name="connsiteX12252" fmla="*/ 6407940 w 7180474"/>
              <a:gd name="connsiteY12252" fmla="*/ 6764381 h 7116222"/>
              <a:gd name="connsiteX12253" fmla="*/ 6407940 w 7180474"/>
              <a:gd name="connsiteY12253" fmla="*/ 6764381 h 7116222"/>
              <a:gd name="connsiteX12254" fmla="*/ 6464939 w 7180474"/>
              <a:gd name="connsiteY12254" fmla="*/ 6843388 h 7116222"/>
              <a:gd name="connsiteX12255" fmla="*/ 6407940 w 7180474"/>
              <a:gd name="connsiteY12255" fmla="*/ 6922523 h 7116222"/>
              <a:gd name="connsiteX12256" fmla="*/ 6258699 w 7180474"/>
              <a:gd name="connsiteY12256" fmla="*/ 6971389 h 7116222"/>
              <a:gd name="connsiteX12257" fmla="*/ 6415064 w 7180474"/>
              <a:gd name="connsiteY12257" fmla="*/ 6754634 h 7116222"/>
              <a:gd name="connsiteX12258" fmla="*/ 6415064 w 7180474"/>
              <a:gd name="connsiteY12258" fmla="*/ 6754634 h 7116222"/>
              <a:gd name="connsiteX12259" fmla="*/ 6358066 w 7180474"/>
              <a:gd name="connsiteY12259" fmla="*/ 6675628 h 7116222"/>
              <a:gd name="connsiteX12260" fmla="*/ 6415064 w 7180474"/>
              <a:gd name="connsiteY12260" fmla="*/ 6596621 h 7116222"/>
              <a:gd name="connsiteX12261" fmla="*/ 6564305 w 7180474"/>
              <a:gd name="connsiteY12261" fmla="*/ 6547755 h 7116222"/>
              <a:gd name="connsiteX12262" fmla="*/ 6564305 w 7180474"/>
              <a:gd name="connsiteY12262" fmla="*/ 6705768 h 7116222"/>
              <a:gd name="connsiteX12263" fmla="*/ 6507306 w 7180474"/>
              <a:gd name="connsiteY12263" fmla="*/ 6784774 h 7116222"/>
              <a:gd name="connsiteX12264" fmla="*/ 6415064 w 7180474"/>
              <a:gd name="connsiteY12264" fmla="*/ 6754634 h 7116222"/>
              <a:gd name="connsiteX12265" fmla="*/ 6415064 w 7180474"/>
              <a:gd name="connsiteY12265" fmla="*/ 6754634 h 7116222"/>
              <a:gd name="connsiteX12266" fmla="*/ 6426515 w 7180474"/>
              <a:gd name="connsiteY12266" fmla="*/ 6580589 h 7116222"/>
              <a:gd name="connsiteX12267" fmla="*/ 6511632 w 7180474"/>
              <a:gd name="connsiteY12267" fmla="*/ 6462464 h 7116222"/>
              <a:gd name="connsiteX12268" fmla="*/ 6564305 w 7180474"/>
              <a:gd name="connsiteY12268" fmla="*/ 6479650 h 7116222"/>
              <a:gd name="connsiteX12269" fmla="*/ 6564305 w 7180474"/>
              <a:gd name="connsiteY12269" fmla="*/ 6535442 h 7116222"/>
              <a:gd name="connsiteX12270" fmla="*/ 6518757 w 7180474"/>
              <a:gd name="connsiteY12270" fmla="*/ 6452331 h 7116222"/>
              <a:gd name="connsiteX12271" fmla="*/ 6553872 w 7180474"/>
              <a:gd name="connsiteY12271" fmla="*/ 6403466 h 7116222"/>
              <a:gd name="connsiteX12272" fmla="*/ 6518757 w 7180474"/>
              <a:gd name="connsiteY12272" fmla="*/ 6354600 h 7116222"/>
              <a:gd name="connsiteX12273" fmla="*/ 6575756 w 7180474"/>
              <a:gd name="connsiteY12273" fmla="*/ 6336002 h 7116222"/>
              <a:gd name="connsiteX12274" fmla="*/ 6575756 w 7180474"/>
              <a:gd name="connsiteY12274" fmla="*/ 6276106 h 7116222"/>
              <a:gd name="connsiteX12275" fmla="*/ 6632755 w 7180474"/>
              <a:gd name="connsiteY12275" fmla="*/ 6294704 h 7116222"/>
              <a:gd name="connsiteX12276" fmla="*/ 6667871 w 7180474"/>
              <a:gd name="connsiteY12276" fmla="*/ 6245838 h 7116222"/>
              <a:gd name="connsiteX12277" fmla="*/ 6702477 w 7180474"/>
              <a:gd name="connsiteY12277" fmla="*/ 6295345 h 7116222"/>
              <a:gd name="connsiteX12278" fmla="*/ 6759476 w 7180474"/>
              <a:gd name="connsiteY12278" fmla="*/ 6276747 h 7116222"/>
              <a:gd name="connsiteX12279" fmla="*/ 6759476 w 7180474"/>
              <a:gd name="connsiteY12279" fmla="*/ 6337157 h 7116222"/>
              <a:gd name="connsiteX12280" fmla="*/ 6816475 w 7180474"/>
              <a:gd name="connsiteY12280" fmla="*/ 6355754 h 7116222"/>
              <a:gd name="connsiteX12281" fmla="*/ 6781359 w 7180474"/>
              <a:gd name="connsiteY12281" fmla="*/ 6403978 h 7116222"/>
              <a:gd name="connsiteX12282" fmla="*/ 6816602 w 7180474"/>
              <a:gd name="connsiteY12282" fmla="*/ 6452845 h 7116222"/>
              <a:gd name="connsiteX12283" fmla="*/ 6759603 w 7180474"/>
              <a:gd name="connsiteY12283" fmla="*/ 6471570 h 7116222"/>
              <a:gd name="connsiteX12284" fmla="*/ 6759603 w 7180474"/>
              <a:gd name="connsiteY12284" fmla="*/ 6531979 h 7116222"/>
              <a:gd name="connsiteX12285" fmla="*/ 6702477 w 7180474"/>
              <a:gd name="connsiteY12285" fmla="*/ 6513382 h 7116222"/>
              <a:gd name="connsiteX12286" fmla="*/ 6666852 w 7180474"/>
              <a:gd name="connsiteY12286" fmla="*/ 6562120 h 7116222"/>
              <a:gd name="connsiteX12287" fmla="*/ 6632119 w 7180474"/>
              <a:gd name="connsiteY12287" fmla="*/ 6513382 h 7116222"/>
              <a:gd name="connsiteX12288" fmla="*/ 6575120 w 7180474"/>
              <a:gd name="connsiteY12288" fmla="*/ 6532108 h 7116222"/>
              <a:gd name="connsiteX12289" fmla="*/ 6575120 w 7180474"/>
              <a:gd name="connsiteY12289" fmla="*/ 6471698 h 7116222"/>
              <a:gd name="connsiteX12290" fmla="*/ 6760493 w 7180474"/>
              <a:gd name="connsiteY12290" fmla="*/ 6543651 h 7116222"/>
              <a:gd name="connsiteX12291" fmla="*/ 6760493 w 7180474"/>
              <a:gd name="connsiteY12291" fmla="*/ 6689607 h 7116222"/>
              <a:gd name="connsiteX12292" fmla="*/ 6675377 w 7180474"/>
              <a:gd name="connsiteY12292" fmla="*/ 6571483 h 7116222"/>
              <a:gd name="connsiteX12293" fmla="*/ 6707947 w 7180474"/>
              <a:gd name="connsiteY12293" fmla="*/ 6526336 h 7116222"/>
              <a:gd name="connsiteX12294" fmla="*/ 6661254 w 7180474"/>
              <a:gd name="connsiteY12294" fmla="*/ 6571483 h 7116222"/>
              <a:gd name="connsiteX12295" fmla="*/ 6576137 w 7180474"/>
              <a:gd name="connsiteY12295" fmla="*/ 6689607 h 7116222"/>
              <a:gd name="connsiteX12296" fmla="*/ 6576137 w 7180474"/>
              <a:gd name="connsiteY12296" fmla="*/ 6544164 h 7116222"/>
              <a:gd name="connsiteX12297" fmla="*/ 6628683 w 7180474"/>
              <a:gd name="connsiteY12297" fmla="*/ 6526849 h 7116222"/>
              <a:gd name="connsiteX12298" fmla="*/ 6576137 w 7180474"/>
              <a:gd name="connsiteY12298" fmla="*/ 6709231 h 7116222"/>
              <a:gd name="connsiteX12299" fmla="*/ 6668252 w 7180474"/>
              <a:gd name="connsiteY12299" fmla="*/ 6580974 h 7116222"/>
              <a:gd name="connsiteX12300" fmla="*/ 6760493 w 7180474"/>
              <a:gd name="connsiteY12300" fmla="*/ 6709231 h 7116222"/>
              <a:gd name="connsiteX12301" fmla="*/ 6760493 w 7180474"/>
              <a:gd name="connsiteY12301" fmla="*/ 6806963 h 7116222"/>
              <a:gd name="connsiteX12302" fmla="*/ 6666852 w 7180474"/>
              <a:gd name="connsiteY12302" fmla="*/ 6837744 h 7116222"/>
              <a:gd name="connsiteX12303" fmla="*/ 6574738 w 7180474"/>
              <a:gd name="connsiteY12303" fmla="*/ 6807476 h 7116222"/>
              <a:gd name="connsiteX12304" fmla="*/ 6836068 w 7180474"/>
              <a:gd name="connsiteY12304" fmla="*/ 6458488 h 7116222"/>
              <a:gd name="connsiteX12305" fmla="*/ 6984927 w 7180474"/>
              <a:gd name="connsiteY12305" fmla="*/ 6410007 h 7116222"/>
              <a:gd name="connsiteX12306" fmla="*/ 7077169 w 7180474"/>
              <a:gd name="connsiteY12306" fmla="*/ 6440275 h 7116222"/>
              <a:gd name="connsiteX12307" fmla="*/ 7077169 w 7180474"/>
              <a:gd name="connsiteY12307" fmla="*/ 6538007 h 7116222"/>
              <a:gd name="connsiteX12308" fmla="*/ 7020043 w 7180474"/>
              <a:gd name="connsiteY12308" fmla="*/ 6617142 h 7116222"/>
              <a:gd name="connsiteX12309" fmla="*/ 6927928 w 7180474"/>
              <a:gd name="connsiteY12309" fmla="*/ 6586873 h 7116222"/>
              <a:gd name="connsiteX12310" fmla="*/ 6836068 w 7180474"/>
              <a:gd name="connsiteY12310" fmla="*/ 6348572 h 7116222"/>
              <a:gd name="connsiteX12311" fmla="*/ 6928310 w 7180474"/>
              <a:gd name="connsiteY12311" fmla="*/ 6220315 h 7116222"/>
              <a:gd name="connsiteX12312" fmla="*/ 7020424 w 7180474"/>
              <a:gd name="connsiteY12312" fmla="*/ 6190174 h 7116222"/>
              <a:gd name="connsiteX12313" fmla="*/ 7076533 w 7180474"/>
              <a:gd name="connsiteY12313" fmla="*/ 6269693 h 7116222"/>
              <a:gd name="connsiteX12314" fmla="*/ 7076533 w 7180474"/>
              <a:gd name="connsiteY12314" fmla="*/ 6367425 h 7116222"/>
              <a:gd name="connsiteX12315" fmla="*/ 6984927 w 7180474"/>
              <a:gd name="connsiteY12315" fmla="*/ 6397951 h 7116222"/>
              <a:gd name="connsiteX12316" fmla="*/ 6921185 w 7180474"/>
              <a:gd name="connsiteY12316" fmla="*/ 6210823 h 7116222"/>
              <a:gd name="connsiteX12317" fmla="*/ 6771944 w 7180474"/>
              <a:gd name="connsiteY12317" fmla="*/ 6259689 h 7116222"/>
              <a:gd name="connsiteX12318" fmla="*/ 6771944 w 7180474"/>
              <a:gd name="connsiteY12318" fmla="*/ 6102061 h 7116222"/>
              <a:gd name="connsiteX12319" fmla="*/ 6828943 w 7180474"/>
              <a:gd name="connsiteY12319" fmla="*/ 6022927 h 7116222"/>
              <a:gd name="connsiteX12320" fmla="*/ 6921185 w 7180474"/>
              <a:gd name="connsiteY12320" fmla="*/ 6053195 h 7116222"/>
              <a:gd name="connsiteX12321" fmla="*/ 6921185 w 7180474"/>
              <a:gd name="connsiteY12321" fmla="*/ 6053195 h 7116222"/>
              <a:gd name="connsiteX12322" fmla="*/ 6978184 w 7180474"/>
              <a:gd name="connsiteY12322" fmla="*/ 6132202 h 7116222"/>
              <a:gd name="connsiteX12323" fmla="*/ 6928310 w 7180474"/>
              <a:gd name="connsiteY12323" fmla="*/ 6042806 h 7116222"/>
              <a:gd name="connsiteX12324" fmla="*/ 6928310 w 7180474"/>
              <a:gd name="connsiteY12324" fmla="*/ 6042806 h 7116222"/>
              <a:gd name="connsiteX12325" fmla="*/ 6870420 w 7180474"/>
              <a:gd name="connsiteY12325" fmla="*/ 5964313 h 7116222"/>
              <a:gd name="connsiteX12326" fmla="*/ 6927419 w 7180474"/>
              <a:gd name="connsiteY12326" fmla="*/ 5885178 h 7116222"/>
              <a:gd name="connsiteX12327" fmla="*/ 7076660 w 7180474"/>
              <a:gd name="connsiteY12327" fmla="*/ 5836312 h 7116222"/>
              <a:gd name="connsiteX12328" fmla="*/ 7076660 w 7180474"/>
              <a:gd name="connsiteY12328" fmla="*/ 5994453 h 7116222"/>
              <a:gd name="connsiteX12329" fmla="*/ 7019533 w 7180474"/>
              <a:gd name="connsiteY12329" fmla="*/ 6073588 h 7116222"/>
              <a:gd name="connsiteX12330" fmla="*/ 6927419 w 7180474"/>
              <a:gd name="connsiteY12330" fmla="*/ 6043447 h 7116222"/>
              <a:gd name="connsiteX12331" fmla="*/ 6921185 w 7180474"/>
              <a:gd name="connsiteY12331" fmla="*/ 5874918 h 7116222"/>
              <a:gd name="connsiteX12332" fmla="*/ 6828943 w 7180474"/>
              <a:gd name="connsiteY12332" fmla="*/ 5905058 h 7116222"/>
              <a:gd name="connsiteX12333" fmla="*/ 6771944 w 7180474"/>
              <a:gd name="connsiteY12333" fmla="*/ 5826052 h 7116222"/>
              <a:gd name="connsiteX12334" fmla="*/ 6771944 w 7180474"/>
              <a:gd name="connsiteY12334" fmla="*/ 5728320 h 7116222"/>
              <a:gd name="connsiteX12335" fmla="*/ 6864186 w 7180474"/>
              <a:gd name="connsiteY12335" fmla="*/ 5698051 h 7116222"/>
              <a:gd name="connsiteX12336" fmla="*/ 7013427 w 7180474"/>
              <a:gd name="connsiteY12336" fmla="*/ 5746917 h 7116222"/>
              <a:gd name="connsiteX12337" fmla="*/ 6844974 w 7180474"/>
              <a:gd name="connsiteY12337" fmla="*/ 5692536 h 7116222"/>
              <a:gd name="connsiteX12338" fmla="*/ 6759730 w 7180474"/>
              <a:gd name="connsiteY12338" fmla="*/ 5720368 h 7116222"/>
              <a:gd name="connsiteX12339" fmla="*/ 6759730 w 7180474"/>
              <a:gd name="connsiteY12339" fmla="*/ 5810148 h 7116222"/>
              <a:gd name="connsiteX12340" fmla="*/ 6674359 w 7180474"/>
              <a:gd name="connsiteY12340" fmla="*/ 5692536 h 7116222"/>
              <a:gd name="connsiteX12341" fmla="*/ 6759476 w 7180474"/>
              <a:gd name="connsiteY12341" fmla="*/ 5574539 h 7116222"/>
              <a:gd name="connsiteX12342" fmla="*/ 6759476 w 7180474"/>
              <a:gd name="connsiteY12342" fmla="*/ 5664319 h 7116222"/>
              <a:gd name="connsiteX12343" fmla="*/ 6844974 w 7180474"/>
              <a:gd name="connsiteY12343" fmla="*/ 5692536 h 7116222"/>
              <a:gd name="connsiteX12344" fmla="*/ 6771181 w 7180474"/>
              <a:gd name="connsiteY12344" fmla="*/ 5656239 h 7116222"/>
              <a:gd name="connsiteX12345" fmla="*/ 6771181 w 7180474"/>
              <a:gd name="connsiteY12345" fmla="*/ 5558507 h 7116222"/>
              <a:gd name="connsiteX12346" fmla="*/ 6771181 w 7180474"/>
              <a:gd name="connsiteY12346" fmla="*/ 5558507 h 7116222"/>
              <a:gd name="connsiteX12347" fmla="*/ 6828053 w 7180474"/>
              <a:gd name="connsiteY12347" fmla="*/ 5479501 h 7116222"/>
              <a:gd name="connsiteX12348" fmla="*/ 6920294 w 7180474"/>
              <a:gd name="connsiteY12348" fmla="*/ 5509769 h 7116222"/>
              <a:gd name="connsiteX12349" fmla="*/ 7012536 w 7180474"/>
              <a:gd name="connsiteY12349" fmla="*/ 5638027 h 7116222"/>
              <a:gd name="connsiteX12350" fmla="*/ 6863295 w 7180474"/>
              <a:gd name="connsiteY12350" fmla="*/ 5686893 h 7116222"/>
              <a:gd name="connsiteX12351" fmla="*/ 6823854 w 7180474"/>
              <a:gd name="connsiteY12351" fmla="*/ 5465777 h 7116222"/>
              <a:gd name="connsiteX12352" fmla="*/ 6771054 w 7180474"/>
              <a:gd name="connsiteY12352" fmla="*/ 5538627 h 7116222"/>
              <a:gd name="connsiteX12353" fmla="*/ 6771054 w 7180474"/>
              <a:gd name="connsiteY12353" fmla="*/ 5448847 h 7116222"/>
              <a:gd name="connsiteX12354" fmla="*/ 6685810 w 7180474"/>
              <a:gd name="connsiteY12354" fmla="*/ 5420887 h 7116222"/>
              <a:gd name="connsiteX12355" fmla="*/ 6770926 w 7180474"/>
              <a:gd name="connsiteY12355" fmla="*/ 5393055 h 7116222"/>
              <a:gd name="connsiteX12356" fmla="*/ 6770926 w 7180474"/>
              <a:gd name="connsiteY12356" fmla="*/ 5303275 h 7116222"/>
              <a:gd name="connsiteX12357" fmla="*/ 6823600 w 7180474"/>
              <a:gd name="connsiteY12357" fmla="*/ 5376254 h 7116222"/>
              <a:gd name="connsiteX12358" fmla="*/ 6908717 w 7180474"/>
              <a:gd name="connsiteY12358" fmla="*/ 5348422 h 7116222"/>
              <a:gd name="connsiteX12359" fmla="*/ 6856171 w 7180474"/>
              <a:gd name="connsiteY12359" fmla="*/ 5421272 h 7116222"/>
              <a:gd name="connsiteX12360" fmla="*/ 6908717 w 7180474"/>
              <a:gd name="connsiteY12360" fmla="*/ 5494378 h 7116222"/>
              <a:gd name="connsiteX12361" fmla="*/ 6835305 w 7180474"/>
              <a:gd name="connsiteY12361" fmla="*/ 5035987 h 7116222"/>
              <a:gd name="connsiteX12362" fmla="*/ 6984927 w 7180474"/>
              <a:gd name="connsiteY12362" fmla="*/ 4987121 h 7116222"/>
              <a:gd name="connsiteX12363" fmla="*/ 7077169 w 7180474"/>
              <a:gd name="connsiteY12363" fmla="*/ 5017262 h 7116222"/>
              <a:gd name="connsiteX12364" fmla="*/ 7077169 w 7180474"/>
              <a:gd name="connsiteY12364" fmla="*/ 5115378 h 7116222"/>
              <a:gd name="connsiteX12365" fmla="*/ 7020043 w 7180474"/>
              <a:gd name="connsiteY12365" fmla="*/ 5194513 h 7116222"/>
              <a:gd name="connsiteX12366" fmla="*/ 6927928 w 7180474"/>
              <a:gd name="connsiteY12366" fmla="*/ 5164244 h 7116222"/>
              <a:gd name="connsiteX12367" fmla="*/ 6835305 w 7180474"/>
              <a:gd name="connsiteY12367" fmla="*/ 4926071 h 7116222"/>
              <a:gd name="connsiteX12368" fmla="*/ 6927546 w 7180474"/>
              <a:gd name="connsiteY12368" fmla="*/ 4797814 h 7116222"/>
              <a:gd name="connsiteX12369" fmla="*/ 7019661 w 7180474"/>
              <a:gd name="connsiteY12369" fmla="*/ 4767673 h 7116222"/>
              <a:gd name="connsiteX12370" fmla="*/ 7076787 w 7180474"/>
              <a:gd name="connsiteY12370" fmla="*/ 4846679 h 7116222"/>
              <a:gd name="connsiteX12371" fmla="*/ 7076787 w 7180474"/>
              <a:gd name="connsiteY12371" fmla="*/ 4944412 h 7116222"/>
              <a:gd name="connsiteX12372" fmla="*/ 6984927 w 7180474"/>
              <a:gd name="connsiteY12372" fmla="*/ 4974937 h 7116222"/>
              <a:gd name="connsiteX12373" fmla="*/ 6920422 w 7180474"/>
              <a:gd name="connsiteY12373" fmla="*/ 4788323 h 7116222"/>
              <a:gd name="connsiteX12374" fmla="*/ 6771181 w 7180474"/>
              <a:gd name="connsiteY12374" fmla="*/ 4837189 h 7116222"/>
              <a:gd name="connsiteX12375" fmla="*/ 6771181 w 7180474"/>
              <a:gd name="connsiteY12375" fmla="*/ 4679304 h 7116222"/>
              <a:gd name="connsiteX12376" fmla="*/ 6828180 w 7180474"/>
              <a:gd name="connsiteY12376" fmla="*/ 4600169 h 7116222"/>
              <a:gd name="connsiteX12377" fmla="*/ 6920422 w 7180474"/>
              <a:gd name="connsiteY12377" fmla="*/ 4630438 h 7116222"/>
              <a:gd name="connsiteX12378" fmla="*/ 6920422 w 7180474"/>
              <a:gd name="connsiteY12378" fmla="*/ 4630438 h 7116222"/>
              <a:gd name="connsiteX12379" fmla="*/ 6977420 w 7180474"/>
              <a:gd name="connsiteY12379" fmla="*/ 4709444 h 7116222"/>
              <a:gd name="connsiteX12380" fmla="*/ 6927546 w 7180474"/>
              <a:gd name="connsiteY12380" fmla="*/ 4620306 h 7116222"/>
              <a:gd name="connsiteX12381" fmla="*/ 6927546 w 7180474"/>
              <a:gd name="connsiteY12381" fmla="*/ 4620306 h 7116222"/>
              <a:gd name="connsiteX12382" fmla="*/ 6870420 w 7180474"/>
              <a:gd name="connsiteY12382" fmla="*/ 4541299 h 7116222"/>
              <a:gd name="connsiteX12383" fmla="*/ 6927419 w 7180474"/>
              <a:gd name="connsiteY12383" fmla="*/ 4462165 h 7116222"/>
              <a:gd name="connsiteX12384" fmla="*/ 7076660 w 7180474"/>
              <a:gd name="connsiteY12384" fmla="*/ 4413299 h 7116222"/>
              <a:gd name="connsiteX12385" fmla="*/ 7076660 w 7180474"/>
              <a:gd name="connsiteY12385" fmla="*/ 4571440 h 7116222"/>
              <a:gd name="connsiteX12386" fmla="*/ 7019533 w 7180474"/>
              <a:gd name="connsiteY12386" fmla="*/ 4650574 h 7116222"/>
              <a:gd name="connsiteX12387" fmla="*/ 6927419 w 7180474"/>
              <a:gd name="connsiteY12387" fmla="*/ 4620434 h 7116222"/>
              <a:gd name="connsiteX12388" fmla="*/ 6920422 w 7180474"/>
              <a:gd name="connsiteY12388" fmla="*/ 4452417 h 7116222"/>
              <a:gd name="connsiteX12389" fmla="*/ 6828180 w 7180474"/>
              <a:gd name="connsiteY12389" fmla="*/ 4482557 h 7116222"/>
              <a:gd name="connsiteX12390" fmla="*/ 6771181 w 7180474"/>
              <a:gd name="connsiteY12390" fmla="*/ 4403551 h 7116222"/>
              <a:gd name="connsiteX12391" fmla="*/ 6771181 w 7180474"/>
              <a:gd name="connsiteY12391" fmla="*/ 4305819 h 7116222"/>
              <a:gd name="connsiteX12392" fmla="*/ 6863423 w 7180474"/>
              <a:gd name="connsiteY12392" fmla="*/ 4275550 h 7116222"/>
              <a:gd name="connsiteX12393" fmla="*/ 7012663 w 7180474"/>
              <a:gd name="connsiteY12393" fmla="*/ 4324416 h 7116222"/>
              <a:gd name="connsiteX12394" fmla="*/ 6844974 w 7180474"/>
              <a:gd name="connsiteY12394" fmla="*/ 4269522 h 7116222"/>
              <a:gd name="connsiteX12395" fmla="*/ 6759730 w 7180474"/>
              <a:gd name="connsiteY12395" fmla="*/ 4297354 h 7116222"/>
              <a:gd name="connsiteX12396" fmla="*/ 6759730 w 7180474"/>
              <a:gd name="connsiteY12396" fmla="*/ 4387134 h 7116222"/>
              <a:gd name="connsiteX12397" fmla="*/ 6674359 w 7180474"/>
              <a:gd name="connsiteY12397" fmla="*/ 4268881 h 7116222"/>
              <a:gd name="connsiteX12398" fmla="*/ 6759476 w 7180474"/>
              <a:gd name="connsiteY12398" fmla="*/ 4150884 h 7116222"/>
              <a:gd name="connsiteX12399" fmla="*/ 6759476 w 7180474"/>
              <a:gd name="connsiteY12399" fmla="*/ 4240664 h 7116222"/>
              <a:gd name="connsiteX12400" fmla="*/ 6844974 w 7180474"/>
              <a:gd name="connsiteY12400" fmla="*/ 4268881 h 7116222"/>
              <a:gd name="connsiteX12401" fmla="*/ 6771181 w 7180474"/>
              <a:gd name="connsiteY12401" fmla="*/ 4233225 h 7116222"/>
              <a:gd name="connsiteX12402" fmla="*/ 6771181 w 7180474"/>
              <a:gd name="connsiteY12402" fmla="*/ 4135493 h 7116222"/>
              <a:gd name="connsiteX12403" fmla="*/ 6771181 w 7180474"/>
              <a:gd name="connsiteY12403" fmla="*/ 4135493 h 7116222"/>
              <a:gd name="connsiteX12404" fmla="*/ 6828053 w 7180474"/>
              <a:gd name="connsiteY12404" fmla="*/ 4056487 h 7116222"/>
              <a:gd name="connsiteX12405" fmla="*/ 6920294 w 7180474"/>
              <a:gd name="connsiteY12405" fmla="*/ 4086755 h 7116222"/>
              <a:gd name="connsiteX12406" fmla="*/ 7012536 w 7180474"/>
              <a:gd name="connsiteY12406" fmla="*/ 4215013 h 7116222"/>
              <a:gd name="connsiteX12407" fmla="*/ 6863295 w 7180474"/>
              <a:gd name="connsiteY12407" fmla="*/ 4263879 h 7116222"/>
              <a:gd name="connsiteX12408" fmla="*/ 6823854 w 7180474"/>
              <a:gd name="connsiteY12408" fmla="*/ 4042763 h 7116222"/>
              <a:gd name="connsiteX12409" fmla="*/ 6771308 w 7180474"/>
              <a:gd name="connsiteY12409" fmla="*/ 4115742 h 7116222"/>
              <a:gd name="connsiteX12410" fmla="*/ 6771308 w 7180474"/>
              <a:gd name="connsiteY12410" fmla="*/ 4025962 h 7116222"/>
              <a:gd name="connsiteX12411" fmla="*/ 6686064 w 7180474"/>
              <a:gd name="connsiteY12411" fmla="*/ 3998002 h 7116222"/>
              <a:gd name="connsiteX12412" fmla="*/ 6771181 w 7180474"/>
              <a:gd name="connsiteY12412" fmla="*/ 3970170 h 7116222"/>
              <a:gd name="connsiteX12413" fmla="*/ 6771181 w 7180474"/>
              <a:gd name="connsiteY12413" fmla="*/ 3880390 h 7116222"/>
              <a:gd name="connsiteX12414" fmla="*/ 6823854 w 7180474"/>
              <a:gd name="connsiteY12414" fmla="*/ 3953368 h 7116222"/>
              <a:gd name="connsiteX12415" fmla="*/ 6908971 w 7180474"/>
              <a:gd name="connsiteY12415" fmla="*/ 3925536 h 7116222"/>
              <a:gd name="connsiteX12416" fmla="*/ 6856425 w 7180474"/>
              <a:gd name="connsiteY12416" fmla="*/ 3998515 h 7116222"/>
              <a:gd name="connsiteX12417" fmla="*/ 6908971 w 7180474"/>
              <a:gd name="connsiteY12417" fmla="*/ 4071493 h 7116222"/>
              <a:gd name="connsiteX12418" fmla="*/ 6835305 w 7180474"/>
              <a:gd name="connsiteY12418" fmla="*/ 3612973 h 7116222"/>
              <a:gd name="connsiteX12419" fmla="*/ 6984927 w 7180474"/>
              <a:gd name="connsiteY12419" fmla="*/ 3564107 h 7116222"/>
              <a:gd name="connsiteX12420" fmla="*/ 7077169 w 7180474"/>
              <a:gd name="connsiteY12420" fmla="*/ 3594248 h 7116222"/>
              <a:gd name="connsiteX12421" fmla="*/ 7077169 w 7180474"/>
              <a:gd name="connsiteY12421" fmla="*/ 3691723 h 7116222"/>
              <a:gd name="connsiteX12422" fmla="*/ 7020043 w 7180474"/>
              <a:gd name="connsiteY12422" fmla="*/ 3770858 h 7116222"/>
              <a:gd name="connsiteX12423" fmla="*/ 6927928 w 7180474"/>
              <a:gd name="connsiteY12423" fmla="*/ 3740589 h 7116222"/>
              <a:gd name="connsiteX12424" fmla="*/ 6835305 w 7180474"/>
              <a:gd name="connsiteY12424" fmla="*/ 3503057 h 7116222"/>
              <a:gd name="connsiteX12425" fmla="*/ 6927546 w 7180474"/>
              <a:gd name="connsiteY12425" fmla="*/ 3374800 h 7116222"/>
              <a:gd name="connsiteX12426" fmla="*/ 7019661 w 7180474"/>
              <a:gd name="connsiteY12426" fmla="*/ 3344659 h 7116222"/>
              <a:gd name="connsiteX12427" fmla="*/ 7076787 w 7180474"/>
              <a:gd name="connsiteY12427" fmla="*/ 3423666 h 7116222"/>
              <a:gd name="connsiteX12428" fmla="*/ 7076787 w 7180474"/>
              <a:gd name="connsiteY12428" fmla="*/ 3521526 h 7116222"/>
              <a:gd name="connsiteX12429" fmla="*/ 6984927 w 7180474"/>
              <a:gd name="connsiteY12429" fmla="*/ 3551923 h 7116222"/>
              <a:gd name="connsiteX12430" fmla="*/ 6920422 w 7180474"/>
              <a:gd name="connsiteY12430" fmla="*/ 3365309 h 7116222"/>
              <a:gd name="connsiteX12431" fmla="*/ 6771181 w 7180474"/>
              <a:gd name="connsiteY12431" fmla="*/ 3414175 h 7116222"/>
              <a:gd name="connsiteX12432" fmla="*/ 6771181 w 7180474"/>
              <a:gd name="connsiteY12432" fmla="*/ 3255649 h 7116222"/>
              <a:gd name="connsiteX12433" fmla="*/ 6828180 w 7180474"/>
              <a:gd name="connsiteY12433" fmla="*/ 3176514 h 7116222"/>
              <a:gd name="connsiteX12434" fmla="*/ 6920422 w 7180474"/>
              <a:gd name="connsiteY12434" fmla="*/ 3206783 h 7116222"/>
              <a:gd name="connsiteX12435" fmla="*/ 6920422 w 7180474"/>
              <a:gd name="connsiteY12435" fmla="*/ 3206783 h 7116222"/>
              <a:gd name="connsiteX12436" fmla="*/ 6977420 w 7180474"/>
              <a:gd name="connsiteY12436" fmla="*/ 3285789 h 7116222"/>
              <a:gd name="connsiteX12437" fmla="*/ 6927546 w 7180474"/>
              <a:gd name="connsiteY12437" fmla="*/ 3197292 h 7116222"/>
              <a:gd name="connsiteX12438" fmla="*/ 6927546 w 7180474"/>
              <a:gd name="connsiteY12438" fmla="*/ 3197292 h 7116222"/>
              <a:gd name="connsiteX12439" fmla="*/ 6870420 w 7180474"/>
              <a:gd name="connsiteY12439" fmla="*/ 3118286 h 7116222"/>
              <a:gd name="connsiteX12440" fmla="*/ 6927419 w 7180474"/>
              <a:gd name="connsiteY12440" fmla="*/ 3039151 h 7116222"/>
              <a:gd name="connsiteX12441" fmla="*/ 7076660 w 7180474"/>
              <a:gd name="connsiteY12441" fmla="*/ 2990285 h 7116222"/>
              <a:gd name="connsiteX12442" fmla="*/ 7076660 w 7180474"/>
              <a:gd name="connsiteY12442" fmla="*/ 3148426 h 7116222"/>
              <a:gd name="connsiteX12443" fmla="*/ 7019533 w 7180474"/>
              <a:gd name="connsiteY12443" fmla="*/ 3227560 h 7116222"/>
              <a:gd name="connsiteX12444" fmla="*/ 6927419 w 7180474"/>
              <a:gd name="connsiteY12444" fmla="*/ 3197420 h 7116222"/>
              <a:gd name="connsiteX12445" fmla="*/ 6920422 w 7180474"/>
              <a:gd name="connsiteY12445" fmla="*/ 3029403 h 7116222"/>
              <a:gd name="connsiteX12446" fmla="*/ 6828180 w 7180474"/>
              <a:gd name="connsiteY12446" fmla="*/ 3059543 h 7116222"/>
              <a:gd name="connsiteX12447" fmla="*/ 6771181 w 7180474"/>
              <a:gd name="connsiteY12447" fmla="*/ 2980537 h 7116222"/>
              <a:gd name="connsiteX12448" fmla="*/ 6771181 w 7180474"/>
              <a:gd name="connsiteY12448" fmla="*/ 2882805 h 7116222"/>
              <a:gd name="connsiteX12449" fmla="*/ 6863423 w 7180474"/>
              <a:gd name="connsiteY12449" fmla="*/ 2852537 h 7116222"/>
              <a:gd name="connsiteX12450" fmla="*/ 7012663 w 7180474"/>
              <a:gd name="connsiteY12450" fmla="*/ 2901403 h 7116222"/>
              <a:gd name="connsiteX12451" fmla="*/ 6844974 w 7180474"/>
              <a:gd name="connsiteY12451" fmla="*/ 2846508 h 7116222"/>
              <a:gd name="connsiteX12452" fmla="*/ 6759730 w 7180474"/>
              <a:gd name="connsiteY12452" fmla="*/ 2874340 h 7116222"/>
              <a:gd name="connsiteX12453" fmla="*/ 6759730 w 7180474"/>
              <a:gd name="connsiteY12453" fmla="*/ 2964120 h 7116222"/>
              <a:gd name="connsiteX12454" fmla="*/ 6674613 w 7180474"/>
              <a:gd name="connsiteY12454" fmla="*/ 2845995 h 7116222"/>
              <a:gd name="connsiteX12455" fmla="*/ 6759730 w 7180474"/>
              <a:gd name="connsiteY12455" fmla="*/ 2727999 h 7116222"/>
              <a:gd name="connsiteX12456" fmla="*/ 6759730 w 7180474"/>
              <a:gd name="connsiteY12456" fmla="*/ 2817779 h 7116222"/>
              <a:gd name="connsiteX12457" fmla="*/ 6844720 w 7180474"/>
              <a:gd name="connsiteY12457" fmla="*/ 2845611 h 7116222"/>
              <a:gd name="connsiteX12458" fmla="*/ 6771181 w 7180474"/>
              <a:gd name="connsiteY12458" fmla="*/ 2810212 h 7116222"/>
              <a:gd name="connsiteX12459" fmla="*/ 6771181 w 7180474"/>
              <a:gd name="connsiteY12459" fmla="*/ 2712480 h 7116222"/>
              <a:gd name="connsiteX12460" fmla="*/ 6771181 w 7180474"/>
              <a:gd name="connsiteY12460" fmla="*/ 2712480 h 7116222"/>
              <a:gd name="connsiteX12461" fmla="*/ 6828053 w 7180474"/>
              <a:gd name="connsiteY12461" fmla="*/ 2633473 h 7116222"/>
              <a:gd name="connsiteX12462" fmla="*/ 6920294 w 7180474"/>
              <a:gd name="connsiteY12462" fmla="*/ 2663742 h 7116222"/>
              <a:gd name="connsiteX12463" fmla="*/ 7012536 w 7180474"/>
              <a:gd name="connsiteY12463" fmla="*/ 2791999 h 7116222"/>
              <a:gd name="connsiteX12464" fmla="*/ 6863295 w 7180474"/>
              <a:gd name="connsiteY12464" fmla="*/ 2840865 h 7116222"/>
              <a:gd name="connsiteX12465" fmla="*/ 6823854 w 7180474"/>
              <a:gd name="connsiteY12465" fmla="*/ 2619878 h 7116222"/>
              <a:gd name="connsiteX12466" fmla="*/ 6771308 w 7180474"/>
              <a:gd name="connsiteY12466" fmla="*/ 2692728 h 7116222"/>
              <a:gd name="connsiteX12467" fmla="*/ 6771308 w 7180474"/>
              <a:gd name="connsiteY12467" fmla="*/ 2602948 h 7116222"/>
              <a:gd name="connsiteX12468" fmla="*/ 6686064 w 7180474"/>
              <a:gd name="connsiteY12468" fmla="*/ 2574988 h 7116222"/>
              <a:gd name="connsiteX12469" fmla="*/ 6771181 w 7180474"/>
              <a:gd name="connsiteY12469" fmla="*/ 2547156 h 7116222"/>
              <a:gd name="connsiteX12470" fmla="*/ 6771181 w 7180474"/>
              <a:gd name="connsiteY12470" fmla="*/ 2457376 h 7116222"/>
              <a:gd name="connsiteX12471" fmla="*/ 6823854 w 7180474"/>
              <a:gd name="connsiteY12471" fmla="*/ 2530354 h 7116222"/>
              <a:gd name="connsiteX12472" fmla="*/ 6908971 w 7180474"/>
              <a:gd name="connsiteY12472" fmla="*/ 2502523 h 7116222"/>
              <a:gd name="connsiteX12473" fmla="*/ 6856425 w 7180474"/>
              <a:gd name="connsiteY12473" fmla="*/ 2575501 h 7116222"/>
              <a:gd name="connsiteX12474" fmla="*/ 6908589 w 7180474"/>
              <a:gd name="connsiteY12474" fmla="*/ 2647710 h 7116222"/>
              <a:gd name="connsiteX12475" fmla="*/ 6835305 w 7180474"/>
              <a:gd name="connsiteY12475" fmla="*/ 2189960 h 7116222"/>
              <a:gd name="connsiteX12476" fmla="*/ 6984927 w 7180474"/>
              <a:gd name="connsiteY12476" fmla="*/ 2141094 h 7116222"/>
              <a:gd name="connsiteX12477" fmla="*/ 7077169 w 7180474"/>
              <a:gd name="connsiteY12477" fmla="*/ 2171234 h 7116222"/>
              <a:gd name="connsiteX12478" fmla="*/ 7077169 w 7180474"/>
              <a:gd name="connsiteY12478" fmla="*/ 2268966 h 7116222"/>
              <a:gd name="connsiteX12479" fmla="*/ 7020043 w 7180474"/>
              <a:gd name="connsiteY12479" fmla="*/ 2348101 h 7116222"/>
              <a:gd name="connsiteX12480" fmla="*/ 6927928 w 7180474"/>
              <a:gd name="connsiteY12480" fmla="*/ 2317832 h 7116222"/>
              <a:gd name="connsiteX12481" fmla="*/ 6835305 w 7180474"/>
              <a:gd name="connsiteY12481" fmla="*/ 2080043 h 7116222"/>
              <a:gd name="connsiteX12482" fmla="*/ 6927546 w 7180474"/>
              <a:gd name="connsiteY12482" fmla="*/ 1951786 h 7116222"/>
              <a:gd name="connsiteX12483" fmla="*/ 7019661 w 7180474"/>
              <a:gd name="connsiteY12483" fmla="*/ 1921646 h 7116222"/>
              <a:gd name="connsiteX12484" fmla="*/ 7076787 w 7180474"/>
              <a:gd name="connsiteY12484" fmla="*/ 2000652 h 7116222"/>
              <a:gd name="connsiteX12485" fmla="*/ 7076787 w 7180474"/>
              <a:gd name="connsiteY12485" fmla="*/ 2098512 h 7116222"/>
              <a:gd name="connsiteX12486" fmla="*/ 6984927 w 7180474"/>
              <a:gd name="connsiteY12486" fmla="*/ 2128909 h 7116222"/>
              <a:gd name="connsiteX12487" fmla="*/ 6920422 w 7180474"/>
              <a:gd name="connsiteY12487" fmla="*/ 1942295 h 7116222"/>
              <a:gd name="connsiteX12488" fmla="*/ 6771181 w 7180474"/>
              <a:gd name="connsiteY12488" fmla="*/ 1991161 h 7116222"/>
              <a:gd name="connsiteX12489" fmla="*/ 6771181 w 7180474"/>
              <a:gd name="connsiteY12489" fmla="*/ 1833020 h 7116222"/>
              <a:gd name="connsiteX12490" fmla="*/ 6828180 w 7180474"/>
              <a:gd name="connsiteY12490" fmla="*/ 1753885 h 7116222"/>
              <a:gd name="connsiteX12491" fmla="*/ 6920422 w 7180474"/>
              <a:gd name="connsiteY12491" fmla="*/ 1784154 h 7116222"/>
              <a:gd name="connsiteX12492" fmla="*/ 6920422 w 7180474"/>
              <a:gd name="connsiteY12492" fmla="*/ 1784154 h 7116222"/>
              <a:gd name="connsiteX12493" fmla="*/ 6977420 w 7180474"/>
              <a:gd name="connsiteY12493" fmla="*/ 1863160 h 7116222"/>
              <a:gd name="connsiteX12494" fmla="*/ 6927546 w 7180474"/>
              <a:gd name="connsiteY12494" fmla="*/ 1774278 h 7116222"/>
              <a:gd name="connsiteX12495" fmla="*/ 6927546 w 7180474"/>
              <a:gd name="connsiteY12495" fmla="*/ 1774278 h 7116222"/>
              <a:gd name="connsiteX12496" fmla="*/ 6870420 w 7180474"/>
              <a:gd name="connsiteY12496" fmla="*/ 1695272 h 7116222"/>
              <a:gd name="connsiteX12497" fmla="*/ 6927419 w 7180474"/>
              <a:gd name="connsiteY12497" fmla="*/ 1616137 h 7116222"/>
              <a:gd name="connsiteX12498" fmla="*/ 7076660 w 7180474"/>
              <a:gd name="connsiteY12498" fmla="*/ 1567271 h 7116222"/>
              <a:gd name="connsiteX12499" fmla="*/ 7076660 w 7180474"/>
              <a:gd name="connsiteY12499" fmla="*/ 1725540 h 7116222"/>
              <a:gd name="connsiteX12500" fmla="*/ 7019533 w 7180474"/>
              <a:gd name="connsiteY12500" fmla="*/ 1804547 h 7116222"/>
              <a:gd name="connsiteX12501" fmla="*/ 6927419 w 7180474"/>
              <a:gd name="connsiteY12501" fmla="*/ 1774406 h 7116222"/>
              <a:gd name="connsiteX12502" fmla="*/ 6920422 w 7180474"/>
              <a:gd name="connsiteY12502" fmla="*/ 1606389 h 7116222"/>
              <a:gd name="connsiteX12503" fmla="*/ 6828180 w 7180474"/>
              <a:gd name="connsiteY12503" fmla="*/ 1636530 h 7116222"/>
              <a:gd name="connsiteX12504" fmla="*/ 6771181 w 7180474"/>
              <a:gd name="connsiteY12504" fmla="*/ 1557523 h 7116222"/>
              <a:gd name="connsiteX12505" fmla="*/ 6771181 w 7180474"/>
              <a:gd name="connsiteY12505" fmla="*/ 1460048 h 7116222"/>
              <a:gd name="connsiteX12506" fmla="*/ 6863423 w 7180474"/>
              <a:gd name="connsiteY12506" fmla="*/ 1429779 h 7116222"/>
              <a:gd name="connsiteX12507" fmla="*/ 7012663 w 7180474"/>
              <a:gd name="connsiteY12507" fmla="*/ 1478645 h 7116222"/>
              <a:gd name="connsiteX12508" fmla="*/ 6844974 w 7180474"/>
              <a:gd name="connsiteY12508" fmla="*/ 1423495 h 7116222"/>
              <a:gd name="connsiteX12509" fmla="*/ 6759730 w 7180474"/>
              <a:gd name="connsiteY12509" fmla="*/ 1451327 h 7116222"/>
              <a:gd name="connsiteX12510" fmla="*/ 6759730 w 7180474"/>
              <a:gd name="connsiteY12510" fmla="*/ 1541107 h 7116222"/>
              <a:gd name="connsiteX12511" fmla="*/ 6674613 w 7180474"/>
              <a:gd name="connsiteY12511" fmla="*/ 1422982 h 7116222"/>
              <a:gd name="connsiteX12512" fmla="*/ 6759730 w 7180474"/>
              <a:gd name="connsiteY12512" fmla="*/ 1304985 h 7116222"/>
              <a:gd name="connsiteX12513" fmla="*/ 6759730 w 7180474"/>
              <a:gd name="connsiteY12513" fmla="*/ 1394765 h 7116222"/>
              <a:gd name="connsiteX12514" fmla="*/ 6844720 w 7180474"/>
              <a:gd name="connsiteY12514" fmla="*/ 1422597 h 7116222"/>
              <a:gd name="connsiteX12515" fmla="*/ 6771181 w 7180474"/>
              <a:gd name="connsiteY12515" fmla="*/ 1387198 h 7116222"/>
              <a:gd name="connsiteX12516" fmla="*/ 6771181 w 7180474"/>
              <a:gd name="connsiteY12516" fmla="*/ 1289466 h 7116222"/>
              <a:gd name="connsiteX12517" fmla="*/ 6771181 w 7180474"/>
              <a:gd name="connsiteY12517" fmla="*/ 1289466 h 7116222"/>
              <a:gd name="connsiteX12518" fmla="*/ 6828053 w 7180474"/>
              <a:gd name="connsiteY12518" fmla="*/ 1210331 h 7116222"/>
              <a:gd name="connsiteX12519" fmla="*/ 6920294 w 7180474"/>
              <a:gd name="connsiteY12519" fmla="*/ 1240600 h 7116222"/>
              <a:gd name="connsiteX12520" fmla="*/ 7012536 w 7180474"/>
              <a:gd name="connsiteY12520" fmla="*/ 1368857 h 7116222"/>
              <a:gd name="connsiteX12521" fmla="*/ 6863295 w 7180474"/>
              <a:gd name="connsiteY12521" fmla="*/ 1417723 h 7116222"/>
              <a:gd name="connsiteX12522" fmla="*/ 6823854 w 7180474"/>
              <a:gd name="connsiteY12522" fmla="*/ 1196864 h 7116222"/>
              <a:gd name="connsiteX12523" fmla="*/ 6771308 w 7180474"/>
              <a:gd name="connsiteY12523" fmla="*/ 1269842 h 7116222"/>
              <a:gd name="connsiteX12524" fmla="*/ 6771308 w 7180474"/>
              <a:gd name="connsiteY12524" fmla="*/ 1180062 h 7116222"/>
              <a:gd name="connsiteX12525" fmla="*/ 6686064 w 7180474"/>
              <a:gd name="connsiteY12525" fmla="*/ 1152102 h 7116222"/>
              <a:gd name="connsiteX12526" fmla="*/ 6771181 w 7180474"/>
              <a:gd name="connsiteY12526" fmla="*/ 1124271 h 7116222"/>
              <a:gd name="connsiteX12527" fmla="*/ 6771181 w 7180474"/>
              <a:gd name="connsiteY12527" fmla="*/ 1034490 h 7116222"/>
              <a:gd name="connsiteX12528" fmla="*/ 6823854 w 7180474"/>
              <a:gd name="connsiteY12528" fmla="*/ 1107597 h 7116222"/>
              <a:gd name="connsiteX12529" fmla="*/ 6908971 w 7180474"/>
              <a:gd name="connsiteY12529" fmla="*/ 1079637 h 7116222"/>
              <a:gd name="connsiteX12530" fmla="*/ 6856171 w 7180474"/>
              <a:gd name="connsiteY12530" fmla="*/ 1152231 h 7116222"/>
              <a:gd name="connsiteX12531" fmla="*/ 6908717 w 7180474"/>
              <a:gd name="connsiteY12531" fmla="*/ 1225209 h 7116222"/>
              <a:gd name="connsiteX12532" fmla="*/ 6835305 w 7180474"/>
              <a:gd name="connsiteY12532" fmla="*/ 766946 h 7116222"/>
              <a:gd name="connsiteX12533" fmla="*/ 6984927 w 7180474"/>
              <a:gd name="connsiteY12533" fmla="*/ 718080 h 7116222"/>
              <a:gd name="connsiteX12534" fmla="*/ 7077169 w 7180474"/>
              <a:gd name="connsiteY12534" fmla="*/ 748220 h 7116222"/>
              <a:gd name="connsiteX12535" fmla="*/ 7077169 w 7180474"/>
              <a:gd name="connsiteY12535" fmla="*/ 846081 h 7116222"/>
              <a:gd name="connsiteX12536" fmla="*/ 7020043 w 7180474"/>
              <a:gd name="connsiteY12536" fmla="*/ 925087 h 7116222"/>
              <a:gd name="connsiteX12537" fmla="*/ 6927928 w 7180474"/>
              <a:gd name="connsiteY12537" fmla="*/ 894947 h 7116222"/>
              <a:gd name="connsiteX12538" fmla="*/ 6835305 w 7180474"/>
              <a:gd name="connsiteY12538" fmla="*/ 657029 h 7116222"/>
              <a:gd name="connsiteX12539" fmla="*/ 6927546 w 7180474"/>
              <a:gd name="connsiteY12539" fmla="*/ 528772 h 7116222"/>
              <a:gd name="connsiteX12540" fmla="*/ 7019661 w 7180474"/>
              <a:gd name="connsiteY12540" fmla="*/ 498632 h 7116222"/>
              <a:gd name="connsiteX12541" fmla="*/ 7076787 w 7180474"/>
              <a:gd name="connsiteY12541" fmla="*/ 577767 h 7116222"/>
              <a:gd name="connsiteX12542" fmla="*/ 7076787 w 7180474"/>
              <a:gd name="connsiteY12542" fmla="*/ 675499 h 7116222"/>
              <a:gd name="connsiteX12543" fmla="*/ 6984927 w 7180474"/>
              <a:gd name="connsiteY12543" fmla="*/ 705895 h 7116222"/>
              <a:gd name="connsiteX12544" fmla="*/ 6920422 w 7180474"/>
              <a:gd name="connsiteY12544" fmla="*/ 519281 h 7116222"/>
              <a:gd name="connsiteX12545" fmla="*/ 6771181 w 7180474"/>
              <a:gd name="connsiteY12545" fmla="*/ 568147 h 7116222"/>
              <a:gd name="connsiteX12546" fmla="*/ 6771181 w 7180474"/>
              <a:gd name="connsiteY12546" fmla="*/ 410006 h 7116222"/>
              <a:gd name="connsiteX12547" fmla="*/ 6827925 w 7180474"/>
              <a:gd name="connsiteY12547" fmla="*/ 331384 h 7116222"/>
              <a:gd name="connsiteX12548" fmla="*/ 6920167 w 7180474"/>
              <a:gd name="connsiteY12548" fmla="*/ 361653 h 7116222"/>
              <a:gd name="connsiteX12549" fmla="*/ 6920167 w 7180474"/>
              <a:gd name="connsiteY12549" fmla="*/ 361653 h 7116222"/>
              <a:gd name="connsiteX12550" fmla="*/ 6977166 w 7180474"/>
              <a:gd name="connsiteY12550" fmla="*/ 440660 h 7116222"/>
              <a:gd name="connsiteX12551" fmla="*/ 6927546 w 7180474"/>
              <a:gd name="connsiteY12551" fmla="*/ 351264 h 7116222"/>
              <a:gd name="connsiteX12552" fmla="*/ 6927546 w 7180474"/>
              <a:gd name="connsiteY12552" fmla="*/ 351264 h 7116222"/>
              <a:gd name="connsiteX12553" fmla="*/ 6870420 w 7180474"/>
              <a:gd name="connsiteY12553" fmla="*/ 272258 h 7116222"/>
              <a:gd name="connsiteX12554" fmla="*/ 6927419 w 7180474"/>
              <a:gd name="connsiteY12554" fmla="*/ 193251 h 7116222"/>
              <a:gd name="connsiteX12555" fmla="*/ 7076660 w 7180474"/>
              <a:gd name="connsiteY12555" fmla="*/ 144257 h 7116222"/>
              <a:gd name="connsiteX12556" fmla="*/ 7076660 w 7180474"/>
              <a:gd name="connsiteY12556" fmla="*/ 302527 h 7116222"/>
              <a:gd name="connsiteX12557" fmla="*/ 7019533 w 7180474"/>
              <a:gd name="connsiteY12557" fmla="*/ 381533 h 7116222"/>
              <a:gd name="connsiteX12558" fmla="*/ 6927419 w 7180474"/>
              <a:gd name="connsiteY12558" fmla="*/ 351393 h 7116222"/>
              <a:gd name="connsiteX12559" fmla="*/ 6770926 w 7180474"/>
              <a:gd name="connsiteY12559" fmla="*/ 36393 h 7116222"/>
              <a:gd name="connsiteX12560" fmla="*/ 6863168 w 7180474"/>
              <a:gd name="connsiteY12560" fmla="*/ 6124 h 7116222"/>
              <a:gd name="connsiteX12561" fmla="*/ 7012409 w 7180474"/>
              <a:gd name="connsiteY12561" fmla="*/ 54990 h 7116222"/>
              <a:gd name="connsiteX12562" fmla="*/ 6920167 w 7180474"/>
              <a:gd name="connsiteY12562" fmla="*/ 183247 h 7116222"/>
              <a:gd name="connsiteX12563" fmla="*/ 6827925 w 7180474"/>
              <a:gd name="connsiteY12563" fmla="*/ 213388 h 7116222"/>
              <a:gd name="connsiteX12564" fmla="*/ 6770926 w 7180474"/>
              <a:gd name="connsiteY12564" fmla="*/ 134381 h 7116222"/>
              <a:gd name="connsiteX12565" fmla="*/ 6770926 w 7180474"/>
              <a:gd name="connsiteY12565" fmla="*/ 243913 h 7116222"/>
              <a:gd name="connsiteX12566" fmla="*/ 6770926 w 7180474"/>
              <a:gd name="connsiteY12566" fmla="*/ 154133 h 7116222"/>
              <a:gd name="connsiteX12567" fmla="*/ 6823600 w 7180474"/>
              <a:gd name="connsiteY12567" fmla="*/ 227111 h 7116222"/>
              <a:gd name="connsiteX12568" fmla="*/ 6908589 w 7180474"/>
              <a:gd name="connsiteY12568" fmla="*/ 199280 h 7116222"/>
              <a:gd name="connsiteX12569" fmla="*/ 6856043 w 7180474"/>
              <a:gd name="connsiteY12569" fmla="*/ 272258 h 7116222"/>
              <a:gd name="connsiteX12570" fmla="*/ 6908589 w 7180474"/>
              <a:gd name="connsiteY12570" fmla="*/ 345236 h 7116222"/>
              <a:gd name="connsiteX12571" fmla="*/ 6823472 w 7180474"/>
              <a:gd name="connsiteY12571" fmla="*/ 317404 h 7116222"/>
              <a:gd name="connsiteX12572" fmla="*/ 6770799 w 7180474"/>
              <a:gd name="connsiteY12572" fmla="*/ 390383 h 7116222"/>
              <a:gd name="connsiteX12573" fmla="*/ 6770799 w 7180474"/>
              <a:gd name="connsiteY12573" fmla="*/ 300603 h 7116222"/>
              <a:gd name="connsiteX12574" fmla="*/ 6685682 w 7180474"/>
              <a:gd name="connsiteY12574" fmla="*/ 272771 h 7116222"/>
              <a:gd name="connsiteX12575" fmla="*/ 6575120 w 7180474"/>
              <a:gd name="connsiteY12575" fmla="*/ 137844 h 7116222"/>
              <a:gd name="connsiteX12576" fmla="*/ 6575120 w 7180474"/>
              <a:gd name="connsiteY12576" fmla="*/ 137844 h 7116222"/>
              <a:gd name="connsiteX12577" fmla="*/ 6666852 w 7180474"/>
              <a:gd name="connsiteY12577" fmla="*/ 10741 h 7116222"/>
              <a:gd name="connsiteX12578" fmla="*/ 6759094 w 7180474"/>
              <a:gd name="connsiteY12578" fmla="*/ 138999 h 7116222"/>
              <a:gd name="connsiteX12579" fmla="*/ 6759094 w 7180474"/>
              <a:gd name="connsiteY12579" fmla="*/ 236731 h 7116222"/>
              <a:gd name="connsiteX12580" fmla="*/ 6666852 w 7180474"/>
              <a:gd name="connsiteY12580" fmla="*/ 266102 h 7116222"/>
              <a:gd name="connsiteX12581" fmla="*/ 6574738 w 7180474"/>
              <a:gd name="connsiteY12581" fmla="*/ 235961 h 7116222"/>
              <a:gd name="connsiteX12582" fmla="*/ 6471427 w 7180474"/>
              <a:gd name="connsiteY12582" fmla="*/ 6124 h 7116222"/>
              <a:gd name="connsiteX12583" fmla="*/ 6563669 w 7180474"/>
              <a:gd name="connsiteY12583" fmla="*/ 36393 h 7116222"/>
              <a:gd name="connsiteX12584" fmla="*/ 6563669 w 7180474"/>
              <a:gd name="connsiteY12584" fmla="*/ 134125 h 7116222"/>
              <a:gd name="connsiteX12585" fmla="*/ 6506670 w 7180474"/>
              <a:gd name="connsiteY12585" fmla="*/ 213131 h 7116222"/>
              <a:gd name="connsiteX12586" fmla="*/ 6414428 w 7180474"/>
              <a:gd name="connsiteY12586" fmla="*/ 182991 h 7116222"/>
              <a:gd name="connsiteX12587" fmla="*/ 6322187 w 7180474"/>
              <a:gd name="connsiteY12587" fmla="*/ 54734 h 7116222"/>
              <a:gd name="connsiteX12588" fmla="*/ 6258063 w 7180474"/>
              <a:gd name="connsiteY12588" fmla="*/ 76024 h 7116222"/>
              <a:gd name="connsiteX12589" fmla="*/ 6310609 w 7180474"/>
              <a:gd name="connsiteY12589" fmla="*/ 59223 h 7116222"/>
              <a:gd name="connsiteX12590" fmla="*/ 6395853 w 7180474"/>
              <a:gd name="connsiteY12590" fmla="*/ 177476 h 7116222"/>
              <a:gd name="connsiteX12591" fmla="*/ 6258063 w 7180474"/>
              <a:gd name="connsiteY12591" fmla="*/ 132329 h 7116222"/>
              <a:gd name="connsiteX12592" fmla="*/ 6258063 w 7180474"/>
              <a:gd name="connsiteY12592" fmla="*/ 143872 h 7116222"/>
              <a:gd name="connsiteX12593" fmla="*/ 6407304 w 7180474"/>
              <a:gd name="connsiteY12593" fmla="*/ 192867 h 7116222"/>
              <a:gd name="connsiteX12594" fmla="*/ 6464302 w 7180474"/>
              <a:gd name="connsiteY12594" fmla="*/ 271873 h 7116222"/>
              <a:gd name="connsiteX12595" fmla="*/ 6407304 w 7180474"/>
              <a:gd name="connsiteY12595" fmla="*/ 350880 h 7116222"/>
              <a:gd name="connsiteX12596" fmla="*/ 6407304 w 7180474"/>
              <a:gd name="connsiteY12596" fmla="*/ 350880 h 7116222"/>
              <a:gd name="connsiteX12597" fmla="*/ 6315062 w 7180474"/>
              <a:gd name="connsiteY12597" fmla="*/ 381020 h 7116222"/>
              <a:gd name="connsiteX12598" fmla="*/ 6258063 w 7180474"/>
              <a:gd name="connsiteY12598" fmla="*/ 302014 h 7116222"/>
              <a:gd name="connsiteX12599" fmla="*/ 6258063 w 7180474"/>
              <a:gd name="connsiteY12599" fmla="*/ 411930 h 7116222"/>
              <a:gd name="connsiteX12600" fmla="*/ 6258063 w 7180474"/>
              <a:gd name="connsiteY12600" fmla="*/ 322150 h 7116222"/>
              <a:gd name="connsiteX12601" fmla="*/ 6310609 w 7180474"/>
              <a:gd name="connsiteY12601" fmla="*/ 395513 h 7116222"/>
              <a:gd name="connsiteX12602" fmla="*/ 6395726 w 7180474"/>
              <a:gd name="connsiteY12602" fmla="*/ 367681 h 7116222"/>
              <a:gd name="connsiteX12603" fmla="*/ 6343180 w 7180474"/>
              <a:gd name="connsiteY12603" fmla="*/ 440531 h 7116222"/>
              <a:gd name="connsiteX12604" fmla="*/ 6395726 w 7180474"/>
              <a:gd name="connsiteY12604" fmla="*/ 513638 h 7116222"/>
              <a:gd name="connsiteX12605" fmla="*/ 6310609 w 7180474"/>
              <a:gd name="connsiteY12605" fmla="*/ 485293 h 7116222"/>
              <a:gd name="connsiteX12606" fmla="*/ 6258063 w 7180474"/>
              <a:gd name="connsiteY12606" fmla="*/ 558271 h 7116222"/>
              <a:gd name="connsiteX12607" fmla="*/ 6258063 w 7180474"/>
              <a:gd name="connsiteY12607" fmla="*/ 468491 h 7116222"/>
              <a:gd name="connsiteX12608" fmla="*/ 6172819 w 7180474"/>
              <a:gd name="connsiteY12608" fmla="*/ 440660 h 7116222"/>
              <a:gd name="connsiteX12609" fmla="*/ 6194448 w 7180474"/>
              <a:gd name="connsiteY12609" fmla="*/ 122966 h 7116222"/>
              <a:gd name="connsiteX12610" fmla="*/ 6246994 w 7180474"/>
              <a:gd name="connsiteY12610" fmla="*/ 140538 h 7116222"/>
              <a:gd name="connsiteX12611" fmla="*/ 6246994 w 7180474"/>
              <a:gd name="connsiteY12611" fmla="*/ 286623 h 7116222"/>
              <a:gd name="connsiteX12612" fmla="*/ 6161877 w 7180474"/>
              <a:gd name="connsiteY12612" fmla="*/ 168498 h 7116222"/>
              <a:gd name="connsiteX12613" fmla="*/ 6062638 w 7180474"/>
              <a:gd name="connsiteY12613" fmla="*/ 140153 h 7116222"/>
              <a:gd name="connsiteX12614" fmla="*/ 6115184 w 7180474"/>
              <a:gd name="connsiteY12614" fmla="*/ 122966 h 7116222"/>
              <a:gd name="connsiteX12615" fmla="*/ 6147755 w 7180474"/>
              <a:gd name="connsiteY12615" fmla="*/ 168113 h 7116222"/>
              <a:gd name="connsiteX12616" fmla="*/ 6062638 w 7180474"/>
              <a:gd name="connsiteY12616" fmla="*/ 286238 h 7116222"/>
              <a:gd name="connsiteX12617" fmla="*/ 6062638 w 7180474"/>
              <a:gd name="connsiteY12617" fmla="*/ 305861 h 7116222"/>
              <a:gd name="connsiteX12618" fmla="*/ 6154879 w 7180474"/>
              <a:gd name="connsiteY12618" fmla="*/ 177604 h 7116222"/>
              <a:gd name="connsiteX12619" fmla="*/ 6246994 w 7180474"/>
              <a:gd name="connsiteY12619" fmla="*/ 305733 h 7116222"/>
              <a:gd name="connsiteX12620" fmla="*/ 6246994 w 7180474"/>
              <a:gd name="connsiteY12620" fmla="*/ 403465 h 7116222"/>
              <a:gd name="connsiteX12621" fmla="*/ 6154498 w 7180474"/>
              <a:gd name="connsiteY12621" fmla="*/ 433990 h 7116222"/>
              <a:gd name="connsiteX12622" fmla="*/ 6062256 w 7180474"/>
              <a:gd name="connsiteY12622" fmla="*/ 403721 h 7116222"/>
              <a:gd name="connsiteX12623" fmla="*/ 5999023 w 7180474"/>
              <a:gd name="connsiteY12623" fmla="*/ 58838 h 7116222"/>
              <a:gd name="connsiteX12624" fmla="*/ 6051696 w 7180474"/>
              <a:gd name="connsiteY12624" fmla="*/ 76024 h 7116222"/>
              <a:gd name="connsiteX12625" fmla="*/ 6051696 w 7180474"/>
              <a:gd name="connsiteY12625" fmla="*/ 131816 h 7116222"/>
              <a:gd name="connsiteX12626" fmla="*/ 5913015 w 7180474"/>
              <a:gd name="connsiteY12626" fmla="*/ 177476 h 7116222"/>
              <a:gd name="connsiteX12627" fmla="*/ 5745199 w 7180474"/>
              <a:gd name="connsiteY12627" fmla="*/ 36393 h 7116222"/>
              <a:gd name="connsiteX12628" fmla="*/ 5837441 w 7180474"/>
              <a:gd name="connsiteY12628" fmla="*/ 6124 h 7116222"/>
              <a:gd name="connsiteX12629" fmla="*/ 5986681 w 7180474"/>
              <a:gd name="connsiteY12629" fmla="*/ 54990 h 7116222"/>
              <a:gd name="connsiteX12630" fmla="*/ 5894440 w 7180474"/>
              <a:gd name="connsiteY12630" fmla="*/ 183247 h 7116222"/>
              <a:gd name="connsiteX12631" fmla="*/ 5802325 w 7180474"/>
              <a:gd name="connsiteY12631" fmla="*/ 213388 h 7116222"/>
              <a:gd name="connsiteX12632" fmla="*/ 5745199 w 7180474"/>
              <a:gd name="connsiteY12632" fmla="*/ 134381 h 7116222"/>
              <a:gd name="connsiteX12633" fmla="*/ 5745199 w 7180474"/>
              <a:gd name="connsiteY12633" fmla="*/ 243913 h 7116222"/>
              <a:gd name="connsiteX12634" fmla="*/ 5745199 w 7180474"/>
              <a:gd name="connsiteY12634" fmla="*/ 154133 h 7116222"/>
              <a:gd name="connsiteX12635" fmla="*/ 5797872 w 7180474"/>
              <a:gd name="connsiteY12635" fmla="*/ 227111 h 7116222"/>
              <a:gd name="connsiteX12636" fmla="*/ 5882989 w 7180474"/>
              <a:gd name="connsiteY12636" fmla="*/ 199280 h 7116222"/>
              <a:gd name="connsiteX12637" fmla="*/ 5830443 w 7180474"/>
              <a:gd name="connsiteY12637" fmla="*/ 272258 h 7116222"/>
              <a:gd name="connsiteX12638" fmla="*/ 5882989 w 7180474"/>
              <a:gd name="connsiteY12638" fmla="*/ 345236 h 7116222"/>
              <a:gd name="connsiteX12639" fmla="*/ 5797872 w 7180474"/>
              <a:gd name="connsiteY12639" fmla="*/ 317404 h 7116222"/>
              <a:gd name="connsiteX12640" fmla="*/ 5745199 w 7180474"/>
              <a:gd name="connsiteY12640" fmla="*/ 390383 h 7116222"/>
              <a:gd name="connsiteX12641" fmla="*/ 5745199 w 7180474"/>
              <a:gd name="connsiteY12641" fmla="*/ 300603 h 7116222"/>
              <a:gd name="connsiteX12642" fmla="*/ 5660082 w 7180474"/>
              <a:gd name="connsiteY12642" fmla="*/ 272771 h 7116222"/>
              <a:gd name="connsiteX12643" fmla="*/ 5549392 w 7180474"/>
              <a:gd name="connsiteY12643" fmla="*/ 137844 h 7116222"/>
              <a:gd name="connsiteX12644" fmla="*/ 5549392 w 7180474"/>
              <a:gd name="connsiteY12644" fmla="*/ 137844 h 7116222"/>
              <a:gd name="connsiteX12645" fmla="*/ 5641634 w 7180474"/>
              <a:gd name="connsiteY12645" fmla="*/ 9587 h 7116222"/>
              <a:gd name="connsiteX12646" fmla="*/ 5733748 w 7180474"/>
              <a:gd name="connsiteY12646" fmla="*/ 137844 h 7116222"/>
              <a:gd name="connsiteX12647" fmla="*/ 5733748 w 7180474"/>
              <a:gd name="connsiteY12647" fmla="*/ 235576 h 7116222"/>
              <a:gd name="connsiteX12648" fmla="*/ 5641634 w 7180474"/>
              <a:gd name="connsiteY12648" fmla="*/ 265717 h 7116222"/>
              <a:gd name="connsiteX12649" fmla="*/ 5549392 w 7180474"/>
              <a:gd name="connsiteY12649" fmla="*/ 235576 h 7116222"/>
              <a:gd name="connsiteX12650" fmla="*/ 5445445 w 7180474"/>
              <a:gd name="connsiteY12650" fmla="*/ 6509 h 7116222"/>
              <a:gd name="connsiteX12651" fmla="*/ 5537941 w 7180474"/>
              <a:gd name="connsiteY12651" fmla="*/ 36393 h 7116222"/>
              <a:gd name="connsiteX12652" fmla="*/ 5537941 w 7180474"/>
              <a:gd name="connsiteY12652" fmla="*/ 134125 h 7116222"/>
              <a:gd name="connsiteX12653" fmla="*/ 5480943 w 7180474"/>
              <a:gd name="connsiteY12653" fmla="*/ 213131 h 7116222"/>
              <a:gd name="connsiteX12654" fmla="*/ 5388701 w 7180474"/>
              <a:gd name="connsiteY12654" fmla="*/ 182991 h 7116222"/>
              <a:gd name="connsiteX12655" fmla="*/ 5296459 w 7180474"/>
              <a:gd name="connsiteY12655" fmla="*/ 54734 h 7116222"/>
              <a:gd name="connsiteX12656" fmla="*/ 5232208 w 7180474"/>
              <a:gd name="connsiteY12656" fmla="*/ 76409 h 7116222"/>
              <a:gd name="connsiteX12657" fmla="*/ 5284754 w 7180474"/>
              <a:gd name="connsiteY12657" fmla="*/ 59223 h 7116222"/>
              <a:gd name="connsiteX12658" fmla="*/ 5370125 w 7180474"/>
              <a:gd name="connsiteY12658" fmla="*/ 177476 h 7116222"/>
              <a:gd name="connsiteX12659" fmla="*/ 5232463 w 7180474"/>
              <a:gd name="connsiteY12659" fmla="*/ 132329 h 7116222"/>
              <a:gd name="connsiteX12660" fmla="*/ 5232208 w 7180474"/>
              <a:gd name="connsiteY12660" fmla="*/ 144257 h 7116222"/>
              <a:gd name="connsiteX12661" fmla="*/ 5381830 w 7180474"/>
              <a:gd name="connsiteY12661" fmla="*/ 193251 h 7116222"/>
              <a:gd name="connsiteX12662" fmla="*/ 5438830 w 7180474"/>
              <a:gd name="connsiteY12662" fmla="*/ 272258 h 7116222"/>
              <a:gd name="connsiteX12663" fmla="*/ 5381830 w 7180474"/>
              <a:gd name="connsiteY12663" fmla="*/ 351264 h 7116222"/>
              <a:gd name="connsiteX12664" fmla="*/ 5381830 w 7180474"/>
              <a:gd name="connsiteY12664" fmla="*/ 351264 h 7116222"/>
              <a:gd name="connsiteX12665" fmla="*/ 5289589 w 7180474"/>
              <a:gd name="connsiteY12665" fmla="*/ 381405 h 7116222"/>
              <a:gd name="connsiteX12666" fmla="*/ 5232717 w 7180474"/>
              <a:gd name="connsiteY12666" fmla="*/ 302398 h 7116222"/>
              <a:gd name="connsiteX12667" fmla="*/ 5232208 w 7180474"/>
              <a:gd name="connsiteY12667" fmla="*/ 412315 h 7116222"/>
              <a:gd name="connsiteX12668" fmla="*/ 5232208 w 7180474"/>
              <a:gd name="connsiteY12668" fmla="*/ 322535 h 7116222"/>
              <a:gd name="connsiteX12669" fmla="*/ 5285009 w 7180474"/>
              <a:gd name="connsiteY12669" fmla="*/ 395513 h 7116222"/>
              <a:gd name="connsiteX12670" fmla="*/ 5370125 w 7180474"/>
              <a:gd name="connsiteY12670" fmla="*/ 367681 h 7116222"/>
              <a:gd name="connsiteX12671" fmla="*/ 5318215 w 7180474"/>
              <a:gd name="connsiteY12671" fmla="*/ 440147 h 7116222"/>
              <a:gd name="connsiteX12672" fmla="*/ 5370761 w 7180474"/>
              <a:gd name="connsiteY12672" fmla="*/ 513253 h 7116222"/>
              <a:gd name="connsiteX12673" fmla="*/ 5285009 w 7180474"/>
              <a:gd name="connsiteY12673" fmla="*/ 485293 h 7116222"/>
              <a:gd name="connsiteX12674" fmla="*/ 5232463 w 7180474"/>
              <a:gd name="connsiteY12674" fmla="*/ 558271 h 7116222"/>
              <a:gd name="connsiteX12675" fmla="*/ 5232463 w 7180474"/>
              <a:gd name="connsiteY12675" fmla="*/ 468491 h 7116222"/>
              <a:gd name="connsiteX12676" fmla="*/ 5147218 w 7180474"/>
              <a:gd name="connsiteY12676" fmla="*/ 440660 h 7116222"/>
              <a:gd name="connsiteX12677" fmla="*/ 5168593 w 7180474"/>
              <a:gd name="connsiteY12677" fmla="*/ 123351 h 7116222"/>
              <a:gd name="connsiteX12678" fmla="*/ 5221266 w 7180474"/>
              <a:gd name="connsiteY12678" fmla="*/ 140538 h 7116222"/>
              <a:gd name="connsiteX12679" fmla="*/ 5221266 w 7180474"/>
              <a:gd name="connsiteY12679" fmla="*/ 286623 h 7116222"/>
              <a:gd name="connsiteX12680" fmla="*/ 5136022 w 7180474"/>
              <a:gd name="connsiteY12680" fmla="*/ 168498 h 7116222"/>
              <a:gd name="connsiteX12681" fmla="*/ 5036783 w 7180474"/>
              <a:gd name="connsiteY12681" fmla="*/ 140538 h 7116222"/>
              <a:gd name="connsiteX12682" fmla="*/ 5089202 w 7180474"/>
              <a:gd name="connsiteY12682" fmla="*/ 123351 h 7116222"/>
              <a:gd name="connsiteX12683" fmla="*/ 5121645 w 7180474"/>
              <a:gd name="connsiteY12683" fmla="*/ 168498 h 7116222"/>
              <a:gd name="connsiteX12684" fmla="*/ 5036528 w 7180474"/>
              <a:gd name="connsiteY12684" fmla="*/ 286623 h 7116222"/>
              <a:gd name="connsiteX12685" fmla="*/ 5036783 w 7180474"/>
              <a:gd name="connsiteY12685" fmla="*/ 306246 h 7116222"/>
              <a:gd name="connsiteX12686" fmla="*/ 5129025 w 7180474"/>
              <a:gd name="connsiteY12686" fmla="*/ 177989 h 7116222"/>
              <a:gd name="connsiteX12687" fmla="*/ 5221266 w 7180474"/>
              <a:gd name="connsiteY12687" fmla="*/ 306246 h 7116222"/>
              <a:gd name="connsiteX12688" fmla="*/ 5221266 w 7180474"/>
              <a:gd name="connsiteY12688" fmla="*/ 403978 h 7116222"/>
              <a:gd name="connsiteX12689" fmla="*/ 5128770 w 7180474"/>
              <a:gd name="connsiteY12689" fmla="*/ 433990 h 7116222"/>
              <a:gd name="connsiteX12690" fmla="*/ 5036528 w 7180474"/>
              <a:gd name="connsiteY12690" fmla="*/ 403721 h 7116222"/>
              <a:gd name="connsiteX12691" fmla="*/ 4973168 w 7180474"/>
              <a:gd name="connsiteY12691" fmla="*/ 59223 h 7116222"/>
              <a:gd name="connsiteX12692" fmla="*/ 5025587 w 7180474"/>
              <a:gd name="connsiteY12692" fmla="*/ 76409 h 7116222"/>
              <a:gd name="connsiteX12693" fmla="*/ 5025587 w 7180474"/>
              <a:gd name="connsiteY12693" fmla="*/ 132201 h 7116222"/>
              <a:gd name="connsiteX12694" fmla="*/ 4887288 w 7180474"/>
              <a:gd name="connsiteY12694" fmla="*/ 177476 h 7116222"/>
              <a:gd name="connsiteX12695" fmla="*/ 4720235 w 7180474"/>
              <a:gd name="connsiteY12695" fmla="*/ 36393 h 7116222"/>
              <a:gd name="connsiteX12696" fmla="*/ 4812477 w 7180474"/>
              <a:gd name="connsiteY12696" fmla="*/ 6124 h 7116222"/>
              <a:gd name="connsiteX12697" fmla="*/ 4961590 w 7180474"/>
              <a:gd name="connsiteY12697" fmla="*/ 54990 h 7116222"/>
              <a:gd name="connsiteX12698" fmla="*/ 4869476 w 7180474"/>
              <a:gd name="connsiteY12698" fmla="*/ 183247 h 7116222"/>
              <a:gd name="connsiteX12699" fmla="*/ 4777234 w 7180474"/>
              <a:gd name="connsiteY12699" fmla="*/ 213388 h 7116222"/>
              <a:gd name="connsiteX12700" fmla="*/ 4720235 w 7180474"/>
              <a:gd name="connsiteY12700" fmla="*/ 134510 h 7116222"/>
              <a:gd name="connsiteX12701" fmla="*/ 4720235 w 7180474"/>
              <a:gd name="connsiteY12701" fmla="*/ 243913 h 7116222"/>
              <a:gd name="connsiteX12702" fmla="*/ 4720235 w 7180474"/>
              <a:gd name="connsiteY12702" fmla="*/ 154133 h 7116222"/>
              <a:gd name="connsiteX12703" fmla="*/ 4772781 w 7180474"/>
              <a:gd name="connsiteY12703" fmla="*/ 227111 h 7116222"/>
              <a:gd name="connsiteX12704" fmla="*/ 4858025 w 7180474"/>
              <a:gd name="connsiteY12704" fmla="*/ 199280 h 7116222"/>
              <a:gd name="connsiteX12705" fmla="*/ 4805352 w 7180474"/>
              <a:gd name="connsiteY12705" fmla="*/ 272258 h 7116222"/>
              <a:gd name="connsiteX12706" fmla="*/ 4857898 w 7180474"/>
              <a:gd name="connsiteY12706" fmla="*/ 345236 h 7116222"/>
              <a:gd name="connsiteX12707" fmla="*/ 4772781 w 7180474"/>
              <a:gd name="connsiteY12707" fmla="*/ 317404 h 7116222"/>
              <a:gd name="connsiteX12708" fmla="*/ 4720235 w 7180474"/>
              <a:gd name="connsiteY12708" fmla="*/ 390383 h 7116222"/>
              <a:gd name="connsiteX12709" fmla="*/ 4720235 w 7180474"/>
              <a:gd name="connsiteY12709" fmla="*/ 300603 h 7116222"/>
              <a:gd name="connsiteX12710" fmla="*/ 4634991 w 7180474"/>
              <a:gd name="connsiteY12710" fmla="*/ 272771 h 7116222"/>
              <a:gd name="connsiteX12711" fmla="*/ 4524301 w 7180474"/>
              <a:gd name="connsiteY12711" fmla="*/ 137844 h 7116222"/>
              <a:gd name="connsiteX12712" fmla="*/ 4524301 w 7180474"/>
              <a:gd name="connsiteY12712" fmla="*/ 137844 h 7116222"/>
              <a:gd name="connsiteX12713" fmla="*/ 4616543 w 7180474"/>
              <a:gd name="connsiteY12713" fmla="*/ 9587 h 7116222"/>
              <a:gd name="connsiteX12714" fmla="*/ 4708784 w 7180474"/>
              <a:gd name="connsiteY12714" fmla="*/ 137844 h 7116222"/>
              <a:gd name="connsiteX12715" fmla="*/ 4708784 w 7180474"/>
              <a:gd name="connsiteY12715" fmla="*/ 235576 h 7116222"/>
              <a:gd name="connsiteX12716" fmla="*/ 4616543 w 7180474"/>
              <a:gd name="connsiteY12716" fmla="*/ 265717 h 7116222"/>
              <a:gd name="connsiteX12717" fmla="*/ 4524301 w 7180474"/>
              <a:gd name="connsiteY12717" fmla="*/ 235576 h 7116222"/>
              <a:gd name="connsiteX12718" fmla="*/ 4419972 w 7180474"/>
              <a:gd name="connsiteY12718" fmla="*/ 6509 h 7116222"/>
              <a:gd name="connsiteX12719" fmla="*/ 4512214 w 7180474"/>
              <a:gd name="connsiteY12719" fmla="*/ 36393 h 7116222"/>
              <a:gd name="connsiteX12720" fmla="*/ 4512214 w 7180474"/>
              <a:gd name="connsiteY12720" fmla="*/ 134125 h 7116222"/>
              <a:gd name="connsiteX12721" fmla="*/ 4455215 w 7180474"/>
              <a:gd name="connsiteY12721" fmla="*/ 213131 h 7116222"/>
              <a:gd name="connsiteX12722" fmla="*/ 4362973 w 7180474"/>
              <a:gd name="connsiteY12722" fmla="*/ 182991 h 7116222"/>
              <a:gd name="connsiteX12723" fmla="*/ 4270732 w 7180474"/>
              <a:gd name="connsiteY12723" fmla="*/ 54734 h 7116222"/>
              <a:gd name="connsiteX12724" fmla="*/ 4206735 w 7180474"/>
              <a:gd name="connsiteY12724" fmla="*/ 76409 h 7116222"/>
              <a:gd name="connsiteX12725" fmla="*/ 4259281 w 7180474"/>
              <a:gd name="connsiteY12725" fmla="*/ 59223 h 7116222"/>
              <a:gd name="connsiteX12726" fmla="*/ 4344398 w 7180474"/>
              <a:gd name="connsiteY12726" fmla="*/ 177476 h 7116222"/>
              <a:gd name="connsiteX12727" fmla="*/ 4206735 w 7180474"/>
              <a:gd name="connsiteY12727" fmla="*/ 132329 h 7116222"/>
              <a:gd name="connsiteX12728" fmla="*/ 4206735 w 7180474"/>
              <a:gd name="connsiteY12728" fmla="*/ 144257 h 7116222"/>
              <a:gd name="connsiteX12729" fmla="*/ 4355848 w 7180474"/>
              <a:gd name="connsiteY12729" fmla="*/ 193251 h 7116222"/>
              <a:gd name="connsiteX12730" fmla="*/ 4412847 w 7180474"/>
              <a:gd name="connsiteY12730" fmla="*/ 272258 h 7116222"/>
              <a:gd name="connsiteX12731" fmla="*/ 4355976 w 7180474"/>
              <a:gd name="connsiteY12731" fmla="*/ 351264 h 7116222"/>
              <a:gd name="connsiteX12732" fmla="*/ 4355976 w 7180474"/>
              <a:gd name="connsiteY12732" fmla="*/ 351264 h 7116222"/>
              <a:gd name="connsiteX12733" fmla="*/ 4263861 w 7180474"/>
              <a:gd name="connsiteY12733" fmla="*/ 381405 h 7116222"/>
              <a:gd name="connsiteX12734" fmla="*/ 4206862 w 7180474"/>
              <a:gd name="connsiteY12734" fmla="*/ 302398 h 7116222"/>
              <a:gd name="connsiteX12735" fmla="*/ 4206735 w 7180474"/>
              <a:gd name="connsiteY12735" fmla="*/ 412315 h 7116222"/>
              <a:gd name="connsiteX12736" fmla="*/ 4206735 w 7180474"/>
              <a:gd name="connsiteY12736" fmla="*/ 322535 h 7116222"/>
              <a:gd name="connsiteX12737" fmla="*/ 4259281 w 7180474"/>
              <a:gd name="connsiteY12737" fmla="*/ 395513 h 7116222"/>
              <a:gd name="connsiteX12738" fmla="*/ 4344398 w 7180474"/>
              <a:gd name="connsiteY12738" fmla="*/ 367681 h 7116222"/>
              <a:gd name="connsiteX12739" fmla="*/ 4291852 w 7180474"/>
              <a:gd name="connsiteY12739" fmla="*/ 440531 h 7116222"/>
              <a:gd name="connsiteX12740" fmla="*/ 4344525 w 7180474"/>
              <a:gd name="connsiteY12740" fmla="*/ 513638 h 7116222"/>
              <a:gd name="connsiteX12741" fmla="*/ 4259281 w 7180474"/>
              <a:gd name="connsiteY12741" fmla="*/ 485293 h 7116222"/>
              <a:gd name="connsiteX12742" fmla="*/ 4206735 w 7180474"/>
              <a:gd name="connsiteY12742" fmla="*/ 558271 h 7116222"/>
              <a:gd name="connsiteX12743" fmla="*/ 4206735 w 7180474"/>
              <a:gd name="connsiteY12743" fmla="*/ 468491 h 7116222"/>
              <a:gd name="connsiteX12744" fmla="*/ 4122254 w 7180474"/>
              <a:gd name="connsiteY12744" fmla="*/ 440275 h 7116222"/>
              <a:gd name="connsiteX12745" fmla="*/ 4143120 w 7180474"/>
              <a:gd name="connsiteY12745" fmla="*/ 123351 h 7116222"/>
              <a:gd name="connsiteX12746" fmla="*/ 4195793 w 7180474"/>
              <a:gd name="connsiteY12746" fmla="*/ 140538 h 7116222"/>
              <a:gd name="connsiteX12747" fmla="*/ 4195793 w 7180474"/>
              <a:gd name="connsiteY12747" fmla="*/ 286623 h 7116222"/>
              <a:gd name="connsiteX12748" fmla="*/ 4110676 w 7180474"/>
              <a:gd name="connsiteY12748" fmla="*/ 168498 h 7116222"/>
              <a:gd name="connsiteX12749" fmla="*/ 4011310 w 7180474"/>
              <a:gd name="connsiteY12749" fmla="*/ 140538 h 7116222"/>
              <a:gd name="connsiteX12750" fmla="*/ 4063983 w 7180474"/>
              <a:gd name="connsiteY12750" fmla="*/ 123351 h 7116222"/>
              <a:gd name="connsiteX12751" fmla="*/ 4096426 w 7180474"/>
              <a:gd name="connsiteY12751" fmla="*/ 168498 h 7116222"/>
              <a:gd name="connsiteX12752" fmla="*/ 4011310 w 7180474"/>
              <a:gd name="connsiteY12752" fmla="*/ 286623 h 7116222"/>
              <a:gd name="connsiteX12753" fmla="*/ 4011310 w 7180474"/>
              <a:gd name="connsiteY12753" fmla="*/ 306246 h 7116222"/>
              <a:gd name="connsiteX12754" fmla="*/ 4103551 w 7180474"/>
              <a:gd name="connsiteY12754" fmla="*/ 177989 h 7116222"/>
              <a:gd name="connsiteX12755" fmla="*/ 4195793 w 7180474"/>
              <a:gd name="connsiteY12755" fmla="*/ 306246 h 7116222"/>
              <a:gd name="connsiteX12756" fmla="*/ 4195793 w 7180474"/>
              <a:gd name="connsiteY12756" fmla="*/ 403978 h 7116222"/>
              <a:gd name="connsiteX12757" fmla="*/ 4103042 w 7180474"/>
              <a:gd name="connsiteY12757" fmla="*/ 433990 h 7116222"/>
              <a:gd name="connsiteX12758" fmla="*/ 4010801 w 7180474"/>
              <a:gd name="connsiteY12758" fmla="*/ 403721 h 7116222"/>
              <a:gd name="connsiteX12759" fmla="*/ 3947695 w 7180474"/>
              <a:gd name="connsiteY12759" fmla="*/ 59223 h 7116222"/>
              <a:gd name="connsiteX12760" fmla="*/ 4000368 w 7180474"/>
              <a:gd name="connsiteY12760" fmla="*/ 76409 h 7116222"/>
              <a:gd name="connsiteX12761" fmla="*/ 4000368 w 7180474"/>
              <a:gd name="connsiteY12761" fmla="*/ 132201 h 7116222"/>
              <a:gd name="connsiteX12762" fmla="*/ 3861560 w 7180474"/>
              <a:gd name="connsiteY12762" fmla="*/ 177476 h 7116222"/>
              <a:gd name="connsiteX12763" fmla="*/ 3693871 w 7180474"/>
              <a:gd name="connsiteY12763" fmla="*/ 36393 h 7116222"/>
              <a:gd name="connsiteX12764" fmla="*/ 3786113 w 7180474"/>
              <a:gd name="connsiteY12764" fmla="*/ 6124 h 7116222"/>
              <a:gd name="connsiteX12765" fmla="*/ 3935226 w 7180474"/>
              <a:gd name="connsiteY12765" fmla="*/ 54990 h 7116222"/>
              <a:gd name="connsiteX12766" fmla="*/ 3843112 w 7180474"/>
              <a:gd name="connsiteY12766" fmla="*/ 183247 h 7116222"/>
              <a:gd name="connsiteX12767" fmla="*/ 3750870 w 7180474"/>
              <a:gd name="connsiteY12767" fmla="*/ 213388 h 7116222"/>
              <a:gd name="connsiteX12768" fmla="*/ 3693871 w 7180474"/>
              <a:gd name="connsiteY12768" fmla="*/ 134381 h 7116222"/>
              <a:gd name="connsiteX12769" fmla="*/ 3693871 w 7180474"/>
              <a:gd name="connsiteY12769" fmla="*/ 243913 h 7116222"/>
              <a:gd name="connsiteX12770" fmla="*/ 3693871 w 7180474"/>
              <a:gd name="connsiteY12770" fmla="*/ 154133 h 7116222"/>
              <a:gd name="connsiteX12771" fmla="*/ 3746417 w 7180474"/>
              <a:gd name="connsiteY12771" fmla="*/ 227111 h 7116222"/>
              <a:gd name="connsiteX12772" fmla="*/ 3831661 w 7180474"/>
              <a:gd name="connsiteY12772" fmla="*/ 199280 h 7116222"/>
              <a:gd name="connsiteX12773" fmla="*/ 3778733 w 7180474"/>
              <a:gd name="connsiteY12773" fmla="*/ 272258 h 7116222"/>
              <a:gd name="connsiteX12774" fmla="*/ 3831407 w 7180474"/>
              <a:gd name="connsiteY12774" fmla="*/ 345236 h 7116222"/>
              <a:gd name="connsiteX12775" fmla="*/ 3746163 w 7180474"/>
              <a:gd name="connsiteY12775" fmla="*/ 317404 h 7116222"/>
              <a:gd name="connsiteX12776" fmla="*/ 3693617 w 7180474"/>
              <a:gd name="connsiteY12776" fmla="*/ 390383 h 7116222"/>
              <a:gd name="connsiteX12777" fmla="*/ 3693617 w 7180474"/>
              <a:gd name="connsiteY12777" fmla="*/ 300603 h 7116222"/>
              <a:gd name="connsiteX12778" fmla="*/ 3608500 w 7180474"/>
              <a:gd name="connsiteY12778" fmla="*/ 272771 h 7116222"/>
              <a:gd name="connsiteX12779" fmla="*/ 3497937 w 7180474"/>
              <a:gd name="connsiteY12779" fmla="*/ 137844 h 7116222"/>
              <a:gd name="connsiteX12780" fmla="*/ 3497937 w 7180474"/>
              <a:gd name="connsiteY12780" fmla="*/ 137844 h 7116222"/>
              <a:gd name="connsiteX12781" fmla="*/ 3590179 w 7180474"/>
              <a:gd name="connsiteY12781" fmla="*/ 9587 h 7116222"/>
              <a:gd name="connsiteX12782" fmla="*/ 3682420 w 7180474"/>
              <a:gd name="connsiteY12782" fmla="*/ 137844 h 7116222"/>
              <a:gd name="connsiteX12783" fmla="*/ 3682420 w 7180474"/>
              <a:gd name="connsiteY12783" fmla="*/ 235576 h 7116222"/>
              <a:gd name="connsiteX12784" fmla="*/ 3590179 w 7180474"/>
              <a:gd name="connsiteY12784" fmla="*/ 265717 h 7116222"/>
              <a:gd name="connsiteX12785" fmla="*/ 3497937 w 7180474"/>
              <a:gd name="connsiteY12785" fmla="*/ 235576 h 7116222"/>
              <a:gd name="connsiteX12786" fmla="*/ 3394245 w 7180474"/>
              <a:gd name="connsiteY12786" fmla="*/ 6124 h 7116222"/>
              <a:gd name="connsiteX12787" fmla="*/ 3486105 w 7180474"/>
              <a:gd name="connsiteY12787" fmla="*/ 36393 h 7116222"/>
              <a:gd name="connsiteX12788" fmla="*/ 3486105 w 7180474"/>
              <a:gd name="connsiteY12788" fmla="*/ 134125 h 7116222"/>
              <a:gd name="connsiteX12789" fmla="*/ 3429105 w 7180474"/>
              <a:gd name="connsiteY12789" fmla="*/ 213131 h 7116222"/>
              <a:gd name="connsiteX12790" fmla="*/ 3336864 w 7180474"/>
              <a:gd name="connsiteY12790" fmla="*/ 182991 h 7116222"/>
              <a:gd name="connsiteX12791" fmla="*/ 3244622 w 7180474"/>
              <a:gd name="connsiteY12791" fmla="*/ 54734 h 7116222"/>
              <a:gd name="connsiteX12792" fmla="*/ 3180753 w 7180474"/>
              <a:gd name="connsiteY12792" fmla="*/ 76409 h 7116222"/>
              <a:gd name="connsiteX12793" fmla="*/ 3233299 w 7180474"/>
              <a:gd name="connsiteY12793" fmla="*/ 59223 h 7116222"/>
              <a:gd name="connsiteX12794" fmla="*/ 3318543 w 7180474"/>
              <a:gd name="connsiteY12794" fmla="*/ 177348 h 7116222"/>
              <a:gd name="connsiteX12795" fmla="*/ 3180753 w 7180474"/>
              <a:gd name="connsiteY12795" fmla="*/ 132201 h 7116222"/>
              <a:gd name="connsiteX12796" fmla="*/ 3180753 w 7180474"/>
              <a:gd name="connsiteY12796" fmla="*/ 144257 h 7116222"/>
              <a:gd name="connsiteX12797" fmla="*/ 3329994 w 7180474"/>
              <a:gd name="connsiteY12797" fmla="*/ 193251 h 7116222"/>
              <a:gd name="connsiteX12798" fmla="*/ 3386992 w 7180474"/>
              <a:gd name="connsiteY12798" fmla="*/ 272258 h 7116222"/>
              <a:gd name="connsiteX12799" fmla="*/ 3329994 w 7180474"/>
              <a:gd name="connsiteY12799" fmla="*/ 351264 h 7116222"/>
              <a:gd name="connsiteX12800" fmla="*/ 3329994 w 7180474"/>
              <a:gd name="connsiteY12800" fmla="*/ 351264 h 7116222"/>
              <a:gd name="connsiteX12801" fmla="*/ 3237879 w 7180474"/>
              <a:gd name="connsiteY12801" fmla="*/ 381405 h 7116222"/>
              <a:gd name="connsiteX12802" fmla="*/ 3180753 w 7180474"/>
              <a:gd name="connsiteY12802" fmla="*/ 302527 h 7116222"/>
              <a:gd name="connsiteX12803" fmla="*/ 3180753 w 7180474"/>
              <a:gd name="connsiteY12803" fmla="*/ 412315 h 7116222"/>
              <a:gd name="connsiteX12804" fmla="*/ 3180753 w 7180474"/>
              <a:gd name="connsiteY12804" fmla="*/ 322535 h 7116222"/>
              <a:gd name="connsiteX12805" fmla="*/ 3233553 w 7180474"/>
              <a:gd name="connsiteY12805" fmla="*/ 395513 h 7116222"/>
              <a:gd name="connsiteX12806" fmla="*/ 3318670 w 7180474"/>
              <a:gd name="connsiteY12806" fmla="*/ 367681 h 7116222"/>
              <a:gd name="connsiteX12807" fmla="*/ 3266124 w 7180474"/>
              <a:gd name="connsiteY12807" fmla="*/ 440531 h 7116222"/>
              <a:gd name="connsiteX12808" fmla="*/ 3318797 w 7180474"/>
              <a:gd name="connsiteY12808" fmla="*/ 513638 h 7116222"/>
              <a:gd name="connsiteX12809" fmla="*/ 3233681 w 7180474"/>
              <a:gd name="connsiteY12809" fmla="*/ 485293 h 7116222"/>
              <a:gd name="connsiteX12810" fmla="*/ 3180753 w 7180474"/>
              <a:gd name="connsiteY12810" fmla="*/ 558271 h 7116222"/>
              <a:gd name="connsiteX12811" fmla="*/ 3180753 w 7180474"/>
              <a:gd name="connsiteY12811" fmla="*/ 468491 h 7116222"/>
              <a:gd name="connsiteX12812" fmla="*/ 3095636 w 7180474"/>
              <a:gd name="connsiteY12812" fmla="*/ 440660 h 7116222"/>
              <a:gd name="connsiteX12813" fmla="*/ 3117138 w 7180474"/>
              <a:gd name="connsiteY12813" fmla="*/ 123351 h 7116222"/>
              <a:gd name="connsiteX12814" fmla="*/ 3169811 w 7180474"/>
              <a:gd name="connsiteY12814" fmla="*/ 140538 h 7116222"/>
              <a:gd name="connsiteX12815" fmla="*/ 3169811 w 7180474"/>
              <a:gd name="connsiteY12815" fmla="*/ 286623 h 7116222"/>
              <a:gd name="connsiteX12816" fmla="*/ 3084694 w 7180474"/>
              <a:gd name="connsiteY12816" fmla="*/ 168498 h 7116222"/>
              <a:gd name="connsiteX12817" fmla="*/ 2985328 w 7180474"/>
              <a:gd name="connsiteY12817" fmla="*/ 140538 h 7116222"/>
              <a:gd name="connsiteX12818" fmla="*/ 3038001 w 7180474"/>
              <a:gd name="connsiteY12818" fmla="*/ 123351 h 7116222"/>
              <a:gd name="connsiteX12819" fmla="*/ 3070445 w 7180474"/>
              <a:gd name="connsiteY12819" fmla="*/ 168498 h 7116222"/>
              <a:gd name="connsiteX12820" fmla="*/ 2985328 w 7180474"/>
              <a:gd name="connsiteY12820" fmla="*/ 286623 h 7116222"/>
              <a:gd name="connsiteX12821" fmla="*/ 2985328 w 7180474"/>
              <a:gd name="connsiteY12821" fmla="*/ 306246 h 7116222"/>
              <a:gd name="connsiteX12822" fmla="*/ 3077569 w 7180474"/>
              <a:gd name="connsiteY12822" fmla="*/ 177989 h 7116222"/>
              <a:gd name="connsiteX12823" fmla="*/ 3169811 w 7180474"/>
              <a:gd name="connsiteY12823" fmla="*/ 306246 h 7116222"/>
              <a:gd name="connsiteX12824" fmla="*/ 3169811 w 7180474"/>
              <a:gd name="connsiteY12824" fmla="*/ 403978 h 7116222"/>
              <a:gd name="connsiteX12825" fmla="*/ 3077315 w 7180474"/>
              <a:gd name="connsiteY12825" fmla="*/ 433990 h 7116222"/>
              <a:gd name="connsiteX12826" fmla="*/ 2985073 w 7180474"/>
              <a:gd name="connsiteY12826" fmla="*/ 403721 h 7116222"/>
              <a:gd name="connsiteX12827" fmla="*/ 2921713 w 7180474"/>
              <a:gd name="connsiteY12827" fmla="*/ 59223 h 7116222"/>
              <a:gd name="connsiteX12828" fmla="*/ 2974259 w 7180474"/>
              <a:gd name="connsiteY12828" fmla="*/ 76409 h 7116222"/>
              <a:gd name="connsiteX12829" fmla="*/ 2974259 w 7180474"/>
              <a:gd name="connsiteY12829" fmla="*/ 132201 h 7116222"/>
              <a:gd name="connsiteX12830" fmla="*/ 2835833 w 7180474"/>
              <a:gd name="connsiteY12830" fmla="*/ 177476 h 7116222"/>
              <a:gd name="connsiteX12831" fmla="*/ 2668144 w 7180474"/>
              <a:gd name="connsiteY12831" fmla="*/ 36393 h 7116222"/>
              <a:gd name="connsiteX12832" fmla="*/ 2760894 w 7180474"/>
              <a:gd name="connsiteY12832" fmla="*/ 6509 h 7116222"/>
              <a:gd name="connsiteX12833" fmla="*/ 2910135 w 7180474"/>
              <a:gd name="connsiteY12833" fmla="*/ 55375 h 7116222"/>
              <a:gd name="connsiteX12834" fmla="*/ 2817893 w 7180474"/>
              <a:gd name="connsiteY12834" fmla="*/ 183632 h 7116222"/>
              <a:gd name="connsiteX12835" fmla="*/ 2725651 w 7180474"/>
              <a:gd name="connsiteY12835" fmla="*/ 213773 h 7116222"/>
              <a:gd name="connsiteX12836" fmla="*/ 2668652 w 7180474"/>
              <a:gd name="connsiteY12836" fmla="*/ 134766 h 7116222"/>
              <a:gd name="connsiteX12837" fmla="*/ 2668144 w 7180474"/>
              <a:gd name="connsiteY12837" fmla="*/ 243913 h 7116222"/>
              <a:gd name="connsiteX12838" fmla="*/ 2668144 w 7180474"/>
              <a:gd name="connsiteY12838" fmla="*/ 154133 h 7116222"/>
              <a:gd name="connsiteX12839" fmla="*/ 2720817 w 7180474"/>
              <a:gd name="connsiteY12839" fmla="*/ 227111 h 7116222"/>
              <a:gd name="connsiteX12840" fmla="*/ 2805933 w 7180474"/>
              <a:gd name="connsiteY12840" fmla="*/ 199280 h 7116222"/>
              <a:gd name="connsiteX12841" fmla="*/ 2753260 w 7180474"/>
              <a:gd name="connsiteY12841" fmla="*/ 272258 h 7116222"/>
              <a:gd name="connsiteX12842" fmla="*/ 2805933 w 7180474"/>
              <a:gd name="connsiteY12842" fmla="*/ 345236 h 7116222"/>
              <a:gd name="connsiteX12843" fmla="*/ 2720689 w 7180474"/>
              <a:gd name="connsiteY12843" fmla="*/ 317404 h 7116222"/>
              <a:gd name="connsiteX12844" fmla="*/ 2668144 w 7180474"/>
              <a:gd name="connsiteY12844" fmla="*/ 390383 h 7116222"/>
              <a:gd name="connsiteX12845" fmla="*/ 2668144 w 7180474"/>
              <a:gd name="connsiteY12845" fmla="*/ 300603 h 7116222"/>
              <a:gd name="connsiteX12846" fmla="*/ 2582772 w 7180474"/>
              <a:gd name="connsiteY12846" fmla="*/ 272258 h 7116222"/>
              <a:gd name="connsiteX12847" fmla="*/ 2472209 w 7180474"/>
              <a:gd name="connsiteY12847" fmla="*/ 137844 h 7116222"/>
              <a:gd name="connsiteX12848" fmla="*/ 2472209 w 7180474"/>
              <a:gd name="connsiteY12848" fmla="*/ 137844 h 7116222"/>
              <a:gd name="connsiteX12849" fmla="*/ 2564451 w 7180474"/>
              <a:gd name="connsiteY12849" fmla="*/ 9587 h 7116222"/>
              <a:gd name="connsiteX12850" fmla="*/ 2656693 w 7180474"/>
              <a:gd name="connsiteY12850" fmla="*/ 137844 h 7116222"/>
              <a:gd name="connsiteX12851" fmla="*/ 2656693 w 7180474"/>
              <a:gd name="connsiteY12851" fmla="*/ 235576 h 7116222"/>
              <a:gd name="connsiteX12852" fmla="*/ 2564451 w 7180474"/>
              <a:gd name="connsiteY12852" fmla="*/ 265717 h 7116222"/>
              <a:gd name="connsiteX12853" fmla="*/ 2472209 w 7180474"/>
              <a:gd name="connsiteY12853" fmla="*/ 235576 h 7116222"/>
              <a:gd name="connsiteX12854" fmla="*/ 2368517 w 7180474"/>
              <a:gd name="connsiteY12854" fmla="*/ 6124 h 7116222"/>
              <a:gd name="connsiteX12855" fmla="*/ 2460759 w 7180474"/>
              <a:gd name="connsiteY12855" fmla="*/ 36393 h 7116222"/>
              <a:gd name="connsiteX12856" fmla="*/ 2460759 w 7180474"/>
              <a:gd name="connsiteY12856" fmla="*/ 134125 h 7116222"/>
              <a:gd name="connsiteX12857" fmla="*/ 2403760 w 7180474"/>
              <a:gd name="connsiteY12857" fmla="*/ 213131 h 7116222"/>
              <a:gd name="connsiteX12858" fmla="*/ 2311518 w 7180474"/>
              <a:gd name="connsiteY12858" fmla="*/ 182991 h 7116222"/>
              <a:gd name="connsiteX12859" fmla="*/ 2219404 w 7180474"/>
              <a:gd name="connsiteY12859" fmla="*/ 54734 h 7116222"/>
              <a:gd name="connsiteX12860" fmla="*/ 2155280 w 7180474"/>
              <a:gd name="connsiteY12860" fmla="*/ 76409 h 7116222"/>
              <a:gd name="connsiteX12861" fmla="*/ 2207953 w 7180474"/>
              <a:gd name="connsiteY12861" fmla="*/ 59223 h 7116222"/>
              <a:gd name="connsiteX12862" fmla="*/ 2293070 w 7180474"/>
              <a:gd name="connsiteY12862" fmla="*/ 177476 h 7116222"/>
              <a:gd name="connsiteX12863" fmla="*/ 2155280 w 7180474"/>
              <a:gd name="connsiteY12863" fmla="*/ 132201 h 7116222"/>
              <a:gd name="connsiteX12864" fmla="*/ 2155280 w 7180474"/>
              <a:gd name="connsiteY12864" fmla="*/ 144257 h 7116222"/>
              <a:gd name="connsiteX12865" fmla="*/ 2304521 w 7180474"/>
              <a:gd name="connsiteY12865" fmla="*/ 193251 h 7116222"/>
              <a:gd name="connsiteX12866" fmla="*/ 2361519 w 7180474"/>
              <a:gd name="connsiteY12866" fmla="*/ 272258 h 7116222"/>
              <a:gd name="connsiteX12867" fmla="*/ 2304521 w 7180474"/>
              <a:gd name="connsiteY12867" fmla="*/ 351264 h 7116222"/>
              <a:gd name="connsiteX12868" fmla="*/ 2304521 w 7180474"/>
              <a:gd name="connsiteY12868" fmla="*/ 351264 h 7116222"/>
              <a:gd name="connsiteX12869" fmla="*/ 2212279 w 7180474"/>
              <a:gd name="connsiteY12869" fmla="*/ 381405 h 7116222"/>
              <a:gd name="connsiteX12870" fmla="*/ 2155280 w 7180474"/>
              <a:gd name="connsiteY12870" fmla="*/ 302398 h 7116222"/>
              <a:gd name="connsiteX12871" fmla="*/ 2155280 w 7180474"/>
              <a:gd name="connsiteY12871" fmla="*/ 412315 h 7116222"/>
              <a:gd name="connsiteX12872" fmla="*/ 2155280 w 7180474"/>
              <a:gd name="connsiteY12872" fmla="*/ 322535 h 7116222"/>
              <a:gd name="connsiteX12873" fmla="*/ 2207953 w 7180474"/>
              <a:gd name="connsiteY12873" fmla="*/ 395513 h 7116222"/>
              <a:gd name="connsiteX12874" fmla="*/ 2293070 w 7180474"/>
              <a:gd name="connsiteY12874" fmla="*/ 367681 h 7116222"/>
              <a:gd name="connsiteX12875" fmla="*/ 2240397 w 7180474"/>
              <a:gd name="connsiteY12875" fmla="*/ 440531 h 7116222"/>
              <a:gd name="connsiteX12876" fmla="*/ 2293070 w 7180474"/>
              <a:gd name="connsiteY12876" fmla="*/ 513638 h 7116222"/>
              <a:gd name="connsiteX12877" fmla="*/ 2207953 w 7180474"/>
              <a:gd name="connsiteY12877" fmla="*/ 485293 h 7116222"/>
              <a:gd name="connsiteX12878" fmla="*/ 2155280 w 7180474"/>
              <a:gd name="connsiteY12878" fmla="*/ 558271 h 7116222"/>
              <a:gd name="connsiteX12879" fmla="*/ 2155280 w 7180474"/>
              <a:gd name="connsiteY12879" fmla="*/ 468491 h 7116222"/>
              <a:gd name="connsiteX12880" fmla="*/ 2070163 w 7180474"/>
              <a:gd name="connsiteY12880" fmla="*/ 440660 h 7116222"/>
              <a:gd name="connsiteX12881" fmla="*/ 2091665 w 7180474"/>
              <a:gd name="connsiteY12881" fmla="*/ 123351 h 7116222"/>
              <a:gd name="connsiteX12882" fmla="*/ 2144338 w 7180474"/>
              <a:gd name="connsiteY12882" fmla="*/ 140538 h 7116222"/>
              <a:gd name="connsiteX12883" fmla="*/ 2144338 w 7180474"/>
              <a:gd name="connsiteY12883" fmla="*/ 286623 h 7116222"/>
              <a:gd name="connsiteX12884" fmla="*/ 2059221 w 7180474"/>
              <a:gd name="connsiteY12884" fmla="*/ 168498 h 7116222"/>
              <a:gd name="connsiteX12885" fmla="*/ 1959346 w 7180474"/>
              <a:gd name="connsiteY12885" fmla="*/ 140538 h 7116222"/>
              <a:gd name="connsiteX12886" fmla="*/ 2012019 w 7180474"/>
              <a:gd name="connsiteY12886" fmla="*/ 123351 h 7116222"/>
              <a:gd name="connsiteX12887" fmla="*/ 2044590 w 7180474"/>
              <a:gd name="connsiteY12887" fmla="*/ 168498 h 7116222"/>
              <a:gd name="connsiteX12888" fmla="*/ 1959346 w 7180474"/>
              <a:gd name="connsiteY12888" fmla="*/ 286623 h 7116222"/>
              <a:gd name="connsiteX12889" fmla="*/ 1959346 w 7180474"/>
              <a:gd name="connsiteY12889" fmla="*/ 305733 h 7116222"/>
              <a:gd name="connsiteX12890" fmla="*/ 2051587 w 7180474"/>
              <a:gd name="connsiteY12890" fmla="*/ 177476 h 7116222"/>
              <a:gd name="connsiteX12891" fmla="*/ 2143829 w 7180474"/>
              <a:gd name="connsiteY12891" fmla="*/ 305733 h 7116222"/>
              <a:gd name="connsiteX12892" fmla="*/ 2143829 w 7180474"/>
              <a:gd name="connsiteY12892" fmla="*/ 403465 h 7116222"/>
              <a:gd name="connsiteX12893" fmla="*/ 2051587 w 7180474"/>
              <a:gd name="connsiteY12893" fmla="*/ 433990 h 7116222"/>
              <a:gd name="connsiteX12894" fmla="*/ 1959346 w 7180474"/>
              <a:gd name="connsiteY12894" fmla="*/ 403978 h 7116222"/>
              <a:gd name="connsiteX12895" fmla="*/ 1895731 w 7180474"/>
              <a:gd name="connsiteY12895" fmla="*/ 58710 h 7116222"/>
              <a:gd name="connsiteX12896" fmla="*/ 1948277 w 7180474"/>
              <a:gd name="connsiteY12896" fmla="*/ 75896 h 7116222"/>
              <a:gd name="connsiteX12897" fmla="*/ 1948277 w 7180474"/>
              <a:gd name="connsiteY12897" fmla="*/ 131688 h 7116222"/>
              <a:gd name="connsiteX12898" fmla="*/ 1810232 w 7180474"/>
              <a:gd name="connsiteY12898" fmla="*/ 177476 h 7116222"/>
              <a:gd name="connsiteX12899" fmla="*/ 1642416 w 7180474"/>
              <a:gd name="connsiteY12899" fmla="*/ 36393 h 7116222"/>
              <a:gd name="connsiteX12900" fmla="*/ 1734658 w 7180474"/>
              <a:gd name="connsiteY12900" fmla="*/ 6124 h 7116222"/>
              <a:gd name="connsiteX12901" fmla="*/ 1883898 w 7180474"/>
              <a:gd name="connsiteY12901" fmla="*/ 54990 h 7116222"/>
              <a:gd name="connsiteX12902" fmla="*/ 1791657 w 7180474"/>
              <a:gd name="connsiteY12902" fmla="*/ 183247 h 7116222"/>
              <a:gd name="connsiteX12903" fmla="*/ 1699415 w 7180474"/>
              <a:gd name="connsiteY12903" fmla="*/ 213388 h 7116222"/>
              <a:gd name="connsiteX12904" fmla="*/ 1642416 w 7180474"/>
              <a:gd name="connsiteY12904" fmla="*/ 134381 h 7116222"/>
              <a:gd name="connsiteX12905" fmla="*/ 1642416 w 7180474"/>
              <a:gd name="connsiteY12905" fmla="*/ 243913 h 7116222"/>
              <a:gd name="connsiteX12906" fmla="*/ 1642416 w 7180474"/>
              <a:gd name="connsiteY12906" fmla="*/ 154133 h 7116222"/>
              <a:gd name="connsiteX12907" fmla="*/ 1695089 w 7180474"/>
              <a:gd name="connsiteY12907" fmla="*/ 227111 h 7116222"/>
              <a:gd name="connsiteX12908" fmla="*/ 1780206 w 7180474"/>
              <a:gd name="connsiteY12908" fmla="*/ 199280 h 7116222"/>
              <a:gd name="connsiteX12909" fmla="*/ 1727533 w 7180474"/>
              <a:gd name="connsiteY12909" fmla="*/ 272258 h 7116222"/>
              <a:gd name="connsiteX12910" fmla="*/ 1780206 w 7180474"/>
              <a:gd name="connsiteY12910" fmla="*/ 345236 h 7116222"/>
              <a:gd name="connsiteX12911" fmla="*/ 1695089 w 7180474"/>
              <a:gd name="connsiteY12911" fmla="*/ 317404 h 7116222"/>
              <a:gd name="connsiteX12912" fmla="*/ 1642416 w 7180474"/>
              <a:gd name="connsiteY12912" fmla="*/ 390383 h 7116222"/>
              <a:gd name="connsiteX12913" fmla="*/ 1642416 w 7180474"/>
              <a:gd name="connsiteY12913" fmla="*/ 300603 h 7116222"/>
              <a:gd name="connsiteX12914" fmla="*/ 1557299 w 7180474"/>
              <a:gd name="connsiteY12914" fmla="*/ 272771 h 7116222"/>
              <a:gd name="connsiteX12915" fmla="*/ 1446482 w 7180474"/>
              <a:gd name="connsiteY12915" fmla="*/ 137844 h 7116222"/>
              <a:gd name="connsiteX12916" fmla="*/ 1446482 w 7180474"/>
              <a:gd name="connsiteY12916" fmla="*/ 137844 h 7116222"/>
              <a:gd name="connsiteX12917" fmla="*/ 1538724 w 7180474"/>
              <a:gd name="connsiteY12917" fmla="*/ 9587 h 7116222"/>
              <a:gd name="connsiteX12918" fmla="*/ 1630965 w 7180474"/>
              <a:gd name="connsiteY12918" fmla="*/ 137844 h 7116222"/>
              <a:gd name="connsiteX12919" fmla="*/ 1630965 w 7180474"/>
              <a:gd name="connsiteY12919" fmla="*/ 235576 h 7116222"/>
              <a:gd name="connsiteX12920" fmla="*/ 1538724 w 7180474"/>
              <a:gd name="connsiteY12920" fmla="*/ 265717 h 7116222"/>
              <a:gd name="connsiteX12921" fmla="*/ 1446482 w 7180474"/>
              <a:gd name="connsiteY12921" fmla="*/ 235576 h 7116222"/>
              <a:gd name="connsiteX12922" fmla="*/ 1342917 w 7180474"/>
              <a:gd name="connsiteY12922" fmla="*/ 6124 h 7116222"/>
              <a:gd name="connsiteX12923" fmla="*/ 1435031 w 7180474"/>
              <a:gd name="connsiteY12923" fmla="*/ 36393 h 7116222"/>
              <a:gd name="connsiteX12924" fmla="*/ 1435031 w 7180474"/>
              <a:gd name="connsiteY12924" fmla="*/ 134125 h 7116222"/>
              <a:gd name="connsiteX12925" fmla="*/ 1378032 w 7180474"/>
              <a:gd name="connsiteY12925" fmla="*/ 213131 h 7116222"/>
              <a:gd name="connsiteX12926" fmla="*/ 1285918 w 7180474"/>
              <a:gd name="connsiteY12926" fmla="*/ 182991 h 7116222"/>
              <a:gd name="connsiteX12927" fmla="*/ 1193676 w 7180474"/>
              <a:gd name="connsiteY12927" fmla="*/ 54734 h 7116222"/>
              <a:gd name="connsiteX12928" fmla="*/ 1129552 w 7180474"/>
              <a:gd name="connsiteY12928" fmla="*/ 76409 h 7116222"/>
              <a:gd name="connsiteX12929" fmla="*/ 1182225 w 7180474"/>
              <a:gd name="connsiteY12929" fmla="*/ 59223 h 7116222"/>
              <a:gd name="connsiteX12930" fmla="*/ 1267342 w 7180474"/>
              <a:gd name="connsiteY12930" fmla="*/ 177476 h 7116222"/>
              <a:gd name="connsiteX12931" fmla="*/ 1129552 w 7180474"/>
              <a:gd name="connsiteY12931" fmla="*/ 132201 h 7116222"/>
              <a:gd name="connsiteX12932" fmla="*/ 1129552 w 7180474"/>
              <a:gd name="connsiteY12932" fmla="*/ 144257 h 7116222"/>
              <a:gd name="connsiteX12933" fmla="*/ 1278793 w 7180474"/>
              <a:gd name="connsiteY12933" fmla="*/ 193251 h 7116222"/>
              <a:gd name="connsiteX12934" fmla="*/ 1335919 w 7180474"/>
              <a:gd name="connsiteY12934" fmla="*/ 272258 h 7116222"/>
              <a:gd name="connsiteX12935" fmla="*/ 1278920 w 7180474"/>
              <a:gd name="connsiteY12935" fmla="*/ 351264 h 7116222"/>
              <a:gd name="connsiteX12936" fmla="*/ 1278920 w 7180474"/>
              <a:gd name="connsiteY12936" fmla="*/ 351264 h 7116222"/>
              <a:gd name="connsiteX12937" fmla="*/ 1186678 w 7180474"/>
              <a:gd name="connsiteY12937" fmla="*/ 381405 h 7116222"/>
              <a:gd name="connsiteX12938" fmla="*/ 1129679 w 7180474"/>
              <a:gd name="connsiteY12938" fmla="*/ 302398 h 7116222"/>
              <a:gd name="connsiteX12939" fmla="*/ 1129552 w 7180474"/>
              <a:gd name="connsiteY12939" fmla="*/ 412315 h 7116222"/>
              <a:gd name="connsiteX12940" fmla="*/ 1129552 w 7180474"/>
              <a:gd name="connsiteY12940" fmla="*/ 322535 h 7116222"/>
              <a:gd name="connsiteX12941" fmla="*/ 1182225 w 7180474"/>
              <a:gd name="connsiteY12941" fmla="*/ 395513 h 7116222"/>
              <a:gd name="connsiteX12942" fmla="*/ 1267342 w 7180474"/>
              <a:gd name="connsiteY12942" fmla="*/ 367681 h 7116222"/>
              <a:gd name="connsiteX12943" fmla="*/ 1214796 w 7180474"/>
              <a:gd name="connsiteY12943" fmla="*/ 440531 h 7116222"/>
              <a:gd name="connsiteX12944" fmla="*/ 1267342 w 7180474"/>
              <a:gd name="connsiteY12944" fmla="*/ 513638 h 7116222"/>
              <a:gd name="connsiteX12945" fmla="*/ 1182225 w 7180474"/>
              <a:gd name="connsiteY12945" fmla="*/ 485293 h 7116222"/>
              <a:gd name="connsiteX12946" fmla="*/ 1129679 w 7180474"/>
              <a:gd name="connsiteY12946" fmla="*/ 558271 h 7116222"/>
              <a:gd name="connsiteX12947" fmla="*/ 1129679 w 7180474"/>
              <a:gd name="connsiteY12947" fmla="*/ 468491 h 7116222"/>
              <a:gd name="connsiteX12948" fmla="*/ 1044435 w 7180474"/>
              <a:gd name="connsiteY12948" fmla="*/ 440660 h 7116222"/>
              <a:gd name="connsiteX12949" fmla="*/ 1065937 w 7180474"/>
              <a:gd name="connsiteY12949" fmla="*/ 123351 h 7116222"/>
              <a:gd name="connsiteX12950" fmla="*/ 1118483 w 7180474"/>
              <a:gd name="connsiteY12950" fmla="*/ 140538 h 7116222"/>
              <a:gd name="connsiteX12951" fmla="*/ 1118483 w 7180474"/>
              <a:gd name="connsiteY12951" fmla="*/ 286623 h 7116222"/>
              <a:gd name="connsiteX12952" fmla="*/ 1032985 w 7180474"/>
              <a:gd name="connsiteY12952" fmla="*/ 168498 h 7116222"/>
              <a:gd name="connsiteX12953" fmla="*/ 933745 w 7180474"/>
              <a:gd name="connsiteY12953" fmla="*/ 140538 h 7116222"/>
              <a:gd name="connsiteX12954" fmla="*/ 986291 w 7180474"/>
              <a:gd name="connsiteY12954" fmla="*/ 123351 h 7116222"/>
              <a:gd name="connsiteX12955" fmla="*/ 1018862 w 7180474"/>
              <a:gd name="connsiteY12955" fmla="*/ 168498 h 7116222"/>
              <a:gd name="connsiteX12956" fmla="*/ 933745 w 7180474"/>
              <a:gd name="connsiteY12956" fmla="*/ 286623 h 7116222"/>
              <a:gd name="connsiteX12957" fmla="*/ 933745 w 7180474"/>
              <a:gd name="connsiteY12957" fmla="*/ 306246 h 7116222"/>
              <a:gd name="connsiteX12958" fmla="*/ 1025860 w 7180474"/>
              <a:gd name="connsiteY12958" fmla="*/ 177989 h 7116222"/>
              <a:gd name="connsiteX12959" fmla="*/ 1118101 w 7180474"/>
              <a:gd name="connsiteY12959" fmla="*/ 306246 h 7116222"/>
              <a:gd name="connsiteX12960" fmla="*/ 1118101 w 7180474"/>
              <a:gd name="connsiteY12960" fmla="*/ 403978 h 7116222"/>
              <a:gd name="connsiteX12961" fmla="*/ 1025860 w 7180474"/>
              <a:gd name="connsiteY12961" fmla="*/ 433990 h 7116222"/>
              <a:gd name="connsiteX12962" fmla="*/ 933745 w 7180474"/>
              <a:gd name="connsiteY12962" fmla="*/ 403721 h 7116222"/>
              <a:gd name="connsiteX12963" fmla="*/ 870130 w 7180474"/>
              <a:gd name="connsiteY12963" fmla="*/ 59223 h 7116222"/>
              <a:gd name="connsiteX12964" fmla="*/ 922804 w 7180474"/>
              <a:gd name="connsiteY12964" fmla="*/ 76409 h 7116222"/>
              <a:gd name="connsiteX12965" fmla="*/ 922804 w 7180474"/>
              <a:gd name="connsiteY12965" fmla="*/ 132201 h 7116222"/>
              <a:gd name="connsiteX12966" fmla="*/ 784505 w 7180474"/>
              <a:gd name="connsiteY12966" fmla="*/ 177476 h 7116222"/>
              <a:gd name="connsiteX12967" fmla="*/ 616688 w 7180474"/>
              <a:gd name="connsiteY12967" fmla="*/ 36393 h 7116222"/>
              <a:gd name="connsiteX12968" fmla="*/ 708930 w 7180474"/>
              <a:gd name="connsiteY12968" fmla="*/ 6124 h 7116222"/>
              <a:gd name="connsiteX12969" fmla="*/ 858171 w 7180474"/>
              <a:gd name="connsiteY12969" fmla="*/ 54990 h 7116222"/>
              <a:gd name="connsiteX12970" fmla="*/ 765929 w 7180474"/>
              <a:gd name="connsiteY12970" fmla="*/ 183247 h 7116222"/>
              <a:gd name="connsiteX12971" fmla="*/ 674324 w 7180474"/>
              <a:gd name="connsiteY12971" fmla="*/ 213516 h 7116222"/>
              <a:gd name="connsiteX12972" fmla="*/ 617325 w 7180474"/>
              <a:gd name="connsiteY12972" fmla="*/ 134510 h 7116222"/>
              <a:gd name="connsiteX12973" fmla="*/ 616688 w 7180474"/>
              <a:gd name="connsiteY12973" fmla="*/ 243913 h 7116222"/>
              <a:gd name="connsiteX12974" fmla="*/ 616688 w 7180474"/>
              <a:gd name="connsiteY12974" fmla="*/ 154133 h 7116222"/>
              <a:gd name="connsiteX12975" fmla="*/ 669362 w 7180474"/>
              <a:gd name="connsiteY12975" fmla="*/ 227111 h 7116222"/>
              <a:gd name="connsiteX12976" fmla="*/ 754478 w 7180474"/>
              <a:gd name="connsiteY12976" fmla="*/ 199280 h 7116222"/>
              <a:gd name="connsiteX12977" fmla="*/ 701932 w 7180474"/>
              <a:gd name="connsiteY12977" fmla="*/ 272258 h 7116222"/>
              <a:gd name="connsiteX12978" fmla="*/ 754478 w 7180474"/>
              <a:gd name="connsiteY12978" fmla="*/ 345236 h 7116222"/>
              <a:gd name="connsiteX12979" fmla="*/ 669362 w 7180474"/>
              <a:gd name="connsiteY12979" fmla="*/ 317404 h 7116222"/>
              <a:gd name="connsiteX12980" fmla="*/ 616688 w 7180474"/>
              <a:gd name="connsiteY12980" fmla="*/ 390383 h 7116222"/>
              <a:gd name="connsiteX12981" fmla="*/ 616688 w 7180474"/>
              <a:gd name="connsiteY12981" fmla="*/ 300603 h 7116222"/>
              <a:gd name="connsiteX12982" fmla="*/ 531572 w 7180474"/>
              <a:gd name="connsiteY12982" fmla="*/ 272771 h 7116222"/>
              <a:gd name="connsiteX12983" fmla="*/ 420882 w 7180474"/>
              <a:gd name="connsiteY12983" fmla="*/ 138229 h 7116222"/>
              <a:gd name="connsiteX12984" fmla="*/ 420882 w 7180474"/>
              <a:gd name="connsiteY12984" fmla="*/ 138229 h 7116222"/>
              <a:gd name="connsiteX12985" fmla="*/ 512996 w 7180474"/>
              <a:gd name="connsiteY12985" fmla="*/ 9972 h 7116222"/>
              <a:gd name="connsiteX12986" fmla="*/ 605238 w 7180474"/>
              <a:gd name="connsiteY12986" fmla="*/ 138229 h 7116222"/>
              <a:gd name="connsiteX12987" fmla="*/ 605238 w 7180474"/>
              <a:gd name="connsiteY12987" fmla="*/ 235961 h 7116222"/>
              <a:gd name="connsiteX12988" fmla="*/ 512996 w 7180474"/>
              <a:gd name="connsiteY12988" fmla="*/ 266102 h 7116222"/>
              <a:gd name="connsiteX12989" fmla="*/ 420882 w 7180474"/>
              <a:gd name="connsiteY12989" fmla="*/ 235961 h 7116222"/>
              <a:gd name="connsiteX12990" fmla="*/ 317189 w 7180474"/>
              <a:gd name="connsiteY12990" fmla="*/ 6509 h 7116222"/>
              <a:gd name="connsiteX12991" fmla="*/ 409431 w 7180474"/>
              <a:gd name="connsiteY12991" fmla="*/ 36393 h 7116222"/>
              <a:gd name="connsiteX12992" fmla="*/ 409431 w 7180474"/>
              <a:gd name="connsiteY12992" fmla="*/ 134125 h 7116222"/>
              <a:gd name="connsiteX12993" fmla="*/ 352432 w 7180474"/>
              <a:gd name="connsiteY12993" fmla="*/ 213516 h 7116222"/>
              <a:gd name="connsiteX12994" fmla="*/ 260190 w 7180474"/>
              <a:gd name="connsiteY12994" fmla="*/ 183376 h 7116222"/>
              <a:gd name="connsiteX12995" fmla="*/ 167948 w 7180474"/>
              <a:gd name="connsiteY12995" fmla="*/ 55118 h 7116222"/>
              <a:gd name="connsiteX12996" fmla="*/ 103825 w 7180474"/>
              <a:gd name="connsiteY12996" fmla="*/ 76409 h 7116222"/>
              <a:gd name="connsiteX12997" fmla="*/ 156498 w 7180474"/>
              <a:gd name="connsiteY12997" fmla="*/ 59223 h 7116222"/>
              <a:gd name="connsiteX12998" fmla="*/ 241742 w 7180474"/>
              <a:gd name="connsiteY12998" fmla="*/ 177476 h 7116222"/>
              <a:gd name="connsiteX12999" fmla="*/ 103825 w 7180474"/>
              <a:gd name="connsiteY12999" fmla="*/ 132201 h 7116222"/>
              <a:gd name="connsiteX13000" fmla="*/ 103825 w 7180474"/>
              <a:gd name="connsiteY13000" fmla="*/ 144257 h 7116222"/>
              <a:gd name="connsiteX13001" fmla="*/ 253065 w 7180474"/>
              <a:gd name="connsiteY13001" fmla="*/ 193251 h 7116222"/>
              <a:gd name="connsiteX13002" fmla="*/ 310064 w 7180474"/>
              <a:gd name="connsiteY13002" fmla="*/ 272258 h 7116222"/>
              <a:gd name="connsiteX13003" fmla="*/ 253193 w 7180474"/>
              <a:gd name="connsiteY13003" fmla="*/ 351264 h 7116222"/>
              <a:gd name="connsiteX13004" fmla="*/ 253193 w 7180474"/>
              <a:gd name="connsiteY13004" fmla="*/ 351264 h 7116222"/>
              <a:gd name="connsiteX13005" fmla="*/ 160824 w 7180474"/>
              <a:gd name="connsiteY13005" fmla="*/ 381533 h 7116222"/>
              <a:gd name="connsiteX13006" fmla="*/ 103825 w 7180474"/>
              <a:gd name="connsiteY13006" fmla="*/ 302527 h 7116222"/>
              <a:gd name="connsiteX13007" fmla="*/ 7257 w 7180474"/>
              <a:gd name="connsiteY13007" fmla="*/ 168498 h 7116222"/>
              <a:gd name="connsiteX13008" fmla="*/ 39828 w 7180474"/>
              <a:gd name="connsiteY13008" fmla="*/ 123351 h 7116222"/>
              <a:gd name="connsiteX13009" fmla="*/ 92374 w 7180474"/>
              <a:gd name="connsiteY13009" fmla="*/ 140538 h 7116222"/>
              <a:gd name="connsiteX13010" fmla="*/ 92374 w 7180474"/>
              <a:gd name="connsiteY13010" fmla="*/ 286623 h 7116222"/>
              <a:gd name="connsiteX13011" fmla="*/ 18708 w 7180474"/>
              <a:gd name="connsiteY13011" fmla="*/ 440275 h 7116222"/>
              <a:gd name="connsiteX13012" fmla="*/ 103825 w 7180474"/>
              <a:gd name="connsiteY13012" fmla="*/ 412315 h 7116222"/>
              <a:gd name="connsiteX13013" fmla="*/ 103825 w 7180474"/>
              <a:gd name="connsiteY13013" fmla="*/ 322535 h 7116222"/>
              <a:gd name="connsiteX13014" fmla="*/ 156498 w 7180474"/>
              <a:gd name="connsiteY13014" fmla="*/ 395513 h 7116222"/>
              <a:gd name="connsiteX13015" fmla="*/ 241742 w 7180474"/>
              <a:gd name="connsiteY13015" fmla="*/ 367296 h 7116222"/>
              <a:gd name="connsiteX13016" fmla="*/ 189069 w 7180474"/>
              <a:gd name="connsiteY13016" fmla="*/ 440147 h 7116222"/>
              <a:gd name="connsiteX13017" fmla="*/ 241742 w 7180474"/>
              <a:gd name="connsiteY13017" fmla="*/ 513253 h 7116222"/>
              <a:gd name="connsiteX13018" fmla="*/ 156498 w 7180474"/>
              <a:gd name="connsiteY13018" fmla="*/ 485293 h 7116222"/>
              <a:gd name="connsiteX13019" fmla="*/ 103952 w 7180474"/>
              <a:gd name="connsiteY13019" fmla="*/ 558271 h 7116222"/>
              <a:gd name="connsiteX13020" fmla="*/ 103952 w 7180474"/>
              <a:gd name="connsiteY13020" fmla="*/ 468491 h 7116222"/>
              <a:gd name="connsiteX13021" fmla="*/ 7257 w 7180474"/>
              <a:gd name="connsiteY13021" fmla="*/ 711924 h 7116222"/>
              <a:gd name="connsiteX13022" fmla="*/ 92374 w 7180474"/>
              <a:gd name="connsiteY13022" fmla="*/ 593927 h 7116222"/>
              <a:gd name="connsiteX13023" fmla="*/ 92374 w 7180474"/>
              <a:gd name="connsiteY13023" fmla="*/ 683707 h 7116222"/>
              <a:gd name="connsiteX13024" fmla="*/ 178127 w 7180474"/>
              <a:gd name="connsiteY13024" fmla="*/ 711924 h 7116222"/>
              <a:gd name="connsiteX13025" fmla="*/ 92883 w 7180474"/>
              <a:gd name="connsiteY13025" fmla="*/ 739884 h 7116222"/>
              <a:gd name="connsiteX13026" fmla="*/ 92883 w 7180474"/>
              <a:gd name="connsiteY13026" fmla="*/ 829664 h 7116222"/>
              <a:gd name="connsiteX13027" fmla="*/ 18708 w 7180474"/>
              <a:gd name="connsiteY13027" fmla="*/ 983701 h 7116222"/>
              <a:gd name="connsiteX13028" fmla="*/ 103825 w 7180474"/>
              <a:gd name="connsiteY13028" fmla="*/ 955869 h 7116222"/>
              <a:gd name="connsiteX13029" fmla="*/ 103825 w 7180474"/>
              <a:gd name="connsiteY13029" fmla="*/ 866089 h 7116222"/>
              <a:gd name="connsiteX13030" fmla="*/ 156498 w 7180474"/>
              <a:gd name="connsiteY13030" fmla="*/ 939195 h 7116222"/>
              <a:gd name="connsiteX13031" fmla="*/ 241742 w 7180474"/>
              <a:gd name="connsiteY13031" fmla="*/ 910722 h 7116222"/>
              <a:gd name="connsiteX13032" fmla="*/ 189196 w 7180474"/>
              <a:gd name="connsiteY13032" fmla="*/ 983829 h 7116222"/>
              <a:gd name="connsiteX13033" fmla="*/ 241742 w 7180474"/>
              <a:gd name="connsiteY13033" fmla="*/ 1056679 h 7116222"/>
              <a:gd name="connsiteX13034" fmla="*/ 156498 w 7180474"/>
              <a:gd name="connsiteY13034" fmla="*/ 1028847 h 7116222"/>
              <a:gd name="connsiteX13035" fmla="*/ 103825 w 7180474"/>
              <a:gd name="connsiteY13035" fmla="*/ 1101826 h 7116222"/>
              <a:gd name="connsiteX13036" fmla="*/ 103825 w 7180474"/>
              <a:gd name="connsiteY13036" fmla="*/ 1012045 h 7116222"/>
              <a:gd name="connsiteX13037" fmla="*/ 103825 w 7180474"/>
              <a:gd name="connsiteY13037" fmla="*/ 1347566 h 7116222"/>
              <a:gd name="connsiteX13038" fmla="*/ 103825 w 7180474"/>
              <a:gd name="connsiteY13038" fmla="*/ 1291775 h 7116222"/>
              <a:gd name="connsiteX13039" fmla="*/ 241742 w 7180474"/>
              <a:gd name="connsiteY13039" fmla="*/ 1246628 h 7116222"/>
              <a:gd name="connsiteX13040" fmla="*/ 156498 w 7180474"/>
              <a:gd name="connsiteY13040" fmla="*/ 1364753 h 7116222"/>
              <a:gd name="connsiteX13041" fmla="*/ 128380 w 7180474"/>
              <a:gd name="connsiteY13041" fmla="*/ 1423495 h 7116222"/>
              <a:gd name="connsiteX13042" fmla="*/ 128380 w 7180474"/>
              <a:gd name="connsiteY13042" fmla="*/ 1423495 h 7116222"/>
              <a:gd name="connsiteX13043" fmla="*/ 160824 w 7180474"/>
              <a:gd name="connsiteY13043" fmla="*/ 1378476 h 7116222"/>
              <a:gd name="connsiteX13044" fmla="*/ 298486 w 7180474"/>
              <a:gd name="connsiteY13044" fmla="*/ 1423495 h 7116222"/>
              <a:gd name="connsiteX13045" fmla="*/ 298486 w 7180474"/>
              <a:gd name="connsiteY13045" fmla="*/ 1423495 h 7116222"/>
              <a:gd name="connsiteX13046" fmla="*/ 160824 w 7180474"/>
              <a:gd name="connsiteY13046" fmla="*/ 1468641 h 7116222"/>
              <a:gd name="connsiteX13047" fmla="*/ 103825 w 7180474"/>
              <a:gd name="connsiteY13047" fmla="*/ 1499423 h 7116222"/>
              <a:gd name="connsiteX13048" fmla="*/ 156498 w 7180474"/>
              <a:gd name="connsiteY13048" fmla="*/ 1482236 h 7116222"/>
              <a:gd name="connsiteX13049" fmla="*/ 241742 w 7180474"/>
              <a:gd name="connsiteY13049" fmla="*/ 1600361 h 7116222"/>
              <a:gd name="connsiteX13050" fmla="*/ 103825 w 7180474"/>
              <a:gd name="connsiteY13050" fmla="*/ 1555215 h 7116222"/>
              <a:gd name="connsiteX13051" fmla="*/ 103825 w 7180474"/>
              <a:gd name="connsiteY13051" fmla="*/ 1567271 h 7116222"/>
              <a:gd name="connsiteX13052" fmla="*/ 253065 w 7180474"/>
              <a:gd name="connsiteY13052" fmla="*/ 1616137 h 7116222"/>
              <a:gd name="connsiteX13053" fmla="*/ 310064 w 7180474"/>
              <a:gd name="connsiteY13053" fmla="*/ 1695272 h 7116222"/>
              <a:gd name="connsiteX13054" fmla="*/ 253193 w 7180474"/>
              <a:gd name="connsiteY13054" fmla="*/ 1774278 h 7116222"/>
              <a:gd name="connsiteX13055" fmla="*/ 253193 w 7180474"/>
              <a:gd name="connsiteY13055" fmla="*/ 1774278 h 7116222"/>
              <a:gd name="connsiteX13056" fmla="*/ 160951 w 7180474"/>
              <a:gd name="connsiteY13056" fmla="*/ 1804419 h 7116222"/>
              <a:gd name="connsiteX13057" fmla="*/ 103825 w 7180474"/>
              <a:gd name="connsiteY13057" fmla="*/ 1725540 h 7116222"/>
              <a:gd name="connsiteX13058" fmla="*/ 7257 w 7180474"/>
              <a:gd name="connsiteY13058" fmla="*/ 1591512 h 7116222"/>
              <a:gd name="connsiteX13059" fmla="*/ 39828 w 7180474"/>
              <a:gd name="connsiteY13059" fmla="*/ 1546365 h 7116222"/>
              <a:gd name="connsiteX13060" fmla="*/ 92374 w 7180474"/>
              <a:gd name="connsiteY13060" fmla="*/ 1563552 h 7116222"/>
              <a:gd name="connsiteX13061" fmla="*/ 92374 w 7180474"/>
              <a:gd name="connsiteY13061" fmla="*/ 1709637 h 7116222"/>
              <a:gd name="connsiteX13062" fmla="*/ 18708 w 7180474"/>
              <a:gd name="connsiteY13062" fmla="*/ 1863289 h 7116222"/>
              <a:gd name="connsiteX13063" fmla="*/ 103825 w 7180474"/>
              <a:gd name="connsiteY13063" fmla="*/ 1835328 h 7116222"/>
              <a:gd name="connsiteX13064" fmla="*/ 103825 w 7180474"/>
              <a:gd name="connsiteY13064" fmla="*/ 1745548 h 7116222"/>
              <a:gd name="connsiteX13065" fmla="*/ 156498 w 7180474"/>
              <a:gd name="connsiteY13065" fmla="*/ 1818527 h 7116222"/>
              <a:gd name="connsiteX13066" fmla="*/ 241742 w 7180474"/>
              <a:gd name="connsiteY13066" fmla="*/ 1790310 h 7116222"/>
              <a:gd name="connsiteX13067" fmla="*/ 189196 w 7180474"/>
              <a:gd name="connsiteY13067" fmla="*/ 1863160 h 7116222"/>
              <a:gd name="connsiteX13068" fmla="*/ 241742 w 7180474"/>
              <a:gd name="connsiteY13068" fmla="*/ 1936267 h 7116222"/>
              <a:gd name="connsiteX13069" fmla="*/ 156498 w 7180474"/>
              <a:gd name="connsiteY13069" fmla="*/ 1908948 h 7116222"/>
              <a:gd name="connsiteX13070" fmla="*/ 103952 w 7180474"/>
              <a:gd name="connsiteY13070" fmla="*/ 1981927 h 7116222"/>
              <a:gd name="connsiteX13071" fmla="*/ 103952 w 7180474"/>
              <a:gd name="connsiteY13071" fmla="*/ 1892146 h 7116222"/>
              <a:gd name="connsiteX13072" fmla="*/ 7257 w 7180474"/>
              <a:gd name="connsiteY13072" fmla="*/ 2134937 h 7116222"/>
              <a:gd name="connsiteX13073" fmla="*/ 92374 w 7180474"/>
              <a:gd name="connsiteY13073" fmla="*/ 2016941 h 7116222"/>
              <a:gd name="connsiteX13074" fmla="*/ 92374 w 7180474"/>
              <a:gd name="connsiteY13074" fmla="*/ 2106721 h 7116222"/>
              <a:gd name="connsiteX13075" fmla="*/ 178127 w 7180474"/>
              <a:gd name="connsiteY13075" fmla="*/ 2134937 h 7116222"/>
              <a:gd name="connsiteX13076" fmla="*/ 92883 w 7180474"/>
              <a:gd name="connsiteY13076" fmla="*/ 2162897 h 7116222"/>
              <a:gd name="connsiteX13077" fmla="*/ 92883 w 7180474"/>
              <a:gd name="connsiteY13077" fmla="*/ 2252678 h 7116222"/>
              <a:gd name="connsiteX13078" fmla="*/ 18708 w 7180474"/>
              <a:gd name="connsiteY13078" fmla="*/ 2406714 h 7116222"/>
              <a:gd name="connsiteX13079" fmla="*/ 103825 w 7180474"/>
              <a:gd name="connsiteY13079" fmla="*/ 2378883 h 7116222"/>
              <a:gd name="connsiteX13080" fmla="*/ 103825 w 7180474"/>
              <a:gd name="connsiteY13080" fmla="*/ 2289103 h 7116222"/>
              <a:gd name="connsiteX13081" fmla="*/ 156498 w 7180474"/>
              <a:gd name="connsiteY13081" fmla="*/ 2362209 h 7116222"/>
              <a:gd name="connsiteX13082" fmla="*/ 241742 w 7180474"/>
              <a:gd name="connsiteY13082" fmla="*/ 2333736 h 7116222"/>
              <a:gd name="connsiteX13083" fmla="*/ 189196 w 7180474"/>
              <a:gd name="connsiteY13083" fmla="*/ 2406714 h 7116222"/>
              <a:gd name="connsiteX13084" fmla="*/ 241742 w 7180474"/>
              <a:gd name="connsiteY13084" fmla="*/ 2479693 h 7116222"/>
              <a:gd name="connsiteX13085" fmla="*/ 156498 w 7180474"/>
              <a:gd name="connsiteY13085" fmla="*/ 2451861 h 7116222"/>
              <a:gd name="connsiteX13086" fmla="*/ 103825 w 7180474"/>
              <a:gd name="connsiteY13086" fmla="*/ 2524583 h 7116222"/>
              <a:gd name="connsiteX13087" fmla="*/ 103825 w 7180474"/>
              <a:gd name="connsiteY13087" fmla="*/ 2434803 h 7116222"/>
              <a:gd name="connsiteX13088" fmla="*/ 103825 w 7180474"/>
              <a:gd name="connsiteY13088" fmla="*/ 2770580 h 7116222"/>
              <a:gd name="connsiteX13089" fmla="*/ 103825 w 7180474"/>
              <a:gd name="connsiteY13089" fmla="*/ 2714788 h 7116222"/>
              <a:gd name="connsiteX13090" fmla="*/ 241742 w 7180474"/>
              <a:gd name="connsiteY13090" fmla="*/ 2669642 h 7116222"/>
              <a:gd name="connsiteX13091" fmla="*/ 156498 w 7180474"/>
              <a:gd name="connsiteY13091" fmla="*/ 2787767 h 7116222"/>
              <a:gd name="connsiteX13092" fmla="*/ 128380 w 7180474"/>
              <a:gd name="connsiteY13092" fmla="*/ 2846508 h 7116222"/>
              <a:gd name="connsiteX13093" fmla="*/ 128380 w 7180474"/>
              <a:gd name="connsiteY13093" fmla="*/ 2846508 h 7116222"/>
              <a:gd name="connsiteX13094" fmla="*/ 160824 w 7180474"/>
              <a:gd name="connsiteY13094" fmla="*/ 2801490 h 7116222"/>
              <a:gd name="connsiteX13095" fmla="*/ 298486 w 7180474"/>
              <a:gd name="connsiteY13095" fmla="*/ 2846508 h 7116222"/>
              <a:gd name="connsiteX13096" fmla="*/ 298486 w 7180474"/>
              <a:gd name="connsiteY13096" fmla="*/ 2846508 h 7116222"/>
              <a:gd name="connsiteX13097" fmla="*/ 160824 w 7180474"/>
              <a:gd name="connsiteY13097" fmla="*/ 2891655 h 7116222"/>
              <a:gd name="connsiteX13098" fmla="*/ 103825 w 7180474"/>
              <a:gd name="connsiteY13098" fmla="*/ 2922180 h 7116222"/>
              <a:gd name="connsiteX13099" fmla="*/ 156498 w 7180474"/>
              <a:gd name="connsiteY13099" fmla="*/ 2904865 h 7116222"/>
              <a:gd name="connsiteX13100" fmla="*/ 241742 w 7180474"/>
              <a:gd name="connsiteY13100" fmla="*/ 3023375 h 7116222"/>
              <a:gd name="connsiteX13101" fmla="*/ 103825 w 7180474"/>
              <a:gd name="connsiteY13101" fmla="*/ 2978228 h 7116222"/>
              <a:gd name="connsiteX13102" fmla="*/ 103825 w 7180474"/>
              <a:gd name="connsiteY13102" fmla="*/ 2990028 h 7116222"/>
              <a:gd name="connsiteX13103" fmla="*/ 253065 w 7180474"/>
              <a:gd name="connsiteY13103" fmla="*/ 3038894 h 7116222"/>
              <a:gd name="connsiteX13104" fmla="*/ 310064 w 7180474"/>
              <a:gd name="connsiteY13104" fmla="*/ 3118029 h 7116222"/>
              <a:gd name="connsiteX13105" fmla="*/ 253193 w 7180474"/>
              <a:gd name="connsiteY13105" fmla="*/ 3197035 h 7116222"/>
              <a:gd name="connsiteX13106" fmla="*/ 253193 w 7180474"/>
              <a:gd name="connsiteY13106" fmla="*/ 3197035 h 7116222"/>
              <a:gd name="connsiteX13107" fmla="*/ 160951 w 7180474"/>
              <a:gd name="connsiteY13107" fmla="*/ 3227176 h 7116222"/>
              <a:gd name="connsiteX13108" fmla="*/ 103952 w 7180474"/>
              <a:gd name="connsiteY13108" fmla="*/ 3148041 h 7116222"/>
              <a:gd name="connsiteX13109" fmla="*/ 7257 w 7180474"/>
              <a:gd name="connsiteY13109" fmla="*/ 3014269 h 7116222"/>
              <a:gd name="connsiteX13110" fmla="*/ 39828 w 7180474"/>
              <a:gd name="connsiteY13110" fmla="*/ 2969122 h 7116222"/>
              <a:gd name="connsiteX13111" fmla="*/ 92374 w 7180474"/>
              <a:gd name="connsiteY13111" fmla="*/ 2986309 h 7116222"/>
              <a:gd name="connsiteX13112" fmla="*/ 92374 w 7180474"/>
              <a:gd name="connsiteY13112" fmla="*/ 3132394 h 7116222"/>
              <a:gd name="connsiteX13113" fmla="*/ 18708 w 7180474"/>
              <a:gd name="connsiteY13113" fmla="*/ 3286046 h 7116222"/>
              <a:gd name="connsiteX13114" fmla="*/ 103825 w 7180474"/>
              <a:gd name="connsiteY13114" fmla="*/ 3258086 h 7116222"/>
              <a:gd name="connsiteX13115" fmla="*/ 103825 w 7180474"/>
              <a:gd name="connsiteY13115" fmla="*/ 3168306 h 7116222"/>
              <a:gd name="connsiteX13116" fmla="*/ 156498 w 7180474"/>
              <a:gd name="connsiteY13116" fmla="*/ 3241284 h 7116222"/>
              <a:gd name="connsiteX13117" fmla="*/ 241742 w 7180474"/>
              <a:gd name="connsiteY13117" fmla="*/ 3213324 h 7116222"/>
              <a:gd name="connsiteX13118" fmla="*/ 189196 w 7180474"/>
              <a:gd name="connsiteY13118" fmla="*/ 3286174 h 7116222"/>
              <a:gd name="connsiteX13119" fmla="*/ 241742 w 7180474"/>
              <a:gd name="connsiteY13119" fmla="*/ 3359153 h 7116222"/>
              <a:gd name="connsiteX13120" fmla="*/ 156498 w 7180474"/>
              <a:gd name="connsiteY13120" fmla="*/ 3331321 h 7116222"/>
              <a:gd name="connsiteX13121" fmla="*/ 103952 w 7180474"/>
              <a:gd name="connsiteY13121" fmla="*/ 3404299 h 7116222"/>
              <a:gd name="connsiteX13122" fmla="*/ 103952 w 7180474"/>
              <a:gd name="connsiteY13122" fmla="*/ 3314519 h 7116222"/>
              <a:gd name="connsiteX13123" fmla="*/ 7257 w 7180474"/>
              <a:gd name="connsiteY13123" fmla="*/ 3557694 h 7116222"/>
              <a:gd name="connsiteX13124" fmla="*/ 92374 w 7180474"/>
              <a:gd name="connsiteY13124" fmla="*/ 3439698 h 7116222"/>
              <a:gd name="connsiteX13125" fmla="*/ 92374 w 7180474"/>
              <a:gd name="connsiteY13125" fmla="*/ 3529478 h 7116222"/>
              <a:gd name="connsiteX13126" fmla="*/ 178127 w 7180474"/>
              <a:gd name="connsiteY13126" fmla="*/ 3557951 h 7116222"/>
              <a:gd name="connsiteX13127" fmla="*/ 92883 w 7180474"/>
              <a:gd name="connsiteY13127" fmla="*/ 3585911 h 7116222"/>
              <a:gd name="connsiteX13128" fmla="*/ 92883 w 7180474"/>
              <a:gd name="connsiteY13128" fmla="*/ 3675691 h 7116222"/>
              <a:gd name="connsiteX13129" fmla="*/ 18708 w 7180474"/>
              <a:gd name="connsiteY13129" fmla="*/ 3829471 h 7116222"/>
              <a:gd name="connsiteX13130" fmla="*/ 103825 w 7180474"/>
              <a:gd name="connsiteY13130" fmla="*/ 3801511 h 7116222"/>
              <a:gd name="connsiteX13131" fmla="*/ 103825 w 7180474"/>
              <a:gd name="connsiteY13131" fmla="*/ 3711731 h 7116222"/>
              <a:gd name="connsiteX13132" fmla="*/ 156498 w 7180474"/>
              <a:gd name="connsiteY13132" fmla="*/ 3784838 h 7116222"/>
              <a:gd name="connsiteX13133" fmla="*/ 241742 w 7180474"/>
              <a:gd name="connsiteY13133" fmla="*/ 3756750 h 7116222"/>
              <a:gd name="connsiteX13134" fmla="*/ 189196 w 7180474"/>
              <a:gd name="connsiteY13134" fmla="*/ 3829728 h 7116222"/>
              <a:gd name="connsiteX13135" fmla="*/ 241742 w 7180474"/>
              <a:gd name="connsiteY13135" fmla="*/ 3902707 h 7116222"/>
              <a:gd name="connsiteX13136" fmla="*/ 156498 w 7180474"/>
              <a:gd name="connsiteY13136" fmla="*/ 3874875 h 7116222"/>
              <a:gd name="connsiteX13137" fmla="*/ 103825 w 7180474"/>
              <a:gd name="connsiteY13137" fmla="*/ 3948238 h 7116222"/>
              <a:gd name="connsiteX13138" fmla="*/ 103825 w 7180474"/>
              <a:gd name="connsiteY13138" fmla="*/ 3858458 h 7116222"/>
              <a:gd name="connsiteX13139" fmla="*/ 103825 w 7180474"/>
              <a:gd name="connsiteY13139" fmla="*/ 4193337 h 7116222"/>
              <a:gd name="connsiteX13140" fmla="*/ 103825 w 7180474"/>
              <a:gd name="connsiteY13140" fmla="*/ 4137546 h 7116222"/>
              <a:gd name="connsiteX13141" fmla="*/ 241742 w 7180474"/>
              <a:gd name="connsiteY13141" fmla="*/ 4092656 h 7116222"/>
              <a:gd name="connsiteX13142" fmla="*/ 156498 w 7180474"/>
              <a:gd name="connsiteY13142" fmla="*/ 4210780 h 7116222"/>
              <a:gd name="connsiteX13143" fmla="*/ 128380 w 7180474"/>
              <a:gd name="connsiteY13143" fmla="*/ 4269266 h 7116222"/>
              <a:gd name="connsiteX13144" fmla="*/ 128380 w 7180474"/>
              <a:gd name="connsiteY13144" fmla="*/ 4269266 h 7116222"/>
              <a:gd name="connsiteX13145" fmla="*/ 160824 w 7180474"/>
              <a:gd name="connsiteY13145" fmla="*/ 4224247 h 7116222"/>
              <a:gd name="connsiteX13146" fmla="*/ 298486 w 7180474"/>
              <a:gd name="connsiteY13146" fmla="*/ 4268881 h 7116222"/>
              <a:gd name="connsiteX13147" fmla="*/ 298486 w 7180474"/>
              <a:gd name="connsiteY13147" fmla="*/ 4268881 h 7116222"/>
              <a:gd name="connsiteX13148" fmla="*/ 160824 w 7180474"/>
              <a:gd name="connsiteY13148" fmla="*/ 4314669 h 7116222"/>
              <a:gd name="connsiteX13149" fmla="*/ 103825 w 7180474"/>
              <a:gd name="connsiteY13149" fmla="*/ 4345835 h 7116222"/>
              <a:gd name="connsiteX13150" fmla="*/ 156498 w 7180474"/>
              <a:gd name="connsiteY13150" fmla="*/ 4328520 h 7116222"/>
              <a:gd name="connsiteX13151" fmla="*/ 241742 w 7180474"/>
              <a:gd name="connsiteY13151" fmla="*/ 4446260 h 7116222"/>
              <a:gd name="connsiteX13152" fmla="*/ 103825 w 7180474"/>
              <a:gd name="connsiteY13152" fmla="*/ 4401242 h 7116222"/>
              <a:gd name="connsiteX13153" fmla="*/ 103825 w 7180474"/>
              <a:gd name="connsiteY13153" fmla="*/ 4413683 h 7116222"/>
              <a:gd name="connsiteX13154" fmla="*/ 253065 w 7180474"/>
              <a:gd name="connsiteY13154" fmla="*/ 4462549 h 7116222"/>
              <a:gd name="connsiteX13155" fmla="*/ 310064 w 7180474"/>
              <a:gd name="connsiteY13155" fmla="*/ 4541684 h 7116222"/>
              <a:gd name="connsiteX13156" fmla="*/ 253193 w 7180474"/>
              <a:gd name="connsiteY13156" fmla="*/ 4620306 h 7116222"/>
              <a:gd name="connsiteX13157" fmla="*/ 253193 w 7180474"/>
              <a:gd name="connsiteY13157" fmla="*/ 4620306 h 7116222"/>
              <a:gd name="connsiteX13158" fmla="*/ 160951 w 7180474"/>
              <a:gd name="connsiteY13158" fmla="*/ 4650446 h 7116222"/>
              <a:gd name="connsiteX13159" fmla="*/ 103952 w 7180474"/>
              <a:gd name="connsiteY13159" fmla="*/ 4571311 h 7116222"/>
              <a:gd name="connsiteX13160" fmla="*/ 7257 w 7180474"/>
              <a:gd name="connsiteY13160" fmla="*/ 4437924 h 7116222"/>
              <a:gd name="connsiteX13161" fmla="*/ 39828 w 7180474"/>
              <a:gd name="connsiteY13161" fmla="*/ 4392777 h 7116222"/>
              <a:gd name="connsiteX13162" fmla="*/ 92374 w 7180474"/>
              <a:gd name="connsiteY13162" fmla="*/ 4409964 h 7116222"/>
              <a:gd name="connsiteX13163" fmla="*/ 92374 w 7180474"/>
              <a:gd name="connsiteY13163" fmla="*/ 4556049 h 7116222"/>
              <a:gd name="connsiteX13164" fmla="*/ 18708 w 7180474"/>
              <a:gd name="connsiteY13164" fmla="*/ 4709701 h 7116222"/>
              <a:gd name="connsiteX13165" fmla="*/ 103825 w 7180474"/>
              <a:gd name="connsiteY13165" fmla="*/ 4681741 h 7116222"/>
              <a:gd name="connsiteX13166" fmla="*/ 103825 w 7180474"/>
              <a:gd name="connsiteY13166" fmla="*/ 4591961 h 7116222"/>
              <a:gd name="connsiteX13167" fmla="*/ 156498 w 7180474"/>
              <a:gd name="connsiteY13167" fmla="*/ 4664939 h 7116222"/>
              <a:gd name="connsiteX13168" fmla="*/ 241742 w 7180474"/>
              <a:gd name="connsiteY13168" fmla="*/ 4636210 h 7116222"/>
              <a:gd name="connsiteX13169" fmla="*/ 189196 w 7180474"/>
              <a:gd name="connsiteY13169" fmla="*/ 4709188 h 7116222"/>
              <a:gd name="connsiteX13170" fmla="*/ 241742 w 7180474"/>
              <a:gd name="connsiteY13170" fmla="*/ 4781910 h 7116222"/>
              <a:gd name="connsiteX13171" fmla="*/ 156498 w 7180474"/>
              <a:gd name="connsiteY13171" fmla="*/ 4754335 h 7116222"/>
              <a:gd name="connsiteX13172" fmla="*/ 103952 w 7180474"/>
              <a:gd name="connsiteY13172" fmla="*/ 4827313 h 7116222"/>
              <a:gd name="connsiteX13173" fmla="*/ 103952 w 7180474"/>
              <a:gd name="connsiteY13173" fmla="*/ 4737533 h 7116222"/>
              <a:gd name="connsiteX13174" fmla="*/ 7257 w 7180474"/>
              <a:gd name="connsiteY13174" fmla="*/ 4981350 h 7116222"/>
              <a:gd name="connsiteX13175" fmla="*/ 92374 w 7180474"/>
              <a:gd name="connsiteY13175" fmla="*/ 4863353 h 7116222"/>
              <a:gd name="connsiteX13176" fmla="*/ 92374 w 7180474"/>
              <a:gd name="connsiteY13176" fmla="*/ 4953133 h 7116222"/>
              <a:gd name="connsiteX13177" fmla="*/ 178127 w 7180474"/>
              <a:gd name="connsiteY13177" fmla="*/ 4980965 h 7116222"/>
              <a:gd name="connsiteX13178" fmla="*/ 92883 w 7180474"/>
              <a:gd name="connsiteY13178" fmla="*/ 5008925 h 7116222"/>
              <a:gd name="connsiteX13179" fmla="*/ 92883 w 7180474"/>
              <a:gd name="connsiteY13179" fmla="*/ 5098705 h 7116222"/>
              <a:gd name="connsiteX13180" fmla="*/ 18708 w 7180474"/>
              <a:gd name="connsiteY13180" fmla="*/ 5253127 h 7116222"/>
              <a:gd name="connsiteX13181" fmla="*/ 103825 w 7180474"/>
              <a:gd name="connsiteY13181" fmla="*/ 5225167 h 7116222"/>
              <a:gd name="connsiteX13182" fmla="*/ 103825 w 7180474"/>
              <a:gd name="connsiteY13182" fmla="*/ 5135387 h 7116222"/>
              <a:gd name="connsiteX13183" fmla="*/ 156498 w 7180474"/>
              <a:gd name="connsiteY13183" fmla="*/ 5208493 h 7116222"/>
              <a:gd name="connsiteX13184" fmla="*/ 241742 w 7180474"/>
              <a:gd name="connsiteY13184" fmla="*/ 5179507 h 7116222"/>
              <a:gd name="connsiteX13185" fmla="*/ 189196 w 7180474"/>
              <a:gd name="connsiteY13185" fmla="*/ 5252485 h 7116222"/>
              <a:gd name="connsiteX13186" fmla="*/ 241742 w 7180474"/>
              <a:gd name="connsiteY13186" fmla="*/ 5325720 h 7116222"/>
              <a:gd name="connsiteX13187" fmla="*/ 156498 w 7180474"/>
              <a:gd name="connsiteY13187" fmla="*/ 5297889 h 7116222"/>
              <a:gd name="connsiteX13188" fmla="*/ 103825 w 7180474"/>
              <a:gd name="connsiteY13188" fmla="*/ 5370867 h 7116222"/>
              <a:gd name="connsiteX13189" fmla="*/ 103825 w 7180474"/>
              <a:gd name="connsiteY13189" fmla="*/ 5281087 h 7116222"/>
              <a:gd name="connsiteX13190" fmla="*/ 103825 w 7180474"/>
              <a:gd name="connsiteY13190" fmla="*/ 5616992 h 7116222"/>
              <a:gd name="connsiteX13191" fmla="*/ 103825 w 7180474"/>
              <a:gd name="connsiteY13191" fmla="*/ 5561201 h 7116222"/>
              <a:gd name="connsiteX13192" fmla="*/ 241742 w 7180474"/>
              <a:gd name="connsiteY13192" fmla="*/ 5515669 h 7116222"/>
              <a:gd name="connsiteX13193" fmla="*/ 156498 w 7180474"/>
              <a:gd name="connsiteY13193" fmla="*/ 5633794 h 7116222"/>
              <a:gd name="connsiteX13194" fmla="*/ 128380 w 7180474"/>
              <a:gd name="connsiteY13194" fmla="*/ 5692536 h 7116222"/>
              <a:gd name="connsiteX13195" fmla="*/ 128380 w 7180474"/>
              <a:gd name="connsiteY13195" fmla="*/ 5692536 h 7116222"/>
              <a:gd name="connsiteX13196" fmla="*/ 160824 w 7180474"/>
              <a:gd name="connsiteY13196" fmla="*/ 5647518 h 7116222"/>
              <a:gd name="connsiteX13197" fmla="*/ 298486 w 7180474"/>
              <a:gd name="connsiteY13197" fmla="*/ 5692536 h 7116222"/>
              <a:gd name="connsiteX13198" fmla="*/ 298486 w 7180474"/>
              <a:gd name="connsiteY13198" fmla="*/ 5692536 h 7116222"/>
              <a:gd name="connsiteX13199" fmla="*/ 160824 w 7180474"/>
              <a:gd name="connsiteY13199" fmla="*/ 5737554 h 7116222"/>
              <a:gd name="connsiteX13200" fmla="*/ 103825 w 7180474"/>
              <a:gd name="connsiteY13200" fmla="*/ 5768464 h 7116222"/>
              <a:gd name="connsiteX13201" fmla="*/ 156498 w 7180474"/>
              <a:gd name="connsiteY13201" fmla="*/ 5751150 h 7116222"/>
              <a:gd name="connsiteX13202" fmla="*/ 241742 w 7180474"/>
              <a:gd name="connsiteY13202" fmla="*/ 5869274 h 7116222"/>
              <a:gd name="connsiteX13203" fmla="*/ 103825 w 7180474"/>
              <a:gd name="connsiteY13203" fmla="*/ 5824128 h 7116222"/>
              <a:gd name="connsiteX13204" fmla="*/ 103825 w 7180474"/>
              <a:gd name="connsiteY13204" fmla="*/ 5836312 h 7116222"/>
              <a:gd name="connsiteX13205" fmla="*/ 253065 w 7180474"/>
              <a:gd name="connsiteY13205" fmla="*/ 5884922 h 7116222"/>
              <a:gd name="connsiteX13206" fmla="*/ 310064 w 7180474"/>
              <a:gd name="connsiteY13206" fmla="*/ 5964057 h 7116222"/>
              <a:gd name="connsiteX13207" fmla="*/ 253193 w 7180474"/>
              <a:gd name="connsiteY13207" fmla="*/ 6043063 h 7116222"/>
              <a:gd name="connsiteX13208" fmla="*/ 253193 w 7180474"/>
              <a:gd name="connsiteY13208" fmla="*/ 6043063 h 7116222"/>
              <a:gd name="connsiteX13209" fmla="*/ 160951 w 7180474"/>
              <a:gd name="connsiteY13209" fmla="*/ 6073203 h 7116222"/>
              <a:gd name="connsiteX13210" fmla="*/ 103952 w 7180474"/>
              <a:gd name="connsiteY13210" fmla="*/ 5994069 h 7116222"/>
              <a:gd name="connsiteX13211" fmla="*/ 7257 w 7180474"/>
              <a:gd name="connsiteY13211" fmla="*/ 5860425 h 7116222"/>
              <a:gd name="connsiteX13212" fmla="*/ 39828 w 7180474"/>
              <a:gd name="connsiteY13212" fmla="*/ 5815406 h 7116222"/>
              <a:gd name="connsiteX13213" fmla="*/ 92374 w 7180474"/>
              <a:gd name="connsiteY13213" fmla="*/ 5832593 h 7116222"/>
              <a:gd name="connsiteX13214" fmla="*/ 92374 w 7180474"/>
              <a:gd name="connsiteY13214" fmla="*/ 5978549 h 7116222"/>
              <a:gd name="connsiteX13215" fmla="*/ 18708 w 7180474"/>
              <a:gd name="connsiteY13215" fmla="*/ 6132330 h 7116222"/>
              <a:gd name="connsiteX13216" fmla="*/ 103825 w 7180474"/>
              <a:gd name="connsiteY13216" fmla="*/ 6104370 h 7116222"/>
              <a:gd name="connsiteX13217" fmla="*/ 103825 w 7180474"/>
              <a:gd name="connsiteY13217" fmla="*/ 6014590 h 7116222"/>
              <a:gd name="connsiteX13218" fmla="*/ 156498 w 7180474"/>
              <a:gd name="connsiteY13218" fmla="*/ 6087568 h 7116222"/>
              <a:gd name="connsiteX13219" fmla="*/ 241742 w 7180474"/>
              <a:gd name="connsiteY13219" fmla="*/ 6059223 h 7116222"/>
              <a:gd name="connsiteX13220" fmla="*/ 189196 w 7180474"/>
              <a:gd name="connsiteY13220" fmla="*/ 6132202 h 7116222"/>
              <a:gd name="connsiteX13221" fmla="*/ 241742 w 7180474"/>
              <a:gd name="connsiteY13221" fmla="*/ 6205565 h 7116222"/>
              <a:gd name="connsiteX13222" fmla="*/ 156498 w 7180474"/>
              <a:gd name="connsiteY13222" fmla="*/ 6177348 h 7116222"/>
              <a:gd name="connsiteX13223" fmla="*/ 103952 w 7180474"/>
              <a:gd name="connsiteY13223" fmla="*/ 6250326 h 7116222"/>
              <a:gd name="connsiteX13224" fmla="*/ 103952 w 7180474"/>
              <a:gd name="connsiteY13224" fmla="*/ 6160546 h 7116222"/>
              <a:gd name="connsiteX13225" fmla="*/ 7257 w 7180474"/>
              <a:gd name="connsiteY13225" fmla="*/ 6403978 h 7116222"/>
              <a:gd name="connsiteX13226" fmla="*/ 92374 w 7180474"/>
              <a:gd name="connsiteY13226" fmla="*/ 6285854 h 7116222"/>
              <a:gd name="connsiteX13227" fmla="*/ 92374 w 7180474"/>
              <a:gd name="connsiteY13227" fmla="*/ 6375634 h 7116222"/>
              <a:gd name="connsiteX13228" fmla="*/ 178127 w 7180474"/>
              <a:gd name="connsiteY13228" fmla="*/ 6403978 h 7116222"/>
              <a:gd name="connsiteX13229" fmla="*/ 92883 w 7180474"/>
              <a:gd name="connsiteY13229" fmla="*/ 6431939 h 7116222"/>
              <a:gd name="connsiteX13230" fmla="*/ 92883 w 7180474"/>
              <a:gd name="connsiteY13230" fmla="*/ 6521719 h 7116222"/>
              <a:gd name="connsiteX13231" fmla="*/ 18708 w 7180474"/>
              <a:gd name="connsiteY13231" fmla="*/ 6675755 h 7116222"/>
              <a:gd name="connsiteX13232" fmla="*/ 103825 w 7180474"/>
              <a:gd name="connsiteY13232" fmla="*/ 6647795 h 7116222"/>
              <a:gd name="connsiteX13233" fmla="*/ 103825 w 7180474"/>
              <a:gd name="connsiteY13233" fmla="*/ 6558015 h 7116222"/>
              <a:gd name="connsiteX13234" fmla="*/ 156498 w 7180474"/>
              <a:gd name="connsiteY13234" fmla="*/ 6631122 h 7116222"/>
              <a:gd name="connsiteX13235" fmla="*/ 241742 w 7180474"/>
              <a:gd name="connsiteY13235" fmla="*/ 6603162 h 7116222"/>
              <a:gd name="connsiteX13236" fmla="*/ 189196 w 7180474"/>
              <a:gd name="connsiteY13236" fmla="*/ 6676140 h 7116222"/>
              <a:gd name="connsiteX13237" fmla="*/ 241742 w 7180474"/>
              <a:gd name="connsiteY13237" fmla="*/ 6748734 h 7116222"/>
              <a:gd name="connsiteX13238" fmla="*/ 156498 w 7180474"/>
              <a:gd name="connsiteY13238" fmla="*/ 6720902 h 7116222"/>
              <a:gd name="connsiteX13239" fmla="*/ 103825 w 7180474"/>
              <a:gd name="connsiteY13239" fmla="*/ 6793880 h 7116222"/>
              <a:gd name="connsiteX13240" fmla="*/ 103825 w 7180474"/>
              <a:gd name="connsiteY13240" fmla="*/ 6704100 h 7116222"/>
              <a:gd name="connsiteX13241" fmla="*/ 156498 w 7180474"/>
              <a:gd name="connsiteY13241" fmla="*/ 7056808 h 7116222"/>
              <a:gd name="connsiteX13242" fmla="*/ 103825 w 7180474"/>
              <a:gd name="connsiteY13242" fmla="*/ 7039237 h 7116222"/>
              <a:gd name="connsiteX13243" fmla="*/ 103825 w 7180474"/>
              <a:gd name="connsiteY13243" fmla="*/ 6983445 h 7116222"/>
              <a:gd name="connsiteX13244" fmla="*/ 241742 w 7180474"/>
              <a:gd name="connsiteY13244" fmla="*/ 6938683 h 7116222"/>
              <a:gd name="connsiteX13245" fmla="*/ 409431 w 7180474"/>
              <a:gd name="connsiteY13245" fmla="*/ 6981521 h 7116222"/>
              <a:gd name="connsiteX13246" fmla="*/ 409431 w 7180474"/>
              <a:gd name="connsiteY13246" fmla="*/ 7079253 h 7116222"/>
              <a:gd name="connsiteX13247" fmla="*/ 317189 w 7180474"/>
              <a:gd name="connsiteY13247" fmla="*/ 7109393 h 7116222"/>
              <a:gd name="connsiteX13248" fmla="*/ 167948 w 7180474"/>
              <a:gd name="connsiteY13248" fmla="*/ 7060527 h 7116222"/>
              <a:gd name="connsiteX13249" fmla="*/ 260190 w 7180474"/>
              <a:gd name="connsiteY13249" fmla="*/ 6932270 h 7116222"/>
              <a:gd name="connsiteX13250" fmla="*/ 352432 w 7180474"/>
              <a:gd name="connsiteY13250" fmla="*/ 6902001 h 7116222"/>
              <a:gd name="connsiteX13251" fmla="*/ 409431 w 7180474"/>
              <a:gd name="connsiteY13251" fmla="*/ 6981136 h 7116222"/>
              <a:gd name="connsiteX13252" fmla="*/ 409431 w 7180474"/>
              <a:gd name="connsiteY13252" fmla="*/ 6871733 h 7116222"/>
              <a:gd name="connsiteX13253" fmla="*/ 409431 w 7180474"/>
              <a:gd name="connsiteY13253" fmla="*/ 6961513 h 7116222"/>
              <a:gd name="connsiteX13254" fmla="*/ 356249 w 7180474"/>
              <a:gd name="connsiteY13254" fmla="*/ 6888791 h 7116222"/>
              <a:gd name="connsiteX13255" fmla="*/ 271132 w 7180474"/>
              <a:gd name="connsiteY13255" fmla="*/ 6916751 h 7116222"/>
              <a:gd name="connsiteX13256" fmla="*/ 323678 w 7180474"/>
              <a:gd name="connsiteY13256" fmla="*/ 6843644 h 7116222"/>
              <a:gd name="connsiteX13257" fmla="*/ 271132 w 7180474"/>
              <a:gd name="connsiteY13257" fmla="*/ 6770794 h 7116222"/>
              <a:gd name="connsiteX13258" fmla="*/ 356249 w 7180474"/>
              <a:gd name="connsiteY13258" fmla="*/ 6798626 h 7116222"/>
              <a:gd name="connsiteX13259" fmla="*/ 408922 w 7180474"/>
              <a:gd name="connsiteY13259" fmla="*/ 6725648 h 7116222"/>
              <a:gd name="connsiteX13260" fmla="*/ 408922 w 7180474"/>
              <a:gd name="connsiteY13260" fmla="*/ 6815428 h 7116222"/>
              <a:gd name="connsiteX13261" fmla="*/ 494039 w 7180474"/>
              <a:gd name="connsiteY13261" fmla="*/ 6843259 h 7116222"/>
              <a:gd name="connsiteX13262" fmla="*/ 605365 w 7180474"/>
              <a:gd name="connsiteY13262" fmla="*/ 6977673 h 7116222"/>
              <a:gd name="connsiteX13263" fmla="*/ 605365 w 7180474"/>
              <a:gd name="connsiteY13263" fmla="*/ 6977673 h 7116222"/>
              <a:gd name="connsiteX13264" fmla="*/ 513123 w 7180474"/>
              <a:gd name="connsiteY13264" fmla="*/ 7105930 h 7116222"/>
              <a:gd name="connsiteX13265" fmla="*/ 421009 w 7180474"/>
              <a:gd name="connsiteY13265" fmla="*/ 6977673 h 7116222"/>
              <a:gd name="connsiteX13266" fmla="*/ 421009 w 7180474"/>
              <a:gd name="connsiteY13266" fmla="*/ 6879941 h 7116222"/>
              <a:gd name="connsiteX13267" fmla="*/ 513123 w 7180474"/>
              <a:gd name="connsiteY13267" fmla="*/ 6849672 h 7116222"/>
              <a:gd name="connsiteX13268" fmla="*/ 605492 w 7180474"/>
              <a:gd name="connsiteY13268" fmla="*/ 6879941 h 7116222"/>
              <a:gd name="connsiteX13269" fmla="*/ 708930 w 7180474"/>
              <a:gd name="connsiteY13269" fmla="*/ 7109393 h 7116222"/>
              <a:gd name="connsiteX13270" fmla="*/ 616688 w 7180474"/>
              <a:gd name="connsiteY13270" fmla="*/ 7079253 h 7116222"/>
              <a:gd name="connsiteX13271" fmla="*/ 616688 w 7180474"/>
              <a:gd name="connsiteY13271" fmla="*/ 6981521 h 7116222"/>
              <a:gd name="connsiteX13272" fmla="*/ 616688 w 7180474"/>
              <a:gd name="connsiteY13272" fmla="*/ 6981521 h 7116222"/>
              <a:gd name="connsiteX13273" fmla="*/ 674324 w 7180474"/>
              <a:gd name="connsiteY13273" fmla="*/ 6902386 h 7116222"/>
              <a:gd name="connsiteX13274" fmla="*/ 766565 w 7180474"/>
              <a:gd name="connsiteY13274" fmla="*/ 6932655 h 7116222"/>
              <a:gd name="connsiteX13275" fmla="*/ 858807 w 7180474"/>
              <a:gd name="connsiteY13275" fmla="*/ 7060912 h 7116222"/>
              <a:gd name="connsiteX13276" fmla="*/ 922295 w 7180474"/>
              <a:gd name="connsiteY13276" fmla="*/ 7039237 h 7116222"/>
              <a:gd name="connsiteX13277" fmla="*/ 869621 w 7180474"/>
              <a:gd name="connsiteY13277" fmla="*/ 7056423 h 7116222"/>
              <a:gd name="connsiteX13278" fmla="*/ 784505 w 7180474"/>
              <a:gd name="connsiteY13278" fmla="*/ 6938298 h 7116222"/>
              <a:gd name="connsiteX13279" fmla="*/ 922295 w 7180474"/>
              <a:gd name="connsiteY13279" fmla="*/ 6983445 h 7116222"/>
              <a:gd name="connsiteX13280" fmla="*/ 922295 w 7180474"/>
              <a:gd name="connsiteY13280" fmla="*/ 6971260 h 7116222"/>
              <a:gd name="connsiteX13281" fmla="*/ 773054 w 7180474"/>
              <a:gd name="connsiteY13281" fmla="*/ 6922394 h 7116222"/>
              <a:gd name="connsiteX13282" fmla="*/ 716055 w 7180474"/>
              <a:gd name="connsiteY13282" fmla="*/ 6843259 h 7116222"/>
              <a:gd name="connsiteX13283" fmla="*/ 772927 w 7180474"/>
              <a:gd name="connsiteY13283" fmla="*/ 6764253 h 7116222"/>
              <a:gd name="connsiteX13284" fmla="*/ 772927 w 7180474"/>
              <a:gd name="connsiteY13284" fmla="*/ 6764253 h 7116222"/>
              <a:gd name="connsiteX13285" fmla="*/ 865168 w 7180474"/>
              <a:gd name="connsiteY13285" fmla="*/ 6734369 h 7116222"/>
              <a:gd name="connsiteX13286" fmla="*/ 922167 w 7180474"/>
              <a:gd name="connsiteY13286" fmla="*/ 6813504 h 7116222"/>
              <a:gd name="connsiteX13287" fmla="*/ 922295 w 7180474"/>
              <a:gd name="connsiteY13287" fmla="*/ 6703203 h 7116222"/>
              <a:gd name="connsiteX13288" fmla="*/ 922295 w 7180474"/>
              <a:gd name="connsiteY13288" fmla="*/ 6792983 h 7116222"/>
              <a:gd name="connsiteX13289" fmla="*/ 869621 w 7180474"/>
              <a:gd name="connsiteY13289" fmla="*/ 6720004 h 7116222"/>
              <a:gd name="connsiteX13290" fmla="*/ 784505 w 7180474"/>
              <a:gd name="connsiteY13290" fmla="*/ 6747837 h 7116222"/>
              <a:gd name="connsiteX13291" fmla="*/ 837051 w 7180474"/>
              <a:gd name="connsiteY13291" fmla="*/ 6674858 h 7116222"/>
              <a:gd name="connsiteX13292" fmla="*/ 784505 w 7180474"/>
              <a:gd name="connsiteY13292" fmla="*/ 6603162 h 7116222"/>
              <a:gd name="connsiteX13293" fmla="*/ 869621 w 7180474"/>
              <a:gd name="connsiteY13293" fmla="*/ 6631122 h 7116222"/>
              <a:gd name="connsiteX13294" fmla="*/ 922295 w 7180474"/>
              <a:gd name="connsiteY13294" fmla="*/ 6558015 h 7116222"/>
              <a:gd name="connsiteX13295" fmla="*/ 922295 w 7180474"/>
              <a:gd name="connsiteY13295" fmla="*/ 6647795 h 7116222"/>
              <a:gd name="connsiteX13296" fmla="*/ 1007411 w 7180474"/>
              <a:gd name="connsiteY13296" fmla="*/ 6675755 h 7116222"/>
              <a:gd name="connsiteX13297" fmla="*/ 985910 w 7180474"/>
              <a:gd name="connsiteY13297" fmla="*/ 6992295 h 7116222"/>
              <a:gd name="connsiteX13298" fmla="*/ 933745 w 7180474"/>
              <a:gd name="connsiteY13298" fmla="*/ 6975108 h 7116222"/>
              <a:gd name="connsiteX13299" fmla="*/ 933745 w 7180474"/>
              <a:gd name="connsiteY13299" fmla="*/ 6829408 h 7116222"/>
              <a:gd name="connsiteX13300" fmla="*/ 1018862 w 7180474"/>
              <a:gd name="connsiteY13300" fmla="*/ 6947532 h 7116222"/>
              <a:gd name="connsiteX13301" fmla="*/ 1118101 w 7180474"/>
              <a:gd name="connsiteY13301" fmla="*/ 6975108 h 7116222"/>
              <a:gd name="connsiteX13302" fmla="*/ 1065556 w 7180474"/>
              <a:gd name="connsiteY13302" fmla="*/ 6992422 h 7116222"/>
              <a:gd name="connsiteX13303" fmla="*/ 1032985 w 7180474"/>
              <a:gd name="connsiteY13303" fmla="*/ 6947276 h 7116222"/>
              <a:gd name="connsiteX13304" fmla="*/ 1118101 w 7180474"/>
              <a:gd name="connsiteY13304" fmla="*/ 6829151 h 7116222"/>
              <a:gd name="connsiteX13305" fmla="*/ 1118101 w 7180474"/>
              <a:gd name="connsiteY13305" fmla="*/ 6809528 h 7116222"/>
              <a:gd name="connsiteX13306" fmla="*/ 1025860 w 7180474"/>
              <a:gd name="connsiteY13306" fmla="*/ 6937785 h 7116222"/>
              <a:gd name="connsiteX13307" fmla="*/ 933745 w 7180474"/>
              <a:gd name="connsiteY13307" fmla="*/ 6809528 h 7116222"/>
              <a:gd name="connsiteX13308" fmla="*/ 933745 w 7180474"/>
              <a:gd name="connsiteY13308" fmla="*/ 6711796 h 7116222"/>
              <a:gd name="connsiteX13309" fmla="*/ 1025860 w 7180474"/>
              <a:gd name="connsiteY13309" fmla="*/ 6681527 h 7116222"/>
              <a:gd name="connsiteX13310" fmla="*/ 1118101 w 7180474"/>
              <a:gd name="connsiteY13310" fmla="*/ 6711796 h 7116222"/>
              <a:gd name="connsiteX13311" fmla="*/ 1181716 w 7180474"/>
              <a:gd name="connsiteY13311" fmla="*/ 7056551 h 7116222"/>
              <a:gd name="connsiteX13312" fmla="*/ 1129552 w 7180474"/>
              <a:gd name="connsiteY13312" fmla="*/ 7039237 h 7116222"/>
              <a:gd name="connsiteX13313" fmla="*/ 1129552 w 7180474"/>
              <a:gd name="connsiteY13313" fmla="*/ 6983445 h 7116222"/>
              <a:gd name="connsiteX13314" fmla="*/ 1267342 w 7180474"/>
              <a:gd name="connsiteY13314" fmla="*/ 6938298 h 7116222"/>
              <a:gd name="connsiteX13315" fmla="*/ 1434522 w 7180474"/>
              <a:gd name="connsiteY13315" fmla="*/ 6981264 h 7116222"/>
              <a:gd name="connsiteX13316" fmla="*/ 1434522 w 7180474"/>
              <a:gd name="connsiteY13316" fmla="*/ 7078996 h 7116222"/>
              <a:gd name="connsiteX13317" fmla="*/ 1342408 w 7180474"/>
              <a:gd name="connsiteY13317" fmla="*/ 7109137 h 7116222"/>
              <a:gd name="connsiteX13318" fmla="*/ 1193167 w 7180474"/>
              <a:gd name="connsiteY13318" fmla="*/ 7060271 h 7116222"/>
              <a:gd name="connsiteX13319" fmla="*/ 1285409 w 7180474"/>
              <a:gd name="connsiteY13319" fmla="*/ 6932014 h 7116222"/>
              <a:gd name="connsiteX13320" fmla="*/ 1377523 w 7180474"/>
              <a:gd name="connsiteY13320" fmla="*/ 6901745 h 7116222"/>
              <a:gd name="connsiteX13321" fmla="*/ 1434522 w 7180474"/>
              <a:gd name="connsiteY13321" fmla="*/ 6980880 h 7116222"/>
              <a:gd name="connsiteX13322" fmla="*/ 1434522 w 7180474"/>
              <a:gd name="connsiteY13322" fmla="*/ 6871476 h 7116222"/>
              <a:gd name="connsiteX13323" fmla="*/ 1434522 w 7180474"/>
              <a:gd name="connsiteY13323" fmla="*/ 6961256 h 7116222"/>
              <a:gd name="connsiteX13324" fmla="*/ 1381976 w 7180474"/>
              <a:gd name="connsiteY13324" fmla="*/ 6888149 h 7116222"/>
              <a:gd name="connsiteX13325" fmla="*/ 1297750 w 7180474"/>
              <a:gd name="connsiteY13325" fmla="*/ 6916751 h 7116222"/>
              <a:gd name="connsiteX13326" fmla="*/ 1350296 w 7180474"/>
              <a:gd name="connsiteY13326" fmla="*/ 6843644 h 7116222"/>
              <a:gd name="connsiteX13327" fmla="*/ 1297750 w 7180474"/>
              <a:gd name="connsiteY13327" fmla="*/ 6770794 h 7116222"/>
              <a:gd name="connsiteX13328" fmla="*/ 1382867 w 7180474"/>
              <a:gd name="connsiteY13328" fmla="*/ 6798626 h 7116222"/>
              <a:gd name="connsiteX13329" fmla="*/ 1435413 w 7180474"/>
              <a:gd name="connsiteY13329" fmla="*/ 6725648 h 7116222"/>
              <a:gd name="connsiteX13330" fmla="*/ 1435413 w 7180474"/>
              <a:gd name="connsiteY13330" fmla="*/ 6815428 h 7116222"/>
              <a:gd name="connsiteX13331" fmla="*/ 1520657 w 7180474"/>
              <a:gd name="connsiteY13331" fmla="*/ 6843259 h 7116222"/>
              <a:gd name="connsiteX13332" fmla="*/ 1630584 w 7180474"/>
              <a:gd name="connsiteY13332" fmla="*/ 6977417 h 7116222"/>
              <a:gd name="connsiteX13333" fmla="*/ 1630584 w 7180474"/>
              <a:gd name="connsiteY13333" fmla="*/ 6977417 h 7116222"/>
              <a:gd name="connsiteX13334" fmla="*/ 1538342 w 7180474"/>
              <a:gd name="connsiteY13334" fmla="*/ 7105674 h 7116222"/>
              <a:gd name="connsiteX13335" fmla="*/ 1446100 w 7180474"/>
              <a:gd name="connsiteY13335" fmla="*/ 6977417 h 7116222"/>
              <a:gd name="connsiteX13336" fmla="*/ 1446100 w 7180474"/>
              <a:gd name="connsiteY13336" fmla="*/ 6879685 h 7116222"/>
              <a:gd name="connsiteX13337" fmla="*/ 1538342 w 7180474"/>
              <a:gd name="connsiteY13337" fmla="*/ 6849416 h 7116222"/>
              <a:gd name="connsiteX13338" fmla="*/ 1630711 w 7180474"/>
              <a:gd name="connsiteY13338" fmla="*/ 6879685 h 7116222"/>
              <a:gd name="connsiteX13339" fmla="*/ 1734149 w 7180474"/>
              <a:gd name="connsiteY13339" fmla="*/ 7109137 h 7116222"/>
              <a:gd name="connsiteX13340" fmla="*/ 1641907 w 7180474"/>
              <a:gd name="connsiteY13340" fmla="*/ 7078996 h 7116222"/>
              <a:gd name="connsiteX13341" fmla="*/ 1641907 w 7180474"/>
              <a:gd name="connsiteY13341" fmla="*/ 6981521 h 7116222"/>
              <a:gd name="connsiteX13342" fmla="*/ 1641907 w 7180474"/>
              <a:gd name="connsiteY13342" fmla="*/ 6981521 h 7116222"/>
              <a:gd name="connsiteX13343" fmla="*/ 1698779 w 7180474"/>
              <a:gd name="connsiteY13343" fmla="*/ 6902515 h 7116222"/>
              <a:gd name="connsiteX13344" fmla="*/ 1791021 w 7180474"/>
              <a:gd name="connsiteY13344" fmla="*/ 6932783 h 7116222"/>
              <a:gd name="connsiteX13345" fmla="*/ 1883262 w 7180474"/>
              <a:gd name="connsiteY13345" fmla="*/ 7061040 h 7116222"/>
              <a:gd name="connsiteX13346" fmla="*/ 1947895 w 7180474"/>
              <a:gd name="connsiteY13346" fmla="*/ 7039237 h 7116222"/>
              <a:gd name="connsiteX13347" fmla="*/ 1895731 w 7180474"/>
              <a:gd name="connsiteY13347" fmla="*/ 7056808 h 7116222"/>
              <a:gd name="connsiteX13348" fmla="*/ 1810614 w 7180474"/>
              <a:gd name="connsiteY13348" fmla="*/ 6938683 h 7116222"/>
              <a:gd name="connsiteX13349" fmla="*/ 1948277 w 7180474"/>
              <a:gd name="connsiteY13349" fmla="*/ 6983829 h 7116222"/>
              <a:gd name="connsiteX13350" fmla="*/ 1947895 w 7180474"/>
              <a:gd name="connsiteY13350" fmla="*/ 6971260 h 7116222"/>
              <a:gd name="connsiteX13351" fmla="*/ 1798782 w 7180474"/>
              <a:gd name="connsiteY13351" fmla="*/ 6922394 h 7116222"/>
              <a:gd name="connsiteX13352" fmla="*/ 1741782 w 7180474"/>
              <a:gd name="connsiteY13352" fmla="*/ 6843259 h 7116222"/>
              <a:gd name="connsiteX13353" fmla="*/ 1798654 w 7180474"/>
              <a:gd name="connsiteY13353" fmla="*/ 6764253 h 7116222"/>
              <a:gd name="connsiteX13354" fmla="*/ 1798654 w 7180474"/>
              <a:gd name="connsiteY13354" fmla="*/ 6764253 h 7116222"/>
              <a:gd name="connsiteX13355" fmla="*/ 1890769 w 7180474"/>
              <a:gd name="connsiteY13355" fmla="*/ 6733985 h 7116222"/>
              <a:gd name="connsiteX13356" fmla="*/ 1947768 w 7180474"/>
              <a:gd name="connsiteY13356" fmla="*/ 6813119 h 7116222"/>
              <a:gd name="connsiteX13357" fmla="*/ 1947895 w 7180474"/>
              <a:gd name="connsiteY13357" fmla="*/ 6703203 h 7116222"/>
              <a:gd name="connsiteX13358" fmla="*/ 1947895 w 7180474"/>
              <a:gd name="connsiteY13358" fmla="*/ 6792983 h 7116222"/>
              <a:gd name="connsiteX13359" fmla="*/ 1895731 w 7180474"/>
              <a:gd name="connsiteY13359" fmla="*/ 6720902 h 7116222"/>
              <a:gd name="connsiteX13360" fmla="*/ 1810614 w 7180474"/>
              <a:gd name="connsiteY13360" fmla="*/ 6748734 h 7116222"/>
              <a:gd name="connsiteX13361" fmla="*/ 1863160 w 7180474"/>
              <a:gd name="connsiteY13361" fmla="*/ 6675755 h 7116222"/>
              <a:gd name="connsiteX13362" fmla="*/ 1810232 w 7180474"/>
              <a:gd name="connsiteY13362" fmla="*/ 6603162 h 7116222"/>
              <a:gd name="connsiteX13363" fmla="*/ 1895349 w 7180474"/>
              <a:gd name="connsiteY13363" fmla="*/ 6631122 h 7116222"/>
              <a:gd name="connsiteX13364" fmla="*/ 1947895 w 7180474"/>
              <a:gd name="connsiteY13364" fmla="*/ 6558015 h 7116222"/>
              <a:gd name="connsiteX13365" fmla="*/ 1947895 w 7180474"/>
              <a:gd name="connsiteY13365" fmla="*/ 6647795 h 7116222"/>
              <a:gd name="connsiteX13366" fmla="*/ 2033139 w 7180474"/>
              <a:gd name="connsiteY13366" fmla="*/ 6675755 h 7116222"/>
              <a:gd name="connsiteX13367" fmla="*/ 2011510 w 7180474"/>
              <a:gd name="connsiteY13367" fmla="*/ 6992295 h 7116222"/>
              <a:gd name="connsiteX13368" fmla="*/ 1959346 w 7180474"/>
              <a:gd name="connsiteY13368" fmla="*/ 6975108 h 7116222"/>
              <a:gd name="connsiteX13369" fmla="*/ 1959346 w 7180474"/>
              <a:gd name="connsiteY13369" fmla="*/ 6829408 h 7116222"/>
              <a:gd name="connsiteX13370" fmla="*/ 2044590 w 7180474"/>
              <a:gd name="connsiteY13370" fmla="*/ 6947532 h 7116222"/>
              <a:gd name="connsiteX13371" fmla="*/ 2143829 w 7180474"/>
              <a:gd name="connsiteY13371" fmla="*/ 6975108 h 7116222"/>
              <a:gd name="connsiteX13372" fmla="*/ 2091156 w 7180474"/>
              <a:gd name="connsiteY13372" fmla="*/ 6992422 h 7116222"/>
              <a:gd name="connsiteX13373" fmla="*/ 2058712 w 7180474"/>
              <a:gd name="connsiteY13373" fmla="*/ 6947276 h 7116222"/>
              <a:gd name="connsiteX13374" fmla="*/ 2143829 w 7180474"/>
              <a:gd name="connsiteY13374" fmla="*/ 6829151 h 7116222"/>
              <a:gd name="connsiteX13375" fmla="*/ 2143829 w 7180474"/>
              <a:gd name="connsiteY13375" fmla="*/ 6809528 h 7116222"/>
              <a:gd name="connsiteX13376" fmla="*/ 2051587 w 7180474"/>
              <a:gd name="connsiteY13376" fmla="*/ 6937785 h 7116222"/>
              <a:gd name="connsiteX13377" fmla="*/ 1959346 w 7180474"/>
              <a:gd name="connsiteY13377" fmla="*/ 6809528 h 7116222"/>
              <a:gd name="connsiteX13378" fmla="*/ 1959346 w 7180474"/>
              <a:gd name="connsiteY13378" fmla="*/ 6711796 h 7116222"/>
              <a:gd name="connsiteX13379" fmla="*/ 2051587 w 7180474"/>
              <a:gd name="connsiteY13379" fmla="*/ 6681527 h 7116222"/>
              <a:gd name="connsiteX13380" fmla="*/ 2143829 w 7180474"/>
              <a:gd name="connsiteY13380" fmla="*/ 6711796 h 7116222"/>
              <a:gd name="connsiteX13381" fmla="*/ 2207444 w 7180474"/>
              <a:gd name="connsiteY13381" fmla="*/ 7056551 h 7116222"/>
              <a:gd name="connsiteX13382" fmla="*/ 2155280 w 7180474"/>
              <a:gd name="connsiteY13382" fmla="*/ 7039237 h 7116222"/>
              <a:gd name="connsiteX13383" fmla="*/ 2155280 w 7180474"/>
              <a:gd name="connsiteY13383" fmla="*/ 6983445 h 7116222"/>
              <a:gd name="connsiteX13384" fmla="*/ 2293070 w 7180474"/>
              <a:gd name="connsiteY13384" fmla="*/ 6938298 h 7116222"/>
              <a:gd name="connsiteX13385" fmla="*/ 2460250 w 7180474"/>
              <a:gd name="connsiteY13385" fmla="*/ 6981264 h 7116222"/>
              <a:gd name="connsiteX13386" fmla="*/ 2460250 w 7180474"/>
              <a:gd name="connsiteY13386" fmla="*/ 7078996 h 7116222"/>
              <a:gd name="connsiteX13387" fmla="*/ 2368008 w 7180474"/>
              <a:gd name="connsiteY13387" fmla="*/ 7109137 h 7116222"/>
              <a:gd name="connsiteX13388" fmla="*/ 2218895 w 7180474"/>
              <a:gd name="connsiteY13388" fmla="*/ 7060271 h 7116222"/>
              <a:gd name="connsiteX13389" fmla="*/ 2311009 w 7180474"/>
              <a:gd name="connsiteY13389" fmla="*/ 6932014 h 7116222"/>
              <a:gd name="connsiteX13390" fmla="*/ 2403251 w 7180474"/>
              <a:gd name="connsiteY13390" fmla="*/ 6901745 h 7116222"/>
              <a:gd name="connsiteX13391" fmla="*/ 2460250 w 7180474"/>
              <a:gd name="connsiteY13391" fmla="*/ 6980880 h 7116222"/>
              <a:gd name="connsiteX13392" fmla="*/ 2460250 w 7180474"/>
              <a:gd name="connsiteY13392" fmla="*/ 6871476 h 7116222"/>
              <a:gd name="connsiteX13393" fmla="*/ 2460250 w 7180474"/>
              <a:gd name="connsiteY13393" fmla="*/ 6961256 h 7116222"/>
              <a:gd name="connsiteX13394" fmla="*/ 2407704 w 7180474"/>
              <a:gd name="connsiteY13394" fmla="*/ 6888149 h 7116222"/>
              <a:gd name="connsiteX13395" fmla="*/ 2322460 w 7180474"/>
              <a:gd name="connsiteY13395" fmla="*/ 6916110 h 7116222"/>
              <a:gd name="connsiteX13396" fmla="*/ 2375133 w 7180474"/>
              <a:gd name="connsiteY13396" fmla="*/ 6843003 h 7116222"/>
              <a:gd name="connsiteX13397" fmla="*/ 2322587 w 7180474"/>
              <a:gd name="connsiteY13397" fmla="*/ 6770153 h 7116222"/>
              <a:gd name="connsiteX13398" fmla="*/ 2407704 w 7180474"/>
              <a:gd name="connsiteY13398" fmla="*/ 6797985 h 7116222"/>
              <a:gd name="connsiteX13399" fmla="*/ 2460250 w 7180474"/>
              <a:gd name="connsiteY13399" fmla="*/ 6725006 h 7116222"/>
              <a:gd name="connsiteX13400" fmla="*/ 2460250 w 7180474"/>
              <a:gd name="connsiteY13400" fmla="*/ 6814786 h 7116222"/>
              <a:gd name="connsiteX13401" fmla="*/ 2545494 w 7180474"/>
              <a:gd name="connsiteY13401" fmla="*/ 6842618 h 7116222"/>
              <a:gd name="connsiteX13402" fmla="*/ 2656184 w 7180474"/>
              <a:gd name="connsiteY13402" fmla="*/ 6977417 h 7116222"/>
              <a:gd name="connsiteX13403" fmla="*/ 2656184 w 7180474"/>
              <a:gd name="connsiteY13403" fmla="*/ 6977417 h 7116222"/>
              <a:gd name="connsiteX13404" fmla="*/ 2563942 w 7180474"/>
              <a:gd name="connsiteY13404" fmla="*/ 7105674 h 7116222"/>
              <a:gd name="connsiteX13405" fmla="*/ 2471701 w 7180474"/>
              <a:gd name="connsiteY13405" fmla="*/ 6977417 h 7116222"/>
              <a:gd name="connsiteX13406" fmla="*/ 2471701 w 7180474"/>
              <a:gd name="connsiteY13406" fmla="*/ 6879685 h 7116222"/>
              <a:gd name="connsiteX13407" fmla="*/ 2563942 w 7180474"/>
              <a:gd name="connsiteY13407" fmla="*/ 6849416 h 7116222"/>
              <a:gd name="connsiteX13408" fmla="*/ 2656184 w 7180474"/>
              <a:gd name="connsiteY13408" fmla="*/ 6879685 h 7116222"/>
              <a:gd name="connsiteX13409" fmla="*/ 2760894 w 7180474"/>
              <a:gd name="connsiteY13409" fmla="*/ 7109393 h 7116222"/>
              <a:gd name="connsiteX13410" fmla="*/ 2668652 w 7180474"/>
              <a:gd name="connsiteY13410" fmla="*/ 7079253 h 7116222"/>
              <a:gd name="connsiteX13411" fmla="*/ 2668652 w 7180474"/>
              <a:gd name="connsiteY13411" fmla="*/ 6981521 h 7116222"/>
              <a:gd name="connsiteX13412" fmla="*/ 2668652 w 7180474"/>
              <a:gd name="connsiteY13412" fmla="*/ 6981521 h 7116222"/>
              <a:gd name="connsiteX13413" fmla="*/ 2725651 w 7180474"/>
              <a:gd name="connsiteY13413" fmla="*/ 6902515 h 7116222"/>
              <a:gd name="connsiteX13414" fmla="*/ 2817893 w 7180474"/>
              <a:gd name="connsiteY13414" fmla="*/ 6932783 h 7116222"/>
              <a:gd name="connsiteX13415" fmla="*/ 2910135 w 7180474"/>
              <a:gd name="connsiteY13415" fmla="*/ 7061040 h 7116222"/>
              <a:gd name="connsiteX13416" fmla="*/ 2973623 w 7180474"/>
              <a:gd name="connsiteY13416" fmla="*/ 7039237 h 7116222"/>
              <a:gd name="connsiteX13417" fmla="*/ 2921077 w 7180474"/>
              <a:gd name="connsiteY13417" fmla="*/ 7056423 h 7116222"/>
              <a:gd name="connsiteX13418" fmla="*/ 2835833 w 7180474"/>
              <a:gd name="connsiteY13418" fmla="*/ 6938298 h 7116222"/>
              <a:gd name="connsiteX13419" fmla="*/ 2973623 w 7180474"/>
              <a:gd name="connsiteY13419" fmla="*/ 6983445 h 7116222"/>
              <a:gd name="connsiteX13420" fmla="*/ 2973623 w 7180474"/>
              <a:gd name="connsiteY13420" fmla="*/ 6971260 h 7116222"/>
              <a:gd name="connsiteX13421" fmla="*/ 2824509 w 7180474"/>
              <a:gd name="connsiteY13421" fmla="*/ 6922779 h 7116222"/>
              <a:gd name="connsiteX13422" fmla="*/ 2767510 w 7180474"/>
              <a:gd name="connsiteY13422" fmla="*/ 6843644 h 7116222"/>
              <a:gd name="connsiteX13423" fmla="*/ 2824382 w 7180474"/>
              <a:gd name="connsiteY13423" fmla="*/ 6764638 h 7116222"/>
              <a:gd name="connsiteX13424" fmla="*/ 2824382 w 7180474"/>
              <a:gd name="connsiteY13424" fmla="*/ 6764638 h 7116222"/>
              <a:gd name="connsiteX13425" fmla="*/ 2916496 w 7180474"/>
              <a:gd name="connsiteY13425" fmla="*/ 6734369 h 7116222"/>
              <a:gd name="connsiteX13426" fmla="*/ 2973495 w 7180474"/>
              <a:gd name="connsiteY13426" fmla="*/ 6813504 h 7116222"/>
              <a:gd name="connsiteX13427" fmla="*/ 2973623 w 7180474"/>
              <a:gd name="connsiteY13427" fmla="*/ 6703203 h 7116222"/>
              <a:gd name="connsiteX13428" fmla="*/ 2973623 w 7180474"/>
              <a:gd name="connsiteY13428" fmla="*/ 6792983 h 7116222"/>
              <a:gd name="connsiteX13429" fmla="*/ 2921077 w 7180474"/>
              <a:gd name="connsiteY13429" fmla="*/ 6720004 h 7116222"/>
              <a:gd name="connsiteX13430" fmla="*/ 2835960 w 7180474"/>
              <a:gd name="connsiteY13430" fmla="*/ 6747837 h 7116222"/>
              <a:gd name="connsiteX13431" fmla="*/ 2888506 w 7180474"/>
              <a:gd name="connsiteY13431" fmla="*/ 6674858 h 7116222"/>
              <a:gd name="connsiteX13432" fmla="*/ 2835833 w 7180474"/>
              <a:gd name="connsiteY13432" fmla="*/ 6603162 h 7116222"/>
              <a:gd name="connsiteX13433" fmla="*/ 2921077 w 7180474"/>
              <a:gd name="connsiteY13433" fmla="*/ 6631122 h 7116222"/>
              <a:gd name="connsiteX13434" fmla="*/ 2973623 w 7180474"/>
              <a:gd name="connsiteY13434" fmla="*/ 6558015 h 7116222"/>
              <a:gd name="connsiteX13435" fmla="*/ 2973623 w 7180474"/>
              <a:gd name="connsiteY13435" fmla="*/ 6647795 h 7116222"/>
              <a:gd name="connsiteX13436" fmla="*/ 3058739 w 7180474"/>
              <a:gd name="connsiteY13436" fmla="*/ 6675755 h 7116222"/>
              <a:gd name="connsiteX13437" fmla="*/ 3037238 w 7180474"/>
              <a:gd name="connsiteY13437" fmla="*/ 6992295 h 7116222"/>
              <a:gd name="connsiteX13438" fmla="*/ 2985073 w 7180474"/>
              <a:gd name="connsiteY13438" fmla="*/ 6975108 h 7116222"/>
              <a:gd name="connsiteX13439" fmla="*/ 2985073 w 7180474"/>
              <a:gd name="connsiteY13439" fmla="*/ 6829408 h 7116222"/>
              <a:gd name="connsiteX13440" fmla="*/ 3070190 w 7180474"/>
              <a:gd name="connsiteY13440" fmla="*/ 6947532 h 7116222"/>
              <a:gd name="connsiteX13441" fmla="*/ 3169557 w 7180474"/>
              <a:gd name="connsiteY13441" fmla="*/ 6975108 h 7116222"/>
              <a:gd name="connsiteX13442" fmla="*/ 3117138 w 7180474"/>
              <a:gd name="connsiteY13442" fmla="*/ 6992679 h 7116222"/>
              <a:gd name="connsiteX13443" fmla="*/ 3084694 w 7180474"/>
              <a:gd name="connsiteY13443" fmla="*/ 6947532 h 7116222"/>
              <a:gd name="connsiteX13444" fmla="*/ 3169811 w 7180474"/>
              <a:gd name="connsiteY13444" fmla="*/ 6829408 h 7116222"/>
              <a:gd name="connsiteX13445" fmla="*/ 3169557 w 7180474"/>
              <a:gd name="connsiteY13445" fmla="*/ 6809528 h 7116222"/>
              <a:gd name="connsiteX13446" fmla="*/ 3077315 w 7180474"/>
              <a:gd name="connsiteY13446" fmla="*/ 6937785 h 7116222"/>
              <a:gd name="connsiteX13447" fmla="*/ 2985073 w 7180474"/>
              <a:gd name="connsiteY13447" fmla="*/ 6809528 h 7116222"/>
              <a:gd name="connsiteX13448" fmla="*/ 2985073 w 7180474"/>
              <a:gd name="connsiteY13448" fmla="*/ 6711796 h 7116222"/>
              <a:gd name="connsiteX13449" fmla="*/ 3077315 w 7180474"/>
              <a:gd name="connsiteY13449" fmla="*/ 6681527 h 7116222"/>
              <a:gd name="connsiteX13450" fmla="*/ 3169557 w 7180474"/>
              <a:gd name="connsiteY13450" fmla="*/ 6711796 h 7116222"/>
              <a:gd name="connsiteX13451" fmla="*/ 3233171 w 7180474"/>
              <a:gd name="connsiteY13451" fmla="*/ 7056551 h 7116222"/>
              <a:gd name="connsiteX13452" fmla="*/ 3180753 w 7180474"/>
              <a:gd name="connsiteY13452" fmla="*/ 7039237 h 7116222"/>
              <a:gd name="connsiteX13453" fmla="*/ 3180753 w 7180474"/>
              <a:gd name="connsiteY13453" fmla="*/ 6983445 h 7116222"/>
              <a:gd name="connsiteX13454" fmla="*/ 3318543 w 7180474"/>
              <a:gd name="connsiteY13454" fmla="*/ 6938298 h 7116222"/>
              <a:gd name="connsiteX13455" fmla="*/ 3486105 w 7180474"/>
              <a:gd name="connsiteY13455" fmla="*/ 6981521 h 7116222"/>
              <a:gd name="connsiteX13456" fmla="*/ 3486105 w 7180474"/>
              <a:gd name="connsiteY13456" fmla="*/ 7079253 h 7116222"/>
              <a:gd name="connsiteX13457" fmla="*/ 3393863 w 7180474"/>
              <a:gd name="connsiteY13457" fmla="*/ 7109393 h 7116222"/>
              <a:gd name="connsiteX13458" fmla="*/ 3244622 w 7180474"/>
              <a:gd name="connsiteY13458" fmla="*/ 7060527 h 7116222"/>
              <a:gd name="connsiteX13459" fmla="*/ 3336864 w 7180474"/>
              <a:gd name="connsiteY13459" fmla="*/ 6932270 h 7116222"/>
              <a:gd name="connsiteX13460" fmla="*/ 3429105 w 7180474"/>
              <a:gd name="connsiteY13460" fmla="*/ 6902001 h 7116222"/>
              <a:gd name="connsiteX13461" fmla="*/ 3486105 w 7180474"/>
              <a:gd name="connsiteY13461" fmla="*/ 6981521 h 7116222"/>
              <a:gd name="connsiteX13462" fmla="*/ 3486105 w 7180474"/>
              <a:gd name="connsiteY13462" fmla="*/ 6871733 h 7116222"/>
              <a:gd name="connsiteX13463" fmla="*/ 3486105 w 7180474"/>
              <a:gd name="connsiteY13463" fmla="*/ 6961513 h 7116222"/>
              <a:gd name="connsiteX13464" fmla="*/ 3433431 w 7180474"/>
              <a:gd name="connsiteY13464" fmla="*/ 6888406 h 7116222"/>
              <a:gd name="connsiteX13465" fmla="*/ 3348315 w 7180474"/>
              <a:gd name="connsiteY13465" fmla="*/ 6916366 h 7116222"/>
              <a:gd name="connsiteX13466" fmla="*/ 3400988 w 7180474"/>
              <a:gd name="connsiteY13466" fmla="*/ 6843259 h 7116222"/>
              <a:gd name="connsiteX13467" fmla="*/ 3348442 w 7180474"/>
              <a:gd name="connsiteY13467" fmla="*/ 6770409 h 7116222"/>
              <a:gd name="connsiteX13468" fmla="*/ 3433431 w 7180474"/>
              <a:gd name="connsiteY13468" fmla="*/ 6798242 h 7116222"/>
              <a:gd name="connsiteX13469" fmla="*/ 3486105 w 7180474"/>
              <a:gd name="connsiteY13469" fmla="*/ 6725263 h 7116222"/>
              <a:gd name="connsiteX13470" fmla="*/ 3486105 w 7180474"/>
              <a:gd name="connsiteY13470" fmla="*/ 6815043 h 7116222"/>
              <a:gd name="connsiteX13471" fmla="*/ 3571221 w 7180474"/>
              <a:gd name="connsiteY13471" fmla="*/ 6842875 h 7116222"/>
              <a:gd name="connsiteX13472" fmla="*/ 3682039 w 7180474"/>
              <a:gd name="connsiteY13472" fmla="*/ 6977673 h 7116222"/>
              <a:gd name="connsiteX13473" fmla="*/ 3682039 w 7180474"/>
              <a:gd name="connsiteY13473" fmla="*/ 6977673 h 7116222"/>
              <a:gd name="connsiteX13474" fmla="*/ 3589797 w 7180474"/>
              <a:gd name="connsiteY13474" fmla="*/ 7105930 h 7116222"/>
              <a:gd name="connsiteX13475" fmla="*/ 3497555 w 7180474"/>
              <a:gd name="connsiteY13475" fmla="*/ 6977673 h 7116222"/>
              <a:gd name="connsiteX13476" fmla="*/ 3497555 w 7180474"/>
              <a:gd name="connsiteY13476" fmla="*/ 6879941 h 7116222"/>
              <a:gd name="connsiteX13477" fmla="*/ 3589797 w 7180474"/>
              <a:gd name="connsiteY13477" fmla="*/ 6849672 h 7116222"/>
              <a:gd name="connsiteX13478" fmla="*/ 3682039 w 7180474"/>
              <a:gd name="connsiteY13478" fmla="*/ 6879941 h 7116222"/>
              <a:gd name="connsiteX13479" fmla="*/ 3785731 w 7180474"/>
              <a:gd name="connsiteY13479" fmla="*/ 7109393 h 7116222"/>
              <a:gd name="connsiteX13480" fmla="*/ 3693489 w 7180474"/>
              <a:gd name="connsiteY13480" fmla="*/ 7079253 h 7116222"/>
              <a:gd name="connsiteX13481" fmla="*/ 3693489 w 7180474"/>
              <a:gd name="connsiteY13481" fmla="*/ 6981521 h 7116222"/>
              <a:gd name="connsiteX13482" fmla="*/ 3693489 w 7180474"/>
              <a:gd name="connsiteY13482" fmla="*/ 6981521 h 7116222"/>
              <a:gd name="connsiteX13483" fmla="*/ 3750488 w 7180474"/>
              <a:gd name="connsiteY13483" fmla="*/ 6902515 h 7116222"/>
              <a:gd name="connsiteX13484" fmla="*/ 3842730 w 7180474"/>
              <a:gd name="connsiteY13484" fmla="*/ 6932783 h 7116222"/>
              <a:gd name="connsiteX13485" fmla="*/ 3934844 w 7180474"/>
              <a:gd name="connsiteY13485" fmla="*/ 7061040 h 7116222"/>
              <a:gd name="connsiteX13486" fmla="*/ 3999350 w 7180474"/>
              <a:gd name="connsiteY13486" fmla="*/ 7039237 h 7116222"/>
              <a:gd name="connsiteX13487" fmla="*/ 3946677 w 7180474"/>
              <a:gd name="connsiteY13487" fmla="*/ 7056423 h 7116222"/>
              <a:gd name="connsiteX13488" fmla="*/ 3861560 w 7180474"/>
              <a:gd name="connsiteY13488" fmla="*/ 6938298 h 7116222"/>
              <a:gd name="connsiteX13489" fmla="*/ 3999350 w 7180474"/>
              <a:gd name="connsiteY13489" fmla="*/ 6983445 h 7116222"/>
              <a:gd name="connsiteX13490" fmla="*/ 3999350 w 7180474"/>
              <a:gd name="connsiteY13490" fmla="*/ 6971260 h 7116222"/>
              <a:gd name="connsiteX13491" fmla="*/ 3850109 w 7180474"/>
              <a:gd name="connsiteY13491" fmla="*/ 6922394 h 7116222"/>
              <a:gd name="connsiteX13492" fmla="*/ 3793110 w 7180474"/>
              <a:gd name="connsiteY13492" fmla="*/ 6843259 h 7116222"/>
              <a:gd name="connsiteX13493" fmla="*/ 3850109 w 7180474"/>
              <a:gd name="connsiteY13493" fmla="*/ 6764253 h 7116222"/>
              <a:gd name="connsiteX13494" fmla="*/ 3850109 w 7180474"/>
              <a:gd name="connsiteY13494" fmla="*/ 6764253 h 7116222"/>
              <a:gd name="connsiteX13495" fmla="*/ 3942224 w 7180474"/>
              <a:gd name="connsiteY13495" fmla="*/ 6733985 h 7116222"/>
              <a:gd name="connsiteX13496" fmla="*/ 3999223 w 7180474"/>
              <a:gd name="connsiteY13496" fmla="*/ 6813119 h 7116222"/>
              <a:gd name="connsiteX13497" fmla="*/ 3999350 w 7180474"/>
              <a:gd name="connsiteY13497" fmla="*/ 6703203 h 7116222"/>
              <a:gd name="connsiteX13498" fmla="*/ 3999350 w 7180474"/>
              <a:gd name="connsiteY13498" fmla="*/ 6792983 h 7116222"/>
              <a:gd name="connsiteX13499" fmla="*/ 3946677 w 7180474"/>
              <a:gd name="connsiteY13499" fmla="*/ 6720004 h 7116222"/>
              <a:gd name="connsiteX13500" fmla="*/ 3861687 w 7180474"/>
              <a:gd name="connsiteY13500" fmla="*/ 6747837 h 7116222"/>
              <a:gd name="connsiteX13501" fmla="*/ 3914233 w 7180474"/>
              <a:gd name="connsiteY13501" fmla="*/ 6674858 h 7116222"/>
              <a:gd name="connsiteX13502" fmla="*/ 3861560 w 7180474"/>
              <a:gd name="connsiteY13502" fmla="*/ 6603162 h 7116222"/>
              <a:gd name="connsiteX13503" fmla="*/ 3946677 w 7180474"/>
              <a:gd name="connsiteY13503" fmla="*/ 6631122 h 7116222"/>
              <a:gd name="connsiteX13504" fmla="*/ 3999350 w 7180474"/>
              <a:gd name="connsiteY13504" fmla="*/ 6558015 h 7116222"/>
              <a:gd name="connsiteX13505" fmla="*/ 3999350 w 7180474"/>
              <a:gd name="connsiteY13505" fmla="*/ 6647795 h 7116222"/>
              <a:gd name="connsiteX13506" fmla="*/ 4084467 w 7180474"/>
              <a:gd name="connsiteY13506" fmla="*/ 6675755 h 7116222"/>
              <a:gd name="connsiteX13507" fmla="*/ 4062965 w 7180474"/>
              <a:gd name="connsiteY13507" fmla="*/ 6992295 h 7116222"/>
              <a:gd name="connsiteX13508" fmla="*/ 4010801 w 7180474"/>
              <a:gd name="connsiteY13508" fmla="*/ 6975108 h 7116222"/>
              <a:gd name="connsiteX13509" fmla="*/ 4010801 w 7180474"/>
              <a:gd name="connsiteY13509" fmla="*/ 6829408 h 7116222"/>
              <a:gd name="connsiteX13510" fmla="*/ 4095917 w 7180474"/>
              <a:gd name="connsiteY13510" fmla="*/ 6947532 h 7116222"/>
              <a:gd name="connsiteX13511" fmla="*/ 4195284 w 7180474"/>
              <a:gd name="connsiteY13511" fmla="*/ 6975108 h 7116222"/>
              <a:gd name="connsiteX13512" fmla="*/ 4142611 w 7180474"/>
              <a:gd name="connsiteY13512" fmla="*/ 6992422 h 7116222"/>
              <a:gd name="connsiteX13513" fmla="*/ 4110167 w 7180474"/>
              <a:gd name="connsiteY13513" fmla="*/ 6947276 h 7116222"/>
              <a:gd name="connsiteX13514" fmla="*/ 4195284 w 7180474"/>
              <a:gd name="connsiteY13514" fmla="*/ 6829151 h 7116222"/>
              <a:gd name="connsiteX13515" fmla="*/ 4195284 w 7180474"/>
              <a:gd name="connsiteY13515" fmla="*/ 6809528 h 7116222"/>
              <a:gd name="connsiteX13516" fmla="*/ 4103042 w 7180474"/>
              <a:gd name="connsiteY13516" fmla="*/ 6937785 h 7116222"/>
              <a:gd name="connsiteX13517" fmla="*/ 4010801 w 7180474"/>
              <a:gd name="connsiteY13517" fmla="*/ 6809528 h 7116222"/>
              <a:gd name="connsiteX13518" fmla="*/ 4010801 w 7180474"/>
              <a:gd name="connsiteY13518" fmla="*/ 6711796 h 7116222"/>
              <a:gd name="connsiteX13519" fmla="*/ 4103042 w 7180474"/>
              <a:gd name="connsiteY13519" fmla="*/ 6681527 h 7116222"/>
              <a:gd name="connsiteX13520" fmla="*/ 4195284 w 7180474"/>
              <a:gd name="connsiteY13520" fmla="*/ 6711796 h 7116222"/>
              <a:gd name="connsiteX13521" fmla="*/ 4258899 w 7180474"/>
              <a:gd name="connsiteY13521" fmla="*/ 7056551 h 7116222"/>
              <a:gd name="connsiteX13522" fmla="*/ 4206735 w 7180474"/>
              <a:gd name="connsiteY13522" fmla="*/ 7039237 h 7116222"/>
              <a:gd name="connsiteX13523" fmla="*/ 4206735 w 7180474"/>
              <a:gd name="connsiteY13523" fmla="*/ 6983445 h 7116222"/>
              <a:gd name="connsiteX13524" fmla="*/ 4344398 w 7180474"/>
              <a:gd name="connsiteY13524" fmla="*/ 6938298 h 7116222"/>
              <a:gd name="connsiteX13525" fmla="*/ 4511832 w 7180474"/>
              <a:gd name="connsiteY13525" fmla="*/ 6981264 h 7116222"/>
              <a:gd name="connsiteX13526" fmla="*/ 4511832 w 7180474"/>
              <a:gd name="connsiteY13526" fmla="*/ 7078996 h 7116222"/>
              <a:gd name="connsiteX13527" fmla="*/ 4419591 w 7180474"/>
              <a:gd name="connsiteY13527" fmla="*/ 7109137 h 7116222"/>
              <a:gd name="connsiteX13528" fmla="*/ 4270350 w 7180474"/>
              <a:gd name="connsiteY13528" fmla="*/ 7060271 h 7116222"/>
              <a:gd name="connsiteX13529" fmla="*/ 4362592 w 7180474"/>
              <a:gd name="connsiteY13529" fmla="*/ 6932014 h 7116222"/>
              <a:gd name="connsiteX13530" fmla="*/ 4454833 w 7180474"/>
              <a:gd name="connsiteY13530" fmla="*/ 6901745 h 7116222"/>
              <a:gd name="connsiteX13531" fmla="*/ 4511832 w 7180474"/>
              <a:gd name="connsiteY13531" fmla="*/ 6980880 h 7116222"/>
              <a:gd name="connsiteX13532" fmla="*/ 4511832 w 7180474"/>
              <a:gd name="connsiteY13532" fmla="*/ 6871476 h 7116222"/>
              <a:gd name="connsiteX13533" fmla="*/ 4511832 w 7180474"/>
              <a:gd name="connsiteY13533" fmla="*/ 6961256 h 7116222"/>
              <a:gd name="connsiteX13534" fmla="*/ 4459159 w 7180474"/>
              <a:gd name="connsiteY13534" fmla="*/ 6888149 h 7116222"/>
              <a:gd name="connsiteX13535" fmla="*/ 4374042 w 7180474"/>
              <a:gd name="connsiteY13535" fmla="*/ 6916110 h 7116222"/>
              <a:gd name="connsiteX13536" fmla="*/ 4426715 w 7180474"/>
              <a:gd name="connsiteY13536" fmla="*/ 6843003 h 7116222"/>
              <a:gd name="connsiteX13537" fmla="*/ 4374042 w 7180474"/>
              <a:gd name="connsiteY13537" fmla="*/ 6770153 h 7116222"/>
              <a:gd name="connsiteX13538" fmla="*/ 4459159 w 7180474"/>
              <a:gd name="connsiteY13538" fmla="*/ 6797985 h 7116222"/>
              <a:gd name="connsiteX13539" fmla="*/ 4511832 w 7180474"/>
              <a:gd name="connsiteY13539" fmla="*/ 6725006 h 7116222"/>
              <a:gd name="connsiteX13540" fmla="*/ 4511832 w 7180474"/>
              <a:gd name="connsiteY13540" fmla="*/ 6814786 h 7116222"/>
              <a:gd name="connsiteX13541" fmla="*/ 4596949 w 7180474"/>
              <a:gd name="connsiteY13541" fmla="*/ 6842618 h 7116222"/>
              <a:gd name="connsiteX13542" fmla="*/ 4707766 w 7180474"/>
              <a:gd name="connsiteY13542" fmla="*/ 6977417 h 7116222"/>
              <a:gd name="connsiteX13543" fmla="*/ 4707766 w 7180474"/>
              <a:gd name="connsiteY13543" fmla="*/ 6977417 h 7116222"/>
              <a:gd name="connsiteX13544" fmla="*/ 4615524 w 7180474"/>
              <a:gd name="connsiteY13544" fmla="*/ 7105674 h 7116222"/>
              <a:gd name="connsiteX13545" fmla="*/ 4523283 w 7180474"/>
              <a:gd name="connsiteY13545" fmla="*/ 6977417 h 7116222"/>
              <a:gd name="connsiteX13546" fmla="*/ 4523283 w 7180474"/>
              <a:gd name="connsiteY13546" fmla="*/ 6879685 h 7116222"/>
              <a:gd name="connsiteX13547" fmla="*/ 4615524 w 7180474"/>
              <a:gd name="connsiteY13547" fmla="*/ 6849416 h 7116222"/>
              <a:gd name="connsiteX13548" fmla="*/ 4707766 w 7180474"/>
              <a:gd name="connsiteY13548" fmla="*/ 6879685 h 7116222"/>
              <a:gd name="connsiteX13549" fmla="*/ 4811459 w 7180474"/>
              <a:gd name="connsiteY13549" fmla="*/ 7109137 h 7116222"/>
              <a:gd name="connsiteX13550" fmla="*/ 4720235 w 7180474"/>
              <a:gd name="connsiteY13550" fmla="*/ 7079253 h 7116222"/>
              <a:gd name="connsiteX13551" fmla="*/ 4720235 w 7180474"/>
              <a:gd name="connsiteY13551" fmla="*/ 6981521 h 7116222"/>
              <a:gd name="connsiteX13552" fmla="*/ 4720235 w 7180474"/>
              <a:gd name="connsiteY13552" fmla="*/ 6981521 h 7116222"/>
              <a:gd name="connsiteX13553" fmla="*/ 4777234 w 7180474"/>
              <a:gd name="connsiteY13553" fmla="*/ 6902515 h 7116222"/>
              <a:gd name="connsiteX13554" fmla="*/ 4869476 w 7180474"/>
              <a:gd name="connsiteY13554" fmla="*/ 6932783 h 7116222"/>
              <a:gd name="connsiteX13555" fmla="*/ 4961590 w 7180474"/>
              <a:gd name="connsiteY13555" fmla="*/ 7061040 h 7116222"/>
              <a:gd name="connsiteX13556" fmla="*/ 5025587 w 7180474"/>
              <a:gd name="connsiteY13556" fmla="*/ 7039237 h 7116222"/>
              <a:gd name="connsiteX13557" fmla="*/ 4972913 w 7180474"/>
              <a:gd name="connsiteY13557" fmla="*/ 7056423 h 7116222"/>
              <a:gd name="connsiteX13558" fmla="*/ 4887797 w 7180474"/>
              <a:gd name="connsiteY13558" fmla="*/ 6938298 h 7116222"/>
              <a:gd name="connsiteX13559" fmla="*/ 5025587 w 7180474"/>
              <a:gd name="connsiteY13559" fmla="*/ 6983829 h 7116222"/>
              <a:gd name="connsiteX13560" fmla="*/ 5025587 w 7180474"/>
              <a:gd name="connsiteY13560" fmla="*/ 6971260 h 7116222"/>
              <a:gd name="connsiteX13561" fmla="*/ 4876346 w 7180474"/>
              <a:gd name="connsiteY13561" fmla="*/ 6922394 h 7116222"/>
              <a:gd name="connsiteX13562" fmla="*/ 4819347 w 7180474"/>
              <a:gd name="connsiteY13562" fmla="*/ 6843259 h 7116222"/>
              <a:gd name="connsiteX13563" fmla="*/ 4876346 w 7180474"/>
              <a:gd name="connsiteY13563" fmla="*/ 6764253 h 7116222"/>
              <a:gd name="connsiteX13564" fmla="*/ 4876346 w 7180474"/>
              <a:gd name="connsiteY13564" fmla="*/ 6764253 h 7116222"/>
              <a:gd name="connsiteX13565" fmla="*/ 4968587 w 7180474"/>
              <a:gd name="connsiteY13565" fmla="*/ 6733985 h 7116222"/>
              <a:gd name="connsiteX13566" fmla="*/ 5025587 w 7180474"/>
              <a:gd name="connsiteY13566" fmla="*/ 6813504 h 7116222"/>
              <a:gd name="connsiteX13567" fmla="*/ 5025587 w 7180474"/>
              <a:gd name="connsiteY13567" fmla="*/ 6703203 h 7116222"/>
              <a:gd name="connsiteX13568" fmla="*/ 5025587 w 7180474"/>
              <a:gd name="connsiteY13568" fmla="*/ 6792983 h 7116222"/>
              <a:gd name="connsiteX13569" fmla="*/ 4972913 w 7180474"/>
              <a:gd name="connsiteY13569" fmla="*/ 6720004 h 7116222"/>
              <a:gd name="connsiteX13570" fmla="*/ 4887797 w 7180474"/>
              <a:gd name="connsiteY13570" fmla="*/ 6747837 h 7116222"/>
              <a:gd name="connsiteX13571" fmla="*/ 4940470 w 7180474"/>
              <a:gd name="connsiteY13571" fmla="*/ 6674858 h 7116222"/>
              <a:gd name="connsiteX13572" fmla="*/ 4887288 w 7180474"/>
              <a:gd name="connsiteY13572" fmla="*/ 6603162 h 7116222"/>
              <a:gd name="connsiteX13573" fmla="*/ 4972405 w 7180474"/>
              <a:gd name="connsiteY13573" fmla="*/ 6631122 h 7116222"/>
              <a:gd name="connsiteX13574" fmla="*/ 5025078 w 7180474"/>
              <a:gd name="connsiteY13574" fmla="*/ 6558015 h 7116222"/>
              <a:gd name="connsiteX13575" fmla="*/ 5025078 w 7180474"/>
              <a:gd name="connsiteY13575" fmla="*/ 6647795 h 7116222"/>
              <a:gd name="connsiteX13576" fmla="*/ 5110194 w 7180474"/>
              <a:gd name="connsiteY13576" fmla="*/ 6675755 h 7116222"/>
              <a:gd name="connsiteX13577" fmla="*/ 5089202 w 7180474"/>
              <a:gd name="connsiteY13577" fmla="*/ 6992295 h 7116222"/>
              <a:gd name="connsiteX13578" fmla="*/ 5036528 w 7180474"/>
              <a:gd name="connsiteY13578" fmla="*/ 6975108 h 7116222"/>
              <a:gd name="connsiteX13579" fmla="*/ 5036528 w 7180474"/>
              <a:gd name="connsiteY13579" fmla="*/ 6829408 h 7116222"/>
              <a:gd name="connsiteX13580" fmla="*/ 5121645 w 7180474"/>
              <a:gd name="connsiteY13580" fmla="*/ 6947532 h 7116222"/>
              <a:gd name="connsiteX13581" fmla="*/ 5221012 w 7180474"/>
              <a:gd name="connsiteY13581" fmla="*/ 6975108 h 7116222"/>
              <a:gd name="connsiteX13582" fmla="*/ 5168339 w 7180474"/>
              <a:gd name="connsiteY13582" fmla="*/ 6992422 h 7116222"/>
              <a:gd name="connsiteX13583" fmla="*/ 5135768 w 7180474"/>
              <a:gd name="connsiteY13583" fmla="*/ 6947276 h 7116222"/>
              <a:gd name="connsiteX13584" fmla="*/ 5221012 w 7180474"/>
              <a:gd name="connsiteY13584" fmla="*/ 6829151 h 7116222"/>
              <a:gd name="connsiteX13585" fmla="*/ 5221012 w 7180474"/>
              <a:gd name="connsiteY13585" fmla="*/ 6809528 h 7116222"/>
              <a:gd name="connsiteX13586" fmla="*/ 5128770 w 7180474"/>
              <a:gd name="connsiteY13586" fmla="*/ 6937785 h 7116222"/>
              <a:gd name="connsiteX13587" fmla="*/ 5036528 w 7180474"/>
              <a:gd name="connsiteY13587" fmla="*/ 6809528 h 7116222"/>
              <a:gd name="connsiteX13588" fmla="*/ 5036528 w 7180474"/>
              <a:gd name="connsiteY13588" fmla="*/ 6711796 h 7116222"/>
              <a:gd name="connsiteX13589" fmla="*/ 5128770 w 7180474"/>
              <a:gd name="connsiteY13589" fmla="*/ 6681527 h 7116222"/>
              <a:gd name="connsiteX13590" fmla="*/ 5221012 w 7180474"/>
              <a:gd name="connsiteY13590" fmla="*/ 6711796 h 7116222"/>
              <a:gd name="connsiteX13591" fmla="*/ 5284627 w 7180474"/>
              <a:gd name="connsiteY13591" fmla="*/ 7056551 h 7116222"/>
              <a:gd name="connsiteX13592" fmla="*/ 5232463 w 7180474"/>
              <a:gd name="connsiteY13592" fmla="*/ 7039237 h 7116222"/>
              <a:gd name="connsiteX13593" fmla="*/ 5232463 w 7180474"/>
              <a:gd name="connsiteY13593" fmla="*/ 6983445 h 7116222"/>
              <a:gd name="connsiteX13594" fmla="*/ 5370125 w 7180474"/>
              <a:gd name="connsiteY13594" fmla="*/ 6938298 h 7116222"/>
              <a:gd name="connsiteX13595" fmla="*/ 5537560 w 7180474"/>
              <a:gd name="connsiteY13595" fmla="*/ 6981264 h 7116222"/>
              <a:gd name="connsiteX13596" fmla="*/ 5537560 w 7180474"/>
              <a:gd name="connsiteY13596" fmla="*/ 7078996 h 7116222"/>
              <a:gd name="connsiteX13597" fmla="*/ 5445445 w 7180474"/>
              <a:gd name="connsiteY13597" fmla="*/ 7109393 h 7116222"/>
              <a:gd name="connsiteX13598" fmla="*/ 5296205 w 7180474"/>
              <a:gd name="connsiteY13598" fmla="*/ 7060527 h 7116222"/>
              <a:gd name="connsiteX13599" fmla="*/ 5388446 w 7180474"/>
              <a:gd name="connsiteY13599" fmla="*/ 6932270 h 7116222"/>
              <a:gd name="connsiteX13600" fmla="*/ 5480688 w 7180474"/>
              <a:gd name="connsiteY13600" fmla="*/ 6902001 h 7116222"/>
              <a:gd name="connsiteX13601" fmla="*/ 5537687 w 7180474"/>
              <a:gd name="connsiteY13601" fmla="*/ 6981136 h 7116222"/>
              <a:gd name="connsiteX13602" fmla="*/ 5537560 w 7180474"/>
              <a:gd name="connsiteY13602" fmla="*/ 6871476 h 7116222"/>
              <a:gd name="connsiteX13603" fmla="*/ 5537560 w 7180474"/>
              <a:gd name="connsiteY13603" fmla="*/ 6961256 h 7116222"/>
              <a:gd name="connsiteX13604" fmla="*/ 5484887 w 7180474"/>
              <a:gd name="connsiteY13604" fmla="*/ 6888149 h 7116222"/>
              <a:gd name="connsiteX13605" fmla="*/ 5399770 w 7180474"/>
              <a:gd name="connsiteY13605" fmla="*/ 6916110 h 7116222"/>
              <a:gd name="connsiteX13606" fmla="*/ 5452443 w 7180474"/>
              <a:gd name="connsiteY13606" fmla="*/ 6843003 h 7116222"/>
              <a:gd name="connsiteX13607" fmla="*/ 5399770 w 7180474"/>
              <a:gd name="connsiteY13607" fmla="*/ 6770153 h 7116222"/>
              <a:gd name="connsiteX13608" fmla="*/ 5484887 w 7180474"/>
              <a:gd name="connsiteY13608" fmla="*/ 6797985 h 7116222"/>
              <a:gd name="connsiteX13609" fmla="*/ 5537560 w 7180474"/>
              <a:gd name="connsiteY13609" fmla="*/ 6725006 h 7116222"/>
              <a:gd name="connsiteX13610" fmla="*/ 5537560 w 7180474"/>
              <a:gd name="connsiteY13610" fmla="*/ 6814786 h 7116222"/>
              <a:gd name="connsiteX13611" fmla="*/ 5622676 w 7180474"/>
              <a:gd name="connsiteY13611" fmla="*/ 6842618 h 7116222"/>
              <a:gd name="connsiteX13612" fmla="*/ 5733494 w 7180474"/>
              <a:gd name="connsiteY13612" fmla="*/ 6977417 h 7116222"/>
              <a:gd name="connsiteX13613" fmla="*/ 5733494 w 7180474"/>
              <a:gd name="connsiteY13613" fmla="*/ 6977417 h 7116222"/>
              <a:gd name="connsiteX13614" fmla="*/ 5641379 w 7180474"/>
              <a:gd name="connsiteY13614" fmla="*/ 7105674 h 7116222"/>
              <a:gd name="connsiteX13615" fmla="*/ 5549138 w 7180474"/>
              <a:gd name="connsiteY13615" fmla="*/ 6977417 h 7116222"/>
              <a:gd name="connsiteX13616" fmla="*/ 5549138 w 7180474"/>
              <a:gd name="connsiteY13616" fmla="*/ 6879685 h 7116222"/>
              <a:gd name="connsiteX13617" fmla="*/ 5641379 w 7180474"/>
              <a:gd name="connsiteY13617" fmla="*/ 6849416 h 7116222"/>
              <a:gd name="connsiteX13618" fmla="*/ 5733621 w 7180474"/>
              <a:gd name="connsiteY13618" fmla="*/ 6879685 h 7116222"/>
              <a:gd name="connsiteX13619" fmla="*/ 5837059 w 7180474"/>
              <a:gd name="connsiteY13619" fmla="*/ 7109137 h 7116222"/>
              <a:gd name="connsiteX13620" fmla="*/ 5744817 w 7180474"/>
              <a:gd name="connsiteY13620" fmla="*/ 7078996 h 7116222"/>
              <a:gd name="connsiteX13621" fmla="*/ 5744817 w 7180474"/>
              <a:gd name="connsiteY13621" fmla="*/ 6981521 h 7116222"/>
              <a:gd name="connsiteX13622" fmla="*/ 5744817 w 7180474"/>
              <a:gd name="connsiteY13622" fmla="*/ 6981521 h 7116222"/>
              <a:gd name="connsiteX13623" fmla="*/ 5801816 w 7180474"/>
              <a:gd name="connsiteY13623" fmla="*/ 6902515 h 7116222"/>
              <a:gd name="connsiteX13624" fmla="*/ 5893931 w 7180474"/>
              <a:gd name="connsiteY13624" fmla="*/ 6932783 h 7116222"/>
              <a:gd name="connsiteX13625" fmla="*/ 5986172 w 7180474"/>
              <a:gd name="connsiteY13625" fmla="*/ 7061040 h 7116222"/>
              <a:gd name="connsiteX13626" fmla="*/ 6050805 w 7180474"/>
              <a:gd name="connsiteY13626" fmla="*/ 7039237 h 7116222"/>
              <a:gd name="connsiteX13627" fmla="*/ 5998132 w 7180474"/>
              <a:gd name="connsiteY13627" fmla="*/ 7056423 h 7116222"/>
              <a:gd name="connsiteX13628" fmla="*/ 5913015 w 7180474"/>
              <a:gd name="connsiteY13628" fmla="*/ 6938298 h 7116222"/>
              <a:gd name="connsiteX13629" fmla="*/ 6050805 w 7180474"/>
              <a:gd name="connsiteY13629" fmla="*/ 6983445 h 7116222"/>
              <a:gd name="connsiteX13630" fmla="*/ 6050805 w 7180474"/>
              <a:gd name="connsiteY13630" fmla="*/ 6971260 h 7116222"/>
              <a:gd name="connsiteX13631" fmla="*/ 5901565 w 7180474"/>
              <a:gd name="connsiteY13631" fmla="*/ 6922394 h 7116222"/>
              <a:gd name="connsiteX13632" fmla="*/ 5844565 w 7180474"/>
              <a:gd name="connsiteY13632" fmla="*/ 6843259 h 7116222"/>
              <a:gd name="connsiteX13633" fmla="*/ 5901565 w 7180474"/>
              <a:gd name="connsiteY13633" fmla="*/ 6764253 h 7116222"/>
              <a:gd name="connsiteX13634" fmla="*/ 5901565 w 7180474"/>
              <a:gd name="connsiteY13634" fmla="*/ 6764253 h 7116222"/>
              <a:gd name="connsiteX13635" fmla="*/ 5993806 w 7180474"/>
              <a:gd name="connsiteY13635" fmla="*/ 6733985 h 7116222"/>
              <a:gd name="connsiteX13636" fmla="*/ 6050805 w 7180474"/>
              <a:gd name="connsiteY13636" fmla="*/ 6813119 h 7116222"/>
              <a:gd name="connsiteX13637" fmla="*/ 6050805 w 7180474"/>
              <a:gd name="connsiteY13637" fmla="*/ 6703203 h 7116222"/>
              <a:gd name="connsiteX13638" fmla="*/ 6050805 w 7180474"/>
              <a:gd name="connsiteY13638" fmla="*/ 6792983 h 7116222"/>
              <a:gd name="connsiteX13639" fmla="*/ 5998132 w 7180474"/>
              <a:gd name="connsiteY13639" fmla="*/ 6720004 h 7116222"/>
              <a:gd name="connsiteX13640" fmla="*/ 5913015 w 7180474"/>
              <a:gd name="connsiteY13640" fmla="*/ 6747837 h 7116222"/>
              <a:gd name="connsiteX13641" fmla="*/ 5965561 w 7180474"/>
              <a:gd name="connsiteY13641" fmla="*/ 6674858 h 7116222"/>
              <a:gd name="connsiteX13642" fmla="*/ 5913015 w 7180474"/>
              <a:gd name="connsiteY13642" fmla="*/ 6603162 h 7116222"/>
              <a:gd name="connsiteX13643" fmla="*/ 5998132 w 7180474"/>
              <a:gd name="connsiteY13643" fmla="*/ 6631122 h 7116222"/>
              <a:gd name="connsiteX13644" fmla="*/ 6050805 w 7180474"/>
              <a:gd name="connsiteY13644" fmla="*/ 6558015 h 7116222"/>
              <a:gd name="connsiteX13645" fmla="*/ 6050805 w 7180474"/>
              <a:gd name="connsiteY13645" fmla="*/ 6647795 h 7116222"/>
              <a:gd name="connsiteX13646" fmla="*/ 6135922 w 7180474"/>
              <a:gd name="connsiteY13646" fmla="*/ 6675755 h 7116222"/>
              <a:gd name="connsiteX13647" fmla="*/ 6114420 w 7180474"/>
              <a:gd name="connsiteY13647" fmla="*/ 6992295 h 7116222"/>
              <a:gd name="connsiteX13648" fmla="*/ 6062256 w 7180474"/>
              <a:gd name="connsiteY13648" fmla="*/ 6975108 h 7116222"/>
              <a:gd name="connsiteX13649" fmla="*/ 6062256 w 7180474"/>
              <a:gd name="connsiteY13649" fmla="*/ 6829408 h 7116222"/>
              <a:gd name="connsiteX13650" fmla="*/ 6147373 w 7180474"/>
              <a:gd name="connsiteY13650" fmla="*/ 6947532 h 7116222"/>
              <a:gd name="connsiteX13651" fmla="*/ 6246994 w 7180474"/>
              <a:gd name="connsiteY13651" fmla="*/ 6975108 h 7116222"/>
              <a:gd name="connsiteX13652" fmla="*/ 6194448 w 7180474"/>
              <a:gd name="connsiteY13652" fmla="*/ 6992422 h 7116222"/>
              <a:gd name="connsiteX13653" fmla="*/ 6161877 w 7180474"/>
              <a:gd name="connsiteY13653" fmla="*/ 6947276 h 7116222"/>
              <a:gd name="connsiteX13654" fmla="*/ 6246994 w 7180474"/>
              <a:gd name="connsiteY13654" fmla="*/ 6829151 h 7116222"/>
              <a:gd name="connsiteX13655" fmla="*/ 6246994 w 7180474"/>
              <a:gd name="connsiteY13655" fmla="*/ 6809528 h 7116222"/>
              <a:gd name="connsiteX13656" fmla="*/ 6154879 w 7180474"/>
              <a:gd name="connsiteY13656" fmla="*/ 6937785 h 7116222"/>
              <a:gd name="connsiteX13657" fmla="*/ 6062638 w 7180474"/>
              <a:gd name="connsiteY13657" fmla="*/ 6809528 h 7116222"/>
              <a:gd name="connsiteX13658" fmla="*/ 6062638 w 7180474"/>
              <a:gd name="connsiteY13658" fmla="*/ 6711796 h 7116222"/>
              <a:gd name="connsiteX13659" fmla="*/ 6154879 w 7180474"/>
              <a:gd name="connsiteY13659" fmla="*/ 6681527 h 7116222"/>
              <a:gd name="connsiteX13660" fmla="*/ 6246994 w 7180474"/>
              <a:gd name="connsiteY13660" fmla="*/ 6711796 h 7116222"/>
              <a:gd name="connsiteX13661" fmla="*/ 6310609 w 7180474"/>
              <a:gd name="connsiteY13661" fmla="*/ 7056551 h 7116222"/>
              <a:gd name="connsiteX13662" fmla="*/ 6258063 w 7180474"/>
              <a:gd name="connsiteY13662" fmla="*/ 7039237 h 7116222"/>
              <a:gd name="connsiteX13663" fmla="*/ 6258063 w 7180474"/>
              <a:gd name="connsiteY13663" fmla="*/ 6983445 h 7116222"/>
              <a:gd name="connsiteX13664" fmla="*/ 6395853 w 7180474"/>
              <a:gd name="connsiteY13664" fmla="*/ 6938298 h 7116222"/>
              <a:gd name="connsiteX13665" fmla="*/ 6563542 w 7180474"/>
              <a:gd name="connsiteY13665" fmla="*/ 6981264 h 7116222"/>
              <a:gd name="connsiteX13666" fmla="*/ 6563542 w 7180474"/>
              <a:gd name="connsiteY13666" fmla="*/ 7078996 h 7116222"/>
              <a:gd name="connsiteX13667" fmla="*/ 6471300 w 7180474"/>
              <a:gd name="connsiteY13667" fmla="*/ 7109137 h 7116222"/>
              <a:gd name="connsiteX13668" fmla="*/ 6322059 w 7180474"/>
              <a:gd name="connsiteY13668" fmla="*/ 7060271 h 7116222"/>
              <a:gd name="connsiteX13669" fmla="*/ 6414301 w 7180474"/>
              <a:gd name="connsiteY13669" fmla="*/ 6932014 h 7116222"/>
              <a:gd name="connsiteX13670" fmla="*/ 6506543 w 7180474"/>
              <a:gd name="connsiteY13670" fmla="*/ 6901745 h 7116222"/>
              <a:gd name="connsiteX13671" fmla="*/ 6563542 w 7180474"/>
              <a:gd name="connsiteY13671" fmla="*/ 6980880 h 7116222"/>
              <a:gd name="connsiteX13672" fmla="*/ 6563542 w 7180474"/>
              <a:gd name="connsiteY13672" fmla="*/ 6871476 h 7116222"/>
              <a:gd name="connsiteX13673" fmla="*/ 6563542 w 7180474"/>
              <a:gd name="connsiteY13673" fmla="*/ 6961256 h 7116222"/>
              <a:gd name="connsiteX13674" fmla="*/ 6510868 w 7180474"/>
              <a:gd name="connsiteY13674" fmla="*/ 6888149 h 7116222"/>
              <a:gd name="connsiteX13675" fmla="*/ 6425752 w 7180474"/>
              <a:gd name="connsiteY13675" fmla="*/ 6916110 h 7116222"/>
              <a:gd name="connsiteX13676" fmla="*/ 6478298 w 7180474"/>
              <a:gd name="connsiteY13676" fmla="*/ 6843003 h 7116222"/>
              <a:gd name="connsiteX13677" fmla="*/ 6425752 w 7180474"/>
              <a:gd name="connsiteY13677" fmla="*/ 6770153 h 7116222"/>
              <a:gd name="connsiteX13678" fmla="*/ 6510868 w 7180474"/>
              <a:gd name="connsiteY13678" fmla="*/ 6797985 h 7116222"/>
              <a:gd name="connsiteX13679" fmla="*/ 6563542 w 7180474"/>
              <a:gd name="connsiteY13679" fmla="*/ 6725006 h 7116222"/>
              <a:gd name="connsiteX13680" fmla="*/ 6563542 w 7180474"/>
              <a:gd name="connsiteY13680" fmla="*/ 6814786 h 7116222"/>
              <a:gd name="connsiteX13681" fmla="*/ 6648659 w 7180474"/>
              <a:gd name="connsiteY13681" fmla="*/ 6842618 h 7116222"/>
              <a:gd name="connsiteX13682" fmla="*/ 6759476 w 7180474"/>
              <a:gd name="connsiteY13682" fmla="*/ 6977417 h 7116222"/>
              <a:gd name="connsiteX13683" fmla="*/ 6759476 w 7180474"/>
              <a:gd name="connsiteY13683" fmla="*/ 6977417 h 7116222"/>
              <a:gd name="connsiteX13684" fmla="*/ 6667235 w 7180474"/>
              <a:gd name="connsiteY13684" fmla="*/ 7105674 h 7116222"/>
              <a:gd name="connsiteX13685" fmla="*/ 6575120 w 7180474"/>
              <a:gd name="connsiteY13685" fmla="*/ 6977417 h 7116222"/>
              <a:gd name="connsiteX13686" fmla="*/ 6575120 w 7180474"/>
              <a:gd name="connsiteY13686" fmla="*/ 6879685 h 7116222"/>
              <a:gd name="connsiteX13687" fmla="*/ 6667235 w 7180474"/>
              <a:gd name="connsiteY13687" fmla="*/ 6849416 h 7116222"/>
              <a:gd name="connsiteX13688" fmla="*/ 6759603 w 7180474"/>
              <a:gd name="connsiteY13688" fmla="*/ 6879685 h 7116222"/>
              <a:gd name="connsiteX13689" fmla="*/ 6863041 w 7180474"/>
              <a:gd name="connsiteY13689" fmla="*/ 7109137 h 7116222"/>
              <a:gd name="connsiteX13690" fmla="*/ 6770799 w 7180474"/>
              <a:gd name="connsiteY13690" fmla="*/ 7078996 h 7116222"/>
              <a:gd name="connsiteX13691" fmla="*/ 6770799 w 7180474"/>
              <a:gd name="connsiteY13691" fmla="*/ 6981521 h 7116222"/>
              <a:gd name="connsiteX13692" fmla="*/ 6770799 w 7180474"/>
              <a:gd name="connsiteY13692" fmla="*/ 6981521 h 7116222"/>
              <a:gd name="connsiteX13693" fmla="*/ 6827671 w 7180474"/>
              <a:gd name="connsiteY13693" fmla="*/ 6902515 h 7116222"/>
              <a:gd name="connsiteX13694" fmla="*/ 6919913 w 7180474"/>
              <a:gd name="connsiteY13694" fmla="*/ 6932783 h 7116222"/>
              <a:gd name="connsiteX13695" fmla="*/ 7012155 w 7180474"/>
              <a:gd name="connsiteY13695" fmla="*/ 7061040 h 7116222"/>
              <a:gd name="connsiteX13696" fmla="*/ 7076533 w 7180474"/>
              <a:gd name="connsiteY13696" fmla="*/ 7039237 h 7116222"/>
              <a:gd name="connsiteX13697" fmla="*/ 7023860 w 7180474"/>
              <a:gd name="connsiteY13697" fmla="*/ 7056423 h 7116222"/>
              <a:gd name="connsiteX13698" fmla="*/ 6938743 w 7180474"/>
              <a:gd name="connsiteY13698" fmla="*/ 6938298 h 7116222"/>
              <a:gd name="connsiteX13699" fmla="*/ 7076533 w 7180474"/>
              <a:gd name="connsiteY13699" fmla="*/ 6983445 h 7116222"/>
              <a:gd name="connsiteX13700" fmla="*/ 7076533 w 7180474"/>
              <a:gd name="connsiteY13700" fmla="*/ 6971260 h 7116222"/>
              <a:gd name="connsiteX13701" fmla="*/ 6927292 w 7180474"/>
              <a:gd name="connsiteY13701" fmla="*/ 6922394 h 7116222"/>
              <a:gd name="connsiteX13702" fmla="*/ 6870420 w 7180474"/>
              <a:gd name="connsiteY13702" fmla="*/ 6843644 h 7116222"/>
              <a:gd name="connsiteX13703" fmla="*/ 6927292 w 7180474"/>
              <a:gd name="connsiteY13703" fmla="*/ 6764638 h 7116222"/>
              <a:gd name="connsiteX13704" fmla="*/ 6927292 w 7180474"/>
              <a:gd name="connsiteY13704" fmla="*/ 6764638 h 7116222"/>
              <a:gd name="connsiteX13705" fmla="*/ 7019407 w 7180474"/>
              <a:gd name="connsiteY13705" fmla="*/ 6734369 h 7116222"/>
              <a:gd name="connsiteX13706" fmla="*/ 7076533 w 7180474"/>
              <a:gd name="connsiteY13706" fmla="*/ 6813504 h 7116222"/>
              <a:gd name="connsiteX13707" fmla="*/ 7173100 w 7180474"/>
              <a:gd name="connsiteY13707" fmla="*/ 6947148 h 7116222"/>
              <a:gd name="connsiteX13708" fmla="*/ 7140529 w 7180474"/>
              <a:gd name="connsiteY13708" fmla="*/ 6992295 h 7116222"/>
              <a:gd name="connsiteX13709" fmla="*/ 7087983 w 7180474"/>
              <a:gd name="connsiteY13709" fmla="*/ 6975108 h 7116222"/>
              <a:gd name="connsiteX13710" fmla="*/ 7087983 w 7180474"/>
              <a:gd name="connsiteY13710" fmla="*/ 6829408 h 7116222"/>
              <a:gd name="connsiteX13711" fmla="*/ 7161650 w 7180474"/>
              <a:gd name="connsiteY13711" fmla="*/ 6675371 h 7116222"/>
              <a:gd name="connsiteX13712" fmla="*/ 7076533 w 7180474"/>
              <a:gd name="connsiteY13712" fmla="*/ 6703203 h 7116222"/>
              <a:gd name="connsiteX13713" fmla="*/ 7076533 w 7180474"/>
              <a:gd name="connsiteY13713" fmla="*/ 6792983 h 7116222"/>
              <a:gd name="connsiteX13714" fmla="*/ 7023860 w 7180474"/>
              <a:gd name="connsiteY13714" fmla="*/ 6720004 h 7116222"/>
              <a:gd name="connsiteX13715" fmla="*/ 6938743 w 7180474"/>
              <a:gd name="connsiteY13715" fmla="*/ 6747837 h 7116222"/>
              <a:gd name="connsiteX13716" fmla="*/ 6991289 w 7180474"/>
              <a:gd name="connsiteY13716" fmla="*/ 6674858 h 7116222"/>
              <a:gd name="connsiteX13717" fmla="*/ 6938743 w 7180474"/>
              <a:gd name="connsiteY13717" fmla="*/ 6603162 h 7116222"/>
              <a:gd name="connsiteX13718" fmla="*/ 7023860 w 7180474"/>
              <a:gd name="connsiteY13718" fmla="*/ 6631122 h 7116222"/>
              <a:gd name="connsiteX13719" fmla="*/ 7076533 w 7180474"/>
              <a:gd name="connsiteY13719" fmla="*/ 6558015 h 7116222"/>
              <a:gd name="connsiteX13720" fmla="*/ 7076533 w 7180474"/>
              <a:gd name="connsiteY13720" fmla="*/ 6647795 h 7116222"/>
              <a:gd name="connsiteX13721" fmla="*/ 7173100 w 7180474"/>
              <a:gd name="connsiteY13721" fmla="*/ 6403594 h 7116222"/>
              <a:gd name="connsiteX13722" fmla="*/ 7087983 w 7180474"/>
              <a:gd name="connsiteY13722" fmla="*/ 6521719 h 7116222"/>
              <a:gd name="connsiteX13723" fmla="*/ 7087983 w 7180474"/>
              <a:gd name="connsiteY13723" fmla="*/ 6431939 h 7116222"/>
              <a:gd name="connsiteX13724" fmla="*/ 7002740 w 7180474"/>
              <a:gd name="connsiteY13724" fmla="*/ 6403978 h 7116222"/>
              <a:gd name="connsiteX13725" fmla="*/ 7087983 w 7180474"/>
              <a:gd name="connsiteY13725" fmla="*/ 6376147 h 7116222"/>
              <a:gd name="connsiteX13726" fmla="*/ 7087983 w 7180474"/>
              <a:gd name="connsiteY13726" fmla="*/ 6286367 h 7116222"/>
              <a:gd name="connsiteX13727" fmla="*/ 7161650 w 7180474"/>
              <a:gd name="connsiteY13727" fmla="*/ 6131945 h 7116222"/>
              <a:gd name="connsiteX13728" fmla="*/ 7076533 w 7180474"/>
              <a:gd name="connsiteY13728" fmla="*/ 6159777 h 7116222"/>
              <a:gd name="connsiteX13729" fmla="*/ 7076533 w 7180474"/>
              <a:gd name="connsiteY13729" fmla="*/ 6249557 h 7116222"/>
              <a:gd name="connsiteX13730" fmla="*/ 7023860 w 7180474"/>
              <a:gd name="connsiteY13730" fmla="*/ 6176578 h 7116222"/>
              <a:gd name="connsiteX13731" fmla="*/ 6938743 w 7180474"/>
              <a:gd name="connsiteY13731" fmla="*/ 6205565 h 7116222"/>
              <a:gd name="connsiteX13732" fmla="*/ 6991289 w 7180474"/>
              <a:gd name="connsiteY13732" fmla="*/ 6132586 h 7116222"/>
              <a:gd name="connsiteX13733" fmla="*/ 6938743 w 7180474"/>
              <a:gd name="connsiteY13733" fmla="*/ 6059608 h 7116222"/>
              <a:gd name="connsiteX13734" fmla="*/ 7023860 w 7180474"/>
              <a:gd name="connsiteY13734" fmla="*/ 6087568 h 7116222"/>
              <a:gd name="connsiteX13735" fmla="*/ 7076533 w 7180474"/>
              <a:gd name="connsiteY13735" fmla="*/ 6014590 h 7116222"/>
              <a:gd name="connsiteX13736" fmla="*/ 7076533 w 7180474"/>
              <a:gd name="connsiteY13736" fmla="*/ 6104370 h 7116222"/>
              <a:gd name="connsiteX13737" fmla="*/ 7076533 w 7180474"/>
              <a:gd name="connsiteY13737" fmla="*/ 5768080 h 7116222"/>
              <a:gd name="connsiteX13738" fmla="*/ 7076533 w 7180474"/>
              <a:gd name="connsiteY13738" fmla="*/ 5823743 h 7116222"/>
              <a:gd name="connsiteX13739" fmla="*/ 6938743 w 7180474"/>
              <a:gd name="connsiteY13739" fmla="*/ 5868890 h 7116222"/>
              <a:gd name="connsiteX13740" fmla="*/ 7023860 w 7180474"/>
              <a:gd name="connsiteY13740" fmla="*/ 5750765 h 7116222"/>
              <a:gd name="connsiteX13741" fmla="*/ 7051978 w 7180474"/>
              <a:gd name="connsiteY13741" fmla="*/ 5692536 h 7116222"/>
              <a:gd name="connsiteX13742" fmla="*/ 7051978 w 7180474"/>
              <a:gd name="connsiteY13742" fmla="*/ 5692536 h 7116222"/>
              <a:gd name="connsiteX13743" fmla="*/ 7019407 w 7180474"/>
              <a:gd name="connsiteY13743" fmla="*/ 5737554 h 7116222"/>
              <a:gd name="connsiteX13744" fmla="*/ 6881744 w 7180474"/>
              <a:gd name="connsiteY13744" fmla="*/ 5692536 h 7116222"/>
              <a:gd name="connsiteX13745" fmla="*/ 6881744 w 7180474"/>
              <a:gd name="connsiteY13745" fmla="*/ 5692536 h 7116222"/>
              <a:gd name="connsiteX13746" fmla="*/ 7019279 w 7180474"/>
              <a:gd name="connsiteY13746" fmla="*/ 5647518 h 7116222"/>
              <a:gd name="connsiteX13747" fmla="*/ 7076533 w 7180474"/>
              <a:gd name="connsiteY13747" fmla="*/ 5616736 h 7116222"/>
              <a:gd name="connsiteX13748" fmla="*/ 7023860 w 7180474"/>
              <a:gd name="connsiteY13748" fmla="*/ 5633922 h 7116222"/>
              <a:gd name="connsiteX13749" fmla="*/ 6938743 w 7180474"/>
              <a:gd name="connsiteY13749" fmla="*/ 5515797 h 7116222"/>
              <a:gd name="connsiteX13750" fmla="*/ 7076533 w 7180474"/>
              <a:gd name="connsiteY13750" fmla="*/ 5560944 h 7116222"/>
              <a:gd name="connsiteX13751" fmla="*/ 7076533 w 7180474"/>
              <a:gd name="connsiteY13751" fmla="*/ 5548760 h 7116222"/>
              <a:gd name="connsiteX13752" fmla="*/ 6927292 w 7180474"/>
              <a:gd name="connsiteY13752" fmla="*/ 5500150 h 7116222"/>
              <a:gd name="connsiteX13753" fmla="*/ 6870420 w 7180474"/>
              <a:gd name="connsiteY13753" fmla="*/ 5420630 h 7116222"/>
              <a:gd name="connsiteX13754" fmla="*/ 6927292 w 7180474"/>
              <a:gd name="connsiteY13754" fmla="*/ 5341752 h 7116222"/>
              <a:gd name="connsiteX13755" fmla="*/ 6927292 w 7180474"/>
              <a:gd name="connsiteY13755" fmla="*/ 5341752 h 7116222"/>
              <a:gd name="connsiteX13756" fmla="*/ 7019407 w 7180474"/>
              <a:gd name="connsiteY13756" fmla="*/ 5311612 h 7116222"/>
              <a:gd name="connsiteX13757" fmla="*/ 7076533 w 7180474"/>
              <a:gd name="connsiteY13757" fmla="*/ 5390618 h 7116222"/>
              <a:gd name="connsiteX13758" fmla="*/ 7173100 w 7180474"/>
              <a:gd name="connsiteY13758" fmla="*/ 5524647 h 7116222"/>
              <a:gd name="connsiteX13759" fmla="*/ 7140529 w 7180474"/>
              <a:gd name="connsiteY13759" fmla="*/ 5569794 h 7116222"/>
              <a:gd name="connsiteX13760" fmla="*/ 7087983 w 7180474"/>
              <a:gd name="connsiteY13760" fmla="*/ 5552479 h 7116222"/>
              <a:gd name="connsiteX13761" fmla="*/ 7087983 w 7180474"/>
              <a:gd name="connsiteY13761" fmla="*/ 5406394 h 7116222"/>
              <a:gd name="connsiteX13762" fmla="*/ 7161650 w 7180474"/>
              <a:gd name="connsiteY13762" fmla="*/ 5252870 h 7116222"/>
              <a:gd name="connsiteX13763" fmla="*/ 7076533 w 7180474"/>
              <a:gd name="connsiteY13763" fmla="*/ 5280702 h 7116222"/>
              <a:gd name="connsiteX13764" fmla="*/ 7076533 w 7180474"/>
              <a:gd name="connsiteY13764" fmla="*/ 5370482 h 7116222"/>
              <a:gd name="connsiteX13765" fmla="*/ 7023860 w 7180474"/>
              <a:gd name="connsiteY13765" fmla="*/ 5297504 h 7116222"/>
              <a:gd name="connsiteX13766" fmla="*/ 6938743 w 7180474"/>
              <a:gd name="connsiteY13766" fmla="*/ 5325335 h 7116222"/>
              <a:gd name="connsiteX13767" fmla="*/ 6991289 w 7180474"/>
              <a:gd name="connsiteY13767" fmla="*/ 5252357 h 7116222"/>
              <a:gd name="connsiteX13768" fmla="*/ 6938743 w 7180474"/>
              <a:gd name="connsiteY13768" fmla="*/ 5179507 h 7116222"/>
              <a:gd name="connsiteX13769" fmla="*/ 7023860 w 7180474"/>
              <a:gd name="connsiteY13769" fmla="*/ 5207467 h 7116222"/>
              <a:gd name="connsiteX13770" fmla="*/ 7076533 w 7180474"/>
              <a:gd name="connsiteY13770" fmla="*/ 5134361 h 7116222"/>
              <a:gd name="connsiteX13771" fmla="*/ 7076533 w 7180474"/>
              <a:gd name="connsiteY13771" fmla="*/ 5224141 h 7116222"/>
              <a:gd name="connsiteX13772" fmla="*/ 7173100 w 7180474"/>
              <a:gd name="connsiteY13772" fmla="*/ 4981093 h 7116222"/>
              <a:gd name="connsiteX13773" fmla="*/ 7087983 w 7180474"/>
              <a:gd name="connsiteY13773" fmla="*/ 5099218 h 7116222"/>
              <a:gd name="connsiteX13774" fmla="*/ 7087983 w 7180474"/>
              <a:gd name="connsiteY13774" fmla="*/ 5009438 h 7116222"/>
              <a:gd name="connsiteX13775" fmla="*/ 7002740 w 7180474"/>
              <a:gd name="connsiteY13775" fmla="*/ 4981478 h 7116222"/>
              <a:gd name="connsiteX13776" fmla="*/ 7087983 w 7180474"/>
              <a:gd name="connsiteY13776" fmla="*/ 4953646 h 7116222"/>
              <a:gd name="connsiteX13777" fmla="*/ 7087983 w 7180474"/>
              <a:gd name="connsiteY13777" fmla="*/ 4863866 h 7116222"/>
              <a:gd name="connsiteX13778" fmla="*/ 7161650 w 7180474"/>
              <a:gd name="connsiteY13778" fmla="*/ 4709444 h 7116222"/>
              <a:gd name="connsiteX13779" fmla="*/ 7076533 w 7180474"/>
              <a:gd name="connsiteY13779" fmla="*/ 4737276 h 7116222"/>
              <a:gd name="connsiteX13780" fmla="*/ 7076533 w 7180474"/>
              <a:gd name="connsiteY13780" fmla="*/ 4827056 h 7116222"/>
              <a:gd name="connsiteX13781" fmla="*/ 7023860 w 7180474"/>
              <a:gd name="connsiteY13781" fmla="*/ 4754078 h 7116222"/>
              <a:gd name="connsiteX13782" fmla="*/ 6938743 w 7180474"/>
              <a:gd name="connsiteY13782" fmla="*/ 4781910 h 7116222"/>
              <a:gd name="connsiteX13783" fmla="*/ 6991289 w 7180474"/>
              <a:gd name="connsiteY13783" fmla="*/ 4708931 h 7116222"/>
              <a:gd name="connsiteX13784" fmla="*/ 6938743 w 7180474"/>
              <a:gd name="connsiteY13784" fmla="*/ 4635953 h 7116222"/>
              <a:gd name="connsiteX13785" fmla="*/ 7023860 w 7180474"/>
              <a:gd name="connsiteY13785" fmla="*/ 4663913 h 7116222"/>
              <a:gd name="connsiteX13786" fmla="*/ 7076533 w 7180474"/>
              <a:gd name="connsiteY13786" fmla="*/ 4590935 h 7116222"/>
              <a:gd name="connsiteX13787" fmla="*/ 7076533 w 7180474"/>
              <a:gd name="connsiteY13787" fmla="*/ 4680715 h 7116222"/>
              <a:gd name="connsiteX13788" fmla="*/ 7076533 w 7180474"/>
              <a:gd name="connsiteY13788" fmla="*/ 4345835 h 7116222"/>
              <a:gd name="connsiteX13789" fmla="*/ 7076533 w 7180474"/>
              <a:gd name="connsiteY13789" fmla="*/ 4401627 h 7116222"/>
              <a:gd name="connsiteX13790" fmla="*/ 6938743 w 7180474"/>
              <a:gd name="connsiteY13790" fmla="*/ 4446645 h 7116222"/>
              <a:gd name="connsiteX13791" fmla="*/ 7023860 w 7180474"/>
              <a:gd name="connsiteY13791" fmla="*/ 4328520 h 7116222"/>
              <a:gd name="connsiteX13792" fmla="*/ 7051978 w 7180474"/>
              <a:gd name="connsiteY13792" fmla="*/ 4268881 h 7116222"/>
              <a:gd name="connsiteX13793" fmla="*/ 7051978 w 7180474"/>
              <a:gd name="connsiteY13793" fmla="*/ 4268881 h 7116222"/>
              <a:gd name="connsiteX13794" fmla="*/ 7019407 w 7180474"/>
              <a:gd name="connsiteY13794" fmla="*/ 4314027 h 7116222"/>
              <a:gd name="connsiteX13795" fmla="*/ 6881744 w 7180474"/>
              <a:gd name="connsiteY13795" fmla="*/ 4268881 h 7116222"/>
              <a:gd name="connsiteX13796" fmla="*/ 6881744 w 7180474"/>
              <a:gd name="connsiteY13796" fmla="*/ 4268881 h 7116222"/>
              <a:gd name="connsiteX13797" fmla="*/ 7019279 w 7180474"/>
              <a:gd name="connsiteY13797" fmla="*/ 4223863 h 7116222"/>
              <a:gd name="connsiteX13798" fmla="*/ 7076533 w 7180474"/>
              <a:gd name="connsiteY13798" fmla="*/ 4193081 h 7116222"/>
              <a:gd name="connsiteX13799" fmla="*/ 7023860 w 7180474"/>
              <a:gd name="connsiteY13799" fmla="*/ 4210267 h 7116222"/>
              <a:gd name="connsiteX13800" fmla="*/ 6938743 w 7180474"/>
              <a:gd name="connsiteY13800" fmla="*/ 4092142 h 7116222"/>
              <a:gd name="connsiteX13801" fmla="*/ 7076533 w 7180474"/>
              <a:gd name="connsiteY13801" fmla="*/ 4137289 h 7116222"/>
              <a:gd name="connsiteX13802" fmla="*/ 7076533 w 7180474"/>
              <a:gd name="connsiteY13802" fmla="*/ 4125105 h 7116222"/>
              <a:gd name="connsiteX13803" fmla="*/ 6927292 w 7180474"/>
              <a:gd name="connsiteY13803" fmla="*/ 4076495 h 7116222"/>
              <a:gd name="connsiteX13804" fmla="*/ 6870420 w 7180474"/>
              <a:gd name="connsiteY13804" fmla="*/ 3997745 h 7116222"/>
              <a:gd name="connsiteX13805" fmla="*/ 6927292 w 7180474"/>
              <a:gd name="connsiteY13805" fmla="*/ 3918739 h 7116222"/>
              <a:gd name="connsiteX13806" fmla="*/ 6927292 w 7180474"/>
              <a:gd name="connsiteY13806" fmla="*/ 3918739 h 7116222"/>
              <a:gd name="connsiteX13807" fmla="*/ 7019407 w 7180474"/>
              <a:gd name="connsiteY13807" fmla="*/ 3888598 h 7116222"/>
              <a:gd name="connsiteX13808" fmla="*/ 7076533 w 7180474"/>
              <a:gd name="connsiteY13808" fmla="*/ 3967605 h 7116222"/>
              <a:gd name="connsiteX13809" fmla="*/ 7173100 w 7180474"/>
              <a:gd name="connsiteY13809" fmla="*/ 4100992 h 7116222"/>
              <a:gd name="connsiteX13810" fmla="*/ 7140529 w 7180474"/>
              <a:gd name="connsiteY13810" fmla="*/ 4146139 h 7116222"/>
              <a:gd name="connsiteX13811" fmla="*/ 7087983 w 7180474"/>
              <a:gd name="connsiteY13811" fmla="*/ 4128824 h 7116222"/>
              <a:gd name="connsiteX13812" fmla="*/ 7087983 w 7180474"/>
              <a:gd name="connsiteY13812" fmla="*/ 3983380 h 7116222"/>
              <a:gd name="connsiteX13813" fmla="*/ 7161650 w 7180474"/>
              <a:gd name="connsiteY13813" fmla="*/ 3829215 h 7116222"/>
              <a:gd name="connsiteX13814" fmla="*/ 7076533 w 7180474"/>
              <a:gd name="connsiteY13814" fmla="*/ 3857047 h 7116222"/>
              <a:gd name="connsiteX13815" fmla="*/ 7076533 w 7180474"/>
              <a:gd name="connsiteY13815" fmla="*/ 3946827 h 7116222"/>
              <a:gd name="connsiteX13816" fmla="*/ 7023860 w 7180474"/>
              <a:gd name="connsiteY13816" fmla="*/ 3873849 h 7116222"/>
              <a:gd name="connsiteX13817" fmla="*/ 6938743 w 7180474"/>
              <a:gd name="connsiteY13817" fmla="*/ 3901680 h 7116222"/>
              <a:gd name="connsiteX13818" fmla="*/ 6991289 w 7180474"/>
              <a:gd name="connsiteY13818" fmla="*/ 3828702 h 7116222"/>
              <a:gd name="connsiteX13819" fmla="*/ 6938743 w 7180474"/>
              <a:gd name="connsiteY13819" fmla="*/ 3755724 h 7116222"/>
              <a:gd name="connsiteX13820" fmla="*/ 7023860 w 7180474"/>
              <a:gd name="connsiteY13820" fmla="*/ 3783684 h 7116222"/>
              <a:gd name="connsiteX13821" fmla="*/ 7076533 w 7180474"/>
              <a:gd name="connsiteY13821" fmla="*/ 3710577 h 7116222"/>
              <a:gd name="connsiteX13822" fmla="*/ 7076533 w 7180474"/>
              <a:gd name="connsiteY13822" fmla="*/ 3800357 h 7116222"/>
              <a:gd name="connsiteX13823" fmla="*/ 7173100 w 7180474"/>
              <a:gd name="connsiteY13823" fmla="*/ 3557438 h 7116222"/>
              <a:gd name="connsiteX13824" fmla="*/ 7087983 w 7180474"/>
              <a:gd name="connsiteY13824" fmla="*/ 3675563 h 7116222"/>
              <a:gd name="connsiteX13825" fmla="*/ 7087983 w 7180474"/>
              <a:gd name="connsiteY13825" fmla="*/ 3585783 h 7116222"/>
              <a:gd name="connsiteX13826" fmla="*/ 7002740 w 7180474"/>
              <a:gd name="connsiteY13826" fmla="*/ 3557823 h 7116222"/>
              <a:gd name="connsiteX13827" fmla="*/ 7087983 w 7180474"/>
              <a:gd name="connsiteY13827" fmla="*/ 3529991 h 7116222"/>
              <a:gd name="connsiteX13828" fmla="*/ 7087983 w 7180474"/>
              <a:gd name="connsiteY13828" fmla="*/ 3440211 h 7116222"/>
              <a:gd name="connsiteX13829" fmla="*/ 7161650 w 7180474"/>
              <a:gd name="connsiteY13829" fmla="*/ 3285789 h 7116222"/>
              <a:gd name="connsiteX13830" fmla="*/ 7076533 w 7180474"/>
              <a:gd name="connsiteY13830" fmla="*/ 3313621 h 7116222"/>
              <a:gd name="connsiteX13831" fmla="*/ 7076533 w 7180474"/>
              <a:gd name="connsiteY13831" fmla="*/ 3403401 h 7116222"/>
              <a:gd name="connsiteX13832" fmla="*/ 7023860 w 7180474"/>
              <a:gd name="connsiteY13832" fmla="*/ 3330423 h 7116222"/>
              <a:gd name="connsiteX13833" fmla="*/ 6938743 w 7180474"/>
              <a:gd name="connsiteY13833" fmla="*/ 3358255 h 7116222"/>
              <a:gd name="connsiteX13834" fmla="*/ 6991289 w 7180474"/>
              <a:gd name="connsiteY13834" fmla="*/ 3285276 h 7116222"/>
              <a:gd name="connsiteX13835" fmla="*/ 6938743 w 7180474"/>
              <a:gd name="connsiteY13835" fmla="*/ 3212426 h 7116222"/>
              <a:gd name="connsiteX13836" fmla="*/ 7023860 w 7180474"/>
              <a:gd name="connsiteY13836" fmla="*/ 3240258 h 7116222"/>
              <a:gd name="connsiteX13837" fmla="*/ 7076533 w 7180474"/>
              <a:gd name="connsiteY13837" fmla="*/ 3167279 h 7116222"/>
              <a:gd name="connsiteX13838" fmla="*/ 7076533 w 7180474"/>
              <a:gd name="connsiteY13838" fmla="*/ 3257060 h 7116222"/>
              <a:gd name="connsiteX13839" fmla="*/ 7076533 w 7180474"/>
              <a:gd name="connsiteY13839" fmla="*/ 2922180 h 7116222"/>
              <a:gd name="connsiteX13840" fmla="*/ 7076533 w 7180474"/>
              <a:gd name="connsiteY13840" fmla="*/ 2977972 h 7116222"/>
              <a:gd name="connsiteX13841" fmla="*/ 6938743 w 7180474"/>
              <a:gd name="connsiteY13841" fmla="*/ 3023118 h 7116222"/>
              <a:gd name="connsiteX13842" fmla="*/ 7023860 w 7180474"/>
              <a:gd name="connsiteY13842" fmla="*/ 2904865 h 7116222"/>
              <a:gd name="connsiteX13843" fmla="*/ 7051978 w 7180474"/>
              <a:gd name="connsiteY13843" fmla="*/ 2846124 h 7116222"/>
              <a:gd name="connsiteX13844" fmla="*/ 7051978 w 7180474"/>
              <a:gd name="connsiteY13844" fmla="*/ 2846124 h 7116222"/>
              <a:gd name="connsiteX13845" fmla="*/ 7019407 w 7180474"/>
              <a:gd name="connsiteY13845" fmla="*/ 2891270 h 7116222"/>
              <a:gd name="connsiteX13846" fmla="*/ 6881744 w 7180474"/>
              <a:gd name="connsiteY13846" fmla="*/ 2846124 h 7116222"/>
              <a:gd name="connsiteX13847" fmla="*/ 6881744 w 7180474"/>
              <a:gd name="connsiteY13847" fmla="*/ 2846124 h 7116222"/>
              <a:gd name="connsiteX13848" fmla="*/ 7019279 w 7180474"/>
              <a:gd name="connsiteY13848" fmla="*/ 2801105 h 7116222"/>
              <a:gd name="connsiteX13849" fmla="*/ 7076533 w 7180474"/>
              <a:gd name="connsiteY13849" fmla="*/ 2770324 h 7116222"/>
              <a:gd name="connsiteX13850" fmla="*/ 7023860 w 7180474"/>
              <a:gd name="connsiteY13850" fmla="*/ 2787510 h 7116222"/>
              <a:gd name="connsiteX13851" fmla="*/ 6938743 w 7180474"/>
              <a:gd name="connsiteY13851" fmla="*/ 2669385 h 7116222"/>
              <a:gd name="connsiteX13852" fmla="*/ 7076533 w 7180474"/>
              <a:gd name="connsiteY13852" fmla="*/ 2714532 h 7116222"/>
              <a:gd name="connsiteX13853" fmla="*/ 7076533 w 7180474"/>
              <a:gd name="connsiteY13853" fmla="*/ 2702347 h 7116222"/>
              <a:gd name="connsiteX13854" fmla="*/ 6927292 w 7180474"/>
              <a:gd name="connsiteY13854" fmla="*/ 2653481 h 7116222"/>
              <a:gd name="connsiteX13855" fmla="*/ 6870420 w 7180474"/>
              <a:gd name="connsiteY13855" fmla="*/ 2574731 h 7116222"/>
              <a:gd name="connsiteX13856" fmla="*/ 6927292 w 7180474"/>
              <a:gd name="connsiteY13856" fmla="*/ 2495725 h 7116222"/>
              <a:gd name="connsiteX13857" fmla="*/ 6927292 w 7180474"/>
              <a:gd name="connsiteY13857" fmla="*/ 2495725 h 7116222"/>
              <a:gd name="connsiteX13858" fmla="*/ 7019407 w 7180474"/>
              <a:gd name="connsiteY13858" fmla="*/ 2465584 h 7116222"/>
              <a:gd name="connsiteX13859" fmla="*/ 7076533 w 7180474"/>
              <a:gd name="connsiteY13859" fmla="*/ 2544591 h 7116222"/>
              <a:gd name="connsiteX13860" fmla="*/ 7173100 w 7180474"/>
              <a:gd name="connsiteY13860" fmla="*/ 2678235 h 7116222"/>
              <a:gd name="connsiteX13861" fmla="*/ 7140529 w 7180474"/>
              <a:gd name="connsiteY13861" fmla="*/ 2723381 h 7116222"/>
              <a:gd name="connsiteX13862" fmla="*/ 7087983 w 7180474"/>
              <a:gd name="connsiteY13862" fmla="*/ 2706195 h 7116222"/>
              <a:gd name="connsiteX13863" fmla="*/ 7087983 w 7180474"/>
              <a:gd name="connsiteY13863" fmla="*/ 2560366 h 7116222"/>
              <a:gd name="connsiteX13864" fmla="*/ 7161650 w 7180474"/>
              <a:gd name="connsiteY13864" fmla="*/ 2406458 h 7116222"/>
              <a:gd name="connsiteX13865" fmla="*/ 7076533 w 7180474"/>
              <a:gd name="connsiteY13865" fmla="*/ 2434803 h 7116222"/>
              <a:gd name="connsiteX13866" fmla="*/ 7076533 w 7180474"/>
              <a:gd name="connsiteY13866" fmla="*/ 2524583 h 7116222"/>
              <a:gd name="connsiteX13867" fmla="*/ 7023860 w 7180474"/>
              <a:gd name="connsiteY13867" fmla="*/ 2451604 h 7116222"/>
              <a:gd name="connsiteX13868" fmla="*/ 6938743 w 7180474"/>
              <a:gd name="connsiteY13868" fmla="*/ 2479436 h 7116222"/>
              <a:gd name="connsiteX13869" fmla="*/ 6991289 w 7180474"/>
              <a:gd name="connsiteY13869" fmla="*/ 2406458 h 7116222"/>
              <a:gd name="connsiteX13870" fmla="*/ 6938743 w 7180474"/>
              <a:gd name="connsiteY13870" fmla="*/ 2333480 h 7116222"/>
              <a:gd name="connsiteX13871" fmla="*/ 7023860 w 7180474"/>
              <a:gd name="connsiteY13871" fmla="*/ 2361440 h 7116222"/>
              <a:gd name="connsiteX13872" fmla="*/ 7076533 w 7180474"/>
              <a:gd name="connsiteY13872" fmla="*/ 2288333 h 7116222"/>
              <a:gd name="connsiteX13873" fmla="*/ 7076533 w 7180474"/>
              <a:gd name="connsiteY13873" fmla="*/ 2378113 h 7116222"/>
              <a:gd name="connsiteX13874" fmla="*/ 7173100 w 7180474"/>
              <a:gd name="connsiteY13874" fmla="*/ 2134681 h 7116222"/>
              <a:gd name="connsiteX13875" fmla="*/ 7087983 w 7180474"/>
              <a:gd name="connsiteY13875" fmla="*/ 2252806 h 7116222"/>
              <a:gd name="connsiteX13876" fmla="*/ 7087983 w 7180474"/>
              <a:gd name="connsiteY13876" fmla="*/ 2163026 h 7116222"/>
              <a:gd name="connsiteX13877" fmla="*/ 7002740 w 7180474"/>
              <a:gd name="connsiteY13877" fmla="*/ 2135066 h 7116222"/>
              <a:gd name="connsiteX13878" fmla="*/ 7087983 w 7180474"/>
              <a:gd name="connsiteY13878" fmla="*/ 2107234 h 7116222"/>
              <a:gd name="connsiteX13879" fmla="*/ 7087983 w 7180474"/>
              <a:gd name="connsiteY13879" fmla="*/ 2017454 h 7116222"/>
              <a:gd name="connsiteX13880" fmla="*/ 7161650 w 7180474"/>
              <a:gd name="connsiteY13880" fmla="*/ 1863032 h 7116222"/>
              <a:gd name="connsiteX13881" fmla="*/ 7076533 w 7180474"/>
              <a:gd name="connsiteY13881" fmla="*/ 1890864 h 7116222"/>
              <a:gd name="connsiteX13882" fmla="*/ 7076533 w 7180474"/>
              <a:gd name="connsiteY13882" fmla="*/ 1980644 h 7116222"/>
              <a:gd name="connsiteX13883" fmla="*/ 7023860 w 7180474"/>
              <a:gd name="connsiteY13883" fmla="*/ 1908948 h 7116222"/>
              <a:gd name="connsiteX13884" fmla="*/ 6938743 w 7180474"/>
              <a:gd name="connsiteY13884" fmla="*/ 1936908 h 7116222"/>
              <a:gd name="connsiteX13885" fmla="*/ 6991289 w 7180474"/>
              <a:gd name="connsiteY13885" fmla="*/ 1863802 h 7116222"/>
              <a:gd name="connsiteX13886" fmla="*/ 6938743 w 7180474"/>
              <a:gd name="connsiteY13886" fmla="*/ 1790952 h 7116222"/>
              <a:gd name="connsiteX13887" fmla="*/ 7023860 w 7180474"/>
              <a:gd name="connsiteY13887" fmla="*/ 1818783 h 7116222"/>
              <a:gd name="connsiteX13888" fmla="*/ 7076533 w 7180474"/>
              <a:gd name="connsiteY13888" fmla="*/ 1745805 h 7116222"/>
              <a:gd name="connsiteX13889" fmla="*/ 7076533 w 7180474"/>
              <a:gd name="connsiteY13889" fmla="*/ 1835585 h 7116222"/>
              <a:gd name="connsiteX13890" fmla="*/ 7076533 w 7180474"/>
              <a:gd name="connsiteY13890" fmla="*/ 1499166 h 7116222"/>
              <a:gd name="connsiteX13891" fmla="*/ 7076533 w 7180474"/>
              <a:gd name="connsiteY13891" fmla="*/ 1554958 h 7116222"/>
              <a:gd name="connsiteX13892" fmla="*/ 6938743 w 7180474"/>
              <a:gd name="connsiteY13892" fmla="*/ 1600105 h 7116222"/>
              <a:gd name="connsiteX13893" fmla="*/ 7023860 w 7180474"/>
              <a:gd name="connsiteY13893" fmla="*/ 1481980 h 7116222"/>
              <a:gd name="connsiteX13894" fmla="*/ 7051978 w 7180474"/>
              <a:gd name="connsiteY13894" fmla="*/ 1423110 h 7116222"/>
              <a:gd name="connsiteX13895" fmla="*/ 7051978 w 7180474"/>
              <a:gd name="connsiteY13895" fmla="*/ 1423110 h 7116222"/>
              <a:gd name="connsiteX13896" fmla="*/ 7019407 w 7180474"/>
              <a:gd name="connsiteY13896" fmla="*/ 1468256 h 7116222"/>
              <a:gd name="connsiteX13897" fmla="*/ 6881744 w 7180474"/>
              <a:gd name="connsiteY13897" fmla="*/ 1423110 h 7116222"/>
              <a:gd name="connsiteX13898" fmla="*/ 6881744 w 7180474"/>
              <a:gd name="connsiteY13898" fmla="*/ 1423110 h 7116222"/>
              <a:gd name="connsiteX13899" fmla="*/ 7019279 w 7180474"/>
              <a:gd name="connsiteY13899" fmla="*/ 1378092 h 7116222"/>
              <a:gd name="connsiteX13900" fmla="*/ 7076533 w 7180474"/>
              <a:gd name="connsiteY13900" fmla="*/ 1347310 h 7116222"/>
              <a:gd name="connsiteX13901" fmla="*/ 7023860 w 7180474"/>
              <a:gd name="connsiteY13901" fmla="*/ 1364496 h 7116222"/>
              <a:gd name="connsiteX13902" fmla="*/ 6938743 w 7180474"/>
              <a:gd name="connsiteY13902" fmla="*/ 1246371 h 7116222"/>
              <a:gd name="connsiteX13903" fmla="*/ 7076533 w 7180474"/>
              <a:gd name="connsiteY13903" fmla="*/ 1291518 h 7116222"/>
              <a:gd name="connsiteX13904" fmla="*/ 7076533 w 7180474"/>
              <a:gd name="connsiteY13904" fmla="*/ 1279334 h 7116222"/>
              <a:gd name="connsiteX13905" fmla="*/ 6927292 w 7180474"/>
              <a:gd name="connsiteY13905" fmla="*/ 1230468 h 7116222"/>
              <a:gd name="connsiteX13906" fmla="*/ 6870420 w 7180474"/>
              <a:gd name="connsiteY13906" fmla="*/ 1152231 h 7116222"/>
              <a:gd name="connsiteX13907" fmla="*/ 6927292 w 7180474"/>
              <a:gd name="connsiteY13907" fmla="*/ 1073224 h 7116222"/>
              <a:gd name="connsiteX13908" fmla="*/ 6927292 w 7180474"/>
              <a:gd name="connsiteY13908" fmla="*/ 1073224 h 7116222"/>
              <a:gd name="connsiteX13909" fmla="*/ 7019407 w 7180474"/>
              <a:gd name="connsiteY13909" fmla="*/ 1043084 h 7116222"/>
              <a:gd name="connsiteX13910" fmla="*/ 7076533 w 7180474"/>
              <a:gd name="connsiteY13910" fmla="*/ 1122090 h 7116222"/>
              <a:gd name="connsiteX13911" fmla="*/ 7173100 w 7180474"/>
              <a:gd name="connsiteY13911" fmla="*/ 1255221 h 7116222"/>
              <a:gd name="connsiteX13912" fmla="*/ 7140529 w 7180474"/>
              <a:gd name="connsiteY13912" fmla="*/ 1300368 h 7116222"/>
              <a:gd name="connsiteX13913" fmla="*/ 7087983 w 7180474"/>
              <a:gd name="connsiteY13913" fmla="*/ 1283181 h 7116222"/>
              <a:gd name="connsiteX13914" fmla="*/ 7087983 w 7180474"/>
              <a:gd name="connsiteY13914" fmla="*/ 1137353 h 7116222"/>
              <a:gd name="connsiteX13915" fmla="*/ 7161650 w 7180474"/>
              <a:gd name="connsiteY13915" fmla="*/ 983444 h 7116222"/>
              <a:gd name="connsiteX13916" fmla="*/ 7076533 w 7180474"/>
              <a:gd name="connsiteY13916" fmla="*/ 1011148 h 7116222"/>
              <a:gd name="connsiteX13917" fmla="*/ 7076533 w 7180474"/>
              <a:gd name="connsiteY13917" fmla="*/ 1100928 h 7116222"/>
              <a:gd name="connsiteX13918" fmla="*/ 7023860 w 7180474"/>
              <a:gd name="connsiteY13918" fmla="*/ 1027949 h 7116222"/>
              <a:gd name="connsiteX13919" fmla="*/ 6938743 w 7180474"/>
              <a:gd name="connsiteY13919" fmla="*/ 1055781 h 7116222"/>
              <a:gd name="connsiteX13920" fmla="*/ 6991289 w 7180474"/>
              <a:gd name="connsiteY13920" fmla="*/ 982931 h 7116222"/>
              <a:gd name="connsiteX13921" fmla="*/ 6938743 w 7180474"/>
              <a:gd name="connsiteY13921" fmla="*/ 909824 h 7116222"/>
              <a:gd name="connsiteX13922" fmla="*/ 7023860 w 7180474"/>
              <a:gd name="connsiteY13922" fmla="*/ 937785 h 7116222"/>
              <a:gd name="connsiteX13923" fmla="*/ 7076533 w 7180474"/>
              <a:gd name="connsiteY13923" fmla="*/ 864678 h 7116222"/>
              <a:gd name="connsiteX13924" fmla="*/ 7076533 w 7180474"/>
              <a:gd name="connsiteY13924" fmla="*/ 954458 h 7116222"/>
              <a:gd name="connsiteX13925" fmla="*/ 7173100 w 7180474"/>
              <a:gd name="connsiteY13925" fmla="*/ 711667 h 7116222"/>
              <a:gd name="connsiteX13926" fmla="*/ 7087983 w 7180474"/>
              <a:gd name="connsiteY13926" fmla="*/ 829792 h 7116222"/>
              <a:gd name="connsiteX13927" fmla="*/ 7087983 w 7180474"/>
              <a:gd name="connsiteY13927" fmla="*/ 740012 h 7116222"/>
              <a:gd name="connsiteX13928" fmla="*/ 7002740 w 7180474"/>
              <a:gd name="connsiteY13928" fmla="*/ 712052 h 7116222"/>
              <a:gd name="connsiteX13929" fmla="*/ 7087983 w 7180474"/>
              <a:gd name="connsiteY13929" fmla="*/ 684220 h 7116222"/>
              <a:gd name="connsiteX13930" fmla="*/ 7087983 w 7180474"/>
              <a:gd name="connsiteY13930" fmla="*/ 594440 h 7116222"/>
              <a:gd name="connsiteX13931" fmla="*/ 7161650 w 7180474"/>
              <a:gd name="connsiteY13931" fmla="*/ 440018 h 7116222"/>
              <a:gd name="connsiteX13932" fmla="*/ 7076533 w 7180474"/>
              <a:gd name="connsiteY13932" fmla="*/ 467850 h 7116222"/>
              <a:gd name="connsiteX13933" fmla="*/ 7076533 w 7180474"/>
              <a:gd name="connsiteY13933" fmla="*/ 557630 h 7116222"/>
              <a:gd name="connsiteX13934" fmla="*/ 7023860 w 7180474"/>
              <a:gd name="connsiteY13934" fmla="*/ 485293 h 7116222"/>
              <a:gd name="connsiteX13935" fmla="*/ 6938743 w 7180474"/>
              <a:gd name="connsiteY13935" fmla="*/ 513253 h 7116222"/>
              <a:gd name="connsiteX13936" fmla="*/ 6991289 w 7180474"/>
              <a:gd name="connsiteY13936" fmla="*/ 440147 h 7116222"/>
              <a:gd name="connsiteX13937" fmla="*/ 6938743 w 7180474"/>
              <a:gd name="connsiteY13937" fmla="*/ 367296 h 7116222"/>
              <a:gd name="connsiteX13938" fmla="*/ 7023860 w 7180474"/>
              <a:gd name="connsiteY13938" fmla="*/ 395513 h 7116222"/>
              <a:gd name="connsiteX13939" fmla="*/ 7076533 w 7180474"/>
              <a:gd name="connsiteY13939" fmla="*/ 322535 h 7116222"/>
              <a:gd name="connsiteX13940" fmla="*/ 7076533 w 7180474"/>
              <a:gd name="connsiteY13940" fmla="*/ 412315 h 711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</a:cxnLst>
            <a:rect l="l" t="t" r="r" b="b"/>
            <a:pathLst>
              <a:path w="7180474" h="7116222">
                <a:moveTo>
                  <a:pt x="7180098" y="178245"/>
                </a:moveTo>
                <a:lnTo>
                  <a:pt x="7180098" y="158622"/>
                </a:lnTo>
                <a:lnTo>
                  <a:pt x="7144983" y="109756"/>
                </a:lnTo>
                <a:lnTo>
                  <a:pt x="7087983" y="128482"/>
                </a:lnTo>
                <a:lnTo>
                  <a:pt x="7087983" y="68072"/>
                </a:lnTo>
                <a:lnTo>
                  <a:pt x="7030984" y="49219"/>
                </a:lnTo>
                <a:lnTo>
                  <a:pt x="7066100" y="353"/>
                </a:lnTo>
                <a:lnTo>
                  <a:pt x="7051978" y="353"/>
                </a:lnTo>
                <a:lnTo>
                  <a:pt x="7019407" y="45499"/>
                </a:lnTo>
                <a:lnTo>
                  <a:pt x="6881744" y="481"/>
                </a:lnTo>
                <a:lnTo>
                  <a:pt x="6844974" y="481"/>
                </a:lnTo>
                <a:lnTo>
                  <a:pt x="6759730" y="28313"/>
                </a:lnTo>
                <a:lnTo>
                  <a:pt x="6759730" y="118093"/>
                </a:lnTo>
                <a:lnTo>
                  <a:pt x="6674613" y="-32"/>
                </a:lnTo>
                <a:lnTo>
                  <a:pt x="6660491" y="-32"/>
                </a:lnTo>
                <a:lnTo>
                  <a:pt x="6575374" y="118093"/>
                </a:lnTo>
                <a:lnTo>
                  <a:pt x="6575374" y="28313"/>
                </a:lnTo>
                <a:lnTo>
                  <a:pt x="6490130" y="481"/>
                </a:lnTo>
                <a:lnTo>
                  <a:pt x="6453106" y="481"/>
                </a:lnTo>
                <a:lnTo>
                  <a:pt x="6315316" y="45627"/>
                </a:lnTo>
                <a:lnTo>
                  <a:pt x="6282618" y="481"/>
                </a:lnTo>
                <a:lnTo>
                  <a:pt x="6268368" y="481"/>
                </a:lnTo>
                <a:lnTo>
                  <a:pt x="6303611" y="49219"/>
                </a:lnTo>
                <a:lnTo>
                  <a:pt x="6246994" y="68072"/>
                </a:lnTo>
                <a:lnTo>
                  <a:pt x="6246994" y="128482"/>
                </a:lnTo>
                <a:lnTo>
                  <a:pt x="6189995" y="109756"/>
                </a:lnTo>
                <a:lnTo>
                  <a:pt x="6154879" y="158622"/>
                </a:lnTo>
                <a:lnTo>
                  <a:pt x="6119764" y="109756"/>
                </a:lnTo>
                <a:lnTo>
                  <a:pt x="6062765" y="128482"/>
                </a:lnTo>
                <a:lnTo>
                  <a:pt x="6062765" y="68072"/>
                </a:lnTo>
                <a:lnTo>
                  <a:pt x="6005257" y="49219"/>
                </a:lnTo>
                <a:lnTo>
                  <a:pt x="6040499" y="353"/>
                </a:lnTo>
                <a:lnTo>
                  <a:pt x="6026250" y="353"/>
                </a:lnTo>
                <a:lnTo>
                  <a:pt x="5993806" y="45499"/>
                </a:lnTo>
                <a:lnTo>
                  <a:pt x="5856016" y="481"/>
                </a:lnTo>
                <a:lnTo>
                  <a:pt x="5818992" y="481"/>
                </a:lnTo>
                <a:lnTo>
                  <a:pt x="5733748" y="28313"/>
                </a:lnTo>
                <a:lnTo>
                  <a:pt x="5733748" y="118093"/>
                </a:lnTo>
                <a:lnTo>
                  <a:pt x="5649013" y="481"/>
                </a:lnTo>
                <a:lnTo>
                  <a:pt x="5634891" y="481"/>
                </a:lnTo>
                <a:lnTo>
                  <a:pt x="5549774" y="118606"/>
                </a:lnTo>
                <a:lnTo>
                  <a:pt x="5549774" y="28826"/>
                </a:lnTo>
                <a:lnTo>
                  <a:pt x="5464657" y="994"/>
                </a:lnTo>
                <a:lnTo>
                  <a:pt x="5427506" y="994"/>
                </a:lnTo>
                <a:lnTo>
                  <a:pt x="5289716" y="46140"/>
                </a:lnTo>
                <a:lnTo>
                  <a:pt x="5257272" y="994"/>
                </a:lnTo>
                <a:lnTo>
                  <a:pt x="5243150" y="994"/>
                </a:lnTo>
                <a:lnTo>
                  <a:pt x="5277883" y="49219"/>
                </a:lnTo>
                <a:lnTo>
                  <a:pt x="5221012" y="67944"/>
                </a:lnTo>
                <a:lnTo>
                  <a:pt x="5221012" y="128353"/>
                </a:lnTo>
                <a:lnTo>
                  <a:pt x="5164013" y="109628"/>
                </a:lnTo>
                <a:lnTo>
                  <a:pt x="5128770" y="158494"/>
                </a:lnTo>
                <a:lnTo>
                  <a:pt x="5093527" y="109628"/>
                </a:lnTo>
                <a:lnTo>
                  <a:pt x="5036528" y="128353"/>
                </a:lnTo>
                <a:lnTo>
                  <a:pt x="5036528" y="68072"/>
                </a:lnTo>
                <a:lnTo>
                  <a:pt x="4979529" y="49219"/>
                </a:lnTo>
                <a:lnTo>
                  <a:pt x="5014772" y="353"/>
                </a:lnTo>
                <a:lnTo>
                  <a:pt x="5000141" y="353"/>
                </a:lnTo>
                <a:lnTo>
                  <a:pt x="4967697" y="45499"/>
                </a:lnTo>
                <a:lnTo>
                  <a:pt x="4830289" y="481"/>
                </a:lnTo>
                <a:lnTo>
                  <a:pt x="4793265" y="481"/>
                </a:lnTo>
                <a:lnTo>
                  <a:pt x="4708148" y="28313"/>
                </a:lnTo>
                <a:lnTo>
                  <a:pt x="4708148" y="118093"/>
                </a:lnTo>
                <a:lnTo>
                  <a:pt x="4622904" y="-32"/>
                </a:lnTo>
                <a:lnTo>
                  <a:pt x="4608781" y="-32"/>
                </a:lnTo>
                <a:lnTo>
                  <a:pt x="4523664" y="118093"/>
                </a:lnTo>
                <a:lnTo>
                  <a:pt x="4523664" y="28313"/>
                </a:lnTo>
                <a:lnTo>
                  <a:pt x="4438548" y="481"/>
                </a:lnTo>
                <a:lnTo>
                  <a:pt x="4401397" y="481"/>
                </a:lnTo>
                <a:lnTo>
                  <a:pt x="4263734" y="45627"/>
                </a:lnTo>
                <a:lnTo>
                  <a:pt x="4231163" y="481"/>
                </a:lnTo>
                <a:lnTo>
                  <a:pt x="4217041" y="481"/>
                </a:lnTo>
                <a:lnTo>
                  <a:pt x="4252283" y="49219"/>
                </a:lnTo>
                <a:lnTo>
                  <a:pt x="4195284" y="67944"/>
                </a:lnTo>
                <a:lnTo>
                  <a:pt x="4195284" y="128353"/>
                </a:lnTo>
                <a:lnTo>
                  <a:pt x="4138285" y="109628"/>
                </a:lnTo>
                <a:lnTo>
                  <a:pt x="4103042" y="158494"/>
                </a:lnTo>
                <a:lnTo>
                  <a:pt x="4067800" y="109628"/>
                </a:lnTo>
                <a:lnTo>
                  <a:pt x="4010801" y="128353"/>
                </a:lnTo>
                <a:lnTo>
                  <a:pt x="4010801" y="68072"/>
                </a:lnTo>
                <a:lnTo>
                  <a:pt x="3953802" y="49219"/>
                </a:lnTo>
                <a:lnTo>
                  <a:pt x="3989044" y="353"/>
                </a:lnTo>
                <a:lnTo>
                  <a:pt x="3974922" y="353"/>
                </a:lnTo>
                <a:lnTo>
                  <a:pt x="3942351" y="45499"/>
                </a:lnTo>
                <a:lnTo>
                  <a:pt x="3804179" y="481"/>
                </a:lnTo>
                <a:lnTo>
                  <a:pt x="3767155" y="481"/>
                </a:lnTo>
                <a:lnTo>
                  <a:pt x="3682039" y="28313"/>
                </a:lnTo>
                <a:lnTo>
                  <a:pt x="3682039" y="118093"/>
                </a:lnTo>
                <a:lnTo>
                  <a:pt x="3596922" y="-32"/>
                </a:lnTo>
                <a:lnTo>
                  <a:pt x="3582672" y="-32"/>
                </a:lnTo>
                <a:lnTo>
                  <a:pt x="3497555" y="118093"/>
                </a:lnTo>
                <a:lnTo>
                  <a:pt x="3497555" y="28313"/>
                </a:lnTo>
                <a:lnTo>
                  <a:pt x="3412438" y="481"/>
                </a:lnTo>
                <a:lnTo>
                  <a:pt x="3375414" y="481"/>
                </a:lnTo>
                <a:lnTo>
                  <a:pt x="3238006" y="45627"/>
                </a:lnTo>
                <a:lnTo>
                  <a:pt x="3205435" y="481"/>
                </a:lnTo>
                <a:lnTo>
                  <a:pt x="3191313" y="481"/>
                </a:lnTo>
                <a:lnTo>
                  <a:pt x="3226556" y="49219"/>
                </a:lnTo>
                <a:lnTo>
                  <a:pt x="3169557" y="67944"/>
                </a:lnTo>
                <a:lnTo>
                  <a:pt x="3169557" y="128353"/>
                </a:lnTo>
                <a:lnTo>
                  <a:pt x="3112558" y="109628"/>
                </a:lnTo>
                <a:lnTo>
                  <a:pt x="3077315" y="158494"/>
                </a:lnTo>
                <a:lnTo>
                  <a:pt x="3042072" y="109628"/>
                </a:lnTo>
                <a:lnTo>
                  <a:pt x="2985073" y="128353"/>
                </a:lnTo>
                <a:lnTo>
                  <a:pt x="2985073" y="68072"/>
                </a:lnTo>
                <a:lnTo>
                  <a:pt x="2928074" y="49219"/>
                </a:lnTo>
                <a:lnTo>
                  <a:pt x="2963317" y="353"/>
                </a:lnTo>
                <a:lnTo>
                  <a:pt x="2949194" y="353"/>
                </a:lnTo>
                <a:lnTo>
                  <a:pt x="2916624" y="45499"/>
                </a:lnTo>
                <a:lnTo>
                  <a:pt x="2778834" y="481"/>
                </a:lnTo>
                <a:lnTo>
                  <a:pt x="2741810" y="481"/>
                </a:lnTo>
                <a:lnTo>
                  <a:pt x="2656693" y="28313"/>
                </a:lnTo>
                <a:lnTo>
                  <a:pt x="2656693" y="118093"/>
                </a:lnTo>
                <a:lnTo>
                  <a:pt x="2571576" y="-32"/>
                </a:lnTo>
                <a:lnTo>
                  <a:pt x="2557326" y="-32"/>
                </a:lnTo>
                <a:lnTo>
                  <a:pt x="2472082" y="118093"/>
                </a:lnTo>
                <a:lnTo>
                  <a:pt x="2472082" y="28313"/>
                </a:lnTo>
                <a:lnTo>
                  <a:pt x="2386965" y="481"/>
                </a:lnTo>
                <a:lnTo>
                  <a:pt x="2349941" y="481"/>
                </a:lnTo>
                <a:lnTo>
                  <a:pt x="2212151" y="45627"/>
                </a:lnTo>
                <a:lnTo>
                  <a:pt x="2179581" y="481"/>
                </a:lnTo>
                <a:lnTo>
                  <a:pt x="2165458" y="481"/>
                </a:lnTo>
                <a:lnTo>
                  <a:pt x="2201083" y="49219"/>
                </a:lnTo>
                <a:lnTo>
                  <a:pt x="2144084" y="67944"/>
                </a:lnTo>
                <a:lnTo>
                  <a:pt x="2144084" y="128353"/>
                </a:lnTo>
                <a:lnTo>
                  <a:pt x="2086576" y="109756"/>
                </a:lnTo>
                <a:lnTo>
                  <a:pt x="2051333" y="158622"/>
                </a:lnTo>
                <a:lnTo>
                  <a:pt x="2016090" y="109756"/>
                </a:lnTo>
                <a:lnTo>
                  <a:pt x="1959346" y="128482"/>
                </a:lnTo>
                <a:lnTo>
                  <a:pt x="1959346" y="68072"/>
                </a:lnTo>
                <a:lnTo>
                  <a:pt x="1902347" y="49219"/>
                </a:lnTo>
                <a:lnTo>
                  <a:pt x="1937589" y="353"/>
                </a:lnTo>
                <a:lnTo>
                  <a:pt x="1923467" y="353"/>
                </a:lnTo>
                <a:lnTo>
                  <a:pt x="1890896" y="45499"/>
                </a:lnTo>
                <a:lnTo>
                  <a:pt x="1753233" y="481"/>
                </a:lnTo>
                <a:lnTo>
                  <a:pt x="1716082" y="481"/>
                </a:lnTo>
                <a:lnTo>
                  <a:pt x="1630965" y="28313"/>
                </a:lnTo>
                <a:lnTo>
                  <a:pt x="1630965" y="118093"/>
                </a:lnTo>
                <a:lnTo>
                  <a:pt x="1545848" y="481"/>
                </a:lnTo>
                <a:lnTo>
                  <a:pt x="1531726" y="481"/>
                </a:lnTo>
                <a:lnTo>
                  <a:pt x="1446482" y="118606"/>
                </a:lnTo>
                <a:lnTo>
                  <a:pt x="1446482" y="28826"/>
                </a:lnTo>
                <a:lnTo>
                  <a:pt x="1361365" y="481"/>
                </a:lnTo>
                <a:lnTo>
                  <a:pt x="1324341" y="481"/>
                </a:lnTo>
                <a:lnTo>
                  <a:pt x="1186551" y="45627"/>
                </a:lnTo>
                <a:lnTo>
                  <a:pt x="1154108" y="481"/>
                </a:lnTo>
                <a:lnTo>
                  <a:pt x="1139858" y="481"/>
                </a:lnTo>
                <a:lnTo>
                  <a:pt x="1175100" y="49219"/>
                </a:lnTo>
                <a:lnTo>
                  <a:pt x="1118101" y="67944"/>
                </a:lnTo>
                <a:lnTo>
                  <a:pt x="1118101" y="128353"/>
                </a:lnTo>
                <a:lnTo>
                  <a:pt x="1061103" y="109756"/>
                </a:lnTo>
                <a:lnTo>
                  <a:pt x="1025860" y="158622"/>
                </a:lnTo>
                <a:lnTo>
                  <a:pt x="990744" y="109756"/>
                </a:lnTo>
                <a:lnTo>
                  <a:pt x="933745" y="128482"/>
                </a:lnTo>
                <a:lnTo>
                  <a:pt x="933745" y="68072"/>
                </a:lnTo>
                <a:lnTo>
                  <a:pt x="876746" y="49219"/>
                </a:lnTo>
                <a:lnTo>
                  <a:pt x="911862" y="353"/>
                </a:lnTo>
                <a:lnTo>
                  <a:pt x="897739" y="353"/>
                </a:lnTo>
                <a:lnTo>
                  <a:pt x="865168" y="45627"/>
                </a:lnTo>
                <a:lnTo>
                  <a:pt x="727506" y="481"/>
                </a:lnTo>
                <a:lnTo>
                  <a:pt x="690482" y="481"/>
                </a:lnTo>
                <a:lnTo>
                  <a:pt x="605238" y="28313"/>
                </a:lnTo>
                <a:lnTo>
                  <a:pt x="605238" y="118093"/>
                </a:lnTo>
                <a:lnTo>
                  <a:pt x="520121" y="481"/>
                </a:lnTo>
                <a:lnTo>
                  <a:pt x="505998" y="481"/>
                </a:lnTo>
                <a:lnTo>
                  <a:pt x="420882" y="118606"/>
                </a:lnTo>
                <a:lnTo>
                  <a:pt x="420882" y="28826"/>
                </a:lnTo>
                <a:lnTo>
                  <a:pt x="335637" y="994"/>
                </a:lnTo>
                <a:lnTo>
                  <a:pt x="298614" y="994"/>
                </a:lnTo>
                <a:lnTo>
                  <a:pt x="160824" y="45627"/>
                </a:lnTo>
                <a:lnTo>
                  <a:pt x="128380" y="481"/>
                </a:lnTo>
                <a:lnTo>
                  <a:pt x="114512" y="481"/>
                </a:lnTo>
                <a:lnTo>
                  <a:pt x="149373" y="49219"/>
                </a:lnTo>
                <a:lnTo>
                  <a:pt x="92374" y="68072"/>
                </a:lnTo>
                <a:lnTo>
                  <a:pt x="92374" y="128482"/>
                </a:lnTo>
                <a:lnTo>
                  <a:pt x="35375" y="109756"/>
                </a:lnTo>
                <a:lnTo>
                  <a:pt x="5" y="158622"/>
                </a:lnTo>
                <a:lnTo>
                  <a:pt x="5" y="178245"/>
                </a:lnTo>
                <a:lnTo>
                  <a:pt x="92374" y="305733"/>
                </a:lnTo>
                <a:lnTo>
                  <a:pt x="92374" y="403465"/>
                </a:lnTo>
                <a:lnTo>
                  <a:pt x="5" y="433990"/>
                </a:lnTo>
                <a:lnTo>
                  <a:pt x="5" y="446816"/>
                </a:lnTo>
                <a:lnTo>
                  <a:pt x="92247" y="477085"/>
                </a:lnTo>
                <a:lnTo>
                  <a:pt x="92247" y="574688"/>
                </a:lnTo>
                <a:lnTo>
                  <a:pt x="92247" y="574688"/>
                </a:lnTo>
                <a:lnTo>
                  <a:pt x="5" y="702048"/>
                </a:lnTo>
                <a:lnTo>
                  <a:pt x="5" y="721799"/>
                </a:lnTo>
                <a:lnTo>
                  <a:pt x="92119" y="850057"/>
                </a:lnTo>
                <a:lnTo>
                  <a:pt x="92119" y="850057"/>
                </a:lnTo>
                <a:lnTo>
                  <a:pt x="92119" y="947019"/>
                </a:lnTo>
                <a:lnTo>
                  <a:pt x="5" y="977673"/>
                </a:lnTo>
                <a:lnTo>
                  <a:pt x="5" y="989729"/>
                </a:lnTo>
                <a:lnTo>
                  <a:pt x="92119" y="1019997"/>
                </a:lnTo>
                <a:lnTo>
                  <a:pt x="92119" y="1117729"/>
                </a:lnTo>
                <a:lnTo>
                  <a:pt x="5" y="1245987"/>
                </a:lnTo>
                <a:lnTo>
                  <a:pt x="5" y="1265610"/>
                </a:lnTo>
                <a:lnTo>
                  <a:pt x="35120" y="1314476"/>
                </a:lnTo>
                <a:lnTo>
                  <a:pt x="92119" y="1295750"/>
                </a:lnTo>
                <a:lnTo>
                  <a:pt x="92119" y="1356159"/>
                </a:lnTo>
                <a:lnTo>
                  <a:pt x="149118" y="1374885"/>
                </a:lnTo>
                <a:lnTo>
                  <a:pt x="114512" y="1423366"/>
                </a:lnTo>
                <a:lnTo>
                  <a:pt x="114512" y="1423366"/>
                </a:lnTo>
                <a:lnTo>
                  <a:pt x="149373" y="1472874"/>
                </a:lnTo>
                <a:lnTo>
                  <a:pt x="92374" y="1491471"/>
                </a:lnTo>
                <a:lnTo>
                  <a:pt x="92374" y="1552008"/>
                </a:lnTo>
                <a:lnTo>
                  <a:pt x="35375" y="1533283"/>
                </a:lnTo>
                <a:lnTo>
                  <a:pt x="5" y="1581636"/>
                </a:lnTo>
                <a:lnTo>
                  <a:pt x="5" y="1601131"/>
                </a:lnTo>
                <a:lnTo>
                  <a:pt x="92119" y="1729388"/>
                </a:lnTo>
                <a:lnTo>
                  <a:pt x="92119" y="1827120"/>
                </a:lnTo>
                <a:lnTo>
                  <a:pt x="5" y="1857645"/>
                </a:lnTo>
                <a:lnTo>
                  <a:pt x="5" y="1869830"/>
                </a:lnTo>
                <a:lnTo>
                  <a:pt x="92247" y="1900098"/>
                </a:lnTo>
                <a:lnTo>
                  <a:pt x="92247" y="1997702"/>
                </a:lnTo>
                <a:lnTo>
                  <a:pt x="92247" y="1997702"/>
                </a:lnTo>
                <a:lnTo>
                  <a:pt x="132" y="2125959"/>
                </a:lnTo>
                <a:lnTo>
                  <a:pt x="132" y="2145583"/>
                </a:lnTo>
                <a:lnTo>
                  <a:pt x="92247" y="2273840"/>
                </a:lnTo>
                <a:lnTo>
                  <a:pt x="92247" y="2273840"/>
                </a:lnTo>
                <a:lnTo>
                  <a:pt x="92247" y="2370674"/>
                </a:lnTo>
                <a:lnTo>
                  <a:pt x="5" y="2400686"/>
                </a:lnTo>
                <a:lnTo>
                  <a:pt x="5" y="2412742"/>
                </a:lnTo>
                <a:lnTo>
                  <a:pt x="92119" y="2443011"/>
                </a:lnTo>
                <a:lnTo>
                  <a:pt x="92119" y="2540743"/>
                </a:lnTo>
                <a:lnTo>
                  <a:pt x="5" y="2669000"/>
                </a:lnTo>
                <a:lnTo>
                  <a:pt x="5" y="2688624"/>
                </a:lnTo>
                <a:lnTo>
                  <a:pt x="35120" y="2737490"/>
                </a:lnTo>
                <a:lnTo>
                  <a:pt x="92119" y="2718764"/>
                </a:lnTo>
                <a:lnTo>
                  <a:pt x="92119" y="2779173"/>
                </a:lnTo>
                <a:lnTo>
                  <a:pt x="149118" y="2797899"/>
                </a:lnTo>
                <a:lnTo>
                  <a:pt x="114512" y="2846380"/>
                </a:lnTo>
                <a:lnTo>
                  <a:pt x="114512" y="2846380"/>
                </a:lnTo>
                <a:lnTo>
                  <a:pt x="149755" y="2895246"/>
                </a:lnTo>
                <a:lnTo>
                  <a:pt x="92756" y="2913843"/>
                </a:lnTo>
                <a:lnTo>
                  <a:pt x="92756" y="2974253"/>
                </a:lnTo>
                <a:lnTo>
                  <a:pt x="35757" y="2955655"/>
                </a:lnTo>
                <a:lnTo>
                  <a:pt x="5" y="3004649"/>
                </a:lnTo>
                <a:lnTo>
                  <a:pt x="5" y="3024786"/>
                </a:lnTo>
                <a:lnTo>
                  <a:pt x="92119" y="3153043"/>
                </a:lnTo>
                <a:lnTo>
                  <a:pt x="92119" y="3250775"/>
                </a:lnTo>
                <a:lnTo>
                  <a:pt x="5" y="3280146"/>
                </a:lnTo>
                <a:lnTo>
                  <a:pt x="5" y="3292330"/>
                </a:lnTo>
                <a:lnTo>
                  <a:pt x="92247" y="3322599"/>
                </a:lnTo>
                <a:lnTo>
                  <a:pt x="92247" y="3420203"/>
                </a:lnTo>
                <a:lnTo>
                  <a:pt x="92247" y="3420203"/>
                </a:lnTo>
                <a:lnTo>
                  <a:pt x="5" y="3548075"/>
                </a:lnTo>
                <a:lnTo>
                  <a:pt x="5" y="3567698"/>
                </a:lnTo>
                <a:lnTo>
                  <a:pt x="92119" y="3695956"/>
                </a:lnTo>
                <a:lnTo>
                  <a:pt x="92119" y="3695956"/>
                </a:lnTo>
                <a:lnTo>
                  <a:pt x="92119" y="3793560"/>
                </a:lnTo>
                <a:lnTo>
                  <a:pt x="5" y="3823700"/>
                </a:lnTo>
                <a:lnTo>
                  <a:pt x="5" y="3835756"/>
                </a:lnTo>
                <a:lnTo>
                  <a:pt x="92119" y="3866025"/>
                </a:lnTo>
                <a:lnTo>
                  <a:pt x="92119" y="3963757"/>
                </a:lnTo>
                <a:lnTo>
                  <a:pt x="5" y="4092014"/>
                </a:lnTo>
                <a:lnTo>
                  <a:pt x="5" y="4111766"/>
                </a:lnTo>
                <a:lnTo>
                  <a:pt x="35120" y="4160632"/>
                </a:lnTo>
                <a:lnTo>
                  <a:pt x="92119" y="4141906"/>
                </a:lnTo>
                <a:lnTo>
                  <a:pt x="92119" y="4202315"/>
                </a:lnTo>
                <a:lnTo>
                  <a:pt x="149118" y="4221041"/>
                </a:lnTo>
                <a:lnTo>
                  <a:pt x="114512" y="4268881"/>
                </a:lnTo>
                <a:lnTo>
                  <a:pt x="114512" y="4268881"/>
                </a:lnTo>
                <a:lnTo>
                  <a:pt x="149755" y="4317747"/>
                </a:lnTo>
                <a:lnTo>
                  <a:pt x="92756" y="4336344"/>
                </a:lnTo>
                <a:lnTo>
                  <a:pt x="92756" y="4397138"/>
                </a:lnTo>
                <a:lnTo>
                  <a:pt x="35757" y="4378541"/>
                </a:lnTo>
                <a:lnTo>
                  <a:pt x="5" y="4427663"/>
                </a:lnTo>
                <a:lnTo>
                  <a:pt x="5" y="4447287"/>
                </a:lnTo>
                <a:lnTo>
                  <a:pt x="92119" y="4575544"/>
                </a:lnTo>
                <a:lnTo>
                  <a:pt x="92119" y="4673276"/>
                </a:lnTo>
                <a:lnTo>
                  <a:pt x="5" y="4703160"/>
                </a:lnTo>
                <a:lnTo>
                  <a:pt x="5" y="4715344"/>
                </a:lnTo>
                <a:lnTo>
                  <a:pt x="92247" y="4745613"/>
                </a:lnTo>
                <a:lnTo>
                  <a:pt x="92247" y="4843217"/>
                </a:lnTo>
                <a:lnTo>
                  <a:pt x="92247" y="4843217"/>
                </a:lnTo>
                <a:lnTo>
                  <a:pt x="132" y="4971474"/>
                </a:lnTo>
                <a:lnTo>
                  <a:pt x="132" y="4991097"/>
                </a:lnTo>
                <a:lnTo>
                  <a:pt x="92247" y="5119354"/>
                </a:lnTo>
                <a:lnTo>
                  <a:pt x="92247" y="5119354"/>
                </a:lnTo>
                <a:lnTo>
                  <a:pt x="92247" y="5217086"/>
                </a:lnTo>
                <a:lnTo>
                  <a:pt x="5" y="5246586"/>
                </a:lnTo>
                <a:lnTo>
                  <a:pt x="5" y="5258770"/>
                </a:lnTo>
                <a:lnTo>
                  <a:pt x="92119" y="5289039"/>
                </a:lnTo>
                <a:lnTo>
                  <a:pt x="92119" y="5386771"/>
                </a:lnTo>
                <a:lnTo>
                  <a:pt x="5" y="5515028"/>
                </a:lnTo>
                <a:lnTo>
                  <a:pt x="5" y="5534780"/>
                </a:lnTo>
                <a:lnTo>
                  <a:pt x="35120" y="5583646"/>
                </a:lnTo>
                <a:lnTo>
                  <a:pt x="92374" y="5564279"/>
                </a:lnTo>
                <a:lnTo>
                  <a:pt x="92374" y="5624688"/>
                </a:lnTo>
                <a:lnTo>
                  <a:pt x="149373" y="5643414"/>
                </a:lnTo>
                <a:lnTo>
                  <a:pt x="114512" y="5692536"/>
                </a:lnTo>
                <a:lnTo>
                  <a:pt x="114512" y="5692536"/>
                </a:lnTo>
                <a:lnTo>
                  <a:pt x="149755" y="5741402"/>
                </a:lnTo>
                <a:lnTo>
                  <a:pt x="92756" y="5759999"/>
                </a:lnTo>
                <a:lnTo>
                  <a:pt x="92756" y="5820793"/>
                </a:lnTo>
                <a:lnTo>
                  <a:pt x="35757" y="5802196"/>
                </a:lnTo>
                <a:lnTo>
                  <a:pt x="5" y="5850677"/>
                </a:lnTo>
                <a:lnTo>
                  <a:pt x="5" y="5870300"/>
                </a:lnTo>
                <a:lnTo>
                  <a:pt x="92119" y="5998557"/>
                </a:lnTo>
                <a:lnTo>
                  <a:pt x="92119" y="6096418"/>
                </a:lnTo>
                <a:lnTo>
                  <a:pt x="5" y="6126173"/>
                </a:lnTo>
                <a:lnTo>
                  <a:pt x="5" y="6138358"/>
                </a:lnTo>
                <a:lnTo>
                  <a:pt x="92247" y="6168627"/>
                </a:lnTo>
                <a:lnTo>
                  <a:pt x="92247" y="6266230"/>
                </a:lnTo>
                <a:lnTo>
                  <a:pt x="92247" y="6266230"/>
                </a:lnTo>
                <a:lnTo>
                  <a:pt x="5" y="6394103"/>
                </a:lnTo>
                <a:lnTo>
                  <a:pt x="5" y="6413726"/>
                </a:lnTo>
                <a:lnTo>
                  <a:pt x="92119" y="6541983"/>
                </a:lnTo>
                <a:lnTo>
                  <a:pt x="92119" y="6541983"/>
                </a:lnTo>
                <a:lnTo>
                  <a:pt x="92119" y="6639715"/>
                </a:lnTo>
                <a:lnTo>
                  <a:pt x="5" y="6669599"/>
                </a:lnTo>
                <a:lnTo>
                  <a:pt x="5" y="6682425"/>
                </a:lnTo>
                <a:lnTo>
                  <a:pt x="92119" y="6712693"/>
                </a:lnTo>
                <a:lnTo>
                  <a:pt x="92119" y="6810425"/>
                </a:lnTo>
                <a:lnTo>
                  <a:pt x="5" y="6938683"/>
                </a:lnTo>
                <a:lnTo>
                  <a:pt x="5" y="6958435"/>
                </a:lnTo>
                <a:lnTo>
                  <a:pt x="35120" y="7007301"/>
                </a:lnTo>
                <a:lnTo>
                  <a:pt x="92374" y="6987934"/>
                </a:lnTo>
                <a:lnTo>
                  <a:pt x="92374" y="7048343"/>
                </a:lnTo>
                <a:lnTo>
                  <a:pt x="149373" y="7066940"/>
                </a:lnTo>
                <a:lnTo>
                  <a:pt x="114512" y="7115421"/>
                </a:lnTo>
                <a:lnTo>
                  <a:pt x="128380" y="7115421"/>
                </a:lnTo>
                <a:lnTo>
                  <a:pt x="160824" y="7070403"/>
                </a:lnTo>
                <a:lnTo>
                  <a:pt x="298486" y="7115421"/>
                </a:lnTo>
                <a:lnTo>
                  <a:pt x="335765" y="7115421"/>
                </a:lnTo>
                <a:lnTo>
                  <a:pt x="420882" y="7087590"/>
                </a:lnTo>
                <a:lnTo>
                  <a:pt x="420882" y="6997810"/>
                </a:lnTo>
                <a:lnTo>
                  <a:pt x="505998" y="7115806"/>
                </a:lnTo>
                <a:lnTo>
                  <a:pt x="520121" y="7115806"/>
                </a:lnTo>
                <a:lnTo>
                  <a:pt x="605238" y="6997810"/>
                </a:lnTo>
                <a:lnTo>
                  <a:pt x="605238" y="7087590"/>
                </a:lnTo>
                <a:lnTo>
                  <a:pt x="690354" y="7115421"/>
                </a:lnTo>
                <a:lnTo>
                  <a:pt x="727633" y="7115421"/>
                </a:lnTo>
                <a:lnTo>
                  <a:pt x="865168" y="7070403"/>
                </a:lnTo>
                <a:lnTo>
                  <a:pt x="897612" y="7115421"/>
                </a:lnTo>
                <a:lnTo>
                  <a:pt x="911735" y="7115421"/>
                </a:lnTo>
                <a:lnTo>
                  <a:pt x="876619" y="7066555"/>
                </a:lnTo>
                <a:lnTo>
                  <a:pt x="933618" y="7047958"/>
                </a:lnTo>
                <a:lnTo>
                  <a:pt x="933618" y="6987934"/>
                </a:lnTo>
                <a:lnTo>
                  <a:pt x="990617" y="7006660"/>
                </a:lnTo>
                <a:lnTo>
                  <a:pt x="1025733" y="6957794"/>
                </a:lnTo>
                <a:lnTo>
                  <a:pt x="1060975" y="7006660"/>
                </a:lnTo>
                <a:lnTo>
                  <a:pt x="1118101" y="6987934"/>
                </a:lnTo>
                <a:lnTo>
                  <a:pt x="1118101" y="7048343"/>
                </a:lnTo>
                <a:lnTo>
                  <a:pt x="1175100" y="7066940"/>
                </a:lnTo>
                <a:lnTo>
                  <a:pt x="1139858" y="7115806"/>
                </a:lnTo>
                <a:lnTo>
                  <a:pt x="1154108" y="7115806"/>
                </a:lnTo>
                <a:lnTo>
                  <a:pt x="1186551" y="7070788"/>
                </a:lnTo>
                <a:lnTo>
                  <a:pt x="1324214" y="7115806"/>
                </a:lnTo>
                <a:lnTo>
                  <a:pt x="1361365" y="7115806"/>
                </a:lnTo>
                <a:lnTo>
                  <a:pt x="1446355" y="7087974"/>
                </a:lnTo>
                <a:lnTo>
                  <a:pt x="1446355" y="6998194"/>
                </a:lnTo>
                <a:lnTo>
                  <a:pt x="1531599" y="7116191"/>
                </a:lnTo>
                <a:lnTo>
                  <a:pt x="1545721" y="7116191"/>
                </a:lnTo>
                <a:lnTo>
                  <a:pt x="1630838" y="6998194"/>
                </a:lnTo>
                <a:lnTo>
                  <a:pt x="1630838" y="7087974"/>
                </a:lnTo>
                <a:lnTo>
                  <a:pt x="1715828" y="7115806"/>
                </a:lnTo>
                <a:lnTo>
                  <a:pt x="1753233" y="7115806"/>
                </a:lnTo>
                <a:lnTo>
                  <a:pt x="1890769" y="7070788"/>
                </a:lnTo>
                <a:lnTo>
                  <a:pt x="1923340" y="7115806"/>
                </a:lnTo>
                <a:lnTo>
                  <a:pt x="1937462" y="7115806"/>
                </a:lnTo>
                <a:lnTo>
                  <a:pt x="1902219" y="7066940"/>
                </a:lnTo>
                <a:lnTo>
                  <a:pt x="1959218" y="7048343"/>
                </a:lnTo>
                <a:lnTo>
                  <a:pt x="1959218" y="6987934"/>
                </a:lnTo>
                <a:lnTo>
                  <a:pt x="2016217" y="7006660"/>
                </a:lnTo>
                <a:lnTo>
                  <a:pt x="2051460" y="6957794"/>
                </a:lnTo>
                <a:lnTo>
                  <a:pt x="2086703" y="7006660"/>
                </a:lnTo>
                <a:lnTo>
                  <a:pt x="2143829" y="6987934"/>
                </a:lnTo>
                <a:lnTo>
                  <a:pt x="2143829" y="7048343"/>
                </a:lnTo>
                <a:lnTo>
                  <a:pt x="2200828" y="7066940"/>
                </a:lnTo>
                <a:lnTo>
                  <a:pt x="2165585" y="7115806"/>
                </a:lnTo>
                <a:lnTo>
                  <a:pt x="2179835" y="7115806"/>
                </a:lnTo>
                <a:lnTo>
                  <a:pt x="2212279" y="7070788"/>
                </a:lnTo>
                <a:lnTo>
                  <a:pt x="2349941" y="7115806"/>
                </a:lnTo>
                <a:lnTo>
                  <a:pt x="2387220" y="7115806"/>
                </a:lnTo>
                <a:lnTo>
                  <a:pt x="2472209" y="7087974"/>
                </a:lnTo>
                <a:lnTo>
                  <a:pt x="2472209" y="6998194"/>
                </a:lnTo>
                <a:lnTo>
                  <a:pt x="2557453" y="7116191"/>
                </a:lnTo>
                <a:lnTo>
                  <a:pt x="2571576" y="7116191"/>
                </a:lnTo>
                <a:lnTo>
                  <a:pt x="2656693" y="6998194"/>
                </a:lnTo>
                <a:lnTo>
                  <a:pt x="2656693" y="7087974"/>
                </a:lnTo>
                <a:lnTo>
                  <a:pt x="2741682" y="7115806"/>
                </a:lnTo>
                <a:lnTo>
                  <a:pt x="2779088" y="7115806"/>
                </a:lnTo>
                <a:lnTo>
                  <a:pt x="2916624" y="7070788"/>
                </a:lnTo>
                <a:lnTo>
                  <a:pt x="2949194" y="7115806"/>
                </a:lnTo>
                <a:lnTo>
                  <a:pt x="2963317" y="7115806"/>
                </a:lnTo>
                <a:lnTo>
                  <a:pt x="2928074" y="7066940"/>
                </a:lnTo>
                <a:lnTo>
                  <a:pt x="2985073" y="7048343"/>
                </a:lnTo>
                <a:lnTo>
                  <a:pt x="2985073" y="6987934"/>
                </a:lnTo>
                <a:lnTo>
                  <a:pt x="3042072" y="7006660"/>
                </a:lnTo>
                <a:lnTo>
                  <a:pt x="3077315" y="6957794"/>
                </a:lnTo>
                <a:lnTo>
                  <a:pt x="3112558" y="7006660"/>
                </a:lnTo>
                <a:lnTo>
                  <a:pt x="3169557" y="6987934"/>
                </a:lnTo>
                <a:lnTo>
                  <a:pt x="3169557" y="7048343"/>
                </a:lnTo>
                <a:lnTo>
                  <a:pt x="3226556" y="7066940"/>
                </a:lnTo>
                <a:lnTo>
                  <a:pt x="3191313" y="7115806"/>
                </a:lnTo>
                <a:lnTo>
                  <a:pt x="3205435" y="7115806"/>
                </a:lnTo>
                <a:lnTo>
                  <a:pt x="3238006" y="7070788"/>
                </a:lnTo>
                <a:lnTo>
                  <a:pt x="3375669" y="7115806"/>
                </a:lnTo>
                <a:lnTo>
                  <a:pt x="3412947" y="7115806"/>
                </a:lnTo>
                <a:lnTo>
                  <a:pt x="3497937" y="7087974"/>
                </a:lnTo>
                <a:lnTo>
                  <a:pt x="3497937" y="6998194"/>
                </a:lnTo>
                <a:lnTo>
                  <a:pt x="3583054" y="7116191"/>
                </a:lnTo>
                <a:lnTo>
                  <a:pt x="3597303" y="7116191"/>
                </a:lnTo>
                <a:lnTo>
                  <a:pt x="3682420" y="6998194"/>
                </a:lnTo>
                <a:lnTo>
                  <a:pt x="3682420" y="7087974"/>
                </a:lnTo>
                <a:lnTo>
                  <a:pt x="3767410" y="7115806"/>
                </a:lnTo>
                <a:lnTo>
                  <a:pt x="3804179" y="7115806"/>
                </a:lnTo>
                <a:lnTo>
                  <a:pt x="3941842" y="7070788"/>
                </a:lnTo>
                <a:lnTo>
                  <a:pt x="3974286" y="7115806"/>
                </a:lnTo>
                <a:lnTo>
                  <a:pt x="3988535" y="7115806"/>
                </a:lnTo>
                <a:lnTo>
                  <a:pt x="3953293" y="7066940"/>
                </a:lnTo>
                <a:lnTo>
                  <a:pt x="4010292" y="7048343"/>
                </a:lnTo>
                <a:lnTo>
                  <a:pt x="4010292" y="6987934"/>
                </a:lnTo>
                <a:lnTo>
                  <a:pt x="4067291" y="7006660"/>
                </a:lnTo>
                <a:lnTo>
                  <a:pt x="4102534" y="6957794"/>
                </a:lnTo>
                <a:lnTo>
                  <a:pt x="4137776" y="7006660"/>
                </a:lnTo>
                <a:lnTo>
                  <a:pt x="4194775" y="6987934"/>
                </a:lnTo>
                <a:lnTo>
                  <a:pt x="4194775" y="7048343"/>
                </a:lnTo>
                <a:lnTo>
                  <a:pt x="4251774" y="7066940"/>
                </a:lnTo>
                <a:lnTo>
                  <a:pt x="4216532" y="7115806"/>
                </a:lnTo>
                <a:lnTo>
                  <a:pt x="4230654" y="7115806"/>
                </a:lnTo>
                <a:lnTo>
                  <a:pt x="4263225" y="7070788"/>
                </a:lnTo>
                <a:lnTo>
                  <a:pt x="4400761" y="7115806"/>
                </a:lnTo>
                <a:lnTo>
                  <a:pt x="4438166" y="7115806"/>
                </a:lnTo>
                <a:lnTo>
                  <a:pt x="4523156" y="7087974"/>
                </a:lnTo>
                <a:lnTo>
                  <a:pt x="4523156" y="6998194"/>
                </a:lnTo>
                <a:lnTo>
                  <a:pt x="4608273" y="7116191"/>
                </a:lnTo>
                <a:lnTo>
                  <a:pt x="4622395" y="7116191"/>
                </a:lnTo>
                <a:lnTo>
                  <a:pt x="4707639" y="6998194"/>
                </a:lnTo>
                <a:lnTo>
                  <a:pt x="4707639" y="7087974"/>
                </a:lnTo>
                <a:lnTo>
                  <a:pt x="4792629" y="7115806"/>
                </a:lnTo>
                <a:lnTo>
                  <a:pt x="4829907" y="7115806"/>
                </a:lnTo>
                <a:lnTo>
                  <a:pt x="4967570" y="7070788"/>
                </a:lnTo>
                <a:lnTo>
                  <a:pt x="5000013" y="7115806"/>
                </a:lnTo>
                <a:lnTo>
                  <a:pt x="5014263" y="7115806"/>
                </a:lnTo>
                <a:lnTo>
                  <a:pt x="4979020" y="7066940"/>
                </a:lnTo>
                <a:lnTo>
                  <a:pt x="5036020" y="7048343"/>
                </a:lnTo>
                <a:lnTo>
                  <a:pt x="5036020" y="6987934"/>
                </a:lnTo>
                <a:lnTo>
                  <a:pt x="5093018" y="7006660"/>
                </a:lnTo>
                <a:lnTo>
                  <a:pt x="5128261" y="6957794"/>
                </a:lnTo>
                <a:lnTo>
                  <a:pt x="5163504" y="7006660"/>
                </a:lnTo>
                <a:lnTo>
                  <a:pt x="5220503" y="6987934"/>
                </a:lnTo>
                <a:lnTo>
                  <a:pt x="5220503" y="7048343"/>
                </a:lnTo>
                <a:lnTo>
                  <a:pt x="5277375" y="7066940"/>
                </a:lnTo>
                <a:lnTo>
                  <a:pt x="5242259" y="7115806"/>
                </a:lnTo>
                <a:lnTo>
                  <a:pt x="5256382" y="7115806"/>
                </a:lnTo>
                <a:lnTo>
                  <a:pt x="5288825" y="7070788"/>
                </a:lnTo>
                <a:lnTo>
                  <a:pt x="5426488" y="7115806"/>
                </a:lnTo>
                <a:lnTo>
                  <a:pt x="5463894" y="7115806"/>
                </a:lnTo>
                <a:lnTo>
                  <a:pt x="5548883" y="7087974"/>
                </a:lnTo>
                <a:lnTo>
                  <a:pt x="5548883" y="6998194"/>
                </a:lnTo>
                <a:lnTo>
                  <a:pt x="5634000" y="7116191"/>
                </a:lnTo>
                <a:lnTo>
                  <a:pt x="5649013" y="7116191"/>
                </a:lnTo>
                <a:lnTo>
                  <a:pt x="5734130" y="6998194"/>
                </a:lnTo>
                <a:lnTo>
                  <a:pt x="5734130" y="7087974"/>
                </a:lnTo>
                <a:lnTo>
                  <a:pt x="5819247" y="7115806"/>
                </a:lnTo>
                <a:lnTo>
                  <a:pt x="5856525" y="7115806"/>
                </a:lnTo>
                <a:lnTo>
                  <a:pt x="5994188" y="7070788"/>
                </a:lnTo>
                <a:lnTo>
                  <a:pt x="6026631" y="7115806"/>
                </a:lnTo>
                <a:lnTo>
                  <a:pt x="6040754" y="7115806"/>
                </a:lnTo>
                <a:lnTo>
                  <a:pt x="6005257" y="7066555"/>
                </a:lnTo>
                <a:lnTo>
                  <a:pt x="6062256" y="7047958"/>
                </a:lnTo>
                <a:lnTo>
                  <a:pt x="6062256" y="6987934"/>
                </a:lnTo>
                <a:lnTo>
                  <a:pt x="6119255" y="7006660"/>
                </a:lnTo>
                <a:lnTo>
                  <a:pt x="6154498" y="6957794"/>
                </a:lnTo>
                <a:lnTo>
                  <a:pt x="6189613" y="7006660"/>
                </a:lnTo>
                <a:lnTo>
                  <a:pt x="6246994" y="6987934"/>
                </a:lnTo>
                <a:lnTo>
                  <a:pt x="6246994" y="7048343"/>
                </a:lnTo>
                <a:lnTo>
                  <a:pt x="6303993" y="7066940"/>
                </a:lnTo>
                <a:lnTo>
                  <a:pt x="6268877" y="7115806"/>
                </a:lnTo>
                <a:lnTo>
                  <a:pt x="6283000" y="7115806"/>
                </a:lnTo>
                <a:lnTo>
                  <a:pt x="6315444" y="7070788"/>
                </a:lnTo>
                <a:lnTo>
                  <a:pt x="6453106" y="7115806"/>
                </a:lnTo>
                <a:lnTo>
                  <a:pt x="6490385" y="7115806"/>
                </a:lnTo>
                <a:lnTo>
                  <a:pt x="6575501" y="7087974"/>
                </a:lnTo>
                <a:lnTo>
                  <a:pt x="6575501" y="6998194"/>
                </a:lnTo>
                <a:lnTo>
                  <a:pt x="6660618" y="7116191"/>
                </a:lnTo>
                <a:lnTo>
                  <a:pt x="6674741" y="7116191"/>
                </a:lnTo>
                <a:lnTo>
                  <a:pt x="6759857" y="6998194"/>
                </a:lnTo>
                <a:lnTo>
                  <a:pt x="6759857" y="7087974"/>
                </a:lnTo>
                <a:lnTo>
                  <a:pt x="6844847" y="7115806"/>
                </a:lnTo>
                <a:lnTo>
                  <a:pt x="6882253" y="7115806"/>
                </a:lnTo>
                <a:lnTo>
                  <a:pt x="7019788" y="7070788"/>
                </a:lnTo>
                <a:lnTo>
                  <a:pt x="7052359" y="7115806"/>
                </a:lnTo>
                <a:lnTo>
                  <a:pt x="7066481" y="7115806"/>
                </a:lnTo>
                <a:lnTo>
                  <a:pt x="7031366" y="7066940"/>
                </a:lnTo>
                <a:lnTo>
                  <a:pt x="7088365" y="7048343"/>
                </a:lnTo>
                <a:lnTo>
                  <a:pt x="7088365" y="6987934"/>
                </a:lnTo>
                <a:lnTo>
                  <a:pt x="7145364" y="7006660"/>
                </a:lnTo>
                <a:lnTo>
                  <a:pt x="7180480" y="6957794"/>
                </a:lnTo>
                <a:lnTo>
                  <a:pt x="7180480" y="6938041"/>
                </a:lnTo>
                <a:lnTo>
                  <a:pt x="7088365" y="6809784"/>
                </a:lnTo>
                <a:lnTo>
                  <a:pt x="7088365" y="6712052"/>
                </a:lnTo>
                <a:lnTo>
                  <a:pt x="7180480" y="6681784"/>
                </a:lnTo>
                <a:lnTo>
                  <a:pt x="7180480" y="6668958"/>
                </a:lnTo>
                <a:lnTo>
                  <a:pt x="7088365" y="6638818"/>
                </a:lnTo>
                <a:lnTo>
                  <a:pt x="7088365" y="6541085"/>
                </a:lnTo>
                <a:lnTo>
                  <a:pt x="7088365" y="6541085"/>
                </a:lnTo>
                <a:lnTo>
                  <a:pt x="7180480" y="6412828"/>
                </a:lnTo>
                <a:lnTo>
                  <a:pt x="7180480" y="6394103"/>
                </a:lnTo>
                <a:lnTo>
                  <a:pt x="7088365" y="6265846"/>
                </a:lnTo>
                <a:lnTo>
                  <a:pt x="7088365" y="6168114"/>
                </a:lnTo>
                <a:lnTo>
                  <a:pt x="7180480" y="6137973"/>
                </a:lnTo>
                <a:lnTo>
                  <a:pt x="7180480" y="6125789"/>
                </a:lnTo>
                <a:lnTo>
                  <a:pt x="7088365" y="6095648"/>
                </a:lnTo>
                <a:lnTo>
                  <a:pt x="7088365" y="5997788"/>
                </a:lnTo>
                <a:lnTo>
                  <a:pt x="7180480" y="5869531"/>
                </a:lnTo>
                <a:lnTo>
                  <a:pt x="7180480" y="5849907"/>
                </a:lnTo>
                <a:lnTo>
                  <a:pt x="7145364" y="5801041"/>
                </a:lnTo>
                <a:lnTo>
                  <a:pt x="7087983" y="5820793"/>
                </a:lnTo>
                <a:lnTo>
                  <a:pt x="7087983" y="5760384"/>
                </a:lnTo>
                <a:lnTo>
                  <a:pt x="7030984" y="5741787"/>
                </a:lnTo>
                <a:lnTo>
                  <a:pt x="7066100" y="5692921"/>
                </a:lnTo>
                <a:lnTo>
                  <a:pt x="7066100" y="5692921"/>
                </a:lnTo>
                <a:lnTo>
                  <a:pt x="7030984" y="5644183"/>
                </a:lnTo>
                <a:lnTo>
                  <a:pt x="7087983" y="5625457"/>
                </a:lnTo>
                <a:lnTo>
                  <a:pt x="7087983" y="5564279"/>
                </a:lnTo>
                <a:lnTo>
                  <a:pt x="7144983" y="5583004"/>
                </a:lnTo>
                <a:lnTo>
                  <a:pt x="7180098" y="5534138"/>
                </a:lnTo>
                <a:lnTo>
                  <a:pt x="7180098" y="5514386"/>
                </a:lnTo>
                <a:lnTo>
                  <a:pt x="7087983" y="5386129"/>
                </a:lnTo>
                <a:lnTo>
                  <a:pt x="7087983" y="5288397"/>
                </a:lnTo>
                <a:lnTo>
                  <a:pt x="7180098" y="5258129"/>
                </a:lnTo>
                <a:lnTo>
                  <a:pt x="7180098" y="5245944"/>
                </a:lnTo>
                <a:lnTo>
                  <a:pt x="7087983" y="5215804"/>
                </a:lnTo>
                <a:lnTo>
                  <a:pt x="7087983" y="5118072"/>
                </a:lnTo>
                <a:lnTo>
                  <a:pt x="7087983" y="5118072"/>
                </a:lnTo>
                <a:lnTo>
                  <a:pt x="7180098" y="4989815"/>
                </a:lnTo>
                <a:lnTo>
                  <a:pt x="7180098" y="4970191"/>
                </a:lnTo>
                <a:lnTo>
                  <a:pt x="7087983" y="4841934"/>
                </a:lnTo>
                <a:lnTo>
                  <a:pt x="7087983" y="4744074"/>
                </a:lnTo>
                <a:lnTo>
                  <a:pt x="7180098" y="4713934"/>
                </a:lnTo>
                <a:lnTo>
                  <a:pt x="7180098" y="4701749"/>
                </a:lnTo>
                <a:lnTo>
                  <a:pt x="7087983" y="4671608"/>
                </a:lnTo>
                <a:lnTo>
                  <a:pt x="7087983" y="4573877"/>
                </a:lnTo>
                <a:lnTo>
                  <a:pt x="7180098" y="4445619"/>
                </a:lnTo>
                <a:lnTo>
                  <a:pt x="7180098" y="4425996"/>
                </a:lnTo>
                <a:lnTo>
                  <a:pt x="7144983" y="4377130"/>
                </a:lnTo>
                <a:lnTo>
                  <a:pt x="7087983" y="4397138"/>
                </a:lnTo>
                <a:lnTo>
                  <a:pt x="7087983" y="4336729"/>
                </a:lnTo>
                <a:lnTo>
                  <a:pt x="7030984" y="4318132"/>
                </a:lnTo>
                <a:lnTo>
                  <a:pt x="7066100" y="4269266"/>
                </a:lnTo>
                <a:lnTo>
                  <a:pt x="7066100" y="4269266"/>
                </a:lnTo>
                <a:lnTo>
                  <a:pt x="7030984" y="4220528"/>
                </a:lnTo>
                <a:lnTo>
                  <a:pt x="7087983" y="4201802"/>
                </a:lnTo>
                <a:lnTo>
                  <a:pt x="7087983" y="4141393"/>
                </a:lnTo>
                <a:lnTo>
                  <a:pt x="7144983" y="4160119"/>
                </a:lnTo>
                <a:lnTo>
                  <a:pt x="7180098" y="4111253"/>
                </a:lnTo>
                <a:lnTo>
                  <a:pt x="7180098" y="4091501"/>
                </a:lnTo>
                <a:lnTo>
                  <a:pt x="7087983" y="3963244"/>
                </a:lnTo>
                <a:lnTo>
                  <a:pt x="7087983" y="3865512"/>
                </a:lnTo>
                <a:lnTo>
                  <a:pt x="7180098" y="3835243"/>
                </a:lnTo>
                <a:lnTo>
                  <a:pt x="7180098" y="3823187"/>
                </a:lnTo>
                <a:lnTo>
                  <a:pt x="7087983" y="3792918"/>
                </a:lnTo>
                <a:lnTo>
                  <a:pt x="7087983" y="3695315"/>
                </a:lnTo>
                <a:lnTo>
                  <a:pt x="7087983" y="3695315"/>
                </a:lnTo>
                <a:lnTo>
                  <a:pt x="7180098" y="3567057"/>
                </a:lnTo>
                <a:lnTo>
                  <a:pt x="7180098" y="3548075"/>
                </a:lnTo>
                <a:lnTo>
                  <a:pt x="7087983" y="3419818"/>
                </a:lnTo>
                <a:lnTo>
                  <a:pt x="7087983" y="3321958"/>
                </a:lnTo>
                <a:lnTo>
                  <a:pt x="7180098" y="3291817"/>
                </a:lnTo>
                <a:lnTo>
                  <a:pt x="7180098" y="3279633"/>
                </a:lnTo>
                <a:lnTo>
                  <a:pt x="7087983" y="3249492"/>
                </a:lnTo>
                <a:lnTo>
                  <a:pt x="7087983" y="3151760"/>
                </a:lnTo>
                <a:lnTo>
                  <a:pt x="7180098" y="3023503"/>
                </a:lnTo>
                <a:lnTo>
                  <a:pt x="7180098" y="3003880"/>
                </a:lnTo>
                <a:lnTo>
                  <a:pt x="7144983" y="2955014"/>
                </a:lnTo>
                <a:lnTo>
                  <a:pt x="7087983" y="2973611"/>
                </a:lnTo>
                <a:lnTo>
                  <a:pt x="7087983" y="2913202"/>
                </a:lnTo>
                <a:lnTo>
                  <a:pt x="7030984" y="2894605"/>
                </a:lnTo>
                <a:lnTo>
                  <a:pt x="7066100" y="2845739"/>
                </a:lnTo>
                <a:lnTo>
                  <a:pt x="7066100" y="2845739"/>
                </a:lnTo>
                <a:lnTo>
                  <a:pt x="7030984" y="2797001"/>
                </a:lnTo>
                <a:lnTo>
                  <a:pt x="7087983" y="2778276"/>
                </a:lnTo>
                <a:lnTo>
                  <a:pt x="7087983" y="2717866"/>
                </a:lnTo>
                <a:lnTo>
                  <a:pt x="7144983" y="2736592"/>
                </a:lnTo>
                <a:lnTo>
                  <a:pt x="7180098" y="2687726"/>
                </a:lnTo>
                <a:lnTo>
                  <a:pt x="7180098" y="2668103"/>
                </a:lnTo>
                <a:lnTo>
                  <a:pt x="7087983" y="2539845"/>
                </a:lnTo>
                <a:lnTo>
                  <a:pt x="7087983" y="2442113"/>
                </a:lnTo>
                <a:lnTo>
                  <a:pt x="7180098" y="2411845"/>
                </a:lnTo>
                <a:lnTo>
                  <a:pt x="7180098" y="2399789"/>
                </a:lnTo>
                <a:lnTo>
                  <a:pt x="7087983" y="2370674"/>
                </a:lnTo>
                <a:lnTo>
                  <a:pt x="7087983" y="2273070"/>
                </a:lnTo>
                <a:lnTo>
                  <a:pt x="7087983" y="2273070"/>
                </a:lnTo>
                <a:lnTo>
                  <a:pt x="7180098" y="2144813"/>
                </a:lnTo>
                <a:lnTo>
                  <a:pt x="7180098" y="2125190"/>
                </a:lnTo>
                <a:lnTo>
                  <a:pt x="7087983" y="1996933"/>
                </a:lnTo>
                <a:lnTo>
                  <a:pt x="7087983" y="1899201"/>
                </a:lnTo>
                <a:lnTo>
                  <a:pt x="7180098" y="1868932"/>
                </a:lnTo>
                <a:lnTo>
                  <a:pt x="7180098" y="1857645"/>
                </a:lnTo>
                <a:lnTo>
                  <a:pt x="7087983" y="1827505"/>
                </a:lnTo>
                <a:lnTo>
                  <a:pt x="7087983" y="1729388"/>
                </a:lnTo>
                <a:lnTo>
                  <a:pt x="7180098" y="1601131"/>
                </a:lnTo>
                <a:lnTo>
                  <a:pt x="7180098" y="1581507"/>
                </a:lnTo>
                <a:lnTo>
                  <a:pt x="7144983" y="1532642"/>
                </a:lnTo>
                <a:lnTo>
                  <a:pt x="7087983" y="1551367"/>
                </a:lnTo>
                <a:lnTo>
                  <a:pt x="7087983" y="1490830"/>
                </a:lnTo>
                <a:lnTo>
                  <a:pt x="7030984" y="1472874"/>
                </a:lnTo>
                <a:lnTo>
                  <a:pt x="7066100" y="1424008"/>
                </a:lnTo>
                <a:lnTo>
                  <a:pt x="7066100" y="1424008"/>
                </a:lnTo>
                <a:lnTo>
                  <a:pt x="7030984" y="1375270"/>
                </a:lnTo>
                <a:lnTo>
                  <a:pt x="7087983" y="1356544"/>
                </a:lnTo>
                <a:lnTo>
                  <a:pt x="7087983" y="1296135"/>
                </a:lnTo>
                <a:lnTo>
                  <a:pt x="7144983" y="1314861"/>
                </a:lnTo>
                <a:lnTo>
                  <a:pt x="7180098" y="1265995"/>
                </a:lnTo>
                <a:lnTo>
                  <a:pt x="7180098" y="1246371"/>
                </a:lnTo>
                <a:lnTo>
                  <a:pt x="7087983" y="1118114"/>
                </a:lnTo>
                <a:lnTo>
                  <a:pt x="7087983" y="1020382"/>
                </a:lnTo>
                <a:lnTo>
                  <a:pt x="7180098" y="990113"/>
                </a:lnTo>
                <a:lnTo>
                  <a:pt x="7180098" y="978057"/>
                </a:lnTo>
                <a:lnTo>
                  <a:pt x="7087983" y="947019"/>
                </a:lnTo>
                <a:lnTo>
                  <a:pt x="7087983" y="849800"/>
                </a:lnTo>
                <a:lnTo>
                  <a:pt x="7087983" y="849800"/>
                </a:lnTo>
                <a:lnTo>
                  <a:pt x="7180098" y="721543"/>
                </a:lnTo>
                <a:lnTo>
                  <a:pt x="7180098" y="702048"/>
                </a:lnTo>
                <a:lnTo>
                  <a:pt x="7087983" y="573791"/>
                </a:lnTo>
                <a:lnTo>
                  <a:pt x="7087983" y="476572"/>
                </a:lnTo>
                <a:lnTo>
                  <a:pt x="7180098" y="446816"/>
                </a:lnTo>
                <a:lnTo>
                  <a:pt x="7180098" y="433990"/>
                </a:lnTo>
                <a:lnTo>
                  <a:pt x="7087983" y="403721"/>
                </a:lnTo>
                <a:lnTo>
                  <a:pt x="7087983" y="305733"/>
                </a:lnTo>
                <a:close/>
                <a:moveTo>
                  <a:pt x="7087983" y="140538"/>
                </a:moveTo>
                <a:lnTo>
                  <a:pt x="7140529" y="123351"/>
                </a:lnTo>
                <a:lnTo>
                  <a:pt x="7173100" y="168498"/>
                </a:lnTo>
                <a:lnTo>
                  <a:pt x="7087983" y="286623"/>
                </a:lnTo>
                <a:close/>
                <a:moveTo>
                  <a:pt x="92374" y="1283438"/>
                </a:moveTo>
                <a:lnTo>
                  <a:pt x="39828" y="1300624"/>
                </a:lnTo>
                <a:lnTo>
                  <a:pt x="7257" y="1255478"/>
                </a:lnTo>
                <a:lnTo>
                  <a:pt x="92374" y="1137353"/>
                </a:lnTo>
                <a:close/>
                <a:moveTo>
                  <a:pt x="92374" y="2707093"/>
                </a:moveTo>
                <a:lnTo>
                  <a:pt x="39828" y="2724279"/>
                </a:lnTo>
                <a:lnTo>
                  <a:pt x="7257" y="2678491"/>
                </a:lnTo>
                <a:lnTo>
                  <a:pt x="92374" y="2560366"/>
                </a:lnTo>
                <a:close/>
                <a:moveTo>
                  <a:pt x="92374" y="4129978"/>
                </a:moveTo>
                <a:lnTo>
                  <a:pt x="39828" y="4147293"/>
                </a:lnTo>
                <a:lnTo>
                  <a:pt x="7257" y="4102146"/>
                </a:lnTo>
                <a:lnTo>
                  <a:pt x="92374" y="3984022"/>
                </a:lnTo>
                <a:close/>
                <a:moveTo>
                  <a:pt x="92374" y="5553634"/>
                </a:moveTo>
                <a:lnTo>
                  <a:pt x="39828" y="5570948"/>
                </a:lnTo>
                <a:lnTo>
                  <a:pt x="7257" y="5525802"/>
                </a:lnTo>
                <a:lnTo>
                  <a:pt x="92374" y="5407677"/>
                </a:lnTo>
                <a:close/>
                <a:moveTo>
                  <a:pt x="92374" y="6977288"/>
                </a:moveTo>
                <a:lnTo>
                  <a:pt x="39828" y="6994603"/>
                </a:lnTo>
                <a:lnTo>
                  <a:pt x="7257" y="6949457"/>
                </a:lnTo>
                <a:lnTo>
                  <a:pt x="92374" y="6831331"/>
                </a:lnTo>
                <a:close/>
                <a:moveTo>
                  <a:pt x="7087983" y="5834517"/>
                </a:moveTo>
                <a:lnTo>
                  <a:pt x="7140529" y="5817330"/>
                </a:lnTo>
                <a:lnTo>
                  <a:pt x="7173100" y="5862348"/>
                </a:lnTo>
                <a:lnTo>
                  <a:pt x="7087983" y="5980473"/>
                </a:lnTo>
                <a:close/>
                <a:moveTo>
                  <a:pt x="7087983" y="4411503"/>
                </a:moveTo>
                <a:lnTo>
                  <a:pt x="7140529" y="4394316"/>
                </a:lnTo>
                <a:lnTo>
                  <a:pt x="7173100" y="4439463"/>
                </a:lnTo>
                <a:lnTo>
                  <a:pt x="7087983" y="4557588"/>
                </a:lnTo>
                <a:close/>
                <a:moveTo>
                  <a:pt x="7087983" y="2987848"/>
                </a:moveTo>
                <a:lnTo>
                  <a:pt x="7140529" y="2970661"/>
                </a:lnTo>
                <a:lnTo>
                  <a:pt x="7173100" y="3015808"/>
                </a:lnTo>
                <a:lnTo>
                  <a:pt x="7087983" y="3133933"/>
                </a:lnTo>
                <a:close/>
                <a:moveTo>
                  <a:pt x="7087983" y="1564834"/>
                </a:moveTo>
                <a:lnTo>
                  <a:pt x="7140529" y="1547648"/>
                </a:lnTo>
                <a:lnTo>
                  <a:pt x="7173100" y="1592794"/>
                </a:lnTo>
                <a:lnTo>
                  <a:pt x="7087983" y="1710919"/>
                </a:lnTo>
                <a:close/>
                <a:moveTo>
                  <a:pt x="7024368" y="60505"/>
                </a:moveTo>
                <a:lnTo>
                  <a:pt x="7077042" y="77692"/>
                </a:lnTo>
                <a:lnTo>
                  <a:pt x="7077042" y="133484"/>
                </a:lnTo>
                <a:lnTo>
                  <a:pt x="6938743" y="177476"/>
                </a:lnTo>
                <a:close/>
                <a:moveTo>
                  <a:pt x="6920167" y="1062451"/>
                </a:moveTo>
                <a:lnTo>
                  <a:pt x="6920167" y="1062451"/>
                </a:lnTo>
                <a:lnTo>
                  <a:pt x="6827925" y="1092719"/>
                </a:lnTo>
                <a:lnTo>
                  <a:pt x="6770926" y="1013585"/>
                </a:lnTo>
                <a:lnTo>
                  <a:pt x="6770926" y="855828"/>
                </a:lnTo>
                <a:lnTo>
                  <a:pt x="6920167" y="904694"/>
                </a:lnTo>
                <a:lnTo>
                  <a:pt x="6977166" y="983829"/>
                </a:lnTo>
                <a:lnTo>
                  <a:pt x="6920167" y="1062451"/>
                </a:lnTo>
                <a:close/>
                <a:moveTo>
                  <a:pt x="6920167" y="2486106"/>
                </a:moveTo>
                <a:lnTo>
                  <a:pt x="6920167" y="2486106"/>
                </a:lnTo>
                <a:lnTo>
                  <a:pt x="6827925" y="2516374"/>
                </a:lnTo>
                <a:lnTo>
                  <a:pt x="6770926" y="2437240"/>
                </a:lnTo>
                <a:lnTo>
                  <a:pt x="6770926" y="2278842"/>
                </a:lnTo>
                <a:lnTo>
                  <a:pt x="6920167" y="2327708"/>
                </a:lnTo>
                <a:lnTo>
                  <a:pt x="6977166" y="2406714"/>
                </a:lnTo>
                <a:lnTo>
                  <a:pt x="6920167" y="2486106"/>
                </a:lnTo>
                <a:close/>
                <a:moveTo>
                  <a:pt x="6920167" y="3909761"/>
                </a:moveTo>
                <a:lnTo>
                  <a:pt x="6920167" y="3909761"/>
                </a:lnTo>
                <a:lnTo>
                  <a:pt x="6827925" y="3940029"/>
                </a:lnTo>
                <a:lnTo>
                  <a:pt x="6770926" y="3860895"/>
                </a:lnTo>
                <a:lnTo>
                  <a:pt x="6770926" y="3701856"/>
                </a:lnTo>
                <a:lnTo>
                  <a:pt x="6920167" y="3750722"/>
                </a:lnTo>
                <a:lnTo>
                  <a:pt x="6977166" y="3829728"/>
                </a:lnTo>
                <a:lnTo>
                  <a:pt x="6920167" y="3908863"/>
                </a:lnTo>
                <a:close/>
                <a:moveTo>
                  <a:pt x="6920167" y="5333416"/>
                </a:moveTo>
                <a:lnTo>
                  <a:pt x="6920167" y="5333416"/>
                </a:lnTo>
                <a:lnTo>
                  <a:pt x="6827925" y="5363556"/>
                </a:lnTo>
                <a:lnTo>
                  <a:pt x="6770926" y="5284550"/>
                </a:lnTo>
                <a:lnTo>
                  <a:pt x="6770926" y="5124869"/>
                </a:lnTo>
                <a:lnTo>
                  <a:pt x="6920167" y="5173735"/>
                </a:lnTo>
                <a:lnTo>
                  <a:pt x="6977166" y="5252742"/>
                </a:lnTo>
                <a:lnTo>
                  <a:pt x="6920167" y="5331748"/>
                </a:lnTo>
                <a:lnTo>
                  <a:pt x="6920167" y="5331748"/>
                </a:lnTo>
                <a:close/>
                <a:moveTo>
                  <a:pt x="6920167" y="6757071"/>
                </a:moveTo>
                <a:lnTo>
                  <a:pt x="6920167" y="6757071"/>
                </a:lnTo>
                <a:lnTo>
                  <a:pt x="6827925" y="6787211"/>
                </a:lnTo>
                <a:lnTo>
                  <a:pt x="6770926" y="6705768"/>
                </a:lnTo>
                <a:lnTo>
                  <a:pt x="6770926" y="6547883"/>
                </a:lnTo>
                <a:lnTo>
                  <a:pt x="6920167" y="6596749"/>
                </a:lnTo>
                <a:lnTo>
                  <a:pt x="6977166" y="6675755"/>
                </a:lnTo>
                <a:lnTo>
                  <a:pt x="6920167" y="6754762"/>
                </a:lnTo>
                <a:lnTo>
                  <a:pt x="6920167" y="6754762"/>
                </a:lnTo>
                <a:close/>
                <a:moveTo>
                  <a:pt x="6685810" y="6845953"/>
                </a:moveTo>
                <a:lnTo>
                  <a:pt x="6770926" y="6818121"/>
                </a:lnTo>
                <a:lnTo>
                  <a:pt x="6770926" y="6728341"/>
                </a:lnTo>
                <a:lnTo>
                  <a:pt x="6823600" y="6801320"/>
                </a:lnTo>
                <a:lnTo>
                  <a:pt x="6908717" y="6773488"/>
                </a:lnTo>
                <a:lnTo>
                  <a:pt x="6856171" y="6846338"/>
                </a:lnTo>
                <a:lnTo>
                  <a:pt x="6908717" y="6919444"/>
                </a:lnTo>
                <a:lnTo>
                  <a:pt x="6823600" y="6891484"/>
                </a:lnTo>
                <a:lnTo>
                  <a:pt x="6771054" y="6962282"/>
                </a:lnTo>
                <a:lnTo>
                  <a:pt x="6771054" y="6872502"/>
                </a:lnTo>
                <a:close/>
                <a:moveTo>
                  <a:pt x="5894440" y="6757071"/>
                </a:moveTo>
                <a:lnTo>
                  <a:pt x="5894440" y="6757071"/>
                </a:lnTo>
                <a:lnTo>
                  <a:pt x="5801689" y="6785031"/>
                </a:lnTo>
                <a:lnTo>
                  <a:pt x="5745199" y="6705768"/>
                </a:lnTo>
                <a:lnTo>
                  <a:pt x="5745199" y="6547883"/>
                </a:lnTo>
                <a:lnTo>
                  <a:pt x="5894440" y="6596749"/>
                </a:lnTo>
                <a:lnTo>
                  <a:pt x="5951439" y="6675755"/>
                </a:lnTo>
                <a:lnTo>
                  <a:pt x="5894567" y="6754762"/>
                </a:lnTo>
                <a:lnTo>
                  <a:pt x="5894567" y="6754762"/>
                </a:lnTo>
                <a:close/>
                <a:moveTo>
                  <a:pt x="5660082" y="6845953"/>
                </a:moveTo>
                <a:lnTo>
                  <a:pt x="5745199" y="6818121"/>
                </a:lnTo>
                <a:lnTo>
                  <a:pt x="5745199" y="6728341"/>
                </a:lnTo>
                <a:lnTo>
                  <a:pt x="5797872" y="6801320"/>
                </a:lnTo>
                <a:lnTo>
                  <a:pt x="5882989" y="6773488"/>
                </a:lnTo>
                <a:lnTo>
                  <a:pt x="5830443" y="6846338"/>
                </a:lnTo>
                <a:lnTo>
                  <a:pt x="5882989" y="6919444"/>
                </a:lnTo>
                <a:lnTo>
                  <a:pt x="5797872" y="6891484"/>
                </a:lnTo>
                <a:lnTo>
                  <a:pt x="5745326" y="6962282"/>
                </a:lnTo>
                <a:lnTo>
                  <a:pt x="5745326" y="6872502"/>
                </a:lnTo>
                <a:close/>
                <a:moveTo>
                  <a:pt x="4868712" y="6757071"/>
                </a:moveTo>
                <a:lnTo>
                  <a:pt x="4868712" y="6757071"/>
                </a:lnTo>
                <a:lnTo>
                  <a:pt x="4776598" y="6787211"/>
                </a:lnTo>
                <a:lnTo>
                  <a:pt x="4720235" y="6705768"/>
                </a:lnTo>
                <a:lnTo>
                  <a:pt x="4720235" y="6547883"/>
                </a:lnTo>
                <a:lnTo>
                  <a:pt x="4869348" y="6596749"/>
                </a:lnTo>
                <a:lnTo>
                  <a:pt x="4926347" y="6675755"/>
                </a:lnTo>
                <a:lnTo>
                  <a:pt x="4869476" y="6754762"/>
                </a:lnTo>
                <a:lnTo>
                  <a:pt x="4869476" y="6754762"/>
                </a:lnTo>
                <a:close/>
                <a:moveTo>
                  <a:pt x="4634355" y="6845953"/>
                </a:moveTo>
                <a:lnTo>
                  <a:pt x="4719599" y="6818121"/>
                </a:lnTo>
                <a:lnTo>
                  <a:pt x="4719599" y="6728341"/>
                </a:lnTo>
                <a:lnTo>
                  <a:pt x="4772144" y="6801320"/>
                </a:lnTo>
                <a:lnTo>
                  <a:pt x="4857261" y="6773488"/>
                </a:lnTo>
                <a:lnTo>
                  <a:pt x="4804716" y="6846338"/>
                </a:lnTo>
                <a:lnTo>
                  <a:pt x="4857389" y="6919444"/>
                </a:lnTo>
                <a:lnTo>
                  <a:pt x="4772144" y="6891484"/>
                </a:lnTo>
                <a:lnTo>
                  <a:pt x="4720235" y="6962282"/>
                </a:lnTo>
                <a:lnTo>
                  <a:pt x="4720235" y="6872502"/>
                </a:lnTo>
                <a:close/>
                <a:moveTo>
                  <a:pt x="3842984" y="6757071"/>
                </a:moveTo>
                <a:lnTo>
                  <a:pt x="3842984" y="6757071"/>
                </a:lnTo>
                <a:lnTo>
                  <a:pt x="3750870" y="6787211"/>
                </a:lnTo>
                <a:lnTo>
                  <a:pt x="3693871" y="6705768"/>
                </a:lnTo>
                <a:lnTo>
                  <a:pt x="3693871" y="6547883"/>
                </a:lnTo>
                <a:lnTo>
                  <a:pt x="3843112" y="6596749"/>
                </a:lnTo>
                <a:lnTo>
                  <a:pt x="3900111" y="6675755"/>
                </a:lnTo>
                <a:lnTo>
                  <a:pt x="3843112" y="6754762"/>
                </a:lnTo>
                <a:lnTo>
                  <a:pt x="3843112" y="6754762"/>
                </a:lnTo>
                <a:close/>
                <a:moveTo>
                  <a:pt x="3608627" y="6845953"/>
                </a:moveTo>
                <a:lnTo>
                  <a:pt x="3693744" y="6818121"/>
                </a:lnTo>
                <a:lnTo>
                  <a:pt x="3693744" y="6728341"/>
                </a:lnTo>
                <a:lnTo>
                  <a:pt x="3746290" y="6801320"/>
                </a:lnTo>
                <a:lnTo>
                  <a:pt x="3831407" y="6773488"/>
                </a:lnTo>
                <a:lnTo>
                  <a:pt x="3778733" y="6843644"/>
                </a:lnTo>
                <a:lnTo>
                  <a:pt x="3831407" y="6916751"/>
                </a:lnTo>
                <a:lnTo>
                  <a:pt x="3746163" y="6888791"/>
                </a:lnTo>
                <a:lnTo>
                  <a:pt x="3693871" y="6962282"/>
                </a:lnTo>
                <a:lnTo>
                  <a:pt x="3693871" y="6872502"/>
                </a:lnTo>
                <a:close/>
                <a:moveTo>
                  <a:pt x="2817257" y="6757071"/>
                </a:moveTo>
                <a:lnTo>
                  <a:pt x="2817257" y="6757071"/>
                </a:lnTo>
                <a:lnTo>
                  <a:pt x="2725015" y="6787211"/>
                </a:lnTo>
                <a:lnTo>
                  <a:pt x="2668144" y="6705768"/>
                </a:lnTo>
                <a:lnTo>
                  <a:pt x="2668144" y="6547883"/>
                </a:lnTo>
                <a:lnTo>
                  <a:pt x="2817384" y="6596749"/>
                </a:lnTo>
                <a:lnTo>
                  <a:pt x="2874383" y="6675755"/>
                </a:lnTo>
                <a:lnTo>
                  <a:pt x="2817384" y="6754762"/>
                </a:lnTo>
                <a:lnTo>
                  <a:pt x="2817384" y="6754762"/>
                </a:lnTo>
                <a:close/>
                <a:moveTo>
                  <a:pt x="2582772" y="6843773"/>
                </a:moveTo>
                <a:lnTo>
                  <a:pt x="2667889" y="6815941"/>
                </a:lnTo>
                <a:lnTo>
                  <a:pt x="2667889" y="6726161"/>
                </a:lnTo>
                <a:lnTo>
                  <a:pt x="2720435" y="6799139"/>
                </a:lnTo>
                <a:lnTo>
                  <a:pt x="2805679" y="6771307"/>
                </a:lnTo>
                <a:lnTo>
                  <a:pt x="2753006" y="6844157"/>
                </a:lnTo>
                <a:lnTo>
                  <a:pt x="2805679" y="6917264"/>
                </a:lnTo>
                <a:lnTo>
                  <a:pt x="2720562" y="6889304"/>
                </a:lnTo>
                <a:lnTo>
                  <a:pt x="2668144" y="6962282"/>
                </a:lnTo>
                <a:lnTo>
                  <a:pt x="2668144" y="6872502"/>
                </a:lnTo>
                <a:close/>
                <a:moveTo>
                  <a:pt x="1791402" y="6754891"/>
                </a:moveTo>
                <a:lnTo>
                  <a:pt x="1791402" y="6754891"/>
                </a:lnTo>
                <a:lnTo>
                  <a:pt x="1699161" y="6785031"/>
                </a:lnTo>
                <a:lnTo>
                  <a:pt x="1642416" y="6705768"/>
                </a:lnTo>
                <a:lnTo>
                  <a:pt x="1642416" y="6547883"/>
                </a:lnTo>
                <a:lnTo>
                  <a:pt x="1791657" y="6596749"/>
                </a:lnTo>
                <a:lnTo>
                  <a:pt x="1848656" y="6675755"/>
                </a:lnTo>
                <a:lnTo>
                  <a:pt x="1791657" y="6754762"/>
                </a:lnTo>
                <a:lnTo>
                  <a:pt x="1791657" y="6754762"/>
                </a:lnTo>
                <a:close/>
                <a:moveTo>
                  <a:pt x="1557045" y="6843773"/>
                </a:moveTo>
                <a:lnTo>
                  <a:pt x="1642161" y="6815941"/>
                </a:lnTo>
                <a:lnTo>
                  <a:pt x="1642161" y="6726161"/>
                </a:lnTo>
                <a:lnTo>
                  <a:pt x="1694835" y="6799139"/>
                </a:lnTo>
                <a:lnTo>
                  <a:pt x="1779951" y="6771307"/>
                </a:lnTo>
                <a:lnTo>
                  <a:pt x="1727278" y="6844157"/>
                </a:lnTo>
                <a:lnTo>
                  <a:pt x="1779951" y="6917264"/>
                </a:lnTo>
                <a:lnTo>
                  <a:pt x="1694835" y="6889304"/>
                </a:lnTo>
                <a:lnTo>
                  <a:pt x="1642543" y="6962282"/>
                </a:lnTo>
                <a:lnTo>
                  <a:pt x="1642543" y="6872502"/>
                </a:lnTo>
                <a:close/>
                <a:moveTo>
                  <a:pt x="765675" y="6754891"/>
                </a:moveTo>
                <a:lnTo>
                  <a:pt x="765675" y="6754891"/>
                </a:lnTo>
                <a:lnTo>
                  <a:pt x="674324" y="6785031"/>
                </a:lnTo>
                <a:lnTo>
                  <a:pt x="616688" y="6705768"/>
                </a:lnTo>
                <a:lnTo>
                  <a:pt x="616688" y="6547883"/>
                </a:lnTo>
                <a:lnTo>
                  <a:pt x="765929" y="6596749"/>
                </a:lnTo>
                <a:lnTo>
                  <a:pt x="822928" y="6675755"/>
                </a:lnTo>
                <a:lnTo>
                  <a:pt x="765929" y="6754762"/>
                </a:lnTo>
                <a:lnTo>
                  <a:pt x="765929" y="6754762"/>
                </a:lnTo>
                <a:close/>
                <a:moveTo>
                  <a:pt x="531317" y="6843773"/>
                </a:moveTo>
                <a:lnTo>
                  <a:pt x="616434" y="6815941"/>
                </a:lnTo>
                <a:lnTo>
                  <a:pt x="616434" y="6726161"/>
                </a:lnTo>
                <a:lnTo>
                  <a:pt x="669107" y="6799139"/>
                </a:lnTo>
                <a:lnTo>
                  <a:pt x="754224" y="6771307"/>
                </a:lnTo>
                <a:lnTo>
                  <a:pt x="701678" y="6844157"/>
                </a:lnTo>
                <a:lnTo>
                  <a:pt x="754224" y="6917264"/>
                </a:lnTo>
                <a:lnTo>
                  <a:pt x="669107" y="6889304"/>
                </a:lnTo>
                <a:lnTo>
                  <a:pt x="616816" y="6962282"/>
                </a:lnTo>
                <a:lnTo>
                  <a:pt x="616816" y="6872502"/>
                </a:lnTo>
                <a:close/>
                <a:moveTo>
                  <a:pt x="259936" y="6754891"/>
                </a:moveTo>
                <a:lnTo>
                  <a:pt x="259936" y="6754891"/>
                </a:lnTo>
                <a:lnTo>
                  <a:pt x="203573" y="6675755"/>
                </a:lnTo>
                <a:lnTo>
                  <a:pt x="260572" y="6596749"/>
                </a:lnTo>
                <a:lnTo>
                  <a:pt x="409813" y="6547883"/>
                </a:lnTo>
                <a:lnTo>
                  <a:pt x="409813" y="6705768"/>
                </a:lnTo>
                <a:lnTo>
                  <a:pt x="352814" y="6784774"/>
                </a:lnTo>
                <a:lnTo>
                  <a:pt x="260572" y="6754634"/>
                </a:lnTo>
                <a:lnTo>
                  <a:pt x="260572" y="6754634"/>
                </a:lnTo>
                <a:close/>
                <a:moveTo>
                  <a:pt x="309810" y="6843644"/>
                </a:moveTo>
                <a:lnTo>
                  <a:pt x="252811" y="6922779"/>
                </a:lnTo>
                <a:lnTo>
                  <a:pt x="103825" y="6971645"/>
                </a:lnTo>
                <a:lnTo>
                  <a:pt x="103825" y="6813504"/>
                </a:lnTo>
                <a:lnTo>
                  <a:pt x="160824" y="6734369"/>
                </a:lnTo>
                <a:lnTo>
                  <a:pt x="253065" y="6764638"/>
                </a:lnTo>
                <a:lnTo>
                  <a:pt x="253065" y="6764638"/>
                </a:lnTo>
                <a:close/>
                <a:moveTo>
                  <a:pt x="494548" y="272258"/>
                </a:moveTo>
                <a:lnTo>
                  <a:pt x="409431" y="300090"/>
                </a:lnTo>
                <a:lnTo>
                  <a:pt x="409431" y="389870"/>
                </a:lnTo>
                <a:lnTo>
                  <a:pt x="356249" y="317404"/>
                </a:lnTo>
                <a:lnTo>
                  <a:pt x="271132" y="345236"/>
                </a:lnTo>
                <a:lnTo>
                  <a:pt x="323678" y="272258"/>
                </a:lnTo>
                <a:lnTo>
                  <a:pt x="271641" y="199280"/>
                </a:lnTo>
                <a:lnTo>
                  <a:pt x="356249" y="227111"/>
                </a:lnTo>
                <a:lnTo>
                  <a:pt x="408922" y="154133"/>
                </a:lnTo>
                <a:lnTo>
                  <a:pt x="408922" y="243913"/>
                </a:lnTo>
                <a:close/>
                <a:moveTo>
                  <a:pt x="1520275" y="272258"/>
                </a:moveTo>
                <a:lnTo>
                  <a:pt x="1435031" y="300090"/>
                </a:lnTo>
                <a:lnTo>
                  <a:pt x="1435031" y="389870"/>
                </a:lnTo>
                <a:lnTo>
                  <a:pt x="1382485" y="316891"/>
                </a:lnTo>
                <a:lnTo>
                  <a:pt x="1297750" y="345236"/>
                </a:lnTo>
                <a:lnTo>
                  <a:pt x="1350296" y="272258"/>
                </a:lnTo>
                <a:lnTo>
                  <a:pt x="1297750" y="199280"/>
                </a:lnTo>
                <a:lnTo>
                  <a:pt x="1382867" y="227111"/>
                </a:lnTo>
                <a:lnTo>
                  <a:pt x="1435413" y="154133"/>
                </a:lnTo>
                <a:lnTo>
                  <a:pt x="1435413" y="243913"/>
                </a:lnTo>
                <a:close/>
                <a:moveTo>
                  <a:pt x="2546003" y="272258"/>
                </a:moveTo>
                <a:lnTo>
                  <a:pt x="2460759" y="300090"/>
                </a:lnTo>
                <a:lnTo>
                  <a:pt x="2460759" y="389870"/>
                </a:lnTo>
                <a:lnTo>
                  <a:pt x="2408213" y="316891"/>
                </a:lnTo>
                <a:lnTo>
                  <a:pt x="2323096" y="344723"/>
                </a:lnTo>
                <a:lnTo>
                  <a:pt x="2375642" y="271745"/>
                </a:lnTo>
                <a:lnTo>
                  <a:pt x="2322969" y="198766"/>
                </a:lnTo>
                <a:lnTo>
                  <a:pt x="2408213" y="226598"/>
                </a:lnTo>
                <a:lnTo>
                  <a:pt x="2460759" y="153620"/>
                </a:lnTo>
                <a:lnTo>
                  <a:pt x="2460759" y="243400"/>
                </a:lnTo>
                <a:close/>
                <a:moveTo>
                  <a:pt x="3571603" y="272258"/>
                </a:moveTo>
                <a:lnTo>
                  <a:pt x="3486105" y="300090"/>
                </a:lnTo>
                <a:lnTo>
                  <a:pt x="3486105" y="389870"/>
                </a:lnTo>
                <a:lnTo>
                  <a:pt x="3433431" y="316891"/>
                </a:lnTo>
                <a:lnTo>
                  <a:pt x="3348442" y="344723"/>
                </a:lnTo>
                <a:lnTo>
                  <a:pt x="3400988" y="271745"/>
                </a:lnTo>
                <a:lnTo>
                  <a:pt x="3348696" y="199280"/>
                </a:lnTo>
                <a:lnTo>
                  <a:pt x="3433813" y="227111"/>
                </a:lnTo>
                <a:lnTo>
                  <a:pt x="3486105" y="154133"/>
                </a:lnTo>
                <a:lnTo>
                  <a:pt x="3486105" y="243913"/>
                </a:lnTo>
                <a:close/>
                <a:moveTo>
                  <a:pt x="4597331" y="272258"/>
                </a:moveTo>
                <a:lnTo>
                  <a:pt x="4512214" y="300090"/>
                </a:lnTo>
                <a:lnTo>
                  <a:pt x="4512214" y="389870"/>
                </a:lnTo>
                <a:lnTo>
                  <a:pt x="4459541" y="316891"/>
                </a:lnTo>
                <a:lnTo>
                  <a:pt x="4374424" y="344723"/>
                </a:lnTo>
                <a:lnTo>
                  <a:pt x="4427606" y="272258"/>
                </a:lnTo>
                <a:lnTo>
                  <a:pt x="4374933" y="199280"/>
                </a:lnTo>
                <a:lnTo>
                  <a:pt x="4460050" y="227111"/>
                </a:lnTo>
                <a:lnTo>
                  <a:pt x="4512723" y="154133"/>
                </a:lnTo>
                <a:lnTo>
                  <a:pt x="4512723" y="243913"/>
                </a:lnTo>
                <a:close/>
                <a:moveTo>
                  <a:pt x="5623058" y="272258"/>
                </a:moveTo>
                <a:lnTo>
                  <a:pt x="5537941" y="300090"/>
                </a:lnTo>
                <a:lnTo>
                  <a:pt x="5537941" y="389870"/>
                </a:lnTo>
                <a:lnTo>
                  <a:pt x="5485268" y="316891"/>
                </a:lnTo>
                <a:lnTo>
                  <a:pt x="5400152" y="344723"/>
                </a:lnTo>
                <a:lnTo>
                  <a:pt x="5452824" y="271745"/>
                </a:lnTo>
                <a:lnTo>
                  <a:pt x="5400152" y="198766"/>
                </a:lnTo>
                <a:lnTo>
                  <a:pt x="5485268" y="226598"/>
                </a:lnTo>
                <a:lnTo>
                  <a:pt x="5537941" y="153620"/>
                </a:lnTo>
                <a:lnTo>
                  <a:pt x="5537941" y="243400"/>
                </a:lnTo>
                <a:close/>
                <a:moveTo>
                  <a:pt x="6648786" y="272258"/>
                </a:moveTo>
                <a:lnTo>
                  <a:pt x="6563669" y="300090"/>
                </a:lnTo>
                <a:lnTo>
                  <a:pt x="6563669" y="389870"/>
                </a:lnTo>
                <a:lnTo>
                  <a:pt x="6510996" y="316891"/>
                </a:lnTo>
                <a:lnTo>
                  <a:pt x="6425879" y="344723"/>
                </a:lnTo>
                <a:lnTo>
                  <a:pt x="6478425" y="271745"/>
                </a:lnTo>
                <a:lnTo>
                  <a:pt x="6425879" y="198766"/>
                </a:lnTo>
                <a:lnTo>
                  <a:pt x="6510996" y="226598"/>
                </a:lnTo>
                <a:lnTo>
                  <a:pt x="6563669" y="153620"/>
                </a:lnTo>
                <a:lnTo>
                  <a:pt x="6563669" y="243400"/>
                </a:lnTo>
                <a:close/>
                <a:moveTo>
                  <a:pt x="6795482" y="711924"/>
                </a:moveTo>
                <a:lnTo>
                  <a:pt x="6827925" y="666905"/>
                </a:lnTo>
                <a:lnTo>
                  <a:pt x="6965715" y="711924"/>
                </a:lnTo>
                <a:lnTo>
                  <a:pt x="6827925" y="757070"/>
                </a:lnTo>
                <a:close/>
                <a:moveTo>
                  <a:pt x="6908717" y="888790"/>
                </a:moveTo>
                <a:lnTo>
                  <a:pt x="6770926" y="843644"/>
                </a:lnTo>
                <a:lnTo>
                  <a:pt x="6770926" y="787852"/>
                </a:lnTo>
                <a:lnTo>
                  <a:pt x="6823600" y="770665"/>
                </a:lnTo>
                <a:close/>
                <a:moveTo>
                  <a:pt x="6823600" y="653310"/>
                </a:moveTo>
                <a:lnTo>
                  <a:pt x="6770926" y="636124"/>
                </a:lnTo>
                <a:lnTo>
                  <a:pt x="6770926" y="580332"/>
                </a:lnTo>
                <a:lnTo>
                  <a:pt x="6908589" y="535185"/>
                </a:lnTo>
                <a:close/>
                <a:moveTo>
                  <a:pt x="6816475" y="663058"/>
                </a:moveTo>
                <a:lnTo>
                  <a:pt x="6781359" y="711924"/>
                </a:lnTo>
                <a:lnTo>
                  <a:pt x="6816602" y="760790"/>
                </a:lnTo>
                <a:lnTo>
                  <a:pt x="6759603" y="779515"/>
                </a:lnTo>
                <a:lnTo>
                  <a:pt x="6759603" y="839924"/>
                </a:lnTo>
                <a:lnTo>
                  <a:pt x="6702477" y="821327"/>
                </a:lnTo>
                <a:lnTo>
                  <a:pt x="6666852" y="870065"/>
                </a:lnTo>
                <a:lnTo>
                  <a:pt x="6631737" y="821199"/>
                </a:lnTo>
                <a:lnTo>
                  <a:pt x="6574738" y="839796"/>
                </a:lnTo>
                <a:lnTo>
                  <a:pt x="6574738" y="779515"/>
                </a:lnTo>
                <a:lnTo>
                  <a:pt x="6517739" y="760790"/>
                </a:lnTo>
                <a:lnTo>
                  <a:pt x="6552855" y="711924"/>
                </a:lnTo>
                <a:lnTo>
                  <a:pt x="6517739" y="663058"/>
                </a:lnTo>
                <a:lnTo>
                  <a:pt x="6574738" y="644460"/>
                </a:lnTo>
                <a:lnTo>
                  <a:pt x="6574738" y="584051"/>
                </a:lnTo>
                <a:lnTo>
                  <a:pt x="6631737" y="602648"/>
                </a:lnTo>
                <a:lnTo>
                  <a:pt x="6666852" y="553782"/>
                </a:lnTo>
                <a:lnTo>
                  <a:pt x="6702095" y="602648"/>
                </a:lnTo>
                <a:lnTo>
                  <a:pt x="6759094" y="584051"/>
                </a:lnTo>
                <a:lnTo>
                  <a:pt x="6759094" y="644460"/>
                </a:lnTo>
                <a:close/>
                <a:moveTo>
                  <a:pt x="6759476" y="1285746"/>
                </a:moveTo>
                <a:lnTo>
                  <a:pt x="6759476" y="1285746"/>
                </a:lnTo>
                <a:lnTo>
                  <a:pt x="6667235" y="1414004"/>
                </a:lnTo>
                <a:lnTo>
                  <a:pt x="6575120" y="1285746"/>
                </a:lnTo>
                <a:lnTo>
                  <a:pt x="6575120" y="1188014"/>
                </a:lnTo>
                <a:lnTo>
                  <a:pt x="6667235" y="1157874"/>
                </a:lnTo>
                <a:lnTo>
                  <a:pt x="6759603" y="1188014"/>
                </a:lnTo>
                <a:lnTo>
                  <a:pt x="6759603" y="1285618"/>
                </a:lnTo>
                <a:close/>
                <a:moveTo>
                  <a:pt x="6685810" y="1695272"/>
                </a:moveTo>
                <a:lnTo>
                  <a:pt x="6770926" y="1667312"/>
                </a:lnTo>
                <a:lnTo>
                  <a:pt x="6770926" y="1577532"/>
                </a:lnTo>
                <a:lnTo>
                  <a:pt x="6823600" y="1650510"/>
                </a:lnTo>
                <a:lnTo>
                  <a:pt x="6908717" y="1622678"/>
                </a:lnTo>
                <a:lnTo>
                  <a:pt x="6856171" y="1695656"/>
                </a:lnTo>
                <a:lnTo>
                  <a:pt x="6908589" y="1767865"/>
                </a:lnTo>
                <a:lnTo>
                  <a:pt x="6823472" y="1739905"/>
                </a:lnTo>
                <a:lnTo>
                  <a:pt x="6770799" y="1813012"/>
                </a:lnTo>
                <a:lnTo>
                  <a:pt x="6770799" y="1723232"/>
                </a:lnTo>
                <a:close/>
                <a:moveTo>
                  <a:pt x="6759476" y="2708504"/>
                </a:moveTo>
                <a:lnTo>
                  <a:pt x="6759476" y="2708504"/>
                </a:lnTo>
                <a:lnTo>
                  <a:pt x="6667235" y="2836761"/>
                </a:lnTo>
                <a:lnTo>
                  <a:pt x="6575120" y="2708504"/>
                </a:lnTo>
                <a:lnTo>
                  <a:pt x="6575120" y="2610772"/>
                </a:lnTo>
                <a:lnTo>
                  <a:pt x="6667235" y="2580503"/>
                </a:lnTo>
                <a:lnTo>
                  <a:pt x="6759603" y="2610772"/>
                </a:lnTo>
                <a:lnTo>
                  <a:pt x="6759603" y="2708375"/>
                </a:lnTo>
                <a:close/>
                <a:moveTo>
                  <a:pt x="6685810" y="3117901"/>
                </a:moveTo>
                <a:lnTo>
                  <a:pt x="6770926" y="3090069"/>
                </a:lnTo>
                <a:lnTo>
                  <a:pt x="6770926" y="3000289"/>
                </a:lnTo>
                <a:lnTo>
                  <a:pt x="6823600" y="3073267"/>
                </a:lnTo>
                <a:lnTo>
                  <a:pt x="6908589" y="3045307"/>
                </a:lnTo>
                <a:lnTo>
                  <a:pt x="6856043" y="3118286"/>
                </a:lnTo>
                <a:lnTo>
                  <a:pt x="6908589" y="3191520"/>
                </a:lnTo>
                <a:lnTo>
                  <a:pt x="6823472" y="3163560"/>
                </a:lnTo>
                <a:lnTo>
                  <a:pt x="6770799" y="3236667"/>
                </a:lnTo>
                <a:lnTo>
                  <a:pt x="6770799" y="3146887"/>
                </a:lnTo>
                <a:close/>
                <a:moveTo>
                  <a:pt x="6759476" y="4131133"/>
                </a:moveTo>
                <a:lnTo>
                  <a:pt x="6759476" y="4131133"/>
                </a:lnTo>
                <a:lnTo>
                  <a:pt x="6667235" y="4259390"/>
                </a:lnTo>
                <a:lnTo>
                  <a:pt x="6575120" y="4131133"/>
                </a:lnTo>
                <a:lnTo>
                  <a:pt x="6575120" y="4033401"/>
                </a:lnTo>
                <a:lnTo>
                  <a:pt x="6667235" y="4003132"/>
                </a:lnTo>
                <a:lnTo>
                  <a:pt x="6759603" y="4033401"/>
                </a:lnTo>
                <a:lnTo>
                  <a:pt x="6759603" y="4131004"/>
                </a:lnTo>
                <a:close/>
                <a:moveTo>
                  <a:pt x="6685810" y="4540530"/>
                </a:moveTo>
                <a:lnTo>
                  <a:pt x="6770926" y="4512698"/>
                </a:lnTo>
                <a:lnTo>
                  <a:pt x="6770926" y="4422918"/>
                </a:lnTo>
                <a:lnTo>
                  <a:pt x="6823600" y="4495896"/>
                </a:lnTo>
                <a:lnTo>
                  <a:pt x="6908717" y="4468064"/>
                </a:lnTo>
                <a:lnTo>
                  <a:pt x="6856171" y="4541043"/>
                </a:lnTo>
                <a:lnTo>
                  <a:pt x="6908717" y="4614021"/>
                </a:lnTo>
                <a:lnTo>
                  <a:pt x="6823600" y="4586061"/>
                </a:lnTo>
                <a:lnTo>
                  <a:pt x="6770926" y="4659040"/>
                </a:lnTo>
                <a:lnTo>
                  <a:pt x="6770926" y="4569259"/>
                </a:lnTo>
                <a:close/>
                <a:moveTo>
                  <a:pt x="6759476" y="5553762"/>
                </a:moveTo>
                <a:lnTo>
                  <a:pt x="6759476" y="5553762"/>
                </a:lnTo>
                <a:lnTo>
                  <a:pt x="6667235" y="5682019"/>
                </a:lnTo>
                <a:lnTo>
                  <a:pt x="6575120" y="5553762"/>
                </a:lnTo>
                <a:lnTo>
                  <a:pt x="6575120" y="5456030"/>
                </a:lnTo>
                <a:lnTo>
                  <a:pt x="6667235" y="5425761"/>
                </a:lnTo>
                <a:lnTo>
                  <a:pt x="6759603" y="5456030"/>
                </a:lnTo>
                <a:lnTo>
                  <a:pt x="6759603" y="5553634"/>
                </a:lnTo>
                <a:close/>
                <a:moveTo>
                  <a:pt x="6685810" y="5963159"/>
                </a:moveTo>
                <a:lnTo>
                  <a:pt x="6770926" y="5935327"/>
                </a:lnTo>
                <a:lnTo>
                  <a:pt x="6770926" y="5845547"/>
                </a:lnTo>
                <a:lnTo>
                  <a:pt x="6823600" y="5918525"/>
                </a:lnTo>
                <a:lnTo>
                  <a:pt x="6908589" y="5891335"/>
                </a:lnTo>
                <a:lnTo>
                  <a:pt x="6856043" y="5964313"/>
                </a:lnTo>
                <a:lnTo>
                  <a:pt x="6908589" y="6037291"/>
                </a:lnTo>
                <a:lnTo>
                  <a:pt x="6823472" y="6009331"/>
                </a:lnTo>
                <a:lnTo>
                  <a:pt x="6770799" y="6082310"/>
                </a:lnTo>
                <a:lnTo>
                  <a:pt x="6770799" y="5992530"/>
                </a:lnTo>
                <a:close/>
                <a:moveTo>
                  <a:pt x="6795482" y="6402953"/>
                </a:moveTo>
                <a:lnTo>
                  <a:pt x="6827925" y="6357806"/>
                </a:lnTo>
                <a:lnTo>
                  <a:pt x="6965715" y="6402953"/>
                </a:lnTo>
                <a:lnTo>
                  <a:pt x="6827925" y="6449253"/>
                </a:lnTo>
                <a:close/>
                <a:moveTo>
                  <a:pt x="6908717" y="6579819"/>
                </a:moveTo>
                <a:lnTo>
                  <a:pt x="6770926" y="6534672"/>
                </a:lnTo>
                <a:lnTo>
                  <a:pt x="6770926" y="6478881"/>
                </a:lnTo>
                <a:lnTo>
                  <a:pt x="6823600" y="6461694"/>
                </a:lnTo>
                <a:close/>
                <a:moveTo>
                  <a:pt x="6823600" y="6344339"/>
                </a:moveTo>
                <a:lnTo>
                  <a:pt x="6770926" y="6327024"/>
                </a:lnTo>
                <a:lnTo>
                  <a:pt x="6770926" y="6272259"/>
                </a:lnTo>
                <a:lnTo>
                  <a:pt x="6908589" y="6227240"/>
                </a:lnTo>
                <a:close/>
                <a:moveTo>
                  <a:pt x="6666852" y="6226214"/>
                </a:moveTo>
                <a:lnTo>
                  <a:pt x="6574738" y="6097957"/>
                </a:lnTo>
                <a:lnTo>
                  <a:pt x="6574738" y="6000353"/>
                </a:lnTo>
                <a:lnTo>
                  <a:pt x="6666852" y="5970213"/>
                </a:lnTo>
                <a:lnTo>
                  <a:pt x="6759094" y="6000353"/>
                </a:lnTo>
                <a:lnTo>
                  <a:pt x="6759094" y="6098085"/>
                </a:lnTo>
                <a:close/>
                <a:moveTo>
                  <a:pt x="6759094" y="6117837"/>
                </a:moveTo>
                <a:lnTo>
                  <a:pt x="6759094" y="6263922"/>
                </a:lnTo>
                <a:lnTo>
                  <a:pt x="6706548" y="6281108"/>
                </a:lnTo>
                <a:lnTo>
                  <a:pt x="6673977" y="6235962"/>
                </a:lnTo>
                <a:close/>
                <a:moveTo>
                  <a:pt x="6061874" y="6266230"/>
                </a:moveTo>
                <a:lnTo>
                  <a:pt x="6061874" y="6168498"/>
                </a:lnTo>
                <a:lnTo>
                  <a:pt x="6154116" y="6138358"/>
                </a:lnTo>
                <a:lnTo>
                  <a:pt x="6246358" y="6168627"/>
                </a:lnTo>
                <a:lnTo>
                  <a:pt x="6246358" y="6266230"/>
                </a:lnTo>
                <a:lnTo>
                  <a:pt x="6246358" y="6266230"/>
                </a:lnTo>
                <a:lnTo>
                  <a:pt x="6154243" y="6394487"/>
                </a:lnTo>
                <a:close/>
                <a:moveTo>
                  <a:pt x="5769246" y="6403978"/>
                </a:moveTo>
                <a:lnTo>
                  <a:pt x="5801689" y="6359473"/>
                </a:lnTo>
                <a:lnTo>
                  <a:pt x="5939479" y="6404620"/>
                </a:lnTo>
                <a:lnTo>
                  <a:pt x="5801689" y="6449253"/>
                </a:lnTo>
                <a:close/>
                <a:moveTo>
                  <a:pt x="5882480" y="6580845"/>
                </a:moveTo>
                <a:lnTo>
                  <a:pt x="5744690" y="6535699"/>
                </a:lnTo>
                <a:lnTo>
                  <a:pt x="5744690" y="6479907"/>
                </a:lnTo>
                <a:lnTo>
                  <a:pt x="5797363" y="6462720"/>
                </a:lnTo>
                <a:close/>
                <a:moveTo>
                  <a:pt x="5640743" y="6226214"/>
                </a:moveTo>
                <a:lnTo>
                  <a:pt x="5548502" y="6097957"/>
                </a:lnTo>
                <a:lnTo>
                  <a:pt x="5548502" y="6000353"/>
                </a:lnTo>
                <a:lnTo>
                  <a:pt x="5640743" y="5970213"/>
                </a:lnTo>
                <a:lnTo>
                  <a:pt x="5732858" y="6000353"/>
                </a:lnTo>
                <a:lnTo>
                  <a:pt x="5732858" y="6098085"/>
                </a:lnTo>
                <a:close/>
                <a:moveTo>
                  <a:pt x="5732858" y="6117837"/>
                </a:moveTo>
                <a:lnTo>
                  <a:pt x="5732858" y="6263922"/>
                </a:lnTo>
                <a:lnTo>
                  <a:pt x="5680312" y="6281108"/>
                </a:lnTo>
                <a:lnTo>
                  <a:pt x="5649013" y="6235962"/>
                </a:lnTo>
                <a:close/>
                <a:moveTo>
                  <a:pt x="5035638" y="6266230"/>
                </a:moveTo>
                <a:lnTo>
                  <a:pt x="5035638" y="6168498"/>
                </a:lnTo>
                <a:lnTo>
                  <a:pt x="5127880" y="6138358"/>
                </a:lnTo>
                <a:lnTo>
                  <a:pt x="5220121" y="6168627"/>
                </a:lnTo>
                <a:lnTo>
                  <a:pt x="5220121" y="6266230"/>
                </a:lnTo>
                <a:lnTo>
                  <a:pt x="5220121" y="6266230"/>
                </a:lnTo>
                <a:lnTo>
                  <a:pt x="5127880" y="6394487"/>
                </a:lnTo>
                <a:close/>
                <a:moveTo>
                  <a:pt x="4743009" y="6403978"/>
                </a:moveTo>
                <a:lnTo>
                  <a:pt x="4775580" y="6358832"/>
                </a:lnTo>
                <a:lnTo>
                  <a:pt x="4913243" y="6403978"/>
                </a:lnTo>
                <a:lnTo>
                  <a:pt x="4776598" y="6449253"/>
                </a:lnTo>
                <a:close/>
                <a:moveTo>
                  <a:pt x="4856244" y="6580845"/>
                </a:moveTo>
                <a:lnTo>
                  <a:pt x="4720235" y="6535699"/>
                </a:lnTo>
                <a:lnTo>
                  <a:pt x="4720235" y="6479907"/>
                </a:lnTo>
                <a:lnTo>
                  <a:pt x="4772781" y="6462720"/>
                </a:lnTo>
                <a:close/>
                <a:moveTo>
                  <a:pt x="4614507" y="6226214"/>
                </a:moveTo>
                <a:lnTo>
                  <a:pt x="4522265" y="6097957"/>
                </a:lnTo>
                <a:lnTo>
                  <a:pt x="4522265" y="6000353"/>
                </a:lnTo>
                <a:lnTo>
                  <a:pt x="4614507" y="5970213"/>
                </a:lnTo>
                <a:lnTo>
                  <a:pt x="4706749" y="6000353"/>
                </a:lnTo>
                <a:lnTo>
                  <a:pt x="4706749" y="6098085"/>
                </a:lnTo>
                <a:close/>
                <a:moveTo>
                  <a:pt x="4706749" y="6117837"/>
                </a:moveTo>
                <a:lnTo>
                  <a:pt x="4706749" y="6263922"/>
                </a:lnTo>
                <a:lnTo>
                  <a:pt x="4654075" y="6281108"/>
                </a:lnTo>
                <a:lnTo>
                  <a:pt x="4621504" y="6235962"/>
                </a:lnTo>
                <a:close/>
                <a:moveTo>
                  <a:pt x="4009401" y="6266230"/>
                </a:moveTo>
                <a:lnTo>
                  <a:pt x="4009401" y="6168498"/>
                </a:lnTo>
                <a:lnTo>
                  <a:pt x="4101643" y="6138358"/>
                </a:lnTo>
                <a:lnTo>
                  <a:pt x="4193885" y="6168627"/>
                </a:lnTo>
                <a:lnTo>
                  <a:pt x="4193885" y="6266230"/>
                </a:lnTo>
                <a:lnTo>
                  <a:pt x="4193885" y="6266230"/>
                </a:lnTo>
                <a:lnTo>
                  <a:pt x="4101643" y="6394487"/>
                </a:lnTo>
                <a:close/>
                <a:moveTo>
                  <a:pt x="3716772" y="6403978"/>
                </a:moveTo>
                <a:lnTo>
                  <a:pt x="3749343" y="6358832"/>
                </a:lnTo>
                <a:lnTo>
                  <a:pt x="3887133" y="6403978"/>
                </a:lnTo>
                <a:lnTo>
                  <a:pt x="3750870" y="6449253"/>
                </a:lnTo>
                <a:close/>
                <a:moveTo>
                  <a:pt x="3830134" y="6580845"/>
                </a:moveTo>
                <a:lnTo>
                  <a:pt x="3692344" y="6535699"/>
                </a:lnTo>
                <a:lnTo>
                  <a:pt x="3692344" y="6479907"/>
                </a:lnTo>
                <a:lnTo>
                  <a:pt x="3744890" y="6462720"/>
                </a:lnTo>
                <a:close/>
                <a:moveTo>
                  <a:pt x="3588398" y="6226214"/>
                </a:moveTo>
                <a:lnTo>
                  <a:pt x="3496156" y="6097957"/>
                </a:lnTo>
                <a:lnTo>
                  <a:pt x="3496156" y="6000353"/>
                </a:lnTo>
                <a:lnTo>
                  <a:pt x="3588398" y="5970213"/>
                </a:lnTo>
                <a:lnTo>
                  <a:pt x="3680639" y="6000353"/>
                </a:lnTo>
                <a:lnTo>
                  <a:pt x="3680639" y="6098085"/>
                </a:lnTo>
                <a:close/>
                <a:moveTo>
                  <a:pt x="3680639" y="6117837"/>
                </a:moveTo>
                <a:lnTo>
                  <a:pt x="3680639" y="6263922"/>
                </a:lnTo>
                <a:lnTo>
                  <a:pt x="3627966" y="6281108"/>
                </a:lnTo>
                <a:lnTo>
                  <a:pt x="3595522" y="6235962"/>
                </a:lnTo>
                <a:close/>
                <a:moveTo>
                  <a:pt x="2983292" y="6266230"/>
                </a:moveTo>
                <a:lnTo>
                  <a:pt x="2983292" y="6168498"/>
                </a:lnTo>
                <a:lnTo>
                  <a:pt x="3075534" y="6138358"/>
                </a:lnTo>
                <a:lnTo>
                  <a:pt x="3167775" y="6168627"/>
                </a:lnTo>
                <a:lnTo>
                  <a:pt x="3167775" y="6266230"/>
                </a:lnTo>
                <a:lnTo>
                  <a:pt x="3167775" y="6266230"/>
                </a:lnTo>
                <a:lnTo>
                  <a:pt x="3075534" y="6394487"/>
                </a:lnTo>
                <a:close/>
                <a:moveTo>
                  <a:pt x="2690663" y="6403978"/>
                </a:moveTo>
                <a:lnTo>
                  <a:pt x="2723234" y="6358832"/>
                </a:lnTo>
                <a:lnTo>
                  <a:pt x="2862678" y="6403978"/>
                </a:lnTo>
                <a:lnTo>
                  <a:pt x="2725143" y="6449253"/>
                </a:lnTo>
                <a:close/>
                <a:moveTo>
                  <a:pt x="2804025" y="6580845"/>
                </a:moveTo>
                <a:lnTo>
                  <a:pt x="2666235" y="6535699"/>
                </a:lnTo>
                <a:lnTo>
                  <a:pt x="2666235" y="6479907"/>
                </a:lnTo>
                <a:lnTo>
                  <a:pt x="2718781" y="6462720"/>
                </a:lnTo>
                <a:close/>
                <a:moveTo>
                  <a:pt x="2562288" y="6226214"/>
                </a:moveTo>
                <a:lnTo>
                  <a:pt x="2470047" y="6097957"/>
                </a:lnTo>
                <a:lnTo>
                  <a:pt x="2470047" y="6000353"/>
                </a:lnTo>
                <a:lnTo>
                  <a:pt x="2562288" y="5970213"/>
                </a:lnTo>
                <a:lnTo>
                  <a:pt x="2654530" y="6000353"/>
                </a:lnTo>
                <a:lnTo>
                  <a:pt x="2654530" y="6098085"/>
                </a:lnTo>
                <a:close/>
                <a:moveTo>
                  <a:pt x="2654530" y="6117837"/>
                </a:moveTo>
                <a:lnTo>
                  <a:pt x="2654530" y="6263922"/>
                </a:lnTo>
                <a:lnTo>
                  <a:pt x="2601857" y="6281108"/>
                </a:lnTo>
                <a:lnTo>
                  <a:pt x="2569413" y="6235962"/>
                </a:lnTo>
                <a:close/>
                <a:moveTo>
                  <a:pt x="1959346" y="6266230"/>
                </a:moveTo>
                <a:lnTo>
                  <a:pt x="1959346" y="6168498"/>
                </a:lnTo>
                <a:lnTo>
                  <a:pt x="2051587" y="6138358"/>
                </a:lnTo>
                <a:lnTo>
                  <a:pt x="2143829" y="6168627"/>
                </a:lnTo>
                <a:lnTo>
                  <a:pt x="2143829" y="6266230"/>
                </a:lnTo>
                <a:lnTo>
                  <a:pt x="2143829" y="6266230"/>
                </a:lnTo>
                <a:lnTo>
                  <a:pt x="2051587" y="6394487"/>
                </a:lnTo>
                <a:close/>
                <a:moveTo>
                  <a:pt x="1666717" y="6403978"/>
                </a:moveTo>
                <a:lnTo>
                  <a:pt x="1699288" y="6358832"/>
                </a:lnTo>
                <a:lnTo>
                  <a:pt x="1837078" y="6403978"/>
                </a:lnTo>
                <a:lnTo>
                  <a:pt x="1699415" y="6449253"/>
                </a:lnTo>
                <a:close/>
                <a:moveTo>
                  <a:pt x="1780079" y="6580845"/>
                </a:moveTo>
                <a:lnTo>
                  <a:pt x="1642289" y="6535699"/>
                </a:lnTo>
                <a:lnTo>
                  <a:pt x="1642289" y="6479907"/>
                </a:lnTo>
                <a:lnTo>
                  <a:pt x="1694962" y="6462720"/>
                </a:lnTo>
                <a:close/>
                <a:moveTo>
                  <a:pt x="1538342" y="6226214"/>
                </a:moveTo>
                <a:lnTo>
                  <a:pt x="1446100" y="6097957"/>
                </a:lnTo>
                <a:lnTo>
                  <a:pt x="1446100" y="6000353"/>
                </a:lnTo>
                <a:lnTo>
                  <a:pt x="1538342" y="5970213"/>
                </a:lnTo>
                <a:lnTo>
                  <a:pt x="1630584" y="6000353"/>
                </a:lnTo>
                <a:lnTo>
                  <a:pt x="1630584" y="6098085"/>
                </a:lnTo>
                <a:close/>
                <a:moveTo>
                  <a:pt x="1630584" y="6117837"/>
                </a:moveTo>
                <a:lnTo>
                  <a:pt x="1630584" y="6263922"/>
                </a:lnTo>
                <a:lnTo>
                  <a:pt x="1578038" y="6281108"/>
                </a:lnTo>
                <a:lnTo>
                  <a:pt x="1545467" y="6235962"/>
                </a:lnTo>
                <a:close/>
                <a:moveTo>
                  <a:pt x="933364" y="6266230"/>
                </a:moveTo>
                <a:lnTo>
                  <a:pt x="933364" y="6168498"/>
                </a:lnTo>
                <a:lnTo>
                  <a:pt x="1025478" y="6138358"/>
                </a:lnTo>
                <a:lnTo>
                  <a:pt x="1117847" y="6168627"/>
                </a:lnTo>
                <a:lnTo>
                  <a:pt x="1117847" y="6266230"/>
                </a:lnTo>
                <a:lnTo>
                  <a:pt x="1117847" y="6266230"/>
                </a:lnTo>
                <a:lnTo>
                  <a:pt x="1025605" y="6394487"/>
                </a:lnTo>
                <a:close/>
                <a:moveTo>
                  <a:pt x="640735" y="6403978"/>
                </a:moveTo>
                <a:lnTo>
                  <a:pt x="674324" y="6359473"/>
                </a:lnTo>
                <a:lnTo>
                  <a:pt x="812114" y="6404620"/>
                </a:lnTo>
                <a:lnTo>
                  <a:pt x="674324" y="6449253"/>
                </a:lnTo>
                <a:close/>
                <a:moveTo>
                  <a:pt x="753969" y="6580845"/>
                </a:moveTo>
                <a:lnTo>
                  <a:pt x="616179" y="6535699"/>
                </a:lnTo>
                <a:lnTo>
                  <a:pt x="616179" y="6479907"/>
                </a:lnTo>
                <a:lnTo>
                  <a:pt x="668853" y="6462720"/>
                </a:lnTo>
                <a:close/>
                <a:moveTo>
                  <a:pt x="512233" y="6226214"/>
                </a:moveTo>
                <a:lnTo>
                  <a:pt x="420118" y="6097957"/>
                </a:lnTo>
                <a:lnTo>
                  <a:pt x="420118" y="6000353"/>
                </a:lnTo>
                <a:lnTo>
                  <a:pt x="512233" y="5970213"/>
                </a:lnTo>
                <a:lnTo>
                  <a:pt x="605238" y="6000353"/>
                </a:lnTo>
                <a:lnTo>
                  <a:pt x="605238" y="6098085"/>
                </a:lnTo>
                <a:close/>
                <a:moveTo>
                  <a:pt x="604474" y="6117837"/>
                </a:moveTo>
                <a:lnTo>
                  <a:pt x="604474" y="6263922"/>
                </a:lnTo>
                <a:lnTo>
                  <a:pt x="551928" y="6281108"/>
                </a:lnTo>
                <a:lnTo>
                  <a:pt x="519357" y="6235962"/>
                </a:lnTo>
                <a:close/>
                <a:moveTo>
                  <a:pt x="505235" y="6235962"/>
                </a:moveTo>
                <a:lnTo>
                  <a:pt x="472664" y="6281108"/>
                </a:lnTo>
                <a:lnTo>
                  <a:pt x="420118" y="6263922"/>
                </a:lnTo>
                <a:lnTo>
                  <a:pt x="420118" y="6117837"/>
                </a:lnTo>
                <a:close/>
                <a:moveTo>
                  <a:pt x="493784" y="5420759"/>
                </a:moveTo>
                <a:lnTo>
                  <a:pt x="409431" y="5448847"/>
                </a:lnTo>
                <a:lnTo>
                  <a:pt x="409431" y="5538627"/>
                </a:lnTo>
                <a:lnTo>
                  <a:pt x="356249" y="5465777"/>
                </a:lnTo>
                <a:lnTo>
                  <a:pt x="271132" y="5493737"/>
                </a:lnTo>
                <a:lnTo>
                  <a:pt x="323678" y="5420630"/>
                </a:lnTo>
                <a:lnTo>
                  <a:pt x="271132" y="5347780"/>
                </a:lnTo>
                <a:lnTo>
                  <a:pt x="356249" y="5375612"/>
                </a:lnTo>
                <a:lnTo>
                  <a:pt x="408922" y="5302634"/>
                </a:lnTo>
                <a:lnTo>
                  <a:pt x="408922" y="5392414"/>
                </a:lnTo>
                <a:close/>
                <a:moveTo>
                  <a:pt x="493784" y="3997745"/>
                </a:moveTo>
                <a:lnTo>
                  <a:pt x="409431" y="4025192"/>
                </a:lnTo>
                <a:lnTo>
                  <a:pt x="409431" y="4114972"/>
                </a:lnTo>
                <a:lnTo>
                  <a:pt x="356249" y="4042763"/>
                </a:lnTo>
                <a:lnTo>
                  <a:pt x="271132" y="4070723"/>
                </a:lnTo>
                <a:lnTo>
                  <a:pt x="323678" y="3997745"/>
                </a:lnTo>
                <a:lnTo>
                  <a:pt x="271132" y="3924767"/>
                </a:lnTo>
                <a:lnTo>
                  <a:pt x="356249" y="3952598"/>
                </a:lnTo>
                <a:lnTo>
                  <a:pt x="408922" y="3879620"/>
                </a:lnTo>
                <a:lnTo>
                  <a:pt x="408922" y="3969400"/>
                </a:lnTo>
                <a:close/>
                <a:moveTo>
                  <a:pt x="493784" y="2574090"/>
                </a:moveTo>
                <a:lnTo>
                  <a:pt x="408667" y="2602050"/>
                </a:lnTo>
                <a:lnTo>
                  <a:pt x="408667" y="2691830"/>
                </a:lnTo>
                <a:lnTo>
                  <a:pt x="356249" y="2619878"/>
                </a:lnTo>
                <a:lnTo>
                  <a:pt x="271132" y="2647710"/>
                </a:lnTo>
                <a:lnTo>
                  <a:pt x="323678" y="2574731"/>
                </a:lnTo>
                <a:lnTo>
                  <a:pt x="271132" y="2501753"/>
                </a:lnTo>
                <a:lnTo>
                  <a:pt x="356249" y="2529585"/>
                </a:lnTo>
                <a:lnTo>
                  <a:pt x="408922" y="2456606"/>
                </a:lnTo>
                <a:lnTo>
                  <a:pt x="408922" y="2546386"/>
                </a:lnTo>
                <a:close/>
                <a:moveTo>
                  <a:pt x="493784" y="1151076"/>
                </a:moveTo>
                <a:lnTo>
                  <a:pt x="408667" y="1179036"/>
                </a:lnTo>
                <a:lnTo>
                  <a:pt x="408667" y="1268816"/>
                </a:lnTo>
                <a:lnTo>
                  <a:pt x="356249" y="1196864"/>
                </a:lnTo>
                <a:lnTo>
                  <a:pt x="271132" y="1224696"/>
                </a:lnTo>
                <a:lnTo>
                  <a:pt x="324187" y="1152231"/>
                </a:lnTo>
                <a:lnTo>
                  <a:pt x="271641" y="1079252"/>
                </a:lnTo>
                <a:lnTo>
                  <a:pt x="356249" y="1106699"/>
                </a:lnTo>
                <a:lnTo>
                  <a:pt x="408922" y="1033593"/>
                </a:lnTo>
                <a:lnTo>
                  <a:pt x="408922" y="1123373"/>
                </a:lnTo>
                <a:close/>
                <a:moveTo>
                  <a:pt x="384875" y="711924"/>
                </a:moveTo>
                <a:lnTo>
                  <a:pt x="352432" y="757070"/>
                </a:lnTo>
                <a:lnTo>
                  <a:pt x="214642" y="711924"/>
                </a:lnTo>
                <a:lnTo>
                  <a:pt x="352432" y="666905"/>
                </a:lnTo>
                <a:close/>
                <a:moveTo>
                  <a:pt x="271641" y="535185"/>
                </a:moveTo>
                <a:lnTo>
                  <a:pt x="409431" y="580332"/>
                </a:lnTo>
                <a:lnTo>
                  <a:pt x="409431" y="636124"/>
                </a:lnTo>
                <a:lnTo>
                  <a:pt x="356249" y="653310"/>
                </a:lnTo>
                <a:close/>
                <a:moveTo>
                  <a:pt x="356249" y="770665"/>
                </a:moveTo>
                <a:lnTo>
                  <a:pt x="408922" y="787852"/>
                </a:lnTo>
                <a:lnTo>
                  <a:pt x="408922" y="843644"/>
                </a:lnTo>
                <a:lnTo>
                  <a:pt x="271132" y="888790"/>
                </a:lnTo>
                <a:close/>
                <a:moveTo>
                  <a:pt x="512487" y="889816"/>
                </a:moveTo>
                <a:lnTo>
                  <a:pt x="604729" y="1018074"/>
                </a:lnTo>
                <a:lnTo>
                  <a:pt x="604729" y="1115806"/>
                </a:lnTo>
                <a:lnTo>
                  <a:pt x="512487" y="1146074"/>
                </a:lnTo>
                <a:lnTo>
                  <a:pt x="420373" y="1115806"/>
                </a:lnTo>
                <a:lnTo>
                  <a:pt x="420373" y="1018074"/>
                </a:lnTo>
                <a:close/>
                <a:moveTo>
                  <a:pt x="420882" y="998322"/>
                </a:moveTo>
                <a:lnTo>
                  <a:pt x="420882" y="852109"/>
                </a:lnTo>
                <a:lnTo>
                  <a:pt x="473427" y="834794"/>
                </a:lnTo>
                <a:lnTo>
                  <a:pt x="505998" y="879940"/>
                </a:lnTo>
                <a:close/>
                <a:moveTo>
                  <a:pt x="1118101" y="849928"/>
                </a:moveTo>
                <a:lnTo>
                  <a:pt x="1118101" y="849928"/>
                </a:lnTo>
                <a:lnTo>
                  <a:pt x="1118101" y="947019"/>
                </a:lnTo>
                <a:lnTo>
                  <a:pt x="1025860" y="977288"/>
                </a:lnTo>
                <a:lnTo>
                  <a:pt x="933745" y="947019"/>
                </a:lnTo>
                <a:lnTo>
                  <a:pt x="933745" y="849800"/>
                </a:lnTo>
                <a:lnTo>
                  <a:pt x="933745" y="849800"/>
                </a:lnTo>
                <a:lnTo>
                  <a:pt x="1025860" y="721543"/>
                </a:lnTo>
                <a:close/>
                <a:moveTo>
                  <a:pt x="1410730" y="712180"/>
                </a:moveTo>
                <a:lnTo>
                  <a:pt x="1378159" y="757327"/>
                </a:lnTo>
                <a:lnTo>
                  <a:pt x="1240369" y="711924"/>
                </a:lnTo>
                <a:lnTo>
                  <a:pt x="1378032" y="666905"/>
                </a:lnTo>
                <a:close/>
                <a:moveTo>
                  <a:pt x="1297750" y="535185"/>
                </a:moveTo>
                <a:lnTo>
                  <a:pt x="1435413" y="580332"/>
                </a:lnTo>
                <a:lnTo>
                  <a:pt x="1435413" y="636124"/>
                </a:lnTo>
                <a:lnTo>
                  <a:pt x="1382867" y="653310"/>
                </a:lnTo>
                <a:close/>
                <a:moveTo>
                  <a:pt x="1539487" y="889816"/>
                </a:moveTo>
                <a:lnTo>
                  <a:pt x="1631729" y="1018074"/>
                </a:lnTo>
                <a:lnTo>
                  <a:pt x="1631729" y="1115806"/>
                </a:lnTo>
                <a:lnTo>
                  <a:pt x="1539487" y="1146074"/>
                </a:lnTo>
                <a:lnTo>
                  <a:pt x="1447245" y="1115806"/>
                </a:lnTo>
                <a:lnTo>
                  <a:pt x="1447245" y="1018074"/>
                </a:lnTo>
                <a:close/>
                <a:moveTo>
                  <a:pt x="1446482" y="998322"/>
                </a:moveTo>
                <a:lnTo>
                  <a:pt x="1446482" y="852109"/>
                </a:lnTo>
                <a:lnTo>
                  <a:pt x="1499155" y="834794"/>
                </a:lnTo>
                <a:lnTo>
                  <a:pt x="1531726" y="879940"/>
                </a:lnTo>
                <a:close/>
                <a:moveTo>
                  <a:pt x="2143829" y="849672"/>
                </a:moveTo>
                <a:lnTo>
                  <a:pt x="2143829" y="849672"/>
                </a:lnTo>
                <a:lnTo>
                  <a:pt x="2143829" y="947019"/>
                </a:lnTo>
                <a:lnTo>
                  <a:pt x="2051587" y="977288"/>
                </a:lnTo>
                <a:lnTo>
                  <a:pt x="1959346" y="947019"/>
                </a:lnTo>
                <a:lnTo>
                  <a:pt x="1959346" y="849800"/>
                </a:lnTo>
                <a:lnTo>
                  <a:pt x="1959346" y="849800"/>
                </a:lnTo>
                <a:lnTo>
                  <a:pt x="2051587" y="721543"/>
                </a:lnTo>
                <a:close/>
                <a:moveTo>
                  <a:pt x="2436458" y="711924"/>
                </a:moveTo>
                <a:lnTo>
                  <a:pt x="2403887" y="757070"/>
                </a:lnTo>
                <a:lnTo>
                  <a:pt x="2266224" y="711924"/>
                </a:lnTo>
                <a:lnTo>
                  <a:pt x="2403887" y="666905"/>
                </a:lnTo>
                <a:close/>
                <a:moveTo>
                  <a:pt x="2323096" y="535185"/>
                </a:moveTo>
                <a:lnTo>
                  <a:pt x="2460886" y="580332"/>
                </a:lnTo>
                <a:lnTo>
                  <a:pt x="2460886" y="636124"/>
                </a:lnTo>
                <a:lnTo>
                  <a:pt x="2408340" y="653310"/>
                </a:lnTo>
                <a:close/>
                <a:moveTo>
                  <a:pt x="2564833" y="889816"/>
                </a:moveTo>
                <a:lnTo>
                  <a:pt x="2657074" y="1018074"/>
                </a:lnTo>
                <a:lnTo>
                  <a:pt x="2657074" y="1115806"/>
                </a:lnTo>
                <a:lnTo>
                  <a:pt x="2564833" y="1146074"/>
                </a:lnTo>
                <a:lnTo>
                  <a:pt x="2472591" y="1115806"/>
                </a:lnTo>
                <a:lnTo>
                  <a:pt x="2472591" y="1018074"/>
                </a:lnTo>
                <a:close/>
                <a:moveTo>
                  <a:pt x="2472209" y="998322"/>
                </a:moveTo>
                <a:lnTo>
                  <a:pt x="2472209" y="852109"/>
                </a:lnTo>
                <a:lnTo>
                  <a:pt x="2524883" y="834794"/>
                </a:lnTo>
                <a:lnTo>
                  <a:pt x="2557453" y="879940"/>
                </a:lnTo>
                <a:close/>
                <a:moveTo>
                  <a:pt x="3169557" y="849928"/>
                </a:moveTo>
                <a:lnTo>
                  <a:pt x="3169557" y="849928"/>
                </a:lnTo>
                <a:lnTo>
                  <a:pt x="3169557" y="947019"/>
                </a:lnTo>
                <a:lnTo>
                  <a:pt x="3077315" y="977288"/>
                </a:lnTo>
                <a:lnTo>
                  <a:pt x="2985073" y="947019"/>
                </a:lnTo>
                <a:lnTo>
                  <a:pt x="2985073" y="849800"/>
                </a:lnTo>
                <a:lnTo>
                  <a:pt x="2985073" y="849800"/>
                </a:lnTo>
                <a:lnTo>
                  <a:pt x="3077315" y="721543"/>
                </a:lnTo>
                <a:close/>
                <a:moveTo>
                  <a:pt x="3462185" y="712180"/>
                </a:moveTo>
                <a:lnTo>
                  <a:pt x="3429614" y="757327"/>
                </a:lnTo>
                <a:lnTo>
                  <a:pt x="3291824" y="712180"/>
                </a:lnTo>
                <a:lnTo>
                  <a:pt x="3429614" y="667162"/>
                </a:lnTo>
                <a:close/>
                <a:moveTo>
                  <a:pt x="3348696" y="535185"/>
                </a:moveTo>
                <a:lnTo>
                  <a:pt x="3486105" y="580332"/>
                </a:lnTo>
                <a:lnTo>
                  <a:pt x="3486105" y="636124"/>
                </a:lnTo>
                <a:lnTo>
                  <a:pt x="3433431" y="653310"/>
                </a:lnTo>
                <a:close/>
                <a:moveTo>
                  <a:pt x="3590433" y="889816"/>
                </a:moveTo>
                <a:lnTo>
                  <a:pt x="3682675" y="1018074"/>
                </a:lnTo>
                <a:lnTo>
                  <a:pt x="3682675" y="1115806"/>
                </a:lnTo>
                <a:lnTo>
                  <a:pt x="3590433" y="1146074"/>
                </a:lnTo>
                <a:lnTo>
                  <a:pt x="3498192" y="1115806"/>
                </a:lnTo>
                <a:lnTo>
                  <a:pt x="3498192" y="1018074"/>
                </a:lnTo>
                <a:close/>
                <a:moveTo>
                  <a:pt x="3497937" y="998322"/>
                </a:moveTo>
                <a:lnTo>
                  <a:pt x="3497937" y="852109"/>
                </a:lnTo>
                <a:lnTo>
                  <a:pt x="3550610" y="834794"/>
                </a:lnTo>
                <a:lnTo>
                  <a:pt x="3583054" y="879940"/>
                </a:lnTo>
                <a:close/>
                <a:moveTo>
                  <a:pt x="4195284" y="849928"/>
                </a:moveTo>
                <a:lnTo>
                  <a:pt x="4195284" y="849928"/>
                </a:lnTo>
                <a:lnTo>
                  <a:pt x="4195284" y="947019"/>
                </a:lnTo>
                <a:lnTo>
                  <a:pt x="4103042" y="977288"/>
                </a:lnTo>
                <a:lnTo>
                  <a:pt x="4010801" y="947019"/>
                </a:lnTo>
                <a:lnTo>
                  <a:pt x="4010801" y="849800"/>
                </a:lnTo>
                <a:lnTo>
                  <a:pt x="4010801" y="849800"/>
                </a:lnTo>
                <a:lnTo>
                  <a:pt x="4103042" y="721543"/>
                </a:lnTo>
                <a:close/>
                <a:moveTo>
                  <a:pt x="4487913" y="712180"/>
                </a:moveTo>
                <a:lnTo>
                  <a:pt x="4455342" y="757327"/>
                </a:lnTo>
                <a:lnTo>
                  <a:pt x="4317552" y="712180"/>
                </a:lnTo>
                <a:lnTo>
                  <a:pt x="4455342" y="667162"/>
                </a:lnTo>
                <a:close/>
                <a:moveTo>
                  <a:pt x="4374551" y="535442"/>
                </a:moveTo>
                <a:lnTo>
                  <a:pt x="4512341" y="580588"/>
                </a:lnTo>
                <a:lnTo>
                  <a:pt x="4512341" y="636380"/>
                </a:lnTo>
                <a:lnTo>
                  <a:pt x="4459668" y="653567"/>
                </a:lnTo>
                <a:close/>
                <a:moveTo>
                  <a:pt x="4616288" y="890073"/>
                </a:moveTo>
                <a:lnTo>
                  <a:pt x="4708530" y="1018330"/>
                </a:lnTo>
                <a:lnTo>
                  <a:pt x="4708530" y="1116062"/>
                </a:lnTo>
                <a:lnTo>
                  <a:pt x="4616288" y="1146331"/>
                </a:lnTo>
                <a:lnTo>
                  <a:pt x="4524046" y="1116062"/>
                </a:lnTo>
                <a:lnTo>
                  <a:pt x="4524046" y="1018330"/>
                </a:lnTo>
                <a:close/>
                <a:moveTo>
                  <a:pt x="4523664" y="998322"/>
                </a:moveTo>
                <a:lnTo>
                  <a:pt x="4523664" y="852109"/>
                </a:lnTo>
                <a:lnTo>
                  <a:pt x="4576338" y="834794"/>
                </a:lnTo>
                <a:lnTo>
                  <a:pt x="4608781" y="879940"/>
                </a:lnTo>
                <a:close/>
                <a:moveTo>
                  <a:pt x="5221012" y="849928"/>
                </a:moveTo>
                <a:lnTo>
                  <a:pt x="5221012" y="849928"/>
                </a:lnTo>
                <a:lnTo>
                  <a:pt x="5221012" y="947019"/>
                </a:lnTo>
                <a:lnTo>
                  <a:pt x="5128770" y="977288"/>
                </a:lnTo>
                <a:lnTo>
                  <a:pt x="5036528" y="947019"/>
                </a:lnTo>
                <a:lnTo>
                  <a:pt x="5036528" y="849800"/>
                </a:lnTo>
                <a:lnTo>
                  <a:pt x="5036528" y="849800"/>
                </a:lnTo>
                <a:lnTo>
                  <a:pt x="5128770" y="721543"/>
                </a:lnTo>
                <a:close/>
                <a:moveTo>
                  <a:pt x="5513640" y="712180"/>
                </a:moveTo>
                <a:lnTo>
                  <a:pt x="5481197" y="757327"/>
                </a:lnTo>
                <a:lnTo>
                  <a:pt x="5343661" y="711924"/>
                </a:lnTo>
                <a:lnTo>
                  <a:pt x="5481451" y="666905"/>
                </a:lnTo>
                <a:close/>
                <a:moveTo>
                  <a:pt x="5400406" y="535442"/>
                </a:moveTo>
                <a:lnTo>
                  <a:pt x="5538196" y="580588"/>
                </a:lnTo>
                <a:lnTo>
                  <a:pt x="5538196" y="636380"/>
                </a:lnTo>
                <a:lnTo>
                  <a:pt x="5485523" y="653567"/>
                </a:lnTo>
                <a:close/>
                <a:moveTo>
                  <a:pt x="5642143" y="890073"/>
                </a:moveTo>
                <a:lnTo>
                  <a:pt x="5734257" y="1018330"/>
                </a:lnTo>
                <a:lnTo>
                  <a:pt x="5734257" y="1116062"/>
                </a:lnTo>
                <a:lnTo>
                  <a:pt x="5642143" y="1146331"/>
                </a:lnTo>
                <a:lnTo>
                  <a:pt x="5549901" y="1116062"/>
                </a:lnTo>
                <a:lnTo>
                  <a:pt x="5549901" y="1018330"/>
                </a:lnTo>
                <a:close/>
                <a:moveTo>
                  <a:pt x="5549392" y="998322"/>
                </a:moveTo>
                <a:lnTo>
                  <a:pt x="5549392" y="852109"/>
                </a:lnTo>
                <a:lnTo>
                  <a:pt x="5601938" y="834794"/>
                </a:lnTo>
                <a:lnTo>
                  <a:pt x="5634509" y="879940"/>
                </a:lnTo>
                <a:close/>
                <a:moveTo>
                  <a:pt x="6246994" y="849672"/>
                </a:moveTo>
                <a:lnTo>
                  <a:pt x="6246994" y="849672"/>
                </a:lnTo>
                <a:lnTo>
                  <a:pt x="6246994" y="947019"/>
                </a:lnTo>
                <a:lnTo>
                  <a:pt x="6154879" y="977288"/>
                </a:lnTo>
                <a:lnTo>
                  <a:pt x="6062256" y="947019"/>
                </a:lnTo>
                <a:lnTo>
                  <a:pt x="6062256" y="849800"/>
                </a:lnTo>
                <a:lnTo>
                  <a:pt x="6062256" y="849800"/>
                </a:lnTo>
                <a:lnTo>
                  <a:pt x="6154498" y="721543"/>
                </a:lnTo>
                <a:close/>
                <a:moveTo>
                  <a:pt x="6539623" y="711924"/>
                </a:moveTo>
                <a:lnTo>
                  <a:pt x="6507179" y="757070"/>
                </a:lnTo>
                <a:lnTo>
                  <a:pt x="6369389" y="711924"/>
                </a:lnTo>
                <a:lnTo>
                  <a:pt x="6507179" y="666905"/>
                </a:lnTo>
                <a:close/>
                <a:moveTo>
                  <a:pt x="6426388" y="535185"/>
                </a:moveTo>
                <a:lnTo>
                  <a:pt x="6564178" y="580332"/>
                </a:lnTo>
                <a:lnTo>
                  <a:pt x="6564178" y="636124"/>
                </a:lnTo>
                <a:lnTo>
                  <a:pt x="6511505" y="653310"/>
                </a:lnTo>
                <a:close/>
                <a:moveTo>
                  <a:pt x="6668124" y="1957173"/>
                </a:moveTo>
                <a:lnTo>
                  <a:pt x="6576010" y="1828916"/>
                </a:lnTo>
                <a:lnTo>
                  <a:pt x="6576010" y="1731184"/>
                </a:lnTo>
                <a:lnTo>
                  <a:pt x="6668124" y="1700915"/>
                </a:lnTo>
                <a:lnTo>
                  <a:pt x="6760366" y="1731184"/>
                </a:lnTo>
                <a:lnTo>
                  <a:pt x="6760366" y="1828916"/>
                </a:lnTo>
                <a:close/>
                <a:moveTo>
                  <a:pt x="6760366" y="1848924"/>
                </a:moveTo>
                <a:lnTo>
                  <a:pt x="6760366" y="1994880"/>
                </a:lnTo>
                <a:lnTo>
                  <a:pt x="6707820" y="2012195"/>
                </a:lnTo>
                <a:lnTo>
                  <a:pt x="6675249" y="1967049"/>
                </a:lnTo>
                <a:close/>
                <a:moveTo>
                  <a:pt x="6661127" y="1967049"/>
                </a:moveTo>
                <a:lnTo>
                  <a:pt x="6628556" y="2012195"/>
                </a:lnTo>
                <a:lnTo>
                  <a:pt x="6576010" y="1994880"/>
                </a:lnTo>
                <a:lnTo>
                  <a:pt x="6576010" y="1848924"/>
                </a:lnTo>
                <a:close/>
                <a:moveTo>
                  <a:pt x="6564559" y="1723360"/>
                </a:moveTo>
                <a:lnTo>
                  <a:pt x="6564559" y="1813140"/>
                </a:lnTo>
                <a:lnTo>
                  <a:pt x="6511887" y="1740033"/>
                </a:lnTo>
                <a:lnTo>
                  <a:pt x="6425879" y="1767865"/>
                </a:lnTo>
                <a:lnTo>
                  <a:pt x="6478425" y="1694887"/>
                </a:lnTo>
                <a:lnTo>
                  <a:pt x="6425879" y="1621908"/>
                </a:lnTo>
                <a:lnTo>
                  <a:pt x="6510996" y="1649740"/>
                </a:lnTo>
                <a:lnTo>
                  <a:pt x="6563669" y="1576762"/>
                </a:lnTo>
                <a:lnTo>
                  <a:pt x="6563669" y="1666542"/>
                </a:lnTo>
                <a:lnTo>
                  <a:pt x="6648786" y="1694502"/>
                </a:lnTo>
                <a:close/>
                <a:moveTo>
                  <a:pt x="6666852" y="3380186"/>
                </a:moveTo>
                <a:lnTo>
                  <a:pt x="6574738" y="3251929"/>
                </a:lnTo>
                <a:lnTo>
                  <a:pt x="6574738" y="3154069"/>
                </a:lnTo>
                <a:lnTo>
                  <a:pt x="6666852" y="3123929"/>
                </a:lnTo>
                <a:lnTo>
                  <a:pt x="6759094" y="3154069"/>
                </a:lnTo>
                <a:lnTo>
                  <a:pt x="6759094" y="3251929"/>
                </a:lnTo>
                <a:close/>
                <a:moveTo>
                  <a:pt x="6759094" y="3271937"/>
                </a:moveTo>
                <a:lnTo>
                  <a:pt x="6759094" y="3417894"/>
                </a:lnTo>
                <a:lnTo>
                  <a:pt x="6706930" y="3435209"/>
                </a:lnTo>
                <a:lnTo>
                  <a:pt x="6674359" y="3390063"/>
                </a:lnTo>
                <a:close/>
                <a:moveTo>
                  <a:pt x="6659855" y="3390063"/>
                </a:moveTo>
                <a:lnTo>
                  <a:pt x="6627665" y="3435209"/>
                </a:lnTo>
                <a:lnTo>
                  <a:pt x="6575120" y="3417894"/>
                </a:lnTo>
                <a:lnTo>
                  <a:pt x="6575120" y="3271937"/>
                </a:lnTo>
                <a:close/>
                <a:moveTo>
                  <a:pt x="6563287" y="3146374"/>
                </a:moveTo>
                <a:lnTo>
                  <a:pt x="6563287" y="3236154"/>
                </a:lnTo>
                <a:lnTo>
                  <a:pt x="6510614" y="3163047"/>
                </a:lnTo>
                <a:lnTo>
                  <a:pt x="6425879" y="3191520"/>
                </a:lnTo>
                <a:lnTo>
                  <a:pt x="6478425" y="3118542"/>
                </a:lnTo>
                <a:lnTo>
                  <a:pt x="6425879" y="3045563"/>
                </a:lnTo>
                <a:lnTo>
                  <a:pt x="6510996" y="3073395"/>
                </a:lnTo>
                <a:lnTo>
                  <a:pt x="6563669" y="3000417"/>
                </a:lnTo>
                <a:lnTo>
                  <a:pt x="6563669" y="3090197"/>
                </a:lnTo>
                <a:lnTo>
                  <a:pt x="6648786" y="3118029"/>
                </a:lnTo>
                <a:close/>
                <a:moveTo>
                  <a:pt x="6666852" y="4803200"/>
                </a:moveTo>
                <a:lnTo>
                  <a:pt x="6574738" y="4674943"/>
                </a:lnTo>
                <a:lnTo>
                  <a:pt x="6574738" y="4577211"/>
                </a:lnTo>
                <a:lnTo>
                  <a:pt x="6666852" y="4547071"/>
                </a:lnTo>
                <a:lnTo>
                  <a:pt x="6759094" y="4577211"/>
                </a:lnTo>
                <a:lnTo>
                  <a:pt x="6759094" y="4674943"/>
                </a:lnTo>
                <a:close/>
                <a:moveTo>
                  <a:pt x="6759094" y="4694823"/>
                </a:moveTo>
                <a:lnTo>
                  <a:pt x="6759094" y="4840908"/>
                </a:lnTo>
                <a:lnTo>
                  <a:pt x="6706548" y="4858095"/>
                </a:lnTo>
                <a:lnTo>
                  <a:pt x="6673977" y="4813076"/>
                </a:lnTo>
                <a:close/>
                <a:moveTo>
                  <a:pt x="6659855" y="4813076"/>
                </a:moveTo>
                <a:lnTo>
                  <a:pt x="6627284" y="4858095"/>
                </a:lnTo>
                <a:lnTo>
                  <a:pt x="6574738" y="4840908"/>
                </a:lnTo>
                <a:lnTo>
                  <a:pt x="6574738" y="4694823"/>
                </a:lnTo>
                <a:close/>
                <a:moveTo>
                  <a:pt x="6563287" y="4569387"/>
                </a:moveTo>
                <a:lnTo>
                  <a:pt x="6563287" y="4659168"/>
                </a:lnTo>
                <a:lnTo>
                  <a:pt x="6510614" y="4586189"/>
                </a:lnTo>
                <a:lnTo>
                  <a:pt x="6425497" y="4614149"/>
                </a:lnTo>
                <a:lnTo>
                  <a:pt x="6478043" y="4541171"/>
                </a:lnTo>
                <a:lnTo>
                  <a:pt x="6425497" y="4468193"/>
                </a:lnTo>
                <a:lnTo>
                  <a:pt x="6510614" y="4496024"/>
                </a:lnTo>
                <a:lnTo>
                  <a:pt x="6563287" y="4423046"/>
                </a:lnTo>
                <a:lnTo>
                  <a:pt x="6563287" y="4512826"/>
                </a:lnTo>
                <a:lnTo>
                  <a:pt x="6648404" y="4540658"/>
                </a:lnTo>
                <a:close/>
                <a:moveTo>
                  <a:pt x="6407304" y="6043319"/>
                </a:moveTo>
                <a:lnTo>
                  <a:pt x="6407304" y="6043319"/>
                </a:lnTo>
                <a:lnTo>
                  <a:pt x="6315062" y="6073460"/>
                </a:lnTo>
                <a:lnTo>
                  <a:pt x="6258063" y="5994325"/>
                </a:lnTo>
                <a:lnTo>
                  <a:pt x="6258063" y="5836312"/>
                </a:lnTo>
                <a:lnTo>
                  <a:pt x="6407304" y="5884922"/>
                </a:lnTo>
                <a:lnTo>
                  <a:pt x="6464302" y="5964057"/>
                </a:lnTo>
                <a:lnTo>
                  <a:pt x="6407304" y="6043063"/>
                </a:lnTo>
                <a:close/>
                <a:moveTo>
                  <a:pt x="6310609" y="6177348"/>
                </a:moveTo>
                <a:lnTo>
                  <a:pt x="6258063" y="6250326"/>
                </a:lnTo>
                <a:lnTo>
                  <a:pt x="6258063" y="6160546"/>
                </a:lnTo>
                <a:lnTo>
                  <a:pt x="6172819" y="6132715"/>
                </a:lnTo>
                <a:lnTo>
                  <a:pt x="6257935" y="6104755"/>
                </a:lnTo>
                <a:lnTo>
                  <a:pt x="6257935" y="6014975"/>
                </a:lnTo>
                <a:lnTo>
                  <a:pt x="6310609" y="6087953"/>
                </a:lnTo>
                <a:lnTo>
                  <a:pt x="6395726" y="6059993"/>
                </a:lnTo>
                <a:lnTo>
                  <a:pt x="6343180" y="6132971"/>
                </a:lnTo>
                <a:lnTo>
                  <a:pt x="6395853" y="6205565"/>
                </a:lnTo>
                <a:close/>
                <a:moveTo>
                  <a:pt x="6407176" y="6221084"/>
                </a:moveTo>
                <a:lnTo>
                  <a:pt x="6499418" y="6349341"/>
                </a:lnTo>
                <a:lnTo>
                  <a:pt x="6350304" y="6397951"/>
                </a:lnTo>
                <a:lnTo>
                  <a:pt x="6258063" y="6367682"/>
                </a:lnTo>
                <a:lnTo>
                  <a:pt x="6258063" y="6269693"/>
                </a:lnTo>
                <a:lnTo>
                  <a:pt x="6258063" y="6269693"/>
                </a:lnTo>
                <a:lnTo>
                  <a:pt x="6314934" y="6190687"/>
                </a:lnTo>
                <a:close/>
                <a:moveTo>
                  <a:pt x="5901437" y="6043319"/>
                </a:moveTo>
                <a:lnTo>
                  <a:pt x="5901437" y="6043319"/>
                </a:lnTo>
                <a:lnTo>
                  <a:pt x="5844438" y="5964313"/>
                </a:lnTo>
                <a:lnTo>
                  <a:pt x="5901437" y="5885178"/>
                </a:lnTo>
                <a:lnTo>
                  <a:pt x="6050678" y="5836312"/>
                </a:lnTo>
                <a:lnTo>
                  <a:pt x="6050678" y="5994453"/>
                </a:lnTo>
                <a:lnTo>
                  <a:pt x="5993679" y="6073588"/>
                </a:lnTo>
                <a:lnTo>
                  <a:pt x="5901437" y="6043447"/>
                </a:lnTo>
                <a:close/>
                <a:moveTo>
                  <a:pt x="5951312" y="6132202"/>
                </a:moveTo>
                <a:lnTo>
                  <a:pt x="5894312" y="6211336"/>
                </a:lnTo>
                <a:lnTo>
                  <a:pt x="5745072" y="6260202"/>
                </a:lnTo>
                <a:lnTo>
                  <a:pt x="5745072" y="6102061"/>
                </a:lnTo>
                <a:lnTo>
                  <a:pt x="5802071" y="6022927"/>
                </a:lnTo>
                <a:lnTo>
                  <a:pt x="5894312" y="6053195"/>
                </a:lnTo>
                <a:lnTo>
                  <a:pt x="5894312" y="6053195"/>
                </a:lnTo>
                <a:close/>
                <a:moveTo>
                  <a:pt x="5381830" y="6043319"/>
                </a:moveTo>
                <a:lnTo>
                  <a:pt x="5381830" y="6043319"/>
                </a:lnTo>
                <a:lnTo>
                  <a:pt x="5289589" y="6073460"/>
                </a:lnTo>
                <a:lnTo>
                  <a:pt x="5232717" y="5994325"/>
                </a:lnTo>
                <a:lnTo>
                  <a:pt x="5232717" y="5836312"/>
                </a:lnTo>
                <a:lnTo>
                  <a:pt x="5381830" y="5884922"/>
                </a:lnTo>
                <a:lnTo>
                  <a:pt x="5438830" y="5964057"/>
                </a:lnTo>
                <a:lnTo>
                  <a:pt x="5381830" y="6043319"/>
                </a:lnTo>
                <a:close/>
                <a:moveTo>
                  <a:pt x="5285136" y="6177348"/>
                </a:moveTo>
                <a:lnTo>
                  <a:pt x="5232590" y="6250326"/>
                </a:lnTo>
                <a:lnTo>
                  <a:pt x="5232590" y="6160546"/>
                </a:lnTo>
                <a:lnTo>
                  <a:pt x="5147346" y="6132715"/>
                </a:lnTo>
                <a:lnTo>
                  <a:pt x="5232590" y="6104755"/>
                </a:lnTo>
                <a:lnTo>
                  <a:pt x="5232590" y="6014975"/>
                </a:lnTo>
                <a:lnTo>
                  <a:pt x="5285136" y="6087953"/>
                </a:lnTo>
                <a:lnTo>
                  <a:pt x="5370252" y="6059993"/>
                </a:lnTo>
                <a:lnTo>
                  <a:pt x="5318215" y="6132202"/>
                </a:lnTo>
                <a:lnTo>
                  <a:pt x="5370761" y="6205180"/>
                </a:lnTo>
                <a:close/>
                <a:moveTo>
                  <a:pt x="5381703" y="6221084"/>
                </a:moveTo>
                <a:lnTo>
                  <a:pt x="5473945" y="6349341"/>
                </a:lnTo>
                <a:lnTo>
                  <a:pt x="5324577" y="6397951"/>
                </a:lnTo>
                <a:lnTo>
                  <a:pt x="5232463" y="6367682"/>
                </a:lnTo>
                <a:lnTo>
                  <a:pt x="5232463" y="6269693"/>
                </a:lnTo>
                <a:lnTo>
                  <a:pt x="5232463" y="6269693"/>
                </a:lnTo>
                <a:lnTo>
                  <a:pt x="5289461" y="6190687"/>
                </a:lnTo>
                <a:close/>
                <a:moveTo>
                  <a:pt x="4875964" y="6043319"/>
                </a:moveTo>
                <a:lnTo>
                  <a:pt x="4875964" y="6043319"/>
                </a:lnTo>
                <a:lnTo>
                  <a:pt x="4818965" y="5964313"/>
                </a:lnTo>
                <a:lnTo>
                  <a:pt x="4875964" y="5885178"/>
                </a:lnTo>
                <a:lnTo>
                  <a:pt x="5025587" y="5836312"/>
                </a:lnTo>
                <a:lnTo>
                  <a:pt x="5025587" y="5994453"/>
                </a:lnTo>
                <a:lnTo>
                  <a:pt x="4968587" y="6073588"/>
                </a:lnTo>
                <a:lnTo>
                  <a:pt x="4876346" y="6043447"/>
                </a:lnTo>
                <a:close/>
                <a:moveTo>
                  <a:pt x="4925838" y="6132202"/>
                </a:moveTo>
                <a:lnTo>
                  <a:pt x="4868839" y="6211336"/>
                </a:lnTo>
                <a:lnTo>
                  <a:pt x="4720235" y="6260202"/>
                </a:lnTo>
                <a:lnTo>
                  <a:pt x="4720235" y="6102061"/>
                </a:lnTo>
                <a:lnTo>
                  <a:pt x="4777234" y="6022927"/>
                </a:lnTo>
                <a:lnTo>
                  <a:pt x="4869348" y="6053195"/>
                </a:lnTo>
                <a:lnTo>
                  <a:pt x="4869348" y="6053195"/>
                </a:lnTo>
                <a:close/>
                <a:moveTo>
                  <a:pt x="4356103" y="6043319"/>
                </a:moveTo>
                <a:lnTo>
                  <a:pt x="4356103" y="6043319"/>
                </a:lnTo>
                <a:lnTo>
                  <a:pt x="4263989" y="6073460"/>
                </a:lnTo>
                <a:lnTo>
                  <a:pt x="4206989" y="5994325"/>
                </a:lnTo>
                <a:lnTo>
                  <a:pt x="4206989" y="5836312"/>
                </a:lnTo>
                <a:lnTo>
                  <a:pt x="4355848" y="5884922"/>
                </a:lnTo>
                <a:lnTo>
                  <a:pt x="4412847" y="5964057"/>
                </a:lnTo>
                <a:lnTo>
                  <a:pt x="4355976" y="6043063"/>
                </a:lnTo>
                <a:close/>
                <a:moveTo>
                  <a:pt x="4259408" y="6177348"/>
                </a:moveTo>
                <a:lnTo>
                  <a:pt x="4206862" y="6250326"/>
                </a:lnTo>
                <a:lnTo>
                  <a:pt x="4206862" y="6160546"/>
                </a:lnTo>
                <a:lnTo>
                  <a:pt x="4122254" y="6132330"/>
                </a:lnTo>
                <a:lnTo>
                  <a:pt x="4207371" y="6104370"/>
                </a:lnTo>
                <a:lnTo>
                  <a:pt x="4207371" y="6014590"/>
                </a:lnTo>
                <a:lnTo>
                  <a:pt x="4259917" y="6087568"/>
                </a:lnTo>
                <a:lnTo>
                  <a:pt x="4345034" y="6059608"/>
                </a:lnTo>
                <a:lnTo>
                  <a:pt x="4292488" y="6132586"/>
                </a:lnTo>
                <a:lnTo>
                  <a:pt x="4345161" y="6205565"/>
                </a:lnTo>
                <a:close/>
                <a:moveTo>
                  <a:pt x="4356103" y="6221084"/>
                </a:moveTo>
                <a:lnTo>
                  <a:pt x="4448217" y="6349341"/>
                </a:lnTo>
                <a:lnTo>
                  <a:pt x="4298977" y="6397951"/>
                </a:lnTo>
                <a:lnTo>
                  <a:pt x="4206735" y="6367682"/>
                </a:lnTo>
                <a:lnTo>
                  <a:pt x="4206735" y="6269693"/>
                </a:lnTo>
                <a:lnTo>
                  <a:pt x="4206735" y="6269693"/>
                </a:lnTo>
                <a:lnTo>
                  <a:pt x="4263734" y="6190687"/>
                </a:lnTo>
                <a:close/>
                <a:moveTo>
                  <a:pt x="3850237" y="6043319"/>
                </a:moveTo>
                <a:lnTo>
                  <a:pt x="3850237" y="6043319"/>
                </a:lnTo>
                <a:lnTo>
                  <a:pt x="3793238" y="5964313"/>
                </a:lnTo>
                <a:lnTo>
                  <a:pt x="3850237" y="5885178"/>
                </a:lnTo>
                <a:lnTo>
                  <a:pt x="3999477" y="5836312"/>
                </a:lnTo>
                <a:lnTo>
                  <a:pt x="3999477" y="5994453"/>
                </a:lnTo>
                <a:lnTo>
                  <a:pt x="3942478" y="6073588"/>
                </a:lnTo>
                <a:lnTo>
                  <a:pt x="3850364" y="6043447"/>
                </a:lnTo>
                <a:close/>
                <a:moveTo>
                  <a:pt x="3900238" y="6132202"/>
                </a:moveTo>
                <a:lnTo>
                  <a:pt x="3843239" y="6211336"/>
                </a:lnTo>
                <a:lnTo>
                  <a:pt x="3693998" y="6260202"/>
                </a:lnTo>
                <a:lnTo>
                  <a:pt x="3693998" y="6102061"/>
                </a:lnTo>
                <a:lnTo>
                  <a:pt x="3750997" y="6022927"/>
                </a:lnTo>
                <a:lnTo>
                  <a:pt x="3843112" y="6053195"/>
                </a:lnTo>
                <a:lnTo>
                  <a:pt x="3843112" y="6053195"/>
                </a:lnTo>
                <a:close/>
                <a:moveTo>
                  <a:pt x="3330375" y="6043319"/>
                </a:moveTo>
                <a:lnTo>
                  <a:pt x="3330375" y="6043319"/>
                </a:lnTo>
                <a:lnTo>
                  <a:pt x="3238261" y="6073460"/>
                </a:lnTo>
                <a:lnTo>
                  <a:pt x="3180753" y="5994453"/>
                </a:lnTo>
                <a:lnTo>
                  <a:pt x="3180753" y="5836312"/>
                </a:lnTo>
                <a:lnTo>
                  <a:pt x="3330248" y="5884922"/>
                </a:lnTo>
                <a:lnTo>
                  <a:pt x="3387247" y="5964057"/>
                </a:lnTo>
                <a:lnTo>
                  <a:pt x="3330248" y="6043063"/>
                </a:lnTo>
                <a:close/>
                <a:moveTo>
                  <a:pt x="3233808" y="6177348"/>
                </a:moveTo>
                <a:lnTo>
                  <a:pt x="3180753" y="6250326"/>
                </a:lnTo>
                <a:lnTo>
                  <a:pt x="3180753" y="6160546"/>
                </a:lnTo>
                <a:lnTo>
                  <a:pt x="3095636" y="6132715"/>
                </a:lnTo>
                <a:lnTo>
                  <a:pt x="3180753" y="6104755"/>
                </a:lnTo>
                <a:lnTo>
                  <a:pt x="3180753" y="6014975"/>
                </a:lnTo>
                <a:lnTo>
                  <a:pt x="3233299" y="6087953"/>
                </a:lnTo>
                <a:lnTo>
                  <a:pt x="3318416" y="6059993"/>
                </a:lnTo>
                <a:lnTo>
                  <a:pt x="3265870" y="6132971"/>
                </a:lnTo>
                <a:lnTo>
                  <a:pt x="3318543" y="6205950"/>
                </a:lnTo>
                <a:close/>
                <a:moveTo>
                  <a:pt x="3330375" y="6221084"/>
                </a:moveTo>
                <a:lnTo>
                  <a:pt x="3422490" y="6349341"/>
                </a:lnTo>
                <a:lnTo>
                  <a:pt x="3273249" y="6397951"/>
                </a:lnTo>
                <a:lnTo>
                  <a:pt x="3180753" y="6367682"/>
                </a:lnTo>
                <a:lnTo>
                  <a:pt x="3180753" y="6269693"/>
                </a:lnTo>
                <a:lnTo>
                  <a:pt x="3180753" y="6269693"/>
                </a:lnTo>
                <a:lnTo>
                  <a:pt x="3237752" y="6190687"/>
                </a:lnTo>
                <a:close/>
                <a:moveTo>
                  <a:pt x="2824509" y="6043319"/>
                </a:moveTo>
                <a:lnTo>
                  <a:pt x="2824509" y="6043319"/>
                </a:lnTo>
                <a:lnTo>
                  <a:pt x="2767637" y="5964313"/>
                </a:lnTo>
                <a:lnTo>
                  <a:pt x="2824509" y="5884922"/>
                </a:lnTo>
                <a:lnTo>
                  <a:pt x="2973623" y="5836056"/>
                </a:lnTo>
                <a:lnTo>
                  <a:pt x="2973623" y="5994197"/>
                </a:lnTo>
                <a:lnTo>
                  <a:pt x="2916624" y="6073332"/>
                </a:lnTo>
                <a:lnTo>
                  <a:pt x="2824509" y="6043447"/>
                </a:lnTo>
                <a:close/>
                <a:moveTo>
                  <a:pt x="2874510" y="6132202"/>
                </a:moveTo>
                <a:lnTo>
                  <a:pt x="2817511" y="6211336"/>
                </a:lnTo>
                <a:lnTo>
                  <a:pt x="2668271" y="6260202"/>
                </a:lnTo>
                <a:lnTo>
                  <a:pt x="2668271" y="6102061"/>
                </a:lnTo>
                <a:lnTo>
                  <a:pt x="2725270" y="6022927"/>
                </a:lnTo>
                <a:lnTo>
                  <a:pt x="2817511" y="6053195"/>
                </a:lnTo>
                <a:lnTo>
                  <a:pt x="2817511" y="6053195"/>
                </a:lnTo>
                <a:close/>
                <a:moveTo>
                  <a:pt x="2304648" y="6043319"/>
                </a:moveTo>
                <a:lnTo>
                  <a:pt x="2304648" y="6043319"/>
                </a:lnTo>
                <a:lnTo>
                  <a:pt x="2212406" y="6073460"/>
                </a:lnTo>
                <a:lnTo>
                  <a:pt x="2155407" y="5994325"/>
                </a:lnTo>
                <a:lnTo>
                  <a:pt x="2155407" y="5836312"/>
                </a:lnTo>
                <a:lnTo>
                  <a:pt x="2304521" y="5884922"/>
                </a:lnTo>
                <a:lnTo>
                  <a:pt x="2361519" y="5964057"/>
                </a:lnTo>
                <a:lnTo>
                  <a:pt x="2304521" y="6043063"/>
                </a:lnTo>
                <a:close/>
                <a:moveTo>
                  <a:pt x="2208080" y="6177348"/>
                </a:moveTo>
                <a:lnTo>
                  <a:pt x="2155407" y="6250326"/>
                </a:lnTo>
                <a:lnTo>
                  <a:pt x="2155407" y="6160546"/>
                </a:lnTo>
                <a:lnTo>
                  <a:pt x="2070290" y="6132715"/>
                </a:lnTo>
                <a:lnTo>
                  <a:pt x="2155407" y="6104755"/>
                </a:lnTo>
                <a:lnTo>
                  <a:pt x="2155407" y="6014975"/>
                </a:lnTo>
                <a:lnTo>
                  <a:pt x="2208080" y="6087953"/>
                </a:lnTo>
                <a:lnTo>
                  <a:pt x="2293197" y="6059993"/>
                </a:lnTo>
                <a:lnTo>
                  <a:pt x="2240524" y="6132971"/>
                </a:lnTo>
                <a:lnTo>
                  <a:pt x="2293197" y="6205950"/>
                </a:lnTo>
                <a:close/>
                <a:moveTo>
                  <a:pt x="2304648" y="6221084"/>
                </a:moveTo>
                <a:lnTo>
                  <a:pt x="2396889" y="6349341"/>
                </a:lnTo>
                <a:lnTo>
                  <a:pt x="2247521" y="6397951"/>
                </a:lnTo>
                <a:lnTo>
                  <a:pt x="2155280" y="6367682"/>
                </a:lnTo>
                <a:lnTo>
                  <a:pt x="2155280" y="6269693"/>
                </a:lnTo>
                <a:lnTo>
                  <a:pt x="2155280" y="6269693"/>
                </a:lnTo>
                <a:lnTo>
                  <a:pt x="2212279" y="6190687"/>
                </a:lnTo>
                <a:close/>
                <a:moveTo>
                  <a:pt x="1798909" y="6043319"/>
                </a:moveTo>
                <a:lnTo>
                  <a:pt x="1798909" y="6043319"/>
                </a:lnTo>
                <a:lnTo>
                  <a:pt x="1742037" y="5964313"/>
                </a:lnTo>
                <a:lnTo>
                  <a:pt x="1799036" y="5885178"/>
                </a:lnTo>
                <a:lnTo>
                  <a:pt x="1948149" y="5836312"/>
                </a:lnTo>
                <a:lnTo>
                  <a:pt x="1948149" y="5994453"/>
                </a:lnTo>
                <a:lnTo>
                  <a:pt x="1891150" y="6073588"/>
                </a:lnTo>
                <a:lnTo>
                  <a:pt x="1799036" y="6043447"/>
                </a:lnTo>
                <a:close/>
                <a:moveTo>
                  <a:pt x="1848783" y="6132202"/>
                </a:moveTo>
                <a:lnTo>
                  <a:pt x="1791784" y="6211336"/>
                </a:lnTo>
                <a:lnTo>
                  <a:pt x="1642543" y="6260202"/>
                </a:lnTo>
                <a:lnTo>
                  <a:pt x="1642543" y="6102061"/>
                </a:lnTo>
                <a:lnTo>
                  <a:pt x="1699542" y="6022927"/>
                </a:lnTo>
                <a:lnTo>
                  <a:pt x="1791784" y="6053195"/>
                </a:lnTo>
                <a:lnTo>
                  <a:pt x="1791784" y="6053195"/>
                </a:lnTo>
                <a:close/>
                <a:moveTo>
                  <a:pt x="1278920" y="6043319"/>
                </a:moveTo>
                <a:lnTo>
                  <a:pt x="1278920" y="6043319"/>
                </a:lnTo>
                <a:lnTo>
                  <a:pt x="1186678" y="6073460"/>
                </a:lnTo>
                <a:lnTo>
                  <a:pt x="1129679" y="5994325"/>
                </a:lnTo>
                <a:lnTo>
                  <a:pt x="1129679" y="5836312"/>
                </a:lnTo>
                <a:lnTo>
                  <a:pt x="1278793" y="5884922"/>
                </a:lnTo>
                <a:lnTo>
                  <a:pt x="1335792" y="5964057"/>
                </a:lnTo>
                <a:lnTo>
                  <a:pt x="1278793" y="6043063"/>
                </a:lnTo>
                <a:close/>
                <a:moveTo>
                  <a:pt x="1182225" y="6177348"/>
                </a:moveTo>
                <a:lnTo>
                  <a:pt x="1129679" y="6250326"/>
                </a:lnTo>
                <a:lnTo>
                  <a:pt x="1129679" y="6160546"/>
                </a:lnTo>
                <a:lnTo>
                  <a:pt x="1044435" y="6132715"/>
                </a:lnTo>
                <a:lnTo>
                  <a:pt x="1129552" y="6104755"/>
                </a:lnTo>
                <a:lnTo>
                  <a:pt x="1129552" y="6014975"/>
                </a:lnTo>
                <a:lnTo>
                  <a:pt x="1182225" y="6087953"/>
                </a:lnTo>
                <a:lnTo>
                  <a:pt x="1267342" y="6059993"/>
                </a:lnTo>
                <a:lnTo>
                  <a:pt x="1214796" y="6132971"/>
                </a:lnTo>
                <a:lnTo>
                  <a:pt x="1267342" y="6205565"/>
                </a:lnTo>
                <a:close/>
                <a:moveTo>
                  <a:pt x="1278793" y="6221084"/>
                </a:moveTo>
                <a:lnTo>
                  <a:pt x="1371035" y="6349341"/>
                </a:lnTo>
                <a:lnTo>
                  <a:pt x="1221412" y="6397951"/>
                </a:lnTo>
                <a:lnTo>
                  <a:pt x="1129170" y="6367682"/>
                </a:lnTo>
                <a:lnTo>
                  <a:pt x="1129170" y="6269693"/>
                </a:lnTo>
                <a:lnTo>
                  <a:pt x="1129170" y="6269693"/>
                </a:lnTo>
                <a:lnTo>
                  <a:pt x="1186042" y="6190687"/>
                </a:lnTo>
                <a:close/>
                <a:moveTo>
                  <a:pt x="773054" y="6043319"/>
                </a:moveTo>
                <a:lnTo>
                  <a:pt x="773054" y="6043319"/>
                </a:lnTo>
                <a:lnTo>
                  <a:pt x="716182" y="5964313"/>
                </a:lnTo>
                <a:lnTo>
                  <a:pt x="773054" y="5884922"/>
                </a:lnTo>
                <a:lnTo>
                  <a:pt x="922295" y="5836056"/>
                </a:lnTo>
                <a:lnTo>
                  <a:pt x="922295" y="5994197"/>
                </a:lnTo>
                <a:lnTo>
                  <a:pt x="865168" y="6073588"/>
                </a:lnTo>
                <a:lnTo>
                  <a:pt x="772927" y="6043447"/>
                </a:lnTo>
                <a:close/>
                <a:moveTo>
                  <a:pt x="822928" y="6132202"/>
                </a:moveTo>
                <a:lnTo>
                  <a:pt x="765929" y="6211336"/>
                </a:lnTo>
                <a:lnTo>
                  <a:pt x="616688" y="6260202"/>
                </a:lnTo>
                <a:lnTo>
                  <a:pt x="616688" y="6102061"/>
                </a:lnTo>
                <a:lnTo>
                  <a:pt x="674324" y="6022927"/>
                </a:lnTo>
                <a:lnTo>
                  <a:pt x="766565" y="6053195"/>
                </a:lnTo>
                <a:lnTo>
                  <a:pt x="766565" y="6053195"/>
                </a:lnTo>
                <a:close/>
                <a:moveTo>
                  <a:pt x="512996" y="5158858"/>
                </a:moveTo>
                <a:lnTo>
                  <a:pt x="605238" y="5287115"/>
                </a:lnTo>
                <a:lnTo>
                  <a:pt x="605238" y="5384719"/>
                </a:lnTo>
                <a:lnTo>
                  <a:pt x="512996" y="5414987"/>
                </a:lnTo>
                <a:lnTo>
                  <a:pt x="420882" y="5384719"/>
                </a:lnTo>
                <a:lnTo>
                  <a:pt x="420882" y="5286987"/>
                </a:lnTo>
                <a:close/>
                <a:moveTo>
                  <a:pt x="420882" y="5267107"/>
                </a:moveTo>
                <a:lnTo>
                  <a:pt x="420882" y="5121150"/>
                </a:lnTo>
                <a:lnTo>
                  <a:pt x="473427" y="5103835"/>
                </a:lnTo>
                <a:lnTo>
                  <a:pt x="505998" y="5148982"/>
                </a:lnTo>
                <a:close/>
                <a:moveTo>
                  <a:pt x="520121" y="5148982"/>
                </a:moveTo>
                <a:lnTo>
                  <a:pt x="552692" y="5103835"/>
                </a:lnTo>
                <a:lnTo>
                  <a:pt x="605238" y="5121150"/>
                </a:lnTo>
                <a:lnTo>
                  <a:pt x="605238" y="5267107"/>
                </a:lnTo>
                <a:close/>
                <a:moveTo>
                  <a:pt x="616688" y="5392670"/>
                </a:moveTo>
                <a:lnTo>
                  <a:pt x="616688" y="5302890"/>
                </a:lnTo>
                <a:lnTo>
                  <a:pt x="669362" y="5375869"/>
                </a:lnTo>
                <a:lnTo>
                  <a:pt x="754478" y="5348037"/>
                </a:lnTo>
                <a:lnTo>
                  <a:pt x="701932" y="5420887"/>
                </a:lnTo>
                <a:lnTo>
                  <a:pt x="754478" y="5493994"/>
                </a:lnTo>
                <a:lnTo>
                  <a:pt x="669362" y="5466034"/>
                </a:lnTo>
                <a:lnTo>
                  <a:pt x="616816" y="5538627"/>
                </a:lnTo>
                <a:lnTo>
                  <a:pt x="616816" y="5448847"/>
                </a:lnTo>
                <a:lnTo>
                  <a:pt x="531572" y="5420887"/>
                </a:lnTo>
                <a:close/>
                <a:moveTo>
                  <a:pt x="512996" y="3735587"/>
                </a:moveTo>
                <a:lnTo>
                  <a:pt x="605238" y="3863845"/>
                </a:lnTo>
                <a:lnTo>
                  <a:pt x="605238" y="3961063"/>
                </a:lnTo>
                <a:lnTo>
                  <a:pt x="512996" y="3991332"/>
                </a:lnTo>
                <a:lnTo>
                  <a:pt x="420882" y="3961063"/>
                </a:lnTo>
                <a:lnTo>
                  <a:pt x="420882" y="3863332"/>
                </a:lnTo>
                <a:close/>
                <a:moveTo>
                  <a:pt x="420882" y="3843836"/>
                </a:moveTo>
                <a:lnTo>
                  <a:pt x="420882" y="3698136"/>
                </a:lnTo>
                <a:lnTo>
                  <a:pt x="473427" y="3680821"/>
                </a:lnTo>
                <a:lnTo>
                  <a:pt x="505998" y="3725968"/>
                </a:lnTo>
                <a:close/>
                <a:moveTo>
                  <a:pt x="520121" y="3725711"/>
                </a:moveTo>
                <a:lnTo>
                  <a:pt x="552692" y="3680565"/>
                </a:lnTo>
                <a:lnTo>
                  <a:pt x="605238" y="3697880"/>
                </a:lnTo>
                <a:lnTo>
                  <a:pt x="605238" y="3843836"/>
                </a:lnTo>
                <a:close/>
                <a:moveTo>
                  <a:pt x="616688" y="3969400"/>
                </a:moveTo>
                <a:lnTo>
                  <a:pt x="616688" y="3879620"/>
                </a:lnTo>
                <a:lnTo>
                  <a:pt x="669362" y="3952598"/>
                </a:lnTo>
                <a:lnTo>
                  <a:pt x="754478" y="3924767"/>
                </a:lnTo>
                <a:lnTo>
                  <a:pt x="701932" y="3997745"/>
                </a:lnTo>
                <a:lnTo>
                  <a:pt x="754478" y="4070723"/>
                </a:lnTo>
                <a:lnTo>
                  <a:pt x="669362" y="4042763"/>
                </a:lnTo>
                <a:lnTo>
                  <a:pt x="616816" y="4115742"/>
                </a:lnTo>
                <a:lnTo>
                  <a:pt x="616816" y="4025962"/>
                </a:lnTo>
                <a:lnTo>
                  <a:pt x="531572" y="3998002"/>
                </a:lnTo>
                <a:close/>
                <a:moveTo>
                  <a:pt x="512996" y="2312317"/>
                </a:moveTo>
                <a:lnTo>
                  <a:pt x="605238" y="2440574"/>
                </a:lnTo>
                <a:lnTo>
                  <a:pt x="605238" y="2538306"/>
                </a:lnTo>
                <a:lnTo>
                  <a:pt x="512996" y="2568575"/>
                </a:lnTo>
                <a:lnTo>
                  <a:pt x="420882" y="2538306"/>
                </a:lnTo>
                <a:lnTo>
                  <a:pt x="420882" y="2440574"/>
                </a:lnTo>
                <a:close/>
                <a:moveTo>
                  <a:pt x="420882" y="2420566"/>
                </a:moveTo>
                <a:lnTo>
                  <a:pt x="420882" y="2275123"/>
                </a:lnTo>
                <a:lnTo>
                  <a:pt x="473427" y="2257808"/>
                </a:lnTo>
                <a:lnTo>
                  <a:pt x="505998" y="2302954"/>
                </a:lnTo>
                <a:close/>
                <a:moveTo>
                  <a:pt x="520121" y="2302441"/>
                </a:moveTo>
                <a:lnTo>
                  <a:pt x="552692" y="2257295"/>
                </a:lnTo>
                <a:lnTo>
                  <a:pt x="605238" y="2274609"/>
                </a:lnTo>
                <a:lnTo>
                  <a:pt x="605238" y="2420566"/>
                </a:lnTo>
                <a:close/>
                <a:moveTo>
                  <a:pt x="616688" y="2546130"/>
                </a:moveTo>
                <a:lnTo>
                  <a:pt x="616688" y="2456350"/>
                </a:lnTo>
                <a:lnTo>
                  <a:pt x="669362" y="2529328"/>
                </a:lnTo>
                <a:lnTo>
                  <a:pt x="754478" y="2501496"/>
                </a:lnTo>
                <a:lnTo>
                  <a:pt x="701932" y="2574475"/>
                </a:lnTo>
                <a:lnTo>
                  <a:pt x="754478" y="2647453"/>
                </a:lnTo>
                <a:lnTo>
                  <a:pt x="669362" y="2619621"/>
                </a:lnTo>
                <a:lnTo>
                  <a:pt x="616816" y="2692471"/>
                </a:lnTo>
                <a:lnTo>
                  <a:pt x="616816" y="2602691"/>
                </a:lnTo>
                <a:lnTo>
                  <a:pt x="531572" y="2574731"/>
                </a:lnTo>
                <a:close/>
                <a:moveTo>
                  <a:pt x="772927" y="1072711"/>
                </a:moveTo>
                <a:lnTo>
                  <a:pt x="772927" y="1072711"/>
                </a:lnTo>
                <a:lnTo>
                  <a:pt x="865168" y="1042442"/>
                </a:lnTo>
                <a:lnTo>
                  <a:pt x="922167" y="1121449"/>
                </a:lnTo>
                <a:lnTo>
                  <a:pt x="922167" y="1279590"/>
                </a:lnTo>
                <a:lnTo>
                  <a:pt x="772927" y="1230724"/>
                </a:lnTo>
                <a:lnTo>
                  <a:pt x="716055" y="1152231"/>
                </a:lnTo>
                <a:close/>
                <a:moveTo>
                  <a:pt x="869621" y="938298"/>
                </a:moveTo>
                <a:lnTo>
                  <a:pt x="922295" y="865191"/>
                </a:lnTo>
                <a:lnTo>
                  <a:pt x="922295" y="954971"/>
                </a:lnTo>
                <a:lnTo>
                  <a:pt x="1007411" y="982803"/>
                </a:lnTo>
                <a:lnTo>
                  <a:pt x="922295" y="1011148"/>
                </a:lnTo>
                <a:lnTo>
                  <a:pt x="922295" y="1100928"/>
                </a:lnTo>
                <a:lnTo>
                  <a:pt x="869621" y="1027949"/>
                </a:lnTo>
                <a:lnTo>
                  <a:pt x="784505" y="1055781"/>
                </a:lnTo>
                <a:lnTo>
                  <a:pt x="837051" y="982931"/>
                </a:lnTo>
                <a:lnTo>
                  <a:pt x="784505" y="909824"/>
                </a:lnTo>
                <a:close/>
                <a:moveTo>
                  <a:pt x="773054" y="894562"/>
                </a:moveTo>
                <a:lnTo>
                  <a:pt x="680812" y="767459"/>
                </a:lnTo>
                <a:lnTo>
                  <a:pt x="830053" y="718593"/>
                </a:lnTo>
                <a:lnTo>
                  <a:pt x="922295" y="748733"/>
                </a:lnTo>
                <a:lnTo>
                  <a:pt x="922295" y="846594"/>
                </a:lnTo>
                <a:lnTo>
                  <a:pt x="865168" y="925087"/>
                </a:lnTo>
                <a:close/>
                <a:moveTo>
                  <a:pt x="1285918" y="1062451"/>
                </a:moveTo>
                <a:lnTo>
                  <a:pt x="1285918" y="1062451"/>
                </a:lnTo>
                <a:lnTo>
                  <a:pt x="1229046" y="983444"/>
                </a:lnTo>
                <a:lnTo>
                  <a:pt x="1286045" y="904309"/>
                </a:lnTo>
                <a:lnTo>
                  <a:pt x="1435158" y="855443"/>
                </a:lnTo>
                <a:lnTo>
                  <a:pt x="1435158" y="1013585"/>
                </a:lnTo>
                <a:lnTo>
                  <a:pt x="1378159" y="1092719"/>
                </a:lnTo>
                <a:lnTo>
                  <a:pt x="1285918" y="1062451"/>
                </a:lnTo>
                <a:close/>
                <a:moveTo>
                  <a:pt x="1278793" y="1072326"/>
                </a:moveTo>
                <a:lnTo>
                  <a:pt x="1278793" y="1072326"/>
                </a:lnTo>
                <a:lnTo>
                  <a:pt x="1335919" y="1152231"/>
                </a:lnTo>
                <a:lnTo>
                  <a:pt x="1278920" y="1231237"/>
                </a:lnTo>
                <a:lnTo>
                  <a:pt x="1129679" y="1280103"/>
                </a:lnTo>
                <a:lnTo>
                  <a:pt x="1129679" y="1121449"/>
                </a:lnTo>
                <a:lnTo>
                  <a:pt x="1186678" y="1042442"/>
                </a:lnTo>
                <a:lnTo>
                  <a:pt x="1278920" y="1072583"/>
                </a:lnTo>
                <a:close/>
                <a:moveTo>
                  <a:pt x="1798654" y="1072326"/>
                </a:moveTo>
                <a:lnTo>
                  <a:pt x="1798654" y="1072326"/>
                </a:lnTo>
                <a:lnTo>
                  <a:pt x="1890769" y="1042186"/>
                </a:lnTo>
                <a:lnTo>
                  <a:pt x="1947768" y="1121192"/>
                </a:lnTo>
                <a:lnTo>
                  <a:pt x="1947768" y="1279334"/>
                </a:lnTo>
                <a:lnTo>
                  <a:pt x="1798654" y="1230468"/>
                </a:lnTo>
                <a:lnTo>
                  <a:pt x="1741782" y="1152231"/>
                </a:lnTo>
                <a:close/>
                <a:moveTo>
                  <a:pt x="1895349" y="938298"/>
                </a:moveTo>
                <a:lnTo>
                  <a:pt x="1947895" y="865191"/>
                </a:lnTo>
                <a:lnTo>
                  <a:pt x="1947895" y="954971"/>
                </a:lnTo>
                <a:lnTo>
                  <a:pt x="2033139" y="982803"/>
                </a:lnTo>
                <a:lnTo>
                  <a:pt x="1947895" y="1011148"/>
                </a:lnTo>
                <a:lnTo>
                  <a:pt x="1947895" y="1100928"/>
                </a:lnTo>
                <a:lnTo>
                  <a:pt x="1895731" y="1028847"/>
                </a:lnTo>
                <a:lnTo>
                  <a:pt x="1810614" y="1056679"/>
                </a:lnTo>
                <a:lnTo>
                  <a:pt x="1863160" y="983829"/>
                </a:lnTo>
                <a:lnTo>
                  <a:pt x="1810614" y="910722"/>
                </a:lnTo>
                <a:close/>
                <a:moveTo>
                  <a:pt x="1798782" y="894562"/>
                </a:moveTo>
                <a:lnTo>
                  <a:pt x="1706540" y="766305"/>
                </a:lnTo>
                <a:lnTo>
                  <a:pt x="1855780" y="717439"/>
                </a:lnTo>
                <a:lnTo>
                  <a:pt x="1947895" y="747579"/>
                </a:lnTo>
                <a:lnTo>
                  <a:pt x="1947895" y="845439"/>
                </a:lnTo>
                <a:lnTo>
                  <a:pt x="1890896" y="924446"/>
                </a:lnTo>
                <a:close/>
                <a:moveTo>
                  <a:pt x="2311645" y="1062451"/>
                </a:moveTo>
                <a:lnTo>
                  <a:pt x="2311645" y="1062451"/>
                </a:lnTo>
                <a:lnTo>
                  <a:pt x="2254774" y="983444"/>
                </a:lnTo>
                <a:lnTo>
                  <a:pt x="2311773" y="904309"/>
                </a:lnTo>
                <a:lnTo>
                  <a:pt x="2460886" y="855443"/>
                </a:lnTo>
                <a:lnTo>
                  <a:pt x="2460886" y="1013585"/>
                </a:lnTo>
                <a:lnTo>
                  <a:pt x="2403887" y="1092719"/>
                </a:lnTo>
                <a:lnTo>
                  <a:pt x="2311645" y="1062451"/>
                </a:lnTo>
                <a:lnTo>
                  <a:pt x="2311645" y="1062451"/>
                </a:lnTo>
                <a:close/>
                <a:moveTo>
                  <a:pt x="2304521" y="1072326"/>
                </a:moveTo>
                <a:lnTo>
                  <a:pt x="2304521" y="1072326"/>
                </a:lnTo>
                <a:lnTo>
                  <a:pt x="2361519" y="1151333"/>
                </a:lnTo>
                <a:lnTo>
                  <a:pt x="2304521" y="1230339"/>
                </a:lnTo>
                <a:lnTo>
                  <a:pt x="2155280" y="1279205"/>
                </a:lnTo>
                <a:lnTo>
                  <a:pt x="2155280" y="1121449"/>
                </a:lnTo>
                <a:lnTo>
                  <a:pt x="2212279" y="1042442"/>
                </a:lnTo>
                <a:lnTo>
                  <a:pt x="2304521" y="1072583"/>
                </a:lnTo>
                <a:close/>
                <a:moveTo>
                  <a:pt x="2824382" y="1072326"/>
                </a:moveTo>
                <a:lnTo>
                  <a:pt x="2824382" y="1072326"/>
                </a:lnTo>
                <a:lnTo>
                  <a:pt x="2916496" y="1042186"/>
                </a:lnTo>
                <a:lnTo>
                  <a:pt x="2973495" y="1121192"/>
                </a:lnTo>
                <a:lnTo>
                  <a:pt x="2973495" y="1279334"/>
                </a:lnTo>
                <a:lnTo>
                  <a:pt x="2824509" y="1230724"/>
                </a:lnTo>
                <a:lnTo>
                  <a:pt x="2767510" y="1152231"/>
                </a:lnTo>
                <a:close/>
                <a:moveTo>
                  <a:pt x="2921077" y="938298"/>
                </a:moveTo>
                <a:lnTo>
                  <a:pt x="2973623" y="865191"/>
                </a:lnTo>
                <a:lnTo>
                  <a:pt x="2973623" y="954971"/>
                </a:lnTo>
                <a:lnTo>
                  <a:pt x="3058739" y="982803"/>
                </a:lnTo>
                <a:lnTo>
                  <a:pt x="2973623" y="1011148"/>
                </a:lnTo>
                <a:lnTo>
                  <a:pt x="2973623" y="1100928"/>
                </a:lnTo>
                <a:lnTo>
                  <a:pt x="2921077" y="1027949"/>
                </a:lnTo>
                <a:lnTo>
                  <a:pt x="2835960" y="1055781"/>
                </a:lnTo>
                <a:lnTo>
                  <a:pt x="2888506" y="982931"/>
                </a:lnTo>
                <a:lnTo>
                  <a:pt x="2835833" y="909824"/>
                </a:lnTo>
                <a:close/>
                <a:moveTo>
                  <a:pt x="2824382" y="894562"/>
                </a:moveTo>
                <a:lnTo>
                  <a:pt x="2732140" y="766305"/>
                </a:lnTo>
                <a:lnTo>
                  <a:pt x="2881381" y="717439"/>
                </a:lnTo>
                <a:lnTo>
                  <a:pt x="2973623" y="747579"/>
                </a:lnTo>
                <a:lnTo>
                  <a:pt x="2973623" y="845439"/>
                </a:lnTo>
                <a:lnTo>
                  <a:pt x="2916624" y="924446"/>
                </a:lnTo>
                <a:close/>
                <a:moveTo>
                  <a:pt x="3337245" y="1062451"/>
                </a:moveTo>
                <a:lnTo>
                  <a:pt x="3337245" y="1062451"/>
                </a:lnTo>
                <a:lnTo>
                  <a:pt x="3280247" y="983444"/>
                </a:lnTo>
                <a:lnTo>
                  <a:pt x="3337245" y="904309"/>
                </a:lnTo>
                <a:lnTo>
                  <a:pt x="3486105" y="855828"/>
                </a:lnTo>
                <a:lnTo>
                  <a:pt x="3486105" y="1013969"/>
                </a:lnTo>
                <a:lnTo>
                  <a:pt x="3429105" y="1093104"/>
                </a:lnTo>
                <a:lnTo>
                  <a:pt x="3337373" y="1062451"/>
                </a:lnTo>
                <a:close/>
                <a:moveTo>
                  <a:pt x="3330248" y="1072326"/>
                </a:moveTo>
                <a:lnTo>
                  <a:pt x="3330248" y="1072326"/>
                </a:lnTo>
                <a:lnTo>
                  <a:pt x="3387247" y="1151333"/>
                </a:lnTo>
                <a:lnTo>
                  <a:pt x="3330248" y="1230339"/>
                </a:lnTo>
                <a:lnTo>
                  <a:pt x="3180753" y="1279590"/>
                </a:lnTo>
                <a:lnTo>
                  <a:pt x="3180753" y="1121449"/>
                </a:lnTo>
                <a:lnTo>
                  <a:pt x="3237752" y="1042442"/>
                </a:lnTo>
                <a:lnTo>
                  <a:pt x="3329866" y="1072583"/>
                </a:lnTo>
                <a:close/>
                <a:moveTo>
                  <a:pt x="3850109" y="1072326"/>
                </a:moveTo>
                <a:lnTo>
                  <a:pt x="3850109" y="1072326"/>
                </a:lnTo>
                <a:lnTo>
                  <a:pt x="3942224" y="1042186"/>
                </a:lnTo>
                <a:lnTo>
                  <a:pt x="3999223" y="1121192"/>
                </a:lnTo>
                <a:lnTo>
                  <a:pt x="3999223" y="1279334"/>
                </a:lnTo>
                <a:lnTo>
                  <a:pt x="3849982" y="1230468"/>
                </a:lnTo>
                <a:lnTo>
                  <a:pt x="3793110" y="1152231"/>
                </a:lnTo>
                <a:close/>
                <a:moveTo>
                  <a:pt x="3946677" y="938298"/>
                </a:moveTo>
                <a:lnTo>
                  <a:pt x="3999350" y="865191"/>
                </a:lnTo>
                <a:lnTo>
                  <a:pt x="3999350" y="954971"/>
                </a:lnTo>
                <a:lnTo>
                  <a:pt x="4084467" y="982803"/>
                </a:lnTo>
                <a:lnTo>
                  <a:pt x="3999350" y="1011148"/>
                </a:lnTo>
                <a:lnTo>
                  <a:pt x="3999350" y="1100928"/>
                </a:lnTo>
                <a:lnTo>
                  <a:pt x="3946677" y="1027949"/>
                </a:lnTo>
                <a:lnTo>
                  <a:pt x="3861687" y="1055781"/>
                </a:lnTo>
                <a:lnTo>
                  <a:pt x="3914233" y="982931"/>
                </a:lnTo>
                <a:lnTo>
                  <a:pt x="3861560" y="909824"/>
                </a:lnTo>
                <a:close/>
                <a:moveTo>
                  <a:pt x="3850109" y="894562"/>
                </a:moveTo>
                <a:lnTo>
                  <a:pt x="3757868" y="766305"/>
                </a:lnTo>
                <a:lnTo>
                  <a:pt x="3907108" y="717439"/>
                </a:lnTo>
                <a:lnTo>
                  <a:pt x="3999350" y="747579"/>
                </a:lnTo>
                <a:lnTo>
                  <a:pt x="3999350" y="845439"/>
                </a:lnTo>
                <a:lnTo>
                  <a:pt x="3942351" y="924446"/>
                </a:lnTo>
                <a:close/>
                <a:moveTo>
                  <a:pt x="4362973" y="1062451"/>
                </a:moveTo>
                <a:lnTo>
                  <a:pt x="4362973" y="1062451"/>
                </a:lnTo>
                <a:lnTo>
                  <a:pt x="4305974" y="983444"/>
                </a:lnTo>
                <a:lnTo>
                  <a:pt x="4362973" y="904309"/>
                </a:lnTo>
                <a:lnTo>
                  <a:pt x="4512214" y="855443"/>
                </a:lnTo>
                <a:lnTo>
                  <a:pt x="4512214" y="1013585"/>
                </a:lnTo>
                <a:lnTo>
                  <a:pt x="4455215" y="1092719"/>
                </a:lnTo>
                <a:lnTo>
                  <a:pt x="4362973" y="1062451"/>
                </a:lnTo>
                <a:close/>
                <a:moveTo>
                  <a:pt x="4355976" y="1072326"/>
                </a:moveTo>
                <a:lnTo>
                  <a:pt x="4355976" y="1072326"/>
                </a:lnTo>
                <a:lnTo>
                  <a:pt x="4412847" y="1151333"/>
                </a:lnTo>
                <a:lnTo>
                  <a:pt x="4355848" y="1230339"/>
                </a:lnTo>
                <a:lnTo>
                  <a:pt x="4206735" y="1279205"/>
                </a:lnTo>
                <a:lnTo>
                  <a:pt x="4206735" y="1121449"/>
                </a:lnTo>
                <a:lnTo>
                  <a:pt x="4263734" y="1042442"/>
                </a:lnTo>
                <a:lnTo>
                  <a:pt x="4355848" y="1072583"/>
                </a:lnTo>
                <a:close/>
                <a:moveTo>
                  <a:pt x="4875837" y="1072326"/>
                </a:moveTo>
                <a:lnTo>
                  <a:pt x="4875837" y="1072326"/>
                </a:lnTo>
                <a:lnTo>
                  <a:pt x="4968079" y="1042186"/>
                </a:lnTo>
                <a:lnTo>
                  <a:pt x="5025587" y="1121449"/>
                </a:lnTo>
                <a:lnTo>
                  <a:pt x="5025587" y="1279590"/>
                </a:lnTo>
                <a:lnTo>
                  <a:pt x="4876346" y="1230724"/>
                </a:lnTo>
                <a:lnTo>
                  <a:pt x="4818838" y="1152231"/>
                </a:lnTo>
                <a:close/>
                <a:moveTo>
                  <a:pt x="4972405" y="938298"/>
                </a:moveTo>
                <a:lnTo>
                  <a:pt x="5025078" y="865191"/>
                </a:lnTo>
                <a:lnTo>
                  <a:pt x="5025078" y="954971"/>
                </a:lnTo>
                <a:lnTo>
                  <a:pt x="5110194" y="982803"/>
                </a:lnTo>
                <a:lnTo>
                  <a:pt x="5025587" y="1011148"/>
                </a:lnTo>
                <a:lnTo>
                  <a:pt x="5025587" y="1100928"/>
                </a:lnTo>
                <a:lnTo>
                  <a:pt x="4972913" y="1027949"/>
                </a:lnTo>
                <a:lnTo>
                  <a:pt x="4887797" y="1055781"/>
                </a:lnTo>
                <a:lnTo>
                  <a:pt x="4940470" y="982931"/>
                </a:lnTo>
                <a:lnTo>
                  <a:pt x="4887797" y="909824"/>
                </a:lnTo>
                <a:close/>
                <a:moveTo>
                  <a:pt x="4875837" y="894562"/>
                </a:moveTo>
                <a:lnTo>
                  <a:pt x="4783850" y="767459"/>
                </a:lnTo>
                <a:lnTo>
                  <a:pt x="4933091" y="718593"/>
                </a:lnTo>
                <a:lnTo>
                  <a:pt x="5025587" y="748220"/>
                </a:lnTo>
                <a:lnTo>
                  <a:pt x="5025587" y="846081"/>
                </a:lnTo>
                <a:lnTo>
                  <a:pt x="4968587" y="925087"/>
                </a:lnTo>
                <a:close/>
                <a:moveTo>
                  <a:pt x="5388701" y="1062451"/>
                </a:moveTo>
                <a:lnTo>
                  <a:pt x="5388701" y="1062451"/>
                </a:lnTo>
                <a:lnTo>
                  <a:pt x="5331702" y="983444"/>
                </a:lnTo>
                <a:lnTo>
                  <a:pt x="5388701" y="904309"/>
                </a:lnTo>
                <a:lnTo>
                  <a:pt x="5537941" y="855443"/>
                </a:lnTo>
                <a:lnTo>
                  <a:pt x="5537941" y="1013585"/>
                </a:lnTo>
                <a:lnTo>
                  <a:pt x="5480943" y="1092719"/>
                </a:lnTo>
                <a:lnTo>
                  <a:pt x="5388701" y="1062451"/>
                </a:lnTo>
                <a:close/>
                <a:moveTo>
                  <a:pt x="5381576" y="1072326"/>
                </a:moveTo>
                <a:lnTo>
                  <a:pt x="5381576" y="1072326"/>
                </a:lnTo>
                <a:lnTo>
                  <a:pt x="5438448" y="1151333"/>
                </a:lnTo>
                <a:lnTo>
                  <a:pt x="5381830" y="1230724"/>
                </a:lnTo>
                <a:lnTo>
                  <a:pt x="5232717" y="1279590"/>
                </a:lnTo>
                <a:lnTo>
                  <a:pt x="5232717" y="1121449"/>
                </a:lnTo>
                <a:lnTo>
                  <a:pt x="5289589" y="1042442"/>
                </a:lnTo>
                <a:lnTo>
                  <a:pt x="5381830" y="1072583"/>
                </a:lnTo>
                <a:close/>
                <a:moveTo>
                  <a:pt x="5901565" y="1072326"/>
                </a:moveTo>
                <a:lnTo>
                  <a:pt x="5901565" y="1072326"/>
                </a:lnTo>
                <a:lnTo>
                  <a:pt x="5993806" y="1042186"/>
                </a:lnTo>
                <a:lnTo>
                  <a:pt x="6050805" y="1121192"/>
                </a:lnTo>
                <a:lnTo>
                  <a:pt x="6050805" y="1279334"/>
                </a:lnTo>
                <a:lnTo>
                  <a:pt x="5901565" y="1230468"/>
                </a:lnTo>
                <a:lnTo>
                  <a:pt x="5844565" y="1152231"/>
                </a:lnTo>
                <a:close/>
                <a:moveTo>
                  <a:pt x="5998132" y="938298"/>
                </a:moveTo>
                <a:lnTo>
                  <a:pt x="6050805" y="865191"/>
                </a:lnTo>
                <a:lnTo>
                  <a:pt x="6050805" y="954971"/>
                </a:lnTo>
                <a:lnTo>
                  <a:pt x="6135922" y="982803"/>
                </a:lnTo>
                <a:lnTo>
                  <a:pt x="6050805" y="1011148"/>
                </a:lnTo>
                <a:lnTo>
                  <a:pt x="6050805" y="1100928"/>
                </a:lnTo>
                <a:lnTo>
                  <a:pt x="5998132" y="1027949"/>
                </a:lnTo>
                <a:lnTo>
                  <a:pt x="5913015" y="1055781"/>
                </a:lnTo>
                <a:lnTo>
                  <a:pt x="5965561" y="982931"/>
                </a:lnTo>
                <a:lnTo>
                  <a:pt x="5913015" y="909824"/>
                </a:lnTo>
                <a:close/>
                <a:moveTo>
                  <a:pt x="5901565" y="894562"/>
                </a:moveTo>
                <a:lnTo>
                  <a:pt x="5809323" y="767459"/>
                </a:lnTo>
                <a:lnTo>
                  <a:pt x="5958563" y="718593"/>
                </a:lnTo>
                <a:lnTo>
                  <a:pt x="6050805" y="748733"/>
                </a:lnTo>
                <a:lnTo>
                  <a:pt x="6050805" y="846594"/>
                </a:lnTo>
                <a:lnTo>
                  <a:pt x="5993806" y="925600"/>
                </a:lnTo>
                <a:close/>
                <a:moveTo>
                  <a:pt x="6414428" y="1062451"/>
                </a:moveTo>
                <a:lnTo>
                  <a:pt x="6414428" y="1062451"/>
                </a:lnTo>
                <a:lnTo>
                  <a:pt x="6357429" y="983444"/>
                </a:lnTo>
                <a:lnTo>
                  <a:pt x="6414428" y="904309"/>
                </a:lnTo>
                <a:lnTo>
                  <a:pt x="6563669" y="855443"/>
                </a:lnTo>
                <a:lnTo>
                  <a:pt x="6563669" y="1013585"/>
                </a:lnTo>
                <a:lnTo>
                  <a:pt x="6506670" y="1092719"/>
                </a:lnTo>
                <a:lnTo>
                  <a:pt x="6414428" y="1062451"/>
                </a:lnTo>
                <a:close/>
                <a:moveTo>
                  <a:pt x="6407304" y="1072326"/>
                </a:moveTo>
                <a:lnTo>
                  <a:pt x="6407304" y="1072326"/>
                </a:lnTo>
                <a:lnTo>
                  <a:pt x="6464302" y="1151333"/>
                </a:lnTo>
                <a:lnTo>
                  <a:pt x="6407304" y="1230339"/>
                </a:lnTo>
                <a:lnTo>
                  <a:pt x="6258063" y="1279205"/>
                </a:lnTo>
                <a:lnTo>
                  <a:pt x="6258063" y="1121449"/>
                </a:lnTo>
                <a:lnTo>
                  <a:pt x="6315062" y="1042442"/>
                </a:lnTo>
                <a:lnTo>
                  <a:pt x="6407304" y="1072583"/>
                </a:lnTo>
                <a:close/>
                <a:moveTo>
                  <a:pt x="6395853" y="1246243"/>
                </a:moveTo>
                <a:lnTo>
                  <a:pt x="6310609" y="1364753"/>
                </a:lnTo>
                <a:lnTo>
                  <a:pt x="6257935" y="1347566"/>
                </a:lnTo>
                <a:lnTo>
                  <a:pt x="6257935" y="1291775"/>
                </a:lnTo>
                <a:close/>
                <a:moveTo>
                  <a:pt x="6303611" y="1374500"/>
                </a:moveTo>
                <a:lnTo>
                  <a:pt x="6268496" y="1423238"/>
                </a:lnTo>
                <a:lnTo>
                  <a:pt x="6268496" y="1423238"/>
                </a:lnTo>
                <a:lnTo>
                  <a:pt x="6303738" y="1472104"/>
                </a:lnTo>
                <a:lnTo>
                  <a:pt x="6246994" y="1490958"/>
                </a:lnTo>
                <a:lnTo>
                  <a:pt x="6246994" y="1551495"/>
                </a:lnTo>
                <a:lnTo>
                  <a:pt x="6189995" y="1532770"/>
                </a:lnTo>
                <a:lnTo>
                  <a:pt x="6154879" y="1581636"/>
                </a:lnTo>
                <a:lnTo>
                  <a:pt x="6119764" y="1532770"/>
                </a:lnTo>
                <a:lnTo>
                  <a:pt x="6062765" y="1551495"/>
                </a:lnTo>
                <a:lnTo>
                  <a:pt x="6062765" y="1490958"/>
                </a:lnTo>
                <a:lnTo>
                  <a:pt x="6005257" y="1472874"/>
                </a:lnTo>
                <a:lnTo>
                  <a:pt x="6040499" y="1424008"/>
                </a:lnTo>
                <a:lnTo>
                  <a:pt x="6040499" y="1424008"/>
                </a:lnTo>
                <a:lnTo>
                  <a:pt x="6005384" y="1375270"/>
                </a:lnTo>
                <a:lnTo>
                  <a:pt x="6062383" y="1356544"/>
                </a:lnTo>
                <a:lnTo>
                  <a:pt x="6062383" y="1296135"/>
                </a:lnTo>
                <a:lnTo>
                  <a:pt x="6119382" y="1314861"/>
                </a:lnTo>
                <a:lnTo>
                  <a:pt x="6154625" y="1265995"/>
                </a:lnTo>
                <a:lnTo>
                  <a:pt x="6189740" y="1314861"/>
                </a:lnTo>
                <a:lnTo>
                  <a:pt x="6246739" y="1296135"/>
                </a:lnTo>
                <a:lnTo>
                  <a:pt x="6246739" y="1356544"/>
                </a:lnTo>
                <a:close/>
                <a:moveTo>
                  <a:pt x="6407304" y="1774150"/>
                </a:moveTo>
                <a:lnTo>
                  <a:pt x="6407304" y="1774150"/>
                </a:lnTo>
                <a:lnTo>
                  <a:pt x="6315062" y="1804290"/>
                </a:lnTo>
                <a:lnTo>
                  <a:pt x="6258063" y="1725284"/>
                </a:lnTo>
                <a:lnTo>
                  <a:pt x="6258063" y="1567271"/>
                </a:lnTo>
                <a:lnTo>
                  <a:pt x="6407304" y="1616137"/>
                </a:lnTo>
                <a:lnTo>
                  <a:pt x="6464302" y="1695272"/>
                </a:lnTo>
                <a:lnTo>
                  <a:pt x="6407304" y="1774278"/>
                </a:lnTo>
                <a:close/>
                <a:moveTo>
                  <a:pt x="6303611" y="2895246"/>
                </a:moveTo>
                <a:lnTo>
                  <a:pt x="6246994" y="2913971"/>
                </a:lnTo>
                <a:lnTo>
                  <a:pt x="6246994" y="2974381"/>
                </a:lnTo>
                <a:lnTo>
                  <a:pt x="6189995" y="2955783"/>
                </a:lnTo>
                <a:lnTo>
                  <a:pt x="6154879" y="3004649"/>
                </a:lnTo>
                <a:lnTo>
                  <a:pt x="6119764" y="2955783"/>
                </a:lnTo>
                <a:lnTo>
                  <a:pt x="6062765" y="2974381"/>
                </a:lnTo>
                <a:lnTo>
                  <a:pt x="6062765" y="2913971"/>
                </a:lnTo>
                <a:lnTo>
                  <a:pt x="6005257" y="2895374"/>
                </a:lnTo>
                <a:lnTo>
                  <a:pt x="6040499" y="2846508"/>
                </a:lnTo>
                <a:lnTo>
                  <a:pt x="6040499" y="2846508"/>
                </a:lnTo>
                <a:lnTo>
                  <a:pt x="6005384" y="2797771"/>
                </a:lnTo>
                <a:lnTo>
                  <a:pt x="6062383" y="2779045"/>
                </a:lnTo>
                <a:lnTo>
                  <a:pt x="6062383" y="2718636"/>
                </a:lnTo>
                <a:lnTo>
                  <a:pt x="6119382" y="2737361"/>
                </a:lnTo>
                <a:lnTo>
                  <a:pt x="6154625" y="2688495"/>
                </a:lnTo>
                <a:lnTo>
                  <a:pt x="6189740" y="2737361"/>
                </a:lnTo>
                <a:lnTo>
                  <a:pt x="6246739" y="2718636"/>
                </a:lnTo>
                <a:lnTo>
                  <a:pt x="6246739" y="2779045"/>
                </a:lnTo>
                <a:lnTo>
                  <a:pt x="6303738" y="2797771"/>
                </a:lnTo>
                <a:lnTo>
                  <a:pt x="6268623" y="2846508"/>
                </a:lnTo>
                <a:lnTo>
                  <a:pt x="6268623" y="2846508"/>
                </a:lnTo>
                <a:close/>
                <a:moveTo>
                  <a:pt x="6407304" y="3197164"/>
                </a:moveTo>
                <a:lnTo>
                  <a:pt x="6407304" y="3197164"/>
                </a:lnTo>
                <a:lnTo>
                  <a:pt x="6315062" y="3227304"/>
                </a:lnTo>
                <a:lnTo>
                  <a:pt x="6258063" y="3148169"/>
                </a:lnTo>
                <a:lnTo>
                  <a:pt x="6258063" y="2990285"/>
                </a:lnTo>
                <a:lnTo>
                  <a:pt x="6407304" y="3039151"/>
                </a:lnTo>
                <a:lnTo>
                  <a:pt x="6464302" y="3118286"/>
                </a:lnTo>
                <a:lnTo>
                  <a:pt x="6407304" y="3197292"/>
                </a:lnTo>
                <a:close/>
                <a:moveTo>
                  <a:pt x="6303611" y="4318260"/>
                </a:moveTo>
                <a:lnTo>
                  <a:pt x="6246994" y="4336985"/>
                </a:lnTo>
                <a:lnTo>
                  <a:pt x="6246994" y="4397138"/>
                </a:lnTo>
                <a:lnTo>
                  <a:pt x="6189995" y="4378541"/>
                </a:lnTo>
                <a:lnTo>
                  <a:pt x="6154879" y="4427407"/>
                </a:lnTo>
                <a:lnTo>
                  <a:pt x="6119764" y="4378797"/>
                </a:lnTo>
                <a:lnTo>
                  <a:pt x="6062256" y="4397138"/>
                </a:lnTo>
                <a:lnTo>
                  <a:pt x="6062256" y="4336729"/>
                </a:lnTo>
                <a:lnTo>
                  <a:pt x="6005257" y="4318388"/>
                </a:lnTo>
                <a:lnTo>
                  <a:pt x="6040499" y="4269522"/>
                </a:lnTo>
                <a:lnTo>
                  <a:pt x="6040499" y="4269522"/>
                </a:lnTo>
                <a:lnTo>
                  <a:pt x="6005384" y="4220784"/>
                </a:lnTo>
                <a:lnTo>
                  <a:pt x="6062383" y="4202059"/>
                </a:lnTo>
                <a:lnTo>
                  <a:pt x="6062383" y="4141649"/>
                </a:lnTo>
                <a:lnTo>
                  <a:pt x="6119382" y="4160375"/>
                </a:lnTo>
                <a:lnTo>
                  <a:pt x="6154625" y="4111509"/>
                </a:lnTo>
                <a:lnTo>
                  <a:pt x="6189740" y="4160375"/>
                </a:lnTo>
                <a:lnTo>
                  <a:pt x="6246739" y="4141649"/>
                </a:lnTo>
                <a:lnTo>
                  <a:pt x="6246739" y="4202059"/>
                </a:lnTo>
                <a:lnTo>
                  <a:pt x="6303738" y="4220784"/>
                </a:lnTo>
                <a:lnTo>
                  <a:pt x="6268623" y="4269522"/>
                </a:lnTo>
                <a:lnTo>
                  <a:pt x="6268623" y="4269522"/>
                </a:lnTo>
                <a:close/>
                <a:moveTo>
                  <a:pt x="6407304" y="4620178"/>
                </a:moveTo>
                <a:lnTo>
                  <a:pt x="6407304" y="4620178"/>
                </a:lnTo>
                <a:lnTo>
                  <a:pt x="6315062" y="4650318"/>
                </a:lnTo>
                <a:lnTo>
                  <a:pt x="6258063" y="4571183"/>
                </a:lnTo>
                <a:lnTo>
                  <a:pt x="6258063" y="4413299"/>
                </a:lnTo>
                <a:lnTo>
                  <a:pt x="6407304" y="4462165"/>
                </a:lnTo>
                <a:lnTo>
                  <a:pt x="6464302" y="4541299"/>
                </a:lnTo>
                <a:lnTo>
                  <a:pt x="6407304" y="4620306"/>
                </a:lnTo>
                <a:close/>
                <a:moveTo>
                  <a:pt x="6154498" y="5514515"/>
                </a:moveTo>
                <a:lnTo>
                  <a:pt x="6062256" y="5386258"/>
                </a:lnTo>
                <a:lnTo>
                  <a:pt x="6062256" y="5288526"/>
                </a:lnTo>
                <a:lnTo>
                  <a:pt x="6154498" y="5258257"/>
                </a:lnTo>
                <a:lnTo>
                  <a:pt x="6246612" y="5288526"/>
                </a:lnTo>
                <a:lnTo>
                  <a:pt x="6246612" y="5386258"/>
                </a:lnTo>
                <a:close/>
                <a:moveTo>
                  <a:pt x="6246612" y="5406266"/>
                </a:moveTo>
                <a:lnTo>
                  <a:pt x="6246612" y="5552222"/>
                </a:lnTo>
                <a:lnTo>
                  <a:pt x="6194066" y="5569537"/>
                </a:lnTo>
                <a:lnTo>
                  <a:pt x="6161495" y="5524391"/>
                </a:lnTo>
                <a:close/>
                <a:moveTo>
                  <a:pt x="6026250" y="5692536"/>
                </a:moveTo>
                <a:lnTo>
                  <a:pt x="5993806" y="5737554"/>
                </a:lnTo>
                <a:lnTo>
                  <a:pt x="5856016" y="5692536"/>
                </a:lnTo>
                <a:lnTo>
                  <a:pt x="5856016" y="5692536"/>
                </a:lnTo>
                <a:lnTo>
                  <a:pt x="5993679" y="5647518"/>
                </a:lnTo>
                <a:lnTo>
                  <a:pt x="6026123" y="5692536"/>
                </a:lnTo>
                <a:close/>
                <a:moveTo>
                  <a:pt x="5733621" y="5554788"/>
                </a:moveTo>
                <a:lnTo>
                  <a:pt x="5733621" y="5554788"/>
                </a:lnTo>
                <a:lnTo>
                  <a:pt x="5641507" y="5683045"/>
                </a:lnTo>
                <a:lnTo>
                  <a:pt x="5549265" y="5554788"/>
                </a:lnTo>
                <a:lnTo>
                  <a:pt x="5549265" y="5457056"/>
                </a:lnTo>
                <a:lnTo>
                  <a:pt x="5641507" y="5426787"/>
                </a:lnTo>
                <a:lnTo>
                  <a:pt x="5733748" y="5457056"/>
                </a:lnTo>
                <a:lnTo>
                  <a:pt x="5733748" y="5554659"/>
                </a:lnTo>
                <a:close/>
                <a:moveTo>
                  <a:pt x="5427124" y="5692536"/>
                </a:moveTo>
                <a:lnTo>
                  <a:pt x="5289334" y="5737554"/>
                </a:lnTo>
                <a:lnTo>
                  <a:pt x="5256891" y="5692536"/>
                </a:lnTo>
                <a:lnTo>
                  <a:pt x="5256891" y="5692536"/>
                </a:lnTo>
                <a:lnTo>
                  <a:pt x="5289334" y="5647518"/>
                </a:lnTo>
                <a:lnTo>
                  <a:pt x="5426997" y="5692536"/>
                </a:lnTo>
                <a:close/>
                <a:moveTo>
                  <a:pt x="5370125" y="5869274"/>
                </a:moveTo>
                <a:lnTo>
                  <a:pt x="5232463" y="5824128"/>
                </a:lnTo>
                <a:lnTo>
                  <a:pt x="5232463" y="5768464"/>
                </a:lnTo>
                <a:lnTo>
                  <a:pt x="5285009" y="5751150"/>
                </a:lnTo>
                <a:close/>
                <a:moveTo>
                  <a:pt x="5128388" y="5514643"/>
                </a:moveTo>
                <a:lnTo>
                  <a:pt x="5036147" y="5386386"/>
                </a:lnTo>
                <a:lnTo>
                  <a:pt x="5036147" y="5288654"/>
                </a:lnTo>
                <a:lnTo>
                  <a:pt x="5128388" y="5258385"/>
                </a:lnTo>
                <a:lnTo>
                  <a:pt x="5220630" y="5288654"/>
                </a:lnTo>
                <a:lnTo>
                  <a:pt x="5220630" y="5386386"/>
                </a:lnTo>
                <a:close/>
                <a:moveTo>
                  <a:pt x="5220630" y="5406394"/>
                </a:moveTo>
                <a:lnTo>
                  <a:pt x="5220630" y="5552351"/>
                </a:lnTo>
                <a:lnTo>
                  <a:pt x="5167957" y="5569666"/>
                </a:lnTo>
                <a:lnTo>
                  <a:pt x="5135386" y="5524519"/>
                </a:lnTo>
                <a:close/>
                <a:moveTo>
                  <a:pt x="5000141" y="5692536"/>
                </a:moveTo>
                <a:lnTo>
                  <a:pt x="4967697" y="5737554"/>
                </a:lnTo>
                <a:lnTo>
                  <a:pt x="4830289" y="5692536"/>
                </a:lnTo>
                <a:lnTo>
                  <a:pt x="4830289" y="5692536"/>
                </a:lnTo>
                <a:lnTo>
                  <a:pt x="4967951" y="5647518"/>
                </a:lnTo>
                <a:lnTo>
                  <a:pt x="5000141" y="5692536"/>
                </a:lnTo>
                <a:close/>
                <a:moveTo>
                  <a:pt x="4707512" y="5554788"/>
                </a:moveTo>
                <a:lnTo>
                  <a:pt x="4707512" y="5554788"/>
                </a:lnTo>
                <a:lnTo>
                  <a:pt x="4615270" y="5683045"/>
                </a:lnTo>
                <a:lnTo>
                  <a:pt x="4523028" y="5554788"/>
                </a:lnTo>
                <a:lnTo>
                  <a:pt x="4523028" y="5457056"/>
                </a:lnTo>
                <a:lnTo>
                  <a:pt x="4615270" y="5426787"/>
                </a:lnTo>
                <a:lnTo>
                  <a:pt x="4707512" y="5457056"/>
                </a:lnTo>
                <a:lnTo>
                  <a:pt x="4707512" y="5554659"/>
                </a:lnTo>
                <a:close/>
                <a:moveTo>
                  <a:pt x="4401397" y="5692536"/>
                </a:moveTo>
                <a:lnTo>
                  <a:pt x="4263734" y="5737554"/>
                </a:lnTo>
                <a:lnTo>
                  <a:pt x="4231163" y="5692536"/>
                </a:lnTo>
                <a:lnTo>
                  <a:pt x="4231163" y="5692536"/>
                </a:lnTo>
                <a:lnTo>
                  <a:pt x="4263734" y="5647518"/>
                </a:lnTo>
                <a:lnTo>
                  <a:pt x="4401269" y="5692536"/>
                </a:lnTo>
                <a:close/>
                <a:moveTo>
                  <a:pt x="4344398" y="5869274"/>
                </a:moveTo>
                <a:lnTo>
                  <a:pt x="4206735" y="5824128"/>
                </a:lnTo>
                <a:lnTo>
                  <a:pt x="4206735" y="5768464"/>
                </a:lnTo>
                <a:lnTo>
                  <a:pt x="4259281" y="5751150"/>
                </a:lnTo>
                <a:close/>
                <a:moveTo>
                  <a:pt x="4102661" y="5514643"/>
                </a:moveTo>
                <a:lnTo>
                  <a:pt x="4010419" y="5386386"/>
                </a:lnTo>
                <a:lnTo>
                  <a:pt x="4010419" y="5288654"/>
                </a:lnTo>
                <a:lnTo>
                  <a:pt x="4102661" y="5258385"/>
                </a:lnTo>
                <a:lnTo>
                  <a:pt x="4194902" y="5288654"/>
                </a:lnTo>
                <a:lnTo>
                  <a:pt x="4194902" y="5386386"/>
                </a:lnTo>
                <a:close/>
                <a:moveTo>
                  <a:pt x="4194902" y="5406394"/>
                </a:moveTo>
                <a:lnTo>
                  <a:pt x="4194902" y="5552351"/>
                </a:lnTo>
                <a:lnTo>
                  <a:pt x="4142229" y="5569666"/>
                </a:lnTo>
                <a:lnTo>
                  <a:pt x="4109785" y="5524519"/>
                </a:lnTo>
                <a:close/>
                <a:moveTo>
                  <a:pt x="3974922" y="5692536"/>
                </a:moveTo>
                <a:lnTo>
                  <a:pt x="3942351" y="5737554"/>
                </a:lnTo>
                <a:lnTo>
                  <a:pt x="3804179" y="5692536"/>
                </a:lnTo>
                <a:lnTo>
                  <a:pt x="3804179" y="5692536"/>
                </a:lnTo>
                <a:lnTo>
                  <a:pt x="3941842" y="5647518"/>
                </a:lnTo>
                <a:lnTo>
                  <a:pt x="3974286" y="5692536"/>
                </a:lnTo>
                <a:close/>
                <a:moveTo>
                  <a:pt x="3682293" y="5554788"/>
                </a:moveTo>
                <a:lnTo>
                  <a:pt x="3682293" y="5554788"/>
                </a:lnTo>
                <a:lnTo>
                  <a:pt x="3590052" y="5683045"/>
                </a:lnTo>
                <a:lnTo>
                  <a:pt x="3497810" y="5554788"/>
                </a:lnTo>
                <a:lnTo>
                  <a:pt x="3497810" y="5457056"/>
                </a:lnTo>
                <a:lnTo>
                  <a:pt x="3590052" y="5426787"/>
                </a:lnTo>
                <a:lnTo>
                  <a:pt x="3682293" y="5457056"/>
                </a:lnTo>
                <a:lnTo>
                  <a:pt x="3682293" y="5554659"/>
                </a:lnTo>
                <a:close/>
                <a:moveTo>
                  <a:pt x="3375796" y="5692536"/>
                </a:moveTo>
                <a:lnTo>
                  <a:pt x="3238006" y="5737554"/>
                </a:lnTo>
                <a:lnTo>
                  <a:pt x="3205435" y="5692536"/>
                </a:lnTo>
                <a:lnTo>
                  <a:pt x="3205435" y="5692536"/>
                </a:lnTo>
                <a:lnTo>
                  <a:pt x="3238006" y="5647518"/>
                </a:lnTo>
                <a:lnTo>
                  <a:pt x="3375669" y="5692536"/>
                </a:lnTo>
                <a:close/>
                <a:moveTo>
                  <a:pt x="3318797" y="5869274"/>
                </a:moveTo>
                <a:lnTo>
                  <a:pt x="3180753" y="5824128"/>
                </a:lnTo>
                <a:lnTo>
                  <a:pt x="3180753" y="5768464"/>
                </a:lnTo>
                <a:lnTo>
                  <a:pt x="3233299" y="5751150"/>
                </a:lnTo>
                <a:close/>
                <a:moveTo>
                  <a:pt x="3077061" y="5514643"/>
                </a:moveTo>
                <a:lnTo>
                  <a:pt x="2984819" y="5386386"/>
                </a:lnTo>
                <a:lnTo>
                  <a:pt x="2984819" y="5288654"/>
                </a:lnTo>
                <a:lnTo>
                  <a:pt x="3077061" y="5258385"/>
                </a:lnTo>
                <a:lnTo>
                  <a:pt x="3169302" y="5288654"/>
                </a:lnTo>
                <a:lnTo>
                  <a:pt x="3169302" y="5386386"/>
                </a:lnTo>
                <a:close/>
                <a:moveTo>
                  <a:pt x="3169302" y="5406394"/>
                </a:moveTo>
                <a:lnTo>
                  <a:pt x="3169302" y="5552351"/>
                </a:lnTo>
                <a:lnTo>
                  <a:pt x="3117138" y="5569666"/>
                </a:lnTo>
                <a:lnTo>
                  <a:pt x="3084694" y="5524519"/>
                </a:lnTo>
                <a:close/>
                <a:moveTo>
                  <a:pt x="2949194" y="5692536"/>
                </a:moveTo>
                <a:lnTo>
                  <a:pt x="2916624" y="5737554"/>
                </a:lnTo>
                <a:lnTo>
                  <a:pt x="2778834" y="5692536"/>
                </a:lnTo>
                <a:lnTo>
                  <a:pt x="2778834" y="5692536"/>
                </a:lnTo>
                <a:lnTo>
                  <a:pt x="2916369" y="5647518"/>
                </a:lnTo>
                <a:lnTo>
                  <a:pt x="2949194" y="5692536"/>
                </a:lnTo>
                <a:close/>
                <a:moveTo>
                  <a:pt x="2656566" y="5554788"/>
                </a:moveTo>
                <a:lnTo>
                  <a:pt x="2656566" y="5554788"/>
                </a:lnTo>
                <a:lnTo>
                  <a:pt x="2564324" y="5683045"/>
                </a:lnTo>
                <a:lnTo>
                  <a:pt x="2472082" y="5554788"/>
                </a:lnTo>
                <a:lnTo>
                  <a:pt x="2472082" y="5457056"/>
                </a:lnTo>
                <a:lnTo>
                  <a:pt x="2564324" y="5426787"/>
                </a:lnTo>
                <a:lnTo>
                  <a:pt x="2656566" y="5457056"/>
                </a:lnTo>
                <a:lnTo>
                  <a:pt x="2656566" y="5554659"/>
                </a:lnTo>
                <a:close/>
                <a:moveTo>
                  <a:pt x="2350069" y="5692536"/>
                </a:moveTo>
                <a:lnTo>
                  <a:pt x="2212279" y="5737554"/>
                </a:lnTo>
                <a:lnTo>
                  <a:pt x="2179708" y="5692536"/>
                </a:lnTo>
                <a:lnTo>
                  <a:pt x="2179708" y="5692536"/>
                </a:lnTo>
                <a:lnTo>
                  <a:pt x="2212151" y="5647518"/>
                </a:lnTo>
                <a:lnTo>
                  <a:pt x="2349941" y="5692536"/>
                </a:lnTo>
                <a:close/>
                <a:moveTo>
                  <a:pt x="2293070" y="5869274"/>
                </a:moveTo>
                <a:lnTo>
                  <a:pt x="2155280" y="5824128"/>
                </a:lnTo>
                <a:lnTo>
                  <a:pt x="2155280" y="5768464"/>
                </a:lnTo>
                <a:lnTo>
                  <a:pt x="2207953" y="5751150"/>
                </a:lnTo>
                <a:close/>
                <a:moveTo>
                  <a:pt x="2051333" y="5514643"/>
                </a:moveTo>
                <a:lnTo>
                  <a:pt x="1959091" y="5386386"/>
                </a:lnTo>
                <a:lnTo>
                  <a:pt x="1959091" y="5288654"/>
                </a:lnTo>
                <a:lnTo>
                  <a:pt x="2051333" y="5258385"/>
                </a:lnTo>
                <a:lnTo>
                  <a:pt x="2143575" y="5288654"/>
                </a:lnTo>
                <a:lnTo>
                  <a:pt x="2143575" y="5386386"/>
                </a:lnTo>
                <a:close/>
                <a:moveTo>
                  <a:pt x="2143575" y="5406394"/>
                </a:moveTo>
                <a:lnTo>
                  <a:pt x="2143575" y="5552351"/>
                </a:lnTo>
                <a:lnTo>
                  <a:pt x="2090901" y="5569666"/>
                </a:lnTo>
                <a:lnTo>
                  <a:pt x="2058458" y="5524519"/>
                </a:lnTo>
                <a:close/>
                <a:moveTo>
                  <a:pt x="1923467" y="5692536"/>
                </a:moveTo>
                <a:lnTo>
                  <a:pt x="1890896" y="5737554"/>
                </a:lnTo>
                <a:lnTo>
                  <a:pt x="1753233" y="5692536"/>
                </a:lnTo>
                <a:lnTo>
                  <a:pt x="1753233" y="5692536"/>
                </a:lnTo>
                <a:lnTo>
                  <a:pt x="1890769" y="5647518"/>
                </a:lnTo>
                <a:lnTo>
                  <a:pt x="1923340" y="5692536"/>
                </a:lnTo>
                <a:close/>
                <a:moveTo>
                  <a:pt x="1630838" y="5554788"/>
                </a:moveTo>
                <a:lnTo>
                  <a:pt x="1630838" y="5554788"/>
                </a:lnTo>
                <a:lnTo>
                  <a:pt x="1538596" y="5683045"/>
                </a:lnTo>
                <a:lnTo>
                  <a:pt x="1446355" y="5554788"/>
                </a:lnTo>
                <a:lnTo>
                  <a:pt x="1446355" y="5457056"/>
                </a:lnTo>
                <a:lnTo>
                  <a:pt x="1538596" y="5426787"/>
                </a:lnTo>
                <a:lnTo>
                  <a:pt x="1630965" y="5457056"/>
                </a:lnTo>
                <a:lnTo>
                  <a:pt x="1630965" y="5554659"/>
                </a:lnTo>
                <a:close/>
                <a:moveTo>
                  <a:pt x="1324341" y="5692536"/>
                </a:moveTo>
                <a:lnTo>
                  <a:pt x="1186551" y="5737554"/>
                </a:lnTo>
                <a:lnTo>
                  <a:pt x="1154108" y="5692536"/>
                </a:lnTo>
                <a:lnTo>
                  <a:pt x="1154108" y="5692536"/>
                </a:lnTo>
                <a:lnTo>
                  <a:pt x="1186551" y="5647518"/>
                </a:lnTo>
                <a:lnTo>
                  <a:pt x="1324214" y="5692536"/>
                </a:lnTo>
                <a:close/>
                <a:moveTo>
                  <a:pt x="1267342" y="5869274"/>
                </a:moveTo>
                <a:lnTo>
                  <a:pt x="1129552" y="5824128"/>
                </a:lnTo>
                <a:lnTo>
                  <a:pt x="1129552" y="5768464"/>
                </a:lnTo>
                <a:lnTo>
                  <a:pt x="1182225" y="5751150"/>
                </a:lnTo>
                <a:close/>
                <a:moveTo>
                  <a:pt x="1025605" y="5514643"/>
                </a:moveTo>
                <a:lnTo>
                  <a:pt x="933491" y="5386386"/>
                </a:lnTo>
                <a:lnTo>
                  <a:pt x="933491" y="5288654"/>
                </a:lnTo>
                <a:lnTo>
                  <a:pt x="1025605" y="5258385"/>
                </a:lnTo>
                <a:lnTo>
                  <a:pt x="1117847" y="5288654"/>
                </a:lnTo>
                <a:lnTo>
                  <a:pt x="1117847" y="5386386"/>
                </a:lnTo>
                <a:close/>
                <a:moveTo>
                  <a:pt x="1117847" y="5406394"/>
                </a:moveTo>
                <a:lnTo>
                  <a:pt x="1117847" y="5552351"/>
                </a:lnTo>
                <a:lnTo>
                  <a:pt x="1065301" y="5569666"/>
                </a:lnTo>
                <a:lnTo>
                  <a:pt x="1032730" y="5524519"/>
                </a:lnTo>
                <a:close/>
                <a:moveTo>
                  <a:pt x="773054" y="5500150"/>
                </a:moveTo>
                <a:lnTo>
                  <a:pt x="716055" y="5421015"/>
                </a:lnTo>
                <a:lnTo>
                  <a:pt x="772927" y="5342137"/>
                </a:lnTo>
                <a:lnTo>
                  <a:pt x="772927" y="5342137"/>
                </a:lnTo>
                <a:lnTo>
                  <a:pt x="865168" y="5311484"/>
                </a:lnTo>
                <a:lnTo>
                  <a:pt x="922167" y="5390490"/>
                </a:lnTo>
                <a:lnTo>
                  <a:pt x="922167" y="5548631"/>
                </a:lnTo>
                <a:close/>
                <a:moveTo>
                  <a:pt x="922295" y="5561201"/>
                </a:moveTo>
                <a:lnTo>
                  <a:pt x="922295" y="5616992"/>
                </a:lnTo>
                <a:lnTo>
                  <a:pt x="869621" y="5634179"/>
                </a:lnTo>
                <a:lnTo>
                  <a:pt x="784505" y="5516054"/>
                </a:lnTo>
                <a:close/>
                <a:moveTo>
                  <a:pt x="869621" y="5297889"/>
                </a:moveTo>
                <a:lnTo>
                  <a:pt x="784505" y="5325720"/>
                </a:lnTo>
                <a:lnTo>
                  <a:pt x="837051" y="5252742"/>
                </a:lnTo>
                <a:lnTo>
                  <a:pt x="784505" y="5179507"/>
                </a:lnTo>
                <a:lnTo>
                  <a:pt x="869621" y="5207467"/>
                </a:lnTo>
                <a:lnTo>
                  <a:pt x="922295" y="5134361"/>
                </a:lnTo>
                <a:lnTo>
                  <a:pt x="922295" y="5224141"/>
                </a:lnTo>
                <a:lnTo>
                  <a:pt x="1007411" y="5252101"/>
                </a:lnTo>
                <a:lnTo>
                  <a:pt x="922295" y="5279932"/>
                </a:lnTo>
                <a:lnTo>
                  <a:pt x="922295" y="5369712"/>
                </a:lnTo>
                <a:close/>
                <a:moveTo>
                  <a:pt x="911862" y="4268881"/>
                </a:moveTo>
                <a:lnTo>
                  <a:pt x="876746" y="4220143"/>
                </a:lnTo>
                <a:lnTo>
                  <a:pt x="933745" y="4201418"/>
                </a:lnTo>
                <a:lnTo>
                  <a:pt x="933745" y="4141008"/>
                </a:lnTo>
                <a:lnTo>
                  <a:pt x="990744" y="4159734"/>
                </a:lnTo>
                <a:lnTo>
                  <a:pt x="1025860" y="4110868"/>
                </a:lnTo>
                <a:lnTo>
                  <a:pt x="1061103" y="4159734"/>
                </a:lnTo>
                <a:lnTo>
                  <a:pt x="1118101" y="4141008"/>
                </a:lnTo>
                <a:lnTo>
                  <a:pt x="1118101" y="4201418"/>
                </a:lnTo>
                <a:lnTo>
                  <a:pt x="1175100" y="4220143"/>
                </a:lnTo>
                <a:lnTo>
                  <a:pt x="1139858" y="4268881"/>
                </a:lnTo>
                <a:lnTo>
                  <a:pt x="1139858" y="4268881"/>
                </a:lnTo>
                <a:lnTo>
                  <a:pt x="1175100" y="4317747"/>
                </a:lnTo>
                <a:lnTo>
                  <a:pt x="1118101" y="4336344"/>
                </a:lnTo>
                <a:lnTo>
                  <a:pt x="1118101" y="4397138"/>
                </a:lnTo>
                <a:lnTo>
                  <a:pt x="1061103" y="4378541"/>
                </a:lnTo>
                <a:lnTo>
                  <a:pt x="1025860" y="4427407"/>
                </a:lnTo>
                <a:lnTo>
                  <a:pt x="990744" y="4378541"/>
                </a:lnTo>
                <a:lnTo>
                  <a:pt x="933745" y="4397138"/>
                </a:lnTo>
                <a:lnTo>
                  <a:pt x="933745" y="4336729"/>
                </a:lnTo>
                <a:lnTo>
                  <a:pt x="876746" y="4318132"/>
                </a:lnTo>
                <a:lnTo>
                  <a:pt x="911862" y="4269266"/>
                </a:lnTo>
                <a:close/>
                <a:moveTo>
                  <a:pt x="772927" y="3918739"/>
                </a:moveTo>
                <a:lnTo>
                  <a:pt x="772927" y="3918739"/>
                </a:lnTo>
                <a:lnTo>
                  <a:pt x="865168" y="3888470"/>
                </a:lnTo>
                <a:lnTo>
                  <a:pt x="922167" y="3967476"/>
                </a:lnTo>
                <a:lnTo>
                  <a:pt x="922167" y="4125617"/>
                </a:lnTo>
                <a:lnTo>
                  <a:pt x="773054" y="4076495"/>
                </a:lnTo>
                <a:lnTo>
                  <a:pt x="716055" y="3997488"/>
                </a:lnTo>
                <a:close/>
                <a:moveTo>
                  <a:pt x="911862" y="2846380"/>
                </a:moveTo>
                <a:lnTo>
                  <a:pt x="876746" y="2797642"/>
                </a:lnTo>
                <a:lnTo>
                  <a:pt x="933745" y="2778917"/>
                </a:lnTo>
                <a:lnTo>
                  <a:pt x="933745" y="2718508"/>
                </a:lnTo>
                <a:lnTo>
                  <a:pt x="990744" y="2737233"/>
                </a:lnTo>
                <a:lnTo>
                  <a:pt x="1025860" y="2688367"/>
                </a:lnTo>
                <a:lnTo>
                  <a:pt x="1061103" y="2737233"/>
                </a:lnTo>
                <a:lnTo>
                  <a:pt x="1118101" y="2718508"/>
                </a:lnTo>
                <a:lnTo>
                  <a:pt x="1118101" y="2778917"/>
                </a:lnTo>
                <a:lnTo>
                  <a:pt x="1175100" y="2797642"/>
                </a:lnTo>
                <a:lnTo>
                  <a:pt x="1139858" y="2846380"/>
                </a:lnTo>
                <a:lnTo>
                  <a:pt x="1139858" y="2846380"/>
                </a:lnTo>
                <a:lnTo>
                  <a:pt x="1175100" y="2895246"/>
                </a:lnTo>
                <a:lnTo>
                  <a:pt x="1118101" y="2913843"/>
                </a:lnTo>
                <a:lnTo>
                  <a:pt x="1118101" y="2974253"/>
                </a:lnTo>
                <a:lnTo>
                  <a:pt x="1061103" y="2955655"/>
                </a:lnTo>
                <a:lnTo>
                  <a:pt x="1025860" y="3004521"/>
                </a:lnTo>
                <a:lnTo>
                  <a:pt x="990744" y="2955655"/>
                </a:lnTo>
                <a:lnTo>
                  <a:pt x="933745" y="2974253"/>
                </a:lnTo>
                <a:lnTo>
                  <a:pt x="933745" y="2913843"/>
                </a:lnTo>
                <a:lnTo>
                  <a:pt x="876746" y="2895246"/>
                </a:lnTo>
                <a:lnTo>
                  <a:pt x="911862" y="2846380"/>
                </a:lnTo>
                <a:close/>
                <a:moveTo>
                  <a:pt x="772927" y="2495725"/>
                </a:moveTo>
                <a:lnTo>
                  <a:pt x="772927" y="2495725"/>
                </a:lnTo>
                <a:lnTo>
                  <a:pt x="865168" y="2465456"/>
                </a:lnTo>
                <a:lnTo>
                  <a:pt x="922167" y="2544463"/>
                </a:lnTo>
                <a:lnTo>
                  <a:pt x="922167" y="2702604"/>
                </a:lnTo>
                <a:lnTo>
                  <a:pt x="772927" y="2653738"/>
                </a:lnTo>
                <a:lnTo>
                  <a:pt x="715928" y="2574731"/>
                </a:lnTo>
                <a:close/>
                <a:moveTo>
                  <a:pt x="1025860" y="1601131"/>
                </a:moveTo>
                <a:lnTo>
                  <a:pt x="1118101" y="1729388"/>
                </a:lnTo>
                <a:lnTo>
                  <a:pt x="1118101" y="1827120"/>
                </a:lnTo>
                <a:lnTo>
                  <a:pt x="1025860" y="1857645"/>
                </a:lnTo>
                <a:lnTo>
                  <a:pt x="933745" y="1827505"/>
                </a:lnTo>
                <a:lnTo>
                  <a:pt x="933745" y="1729388"/>
                </a:lnTo>
                <a:close/>
                <a:moveTo>
                  <a:pt x="933745" y="1709508"/>
                </a:moveTo>
                <a:lnTo>
                  <a:pt x="933745" y="1563552"/>
                </a:lnTo>
                <a:lnTo>
                  <a:pt x="986291" y="1546365"/>
                </a:lnTo>
                <a:lnTo>
                  <a:pt x="1018862" y="1591512"/>
                </a:lnTo>
                <a:close/>
                <a:moveTo>
                  <a:pt x="1154108" y="1423238"/>
                </a:moveTo>
                <a:lnTo>
                  <a:pt x="1186551" y="1378220"/>
                </a:lnTo>
                <a:lnTo>
                  <a:pt x="1324214" y="1423238"/>
                </a:lnTo>
                <a:lnTo>
                  <a:pt x="1324214" y="1423238"/>
                </a:lnTo>
                <a:lnTo>
                  <a:pt x="1186424" y="1468385"/>
                </a:lnTo>
                <a:lnTo>
                  <a:pt x="1153980" y="1423238"/>
                </a:lnTo>
                <a:close/>
                <a:moveTo>
                  <a:pt x="1923467" y="1423238"/>
                </a:moveTo>
                <a:lnTo>
                  <a:pt x="1923467" y="1423238"/>
                </a:lnTo>
                <a:lnTo>
                  <a:pt x="1890896" y="1468385"/>
                </a:lnTo>
                <a:lnTo>
                  <a:pt x="1753233" y="1423238"/>
                </a:lnTo>
                <a:lnTo>
                  <a:pt x="1753233" y="1423238"/>
                </a:lnTo>
                <a:lnTo>
                  <a:pt x="1890769" y="1378220"/>
                </a:lnTo>
                <a:close/>
                <a:moveTo>
                  <a:pt x="1810232" y="1246500"/>
                </a:moveTo>
                <a:lnTo>
                  <a:pt x="1947895" y="1291646"/>
                </a:lnTo>
                <a:lnTo>
                  <a:pt x="1947895" y="1347438"/>
                </a:lnTo>
                <a:lnTo>
                  <a:pt x="1895731" y="1364753"/>
                </a:lnTo>
                <a:close/>
                <a:moveTo>
                  <a:pt x="2051969" y="1601131"/>
                </a:moveTo>
                <a:lnTo>
                  <a:pt x="2144211" y="1729388"/>
                </a:lnTo>
                <a:lnTo>
                  <a:pt x="2144211" y="1827120"/>
                </a:lnTo>
                <a:lnTo>
                  <a:pt x="2051587" y="1857645"/>
                </a:lnTo>
                <a:lnTo>
                  <a:pt x="1959346" y="1826992"/>
                </a:lnTo>
                <a:lnTo>
                  <a:pt x="1959346" y="1729388"/>
                </a:lnTo>
                <a:close/>
                <a:moveTo>
                  <a:pt x="1959346" y="1709637"/>
                </a:moveTo>
                <a:lnTo>
                  <a:pt x="1959346" y="1563552"/>
                </a:lnTo>
                <a:lnTo>
                  <a:pt x="2012019" y="1546365"/>
                </a:lnTo>
                <a:lnTo>
                  <a:pt x="2044590" y="1591512"/>
                </a:lnTo>
                <a:close/>
                <a:moveTo>
                  <a:pt x="2179835" y="1423366"/>
                </a:moveTo>
                <a:lnTo>
                  <a:pt x="2212279" y="1378348"/>
                </a:lnTo>
                <a:lnTo>
                  <a:pt x="2349941" y="1423366"/>
                </a:lnTo>
                <a:lnTo>
                  <a:pt x="2349941" y="1423366"/>
                </a:lnTo>
                <a:lnTo>
                  <a:pt x="2212151" y="1468513"/>
                </a:lnTo>
                <a:lnTo>
                  <a:pt x="2179581" y="1423366"/>
                </a:lnTo>
                <a:close/>
                <a:moveTo>
                  <a:pt x="2949194" y="1423366"/>
                </a:moveTo>
                <a:lnTo>
                  <a:pt x="2949194" y="1423366"/>
                </a:lnTo>
                <a:lnTo>
                  <a:pt x="2916624" y="1468513"/>
                </a:lnTo>
                <a:lnTo>
                  <a:pt x="2778834" y="1423366"/>
                </a:lnTo>
                <a:lnTo>
                  <a:pt x="2778834" y="1423366"/>
                </a:lnTo>
                <a:lnTo>
                  <a:pt x="2916369" y="1378348"/>
                </a:lnTo>
                <a:close/>
                <a:moveTo>
                  <a:pt x="2835833" y="1246628"/>
                </a:moveTo>
                <a:lnTo>
                  <a:pt x="2973623" y="1291775"/>
                </a:lnTo>
                <a:lnTo>
                  <a:pt x="2973623" y="1347566"/>
                </a:lnTo>
                <a:lnTo>
                  <a:pt x="2921077" y="1364753"/>
                </a:lnTo>
                <a:close/>
                <a:moveTo>
                  <a:pt x="3077569" y="1601259"/>
                </a:moveTo>
                <a:lnTo>
                  <a:pt x="3169811" y="1729516"/>
                </a:lnTo>
                <a:lnTo>
                  <a:pt x="3169811" y="1827248"/>
                </a:lnTo>
                <a:lnTo>
                  <a:pt x="3077315" y="1857645"/>
                </a:lnTo>
                <a:lnTo>
                  <a:pt x="2985073" y="1827505"/>
                </a:lnTo>
                <a:lnTo>
                  <a:pt x="2985073" y="1729388"/>
                </a:lnTo>
                <a:close/>
                <a:moveTo>
                  <a:pt x="2985328" y="1709637"/>
                </a:moveTo>
                <a:lnTo>
                  <a:pt x="2985328" y="1563552"/>
                </a:lnTo>
                <a:lnTo>
                  <a:pt x="3038001" y="1546365"/>
                </a:lnTo>
                <a:lnTo>
                  <a:pt x="3070445" y="1591512"/>
                </a:lnTo>
                <a:close/>
                <a:moveTo>
                  <a:pt x="3205690" y="1423366"/>
                </a:moveTo>
                <a:lnTo>
                  <a:pt x="3238261" y="1378348"/>
                </a:lnTo>
                <a:lnTo>
                  <a:pt x="3375923" y="1423366"/>
                </a:lnTo>
                <a:lnTo>
                  <a:pt x="3375923" y="1423366"/>
                </a:lnTo>
                <a:lnTo>
                  <a:pt x="3238133" y="1468513"/>
                </a:lnTo>
                <a:lnTo>
                  <a:pt x="3205563" y="1423366"/>
                </a:lnTo>
                <a:close/>
                <a:moveTo>
                  <a:pt x="3975049" y="1423366"/>
                </a:moveTo>
                <a:lnTo>
                  <a:pt x="3975049" y="1423366"/>
                </a:lnTo>
                <a:lnTo>
                  <a:pt x="3942478" y="1468513"/>
                </a:lnTo>
                <a:lnTo>
                  <a:pt x="3804179" y="1423495"/>
                </a:lnTo>
                <a:lnTo>
                  <a:pt x="3804179" y="1423495"/>
                </a:lnTo>
                <a:lnTo>
                  <a:pt x="3941842" y="1378476"/>
                </a:lnTo>
                <a:close/>
                <a:moveTo>
                  <a:pt x="3861815" y="1246628"/>
                </a:moveTo>
                <a:lnTo>
                  <a:pt x="3999604" y="1291775"/>
                </a:lnTo>
                <a:lnTo>
                  <a:pt x="3999604" y="1347566"/>
                </a:lnTo>
                <a:lnTo>
                  <a:pt x="3946931" y="1364753"/>
                </a:lnTo>
                <a:close/>
                <a:moveTo>
                  <a:pt x="4103551" y="1601259"/>
                </a:moveTo>
                <a:lnTo>
                  <a:pt x="4195793" y="1729516"/>
                </a:lnTo>
                <a:lnTo>
                  <a:pt x="4195793" y="1827248"/>
                </a:lnTo>
                <a:lnTo>
                  <a:pt x="4103042" y="1857645"/>
                </a:lnTo>
                <a:lnTo>
                  <a:pt x="4010801" y="1827505"/>
                </a:lnTo>
                <a:lnTo>
                  <a:pt x="4010801" y="1729388"/>
                </a:lnTo>
                <a:close/>
                <a:moveTo>
                  <a:pt x="4011310" y="1709637"/>
                </a:moveTo>
                <a:lnTo>
                  <a:pt x="4011310" y="1563552"/>
                </a:lnTo>
                <a:lnTo>
                  <a:pt x="4063983" y="1546365"/>
                </a:lnTo>
                <a:lnTo>
                  <a:pt x="4096426" y="1591512"/>
                </a:lnTo>
                <a:close/>
                <a:moveTo>
                  <a:pt x="4231672" y="1423366"/>
                </a:moveTo>
                <a:lnTo>
                  <a:pt x="4264243" y="1378348"/>
                </a:lnTo>
                <a:lnTo>
                  <a:pt x="4401778" y="1423366"/>
                </a:lnTo>
                <a:lnTo>
                  <a:pt x="4401778" y="1423366"/>
                </a:lnTo>
                <a:lnTo>
                  <a:pt x="4264116" y="1468513"/>
                </a:lnTo>
                <a:lnTo>
                  <a:pt x="4231545" y="1423366"/>
                </a:lnTo>
                <a:close/>
                <a:moveTo>
                  <a:pt x="5001031" y="1423366"/>
                </a:moveTo>
                <a:lnTo>
                  <a:pt x="5001031" y="1423366"/>
                </a:lnTo>
                <a:lnTo>
                  <a:pt x="4968587" y="1468513"/>
                </a:lnTo>
                <a:lnTo>
                  <a:pt x="4830798" y="1423366"/>
                </a:lnTo>
                <a:lnTo>
                  <a:pt x="4830798" y="1423366"/>
                </a:lnTo>
                <a:lnTo>
                  <a:pt x="4968461" y="1378348"/>
                </a:lnTo>
                <a:close/>
                <a:moveTo>
                  <a:pt x="4887797" y="1246628"/>
                </a:moveTo>
                <a:lnTo>
                  <a:pt x="5025587" y="1291775"/>
                </a:lnTo>
                <a:lnTo>
                  <a:pt x="5025587" y="1347566"/>
                </a:lnTo>
                <a:lnTo>
                  <a:pt x="4972913" y="1364753"/>
                </a:lnTo>
                <a:close/>
                <a:moveTo>
                  <a:pt x="5129534" y="1601259"/>
                </a:moveTo>
                <a:lnTo>
                  <a:pt x="5221775" y="1729516"/>
                </a:lnTo>
                <a:lnTo>
                  <a:pt x="5221775" y="1827248"/>
                </a:lnTo>
                <a:lnTo>
                  <a:pt x="5128770" y="1857645"/>
                </a:lnTo>
                <a:lnTo>
                  <a:pt x="5036528" y="1827505"/>
                </a:lnTo>
                <a:lnTo>
                  <a:pt x="5036528" y="1729388"/>
                </a:lnTo>
                <a:close/>
                <a:moveTo>
                  <a:pt x="5037292" y="1709637"/>
                </a:moveTo>
                <a:lnTo>
                  <a:pt x="5037292" y="1563552"/>
                </a:lnTo>
                <a:lnTo>
                  <a:pt x="5089965" y="1546365"/>
                </a:lnTo>
                <a:lnTo>
                  <a:pt x="5122408" y="1591512"/>
                </a:lnTo>
                <a:close/>
                <a:moveTo>
                  <a:pt x="5257654" y="1423366"/>
                </a:moveTo>
                <a:lnTo>
                  <a:pt x="5290098" y="1378348"/>
                </a:lnTo>
                <a:lnTo>
                  <a:pt x="5427760" y="1423366"/>
                </a:lnTo>
                <a:lnTo>
                  <a:pt x="5427760" y="1423366"/>
                </a:lnTo>
                <a:lnTo>
                  <a:pt x="5289970" y="1468513"/>
                </a:lnTo>
                <a:lnTo>
                  <a:pt x="5257527" y="1423366"/>
                </a:lnTo>
                <a:close/>
                <a:moveTo>
                  <a:pt x="6027013" y="1423366"/>
                </a:moveTo>
                <a:lnTo>
                  <a:pt x="6027013" y="1423366"/>
                </a:lnTo>
                <a:lnTo>
                  <a:pt x="5994570" y="1468513"/>
                </a:lnTo>
                <a:lnTo>
                  <a:pt x="5856779" y="1423366"/>
                </a:lnTo>
                <a:lnTo>
                  <a:pt x="5856779" y="1423366"/>
                </a:lnTo>
                <a:lnTo>
                  <a:pt x="5994442" y="1378348"/>
                </a:lnTo>
                <a:close/>
                <a:moveTo>
                  <a:pt x="5913779" y="1246628"/>
                </a:moveTo>
                <a:lnTo>
                  <a:pt x="6051569" y="1291775"/>
                </a:lnTo>
                <a:lnTo>
                  <a:pt x="6051569" y="1347566"/>
                </a:lnTo>
                <a:lnTo>
                  <a:pt x="5998895" y="1364753"/>
                </a:lnTo>
                <a:close/>
                <a:moveTo>
                  <a:pt x="6155515" y="1601259"/>
                </a:moveTo>
                <a:lnTo>
                  <a:pt x="6246994" y="1729388"/>
                </a:lnTo>
                <a:lnTo>
                  <a:pt x="6246994" y="1827120"/>
                </a:lnTo>
                <a:lnTo>
                  <a:pt x="6154498" y="1857645"/>
                </a:lnTo>
                <a:lnTo>
                  <a:pt x="6062256" y="1827505"/>
                </a:lnTo>
                <a:lnTo>
                  <a:pt x="6062256" y="1729388"/>
                </a:lnTo>
                <a:close/>
                <a:moveTo>
                  <a:pt x="6063274" y="1709637"/>
                </a:moveTo>
                <a:lnTo>
                  <a:pt x="6063274" y="1563552"/>
                </a:lnTo>
                <a:lnTo>
                  <a:pt x="6115820" y="1546365"/>
                </a:lnTo>
                <a:lnTo>
                  <a:pt x="6148391" y="1591512"/>
                </a:lnTo>
                <a:close/>
                <a:moveTo>
                  <a:pt x="6162513" y="1591512"/>
                </a:moveTo>
                <a:lnTo>
                  <a:pt x="6195084" y="1546365"/>
                </a:lnTo>
                <a:lnTo>
                  <a:pt x="6247630" y="1563552"/>
                </a:lnTo>
                <a:lnTo>
                  <a:pt x="6247630" y="1709637"/>
                </a:lnTo>
                <a:close/>
                <a:moveTo>
                  <a:pt x="6173964" y="2406714"/>
                </a:moveTo>
                <a:lnTo>
                  <a:pt x="6259081" y="2378883"/>
                </a:lnTo>
                <a:lnTo>
                  <a:pt x="6259081" y="2289103"/>
                </a:lnTo>
                <a:lnTo>
                  <a:pt x="6311754" y="2362209"/>
                </a:lnTo>
                <a:lnTo>
                  <a:pt x="6396871" y="2334249"/>
                </a:lnTo>
                <a:lnTo>
                  <a:pt x="6344325" y="2407228"/>
                </a:lnTo>
                <a:lnTo>
                  <a:pt x="6396871" y="2480206"/>
                </a:lnTo>
                <a:lnTo>
                  <a:pt x="6310609" y="2451861"/>
                </a:lnTo>
                <a:lnTo>
                  <a:pt x="6258063" y="2524583"/>
                </a:lnTo>
                <a:lnTo>
                  <a:pt x="6258063" y="2434803"/>
                </a:lnTo>
                <a:close/>
                <a:moveTo>
                  <a:pt x="6155515" y="2668744"/>
                </a:moveTo>
                <a:lnTo>
                  <a:pt x="6063274" y="2540487"/>
                </a:lnTo>
                <a:lnTo>
                  <a:pt x="6063274" y="2442755"/>
                </a:lnTo>
                <a:lnTo>
                  <a:pt x="6155515" y="2412486"/>
                </a:lnTo>
                <a:lnTo>
                  <a:pt x="6247630" y="2442755"/>
                </a:lnTo>
                <a:lnTo>
                  <a:pt x="6247630" y="2540487"/>
                </a:lnTo>
                <a:close/>
                <a:moveTo>
                  <a:pt x="6247630" y="2560366"/>
                </a:moveTo>
                <a:lnTo>
                  <a:pt x="6247630" y="2706451"/>
                </a:lnTo>
                <a:lnTo>
                  <a:pt x="6195084" y="2723638"/>
                </a:lnTo>
                <a:lnTo>
                  <a:pt x="6161495" y="2678491"/>
                </a:lnTo>
                <a:close/>
                <a:moveTo>
                  <a:pt x="6026250" y="2846508"/>
                </a:moveTo>
                <a:lnTo>
                  <a:pt x="5993806" y="2891655"/>
                </a:lnTo>
                <a:lnTo>
                  <a:pt x="5856016" y="2846508"/>
                </a:lnTo>
                <a:lnTo>
                  <a:pt x="5856016" y="2846508"/>
                </a:lnTo>
                <a:lnTo>
                  <a:pt x="5993679" y="2801490"/>
                </a:lnTo>
                <a:lnTo>
                  <a:pt x="6026123" y="2846508"/>
                </a:lnTo>
                <a:close/>
                <a:moveTo>
                  <a:pt x="6154498" y="3024786"/>
                </a:moveTo>
                <a:lnTo>
                  <a:pt x="6246612" y="3153043"/>
                </a:lnTo>
                <a:lnTo>
                  <a:pt x="6246612" y="3250775"/>
                </a:lnTo>
                <a:lnTo>
                  <a:pt x="6154498" y="3280916"/>
                </a:lnTo>
                <a:lnTo>
                  <a:pt x="6062256" y="3250775"/>
                </a:lnTo>
                <a:lnTo>
                  <a:pt x="6062256" y="3153043"/>
                </a:lnTo>
                <a:close/>
                <a:moveTo>
                  <a:pt x="6062256" y="3133163"/>
                </a:moveTo>
                <a:lnTo>
                  <a:pt x="6062256" y="2986309"/>
                </a:lnTo>
                <a:lnTo>
                  <a:pt x="6114802" y="2969122"/>
                </a:lnTo>
                <a:lnTo>
                  <a:pt x="6147373" y="3014269"/>
                </a:lnTo>
                <a:close/>
                <a:moveTo>
                  <a:pt x="6161495" y="3015038"/>
                </a:moveTo>
                <a:lnTo>
                  <a:pt x="6194066" y="2969892"/>
                </a:lnTo>
                <a:lnTo>
                  <a:pt x="6246994" y="2986309"/>
                </a:lnTo>
                <a:lnTo>
                  <a:pt x="6246994" y="3132394"/>
                </a:lnTo>
                <a:close/>
                <a:moveTo>
                  <a:pt x="6172946" y="3830241"/>
                </a:moveTo>
                <a:lnTo>
                  <a:pt x="6258063" y="3802281"/>
                </a:lnTo>
                <a:lnTo>
                  <a:pt x="6258063" y="3712501"/>
                </a:lnTo>
                <a:lnTo>
                  <a:pt x="6310736" y="3785608"/>
                </a:lnTo>
                <a:lnTo>
                  <a:pt x="6395853" y="3757648"/>
                </a:lnTo>
                <a:lnTo>
                  <a:pt x="6343307" y="3830626"/>
                </a:lnTo>
                <a:lnTo>
                  <a:pt x="6395853" y="3903604"/>
                </a:lnTo>
                <a:lnTo>
                  <a:pt x="6310609" y="3874875"/>
                </a:lnTo>
                <a:lnTo>
                  <a:pt x="6258063" y="3948238"/>
                </a:lnTo>
                <a:lnTo>
                  <a:pt x="6258063" y="3858458"/>
                </a:lnTo>
                <a:close/>
                <a:moveTo>
                  <a:pt x="6154498" y="4092142"/>
                </a:moveTo>
                <a:lnTo>
                  <a:pt x="6062256" y="3963885"/>
                </a:lnTo>
                <a:lnTo>
                  <a:pt x="6062256" y="3866153"/>
                </a:lnTo>
                <a:lnTo>
                  <a:pt x="6154498" y="3835884"/>
                </a:lnTo>
                <a:lnTo>
                  <a:pt x="6246612" y="3866153"/>
                </a:lnTo>
                <a:lnTo>
                  <a:pt x="6246612" y="3963885"/>
                </a:lnTo>
                <a:close/>
                <a:moveTo>
                  <a:pt x="6246612" y="3983893"/>
                </a:moveTo>
                <a:lnTo>
                  <a:pt x="6246612" y="4129850"/>
                </a:lnTo>
                <a:lnTo>
                  <a:pt x="6194066" y="4147165"/>
                </a:lnTo>
                <a:lnTo>
                  <a:pt x="6161495" y="4102146"/>
                </a:lnTo>
                <a:close/>
                <a:moveTo>
                  <a:pt x="6026250" y="4270035"/>
                </a:moveTo>
                <a:lnTo>
                  <a:pt x="5993806" y="4315182"/>
                </a:lnTo>
                <a:lnTo>
                  <a:pt x="5856016" y="4270035"/>
                </a:lnTo>
                <a:lnTo>
                  <a:pt x="5856016" y="4270035"/>
                </a:lnTo>
                <a:lnTo>
                  <a:pt x="5993679" y="4225017"/>
                </a:lnTo>
                <a:lnTo>
                  <a:pt x="6026123" y="4270035"/>
                </a:lnTo>
                <a:close/>
                <a:moveTo>
                  <a:pt x="6154498" y="4447800"/>
                </a:moveTo>
                <a:lnTo>
                  <a:pt x="6246612" y="4576057"/>
                </a:lnTo>
                <a:lnTo>
                  <a:pt x="6246612" y="4673789"/>
                </a:lnTo>
                <a:lnTo>
                  <a:pt x="6154498" y="4703930"/>
                </a:lnTo>
                <a:lnTo>
                  <a:pt x="6062256" y="4673789"/>
                </a:lnTo>
                <a:lnTo>
                  <a:pt x="6062256" y="4576057"/>
                </a:lnTo>
                <a:close/>
                <a:moveTo>
                  <a:pt x="6062256" y="4556177"/>
                </a:moveTo>
                <a:lnTo>
                  <a:pt x="6062256" y="4409964"/>
                </a:lnTo>
                <a:lnTo>
                  <a:pt x="6114802" y="4392777"/>
                </a:lnTo>
                <a:lnTo>
                  <a:pt x="6147373" y="4437924"/>
                </a:lnTo>
                <a:close/>
                <a:moveTo>
                  <a:pt x="6161495" y="4438052"/>
                </a:moveTo>
                <a:lnTo>
                  <a:pt x="6194066" y="4392906"/>
                </a:lnTo>
                <a:lnTo>
                  <a:pt x="6246994" y="4409964"/>
                </a:lnTo>
                <a:lnTo>
                  <a:pt x="6246994" y="4556049"/>
                </a:lnTo>
                <a:close/>
                <a:moveTo>
                  <a:pt x="5894312" y="5332390"/>
                </a:moveTo>
                <a:lnTo>
                  <a:pt x="5894312" y="5332390"/>
                </a:lnTo>
                <a:lnTo>
                  <a:pt x="5801689" y="5362017"/>
                </a:lnTo>
                <a:lnTo>
                  <a:pt x="5744690" y="5283011"/>
                </a:lnTo>
                <a:lnTo>
                  <a:pt x="5744690" y="5124869"/>
                </a:lnTo>
                <a:lnTo>
                  <a:pt x="5893931" y="5173735"/>
                </a:lnTo>
                <a:lnTo>
                  <a:pt x="5950930" y="5252742"/>
                </a:lnTo>
                <a:lnTo>
                  <a:pt x="5894058" y="5331748"/>
                </a:lnTo>
                <a:lnTo>
                  <a:pt x="5894058" y="5331748"/>
                </a:lnTo>
                <a:close/>
                <a:moveTo>
                  <a:pt x="5641507" y="5159371"/>
                </a:moveTo>
                <a:lnTo>
                  <a:pt x="5733621" y="5287628"/>
                </a:lnTo>
                <a:lnTo>
                  <a:pt x="5733621" y="5384719"/>
                </a:lnTo>
                <a:lnTo>
                  <a:pt x="5641507" y="5414987"/>
                </a:lnTo>
                <a:lnTo>
                  <a:pt x="5549392" y="5384719"/>
                </a:lnTo>
                <a:lnTo>
                  <a:pt x="5549392" y="5286987"/>
                </a:lnTo>
                <a:close/>
                <a:moveTo>
                  <a:pt x="5549265" y="5267620"/>
                </a:moveTo>
                <a:lnTo>
                  <a:pt x="5549265" y="5121150"/>
                </a:lnTo>
                <a:lnTo>
                  <a:pt x="5601811" y="5103835"/>
                </a:lnTo>
                <a:lnTo>
                  <a:pt x="5634382" y="5148982"/>
                </a:lnTo>
                <a:close/>
                <a:moveTo>
                  <a:pt x="5648504" y="5149495"/>
                </a:moveTo>
                <a:lnTo>
                  <a:pt x="5681075" y="5104349"/>
                </a:lnTo>
                <a:lnTo>
                  <a:pt x="5733621" y="5121663"/>
                </a:lnTo>
                <a:lnTo>
                  <a:pt x="5733621" y="5267620"/>
                </a:lnTo>
                <a:close/>
                <a:moveTo>
                  <a:pt x="5676622" y="5090753"/>
                </a:moveTo>
                <a:lnTo>
                  <a:pt x="5641507" y="5139619"/>
                </a:lnTo>
                <a:lnTo>
                  <a:pt x="5606391" y="5089727"/>
                </a:lnTo>
                <a:lnTo>
                  <a:pt x="5549392" y="5108452"/>
                </a:lnTo>
                <a:lnTo>
                  <a:pt x="5549392" y="5048043"/>
                </a:lnTo>
                <a:lnTo>
                  <a:pt x="5492393" y="5029318"/>
                </a:lnTo>
                <a:lnTo>
                  <a:pt x="5527636" y="4980452"/>
                </a:lnTo>
                <a:lnTo>
                  <a:pt x="5492393" y="4931586"/>
                </a:lnTo>
                <a:lnTo>
                  <a:pt x="5549392" y="4912989"/>
                </a:lnTo>
                <a:lnTo>
                  <a:pt x="5549392" y="4852580"/>
                </a:lnTo>
                <a:lnTo>
                  <a:pt x="5606391" y="4871177"/>
                </a:lnTo>
                <a:lnTo>
                  <a:pt x="5641634" y="4822311"/>
                </a:lnTo>
                <a:lnTo>
                  <a:pt x="5676749" y="4871177"/>
                </a:lnTo>
                <a:lnTo>
                  <a:pt x="5733748" y="4852580"/>
                </a:lnTo>
                <a:lnTo>
                  <a:pt x="5733748" y="4912989"/>
                </a:lnTo>
                <a:lnTo>
                  <a:pt x="5790747" y="4931586"/>
                </a:lnTo>
                <a:lnTo>
                  <a:pt x="5755505" y="4980452"/>
                </a:lnTo>
                <a:lnTo>
                  <a:pt x="5790747" y="5029318"/>
                </a:lnTo>
                <a:lnTo>
                  <a:pt x="5733748" y="5048043"/>
                </a:lnTo>
                <a:lnTo>
                  <a:pt x="5733748" y="5108452"/>
                </a:lnTo>
                <a:close/>
                <a:moveTo>
                  <a:pt x="5388574" y="5332390"/>
                </a:moveTo>
                <a:lnTo>
                  <a:pt x="5388574" y="5332390"/>
                </a:lnTo>
                <a:lnTo>
                  <a:pt x="5331574" y="5253383"/>
                </a:lnTo>
                <a:lnTo>
                  <a:pt x="5388574" y="5174377"/>
                </a:lnTo>
                <a:lnTo>
                  <a:pt x="5537814" y="5125511"/>
                </a:lnTo>
                <a:lnTo>
                  <a:pt x="5537814" y="5283652"/>
                </a:lnTo>
                <a:lnTo>
                  <a:pt x="5480815" y="5362658"/>
                </a:lnTo>
                <a:lnTo>
                  <a:pt x="5388574" y="5332518"/>
                </a:lnTo>
                <a:close/>
                <a:moveTo>
                  <a:pt x="5438448" y="5421144"/>
                </a:moveTo>
                <a:lnTo>
                  <a:pt x="5381830" y="5500150"/>
                </a:lnTo>
                <a:lnTo>
                  <a:pt x="5232717" y="5549016"/>
                </a:lnTo>
                <a:lnTo>
                  <a:pt x="5232717" y="5390490"/>
                </a:lnTo>
                <a:lnTo>
                  <a:pt x="5289589" y="5311484"/>
                </a:lnTo>
                <a:lnTo>
                  <a:pt x="5381830" y="5341624"/>
                </a:lnTo>
                <a:lnTo>
                  <a:pt x="5381830" y="5341624"/>
                </a:lnTo>
                <a:close/>
                <a:moveTo>
                  <a:pt x="4868585" y="5332390"/>
                </a:moveTo>
                <a:lnTo>
                  <a:pt x="4868585" y="5332390"/>
                </a:lnTo>
                <a:lnTo>
                  <a:pt x="4776471" y="5362530"/>
                </a:lnTo>
                <a:lnTo>
                  <a:pt x="4720235" y="5283011"/>
                </a:lnTo>
                <a:lnTo>
                  <a:pt x="4720235" y="5124869"/>
                </a:lnTo>
                <a:lnTo>
                  <a:pt x="4869348" y="5173735"/>
                </a:lnTo>
                <a:lnTo>
                  <a:pt x="4926347" y="5252742"/>
                </a:lnTo>
                <a:lnTo>
                  <a:pt x="4869476" y="5331748"/>
                </a:lnTo>
                <a:lnTo>
                  <a:pt x="4869476" y="5331748"/>
                </a:lnTo>
                <a:close/>
                <a:moveTo>
                  <a:pt x="4615906" y="5158858"/>
                </a:moveTo>
                <a:lnTo>
                  <a:pt x="4708148" y="5287115"/>
                </a:lnTo>
                <a:lnTo>
                  <a:pt x="4708148" y="5384719"/>
                </a:lnTo>
                <a:lnTo>
                  <a:pt x="4615906" y="5414987"/>
                </a:lnTo>
                <a:lnTo>
                  <a:pt x="4523664" y="5384719"/>
                </a:lnTo>
                <a:lnTo>
                  <a:pt x="4523664" y="5286987"/>
                </a:lnTo>
                <a:close/>
                <a:moveTo>
                  <a:pt x="4523664" y="5267107"/>
                </a:moveTo>
                <a:lnTo>
                  <a:pt x="4523664" y="5121150"/>
                </a:lnTo>
                <a:lnTo>
                  <a:pt x="4576338" y="5103835"/>
                </a:lnTo>
                <a:lnTo>
                  <a:pt x="4608781" y="5148982"/>
                </a:lnTo>
                <a:close/>
                <a:moveTo>
                  <a:pt x="4622904" y="5148982"/>
                </a:moveTo>
                <a:lnTo>
                  <a:pt x="4655475" y="5103835"/>
                </a:lnTo>
                <a:lnTo>
                  <a:pt x="4708148" y="5121150"/>
                </a:lnTo>
                <a:lnTo>
                  <a:pt x="4708148" y="5267107"/>
                </a:lnTo>
                <a:close/>
                <a:moveTo>
                  <a:pt x="4651149" y="5090240"/>
                </a:moveTo>
                <a:lnTo>
                  <a:pt x="4615906" y="5139106"/>
                </a:lnTo>
                <a:lnTo>
                  <a:pt x="4580282" y="5089727"/>
                </a:lnTo>
                <a:lnTo>
                  <a:pt x="4523283" y="5108452"/>
                </a:lnTo>
                <a:lnTo>
                  <a:pt x="4523283" y="5048043"/>
                </a:lnTo>
                <a:lnTo>
                  <a:pt x="4466284" y="5029318"/>
                </a:lnTo>
                <a:lnTo>
                  <a:pt x="4501527" y="4980452"/>
                </a:lnTo>
                <a:lnTo>
                  <a:pt x="4466284" y="4931586"/>
                </a:lnTo>
                <a:lnTo>
                  <a:pt x="4523283" y="4912989"/>
                </a:lnTo>
                <a:lnTo>
                  <a:pt x="4523283" y="4852580"/>
                </a:lnTo>
                <a:lnTo>
                  <a:pt x="4580282" y="4871690"/>
                </a:lnTo>
                <a:lnTo>
                  <a:pt x="4615524" y="4822824"/>
                </a:lnTo>
                <a:lnTo>
                  <a:pt x="4650767" y="4871690"/>
                </a:lnTo>
                <a:lnTo>
                  <a:pt x="4707766" y="4853092"/>
                </a:lnTo>
                <a:lnTo>
                  <a:pt x="4707766" y="4913502"/>
                </a:lnTo>
                <a:lnTo>
                  <a:pt x="4764765" y="4932099"/>
                </a:lnTo>
                <a:lnTo>
                  <a:pt x="4729523" y="4980965"/>
                </a:lnTo>
                <a:lnTo>
                  <a:pt x="4764765" y="5029831"/>
                </a:lnTo>
                <a:lnTo>
                  <a:pt x="4707766" y="5048557"/>
                </a:lnTo>
                <a:lnTo>
                  <a:pt x="4707766" y="5108966"/>
                </a:lnTo>
                <a:close/>
                <a:moveTo>
                  <a:pt x="4362973" y="5331877"/>
                </a:moveTo>
                <a:lnTo>
                  <a:pt x="4362973" y="5331877"/>
                </a:lnTo>
                <a:lnTo>
                  <a:pt x="4305974" y="5252870"/>
                </a:lnTo>
                <a:lnTo>
                  <a:pt x="4362973" y="5173864"/>
                </a:lnTo>
                <a:lnTo>
                  <a:pt x="4512214" y="5124998"/>
                </a:lnTo>
                <a:lnTo>
                  <a:pt x="4512214" y="5283139"/>
                </a:lnTo>
                <a:lnTo>
                  <a:pt x="4455215" y="5362145"/>
                </a:lnTo>
                <a:lnTo>
                  <a:pt x="4362973" y="5332005"/>
                </a:lnTo>
                <a:close/>
                <a:moveTo>
                  <a:pt x="4412847" y="5420630"/>
                </a:moveTo>
                <a:lnTo>
                  <a:pt x="4355848" y="5500150"/>
                </a:lnTo>
                <a:lnTo>
                  <a:pt x="4206735" y="5549016"/>
                </a:lnTo>
                <a:lnTo>
                  <a:pt x="4206735" y="5390490"/>
                </a:lnTo>
                <a:lnTo>
                  <a:pt x="4263734" y="5311484"/>
                </a:lnTo>
                <a:lnTo>
                  <a:pt x="4355848" y="5341624"/>
                </a:lnTo>
                <a:lnTo>
                  <a:pt x="4355848" y="5341624"/>
                </a:lnTo>
                <a:close/>
                <a:moveTo>
                  <a:pt x="3842984" y="5331877"/>
                </a:moveTo>
                <a:lnTo>
                  <a:pt x="3842984" y="5331877"/>
                </a:lnTo>
                <a:lnTo>
                  <a:pt x="3750870" y="5362017"/>
                </a:lnTo>
                <a:lnTo>
                  <a:pt x="3693871" y="5283011"/>
                </a:lnTo>
                <a:lnTo>
                  <a:pt x="3693871" y="5124869"/>
                </a:lnTo>
                <a:lnTo>
                  <a:pt x="3843112" y="5173735"/>
                </a:lnTo>
                <a:lnTo>
                  <a:pt x="3900111" y="5252742"/>
                </a:lnTo>
                <a:lnTo>
                  <a:pt x="3843112" y="5331748"/>
                </a:lnTo>
                <a:lnTo>
                  <a:pt x="3843112" y="5331748"/>
                </a:lnTo>
                <a:close/>
                <a:moveTo>
                  <a:pt x="3590052" y="5158858"/>
                </a:moveTo>
                <a:lnTo>
                  <a:pt x="3682293" y="5287115"/>
                </a:lnTo>
                <a:lnTo>
                  <a:pt x="3682293" y="5384719"/>
                </a:lnTo>
                <a:lnTo>
                  <a:pt x="3590052" y="5414987"/>
                </a:lnTo>
                <a:lnTo>
                  <a:pt x="3497937" y="5384719"/>
                </a:lnTo>
                <a:lnTo>
                  <a:pt x="3497937" y="5286987"/>
                </a:lnTo>
                <a:close/>
                <a:moveTo>
                  <a:pt x="3497810" y="5267107"/>
                </a:moveTo>
                <a:lnTo>
                  <a:pt x="3497810" y="5121150"/>
                </a:lnTo>
                <a:lnTo>
                  <a:pt x="3550483" y="5103835"/>
                </a:lnTo>
                <a:lnTo>
                  <a:pt x="3582926" y="5148982"/>
                </a:lnTo>
                <a:close/>
                <a:moveTo>
                  <a:pt x="3597176" y="5148982"/>
                </a:moveTo>
                <a:lnTo>
                  <a:pt x="3629620" y="5103835"/>
                </a:lnTo>
                <a:lnTo>
                  <a:pt x="3682293" y="5121150"/>
                </a:lnTo>
                <a:lnTo>
                  <a:pt x="3682293" y="5267107"/>
                </a:lnTo>
                <a:close/>
                <a:moveTo>
                  <a:pt x="3626058" y="5089727"/>
                </a:moveTo>
                <a:lnTo>
                  <a:pt x="3590815" y="5138593"/>
                </a:lnTo>
                <a:lnTo>
                  <a:pt x="3554936" y="5089727"/>
                </a:lnTo>
                <a:lnTo>
                  <a:pt x="3497937" y="5108452"/>
                </a:lnTo>
                <a:lnTo>
                  <a:pt x="3497937" y="5048043"/>
                </a:lnTo>
                <a:lnTo>
                  <a:pt x="3440938" y="5029318"/>
                </a:lnTo>
                <a:lnTo>
                  <a:pt x="3476181" y="4980452"/>
                </a:lnTo>
                <a:lnTo>
                  <a:pt x="3440938" y="4931586"/>
                </a:lnTo>
                <a:lnTo>
                  <a:pt x="3497937" y="4912989"/>
                </a:lnTo>
                <a:lnTo>
                  <a:pt x="3497937" y="4852580"/>
                </a:lnTo>
                <a:lnTo>
                  <a:pt x="3554936" y="4871177"/>
                </a:lnTo>
                <a:lnTo>
                  <a:pt x="3590179" y="4822311"/>
                </a:lnTo>
                <a:lnTo>
                  <a:pt x="3626058" y="4871690"/>
                </a:lnTo>
                <a:lnTo>
                  <a:pt x="3683057" y="4853092"/>
                </a:lnTo>
                <a:lnTo>
                  <a:pt x="3683057" y="4913502"/>
                </a:lnTo>
                <a:lnTo>
                  <a:pt x="3740055" y="4932099"/>
                </a:lnTo>
                <a:lnTo>
                  <a:pt x="3704813" y="4980965"/>
                </a:lnTo>
                <a:lnTo>
                  <a:pt x="3740055" y="5029831"/>
                </a:lnTo>
                <a:lnTo>
                  <a:pt x="3683057" y="5048557"/>
                </a:lnTo>
                <a:lnTo>
                  <a:pt x="3683057" y="5108966"/>
                </a:lnTo>
                <a:close/>
                <a:moveTo>
                  <a:pt x="3337245" y="5331877"/>
                </a:moveTo>
                <a:lnTo>
                  <a:pt x="3337245" y="5331877"/>
                </a:lnTo>
                <a:lnTo>
                  <a:pt x="3280247" y="5252870"/>
                </a:lnTo>
                <a:lnTo>
                  <a:pt x="3337245" y="5173864"/>
                </a:lnTo>
                <a:lnTo>
                  <a:pt x="3486105" y="5124869"/>
                </a:lnTo>
                <a:lnTo>
                  <a:pt x="3486105" y="5283011"/>
                </a:lnTo>
                <a:lnTo>
                  <a:pt x="3429105" y="5362017"/>
                </a:lnTo>
                <a:lnTo>
                  <a:pt x="3336991" y="5331877"/>
                </a:lnTo>
                <a:close/>
                <a:moveTo>
                  <a:pt x="3387247" y="5420630"/>
                </a:moveTo>
                <a:lnTo>
                  <a:pt x="3330248" y="5500150"/>
                </a:lnTo>
                <a:lnTo>
                  <a:pt x="3180753" y="5548631"/>
                </a:lnTo>
                <a:lnTo>
                  <a:pt x="3180753" y="5390490"/>
                </a:lnTo>
                <a:lnTo>
                  <a:pt x="3237752" y="5311484"/>
                </a:lnTo>
                <a:lnTo>
                  <a:pt x="3329866" y="5341624"/>
                </a:lnTo>
                <a:lnTo>
                  <a:pt x="3329866" y="5341624"/>
                </a:lnTo>
                <a:close/>
                <a:moveTo>
                  <a:pt x="2817384" y="5331877"/>
                </a:moveTo>
                <a:lnTo>
                  <a:pt x="2817384" y="5331877"/>
                </a:lnTo>
                <a:lnTo>
                  <a:pt x="2725143" y="5362017"/>
                </a:lnTo>
                <a:lnTo>
                  <a:pt x="2668144" y="5283011"/>
                </a:lnTo>
                <a:lnTo>
                  <a:pt x="2668144" y="5124869"/>
                </a:lnTo>
                <a:lnTo>
                  <a:pt x="2817384" y="5173735"/>
                </a:lnTo>
                <a:lnTo>
                  <a:pt x="2874383" y="5252742"/>
                </a:lnTo>
                <a:lnTo>
                  <a:pt x="2817384" y="5331748"/>
                </a:lnTo>
                <a:lnTo>
                  <a:pt x="2817384" y="5331748"/>
                </a:lnTo>
                <a:close/>
                <a:moveTo>
                  <a:pt x="2564451" y="5158858"/>
                </a:moveTo>
                <a:lnTo>
                  <a:pt x="2656693" y="5287115"/>
                </a:lnTo>
                <a:lnTo>
                  <a:pt x="2656693" y="5384719"/>
                </a:lnTo>
                <a:lnTo>
                  <a:pt x="2564451" y="5414987"/>
                </a:lnTo>
                <a:lnTo>
                  <a:pt x="2472209" y="5384719"/>
                </a:lnTo>
                <a:lnTo>
                  <a:pt x="2472209" y="5286987"/>
                </a:lnTo>
                <a:close/>
                <a:moveTo>
                  <a:pt x="2472209" y="5267107"/>
                </a:moveTo>
                <a:lnTo>
                  <a:pt x="2472209" y="5121150"/>
                </a:lnTo>
                <a:lnTo>
                  <a:pt x="2524883" y="5103835"/>
                </a:lnTo>
                <a:lnTo>
                  <a:pt x="2557453" y="5148982"/>
                </a:lnTo>
                <a:close/>
                <a:moveTo>
                  <a:pt x="2571576" y="5148982"/>
                </a:moveTo>
                <a:lnTo>
                  <a:pt x="2604020" y="5103835"/>
                </a:lnTo>
                <a:lnTo>
                  <a:pt x="2656693" y="5121150"/>
                </a:lnTo>
                <a:lnTo>
                  <a:pt x="2656693" y="5267107"/>
                </a:lnTo>
                <a:close/>
                <a:moveTo>
                  <a:pt x="2599694" y="5090240"/>
                </a:moveTo>
                <a:lnTo>
                  <a:pt x="2564451" y="5139106"/>
                </a:lnTo>
                <a:lnTo>
                  <a:pt x="2529208" y="5089727"/>
                </a:lnTo>
                <a:lnTo>
                  <a:pt x="2472209" y="5108452"/>
                </a:lnTo>
                <a:lnTo>
                  <a:pt x="2472209" y="5048043"/>
                </a:lnTo>
                <a:lnTo>
                  <a:pt x="2415210" y="5029318"/>
                </a:lnTo>
                <a:lnTo>
                  <a:pt x="2450453" y="4980452"/>
                </a:lnTo>
                <a:lnTo>
                  <a:pt x="2415210" y="4931586"/>
                </a:lnTo>
                <a:lnTo>
                  <a:pt x="2472209" y="4912989"/>
                </a:lnTo>
                <a:lnTo>
                  <a:pt x="2472209" y="4852580"/>
                </a:lnTo>
                <a:lnTo>
                  <a:pt x="2529208" y="4871177"/>
                </a:lnTo>
                <a:lnTo>
                  <a:pt x="2564451" y="4822311"/>
                </a:lnTo>
                <a:lnTo>
                  <a:pt x="2599694" y="4871177"/>
                </a:lnTo>
                <a:lnTo>
                  <a:pt x="2656693" y="4852580"/>
                </a:lnTo>
                <a:lnTo>
                  <a:pt x="2656693" y="4912989"/>
                </a:lnTo>
                <a:lnTo>
                  <a:pt x="2713692" y="4931586"/>
                </a:lnTo>
                <a:lnTo>
                  <a:pt x="2678449" y="4980452"/>
                </a:lnTo>
                <a:lnTo>
                  <a:pt x="2713692" y="5029318"/>
                </a:lnTo>
                <a:lnTo>
                  <a:pt x="2656693" y="5048043"/>
                </a:lnTo>
                <a:lnTo>
                  <a:pt x="2656693" y="5108452"/>
                </a:lnTo>
                <a:close/>
                <a:moveTo>
                  <a:pt x="2311645" y="5331877"/>
                </a:moveTo>
                <a:lnTo>
                  <a:pt x="2311645" y="5331877"/>
                </a:lnTo>
                <a:lnTo>
                  <a:pt x="2254774" y="5252870"/>
                </a:lnTo>
                <a:lnTo>
                  <a:pt x="2311773" y="5173864"/>
                </a:lnTo>
                <a:lnTo>
                  <a:pt x="2460886" y="5124998"/>
                </a:lnTo>
                <a:lnTo>
                  <a:pt x="2460886" y="5283139"/>
                </a:lnTo>
                <a:lnTo>
                  <a:pt x="2403887" y="5362145"/>
                </a:lnTo>
                <a:lnTo>
                  <a:pt x="2311773" y="5332005"/>
                </a:lnTo>
                <a:lnTo>
                  <a:pt x="2311773" y="5332005"/>
                </a:lnTo>
                <a:close/>
                <a:moveTo>
                  <a:pt x="2361519" y="5420630"/>
                </a:moveTo>
                <a:lnTo>
                  <a:pt x="2304521" y="5500150"/>
                </a:lnTo>
                <a:lnTo>
                  <a:pt x="2155280" y="5549016"/>
                </a:lnTo>
                <a:lnTo>
                  <a:pt x="2155280" y="5390490"/>
                </a:lnTo>
                <a:lnTo>
                  <a:pt x="2212279" y="5311484"/>
                </a:lnTo>
                <a:lnTo>
                  <a:pt x="2304521" y="5341624"/>
                </a:lnTo>
                <a:lnTo>
                  <a:pt x="2304521" y="5341624"/>
                </a:lnTo>
                <a:close/>
                <a:moveTo>
                  <a:pt x="1791657" y="5331877"/>
                </a:moveTo>
                <a:lnTo>
                  <a:pt x="1791657" y="5331877"/>
                </a:lnTo>
                <a:lnTo>
                  <a:pt x="1699415" y="5362017"/>
                </a:lnTo>
                <a:lnTo>
                  <a:pt x="1642416" y="5283011"/>
                </a:lnTo>
                <a:lnTo>
                  <a:pt x="1642416" y="5124869"/>
                </a:lnTo>
                <a:lnTo>
                  <a:pt x="1791657" y="5173735"/>
                </a:lnTo>
                <a:lnTo>
                  <a:pt x="1848656" y="5252742"/>
                </a:lnTo>
                <a:lnTo>
                  <a:pt x="1791657" y="5331748"/>
                </a:lnTo>
                <a:lnTo>
                  <a:pt x="1791657" y="5331748"/>
                </a:lnTo>
                <a:close/>
                <a:moveTo>
                  <a:pt x="1538724" y="5158858"/>
                </a:moveTo>
                <a:lnTo>
                  <a:pt x="1630965" y="5287115"/>
                </a:lnTo>
                <a:lnTo>
                  <a:pt x="1630965" y="5384719"/>
                </a:lnTo>
                <a:lnTo>
                  <a:pt x="1538724" y="5414987"/>
                </a:lnTo>
                <a:lnTo>
                  <a:pt x="1446482" y="5384719"/>
                </a:lnTo>
                <a:lnTo>
                  <a:pt x="1446482" y="5286987"/>
                </a:lnTo>
                <a:close/>
                <a:moveTo>
                  <a:pt x="1446482" y="5267107"/>
                </a:moveTo>
                <a:lnTo>
                  <a:pt x="1446482" y="5121150"/>
                </a:lnTo>
                <a:lnTo>
                  <a:pt x="1499155" y="5103835"/>
                </a:lnTo>
                <a:lnTo>
                  <a:pt x="1531726" y="5148982"/>
                </a:lnTo>
                <a:close/>
                <a:moveTo>
                  <a:pt x="1545848" y="5148982"/>
                </a:moveTo>
                <a:lnTo>
                  <a:pt x="1578419" y="5103835"/>
                </a:lnTo>
                <a:lnTo>
                  <a:pt x="1630965" y="5121150"/>
                </a:lnTo>
                <a:lnTo>
                  <a:pt x="1630965" y="5267107"/>
                </a:lnTo>
                <a:close/>
                <a:moveTo>
                  <a:pt x="1573966" y="5090240"/>
                </a:moveTo>
                <a:lnTo>
                  <a:pt x="1538724" y="5139106"/>
                </a:lnTo>
                <a:lnTo>
                  <a:pt x="1503481" y="5089727"/>
                </a:lnTo>
                <a:lnTo>
                  <a:pt x="1446482" y="5108452"/>
                </a:lnTo>
                <a:lnTo>
                  <a:pt x="1446482" y="5048043"/>
                </a:lnTo>
                <a:lnTo>
                  <a:pt x="1389483" y="5029318"/>
                </a:lnTo>
                <a:lnTo>
                  <a:pt x="1424726" y="4980452"/>
                </a:lnTo>
                <a:lnTo>
                  <a:pt x="1389483" y="4931586"/>
                </a:lnTo>
                <a:lnTo>
                  <a:pt x="1446482" y="4912989"/>
                </a:lnTo>
                <a:lnTo>
                  <a:pt x="1446482" y="4852580"/>
                </a:lnTo>
                <a:lnTo>
                  <a:pt x="1503481" y="4871177"/>
                </a:lnTo>
                <a:lnTo>
                  <a:pt x="1538724" y="4822311"/>
                </a:lnTo>
                <a:lnTo>
                  <a:pt x="1573966" y="4871177"/>
                </a:lnTo>
                <a:lnTo>
                  <a:pt x="1630965" y="4852580"/>
                </a:lnTo>
                <a:lnTo>
                  <a:pt x="1630965" y="4912989"/>
                </a:lnTo>
                <a:lnTo>
                  <a:pt x="1687964" y="4931586"/>
                </a:lnTo>
                <a:lnTo>
                  <a:pt x="1652722" y="4980452"/>
                </a:lnTo>
                <a:lnTo>
                  <a:pt x="1687964" y="5029318"/>
                </a:lnTo>
                <a:lnTo>
                  <a:pt x="1630965" y="5048043"/>
                </a:lnTo>
                <a:lnTo>
                  <a:pt x="1630965" y="5108452"/>
                </a:lnTo>
                <a:close/>
                <a:moveTo>
                  <a:pt x="1285918" y="5331877"/>
                </a:moveTo>
                <a:lnTo>
                  <a:pt x="1285918" y="5331877"/>
                </a:lnTo>
                <a:lnTo>
                  <a:pt x="1229046" y="5252870"/>
                </a:lnTo>
                <a:lnTo>
                  <a:pt x="1286045" y="5173864"/>
                </a:lnTo>
                <a:lnTo>
                  <a:pt x="1435158" y="5124998"/>
                </a:lnTo>
                <a:lnTo>
                  <a:pt x="1435158" y="5283139"/>
                </a:lnTo>
                <a:lnTo>
                  <a:pt x="1378159" y="5362145"/>
                </a:lnTo>
                <a:lnTo>
                  <a:pt x="1286045" y="5332005"/>
                </a:lnTo>
                <a:close/>
                <a:moveTo>
                  <a:pt x="1335919" y="5420630"/>
                </a:moveTo>
                <a:lnTo>
                  <a:pt x="1278793" y="5500150"/>
                </a:lnTo>
                <a:lnTo>
                  <a:pt x="1129552" y="5549016"/>
                </a:lnTo>
                <a:lnTo>
                  <a:pt x="1129552" y="5390490"/>
                </a:lnTo>
                <a:lnTo>
                  <a:pt x="1186551" y="5311484"/>
                </a:lnTo>
                <a:lnTo>
                  <a:pt x="1278793" y="5341624"/>
                </a:lnTo>
                <a:lnTo>
                  <a:pt x="1278793" y="5341624"/>
                </a:lnTo>
                <a:close/>
                <a:moveTo>
                  <a:pt x="1007411" y="4709316"/>
                </a:moveTo>
                <a:lnTo>
                  <a:pt x="922295" y="4737148"/>
                </a:lnTo>
                <a:lnTo>
                  <a:pt x="922295" y="4826928"/>
                </a:lnTo>
                <a:lnTo>
                  <a:pt x="869621" y="4753950"/>
                </a:lnTo>
                <a:lnTo>
                  <a:pt x="784505" y="4781910"/>
                </a:lnTo>
                <a:lnTo>
                  <a:pt x="837051" y="4708931"/>
                </a:lnTo>
                <a:lnTo>
                  <a:pt x="784505" y="4635953"/>
                </a:lnTo>
                <a:lnTo>
                  <a:pt x="869621" y="4663913"/>
                </a:lnTo>
                <a:lnTo>
                  <a:pt x="922295" y="4590935"/>
                </a:lnTo>
                <a:lnTo>
                  <a:pt x="922295" y="4680715"/>
                </a:lnTo>
                <a:close/>
                <a:moveTo>
                  <a:pt x="1025860" y="4447287"/>
                </a:moveTo>
                <a:lnTo>
                  <a:pt x="1118101" y="4575544"/>
                </a:lnTo>
                <a:lnTo>
                  <a:pt x="1118101" y="4673276"/>
                </a:lnTo>
                <a:lnTo>
                  <a:pt x="1025860" y="4703416"/>
                </a:lnTo>
                <a:lnTo>
                  <a:pt x="933745" y="4673276"/>
                </a:lnTo>
                <a:lnTo>
                  <a:pt x="933745" y="4575544"/>
                </a:lnTo>
                <a:close/>
                <a:moveTo>
                  <a:pt x="933745" y="4555664"/>
                </a:moveTo>
                <a:lnTo>
                  <a:pt x="933745" y="4409964"/>
                </a:lnTo>
                <a:lnTo>
                  <a:pt x="986291" y="4392777"/>
                </a:lnTo>
                <a:lnTo>
                  <a:pt x="1018862" y="4437924"/>
                </a:lnTo>
                <a:close/>
                <a:moveTo>
                  <a:pt x="1154108" y="4268881"/>
                </a:moveTo>
                <a:lnTo>
                  <a:pt x="1186551" y="4223863"/>
                </a:lnTo>
                <a:lnTo>
                  <a:pt x="1324214" y="4268881"/>
                </a:lnTo>
                <a:lnTo>
                  <a:pt x="1324214" y="4268881"/>
                </a:lnTo>
                <a:lnTo>
                  <a:pt x="1186424" y="4314027"/>
                </a:lnTo>
                <a:lnTo>
                  <a:pt x="1153980" y="4268881"/>
                </a:lnTo>
                <a:close/>
                <a:moveTo>
                  <a:pt x="1025860" y="4091629"/>
                </a:moveTo>
                <a:lnTo>
                  <a:pt x="933745" y="3963372"/>
                </a:lnTo>
                <a:lnTo>
                  <a:pt x="933745" y="3865640"/>
                </a:lnTo>
                <a:lnTo>
                  <a:pt x="1025860" y="3835372"/>
                </a:lnTo>
                <a:lnTo>
                  <a:pt x="1118101" y="3865640"/>
                </a:lnTo>
                <a:lnTo>
                  <a:pt x="1118101" y="3963372"/>
                </a:lnTo>
                <a:close/>
                <a:moveTo>
                  <a:pt x="1118101" y="3983380"/>
                </a:moveTo>
                <a:lnTo>
                  <a:pt x="1118101" y="4129337"/>
                </a:lnTo>
                <a:lnTo>
                  <a:pt x="1065556" y="4146652"/>
                </a:lnTo>
                <a:lnTo>
                  <a:pt x="1032985" y="4102146"/>
                </a:lnTo>
                <a:close/>
                <a:moveTo>
                  <a:pt x="1018862" y="4102146"/>
                </a:moveTo>
                <a:lnTo>
                  <a:pt x="986291" y="4147293"/>
                </a:lnTo>
                <a:lnTo>
                  <a:pt x="933745" y="4129978"/>
                </a:lnTo>
                <a:lnTo>
                  <a:pt x="933745" y="3983380"/>
                </a:lnTo>
                <a:close/>
                <a:moveTo>
                  <a:pt x="1007411" y="3286944"/>
                </a:moveTo>
                <a:lnTo>
                  <a:pt x="922295" y="3314775"/>
                </a:lnTo>
                <a:lnTo>
                  <a:pt x="922295" y="3404555"/>
                </a:lnTo>
                <a:lnTo>
                  <a:pt x="869621" y="3331577"/>
                </a:lnTo>
                <a:lnTo>
                  <a:pt x="784505" y="3359409"/>
                </a:lnTo>
                <a:lnTo>
                  <a:pt x="837051" y="3286431"/>
                </a:lnTo>
                <a:lnTo>
                  <a:pt x="784505" y="3213581"/>
                </a:lnTo>
                <a:lnTo>
                  <a:pt x="869621" y="3241412"/>
                </a:lnTo>
                <a:lnTo>
                  <a:pt x="922295" y="3168434"/>
                </a:lnTo>
                <a:lnTo>
                  <a:pt x="922295" y="3258214"/>
                </a:lnTo>
                <a:close/>
                <a:moveTo>
                  <a:pt x="1025860" y="3024786"/>
                </a:moveTo>
                <a:lnTo>
                  <a:pt x="1118101" y="3153043"/>
                </a:lnTo>
                <a:lnTo>
                  <a:pt x="1118101" y="3250775"/>
                </a:lnTo>
                <a:lnTo>
                  <a:pt x="1025860" y="3280916"/>
                </a:lnTo>
                <a:lnTo>
                  <a:pt x="933745" y="3250775"/>
                </a:lnTo>
                <a:lnTo>
                  <a:pt x="933745" y="3153043"/>
                </a:lnTo>
                <a:close/>
                <a:moveTo>
                  <a:pt x="933745" y="3133163"/>
                </a:moveTo>
                <a:lnTo>
                  <a:pt x="933745" y="2986309"/>
                </a:lnTo>
                <a:lnTo>
                  <a:pt x="986291" y="2969122"/>
                </a:lnTo>
                <a:lnTo>
                  <a:pt x="1018862" y="3014269"/>
                </a:lnTo>
                <a:close/>
                <a:moveTo>
                  <a:pt x="1154108" y="2846893"/>
                </a:moveTo>
                <a:lnTo>
                  <a:pt x="1186551" y="2801875"/>
                </a:lnTo>
                <a:lnTo>
                  <a:pt x="1324214" y="2846893"/>
                </a:lnTo>
                <a:lnTo>
                  <a:pt x="1324214" y="2846893"/>
                </a:lnTo>
                <a:lnTo>
                  <a:pt x="1186424" y="2892040"/>
                </a:lnTo>
                <a:lnTo>
                  <a:pt x="1153980" y="2846893"/>
                </a:lnTo>
                <a:close/>
                <a:moveTo>
                  <a:pt x="1025860" y="2668744"/>
                </a:moveTo>
                <a:lnTo>
                  <a:pt x="933745" y="2540487"/>
                </a:lnTo>
                <a:lnTo>
                  <a:pt x="933745" y="2442755"/>
                </a:lnTo>
                <a:lnTo>
                  <a:pt x="1025860" y="2412486"/>
                </a:lnTo>
                <a:lnTo>
                  <a:pt x="1118101" y="2442755"/>
                </a:lnTo>
                <a:lnTo>
                  <a:pt x="1118101" y="2540487"/>
                </a:lnTo>
                <a:close/>
                <a:moveTo>
                  <a:pt x="1118101" y="2560366"/>
                </a:moveTo>
                <a:lnTo>
                  <a:pt x="1118101" y="2706451"/>
                </a:lnTo>
                <a:lnTo>
                  <a:pt x="1065556" y="2723638"/>
                </a:lnTo>
                <a:lnTo>
                  <a:pt x="1032985" y="2678491"/>
                </a:lnTo>
                <a:close/>
                <a:moveTo>
                  <a:pt x="1018862" y="2678491"/>
                </a:moveTo>
                <a:lnTo>
                  <a:pt x="986291" y="2723638"/>
                </a:lnTo>
                <a:lnTo>
                  <a:pt x="933745" y="2706451"/>
                </a:lnTo>
                <a:lnTo>
                  <a:pt x="933745" y="2560366"/>
                </a:lnTo>
                <a:close/>
                <a:moveTo>
                  <a:pt x="1538724" y="1957173"/>
                </a:moveTo>
                <a:lnTo>
                  <a:pt x="1446482" y="1828916"/>
                </a:lnTo>
                <a:lnTo>
                  <a:pt x="1446482" y="1731184"/>
                </a:lnTo>
                <a:lnTo>
                  <a:pt x="1538724" y="1700915"/>
                </a:lnTo>
                <a:lnTo>
                  <a:pt x="1630965" y="1731184"/>
                </a:lnTo>
                <a:lnTo>
                  <a:pt x="1630965" y="1828916"/>
                </a:lnTo>
                <a:close/>
                <a:moveTo>
                  <a:pt x="1630965" y="1848924"/>
                </a:moveTo>
                <a:lnTo>
                  <a:pt x="1630965" y="1994880"/>
                </a:lnTo>
                <a:lnTo>
                  <a:pt x="1578419" y="2012195"/>
                </a:lnTo>
                <a:lnTo>
                  <a:pt x="1545848" y="1967049"/>
                </a:lnTo>
                <a:close/>
                <a:moveTo>
                  <a:pt x="1531726" y="1967049"/>
                </a:moveTo>
                <a:lnTo>
                  <a:pt x="1499155" y="2012195"/>
                </a:lnTo>
                <a:lnTo>
                  <a:pt x="1446482" y="1994880"/>
                </a:lnTo>
                <a:lnTo>
                  <a:pt x="1446482" y="1848924"/>
                </a:lnTo>
                <a:close/>
                <a:moveTo>
                  <a:pt x="1503481" y="2025662"/>
                </a:moveTo>
                <a:lnTo>
                  <a:pt x="1538724" y="1976796"/>
                </a:lnTo>
                <a:lnTo>
                  <a:pt x="1573966" y="2025662"/>
                </a:lnTo>
                <a:lnTo>
                  <a:pt x="1630965" y="2007065"/>
                </a:lnTo>
                <a:lnTo>
                  <a:pt x="1630965" y="2067474"/>
                </a:lnTo>
                <a:lnTo>
                  <a:pt x="1687964" y="2086071"/>
                </a:lnTo>
                <a:lnTo>
                  <a:pt x="1652722" y="2134937"/>
                </a:lnTo>
                <a:lnTo>
                  <a:pt x="1687964" y="2183803"/>
                </a:lnTo>
                <a:lnTo>
                  <a:pt x="1630965" y="2202529"/>
                </a:lnTo>
                <a:lnTo>
                  <a:pt x="1630965" y="2262938"/>
                </a:lnTo>
                <a:lnTo>
                  <a:pt x="1573966" y="2244213"/>
                </a:lnTo>
                <a:lnTo>
                  <a:pt x="1538724" y="2293720"/>
                </a:lnTo>
                <a:lnTo>
                  <a:pt x="1503481" y="2244725"/>
                </a:lnTo>
                <a:lnTo>
                  <a:pt x="1446482" y="2263451"/>
                </a:lnTo>
                <a:lnTo>
                  <a:pt x="1446482" y="2203042"/>
                </a:lnTo>
                <a:lnTo>
                  <a:pt x="1389483" y="2184316"/>
                </a:lnTo>
                <a:lnTo>
                  <a:pt x="1424726" y="2135450"/>
                </a:lnTo>
                <a:lnTo>
                  <a:pt x="1389483" y="2086584"/>
                </a:lnTo>
                <a:lnTo>
                  <a:pt x="1446482" y="2067987"/>
                </a:lnTo>
                <a:lnTo>
                  <a:pt x="1446482" y="2007578"/>
                </a:lnTo>
                <a:close/>
                <a:moveTo>
                  <a:pt x="1791657" y="1784154"/>
                </a:moveTo>
                <a:lnTo>
                  <a:pt x="1791657" y="1784154"/>
                </a:lnTo>
                <a:lnTo>
                  <a:pt x="1848656" y="1863160"/>
                </a:lnTo>
                <a:lnTo>
                  <a:pt x="1791657" y="1942295"/>
                </a:lnTo>
                <a:lnTo>
                  <a:pt x="1642416" y="1991161"/>
                </a:lnTo>
                <a:lnTo>
                  <a:pt x="1642416" y="1833020"/>
                </a:lnTo>
                <a:lnTo>
                  <a:pt x="1699415" y="1753885"/>
                </a:lnTo>
                <a:lnTo>
                  <a:pt x="1791657" y="1784154"/>
                </a:lnTo>
                <a:close/>
                <a:moveTo>
                  <a:pt x="1741782" y="1695272"/>
                </a:moveTo>
                <a:lnTo>
                  <a:pt x="1798782" y="1616137"/>
                </a:lnTo>
                <a:lnTo>
                  <a:pt x="1947895" y="1567271"/>
                </a:lnTo>
                <a:lnTo>
                  <a:pt x="1947895" y="1725540"/>
                </a:lnTo>
                <a:lnTo>
                  <a:pt x="1890896" y="1804547"/>
                </a:lnTo>
                <a:lnTo>
                  <a:pt x="1798782" y="1774406"/>
                </a:lnTo>
                <a:lnTo>
                  <a:pt x="1798782" y="1774406"/>
                </a:lnTo>
                <a:close/>
                <a:moveTo>
                  <a:pt x="2564451" y="1957173"/>
                </a:moveTo>
                <a:lnTo>
                  <a:pt x="2472209" y="1828916"/>
                </a:lnTo>
                <a:lnTo>
                  <a:pt x="2472209" y="1731184"/>
                </a:lnTo>
                <a:lnTo>
                  <a:pt x="2564451" y="1700915"/>
                </a:lnTo>
                <a:lnTo>
                  <a:pt x="2656693" y="1731184"/>
                </a:lnTo>
                <a:lnTo>
                  <a:pt x="2656693" y="1828916"/>
                </a:lnTo>
                <a:close/>
                <a:moveTo>
                  <a:pt x="2656693" y="1848924"/>
                </a:moveTo>
                <a:lnTo>
                  <a:pt x="2656693" y="1994880"/>
                </a:lnTo>
                <a:lnTo>
                  <a:pt x="2604020" y="2012195"/>
                </a:lnTo>
                <a:lnTo>
                  <a:pt x="2571576" y="1967049"/>
                </a:lnTo>
                <a:close/>
                <a:moveTo>
                  <a:pt x="2557453" y="1967049"/>
                </a:moveTo>
                <a:lnTo>
                  <a:pt x="2524883" y="2012195"/>
                </a:lnTo>
                <a:lnTo>
                  <a:pt x="2472209" y="1994880"/>
                </a:lnTo>
                <a:lnTo>
                  <a:pt x="2472209" y="1848924"/>
                </a:lnTo>
                <a:close/>
                <a:moveTo>
                  <a:pt x="2529208" y="2025662"/>
                </a:moveTo>
                <a:lnTo>
                  <a:pt x="2564451" y="1976796"/>
                </a:lnTo>
                <a:lnTo>
                  <a:pt x="2599694" y="2025662"/>
                </a:lnTo>
                <a:lnTo>
                  <a:pt x="2656693" y="2007065"/>
                </a:lnTo>
                <a:lnTo>
                  <a:pt x="2656693" y="2067474"/>
                </a:lnTo>
                <a:lnTo>
                  <a:pt x="2713692" y="2086071"/>
                </a:lnTo>
                <a:lnTo>
                  <a:pt x="2678449" y="2134937"/>
                </a:lnTo>
                <a:lnTo>
                  <a:pt x="2713692" y="2183803"/>
                </a:lnTo>
                <a:lnTo>
                  <a:pt x="2656693" y="2202529"/>
                </a:lnTo>
                <a:lnTo>
                  <a:pt x="2656693" y="2262938"/>
                </a:lnTo>
                <a:lnTo>
                  <a:pt x="2599694" y="2244213"/>
                </a:lnTo>
                <a:lnTo>
                  <a:pt x="2564451" y="2293720"/>
                </a:lnTo>
                <a:lnTo>
                  <a:pt x="2529208" y="2244725"/>
                </a:lnTo>
                <a:lnTo>
                  <a:pt x="2472209" y="2263451"/>
                </a:lnTo>
                <a:lnTo>
                  <a:pt x="2472209" y="2203042"/>
                </a:lnTo>
                <a:lnTo>
                  <a:pt x="2415210" y="2184316"/>
                </a:lnTo>
                <a:lnTo>
                  <a:pt x="2450453" y="2135450"/>
                </a:lnTo>
                <a:lnTo>
                  <a:pt x="2415210" y="2086584"/>
                </a:lnTo>
                <a:lnTo>
                  <a:pt x="2472209" y="2067987"/>
                </a:lnTo>
                <a:lnTo>
                  <a:pt x="2472209" y="2007578"/>
                </a:lnTo>
                <a:close/>
                <a:moveTo>
                  <a:pt x="2817384" y="1784154"/>
                </a:moveTo>
                <a:lnTo>
                  <a:pt x="2817384" y="1784154"/>
                </a:lnTo>
                <a:lnTo>
                  <a:pt x="2874383" y="1863160"/>
                </a:lnTo>
                <a:lnTo>
                  <a:pt x="2817384" y="1942295"/>
                </a:lnTo>
                <a:lnTo>
                  <a:pt x="2668144" y="1991161"/>
                </a:lnTo>
                <a:lnTo>
                  <a:pt x="2668144" y="1833020"/>
                </a:lnTo>
                <a:lnTo>
                  <a:pt x="2725143" y="1753885"/>
                </a:lnTo>
                <a:lnTo>
                  <a:pt x="2817384" y="1784154"/>
                </a:lnTo>
                <a:close/>
                <a:moveTo>
                  <a:pt x="2767510" y="1695272"/>
                </a:moveTo>
                <a:lnTo>
                  <a:pt x="2824509" y="1616137"/>
                </a:lnTo>
                <a:lnTo>
                  <a:pt x="2973623" y="1567271"/>
                </a:lnTo>
                <a:lnTo>
                  <a:pt x="2973623" y="1725540"/>
                </a:lnTo>
                <a:lnTo>
                  <a:pt x="2916624" y="1804547"/>
                </a:lnTo>
                <a:lnTo>
                  <a:pt x="2824509" y="1774406"/>
                </a:lnTo>
                <a:lnTo>
                  <a:pt x="2824509" y="1774406"/>
                </a:lnTo>
                <a:close/>
                <a:moveTo>
                  <a:pt x="3590179" y="1957173"/>
                </a:moveTo>
                <a:lnTo>
                  <a:pt x="3497937" y="1828916"/>
                </a:lnTo>
                <a:lnTo>
                  <a:pt x="3497937" y="1731184"/>
                </a:lnTo>
                <a:lnTo>
                  <a:pt x="3590179" y="1700915"/>
                </a:lnTo>
                <a:lnTo>
                  <a:pt x="3682420" y="1731184"/>
                </a:lnTo>
                <a:lnTo>
                  <a:pt x="3682420" y="1828916"/>
                </a:lnTo>
                <a:close/>
                <a:moveTo>
                  <a:pt x="3682420" y="1848924"/>
                </a:moveTo>
                <a:lnTo>
                  <a:pt x="3682420" y="1994880"/>
                </a:lnTo>
                <a:lnTo>
                  <a:pt x="3629747" y="2012195"/>
                </a:lnTo>
                <a:lnTo>
                  <a:pt x="3597303" y="1967049"/>
                </a:lnTo>
                <a:close/>
                <a:moveTo>
                  <a:pt x="3583054" y="1967049"/>
                </a:moveTo>
                <a:lnTo>
                  <a:pt x="3550610" y="2012195"/>
                </a:lnTo>
                <a:lnTo>
                  <a:pt x="3497937" y="1994880"/>
                </a:lnTo>
                <a:lnTo>
                  <a:pt x="3497937" y="1848924"/>
                </a:lnTo>
                <a:close/>
                <a:moveTo>
                  <a:pt x="3554936" y="2025662"/>
                </a:moveTo>
                <a:lnTo>
                  <a:pt x="3590179" y="1976796"/>
                </a:lnTo>
                <a:lnTo>
                  <a:pt x="3626058" y="2025662"/>
                </a:lnTo>
                <a:lnTo>
                  <a:pt x="3683057" y="2007065"/>
                </a:lnTo>
                <a:lnTo>
                  <a:pt x="3683057" y="2067474"/>
                </a:lnTo>
                <a:lnTo>
                  <a:pt x="3740055" y="2086071"/>
                </a:lnTo>
                <a:lnTo>
                  <a:pt x="3704813" y="2134937"/>
                </a:lnTo>
                <a:lnTo>
                  <a:pt x="3740055" y="2183803"/>
                </a:lnTo>
                <a:lnTo>
                  <a:pt x="3683057" y="2202529"/>
                </a:lnTo>
                <a:lnTo>
                  <a:pt x="3683057" y="2262938"/>
                </a:lnTo>
                <a:lnTo>
                  <a:pt x="3626058" y="2244213"/>
                </a:lnTo>
                <a:lnTo>
                  <a:pt x="3590179" y="2293720"/>
                </a:lnTo>
                <a:lnTo>
                  <a:pt x="3554936" y="2244725"/>
                </a:lnTo>
                <a:lnTo>
                  <a:pt x="3497937" y="2263451"/>
                </a:lnTo>
                <a:lnTo>
                  <a:pt x="3497937" y="2203042"/>
                </a:lnTo>
                <a:lnTo>
                  <a:pt x="3440938" y="2184316"/>
                </a:lnTo>
                <a:lnTo>
                  <a:pt x="3476181" y="2135450"/>
                </a:lnTo>
                <a:lnTo>
                  <a:pt x="3440938" y="2086584"/>
                </a:lnTo>
                <a:lnTo>
                  <a:pt x="3497937" y="2067987"/>
                </a:lnTo>
                <a:lnTo>
                  <a:pt x="3497937" y="2007578"/>
                </a:lnTo>
                <a:close/>
                <a:moveTo>
                  <a:pt x="3843112" y="1784154"/>
                </a:moveTo>
                <a:lnTo>
                  <a:pt x="3843112" y="1784154"/>
                </a:lnTo>
                <a:lnTo>
                  <a:pt x="3900111" y="1863160"/>
                </a:lnTo>
                <a:lnTo>
                  <a:pt x="3843112" y="1942295"/>
                </a:lnTo>
                <a:lnTo>
                  <a:pt x="3693871" y="1991161"/>
                </a:lnTo>
                <a:lnTo>
                  <a:pt x="3693871" y="1833020"/>
                </a:lnTo>
                <a:lnTo>
                  <a:pt x="3750870" y="1753885"/>
                </a:lnTo>
                <a:lnTo>
                  <a:pt x="3842984" y="1784154"/>
                </a:lnTo>
                <a:close/>
                <a:moveTo>
                  <a:pt x="3793110" y="1695272"/>
                </a:moveTo>
                <a:lnTo>
                  <a:pt x="3850109" y="1616137"/>
                </a:lnTo>
                <a:lnTo>
                  <a:pt x="3999350" y="1567271"/>
                </a:lnTo>
                <a:lnTo>
                  <a:pt x="3999350" y="1725540"/>
                </a:lnTo>
                <a:lnTo>
                  <a:pt x="3942351" y="1804547"/>
                </a:lnTo>
                <a:lnTo>
                  <a:pt x="3850237" y="1774406"/>
                </a:lnTo>
                <a:lnTo>
                  <a:pt x="3850237" y="1774406"/>
                </a:lnTo>
                <a:close/>
                <a:moveTo>
                  <a:pt x="4615906" y="1957173"/>
                </a:moveTo>
                <a:lnTo>
                  <a:pt x="4523664" y="1828916"/>
                </a:lnTo>
                <a:lnTo>
                  <a:pt x="4523664" y="1731184"/>
                </a:lnTo>
                <a:lnTo>
                  <a:pt x="4615906" y="1700915"/>
                </a:lnTo>
                <a:lnTo>
                  <a:pt x="4708148" y="1731184"/>
                </a:lnTo>
                <a:lnTo>
                  <a:pt x="4708148" y="1828916"/>
                </a:lnTo>
                <a:close/>
                <a:moveTo>
                  <a:pt x="4708148" y="1848924"/>
                </a:moveTo>
                <a:lnTo>
                  <a:pt x="4708148" y="1994880"/>
                </a:lnTo>
                <a:lnTo>
                  <a:pt x="4655475" y="2012195"/>
                </a:lnTo>
                <a:lnTo>
                  <a:pt x="4622904" y="1967049"/>
                </a:lnTo>
                <a:close/>
                <a:moveTo>
                  <a:pt x="4608781" y="1967049"/>
                </a:moveTo>
                <a:lnTo>
                  <a:pt x="4576338" y="2012195"/>
                </a:lnTo>
                <a:lnTo>
                  <a:pt x="4523664" y="1994880"/>
                </a:lnTo>
                <a:lnTo>
                  <a:pt x="4523664" y="1848924"/>
                </a:lnTo>
                <a:close/>
                <a:moveTo>
                  <a:pt x="4580282" y="2025662"/>
                </a:moveTo>
                <a:lnTo>
                  <a:pt x="4615524" y="1976796"/>
                </a:lnTo>
                <a:lnTo>
                  <a:pt x="4650767" y="2025662"/>
                </a:lnTo>
                <a:lnTo>
                  <a:pt x="4707766" y="2007065"/>
                </a:lnTo>
                <a:lnTo>
                  <a:pt x="4707766" y="2067474"/>
                </a:lnTo>
                <a:lnTo>
                  <a:pt x="4764765" y="2086071"/>
                </a:lnTo>
                <a:lnTo>
                  <a:pt x="4729523" y="2134937"/>
                </a:lnTo>
                <a:lnTo>
                  <a:pt x="4764765" y="2183803"/>
                </a:lnTo>
                <a:lnTo>
                  <a:pt x="4707766" y="2202529"/>
                </a:lnTo>
                <a:lnTo>
                  <a:pt x="4707766" y="2262938"/>
                </a:lnTo>
                <a:lnTo>
                  <a:pt x="4650767" y="2244213"/>
                </a:lnTo>
                <a:lnTo>
                  <a:pt x="4615906" y="2293720"/>
                </a:lnTo>
                <a:lnTo>
                  <a:pt x="4580282" y="2244213"/>
                </a:lnTo>
                <a:lnTo>
                  <a:pt x="4523283" y="2262938"/>
                </a:lnTo>
                <a:lnTo>
                  <a:pt x="4523283" y="2202529"/>
                </a:lnTo>
                <a:lnTo>
                  <a:pt x="4466284" y="2183803"/>
                </a:lnTo>
                <a:lnTo>
                  <a:pt x="4501527" y="2134937"/>
                </a:lnTo>
                <a:lnTo>
                  <a:pt x="4466284" y="2086071"/>
                </a:lnTo>
                <a:lnTo>
                  <a:pt x="4523283" y="2067474"/>
                </a:lnTo>
                <a:lnTo>
                  <a:pt x="4523283" y="2007065"/>
                </a:lnTo>
                <a:close/>
                <a:moveTo>
                  <a:pt x="4868458" y="1784154"/>
                </a:moveTo>
                <a:lnTo>
                  <a:pt x="4868458" y="1784154"/>
                </a:lnTo>
                <a:lnTo>
                  <a:pt x="4925329" y="1863160"/>
                </a:lnTo>
                <a:lnTo>
                  <a:pt x="4868331" y="1942295"/>
                </a:lnTo>
                <a:lnTo>
                  <a:pt x="4720235" y="1991161"/>
                </a:lnTo>
                <a:lnTo>
                  <a:pt x="4720235" y="1833020"/>
                </a:lnTo>
                <a:lnTo>
                  <a:pt x="4777234" y="1753885"/>
                </a:lnTo>
                <a:lnTo>
                  <a:pt x="4869348" y="1784154"/>
                </a:lnTo>
                <a:close/>
                <a:moveTo>
                  <a:pt x="4818456" y="1695272"/>
                </a:moveTo>
                <a:lnTo>
                  <a:pt x="4875455" y="1616137"/>
                </a:lnTo>
                <a:lnTo>
                  <a:pt x="5025587" y="1567271"/>
                </a:lnTo>
                <a:lnTo>
                  <a:pt x="5025587" y="1725540"/>
                </a:lnTo>
                <a:lnTo>
                  <a:pt x="4968587" y="1804547"/>
                </a:lnTo>
                <a:lnTo>
                  <a:pt x="4876346" y="1774406"/>
                </a:lnTo>
                <a:lnTo>
                  <a:pt x="4876346" y="1774406"/>
                </a:lnTo>
                <a:close/>
                <a:moveTo>
                  <a:pt x="5641252" y="1957173"/>
                </a:moveTo>
                <a:lnTo>
                  <a:pt x="5549011" y="1828916"/>
                </a:lnTo>
                <a:lnTo>
                  <a:pt x="5549011" y="1731184"/>
                </a:lnTo>
                <a:lnTo>
                  <a:pt x="5641252" y="1700915"/>
                </a:lnTo>
                <a:lnTo>
                  <a:pt x="5733367" y="1731184"/>
                </a:lnTo>
                <a:lnTo>
                  <a:pt x="5733367" y="1828916"/>
                </a:lnTo>
                <a:close/>
                <a:moveTo>
                  <a:pt x="5733367" y="1848924"/>
                </a:moveTo>
                <a:lnTo>
                  <a:pt x="5733367" y="1994880"/>
                </a:lnTo>
                <a:lnTo>
                  <a:pt x="5680821" y="2012195"/>
                </a:lnTo>
                <a:lnTo>
                  <a:pt x="5649013" y="1967049"/>
                </a:lnTo>
                <a:close/>
                <a:moveTo>
                  <a:pt x="5634127" y="1967049"/>
                </a:moveTo>
                <a:lnTo>
                  <a:pt x="5601556" y="2012195"/>
                </a:lnTo>
                <a:lnTo>
                  <a:pt x="5549011" y="1994880"/>
                </a:lnTo>
                <a:lnTo>
                  <a:pt x="5549011" y="1848924"/>
                </a:lnTo>
                <a:close/>
                <a:moveTo>
                  <a:pt x="5606009" y="2025662"/>
                </a:moveTo>
                <a:lnTo>
                  <a:pt x="5641252" y="1976796"/>
                </a:lnTo>
                <a:lnTo>
                  <a:pt x="5676368" y="2025662"/>
                </a:lnTo>
                <a:lnTo>
                  <a:pt x="5733367" y="2007065"/>
                </a:lnTo>
                <a:lnTo>
                  <a:pt x="5733367" y="2067474"/>
                </a:lnTo>
                <a:lnTo>
                  <a:pt x="5790365" y="2086071"/>
                </a:lnTo>
                <a:lnTo>
                  <a:pt x="5755123" y="2134937"/>
                </a:lnTo>
                <a:lnTo>
                  <a:pt x="5790365" y="2183803"/>
                </a:lnTo>
                <a:lnTo>
                  <a:pt x="5733367" y="2202529"/>
                </a:lnTo>
                <a:lnTo>
                  <a:pt x="5733367" y="2262938"/>
                </a:lnTo>
                <a:lnTo>
                  <a:pt x="5676368" y="2244213"/>
                </a:lnTo>
                <a:lnTo>
                  <a:pt x="5641634" y="2293720"/>
                </a:lnTo>
                <a:lnTo>
                  <a:pt x="5606391" y="2244725"/>
                </a:lnTo>
                <a:lnTo>
                  <a:pt x="5549392" y="2263451"/>
                </a:lnTo>
                <a:lnTo>
                  <a:pt x="5549392" y="2203042"/>
                </a:lnTo>
                <a:lnTo>
                  <a:pt x="5492393" y="2184316"/>
                </a:lnTo>
                <a:lnTo>
                  <a:pt x="5527636" y="2135450"/>
                </a:lnTo>
                <a:lnTo>
                  <a:pt x="5492393" y="2086584"/>
                </a:lnTo>
                <a:lnTo>
                  <a:pt x="5549392" y="2067987"/>
                </a:lnTo>
                <a:lnTo>
                  <a:pt x="5549392" y="2007578"/>
                </a:lnTo>
                <a:close/>
                <a:moveTo>
                  <a:pt x="5894058" y="1784154"/>
                </a:moveTo>
                <a:lnTo>
                  <a:pt x="5894058" y="1784154"/>
                </a:lnTo>
                <a:lnTo>
                  <a:pt x="5950930" y="1863160"/>
                </a:lnTo>
                <a:lnTo>
                  <a:pt x="5893931" y="1942295"/>
                </a:lnTo>
                <a:lnTo>
                  <a:pt x="5744690" y="1991161"/>
                </a:lnTo>
                <a:lnTo>
                  <a:pt x="5744690" y="1833020"/>
                </a:lnTo>
                <a:lnTo>
                  <a:pt x="5801689" y="1753885"/>
                </a:lnTo>
                <a:lnTo>
                  <a:pt x="5893931" y="1784154"/>
                </a:lnTo>
                <a:close/>
                <a:moveTo>
                  <a:pt x="5844184" y="1695272"/>
                </a:moveTo>
                <a:lnTo>
                  <a:pt x="5901183" y="1616137"/>
                </a:lnTo>
                <a:lnTo>
                  <a:pt x="6050423" y="1567271"/>
                </a:lnTo>
                <a:lnTo>
                  <a:pt x="6050423" y="1725540"/>
                </a:lnTo>
                <a:lnTo>
                  <a:pt x="5993425" y="1804547"/>
                </a:lnTo>
                <a:lnTo>
                  <a:pt x="5901183" y="1774406"/>
                </a:lnTo>
                <a:lnTo>
                  <a:pt x="5901183" y="1774406"/>
                </a:lnTo>
                <a:close/>
                <a:moveTo>
                  <a:pt x="6246230" y="2272429"/>
                </a:moveTo>
                <a:lnTo>
                  <a:pt x="6246230" y="2272429"/>
                </a:lnTo>
                <a:lnTo>
                  <a:pt x="6246230" y="2370674"/>
                </a:lnTo>
                <a:lnTo>
                  <a:pt x="6154116" y="2400943"/>
                </a:lnTo>
                <a:lnTo>
                  <a:pt x="6062256" y="2370674"/>
                </a:lnTo>
                <a:lnTo>
                  <a:pt x="6062256" y="2273070"/>
                </a:lnTo>
                <a:lnTo>
                  <a:pt x="6062256" y="2273070"/>
                </a:lnTo>
                <a:lnTo>
                  <a:pt x="6154498" y="2144813"/>
                </a:lnTo>
                <a:close/>
                <a:moveTo>
                  <a:pt x="6061874" y="2252806"/>
                </a:moveTo>
                <a:lnTo>
                  <a:pt x="6061874" y="2163026"/>
                </a:lnTo>
                <a:lnTo>
                  <a:pt x="5976630" y="2135066"/>
                </a:lnTo>
                <a:lnTo>
                  <a:pt x="6061874" y="2107234"/>
                </a:lnTo>
                <a:lnTo>
                  <a:pt x="6061874" y="2017454"/>
                </a:lnTo>
                <a:lnTo>
                  <a:pt x="6146991" y="2135450"/>
                </a:lnTo>
                <a:close/>
                <a:moveTo>
                  <a:pt x="5894440" y="2486106"/>
                </a:moveTo>
                <a:lnTo>
                  <a:pt x="5894440" y="2486106"/>
                </a:lnTo>
                <a:lnTo>
                  <a:pt x="5801689" y="2516118"/>
                </a:lnTo>
                <a:lnTo>
                  <a:pt x="5744690" y="2436983"/>
                </a:lnTo>
                <a:lnTo>
                  <a:pt x="5744690" y="2278842"/>
                </a:lnTo>
                <a:lnTo>
                  <a:pt x="5893931" y="2327708"/>
                </a:lnTo>
                <a:lnTo>
                  <a:pt x="5950930" y="2406714"/>
                </a:lnTo>
                <a:lnTo>
                  <a:pt x="5894567" y="2486106"/>
                </a:lnTo>
                <a:lnTo>
                  <a:pt x="5894567" y="2486106"/>
                </a:lnTo>
                <a:close/>
                <a:moveTo>
                  <a:pt x="6246994" y="3695699"/>
                </a:moveTo>
                <a:lnTo>
                  <a:pt x="6246994" y="3695699"/>
                </a:lnTo>
                <a:lnTo>
                  <a:pt x="6246994" y="3793303"/>
                </a:lnTo>
                <a:lnTo>
                  <a:pt x="6154879" y="3823572"/>
                </a:lnTo>
                <a:lnTo>
                  <a:pt x="6062638" y="3793303"/>
                </a:lnTo>
                <a:lnTo>
                  <a:pt x="6062638" y="3695699"/>
                </a:lnTo>
                <a:lnTo>
                  <a:pt x="6062638" y="3695699"/>
                </a:lnTo>
                <a:lnTo>
                  <a:pt x="6154879" y="3567442"/>
                </a:lnTo>
                <a:close/>
                <a:moveTo>
                  <a:pt x="6062638" y="3676076"/>
                </a:moveTo>
                <a:lnTo>
                  <a:pt x="6062638" y="3586296"/>
                </a:lnTo>
                <a:lnTo>
                  <a:pt x="5977394" y="3558336"/>
                </a:lnTo>
                <a:lnTo>
                  <a:pt x="6062638" y="3530504"/>
                </a:lnTo>
                <a:lnTo>
                  <a:pt x="6062638" y="3440724"/>
                </a:lnTo>
                <a:lnTo>
                  <a:pt x="6147755" y="3558721"/>
                </a:lnTo>
                <a:close/>
                <a:moveTo>
                  <a:pt x="5894821" y="3908863"/>
                </a:moveTo>
                <a:lnTo>
                  <a:pt x="5894821" y="3908863"/>
                </a:lnTo>
                <a:lnTo>
                  <a:pt x="5801689" y="3939132"/>
                </a:lnTo>
                <a:lnTo>
                  <a:pt x="5744690" y="3859997"/>
                </a:lnTo>
                <a:lnTo>
                  <a:pt x="5744690" y="3701856"/>
                </a:lnTo>
                <a:lnTo>
                  <a:pt x="5893931" y="3750722"/>
                </a:lnTo>
                <a:lnTo>
                  <a:pt x="5950930" y="3829728"/>
                </a:lnTo>
                <a:lnTo>
                  <a:pt x="5894058" y="3908863"/>
                </a:lnTo>
                <a:lnTo>
                  <a:pt x="5894058" y="3908863"/>
                </a:lnTo>
                <a:close/>
                <a:moveTo>
                  <a:pt x="5770136" y="4980965"/>
                </a:moveTo>
                <a:lnTo>
                  <a:pt x="5801689" y="4935818"/>
                </a:lnTo>
                <a:lnTo>
                  <a:pt x="5939479" y="4980965"/>
                </a:lnTo>
                <a:lnTo>
                  <a:pt x="5801689" y="5025598"/>
                </a:lnTo>
                <a:close/>
                <a:moveTo>
                  <a:pt x="5883371" y="5157832"/>
                </a:moveTo>
                <a:lnTo>
                  <a:pt x="5745581" y="5112685"/>
                </a:lnTo>
                <a:lnTo>
                  <a:pt x="5745581" y="5056893"/>
                </a:lnTo>
                <a:lnTo>
                  <a:pt x="5798254" y="5039707"/>
                </a:lnTo>
                <a:close/>
                <a:moveTo>
                  <a:pt x="5641634" y="4803200"/>
                </a:moveTo>
                <a:lnTo>
                  <a:pt x="5549392" y="4674943"/>
                </a:lnTo>
                <a:lnTo>
                  <a:pt x="5549392" y="4577211"/>
                </a:lnTo>
                <a:lnTo>
                  <a:pt x="5641634" y="4547071"/>
                </a:lnTo>
                <a:lnTo>
                  <a:pt x="5733748" y="4577211"/>
                </a:lnTo>
                <a:lnTo>
                  <a:pt x="5733748" y="4674943"/>
                </a:lnTo>
                <a:close/>
                <a:moveTo>
                  <a:pt x="5733748" y="4694823"/>
                </a:moveTo>
                <a:lnTo>
                  <a:pt x="5733748" y="4840908"/>
                </a:lnTo>
                <a:lnTo>
                  <a:pt x="5681202" y="4858095"/>
                </a:lnTo>
                <a:lnTo>
                  <a:pt x="5649013" y="4813076"/>
                </a:lnTo>
                <a:close/>
                <a:moveTo>
                  <a:pt x="5036528" y="4843345"/>
                </a:moveTo>
                <a:lnTo>
                  <a:pt x="5036528" y="4745485"/>
                </a:lnTo>
                <a:lnTo>
                  <a:pt x="5128770" y="4715344"/>
                </a:lnTo>
                <a:lnTo>
                  <a:pt x="5221012" y="4745613"/>
                </a:lnTo>
                <a:lnTo>
                  <a:pt x="5221012" y="4843217"/>
                </a:lnTo>
                <a:lnTo>
                  <a:pt x="5221012" y="4843217"/>
                </a:lnTo>
                <a:lnTo>
                  <a:pt x="5128770" y="4971474"/>
                </a:lnTo>
                <a:close/>
                <a:moveTo>
                  <a:pt x="4743899" y="4980965"/>
                </a:moveTo>
                <a:lnTo>
                  <a:pt x="4776471" y="4935818"/>
                </a:lnTo>
                <a:lnTo>
                  <a:pt x="4914133" y="4980965"/>
                </a:lnTo>
                <a:lnTo>
                  <a:pt x="4776598" y="5025598"/>
                </a:lnTo>
                <a:close/>
                <a:moveTo>
                  <a:pt x="4857134" y="5157832"/>
                </a:moveTo>
                <a:lnTo>
                  <a:pt x="4720235" y="5112685"/>
                </a:lnTo>
                <a:lnTo>
                  <a:pt x="4720235" y="5056893"/>
                </a:lnTo>
                <a:lnTo>
                  <a:pt x="4772781" y="5039707"/>
                </a:lnTo>
                <a:close/>
                <a:moveTo>
                  <a:pt x="4615398" y="4803200"/>
                </a:moveTo>
                <a:lnTo>
                  <a:pt x="4523156" y="4674943"/>
                </a:lnTo>
                <a:lnTo>
                  <a:pt x="4523156" y="4577211"/>
                </a:lnTo>
                <a:lnTo>
                  <a:pt x="4615398" y="4547071"/>
                </a:lnTo>
                <a:lnTo>
                  <a:pt x="4707639" y="4577211"/>
                </a:lnTo>
                <a:lnTo>
                  <a:pt x="4707639" y="4674943"/>
                </a:lnTo>
                <a:close/>
                <a:moveTo>
                  <a:pt x="4707639" y="4694823"/>
                </a:moveTo>
                <a:lnTo>
                  <a:pt x="4707639" y="4840908"/>
                </a:lnTo>
                <a:lnTo>
                  <a:pt x="4654966" y="4858095"/>
                </a:lnTo>
                <a:lnTo>
                  <a:pt x="4622395" y="4813076"/>
                </a:lnTo>
                <a:close/>
                <a:moveTo>
                  <a:pt x="4010292" y="4843345"/>
                </a:moveTo>
                <a:lnTo>
                  <a:pt x="4010292" y="4745485"/>
                </a:lnTo>
                <a:lnTo>
                  <a:pt x="4102534" y="4715344"/>
                </a:lnTo>
                <a:lnTo>
                  <a:pt x="4194775" y="4745613"/>
                </a:lnTo>
                <a:lnTo>
                  <a:pt x="4194775" y="4843217"/>
                </a:lnTo>
                <a:lnTo>
                  <a:pt x="4194775" y="4843217"/>
                </a:lnTo>
                <a:lnTo>
                  <a:pt x="4102534" y="4971474"/>
                </a:lnTo>
                <a:close/>
                <a:moveTo>
                  <a:pt x="3717663" y="4980965"/>
                </a:moveTo>
                <a:lnTo>
                  <a:pt x="3750234" y="4935818"/>
                </a:lnTo>
                <a:lnTo>
                  <a:pt x="3888024" y="4980965"/>
                </a:lnTo>
                <a:lnTo>
                  <a:pt x="3750870" y="5025598"/>
                </a:lnTo>
                <a:close/>
                <a:moveTo>
                  <a:pt x="3831025" y="5157832"/>
                </a:moveTo>
                <a:lnTo>
                  <a:pt x="3693235" y="5112685"/>
                </a:lnTo>
                <a:lnTo>
                  <a:pt x="3693235" y="5056893"/>
                </a:lnTo>
                <a:lnTo>
                  <a:pt x="3745781" y="5039707"/>
                </a:lnTo>
                <a:close/>
                <a:moveTo>
                  <a:pt x="3589288" y="4803200"/>
                </a:moveTo>
                <a:lnTo>
                  <a:pt x="3497046" y="4674943"/>
                </a:lnTo>
                <a:lnTo>
                  <a:pt x="3497046" y="4577211"/>
                </a:lnTo>
                <a:lnTo>
                  <a:pt x="3589288" y="4547071"/>
                </a:lnTo>
                <a:lnTo>
                  <a:pt x="3681530" y="4577211"/>
                </a:lnTo>
                <a:lnTo>
                  <a:pt x="3681530" y="4674943"/>
                </a:lnTo>
                <a:close/>
                <a:moveTo>
                  <a:pt x="3681530" y="4694823"/>
                </a:moveTo>
                <a:lnTo>
                  <a:pt x="3681530" y="4840908"/>
                </a:lnTo>
                <a:lnTo>
                  <a:pt x="3628857" y="4858095"/>
                </a:lnTo>
                <a:lnTo>
                  <a:pt x="3596413" y="4813076"/>
                </a:lnTo>
                <a:close/>
                <a:moveTo>
                  <a:pt x="2984183" y="4843345"/>
                </a:moveTo>
                <a:lnTo>
                  <a:pt x="2984183" y="4745485"/>
                </a:lnTo>
                <a:lnTo>
                  <a:pt x="3076424" y="4715344"/>
                </a:lnTo>
                <a:lnTo>
                  <a:pt x="3168666" y="4745613"/>
                </a:lnTo>
                <a:lnTo>
                  <a:pt x="3168666" y="4843217"/>
                </a:lnTo>
                <a:lnTo>
                  <a:pt x="3168666" y="4843217"/>
                </a:lnTo>
                <a:lnTo>
                  <a:pt x="3076424" y="4971474"/>
                </a:lnTo>
                <a:close/>
                <a:moveTo>
                  <a:pt x="2691554" y="4980965"/>
                </a:moveTo>
                <a:lnTo>
                  <a:pt x="2724125" y="4935818"/>
                </a:lnTo>
                <a:lnTo>
                  <a:pt x="2862678" y="4980965"/>
                </a:lnTo>
                <a:lnTo>
                  <a:pt x="2725143" y="5025598"/>
                </a:lnTo>
                <a:close/>
                <a:moveTo>
                  <a:pt x="2804916" y="5157832"/>
                </a:moveTo>
                <a:lnTo>
                  <a:pt x="2667126" y="5112685"/>
                </a:lnTo>
                <a:lnTo>
                  <a:pt x="2667126" y="5056893"/>
                </a:lnTo>
                <a:lnTo>
                  <a:pt x="2719672" y="5039707"/>
                </a:lnTo>
                <a:close/>
                <a:moveTo>
                  <a:pt x="2563179" y="4803200"/>
                </a:moveTo>
                <a:lnTo>
                  <a:pt x="2470937" y="4674943"/>
                </a:lnTo>
                <a:lnTo>
                  <a:pt x="2470937" y="4577211"/>
                </a:lnTo>
                <a:lnTo>
                  <a:pt x="2563179" y="4547071"/>
                </a:lnTo>
                <a:lnTo>
                  <a:pt x="2655421" y="4577211"/>
                </a:lnTo>
                <a:lnTo>
                  <a:pt x="2655421" y="4674943"/>
                </a:lnTo>
                <a:close/>
                <a:moveTo>
                  <a:pt x="2655421" y="4694823"/>
                </a:moveTo>
                <a:lnTo>
                  <a:pt x="2655421" y="4840908"/>
                </a:lnTo>
                <a:lnTo>
                  <a:pt x="2602747" y="4858095"/>
                </a:lnTo>
                <a:lnTo>
                  <a:pt x="2570304" y="4813076"/>
                </a:lnTo>
                <a:close/>
                <a:moveTo>
                  <a:pt x="1959346" y="4843345"/>
                </a:moveTo>
                <a:lnTo>
                  <a:pt x="1959346" y="4745485"/>
                </a:lnTo>
                <a:lnTo>
                  <a:pt x="2051587" y="4715344"/>
                </a:lnTo>
                <a:lnTo>
                  <a:pt x="2143829" y="4745613"/>
                </a:lnTo>
                <a:lnTo>
                  <a:pt x="2143829" y="4843217"/>
                </a:lnTo>
                <a:lnTo>
                  <a:pt x="2143829" y="4843217"/>
                </a:lnTo>
                <a:lnTo>
                  <a:pt x="2051587" y="4971474"/>
                </a:lnTo>
                <a:close/>
                <a:moveTo>
                  <a:pt x="1666717" y="4980965"/>
                </a:moveTo>
                <a:lnTo>
                  <a:pt x="1699288" y="4935818"/>
                </a:lnTo>
                <a:lnTo>
                  <a:pt x="1837078" y="4980965"/>
                </a:lnTo>
                <a:lnTo>
                  <a:pt x="1699415" y="5025598"/>
                </a:lnTo>
                <a:close/>
                <a:moveTo>
                  <a:pt x="1780079" y="5157832"/>
                </a:moveTo>
                <a:lnTo>
                  <a:pt x="1642289" y="5112685"/>
                </a:lnTo>
                <a:lnTo>
                  <a:pt x="1642289" y="5056893"/>
                </a:lnTo>
                <a:lnTo>
                  <a:pt x="1694962" y="5039707"/>
                </a:lnTo>
                <a:close/>
                <a:moveTo>
                  <a:pt x="1538342" y="4803200"/>
                </a:moveTo>
                <a:lnTo>
                  <a:pt x="1446100" y="4674943"/>
                </a:lnTo>
                <a:lnTo>
                  <a:pt x="1446100" y="4577211"/>
                </a:lnTo>
                <a:lnTo>
                  <a:pt x="1538342" y="4547071"/>
                </a:lnTo>
                <a:lnTo>
                  <a:pt x="1630584" y="4577211"/>
                </a:lnTo>
                <a:lnTo>
                  <a:pt x="1630584" y="4674943"/>
                </a:lnTo>
                <a:close/>
                <a:moveTo>
                  <a:pt x="1630584" y="4694823"/>
                </a:moveTo>
                <a:lnTo>
                  <a:pt x="1630584" y="4840908"/>
                </a:lnTo>
                <a:lnTo>
                  <a:pt x="1578038" y="4858095"/>
                </a:lnTo>
                <a:lnTo>
                  <a:pt x="1545467" y="4813076"/>
                </a:lnTo>
                <a:close/>
                <a:moveTo>
                  <a:pt x="1378032" y="4935818"/>
                </a:moveTo>
                <a:lnTo>
                  <a:pt x="1410603" y="4980965"/>
                </a:lnTo>
                <a:lnTo>
                  <a:pt x="1378032" y="5025598"/>
                </a:lnTo>
                <a:lnTo>
                  <a:pt x="1240369" y="4980452"/>
                </a:lnTo>
                <a:close/>
                <a:moveTo>
                  <a:pt x="1221412" y="4974937"/>
                </a:moveTo>
                <a:lnTo>
                  <a:pt x="1129170" y="4944668"/>
                </a:lnTo>
                <a:lnTo>
                  <a:pt x="1129170" y="4847064"/>
                </a:lnTo>
                <a:lnTo>
                  <a:pt x="1129170" y="4847064"/>
                </a:lnTo>
                <a:lnTo>
                  <a:pt x="1186042" y="4768058"/>
                </a:lnTo>
                <a:lnTo>
                  <a:pt x="1278284" y="4798198"/>
                </a:lnTo>
                <a:lnTo>
                  <a:pt x="1370526" y="4926455"/>
                </a:lnTo>
                <a:close/>
                <a:moveTo>
                  <a:pt x="1297750" y="4804226"/>
                </a:moveTo>
                <a:lnTo>
                  <a:pt x="1435413" y="4849245"/>
                </a:lnTo>
                <a:lnTo>
                  <a:pt x="1435413" y="4905037"/>
                </a:lnTo>
                <a:lnTo>
                  <a:pt x="1382485" y="4922993"/>
                </a:lnTo>
                <a:close/>
                <a:moveTo>
                  <a:pt x="1286299" y="4788323"/>
                </a:moveTo>
                <a:lnTo>
                  <a:pt x="1229300" y="4709188"/>
                </a:lnTo>
                <a:lnTo>
                  <a:pt x="1286172" y="4630182"/>
                </a:lnTo>
                <a:lnTo>
                  <a:pt x="1286172" y="4630182"/>
                </a:lnTo>
                <a:lnTo>
                  <a:pt x="1378287" y="4599913"/>
                </a:lnTo>
                <a:lnTo>
                  <a:pt x="1435286" y="4679048"/>
                </a:lnTo>
                <a:lnTo>
                  <a:pt x="1435286" y="4837189"/>
                </a:lnTo>
                <a:close/>
                <a:moveTo>
                  <a:pt x="1382867" y="4586318"/>
                </a:moveTo>
                <a:lnTo>
                  <a:pt x="1297750" y="4614277"/>
                </a:lnTo>
                <a:lnTo>
                  <a:pt x="1350296" y="4541299"/>
                </a:lnTo>
                <a:lnTo>
                  <a:pt x="1297750" y="4468321"/>
                </a:lnTo>
                <a:lnTo>
                  <a:pt x="1382867" y="4496153"/>
                </a:lnTo>
                <a:lnTo>
                  <a:pt x="1435413" y="4423174"/>
                </a:lnTo>
                <a:lnTo>
                  <a:pt x="1435413" y="4512954"/>
                </a:lnTo>
                <a:lnTo>
                  <a:pt x="1520657" y="4540786"/>
                </a:lnTo>
                <a:lnTo>
                  <a:pt x="1435413" y="4568746"/>
                </a:lnTo>
                <a:lnTo>
                  <a:pt x="1435413" y="4658526"/>
                </a:lnTo>
                <a:close/>
                <a:moveTo>
                  <a:pt x="933745" y="3420331"/>
                </a:moveTo>
                <a:lnTo>
                  <a:pt x="933745" y="3322471"/>
                </a:lnTo>
                <a:lnTo>
                  <a:pt x="1025860" y="3292330"/>
                </a:lnTo>
                <a:lnTo>
                  <a:pt x="1118229" y="3322599"/>
                </a:lnTo>
                <a:lnTo>
                  <a:pt x="1118229" y="3420203"/>
                </a:lnTo>
                <a:lnTo>
                  <a:pt x="1118229" y="3420203"/>
                </a:lnTo>
                <a:lnTo>
                  <a:pt x="1025987" y="3548460"/>
                </a:lnTo>
                <a:close/>
                <a:moveTo>
                  <a:pt x="1118101" y="3439954"/>
                </a:moveTo>
                <a:lnTo>
                  <a:pt x="1118101" y="3529734"/>
                </a:lnTo>
                <a:lnTo>
                  <a:pt x="1203346" y="3557566"/>
                </a:lnTo>
                <a:lnTo>
                  <a:pt x="1118101" y="3585526"/>
                </a:lnTo>
                <a:lnTo>
                  <a:pt x="1118101" y="3675306"/>
                </a:lnTo>
                <a:lnTo>
                  <a:pt x="1032985" y="3557182"/>
                </a:lnTo>
                <a:close/>
                <a:moveTo>
                  <a:pt x="1410730" y="2134937"/>
                </a:moveTo>
                <a:lnTo>
                  <a:pt x="1378159" y="2180084"/>
                </a:lnTo>
                <a:lnTo>
                  <a:pt x="1240497" y="2134937"/>
                </a:lnTo>
                <a:lnTo>
                  <a:pt x="1378159" y="2089919"/>
                </a:lnTo>
                <a:close/>
                <a:moveTo>
                  <a:pt x="1297750" y="1958199"/>
                </a:moveTo>
                <a:lnTo>
                  <a:pt x="1435413" y="2003345"/>
                </a:lnTo>
                <a:lnTo>
                  <a:pt x="1435413" y="2059137"/>
                </a:lnTo>
                <a:lnTo>
                  <a:pt x="1382867" y="2076324"/>
                </a:lnTo>
                <a:close/>
                <a:moveTo>
                  <a:pt x="1539487" y="2312830"/>
                </a:moveTo>
                <a:lnTo>
                  <a:pt x="1631729" y="2441087"/>
                </a:lnTo>
                <a:lnTo>
                  <a:pt x="1631729" y="2538819"/>
                </a:lnTo>
                <a:lnTo>
                  <a:pt x="1539487" y="2569088"/>
                </a:lnTo>
                <a:lnTo>
                  <a:pt x="1447245" y="2538819"/>
                </a:lnTo>
                <a:lnTo>
                  <a:pt x="1447245" y="2441087"/>
                </a:lnTo>
                <a:close/>
                <a:moveTo>
                  <a:pt x="1447245" y="2421079"/>
                </a:moveTo>
                <a:lnTo>
                  <a:pt x="1447245" y="2275123"/>
                </a:lnTo>
                <a:lnTo>
                  <a:pt x="1499918" y="2257808"/>
                </a:lnTo>
                <a:lnTo>
                  <a:pt x="1532489" y="2302954"/>
                </a:lnTo>
                <a:close/>
                <a:moveTo>
                  <a:pt x="2144592" y="2272686"/>
                </a:moveTo>
                <a:lnTo>
                  <a:pt x="2144592" y="2272686"/>
                </a:lnTo>
                <a:lnTo>
                  <a:pt x="2144592" y="2370674"/>
                </a:lnTo>
                <a:lnTo>
                  <a:pt x="2052351" y="2400943"/>
                </a:lnTo>
                <a:lnTo>
                  <a:pt x="1959346" y="2370674"/>
                </a:lnTo>
                <a:lnTo>
                  <a:pt x="1959346" y="2273070"/>
                </a:lnTo>
                <a:lnTo>
                  <a:pt x="1959346" y="2273070"/>
                </a:lnTo>
                <a:lnTo>
                  <a:pt x="2051587" y="2144813"/>
                </a:lnTo>
                <a:close/>
                <a:moveTo>
                  <a:pt x="2437221" y="2134937"/>
                </a:moveTo>
                <a:lnTo>
                  <a:pt x="2404650" y="2180084"/>
                </a:lnTo>
                <a:lnTo>
                  <a:pt x="2266988" y="2134937"/>
                </a:lnTo>
                <a:lnTo>
                  <a:pt x="2404650" y="2089919"/>
                </a:lnTo>
                <a:close/>
                <a:moveTo>
                  <a:pt x="2323859" y="1958199"/>
                </a:moveTo>
                <a:lnTo>
                  <a:pt x="2461649" y="2003345"/>
                </a:lnTo>
                <a:lnTo>
                  <a:pt x="2461649" y="2059137"/>
                </a:lnTo>
                <a:lnTo>
                  <a:pt x="2409104" y="2076324"/>
                </a:lnTo>
                <a:close/>
                <a:moveTo>
                  <a:pt x="2565596" y="2312830"/>
                </a:moveTo>
                <a:lnTo>
                  <a:pt x="2657838" y="2441087"/>
                </a:lnTo>
                <a:lnTo>
                  <a:pt x="2657838" y="2538819"/>
                </a:lnTo>
                <a:lnTo>
                  <a:pt x="2565596" y="2569088"/>
                </a:lnTo>
                <a:lnTo>
                  <a:pt x="2473354" y="2538819"/>
                </a:lnTo>
                <a:lnTo>
                  <a:pt x="2473354" y="2441087"/>
                </a:lnTo>
                <a:close/>
                <a:moveTo>
                  <a:pt x="2473354" y="2421079"/>
                </a:moveTo>
                <a:lnTo>
                  <a:pt x="2473354" y="2275123"/>
                </a:lnTo>
                <a:lnTo>
                  <a:pt x="2526028" y="2257808"/>
                </a:lnTo>
                <a:lnTo>
                  <a:pt x="2558599" y="2302954"/>
                </a:lnTo>
                <a:close/>
                <a:moveTo>
                  <a:pt x="3170702" y="2272686"/>
                </a:moveTo>
                <a:lnTo>
                  <a:pt x="3170702" y="2272686"/>
                </a:lnTo>
                <a:lnTo>
                  <a:pt x="3170702" y="2370674"/>
                </a:lnTo>
                <a:lnTo>
                  <a:pt x="3078460" y="2400943"/>
                </a:lnTo>
                <a:lnTo>
                  <a:pt x="2985073" y="2370674"/>
                </a:lnTo>
                <a:lnTo>
                  <a:pt x="2985073" y="2273070"/>
                </a:lnTo>
                <a:lnTo>
                  <a:pt x="2985073" y="2273070"/>
                </a:lnTo>
                <a:lnTo>
                  <a:pt x="3077315" y="2144813"/>
                </a:lnTo>
                <a:close/>
                <a:moveTo>
                  <a:pt x="3463330" y="2134937"/>
                </a:moveTo>
                <a:lnTo>
                  <a:pt x="3430760" y="2180084"/>
                </a:lnTo>
                <a:lnTo>
                  <a:pt x="3292970" y="2134937"/>
                </a:lnTo>
                <a:lnTo>
                  <a:pt x="3430760" y="2089919"/>
                </a:lnTo>
                <a:close/>
                <a:moveTo>
                  <a:pt x="3349968" y="1958199"/>
                </a:moveTo>
                <a:lnTo>
                  <a:pt x="3486105" y="2003345"/>
                </a:lnTo>
                <a:lnTo>
                  <a:pt x="3486105" y="2059137"/>
                </a:lnTo>
                <a:lnTo>
                  <a:pt x="3433431" y="2076324"/>
                </a:lnTo>
                <a:close/>
                <a:moveTo>
                  <a:pt x="3591705" y="2312830"/>
                </a:moveTo>
                <a:lnTo>
                  <a:pt x="3683947" y="2441087"/>
                </a:lnTo>
                <a:lnTo>
                  <a:pt x="3683947" y="2538819"/>
                </a:lnTo>
                <a:lnTo>
                  <a:pt x="3591705" y="2569088"/>
                </a:lnTo>
                <a:lnTo>
                  <a:pt x="3499464" y="2538819"/>
                </a:lnTo>
                <a:lnTo>
                  <a:pt x="3499464" y="2441087"/>
                </a:lnTo>
                <a:close/>
                <a:moveTo>
                  <a:pt x="3499464" y="2421079"/>
                </a:moveTo>
                <a:lnTo>
                  <a:pt x="3499464" y="2275123"/>
                </a:lnTo>
                <a:lnTo>
                  <a:pt x="3552137" y="2257808"/>
                </a:lnTo>
                <a:lnTo>
                  <a:pt x="3584580" y="2302954"/>
                </a:lnTo>
                <a:close/>
                <a:moveTo>
                  <a:pt x="4196811" y="2272686"/>
                </a:moveTo>
                <a:lnTo>
                  <a:pt x="4196811" y="2272686"/>
                </a:lnTo>
                <a:lnTo>
                  <a:pt x="4196811" y="2370674"/>
                </a:lnTo>
                <a:lnTo>
                  <a:pt x="4104569" y="2400943"/>
                </a:lnTo>
                <a:lnTo>
                  <a:pt x="4010801" y="2370674"/>
                </a:lnTo>
                <a:lnTo>
                  <a:pt x="4010801" y="2273070"/>
                </a:lnTo>
                <a:lnTo>
                  <a:pt x="4010801" y="2273070"/>
                </a:lnTo>
                <a:lnTo>
                  <a:pt x="4103042" y="2144813"/>
                </a:lnTo>
                <a:close/>
                <a:moveTo>
                  <a:pt x="4489440" y="2134937"/>
                </a:moveTo>
                <a:lnTo>
                  <a:pt x="4456869" y="2180084"/>
                </a:lnTo>
                <a:lnTo>
                  <a:pt x="4319079" y="2134937"/>
                </a:lnTo>
                <a:lnTo>
                  <a:pt x="4456869" y="2089919"/>
                </a:lnTo>
                <a:close/>
                <a:moveTo>
                  <a:pt x="4376078" y="1958199"/>
                </a:moveTo>
                <a:lnTo>
                  <a:pt x="4513868" y="2003345"/>
                </a:lnTo>
                <a:lnTo>
                  <a:pt x="4513868" y="2059137"/>
                </a:lnTo>
                <a:lnTo>
                  <a:pt x="4461195" y="2076324"/>
                </a:lnTo>
                <a:close/>
                <a:moveTo>
                  <a:pt x="4617815" y="2312830"/>
                </a:moveTo>
                <a:lnTo>
                  <a:pt x="4710057" y="2441087"/>
                </a:lnTo>
                <a:lnTo>
                  <a:pt x="4710057" y="2538819"/>
                </a:lnTo>
                <a:lnTo>
                  <a:pt x="4617815" y="2569088"/>
                </a:lnTo>
                <a:lnTo>
                  <a:pt x="4525573" y="2538819"/>
                </a:lnTo>
                <a:lnTo>
                  <a:pt x="4525573" y="2441087"/>
                </a:lnTo>
                <a:close/>
                <a:moveTo>
                  <a:pt x="4525573" y="2421079"/>
                </a:moveTo>
                <a:lnTo>
                  <a:pt x="4525573" y="2275123"/>
                </a:lnTo>
                <a:lnTo>
                  <a:pt x="4578246" y="2257808"/>
                </a:lnTo>
                <a:lnTo>
                  <a:pt x="4610690" y="2302954"/>
                </a:lnTo>
                <a:close/>
                <a:moveTo>
                  <a:pt x="5222920" y="2272686"/>
                </a:moveTo>
                <a:lnTo>
                  <a:pt x="5222920" y="2272686"/>
                </a:lnTo>
                <a:lnTo>
                  <a:pt x="5222920" y="2370674"/>
                </a:lnTo>
                <a:lnTo>
                  <a:pt x="5130679" y="2400943"/>
                </a:lnTo>
                <a:lnTo>
                  <a:pt x="5036528" y="2370674"/>
                </a:lnTo>
                <a:lnTo>
                  <a:pt x="5036528" y="2273070"/>
                </a:lnTo>
                <a:lnTo>
                  <a:pt x="5036528" y="2273070"/>
                </a:lnTo>
                <a:lnTo>
                  <a:pt x="5128770" y="2144813"/>
                </a:lnTo>
                <a:close/>
                <a:moveTo>
                  <a:pt x="5515549" y="2134937"/>
                </a:moveTo>
                <a:lnTo>
                  <a:pt x="5483105" y="2180084"/>
                </a:lnTo>
                <a:lnTo>
                  <a:pt x="5343661" y="2134937"/>
                </a:lnTo>
                <a:lnTo>
                  <a:pt x="5481451" y="2089919"/>
                </a:lnTo>
                <a:close/>
                <a:moveTo>
                  <a:pt x="5402314" y="1958199"/>
                </a:moveTo>
                <a:lnTo>
                  <a:pt x="5540104" y="2003345"/>
                </a:lnTo>
                <a:lnTo>
                  <a:pt x="5540104" y="2059137"/>
                </a:lnTo>
                <a:lnTo>
                  <a:pt x="5487431" y="2076324"/>
                </a:lnTo>
                <a:close/>
                <a:moveTo>
                  <a:pt x="5644051" y="2312830"/>
                </a:moveTo>
                <a:lnTo>
                  <a:pt x="5736166" y="2441087"/>
                </a:lnTo>
                <a:lnTo>
                  <a:pt x="5736166" y="2538819"/>
                </a:lnTo>
                <a:lnTo>
                  <a:pt x="5644051" y="2569088"/>
                </a:lnTo>
                <a:lnTo>
                  <a:pt x="5551809" y="2538819"/>
                </a:lnTo>
                <a:lnTo>
                  <a:pt x="5551809" y="2441087"/>
                </a:lnTo>
                <a:close/>
                <a:moveTo>
                  <a:pt x="5551809" y="2421079"/>
                </a:moveTo>
                <a:lnTo>
                  <a:pt x="5551809" y="2275123"/>
                </a:lnTo>
                <a:lnTo>
                  <a:pt x="5604355" y="2257808"/>
                </a:lnTo>
                <a:lnTo>
                  <a:pt x="5636926" y="2302954"/>
                </a:lnTo>
                <a:close/>
                <a:moveTo>
                  <a:pt x="5651049" y="2302954"/>
                </a:moveTo>
                <a:lnTo>
                  <a:pt x="5683620" y="2257808"/>
                </a:lnTo>
                <a:lnTo>
                  <a:pt x="5736166" y="2275123"/>
                </a:lnTo>
                <a:lnTo>
                  <a:pt x="5736166" y="2421079"/>
                </a:lnTo>
                <a:close/>
                <a:moveTo>
                  <a:pt x="5736293" y="2708760"/>
                </a:moveTo>
                <a:lnTo>
                  <a:pt x="5736293" y="2708760"/>
                </a:lnTo>
                <a:lnTo>
                  <a:pt x="5644178" y="2837017"/>
                </a:lnTo>
                <a:lnTo>
                  <a:pt x="5551937" y="2708760"/>
                </a:lnTo>
                <a:lnTo>
                  <a:pt x="5551937" y="2611028"/>
                </a:lnTo>
                <a:lnTo>
                  <a:pt x="5644178" y="2580760"/>
                </a:lnTo>
                <a:lnTo>
                  <a:pt x="5736420" y="2611028"/>
                </a:lnTo>
                <a:lnTo>
                  <a:pt x="5736420" y="2708632"/>
                </a:lnTo>
                <a:close/>
                <a:moveTo>
                  <a:pt x="5662500" y="3118157"/>
                </a:moveTo>
                <a:lnTo>
                  <a:pt x="5747616" y="3090325"/>
                </a:lnTo>
                <a:lnTo>
                  <a:pt x="5747616" y="3000545"/>
                </a:lnTo>
                <a:lnTo>
                  <a:pt x="5800290" y="3073523"/>
                </a:lnTo>
                <a:lnTo>
                  <a:pt x="5885406" y="3045692"/>
                </a:lnTo>
                <a:lnTo>
                  <a:pt x="5832861" y="3118670"/>
                </a:lnTo>
                <a:lnTo>
                  <a:pt x="5885406" y="3191649"/>
                </a:lnTo>
                <a:lnTo>
                  <a:pt x="5800290" y="3163688"/>
                </a:lnTo>
                <a:lnTo>
                  <a:pt x="5747616" y="3236795"/>
                </a:lnTo>
                <a:lnTo>
                  <a:pt x="5747616" y="3147015"/>
                </a:lnTo>
                <a:close/>
                <a:moveTo>
                  <a:pt x="5736293" y="4131389"/>
                </a:moveTo>
                <a:lnTo>
                  <a:pt x="5736293" y="4131389"/>
                </a:lnTo>
                <a:lnTo>
                  <a:pt x="5644178" y="4259646"/>
                </a:lnTo>
                <a:lnTo>
                  <a:pt x="5551937" y="4131389"/>
                </a:lnTo>
                <a:lnTo>
                  <a:pt x="5551937" y="4033657"/>
                </a:lnTo>
                <a:lnTo>
                  <a:pt x="5644178" y="4003388"/>
                </a:lnTo>
                <a:lnTo>
                  <a:pt x="5736420" y="4033657"/>
                </a:lnTo>
                <a:lnTo>
                  <a:pt x="5736420" y="4131261"/>
                </a:lnTo>
                <a:close/>
                <a:moveTo>
                  <a:pt x="5644051" y="4278885"/>
                </a:moveTo>
                <a:lnTo>
                  <a:pt x="5736166" y="4407142"/>
                </a:lnTo>
                <a:lnTo>
                  <a:pt x="5736166" y="4504874"/>
                </a:lnTo>
                <a:lnTo>
                  <a:pt x="5644051" y="4535015"/>
                </a:lnTo>
                <a:lnTo>
                  <a:pt x="5551809" y="4504874"/>
                </a:lnTo>
                <a:lnTo>
                  <a:pt x="5551809" y="4407142"/>
                </a:lnTo>
                <a:lnTo>
                  <a:pt x="5551809" y="4407142"/>
                </a:lnTo>
                <a:close/>
                <a:moveTo>
                  <a:pt x="5551809" y="4387134"/>
                </a:moveTo>
                <a:lnTo>
                  <a:pt x="5551809" y="4297354"/>
                </a:lnTo>
                <a:lnTo>
                  <a:pt x="5466693" y="4269522"/>
                </a:lnTo>
                <a:lnTo>
                  <a:pt x="5466693" y="4269522"/>
                </a:lnTo>
                <a:lnTo>
                  <a:pt x="5551682" y="4241690"/>
                </a:lnTo>
                <a:lnTo>
                  <a:pt x="5551682" y="4151910"/>
                </a:lnTo>
                <a:lnTo>
                  <a:pt x="5636799" y="4269907"/>
                </a:lnTo>
                <a:close/>
                <a:moveTo>
                  <a:pt x="5381830" y="4620306"/>
                </a:moveTo>
                <a:lnTo>
                  <a:pt x="5381830" y="4620306"/>
                </a:lnTo>
                <a:lnTo>
                  <a:pt x="5289589" y="4650446"/>
                </a:lnTo>
                <a:lnTo>
                  <a:pt x="5232717" y="4571311"/>
                </a:lnTo>
                <a:lnTo>
                  <a:pt x="5232717" y="4413299"/>
                </a:lnTo>
                <a:lnTo>
                  <a:pt x="5381830" y="4462165"/>
                </a:lnTo>
                <a:lnTo>
                  <a:pt x="5438830" y="4541299"/>
                </a:lnTo>
                <a:lnTo>
                  <a:pt x="5381830" y="4620306"/>
                </a:lnTo>
                <a:close/>
                <a:moveTo>
                  <a:pt x="5128897" y="4447287"/>
                </a:moveTo>
                <a:lnTo>
                  <a:pt x="5221139" y="4575544"/>
                </a:lnTo>
                <a:lnTo>
                  <a:pt x="5221139" y="4673276"/>
                </a:lnTo>
                <a:lnTo>
                  <a:pt x="5128897" y="4703416"/>
                </a:lnTo>
                <a:lnTo>
                  <a:pt x="5036656" y="4673276"/>
                </a:lnTo>
                <a:lnTo>
                  <a:pt x="5036656" y="4575544"/>
                </a:lnTo>
                <a:close/>
                <a:moveTo>
                  <a:pt x="5036656" y="4555664"/>
                </a:moveTo>
                <a:lnTo>
                  <a:pt x="5036656" y="4409964"/>
                </a:lnTo>
                <a:lnTo>
                  <a:pt x="5089329" y="4392777"/>
                </a:lnTo>
                <a:lnTo>
                  <a:pt x="5121772" y="4437924"/>
                </a:lnTo>
                <a:close/>
                <a:moveTo>
                  <a:pt x="5135895" y="4437539"/>
                </a:moveTo>
                <a:lnTo>
                  <a:pt x="5168466" y="4392393"/>
                </a:lnTo>
                <a:lnTo>
                  <a:pt x="5221139" y="4409579"/>
                </a:lnTo>
                <a:lnTo>
                  <a:pt x="5221139" y="4555664"/>
                </a:lnTo>
                <a:close/>
                <a:moveTo>
                  <a:pt x="5164140" y="4378797"/>
                </a:moveTo>
                <a:lnTo>
                  <a:pt x="5128897" y="4427663"/>
                </a:lnTo>
                <a:lnTo>
                  <a:pt x="5093655" y="4378797"/>
                </a:lnTo>
                <a:lnTo>
                  <a:pt x="5036528" y="4397138"/>
                </a:lnTo>
                <a:lnTo>
                  <a:pt x="5036528" y="4336729"/>
                </a:lnTo>
                <a:lnTo>
                  <a:pt x="4979529" y="4318132"/>
                </a:lnTo>
                <a:lnTo>
                  <a:pt x="5014772" y="4269266"/>
                </a:lnTo>
                <a:lnTo>
                  <a:pt x="5014772" y="4269266"/>
                </a:lnTo>
                <a:lnTo>
                  <a:pt x="4979529" y="4220528"/>
                </a:lnTo>
                <a:lnTo>
                  <a:pt x="5036528" y="4201802"/>
                </a:lnTo>
                <a:lnTo>
                  <a:pt x="5036528" y="4141393"/>
                </a:lnTo>
                <a:lnTo>
                  <a:pt x="5093527" y="4160119"/>
                </a:lnTo>
                <a:lnTo>
                  <a:pt x="5128770" y="4111253"/>
                </a:lnTo>
                <a:lnTo>
                  <a:pt x="5164013" y="4160119"/>
                </a:lnTo>
                <a:lnTo>
                  <a:pt x="5221012" y="4141393"/>
                </a:lnTo>
                <a:lnTo>
                  <a:pt x="5221012" y="4201802"/>
                </a:lnTo>
                <a:lnTo>
                  <a:pt x="5277883" y="4220528"/>
                </a:lnTo>
                <a:lnTo>
                  <a:pt x="5242768" y="4269266"/>
                </a:lnTo>
                <a:lnTo>
                  <a:pt x="5242768" y="4269266"/>
                </a:lnTo>
                <a:lnTo>
                  <a:pt x="5277883" y="4318132"/>
                </a:lnTo>
                <a:lnTo>
                  <a:pt x="5221012" y="4336729"/>
                </a:lnTo>
                <a:lnTo>
                  <a:pt x="5221012" y="4397138"/>
                </a:lnTo>
                <a:close/>
                <a:moveTo>
                  <a:pt x="4875837" y="4620306"/>
                </a:moveTo>
                <a:lnTo>
                  <a:pt x="4875837" y="4620306"/>
                </a:lnTo>
                <a:lnTo>
                  <a:pt x="4818838" y="4541299"/>
                </a:lnTo>
                <a:lnTo>
                  <a:pt x="4875837" y="4462165"/>
                </a:lnTo>
                <a:lnTo>
                  <a:pt x="5025587" y="4413299"/>
                </a:lnTo>
                <a:lnTo>
                  <a:pt x="5025587" y="4571440"/>
                </a:lnTo>
                <a:lnTo>
                  <a:pt x="4968587" y="4650574"/>
                </a:lnTo>
                <a:lnTo>
                  <a:pt x="4876346" y="4620434"/>
                </a:lnTo>
                <a:close/>
                <a:moveTo>
                  <a:pt x="4925711" y="4709188"/>
                </a:moveTo>
                <a:lnTo>
                  <a:pt x="4868712" y="4788323"/>
                </a:lnTo>
                <a:lnTo>
                  <a:pt x="4720235" y="4837189"/>
                </a:lnTo>
                <a:lnTo>
                  <a:pt x="4720235" y="4679304"/>
                </a:lnTo>
                <a:lnTo>
                  <a:pt x="4777234" y="4600169"/>
                </a:lnTo>
                <a:lnTo>
                  <a:pt x="4869348" y="4630438"/>
                </a:lnTo>
                <a:lnTo>
                  <a:pt x="4869348" y="4630438"/>
                </a:lnTo>
                <a:close/>
                <a:moveTo>
                  <a:pt x="4355976" y="4620306"/>
                </a:moveTo>
                <a:lnTo>
                  <a:pt x="4355976" y="4620306"/>
                </a:lnTo>
                <a:lnTo>
                  <a:pt x="4263861" y="4650446"/>
                </a:lnTo>
                <a:lnTo>
                  <a:pt x="4206862" y="4571311"/>
                </a:lnTo>
                <a:lnTo>
                  <a:pt x="4206862" y="4413299"/>
                </a:lnTo>
                <a:lnTo>
                  <a:pt x="4355976" y="4462165"/>
                </a:lnTo>
                <a:lnTo>
                  <a:pt x="4412975" y="4541299"/>
                </a:lnTo>
                <a:lnTo>
                  <a:pt x="4356103" y="4620306"/>
                </a:lnTo>
                <a:close/>
                <a:moveTo>
                  <a:pt x="4103042" y="4447287"/>
                </a:moveTo>
                <a:lnTo>
                  <a:pt x="4195284" y="4575544"/>
                </a:lnTo>
                <a:lnTo>
                  <a:pt x="4195284" y="4673276"/>
                </a:lnTo>
                <a:lnTo>
                  <a:pt x="4103042" y="4703416"/>
                </a:lnTo>
                <a:lnTo>
                  <a:pt x="4010801" y="4673276"/>
                </a:lnTo>
                <a:lnTo>
                  <a:pt x="4010801" y="4575544"/>
                </a:lnTo>
                <a:close/>
                <a:moveTo>
                  <a:pt x="4010801" y="4555664"/>
                </a:moveTo>
                <a:lnTo>
                  <a:pt x="4010801" y="4409964"/>
                </a:lnTo>
                <a:lnTo>
                  <a:pt x="4063474" y="4392777"/>
                </a:lnTo>
                <a:lnTo>
                  <a:pt x="4095917" y="4437924"/>
                </a:lnTo>
                <a:close/>
                <a:moveTo>
                  <a:pt x="4110167" y="4437539"/>
                </a:moveTo>
                <a:lnTo>
                  <a:pt x="4142611" y="4392393"/>
                </a:lnTo>
                <a:lnTo>
                  <a:pt x="4195284" y="4409579"/>
                </a:lnTo>
                <a:lnTo>
                  <a:pt x="4195284" y="4555664"/>
                </a:lnTo>
                <a:close/>
                <a:moveTo>
                  <a:pt x="4138285" y="4378797"/>
                </a:moveTo>
                <a:lnTo>
                  <a:pt x="4103042" y="4427663"/>
                </a:lnTo>
                <a:lnTo>
                  <a:pt x="4067800" y="4378797"/>
                </a:lnTo>
                <a:lnTo>
                  <a:pt x="4010801" y="4397138"/>
                </a:lnTo>
                <a:lnTo>
                  <a:pt x="4010801" y="4336729"/>
                </a:lnTo>
                <a:lnTo>
                  <a:pt x="3953802" y="4318132"/>
                </a:lnTo>
                <a:lnTo>
                  <a:pt x="3989044" y="4269266"/>
                </a:lnTo>
                <a:lnTo>
                  <a:pt x="3989044" y="4269266"/>
                </a:lnTo>
                <a:lnTo>
                  <a:pt x="3953802" y="4220528"/>
                </a:lnTo>
                <a:lnTo>
                  <a:pt x="4010801" y="4201802"/>
                </a:lnTo>
                <a:lnTo>
                  <a:pt x="4010801" y="4141393"/>
                </a:lnTo>
                <a:lnTo>
                  <a:pt x="4067800" y="4160119"/>
                </a:lnTo>
                <a:lnTo>
                  <a:pt x="4103042" y="4111253"/>
                </a:lnTo>
                <a:lnTo>
                  <a:pt x="4138285" y="4160119"/>
                </a:lnTo>
                <a:lnTo>
                  <a:pt x="4195284" y="4141393"/>
                </a:lnTo>
                <a:lnTo>
                  <a:pt x="4195284" y="4201802"/>
                </a:lnTo>
                <a:lnTo>
                  <a:pt x="4252283" y="4220528"/>
                </a:lnTo>
                <a:lnTo>
                  <a:pt x="4217041" y="4269266"/>
                </a:lnTo>
                <a:lnTo>
                  <a:pt x="4217041" y="4269266"/>
                </a:lnTo>
                <a:lnTo>
                  <a:pt x="4252283" y="4318132"/>
                </a:lnTo>
                <a:lnTo>
                  <a:pt x="4195284" y="4336729"/>
                </a:lnTo>
                <a:lnTo>
                  <a:pt x="4195284" y="4397138"/>
                </a:lnTo>
                <a:close/>
                <a:moveTo>
                  <a:pt x="3850109" y="4620306"/>
                </a:moveTo>
                <a:lnTo>
                  <a:pt x="3850109" y="4620306"/>
                </a:lnTo>
                <a:lnTo>
                  <a:pt x="3793110" y="4541299"/>
                </a:lnTo>
                <a:lnTo>
                  <a:pt x="3850109" y="4462165"/>
                </a:lnTo>
                <a:lnTo>
                  <a:pt x="3999350" y="4413299"/>
                </a:lnTo>
                <a:lnTo>
                  <a:pt x="3999350" y="4571440"/>
                </a:lnTo>
                <a:lnTo>
                  <a:pt x="3942351" y="4650574"/>
                </a:lnTo>
                <a:lnTo>
                  <a:pt x="3850237" y="4620434"/>
                </a:lnTo>
                <a:close/>
                <a:moveTo>
                  <a:pt x="3900111" y="4709188"/>
                </a:moveTo>
                <a:lnTo>
                  <a:pt x="3843112" y="4788323"/>
                </a:lnTo>
                <a:lnTo>
                  <a:pt x="3693871" y="4837189"/>
                </a:lnTo>
                <a:lnTo>
                  <a:pt x="3693871" y="4679304"/>
                </a:lnTo>
                <a:lnTo>
                  <a:pt x="3750870" y="4600169"/>
                </a:lnTo>
                <a:lnTo>
                  <a:pt x="3842984" y="4630438"/>
                </a:lnTo>
                <a:lnTo>
                  <a:pt x="3842984" y="4630438"/>
                </a:lnTo>
                <a:close/>
                <a:moveTo>
                  <a:pt x="3330248" y="4620306"/>
                </a:moveTo>
                <a:lnTo>
                  <a:pt x="3330248" y="4620306"/>
                </a:lnTo>
                <a:lnTo>
                  <a:pt x="3238133" y="4650446"/>
                </a:lnTo>
                <a:lnTo>
                  <a:pt x="3180753" y="4571440"/>
                </a:lnTo>
                <a:lnTo>
                  <a:pt x="3180753" y="4413299"/>
                </a:lnTo>
                <a:lnTo>
                  <a:pt x="3329994" y="4462165"/>
                </a:lnTo>
                <a:lnTo>
                  <a:pt x="3386992" y="4541299"/>
                </a:lnTo>
                <a:lnTo>
                  <a:pt x="3329994" y="4620306"/>
                </a:lnTo>
                <a:close/>
                <a:moveTo>
                  <a:pt x="3077315" y="4447287"/>
                </a:moveTo>
                <a:lnTo>
                  <a:pt x="3169557" y="4575544"/>
                </a:lnTo>
                <a:lnTo>
                  <a:pt x="3169557" y="4673276"/>
                </a:lnTo>
                <a:lnTo>
                  <a:pt x="3077315" y="4703416"/>
                </a:lnTo>
                <a:lnTo>
                  <a:pt x="2985073" y="4673276"/>
                </a:lnTo>
                <a:lnTo>
                  <a:pt x="2985073" y="4575544"/>
                </a:lnTo>
                <a:close/>
                <a:moveTo>
                  <a:pt x="2985073" y="4555664"/>
                </a:moveTo>
                <a:lnTo>
                  <a:pt x="2985073" y="4409964"/>
                </a:lnTo>
                <a:lnTo>
                  <a:pt x="3037746" y="4392777"/>
                </a:lnTo>
                <a:lnTo>
                  <a:pt x="3070190" y="4437924"/>
                </a:lnTo>
                <a:close/>
                <a:moveTo>
                  <a:pt x="3084440" y="4437539"/>
                </a:moveTo>
                <a:lnTo>
                  <a:pt x="3116883" y="4392393"/>
                </a:lnTo>
                <a:lnTo>
                  <a:pt x="3169557" y="4409579"/>
                </a:lnTo>
                <a:lnTo>
                  <a:pt x="3169557" y="4555664"/>
                </a:lnTo>
                <a:close/>
                <a:moveTo>
                  <a:pt x="3112558" y="4378797"/>
                </a:moveTo>
                <a:lnTo>
                  <a:pt x="3077315" y="4427663"/>
                </a:lnTo>
                <a:lnTo>
                  <a:pt x="3042072" y="4378797"/>
                </a:lnTo>
                <a:lnTo>
                  <a:pt x="2985073" y="4397138"/>
                </a:lnTo>
                <a:lnTo>
                  <a:pt x="2985073" y="4336729"/>
                </a:lnTo>
                <a:lnTo>
                  <a:pt x="2928074" y="4318132"/>
                </a:lnTo>
                <a:lnTo>
                  <a:pt x="2963317" y="4269266"/>
                </a:lnTo>
                <a:lnTo>
                  <a:pt x="2963317" y="4269266"/>
                </a:lnTo>
                <a:lnTo>
                  <a:pt x="2928074" y="4220528"/>
                </a:lnTo>
                <a:lnTo>
                  <a:pt x="2985073" y="4201802"/>
                </a:lnTo>
                <a:lnTo>
                  <a:pt x="2985073" y="4141393"/>
                </a:lnTo>
                <a:lnTo>
                  <a:pt x="3042072" y="4160119"/>
                </a:lnTo>
                <a:lnTo>
                  <a:pt x="3077315" y="4111253"/>
                </a:lnTo>
                <a:lnTo>
                  <a:pt x="3112558" y="4160119"/>
                </a:lnTo>
                <a:lnTo>
                  <a:pt x="3169557" y="4141393"/>
                </a:lnTo>
                <a:lnTo>
                  <a:pt x="3169557" y="4201802"/>
                </a:lnTo>
                <a:lnTo>
                  <a:pt x="3226556" y="4220528"/>
                </a:lnTo>
                <a:lnTo>
                  <a:pt x="3191313" y="4269266"/>
                </a:lnTo>
                <a:lnTo>
                  <a:pt x="3191313" y="4269266"/>
                </a:lnTo>
                <a:lnTo>
                  <a:pt x="3226556" y="4318132"/>
                </a:lnTo>
                <a:lnTo>
                  <a:pt x="3169557" y="4336729"/>
                </a:lnTo>
                <a:lnTo>
                  <a:pt x="3169557" y="4397138"/>
                </a:lnTo>
                <a:close/>
                <a:moveTo>
                  <a:pt x="2824509" y="4620306"/>
                </a:moveTo>
                <a:lnTo>
                  <a:pt x="2824509" y="4620306"/>
                </a:lnTo>
                <a:lnTo>
                  <a:pt x="2767637" y="4541299"/>
                </a:lnTo>
                <a:lnTo>
                  <a:pt x="2824636" y="4462165"/>
                </a:lnTo>
                <a:lnTo>
                  <a:pt x="2973750" y="4413299"/>
                </a:lnTo>
                <a:lnTo>
                  <a:pt x="2973750" y="4571440"/>
                </a:lnTo>
                <a:lnTo>
                  <a:pt x="2916751" y="4650574"/>
                </a:lnTo>
                <a:lnTo>
                  <a:pt x="2824509" y="4620434"/>
                </a:lnTo>
                <a:close/>
                <a:moveTo>
                  <a:pt x="2874510" y="4709188"/>
                </a:moveTo>
                <a:lnTo>
                  <a:pt x="2817511" y="4788323"/>
                </a:lnTo>
                <a:lnTo>
                  <a:pt x="2668271" y="4837189"/>
                </a:lnTo>
                <a:lnTo>
                  <a:pt x="2668271" y="4679304"/>
                </a:lnTo>
                <a:lnTo>
                  <a:pt x="2725270" y="4600169"/>
                </a:lnTo>
                <a:lnTo>
                  <a:pt x="2817511" y="4630438"/>
                </a:lnTo>
                <a:lnTo>
                  <a:pt x="2817511" y="4630438"/>
                </a:lnTo>
                <a:close/>
                <a:moveTo>
                  <a:pt x="2304648" y="4620306"/>
                </a:moveTo>
                <a:lnTo>
                  <a:pt x="2304648" y="4620306"/>
                </a:lnTo>
                <a:lnTo>
                  <a:pt x="2212406" y="4650446"/>
                </a:lnTo>
                <a:lnTo>
                  <a:pt x="2155407" y="4571311"/>
                </a:lnTo>
                <a:lnTo>
                  <a:pt x="2155407" y="4413299"/>
                </a:lnTo>
                <a:lnTo>
                  <a:pt x="2304648" y="4462165"/>
                </a:lnTo>
                <a:lnTo>
                  <a:pt x="2361647" y="4541299"/>
                </a:lnTo>
                <a:lnTo>
                  <a:pt x="2304648" y="4620306"/>
                </a:lnTo>
                <a:close/>
                <a:moveTo>
                  <a:pt x="2051714" y="4447287"/>
                </a:moveTo>
                <a:lnTo>
                  <a:pt x="2143956" y="4575544"/>
                </a:lnTo>
                <a:lnTo>
                  <a:pt x="2143956" y="4673276"/>
                </a:lnTo>
                <a:lnTo>
                  <a:pt x="2051714" y="4703416"/>
                </a:lnTo>
                <a:lnTo>
                  <a:pt x="1959346" y="4673019"/>
                </a:lnTo>
                <a:lnTo>
                  <a:pt x="1959346" y="4575288"/>
                </a:lnTo>
                <a:close/>
                <a:moveTo>
                  <a:pt x="1959346" y="4555664"/>
                </a:moveTo>
                <a:lnTo>
                  <a:pt x="1959346" y="4409964"/>
                </a:lnTo>
                <a:lnTo>
                  <a:pt x="2012019" y="4392777"/>
                </a:lnTo>
                <a:lnTo>
                  <a:pt x="2044590" y="4437924"/>
                </a:lnTo>
                <a:close/>
                <a:moveTo>
                  <a:pt x="2058712" y="4437539"/>
                </a:moveTo>
                <a:lnTo>
                  <a:pt x="2091156" y="4392393"/>
                </a:lnTo>
                <a:lnTo>
                  <a:pt x="2143829" y="4409964"/>
                </a:lnTo>
                <a:lnTo>
                  <a:pt x="2143829" y="4556049"/>
                </a:lnTo>
                <a:close/>
                <a:moveTo>
                  <a:pt x="2086830" y="4378797"/>
                </a:moveTo>
                <a:lnTo>
                  <a:pt x="2051587" y="4427663"/>
                </a:lnTo>
                <a:lnTo>
                  <a:pt x="2016345" y="4378797"/>
                </a:lnTo>
                <a:lnTo>
                  <a:pt x="1959346" y="4397138"/>
                </a:lnTo>
                <a:lnTo>
                  <a:pt x="1959346" y="4336729"/>
                </a:lnTo>
                <a:lnTo>
                  <a:pt x="1902347" y="4318132"/>
                </a:lnTo>
                <a:lnTo>
                  <a:pt x="1937589" y="4269266"/>
                </a:lnTo>
                <a:lnTo>
                  <a:pt x="1937589" y="4269266"/>
                </a:lnTo>
                <a:lnTo>
                  <a:pt x="1902347" y="4220528"/>
                </a:lnTo>
                <a:lnTo>
                  <a:pt x="1959346" y="4201802"/>
                </a:lnTo>
                <a:lnTo>
                  <a:pt x="1959346" y="4141393"/>
                </a:lnTo>
                <a:lnTo>
                  <a:pt x="2016345" y="4160119"/>
                </a:lnTo>
                <a:lnTo>
                  <a:pt x="2051587" y="4111253"/>
                </a:lnTo>
                <a:lnTo>
                  <a:pt x="2086830" y="4160119"/>
                </a:lnTo>
                <a:lnTo>
                  <a:pt x="2143829" y="4141393"/>
                </a:lnTo>
                <a:lnTo>
                  <a:pt x="2143829" y="4201802"/>
                </a:lnTo>
                <a:lnTo>
                  <a:pt x="2200828" y="4220528"/>
                </a:lnTo>
                <a:lnTo>
                  <a:pt x="2165585" y="4269266"/>
                </a:lnTo>
                <a:lnTo>
                  <a:pt x="2165585" y="4269266"/>
                </a:lnTo>
                <a:lnTo>
                  <a:pt x="2200828" y="4318132"/>
                </a:lnTo>
                <a:lnTo>
                  <a:pt x="2143829" y="4336729"/>
                </a:lnTo>
                <a:lnTo>
                  <a:pt x="2143829" y="4397138"/>
                </a:lnTo>
                <a:close/>
                <a:moveTo>
                  <a:pt x="1798782" y="4620306"/>
                </a:moveTo>
                <a:lnTo>
                  <a:pt x="1798782" y="4620306"/>
                </a:lnTo>
                <a:lnTo>
                  <a:pt x="1741910" y="4541299"/>
                </a:lnTo>
                <a:lnTo>
                  <a:pt x="1798909" y="4462165"/>
                </a:lnTo>
                <a:lnTo>
                  <a:pt x="1948022" y="4413299"/>
                </a:lnTo>
                <a:lnTo>
                  <a:pt x="1948022" y="4571440"/>
                </a:lnTo>
                <a:lnTo>
                  <a:pt x="1891023" y="4650574"/>
                </a:lnTo>
                <a:lnTo>
                  <a:pt x="1798909" y="4620434"/>
                </a:lnTo>
                <a:close/>
                <a:moveTo>
                  <a:pt x="1848656" y="4709188"/>
                </a:moveTo>
                <a:lnTo>
                  <a:pt x="1791657" y="4788323"/>
                </a:lnTo>
                <a:lnTo>
                  <a:pt x="1642416" y="4837189"/>
                </a:lnTo>
                <a:lnTo>
                  <a:pt x="1642416" y="4679304"/>
                </a:lnTo>
                <a:lnTo>
                  <a:pt x="1699415" y="4600169"/>
                </a:lnTo>
                <a:lnTo>
                  <a:pt x="1791657" y="4630438"/>
                </a:lnTo>
                <a:lnTo>
                  <a:pt x="1791657" y="4630438"/>
                </a:lnTo>
                <a:close/>
                <a:moveTo>
                  <a:pt x="1520275" y="3997745"/>
                </a:moveTo>
                <a:lnTo>
                  <a:pt x="1435031" y="4025705"/>
                </a:lnTo>
                <a:lnTo>
                  <a:pt x="1435031" y="4115485"/>
                </a:lnTo>
                <a:lnTo>
                  <a:pt x="1382485" y="4042379"/>
                </a:lnTo>
                <a:lnTo>
                  <a:pt x="1297750" y="4070723"/>
                </a:lnTo>
                <a:lnTo>
                  <a:pt x="1350296" y="3997745"/>
                </a:lnTo>
                <a:lnTo>
                  <a:pt x="1297750" y="3924767"/>
                </a:lnTo>
                <a:lnTo>
                  <a:pt x="1382867" y="3952598"/>
                </a:lnTo>
                <a:lnTo>
                  <a:pt x="1435413" y="3879620"/>
                </a:lnTo>
                <a:lnTo>
                  <a:pt x="1435413" y="3969400"/>
                </a:lnTo>
                <a:close/>
                <a:moveTo>
                  <a:pt x="1630965" y="2708760"/>
                </a:moveTo>
                <a:lnTo>
                  <a:pt x="1630965" y="2708760"/>
                </a:lnTo>
                <a:lnTo>
                  <a:pt x="1538724" y="2837017"/>
                </a:lnTo>
                <a:lnTo>
                  <a:pt x="1446482" y="2708760"/>
                </a:lnTo>
                <a:lnTo>
                  <a:pt x="1446482" y="2611028"/>
                </a:lnTo>
                <a:lnTo>
                  <a:pt x="1538724" y="2580760"/>
                </a:lnTo>
                <a:lnTo>
                  <a:pt x="1631092" y="2611028"/>
                </a:lnTo>
                <a:lnTo>
                  <a:pt x="1631092" y="2708632"/>
                </a:lnTo>
                <a:close/>
                <a:moveTo>
                  <a:pt x="1630965" y="2728383"/>
                </a:moveTo>
                <a:lnTo>
                  <a:pt x="1630965" y="2818164"/>
                </a:lnTo>
                <a:lnTo>
                  <a:pt x="1715955" y="2845995"/>
                </a:lnTo>
                <a:lnTo>
                  <a:pt x="1715955" y="2845995"/>
                </a:lnTo>
                <a:lnTo>
                  <a:pt x="1630838" y="2873827"/>
                </a:lnTo>
                <a:lnTo>
                  <a:pt x="1630838" y="2963607"/>
                </a:lnTo>
                <a:lnTo>
                  <a:pt x="1545721" y="2845482"/>
                </a:lnTo>
                <a:close/>
                <a:moveTo>
                  <a:pt x="1798654" y="2495725"/>
                </a:moveTo>
                <a:lnTo>
                  <a:pt x="1798654" y="2495725"/>
                </a:lnTo>
                <a:lnTo>
                  <a:pt x="1890769" y="2465584"/>
                </a:lnTo>
                <a:lnTo>
                  <a:pt x="1947768" y="2544591"/>
                </a:lnTo>
                <a:lnTo>
                  <a:pt x="1947768" y="2702732"/>
                </a:lnTo>
                <a:lnTo>
                  <a:pt x="1798654" y="2653866"/>
                </a:lnTo>
                <a:lnTo>
                  <a:pt x="1741655" y="2574860"/>
                </a:lnTo>
                <a:close/>
                <a:moveTo>
                  <a:pt x="2051587" y="2668744"/>
                </a:moveTo>
                <a:lnTo>
                  <a:pt x="1959346" y="2540487"/>
                </a:lnTo>
                <a:lnTo>
                  <a:pt x="1959346" y="2442755"/>
                </a:lnTo>
                <a:lnTo>
                  <a:pt x="2051587" y="2412486"/>
                </a:lnTo>
                <a:lnTo>
                  <a:pt x="2143829" y="2442755"/>
                </a:lnTo>
                <a:lnTo>
                  <a:pt x="2143829" y="2540487"/>
                </a:lnTo>
                <a:close/>
                <a:moveTo>
                  <a:pt x="2143829" y="2560366"/>
                </a:moveTo>
                <a:lnTo>
                  <a:pt x="2143829" y="2706451"/>
                </a:lnTo>
                <a:lnTo>
                  <a:pt x="2091156" y="2723638"/>
                </a:lnTo>
                <a:lnTo>
                  <a:pt x="2058712" y="2678491"/>
                </a:lnTo>
                <a:close/>
                <a:moveTo>
                  <a:pt x="2044590" y="2678491"/>
                </a:moveTo>
                <a:lnTo>
                  <a:pt x="2012019" y="2723638"/>
                </a:lnTo>
                <a:lnTo>
                  <a:pt x="1959346" y="2706451"/>
                </a:lnTo>
                <a:lnTo>
                  <a:pt x="1959346" y="2560366"/>
                </a:lnTo>
                <a:close/>
                <a:moveTo>
                  <a:pt x="2016345" y="2737233"/>
                </a:moveTo>
                <a:lnTo>
                  <a:pt x="2051587" y="2688367"/>
                </a:lnTo>
                <a:lnTo>
                  <a:pt x="2086830" y="2737233"/>
                </a:lnTo>
                <a:lnTo>
                  <a:pt x="2143829" y="2718508"/>
                </a:lnTo>
                <a:lnTo>
                  <a:pt x="2143829" y="2778917"/>
                </a:lnTo>
                <a:lnTo>
                  <a:pt x="2200828" y="2797642"/>
                </a:lnTo>
                <a:lnTo>
                  <a:pt x="2165585" y="2846380"/>
                </a:lnTo>
                <a:lnTo>
                  <a:pt x="2165585" y="2846380"/>
                </a:lnTo>
                <a:lnTo>
                  <a:pt x="2200828" y="2895246"/>
                </a:lnTo>
                <a:lnTo>
                  <a:pt x="2143829" y="2913843"/>
                </a:lnTo>
                <a:lnTo>
                  <a:pt x="2143829" y="2974253"/>
                </a:lnTo>
                <a:lnTo>
                  <a:pt x="2086576" y="2955783"/>
                </a:lnTo>
                <a:lnTo>
                  <a:pt x="2051333" y="3004649"/>
                </a:lnTo>
                <a:lnTo>
                  <a:pt x="2016090" y="2955783"/>
                </a:lnTo>
                <a:lnTo>
                  <a:pt x="1959346" y="2974381"/>
                </a:lnTo>
                <a:lnTo>
                  <a:pt x="1959346" y="2913971"/>
                </a:lnTo>
                <a:lnTo>
                  <a:pt x="1902347" y="2895374"/>
                </a:lnTo>
                <a:lnTo>
                  <a:pt x="1937589" y="2846508"/>
                </a:lnTo>
                <a:lnTo>
                  <a:pt x="1937589" y="2846508"/>
                </a:lnTo>
                <a:lnTo>
                  <a:pt x="1902347" y="2797771"/>
                </a:lnTo>
                <a:lnTo>
                  <a:pt x="1959346" y="2779045"/>
                </a:lnTo>
                <a:lnTo>
                  <a:pt x="1959346" y="2718636"/>
                </a:lnTo>
                <a:close/>
                <a:moveTo>
                  <a:pt x="2311645" y="2486106"/>
                </a:moveTo>
                <a:lnTo>
                  <a:pt x="2311645" y="2486106"/>
                </a:lnTo>
                <a:lnTo>
                  <a:pt x="2254774" y="2406971"/>
                </a:lnTo>
                <a:lnTo>
                  <a:pt x="2311773" y="2327964"/>
                </a:lnTo>
                <a:lnTo>
                  <a:pt x="2460886" y="2279098"/>
                </a:lnTo>
                <a:lnTo>
                  <a:pt x="2460886" y="2437240"/>
                </a:lnTo>
                <a:lnTo>
                  <a:pt x="2403887" y="2516374"/>
                </a:lnTo>
                <a:lnTo>
                  <a:pt x="2311645" y="2486106"/>
                </a:lnTo>
                <a:lnTo>
                  <a:pt x="2311645" y="2486106"/>
                </a:lnTo>
                <a:close/>
                <a:moveTo>
                  <a:pt x="2304521" y="2495981"/>
                </a:moveTo>
                <a:lnTo>
                  <a:pt x="2304521" y="2495981"/>
                </a:lnTo>
                <a:lnTo>
                  <a:pt x="2361519" y="2574988"/>
                </a:lnTo>
                <a:lnTo>
                  <a:pt x="2304521" y="2653994"/>
                </a:lnTo>
                <a:lnTo>
                  <a:pt x="2155280" y="2702860"/>
                </a:lnTo>
                <a:lnTo>
                  <a:pt x="2155280" y="2544463"/>
                </a:lnTo>
                <a:lnTo>
                  <a:pt x="2212279" y="2465456"/>
                </a:lnTo>
                <a:lnTo>
                  <a:pt x="2304521" y="2495597"/>
                </a:lnTo>
                <a:close/>
                <a:moveTo>
                  <a:pt x="2824382" y="2495981"/>
                </a:moveTo>
                <a:lnTo>
                  <a:pt x="2824382" y="2495981"/>
                </a:lnTo>
                <a:lnTo>
                  <a:pt x="2916496" y="2465841"/>
                </a:lnTo>
                <a:lnTo>
                  <a:pt x="2973495" y="2544847"/>
                </a:lnTo>
                <a:lnTo>
                  <a:pt x="2973495" y="2702989"/>
                </a:lnTo>
                <a:lnTo>
                  <a:pt x="2824509" y="2653738"/>
                </a:lnTo>
                <a:lnTo>
                  <a:pt x="2767510" y="2574731"/>
                </a:lnTo>
                <a:close/>
                <a:moveTo>
                  <a:pt x="3077315" y="2669000"/>
                </a:moveTo>
                <a:lnTo>
                  <a:pt x="2985073" y="2540743"/>
                </a:lnTo>
                <a:lnTo>
                  <a:pt x="2985073" y="2443011"/>
                </a:lnTo>
                <a:lnTo>
                  <a:pt x="3077315" y="2412742"/>
                </a:lnTo>
                <a:lnTo>
                  <a:pt x="3169557" y="2443011"/>
                </a:lnTo>
                <a:lnTo>
                  <a:pt x="3169557" y="2540743"/>
                </a:lnTo>
                <a:close/>
                <a:moveTo>
                  <a:pt x="3169557" y="2560623"/>
                </a:moveTo>
                <a:lnTo>
                  <a:pt x="3169557" y="2706708"/>
                </a:lnTo>
                <a:lnTo>
                  <a:pt x="3117138" y="2723638"/>
                </a:lnTo>
                <a:lnTo>
                  <a:pt x="3084440" y="2678491"/>
                </a:lnTo>
                <a:close/>
                <a:moveTo>
                  <a:pt x="3070190" y="2678491"/>
                </a:moveTo>
                <a:lnTo>
                  <a:pt x="3037746" y="2723638"/>
                </a:lnTo>
                <a:lnTo>
                  <a:pt x="2985073" y="2706451"/>
                </a:lnTo>
                <a:lnTo>
                  <a:pt x="2985073" y="2560366"/>
                </a:lnTo>
                <a:close/>
                <a:moveTo>
                  <a:pt x="3042072" y="2737233"/>
                </a:moveTo>
                <a:lnTo>
                  <a:pt x="3077315" y="2688367"/>
                </a:lnTo>
                <a:lnTo>
                  <a:pt x="3112558" y="2737233"/>
                </a:lnTo>
                <a:lnTo>
                  <a:pt x="3169557" y="2718508"/>
                </a:lnTo>
                <a:lnTo>
                  <a:pt x="3169557" y="2778917"/>
                </a:lnTo>
                <a:lnTo>
                  <a:pt x="3226556" y="2797642"/>
                </a:lnTo>
                <a:lnTo>
                  <a:pt x="3191313" y="2846380"/>
                </a:lnTo>
                <a:lnTo>
                  <a:pt x="3191313" y="2846380"/>
                </a:lnTo>
                <a:lnTo>
                  <a:pt x="3226556" y="2895246"/>
                </a:lnTo>
                <a:lnTo>
                  <a:pt x="3169557" y="2913843"/>
                </a:lnTo>
                <a:lnTo>
                  <a:pt x="3169557" y="2974253"/>
                </a:lnTo>
                <a:lnTo>
                  <a:pt x="3112558" y="2955655"/>
                </a:lnTo>
                <a:lnTo>
                  <a:pt x="3077315" y="3004521"/>
                </a:lnTo>
                <a:lnTo>
                  <a:pt x="3042072" y="2955655"/>
                </a:lnTo>
                <a:lnTo>
                  <a:pt x="2985073" y="2974253"/>
                </a:lnTo>
                <a:lnTo>
                  <a:pt x="2985073" y="2913843"/>
                </a:lnTo>
                <a:lnTo>
                  <a:pt x="2928074" y="2895246"/>
                </a:lnTo>
                <a:lnTo>
                  <a:pt x="2963317" y="2846380"/>
                </a:lnTo>
                <a:lnTo>
                  <a:pt x="2963317" y="2846380"/>
                </a:lnTo>
                <a:lnTo>
                  <a:pt x="2928074" y="2797642"/>
                </a:lnTo>
                <a:lnTo>
                  <a:pt x="2985073" y="2778917"/>
                </a:lnTo>
                <a:lnTo>
                  <a:pt x="2985073" y="2718508"/>
                </a:lnTo>
                <a:close/>
                <a:moveTo>
                  <a:pt x="3337245" y="2486106"/>
                </a:moveTo>
                <a:lnTo>
                  <a:pt x="3337245" y="2486106"/>
                </a:lnTo>
                <a:lnTo>
                  <a:pt x="3280247" y="2406971"/>
                </a:lnTo>
                <a:lnTo>
                  <a:pt x="3337245" y="2327964"/>
                </a:lnTo>
                <a:lnTo>
                  <a:pt x="3486105" y="2278842"/>
                </a:lnTo>
                <a:lnTo>
                  <a:pt x="3486105" y="2436983"/>
                </a:lnTo>
                <a:lnTo>
                  <a:pt x="3429105" y="2516118"/>
                </a:lnTo>
                <a:lnTo>
                  <a:pt x="3337373" y="2486106"/>
                </a:lnTo>
                <a:close/>
                <a:moveTo>
                  <a:pt x="3330248" y="2495981"/>
                </a:moveTo>
                <a:lnTo>
                  <a:pt x="3330248" y="2495981"/>
                </a:lnTo>
                <a:lnTo>
                  <a:pt x="3387247" y="2574988"/>
                </a:lnTo>
                <a:lnTo>
                  <a:pt x="3330248" y="2653994"/>
                </a:lnTo>
                <a:lnTo>
                  <a:pt x="3180753" y="2702604"/>
                </a:lnTo>
                <a:lnTo>
                  <a:pt x="3180753" y="2544463"/>
                </a:lnTo>
                <a:lnTo>
                  <a:pt x="3237752" y="2465456"/>
                </a:lnTo>
                <a:lnTo>
                  <a:pt x="3329866" y="2495597"/>
                </a:lnTo>
                <a:close/>
                <a:moveTo>
                  <a:pt x="3850109" y="2495981"/>
                </a:moveTo>
                <a:lnTo>
                  <a:pt x="3850109" y="2495981"/>
                </a:lnTo>
                <a:lnTo>
                  <a:pt x="3942224" y="2465841"/>
                </a:lnTo>
                <a:lnTo>
                  <a:pt x="3999223" y="2544847"/>
                </a:lnTo>
                <a:lnTo>
                  <a:pt x="3999223" y="2702989"/>
                </a:lnTo>
                <a:lnTo>
                  <a:pt x="3849982" y="2654123"/>
                </a:lnTo>
                <a:lnTo>
                  <a:pt x="3792983" y="2575116"/>
                </a:lnTo>
                <a:close/>
                <a:moveTo>
                  <a:pt x="4103042" y="2669000"/>
                </a:moveTo>
                <a:lnTo>
                  <a:pt x="4010801" y="2540743"/>
                </a:lnTo>
                <a:lnTo>
                  <a:pt x="4010801" y="2443011"/>
                </a:lnTo>
                <a:lnTo>
                  <a:pt x="4103042" y="2412742"/>
                </a:lnTo>
                <a:lnTo>
                  <a:pt x="4195284" y="2443011"/>
                </a:lnTo>
                <a:lnTo>
                  <a:pt x="4195284" y="2540743"/>
                </a:lnTo>
                <a:close/>
                <a:moveTo>
                  <a:pt x="4195284" y="2560623"/>
                </a:moveTo>
                <a:lnTo>
                  <a:pt x="4195284" y="2706708"/>
                </a:lnTo>
                <a:lnTo>
                  <a:pt x="4142611" y="2723894"/>
                </a:lnTo>
                <a:lnTo>
                  <a:pt x="4110167" y="2678491"/>
                </a:lnTo>
                <a:close/>
                <a:moveTo>
                  <a:pt x="4095917" y="2678491"/>
                </a:moveTo>
                <a:lnTo>
                  <a:pt x="4063474" y="2723638"/>
                </a:lnTo>
                <a:lnTo>
                  <a:pt x="4010801" y="2706451"/>
                </a:lnTo>
                <a:lnTo>
                  <a:pt x="4010801" y="2560366"/>
                </a:lnTo>
                <a:close/>
                <a:moveTo>
                  <a:pt x="4067800" y="2737233"/>
                </a:moveTo>
                <a:lnTo>
                  <a:pt x="4103042" y="2688367"/>
                </a:lnTo>
                <a:lnTo>
                  <a:pt x="4138285" y="2737233"/>
                </a:lnTo>
                <a:lnTo>
                  <a:pt x="4195284" y="2718508"/>
                </a:lnTo>
                <a:lnTo>
                  <a:pt x="4195284" y="2778917"/>
                </a:lnTo>
                <a:lnTo>
                  <a:pt x="4252283" y="2797642"/>
                </a:lnTo>
                <a:lnTo>
                  <a:pt x="4217041" y="2846380"/>
                </a:lnTo>
                <a:lnTo>
                  <a:pt x="4217041" y="2846380"/>
                </a:lnTo>
                <a:lnTo>
                  <a:pt x="4252283" y="2895246"/>
                </a:lnTo>
                <a:lnTo>
                  <a:pt x="4195284" y="2913843"/>
                </a:lnTo>
                <a:lnTo>
                  <a:pt x="4195284" y="2974253"/>
                </a:lnTo>
                <a:lnTo>
                  <a:pt x="4138285" y="2955655"/>
                </a:lnTo>
                <a:lnTo>
                  <a:pt x="4103042" y="3004521"/>
                </a:lnTo>
                <a:lnTo>
                  <a:pt x="4067800" y="2955655"/>
                </a:lnTo>
                <a:lnTo>
                  <a:pt x="4010801" y="2974253"/>
                </a:lnTo>
                <a:lnTo>
                  <a:pt x="4010801" y="2913843"/>
                </a:lnTo>
                <a:lnTo>
                  <a:pt x="3953802" y="2895246"/>
                </a:lnTo>
                <a:lnTo>
                  <a:pt x="3989044" y="2846380"/>
                </a:lnTo>
                <a:lnTo>
                  <a:pt x="3989044" y="2846380"/>
                </a:lnTo>
                <a:lnTo>
                  <a:pt x="3953802" y="2797642"/>
                </a:lnTo>
                <a:lnTo>
                  <a:pt x="4010801" y="2778917"/>
                </a:lnTo>
                <a:lnTo>
                  <a:pt x="4010801" y="2718508"/>
                </a:lnTo>
                <a:close/>
                <a:moveTo>
                  <a:pt x="4362973" y="2485849"/>
                </a:moveTo>
                <a:lnTo>
                  <a:pt x="4362973" y="2485849"/>
                </a:lnTo>
                <a:lnTo>
                  <a:pt x="4305974" y="2406714"/>
                </a:lnTo>
                <a:lnTo>
                  <a:pt x="4362973" y="2327708"/>
                </a:lnTo>
                <a:lnTo>
                  <a:pt x="4512214" y="2278842"/>
                </a:lnTo>
                <a:lnTo>
                  <a:pt x="4512214" y="2436983"/>
                </a:lnTo>
                <a:lnTo>
                  <a:pt x="4455215" y="2516118"/>
                </a:lnTo>
                <a:lnTo>
                  <a:pt x="4362973" y="2486106"/>
                </a:lnTo>
                <a:close/>
                <a:moveTo>
                  <a:pt x="4355976" y="2495725"/>
                </a:moveTo>
                <a:lnTo>
                  <a:pt x="4355976" y="2495725"/>
                </a:lnTo>
                <a:lnTo>
                  <a:pt x="4412847" y="2574731"/>
                </a:lnTo>
                <a:lnTo>
                  <a:pt x="4355848" y="2653738"/>
                </a:lnTo>
                <a:lnTo>
                  <a:pt x="4206735" y="2702604"/>
                </a:lnTo>
                <a:lnTo>
                  <a:pt x="4206735" y="2544463"/>
                </a:lnTo>
                <a:lnTo>
                  <a:pt x="4263734" y="2465456"/>
                </a:lnTo>
                <a:lnTo>
                  <a:pt x="4355848" y="2495597"/>
                </a:lnTo>
                <a:close/>
                <a:moveTo>
                  <a:pt x="4875837" y="2495725"/>
                </a:moveTo>
                <a:lnTo>
                  <a:pt x="4875837" y="2495725"/>
                </a:lnTo>
                <a:lnTo>
                  <a:pt x="4968079" y="2465584"/>
                </a:lnTo>
                <a:lnTo>
                  <a:pt x="5025078" y="2544591"/>
                </a:lnTo>
                <a:lnTo>
                  <a:pt x="5025078" y="2702732"/>
                </a:lnTo>
                <a:lnTo>
                  <a:pt x="4875837" y="2653866"/>
                </a:lnTo>
                <a:lnTo>
                  <a:pt x="4818838" y="2574860"/>
                </a:lnTo>
                <a:close/>
                <a:moveTo>
                  <a:pt x="5128770" y="2668744"/>
                </a:moveTo>
                <a:lnTo>
                  <a:pt x="5036528" y="2540487"/>
                </a:lnTo>
                <a:lnTo>
                  <a:pt x="5036528" y="2442755"/>
                </a:lnTo>
                <a:lnTo>
                  <a:pt x="5128770" y="2412486"/>
                </a:lnTo>
                <a:lnTo>
                  <a:pt x="5221012" y="2442755"/>
                </a:lnTo>
                <a:lnTo>
                  <a:pt x="5221012" y="2540487"/>
                </a:lnTo>
                <a:close/>
                <a:moveTo>
                  <a:pt x="5221012" y="2560366"/>
                </a:moveTo>
                <a:lnTo>
                  <a:pt x="5221012" y="2706451"/>
                </a:lnTo>
                <a:lnTo>
                  <a:pt x="5168339" y="2723638"/>
                </a:lnTo>
                <a:lnTo>
                  <a:pt x="5135768" y="2678491"/>
                </a:lnTo>
                <a:close/>
                <a:moveTo>
                  <a:pt x="5121645" y="2678491"/>
                </a:moveTo>
                <a:lnTo>
                  <a:pt x="5089202" y="2723638"/>
                </a:lnTo>
                <a:lnTo>
                  <a:pt x="5036528" y="2706451"/>
                </a:lnTo>
                <a:lnTo>
                  <a:pt x="5036528" y="2560366"/>
                </a:lnTo>
                <a:close/>
                <a:moveTo>
                  <a:pt x="5093527" y="2737233"/>
                </a:moveTo>
                <a:lnTo>
                  <a:pt x="5128770" y="2688367"/>
                </a:lnTo>
                <a:lnTo>
                  <a:pt x="5164013" y="2737233"/>
                </a:lnTo>
                <a:lnTo>
                  <a:pt x="5221012" y="2718508"/>
                </a:lnTo>
                <a:lnTo>
                  <a:pt x="5221012" y="2778917"/>
                </a:lnTo>
                <a:lnTo>
                  <a:pt x="5277883" y="2797642"/>
                </a:lnTo>
                <a:lnTo>
                  <a:pt x="5242768" y="2846380"/>
                </a:lnTo>
                <a:lnTo>
                  <a:pt x="5242768" y="2846380"/>
                </a:lnTo>
                <a:lnTo>
                  <a:pt x="5277883" y="2895246"/>
                </a:lnTo>
                <a:lnTo>
                  <a:pt x="5221012" y="2913843"/>
                </a:lnTo>
                <a:lnTo>
                  <a:pt x="5221012" y="2974253"/>
                </a:lnTo>
                <a:lnTo>
                  <a:pt x="5164013" y="2955655"/>
                </a:lnTo>
                <a:lnTo>
                  <a:pt x="5128770" y="3004521"/>
                </a:lnTo>
                <a:lnTo>
                  <a:pt x="5093527" y="2955655"/>
                </a:lnTo>
                <a:lnTo>
                  <a:pt x="5036528" y="2974253"/>
                </a:lnTo>
                <a:lnTo>
                  <a:pt x="5036528" y="2913843"/>
                </a:lnTo>
                <a:lnTo>
                  <a:pt x="4979529" y="2895246"/>
                </a:lnTo>
                <a:lnTo>
                  <a:pt x="5014772" y="2846380"/>
                </a:lnTo>
                <a:lnTo>
                  <a:pt x="5014772" y="2846380"/>
                </a:lnTo>
                <a:lnTo>
                  <a:pt x="4979529" y="2797642"/>
                </a:lnTo>
                <a:lnTo>
                  <a:pt x="5036528" y="2778917"/>
                </a:lnTo>
                <a:lnTo>
                  <a:pt x="5036528" y="2718508"/>
                </a:lnTo>
                <a:close/>
                <a:moveTo>
                  <a:pt x="5388701" y="2485849"/>
                </a:moveTo>
                <a:lnTo>
                  <a:pt x="5388701" y="2485849"/>
                </a:lnTo>
                <a:lnTo>
                  <a:pt x="5331702" y="2406714"/>
                </a:lnTo>
                <a:lnTo>
                  <a:pt x="5388701" y="2327708"/>
                </a:lnTo>
                <a:lnTo>
                  <a:pt x="5537941" y="2278842"/>
                </a:lnTo>
                <a:lnTo>
                  <a:pt x="5537941" y="2436983"/>
                </a:lnTo>
                <a:lnTo>
                  <a:pt x="5480943" y="2516118"/>
                </a:lnTo>
                <a:lnTo>
                  <a:pt x="5388701" y="2486106"/>
                </a:lnTo>
                <a:close/>
                <a:moveTo>
                  <a:pt x="5381576" y="2495725"/>
                </a:moveTo>
                <a:lnTo>
                  <a:pt x="5381576" y="2495725"/>
                </a:lnTo>
                <a:lnTo>
                  <a:pt x="5438448" y="2574731"/>
                </a:lnTo>
                <a:lnTo>
                  <a:pt x="5381830" y="2653738"/>
                </a:lnTo>
                <a:lnTo>
                  <a:pt x="5232717" y="2702604"/>
                </a:lnTo>
                <a:lnTo>
                  <a:pt x="5232717" y="2544463"/>
                </a:lnTo>
                <a:lnTo>
                  <a:pt x="5289589" y="2465456"/>
                </a:lnTo>
                <a:lnTo>
                  <a:pt x="5381830" y="2495597"/>
                </a:lnTo>
                <a:close/>
                <a:moveTo>
                  <a:pt x="5641634" y="3380700"/>
                </a:moveTo>
                <a:lnTo>
                  <a:pt x="5549392" y="3252442"/>
                </a:lnTo>
                <a:lnTo>
                  <a:pt x="5549392" y="3154582"/>
                </a:lnTo>
                <a:lnTo>
                  <a:pt x="5641634" y="3124442"/>
                </a:lnTo>
                <a:lnTo>
                  <a:pt x="5733748" y="3154582"/>
                </a:lnTo>
                <a:lnTo>
                  <a:pt x="5733748" y="3252442"/>
                </a:lnTo>
                <a:close/>
                <a:moveTo>
                  <a:pt x="5733748" y="3272451"/>
                </a:moveTo>
                <a:lnTo>
                  <a:pt x="5733748" y="3418407"/>
                </a:lnTo>
                <a:lnTo>
                  <a:pt x="5681202" y="3435209"/>
                </a:lnTo>
                <a:lnTo>
                  <a:pt x="5649013" y="3390063"/>
                </a:lnTo>
                <a:close/>
                <a:moveTo>
                  <a:pt x="5634509" y="3390575"/>
                </a:moveTo>
                <a:lnTo>
                  <a:pt x="5601938" y="3435209"/>
                </a:lnTo>
                <a:lnTo>
                  <a:pt x="5549392" y="3417894"/>
                </a:lnTo>
                <a:lnTo>
                  <a:pt x="5549392" y="3271937"/>
                </a:lnTo>
                <a:close/>
                <a:moveTo>
                  <a:pt x="5537941" y="3146887"/>
                </a:moveTo>
                <a:lnTo>
                  <a:pt x="5537941" y="3236667"/>
                </a:lnTo>
                <a:lnTo>
                  <a:pt x="5485268" y="3163560"/>
                </a:lnTo>
                <a:lnTo>
                  <a:pt x="5400152" y="3191520"/>
                </a:lnTo>
                <a:lnTo>
                  <a:pt x="5452824" y="3118542"/>
                </a:lnTo>
                <a:lnTo>
                  <a:pt x="5400152" y="3045563"/>
                </a:lnTo>
                <a:lnTo>
                  <a:pt x="5485268" y="3073395"/>
                </a:lnTo>
                <a:lnTo>
                  <a:pt x="5537941" y="3000417"/>
                </a:lnTo>
                <a:lnTo>
                  <a:pt x="5537941" y="3090197"/>
                </a:lnTo>
                <a:lnTo>
                  <a:pt x="5623058" y="3118029"/>
                </a:lnTo>
                <a:close/>
                <a:moveTo>
                  <a:pt x="5427124" y="4270292"/>
                </a:moveTo>
                <a:lnTo>
                  <a:pt x="5289334" y="4315438"/>
                </a:lnTo>
                <a:lnTo>
                  <a:pt x="5256891" y="4270292"/>
                </a:lnTo>
                <a:lnTo>
                  <a:pt x="5256891" y="4270292"/>
                </a:lnTo>
                <a:lnTo>
                  <a:pt x="5289334" y="4225274"/>
                </a:lnTo>
                <a:lnTo>
                  <a:pt x="5426997" y="4268881"/>
                </a:lnTo>
                <a:close/>
                <a:moveTo>
                  <a:pt x="5370125" y="4447030"/>
                </a:moveTo>
                <a:lnTo>
                  <a:pt x="5232463" y="4402012"/>
                </a:lnTo>
                <a:lnTo>
                  <a:pt x="5232463" y="4345835"/>
                </a:lnTo>
                <a:lnTo>
                  <a:pt x="5285009" y="4328520"/>
                </a:lnTo>
                <a:close/>
                <a:moveTo>
                  <a:pt x="5128388" y="4092399"/>
                </a:moveTo>
                <a:lnTo>
                  <a:pt x="5036147" y="3964142"/>
                </a:lnTo>
                <a:lnTo>
                  <a:pt x="5036147" y="3866410"/>
                </a:lnTo>
                <a:lnTo>
                  <a:pt x="5128388" y="3836141"/>
                </a:lnTo>
                <a:lnTo>
                  <a:pt x="5220630" y="3866410"/>
                </a:lnTo>
                <a:lnTo>
                  <a:pt x="5220630" y="3964142"/>
                </a:lnTo>
                <a:close/>
                <a:moveTo>
                  <a:pt x="5220630" y="3984150"/>
                </a:moveTo>
                <a:lnTo>
                  <a:pt x="5220630" y="4130106"/>
                </a:lnTo>
                <a:lnTo>
                  <a:pt x="5167957" y="4147421"/>
                </a:lnTo>
                <a:lnTo>
                  <a:pt x="5135768" y="4102146"/>
                </a:lnTo>
                <a:close/>
                <a:moveTo>
                  <a:pt x="5000141" y="4269522"/>
                </a:moveTo>
                <a:lnTo>
                  <a:pt x="4967697" y="4314669"/>
                </a:lnTo>
                <a:lnTo>
                  <a:pt x="4829907" y="4269522"/>
                </a:lnTo>
                <a:lnTo>
                  <a:pt x="4829907" y="4269522"/>
                </a:lnTo>
                <a:lnTo>
                  <a:pt x="4967570" y="4224504"/>
                </a:lnTo>
                <a:lnTo>
                  <a:pt x="5000141" y="4268881"/>
                </a:lnTo>
                <a:close/>
                <a:moveTo>
                  <a:pt x="4707512" y="4131774"/>
                </a:moveTo>
                <a:lnTo>
                  <a:pt x="4707512" y="4131774"/>
                </a:lnTo>
                <a:lnTo>
                  <a:pt x="4615270" y="4260031"/>
                </a:lnTo>
                <a:lnTo>
                  <a:pt x="4523028" y="4131774"/>
                </a:lnTo>
                <a:lnTo>
                  <a:pt x="4523028" y="4034042"/>
                </a:lnTo>
                <a:lnTo>
                  <a:pt x="4615270" y="4003773"/>
                </a:lnTo>
                <a:lnTo>
                  <a:pt x="4707512" y="4034042"/>
                </a:lnTo>
                <a:lnTo>
                  <a:pt x="4707512" y="4131645"/>
                </a:lnTo>
                <a:close/>
                <a:moveTo>
                  <a:pt x="4400761" y="4269522"/>
                </a:moveTo>
                <a:lnTo>
                  <a:pt x="4263098" y="4314669"/>
                </a:lnTo>
                <a:lnTo>
                  <a:pt x="4230527" y="4269522"/>
                </a:lnTo>
                <a:lnTo>
                  <a:pt x="4230527" y="4269522"/>
                </a:lnTo>
                <a:lnTo>
                  <a:pt x="4263098" y="4224504"/>
                </a:lnTo>
                <a:lnTo>
                  <a:pt x="4401269" y="4268881"/>
                </a:lnTo>
                <a:close/>
                <a:moveTo>
                  <a:pt x="4343762" y="4446260"/>
                </a:moveTo>
                <a:lnTo>
                  <a:pt x="4206099" y="4401242"/>
                </a:lnTo>
                <a:lnTo>
                  <a:pt x="4206099" y="4345835"/>
                </a:lnTo>
                <a:lnTo>
                  <a:pt x="4258645" y="4328520"/>
                </a:lnTo>
                <a:close/>
                <a:moveTo>
                  <a:pt x="4102025" y="4091629"/>
                </a:moveTo>
                <a:lnTo>
                  <a:pt x="4009783" y="3963372"/>
                </a:lnTo>
                <a:lnTo>
                  <a:pt x="4009783" y="3865640"/>
                </a:lnTo>
                <a:lnTo>
                  <a:pt x="4102025" y="3835372"/>
                </a:lnTo>
                <a:lnTo>
                  <a:pt x="4194266" y="3865640"/>
                </a:lnTo>
                <a:lnTo>
                  <a:pt x="4194266" y="3963372"/>
                </a:lnTo>
                <a:close/>
                <a:moveTo>
                  <a:pt x="4194266" y="3983380"/>
                </a:moveTo>
                <a:lnTo>
                  <a:pt x="4194266" y="4129337"/>
                </a:lnTo>
                <a:lnTo>
                  <a:pt x="4141593" y="4146652"/>
                </a:lnTo>
                <a:lnTo>
                  <a:pt x="4110167" y="4102146"/>
                </a:lnTo>
                <a:close/>
                <a:moveTo>
                  <a:pt x="3973904" y="4269522"/>
                </a:moveTo>
                <a:lnTo>
                  <a:pt x="3941333" y="4314669"/>
                </a:lnTo>
                <a:lnTo>
                  <a:pt x="3804179" y="4269522"/>
                </a:lnTo>
                <a:lnTo>
                  <a:pt x="3804179" y="4269522"/>
                </a:lnTo>
                <a:lnTo>
                  <a:pt x="3941842" y="4224504"/>
                </a:lnTo>
                <a:lnTo>
                  <a:pt x="3974286" y="4269522"/>
                </a:lnTo>
                <a:close/>
                <a:moveTo>
                  <a:pt x="3681275" y="4131774"/>
                </a:moveTo>
                <a:lnTo>
                  <a:pt x="3681275" y="4131774"/>
                </a:lnTo>
                <a:lnTo>
                  <a:pt x="3589034" y="4260031"/>
                </a:lnTo>
                <a:lnTo>
                  <a:pt x="3496792" y="4131774"/>
                </a:lnTo>
                <a:lnTo>
                  <a:pt x="3496792" y="4034042"/>
                </a:lnTo>
                <a:lnTo>
                  <a:pt x="3589034" y="4003773"/>
                </a:lnTo>
                <a:lnTo>
                  <a:pt x="3681275" y="4034042"/>
                </a:lnTo>
                <a:lnTo>
                  <a:pt x="3681275" y="4131645"/>
                </a:lnTo>
                <a:close/>
                <a:moveTo>
                  <a:pt x="3374651" y="4269522"/>
                </a:moveTo>
                <a:lnTo>
                  <a:pt x="3236861" y="4314669"/>
                </a:lnTo>
                <a:lnTo>
                  <a:pt x="3204290" y="4269522"/>
                </a:lnTo>
                <a:lnTo>
                  <a:pt x="3204290" y="4269522"/>
                </a:lnTo>
                <a:lnTo>
                  <a:pt x="3236861" y="4224504"/>
                </a:lnTo>
                <a:lnTo>
                  <a:pt x="3375669" y="4268881"/>
                </a:lnTo>
                <a:close/>
                <a:moveTo>
                  <a:pt x="3317652" y="4446260"/>
                </a:moveTo>
                <a:lnTo>
                  <a:pt x="3180753" y="4401242"/>
                </a:lnTo>
                <a:lnTo>
                  <a:pt x="3180753" y="4345835"/>
                </a:lnTo>
                <a:lnTo>
                  <a:pt x="3233299" y="4328520"/>
                </a:lnTo>
                <a:close/>
                <a:moveTo>
                  <a:pt x="3075915" y="4091629"/>
                </a:moveTo>
                <a:lnTo>
                  <a:pt x="2983674" y="3963372"/>
                </a:lnTo>
                <a:lnTo>
                  <a:pt x="2983674" y="3865640"/>
                </a:lnTo>
                <a:lnTo>
                  <a:pt x="3075915" y="3835372"/>
                </a:lnTo>
                <a:lnTo>
                  <a:pt x="3168157" y="3865640"/>
                </a:lnTo>
                <a:lnTo>
                  <a:pt x="3168157" y="3963372"/>
                </a:lnTo>
                <a:close/>
                <a:moveTo>
                  <a:pt x="3168157" y="3983380"/>
                </a:moveTo>
                <a:lnTo>
                  <a:pt x="3168157" y="4129337"/>
                </a:lnTo>
                <a:lnTo>
                  <a:pt x="3117138" y="4146652"/>
                </a:lnTo>
                <a:lnTo>
                  <a:pt x="3084440" y="4102146"/>
                </a:lnTo>
                <a:close/>
                <a:moveTo>
                  <a:pt x="2949194" y="4269522"/>
                </a:moveTo>
                <a:lnTo>
                  <a:pt x="2916624" y="4314669"/>
                </a:lnTo>
                <a:lnTo>
                  <a:pt x="2778834" y="4269522"/>
                </a:lnTo>
                <a:lnTo>
                  <a:pt x="2778834" y="4269522"/>
                </a:lnTo>
                <a:lnTo>
                  <a:pt x="2916369" y="4224504"/>
                </a:lnTo>
                <a:lnTo>
                  <a:pt x="2949194" y="4268881"/>
                </a:lnTo>
                <a:close/>
                <a:moveTo>
                  <a:pt x="2656566" y="4131774"/>
                </a:moveTo>
                <a:lnTo>
                  <a:pt x="2656566" y="4131774"/>
                </a:lnTo>
                <a:lnTo>
                  <a:pt x="2564324" y="4260031"/>
                </a:lnTo>
                <a:lnTo>
                  <a:pt x="2472082" y="4131774"/>
                </a:lnTo>
                <a:lnTo>
                  <a:pt x="2472082" y="4034042"/>
                </a:lnTo>
                <a:lnTo>
                  <a:pt x="2564324" y="4003773"/>
                </a:lnTo>
                <a:lnTo>
                  <a:pt x="2656566" y="4034042"/>
                </a:lnTo>
                <a:lnTo>
                  <a:pt x="2656566" y="4131645"/>
                </a:lnTo>
                <a:close/>
                <a:moveTo>
                  <a:pt x="2349941" y="4269522"/>
                </a:moveTo>
                <a:lnTo>
                  <a:pt x="2212151" y="4314669"/>
                </a:lnTo>
                <a:lnTo>
                  <a:pt x="2179581" y="4269522"/>
                </a:lnTo>
                <a:lnTo>
                  <a:pt x="2179581" y="4269522"/>
                </a:lnTo>
                <a:lnTo>
                  <a:pt x="2212024" y="4224504"/>
                </a:lnTo>
                <a:lnTo>
                  <a:pt x="2349941" y="4268881"/>
                </a:lnTo>
                <a:close/>
                <a:moveTo>
                  <a:pt x="2292943" y="4446260"/>
                </a:moveTo>
                <a:lnTo>
                  <a:pt x="2155153" y="4401242"/>
                </a:lnTo>
                <a:lnTo>
                  <a:pt x="2155153" y="4345835"/>
                </a:lnTo>
                <a:lnTo>
                  <a:pt x="2207826" y="4328520"/>
                </a:lnTo>
                <a:close/>
                <a:moveTo>
                  <a:pt x="2051206" y="4091629"/>
                </a:moveTo>
                <a:lnTo>
                  <a:pt x="1958964" y="3963372"/>
                </a:lnTo>
                <a:lnTo>
                  <a:pt x="1958964" y="3865640"/>
                </a:lnTo>
                <a:lnTo>
                  <a:pt x="2051206" y="3835372"/>
                </a:lnTo>
                <a:lnTo>
                  <a:pt x="2143447" y="3865640"/>
                </a:lnTo>
                <a:lnTo>
                  <a:pt x="2143447" y="3963372"/>
                </a:lnTo>
                <a:close/>
                <a:moveTo>
                  <a:pt x="2143447" y="3983380"/>
                </a:moveTo>
                <a:lnTo>
                  <a:pt x="2143447" y="4129337"/>
                </a:lnTo>
                <a:lnTo>
                  <a:pt x="2090774" y="4146652"/>
                </a:lnTo>
                <a:lnTo>
                  <a:pt x="2058712" y="4102146"/>
                </a:lnTo>
                <a:close/>
                <a:moveTo>
                  <a:pt x="1923085" y="4269522"/>
                </a:moveTo>
                <a:lnTo>
                  <a:pt x="1890514" y="4314669"/>
                </a:lnTo>
                <a:lnTo>
                  <a:pt x="1752852" y="4269522"/>
                </a:lnTo>
                <a:lnTo>
                  <a:pt x="1752852" y="4269522"/>
                </a:lnTo>
                <a:lnTo>
                  <a:pt x="1890387" y="4224504"/>
                </a:lnTo>
                <a:lnTo>
                  <a:pt x="1922958" y="4269522"/>
                </a:lnTo>
                <a:close/>
                <a:moveTo>
                  <a:pt x="1538342" y="3735844"/>
                </a:moveTo>
                <a:lnTo>
                  <a:pt x="1630584" y="3864101"/>
                </a:lnTo>
                <a:lnTo>
                  <a:pt x="1630584" y="3961063"/>
                </a:lnTo>
                <a:lnTo>
                  <a:pt x="1538342" y="3991332"/>
                </a:lnTo>
                <a:lnTo>
                  <a:pt x="1446482" y="3961063"/>
                </a:lnTo>
                <a:lnTo>
                  <a:pt x="1446482" y="3863332"/>
                </a:lnTo>
                <a:close/>
                <a:moveTo>
                  <a:pt x="1446100" y="3844093"/>
                </a:moveTo>
                <a:lnTo>
                  <a:pt x="1446100" y="3698136"/>
                </a:lnTo>
                <a:lnTo>
                  <a:pt x="1498773" y="3680821"/>
                </a:lnTo>
                <a:lnTo>
                  <a:pt x="1531344" y="3725968"/>
                </a:lnTo>
                <a:close/>
                <a:moveTo>
                  <a:pt x="1545467" y="3725968"/>
                </a:moveTo>
                <a:lnTo>
                  <a:pt x="1578038" y="3680821"/>
                </a:lnTo>
                <a:lnTo>
                  <a:pt x="1630584" y="3698136"/>
                </a:lnTo>
                <a:lnTo>
                  <a:pt x="1630584" y="3844093"/>
                </a:lnTo>
                <a:close/>
                <a:moveTo>
                  <a:pt x="1642034" y="3969657"/>
                </a:moveTo>
                <a:lnTo>
                  <a:pt x="1642034" y="3879877"/>
                </a:lnTo>
                <a:lnTo>
                  <a:pt x="1694707" y="3952855"/>
                </a:lnTo>
                <a:lnTo>
                  <a:pt x="1779824" y="3925023"/>
                </a:lnTo>
                <a:lnTo>
                  <a:pt x="1727151" y="3998002"/>
                </a:lnTo>
                <a:lnTo>
                  <a:pt x="1779824" y="4070980"/>
                </a:lnTo>
                <a:lnTo>
                  <a:pt x="1694707" y="4043020"/>
                </a:lnTo>
                <a:lnTo>
                  <a:pt x="1642161" y="4115998"/>
                </a:lnTo>
                <a:lnTo>
                  <a:pt x="1642161" y="4026218"/>
                </a:lnTo>
                <a:lnTo>
                  <a:pt x="1556917" y="3998258"/>
                </a:lnTo>
                <a:close/>
                <a:moveTo>
                  <a:pt x="1923085" y="2846124"/>
                </a:moveTo>
                <a:lnTo>
                  <a:pt x="1923085" y="2846124"/>
                </a:lnTo>
                <a:lnTo>
                  <a:pt x="1890514" y="2891270"/>
                </a:lnTo>
                <a:lnTo>
                  <a:pt x="1753233" y="2846508"/>
                </a:lnTo>
                <a:lnTo>
                  <a:pt x="1753233" y="2846508"/>
                </a:lnTo>
                <a:lnTo>
                  <a:pt x="1890769" y="2801490"/>
                </a:lnTo>
                <a:close/>
                <a:moveTo>
                  <a:pt x="1809850" y="2669385"/>
                </a:moveTo>
                <a:lnTo>
                  <a:pt x="1947513" y="2714532"/>
                </a:lnTo>
                <a:lnTo>
                  <a:pt x="1947513" y="2770324"/>
                </a:lnTo>
                <a:lnTo>
                  <a:pt x="1895731" y="2787767"/>
                </a:lnTo>
                <a:close/>
                <a:moveTo>
                  <a:pt x="2051587" y="3024016"/>
                </a:moveTo>
                <a:lnTo>
                  <a:pt x="2143829" y="3152274"/>
                </a:lnTo>
                <a:lnTo>
                  <a:pt x="2143829" y="3250006"/>
                </a:lnTo>
                <a:lnTo>
                  <a:pt x="2051587" y="3280146"/>
                </a:lnTo>
                <a:lnTo>
                  <a:pt x="1959346" y="3250006"/>
                </a:lnTo>
                <a:lnTo>
                  <a:pt x="1959346" y="3152274"/>
                </a:lnTo>
                <a:close/>
                <a:moveTo>
                  <a:pt x="1959346" y="3132650"/>
                </a:moveTo>
                <a:lnTo>
                  <a:pt x="1959346" y="2986309"/>
                </a:lnTo>
                <a:lnTo>
                  <a:pt x="2012019" y="2969122"/>
                </a:lnTo>
                <a:lnTo>
                  <a:pt x="2044590" y="3014269"/>
                </a:lnTo>
                <a:close/>
                <a:moveTo>
                  <a:pt x="2179835" y="2846380"/>
                </a:moveTo>
                <a:lnTo>
                  <a:pt x="2212279" y="2801362"/>
                </a:lnTo>
                <a:lnTo>
                  <a:pt x="2349941" y="2846380"/>
                </a:lnTo>
                <a:lnTo>
                  <a:pt x="2349941" y="2846380"/>
                </a:lnTo>
                <a:lnTo>
                  <a:pt x="2212151" y="2891526"/>
                </a:lnTo>
                <a:lnTo>
                  <a:pt x="2179581" y="2846380"/>
                </a:lnTo>
                <a:close/>
                <a:moveTo>
                  <a:pt x="2949194" y="2846380"/>
                </a:moveTo>
                <a:lnTo>
                  <a:pt x="2949194" y="2846380"/>
                </a:lnTo>
                <a:lnTo>
                  <a:pt x="2916624" y="2891526"/>
                </a:lnTo>
                <a:lnTo>
                  <a:pt x="2778834" y="2846380"/>
                </a:lnTo>
                <a:lnTo>
                  <a:pt x="2778834" y="2846380"/>
                </a:lnTo>
                <a:lnTo>
                  <a:pt x="2916369" y="2801362"/>
                </a:lnTo>
                <a:close/>
                <a:moveTo>
                  <a:pt x="2835833" y="2669642"/>
                </a:moveTo>
                <a:lnTo>
                  <a:pt x="2973623" y="2714788"/>
                </a:lnTo>
                <a:lnTo>
                  <a:pt x="2973623" y="2770580"/>
                </a:lnTo>
                <a:lnTo>
                  <a:pt x="2921077" y="2787767"/>
                </a:lnTo>
                <a:close/>
                <a:moveTo>
                  <a:pt x="3077569" y="3024273"/>
                </a:moveTo>
                <a:lnTo>
                  <a:pt x="3169811" y="3152530"/>
                </a:lnTo>
                <a:lnTo>
                  <a:pt x="3169811" y="3250262"/>
                </a:lnTo>
                <a:lnTo>
                  <a:pt x="3077569" y="3280402"/>
                </a:lnTo>
                <a:lnTo>
                  <a:pt x="2985328" y="3250262"/>
                </a:lnTo>
                <a:lnTo>
                  <a:pt x="2985328" y="3152530"/>
                </a:lnTo>
                <a:close/>
                <a:moveTo>
                  <a:pt x="2985328" y="3132650"/>
                </a:moveTo>
                <a:lnTo>
                  <a:pt x="2985328" y="2986309"/>
                </a:lnTo>
                <a:lnTo>
                  <a:pt x="3038001" y="2969122"/>
                </a:lnTo>
                <a:lnTo>
                  <a:pt x="3070445" y="3014269"/>
                </a:lnTo>
                <a:close/>
                <a:moveTo>
                  <a:pt x="3205690" y="2846380"/>
                </a:moveTo>
                <a:lnTo>
                  <a:pt x="3238261" y="2801362"/>
                </a:lnTo>
                <a:lnTo>
                  <a:pt x="3375923" y="2846380"/>
                </a:lnTo>
                <a:lnTo>
                  <a:pt x="3375923" y="2846380"/>
                </a:lnTo>
                <a:lnTo>
                  <a:pt x="3238133" y="2891526"/>
                </a:lnTo>
                <a:lnTo>
                  <a:pt x="3205563" y="2846380"/>
                </a:lnTo>
                <a:close/>
                <a:moveTo>
                  <a:pt x="3975049" y="2846380"/>
                </a:moveTo>
                <a:lnTo>
                  <a:pt x="3975049" y="2846380"/>
                </a:lnTo>
                <a:lnTo>
                  <a:pt x="3942478" y="2891526"/>
                </a:lnTo>
                <a:lnTo>
                  <a:pt x="3804179" y="2846508"/>
                </a:lnTo>
                <a:lnTo>
                  <a:pt x="3804179" y="2846508"/>
                </a:lnTo>
                <a:lnTo>
                  <a:pt x="3941842" y="2801490"/>
                </a:lnTo>
                <a:close/>
                <a:moveTo>
                  <a:pt x="3861815" y="2669642"/>
                </a:moveTo>
                <a:lnTo>
                  <a:pt x="3999604" y="2714788"/>
                </a:lnTo>
                <a:lnTo>
                  <a:pt x="3999604" y="2770580"/>
                </a:lnTo>
                <a:lnTo>
                  <a:pt x="3946931" y="2787767"/>
                </a:lnTo>
                <a:close/>
                <a:moveTo>
                  <a:pt x="4103551" y="3024273"/>
                </a:moveTo>
                <a:lnTo>
                  <a:pt x="4195793" y="3152530"/>
                </a:lnTo>
                <a:lnTo>
                  <a:pt x="4195793" y="3250262"/>
                </a:lnTo>
                <a:lnTo>
                  <a:pt x="4103551" y="3280402"/>
                </a:lnTo>
                <a:lnTo>
                  <a:pt x="4011310" y="3250262"/>
                </a:lnTo>
                <a:lnTo>
                  <a:pt x="4011310" y="3152530"/>
                </a:lnTo>
                <a:close/>
                <a:moveTo>
                  <a:pt x="4011310" y="3132650"/>
                </a:moveTo>
                <a:lnTo>
                  <a:pt x="4011310" y="2986309"/>
                </a:lnTo>
                <a:lnTo>
                  <a:pt x="4063983" y="2969122"/>
                </a:lnTo>
                <a:lnTo>
                  <a:pt x="4096426" y="3014269"/>
                </a:lnTo>
                <a:close/>
                <a:moveTo>
                  <a:pt x="4231672" y="2846380"/>
                </a:moveTo>
                <a:lnTo>
                  <a:pt x="4264243" y="2801362"/>
                </a:lnTo>
                <a:lnTo>
                  <a:pt x="4401778" y="2846380"/>
                </a:lnTo>
                <a:lnTo>
                  <a:pt x="4401778" y="2846380"/>
                </a:lnTo>
                <a:lnTo>
                  <a:pt x="4264116" y="2891526"/>
                </a:lnTo>
                <a:lnTo>
                  <a:pt x="4231545" y="2846380"/>
                </a:lnTo>
                <a:close/>
                <a:moveTo>
                  <a:pt x="5001031" y="2846380"/>
                </a:moveTo>
                <a:lnTo>
                  <a:pt x="5001031" y="2846380"/>
                </a:lnTo>
                <a:lnTo>
                  <a:pt x="4968587" y="2891526"/>
                </a:lnTo>
                <a:lnTo>
                  <a:pt x="4830798" y="2846380"/>
                </a:lnTo>
                <a:lnTo>
                  <a:pt x="4830798" y="2846380"/>
                </a:lnTo>
                <a:lnTo>
                  <a:pt x="4968461" y="2801362"/>
                </a:lnTo>
                <a:close/>
                <a:moveTo>
                  <a:pt x="4887797" y="2669642"/>
                </a:moveTo>
                <a:lnTo>
                  <a:pt x="5025587" y="2714788"/>
                </a:lnTo>
                <a:lnTo>
                  <a:pt x="5025587" y="2770580"/>
                </a:lnTo>
                <a:lnTo>
                  <a:pt x="4972913" y="2787767"/>
                </a:lnTo>
                <a:close/>
                <a:moveTo>
                  <a:pt x="5129534" y="3024273"/>
                </a:moveTo>
                <a:lnTo>
                  <a:pt x="5221775" y="3152530"/>
                </a:lnTo>
                <a:lnTo>
                  <a:pt x="5221775" y="3250262"/>
                </a:lnTo>
                <a:lnTo>
                  <a:pt x="5129534" y="3280402"/>
                </a:lnTo>
                <a:lnTo>
                  <a:pt x="5037292" y="3250262"/>
                </a:lnTo>
                <a:lnTo>
                  <a:pt x="5037292" y="3152530"/>
                </a:lnTo>
                <a:close/>
                <a:moveTo>
                  <a:pt x="5037292" y="3132650"/>
                </a:moveTo>
                <a:lnTo>
                  <a:pt x="5037292" y="2986309"/>
                </a:lnTo>
                <a:lnTo>
                  <a:pt x="5089965" y="2969122"/>
                </a:lnTo>
                <a:lnTo>
                  <a:pt x="5122408" y="3014269"/>
                </a:lnTo>
                <a:close/>
                <a:moveTo>
                  <a:pt x="5381830" y="3039151"/>
                </a:moveTo>
                <a:lnTo>
                  <a:pt x="5438830" y="3118286"/>
                </a:lnTo>
                <a:lnTo>
                  <a:pt x="5381830" y="3197292"/>
                </a:lnTo>
                <a:lnTo>
                  <a:pt x="5381830" y="3197292"/>
                </a:lnTo>
                <a:lnTo>
                  <a:pt x="5289589" y="3227432"/>
                </a:lnTo>
                <a:lnTo>
                  <a:pt x="5232717" y="3148298"/>
                </a:lnTo>
                <a:lnTo>
                  <a:pt x="5232717" y="2990285"/>
                </a:lnTo>
                <a:close/>
                <a:moveTo>
                  <a:pt x="5232717" y="2978228"/>
                </a:moveTo>
                <a:lnTo>
                  <a:pt x="5232717" y="2922180"/>
                </a:lnTo>
                <a:lnTo>
                  <a:pt x="5285263" y="2904865"/>
                </a:lnTo>
                <a:lnTo>
                  <a:pt x="5370380" y="3023118"/>
                </a:lnTo>
                <a:close/>
                <a:moveTo>
                  <a:pt x="5285263" y="3241156"/>
                </a:moveTo>
                <a:lnTo>
                  <a:pt x="5370380" y="3213324"/>
                </a:lnTo>
                <a:lnTo>
                  <a:pt x="5318215" y="3286174"/>
                </a:lnTo>
                <a:lnTo>
                  <a:pt x="5370761" y="3359153"/>
                </a:lnTo>
                <a:lnTo>
                  <a:pt x="5285645" y="3331321"/>
                </a:lnTo>
                <a:lnTo>
                  <a:pt x="5233099" y="3404299"/>
                </a:lnTo>
                <a:lnTo>
                  <a:pt x="5233099" y="3314519"/>
                </a:lnTo>
                <a:lnTo>
                  <a:pt x="5147854" y="3286687"/>
                </a:lnTo>
                <a:lnTo>
                  <a:pt x="5233099" y="3258727"/>
                </a:lnTo>
                <a:lnTo>
                  <a:pt x="5233099" y="3168947"/>
                </a:lnTo>
                <a:close/>
                <a:moveTo>
                  <a:pt x="5388955" y="3908863"/>
                </a:moveTo>
                <a:lnTo>
                  <a:pt x="5388955" y="3908863"/>
                </a:lnTo>
                <a:lnTo>
                  <a:pt x="5331956" y="3829728"/>
                </a:lnTo>
                <a:lnTo>
                  <a:pt x="5388955" y="3750722"/>
                </a:lnTo>
                <a:lnTo>
                  <a:pt x="5538196" y="3701856"/>
                </a:lnTo>
                <a:lnTo>
                  <a:pt x="5538196" y="3859997"/>
                </a:lnTo>
                <a:lnTo>
                  <a:pt x="5481197" y="3939132"/>
                </a:lnTo>
                <a:lnTo>
                  <a:pt x="5388955" y="3908863"/>
                </a:lnTo>
                <a:close/>
                <a:moveTo>
                  <a:pt x="5438830" y="3997745"/>
                </a:moveTo>
                <a:lnTo>
                  <a:pt x="5381830" y="4076495"/>
                </a:lnTo>
                <a:lnTo>
                  <a:pt x="5232717" y="4125361"/>
                </a:lnTo>
                <a:lnTo>
                  <a:pt x="5232717" y="3967476"/>
                </a:lnTo>
                <a:lnTo>
                  <a:pt x="5289589" y="3888470"/>
                </a:lnTo>
                <a:lnTo>
                  <a:pt x="5381830" y="3918610"/>
                </a:lnTo>
                <a:lnTo>
                  <a:pt x="5381830" y="3918610"/>
                </a:lnTo>
                <a:close/>
                <a:moveTo>
                  <a:pt x="5381830" y="3741230"/>
                </a:moveTo>
                <a:lnTo>
                  <a:pt x="5289716" y="3771499"/>
                </a:lnTo>
                <a:lnTo>
                  <a:pt x="5232463" y="3691723"/>
                </a:lnTo>
                <a:lnTo>
                  <a:pt x="5232463" y="3594248"/>
                </a:lnTo>
                <a:lnTo>
                  <a:pt x="5324577" y="3564107"/>
                </a:lnTo>
                <a:lnTo>
                  <a:pt x="5473818" y="3612973"/>
                </a:lnTo>
                <a:close/>
                <a:moveTo>
                  <a:pt x="4868967" y="3909247"/>
                </a:moveTo>
                <a:lnTo>
                  <a:pt x="4868967" y="3909247"/>
                </a:lnTo>
                <a:lnTo>
                  <a:pt x="4776852" y="3939516"/>
                </a:lnTo>
                <a:lnTo>
                  <a:pt x="4720235" y="3859997"/>
                </a:lnTo>
                <a:lnTo>
                  <a:pt x="4720235" y="3701856"/>
                </a:lnTo>
                <a:lnTo>
                  <a:pt x="4869348" y="3750722"/>
                </a:lnTo>
                <a:lnTo>
                  <a:pt x="4926347" y="3829728"/>
                </a:lnTo>
                <a:lnTo>
                  <a:pt x="4869476" y="3908863"/>
                </a:lnTo>
                <a:lnTo>
                  <a:pt x="4869476" y="3908863"/>
                </a:lnTo>
                <a:close/>
                <a:moveTo>
                  <a:pt x="4615906" y="3735844"/>
                </a:moveTo>
                <a:lnTo>
                  <a:pt x="4708148" y="3864101"/>
                </a:lnTo>
                <a:lnTo>
                  <a:pt x="4708148" y="3961063"/>
                </a:lnTo>
                <a:lnTo>
                  <a:pt x="4615906" y="3991332"/>
                </a:lnTo>
                <a:lnTo>
                  <a:pt x="4523664" y="3961063"/>
                </a:lnTo>
                <a:lnTo>
                  <a:pt x="4523664" y="3863332"/>
                </a:lnTo>
                <a:close/>
                <a:moveTo>
                  <a:pt x="4523664" y="3844093"/>
                </a:moveTo>
                <a:lnTo>
                  <a:pt x="4523664" y="3698136"/>
                </a:lnTo>
                <a:lnTo>
                  <a:pt x="4576338" y="3680821"/>
                </a:lnTo>
                <a:lnTo>
                  <a:pt x="4608781" y="3725968"/>
                </a:lnTo>
                <a:close/>
                <a:moveTo>
                  <a:pt x="4622904" y="3725968"/>
                </a:moveTo>
                <a:lnTo>
                  <a:pt x="4655475" y="3680821"/>
                </a:lnTo>
                <a:lnTo>
                  <a:pt x="4708148" y="3698136"/>
                </a:lnTo>
                <a:lnTo>
                  <a:pt x="4708148" y="3844093"/>
                </a:lnTo>
                <a:close/>
                <a:moveTo>
                  <a:pt x="4651149" y="3667226"/>
                </a:moveTo>
                <a:lnTo>
                  <a:pt x="4615906" y="3716092"/>
                </a:lnTo>
                <a:lnTo>
                  <a:pt x="4580282" y="3667226"/>
                </a:lnTo>
                <a:lnTo>
                  <a:pt x="4523283" y="3685952"/>
                </a:lnTo>
                <a:lnTo>
                  <a:pt x="4523283" y="3625543"/>
                </a:lnTo>
                <a:lnTo>
                  <a:pt x="4466284" y="3606817"/>
                </a:lnTo>
                <a:lnTo>
                  <a:pt x="4501527" y="3557951"/>
                </a:lnTo>
                <a:lnTo>
                  <a:pt x="4466284" y="3509085"/>
                </a:lnTo>
                <a:lnTo>
                  <a:pt x="4523283" y="3490488"/>
                </a:lnTo>
                <a:lnTo>
                  <a:pt x="4523283" y="3430079"/>
                </a:lnTo>
                <a:lnTo>
                  <a:pt x="4580282" y="3448676"/>
                </a:lnTo>
                <a:lnTo>
                  <a:pt x="4615524" y="3399810"/>
                </a:lnTo>
                <a:lnTo>
                  <a:pt x="4650767" y="3448676"/>
                </a:lnTo>
                <a:lnTo>
                  <a:pt x="4707766" y="3430079"/>
                </a:lnTo>
                <a:lnTo>
                  <a:pt x="4707766" y="3490488"/>
                </a:lnTo>
                <a:lnTo>
                  <a:pt x="4764765" y="3509085"/>
                </a:lnTo>
                <a:lnTo>
                  <a:pt x="4729523" y="3557951"/>
                </a:lnTo>
                <a:lnTo>
                  <a:pt x="4764765" y="3606817"/>
                </a:lnTo>
                <a:lnTo>
                  <a:pt x="4707766" y="3625543"/>
                </a:lnTo>
                <a:lnTo>
                  <a:pt x="4707766" y="3685952"/>
                </a:lnTo>
                <a:close/>
                <a:moveTo>
                  <a:pt x="4362973" y="3908863"/>
                </a:moveTo>
                <a:lnTo>
                  <a:pt x="4362973" y="3908863"/>
                </a:lnTo>
                <a:lnTo>
                  <a:pt x="4305974" y="3829728"/>
                </a:lnTo>
                <a:lnTo>
                  <a:pt x="4362973" y="3750722"/>
                </a:lnTo>
                <a:lnTo>
                  <a:pt x="4512214" y="3701856"/>
                </a:lnTo>
                <a:lnTo>
                  <a:pt x="4512214" y="3859997"/>
                </a:lnTo>
                <a:lnTo>
                  <a:pt x="4455215" y="3939132"/>
                </a:lnTo>
                <a:lnTo>
                  <a:pt x="4362973" y="3908863"/>
                </a:lnTo>
                <a:close/>
                <a:moveTo>
                  <a:pt x="4412847" y="3997745"/>
                </a:moveTo>
                <a:lnTo>
                  <a:pt x="4355848" y="4076495"/>
                </a:lnTo>
                <a:lnTo>
                  <a:pt x="4206735" y="4125361"/>
                </a:lnTo>
                <a:lnTo>
                  <a:pt x="4206735" y="3967476"/>
                </a:lnTo>
                <a:lnTo>
                  <a:pt x="4263734" y="3888470"/>
                </a:lnTo>
                <a:lnTo>
                  <a:pt x="4355848" y="3918610"/>
                </a:lnTo>
                <a:lnTo>
                  <a:pt x="4355848" y="3918610"/>
                </a:lnTo>
                <a:close/>
                <a:moveTo>
                  <a:pt x="3842984" y="3908863"/>
                </a:moveTo>
                <a:lnTo>
                  <a:pt x="3842984" y="3908863"/>
                </a:lnTo>
                <a:lnTo>
                  <a:pt x="3750870" y="3939132"/>
                </a:lnTo>
                <a:lnTo>
                  <a:pt x="3693871" y="3859997"/>
                </a:lnTo>
                <a:lnTo>
                  <a:pt x="3693871" y="3701856"/>
                </a:lnTo>
                <a:lnTo>
                  <a:pt x="3843112" y="3750722"/>
                </a:lnTo>
                <a:lnTo>
                  <a:pt x="3900111" y="3829728"/>
                </a:lnTo>
                <a:lnTo>
                  <a:pt x="3843112" y="3908863"/>
                </a:lnTo>
                <a:lnTo>
                  <a:pt x="3843112" y="3908863"/>
                </a:lnTo>
                <a:close/>
                <a:moveTo>
                  <a:pt x="3590052" y="3735844"/>
                </a:moveTo>
                <a:lnTo>
                  <a:pt x="3682293" y="3864101"/>
                </a:lnTo>
                <a:lnTo>
                  <a:pt x="3682293" y="3961063"/>
                </a:lnTo>
                <a:lnTo>
                  <a:pt x="3590052" y="3991332"/>
                </a:lnTo>
                <a:lnTo>
                  <a:pt x="3497937" y="3961063"/>
                </a:lnTo>
                <a:lnTo>
                  <a:pt x="3497937" y="3863332"/>
                </a:lnTo>
                <a:close/>
                <a:moveTo>
                  <a:pt x="3497810" y="3844093"/>
                </a:moveTo>
                <a:lnTo>
                  <a:pt x="3497810" y="3698136"/>
                </a:lnTo>
                <a:lnTo>
                  <a:pt x="3550483" y="3680821"/>
                </a:lnTo>
                <a:lnTo>
                  <a:pt x="3582926" y="3725968"/>
                </a:lnTo>
                <a:close/>
                <a:moveTo>
                  <a:pt x="3597176" y="3725968"/>
                </a:moveTo>
                <a:lnTo>
                  <a:pt x="3629620" y="3680821"/>
                </a:lnTo>
                <a:lnTo>
                  <a:pt x="3682293" y="3698136"/>
                </a:lnTo>
                <a:lnTo>
                  <a:pt x="3682293" y="3844093"/>
                </a:lnTo>
                <a:close/>
                <a:moveTo>
                  <a:pt x="3625294" y="3667226"/>
                </a:moveTo>
                <a:lnTo>
                  <a:pt x="3590052" y="3716092"/>
                </a:lnTo>
                <a:lnTo>
                  <a:pt x="3554809" y="3667226"/>
                </a:lnTo>
                <a:lnTo>
                  <a:pt x="3497810" y="3685952"/>
                </a:lnTo>
                <a:lnTo>
                  <a:pt x="3497810" y="3625543"/>
                </a:lnTo>
                <a:lnTo>
                  <a:pt x="3440811" y="3606817"/>
                </a:lnTo>
                <a:lnTo>
                  <a:pt x="3476053" y="3557951"/>
                </a:lnTo>
                <a:lnTo>
                  <a:pt x="3440811" y="3509085"/>
                </a:lnTo>
                <a:lnTo>
                  <a:pt x="3497810" y="3490488"/>
                </a:lnTo>
                <a:lnTo>
                  <a:pt x="3497810" y="3430079"/>
                </a:lnTo>
                <a:lnTo>
                  <a:pt x="3554809" y="3448676"/>
                </a:lnTo>
                <a:lnTo>
                  <a:pt x="3590052" y="3399810"/>
                </a:lnTo>
                <a:lnTo>
                  <a:pt x="3625294" y="3448676"/>
                </a:lnTo>
                <a:lnTo>
                  <a:pt x="3682293" y="3430079"/>
                </a:lnTo>
                <a:lnTo>
                  <a:pt x="3682293" y="3490488"/>
                </a:lnTo>
                <a:lnTo>
                  <a:pt x="3739292" y="3509085"/>
                </a:lnTo>
                <a:lnTo>
                  <a:pt x="3704050" y="3557951"/>
                </a:lnTo>
                <a:lnTo>
                  <a:pt x="3739292" y="3606817"/>
                </a:lnTo>
                <a:lnTo>
                  <a:pt x="3682293" y="3625543"/>
                </a:lnTo>
                <a:lnTo>
                  <a:pt x="3682293" y="3685952"/>
                </a:lnTo>
                <a:close/>
                <a:moveTo>
                  <a:pt x="3337245" y="3908863"/>
                </a:moveTo>
                <a:lnTo>
                  <a:pt x="3337245" y="3908863"/>
                </a:lnTo>
                <a:lnTo>
                  <a:pt x="3280247" y="3829728"/>
                </a:lnTo>
                <a:lnTo>
                  <a:pt x="3337245" y="3750722"/>
                </a:lnTo>
                <a:lnTo>
                  <a:pt x="3486105" y="3701856"/>
                </a:lnTo>
                <a:lnTo>
                  <a:pt x="3486105" y="3859997"/>
                </a:lnTo>
                <a:lnTo>
                  <a:pt x="3429105" y="3939132"/>
                </a:lnTo>
                <a:lnTo>
                  <a:pt x="3336991" y="3908863"/>
                </a:lnTo>
                <a:close/>
                <a:moveTo>
                  <a:pt x="3387247" y="3997745"/>
                </a:moveTo>
                <a:lnTo>
                  <a:pt x="3330248" y="4076495"/>
                </a:lnTo>
                <a:lnTo>
                  <a:pt x="3180753" y="4125617"/>
                </a:lnTo>
                <a:lnTo>
                  <a:pt x="3180753" y="3967476"/>
                </a:lnTo>
                <a:lnTo>
                  <a:pt x="3237752" y="3888470"/>
                </a:lnTo>
                <a:lnTo>
                  <a:pt x="3329866" y="3918610"/>
                </a:lnTo>
                <a:lnTo>
                  <a:pt x="3329866" y="3918610"/>
                </a:lnTo>
                <a:close/>
                <a:moveTo>
                  <a:pt x="2817384" y="3908863"/>
                </a:moveTo>
                <a:lnTo>
                  <a:pt x="2817384" y="3908863"/>
                </a:lnTo>
                <a:lnTo>
                  <a:pt x="2725143" y="3939132"/>
                </a:lnTo>
                <a:lnTo>
                  <a:pt x="2668144" y="3859997"/>
                </a:lnTo>
                <a:lnTo>
                  <a:pt x="2668144" y="3701856"/>
                </a:lnTo>
                <a:lnTo>
                  <a:pt x="2817384" y="3750722"/>
                </a:lnTo>
                <a:lnTo>
                  <a:pt x="2874383" y="3829728"/>
                </a:lnTo>
                <a:lnTo>
                  <a:pt x="2817384" y="3908863"/>
                </a:lnTo>
                <a:close/>
                <a:moveTo>
                  <a:pt x="2564451" y="3735844"/>
                </a:moveTo>
                <a:lnTo>
                  <a:pt x="2656693" y="3864101"/>
                </a:lnTo>
                <a:lnTo>
                  <a:pt x="2656693" y="3961063"/>
                </a:lnTo>
                <a:lnTo>
                  <a:pt x="2564451" y="3991332"/>
                </a:lnTo>
                <a:lnTo>
                  <a:pt x="2472209" y="3961063"/>
                </a:lnTo>
                <a:lnTo>
                  <a:pt x="2472209" y="3863332"/>
                </a:lnTo>
                <a:close/>
                <a:moveTo>
                  <a:pt x="2472209" y="3844093"/>
                </a:moveTo>
                <a:lnTo>
                  <a:pt x="2472209" y="3698136"/>
                </a:lnTo>
                <a:lnTo>
                  <a:pt x="2524883" y="3680821"/>
                </a:lnTo>
                <a:lnTo>
                  <a:pt x="2557453" y="3725968"/>
                </a:lnTo>
                <a:close/>
                <a:moveTo>
                  <a:pt x="2571576" y="3725968"/>
                </a:moveTo>
                <a:lnTo>
                  <a:pt x="2604020" y="3680821"/>
                </a:lnTo>
                <a:lnTo>
                  <a:pt x="2656693" y="3698136"/>
                </a:lnTo>
                <a:lnTo>
                  <a:pt x="2656693" y="3844093"/>
                </a:lnTo>
                <a:close/>
                <a:moveTo>
                  <a:pt x="2599694" y="3667226"/>
                </a:moveTo>
                <a:lnTo>
                  <a:pt x="2564451" y="3716092"/>
                </a:lnTo>
                <a:lnTo>
                  <a:pt x="2529208" y="3667226"/>
                </a:lnTo>
                <a:lnTo>
                  <a:pt x="2472209" y="3685952"/>
                </a:lnTo>
                <a:lnTo>
                  <a:pt x="2472209" y="3625543"/>
                </a:lnTo>
                <a:lnTo>
                  <a:pt x="2415210" y="3606817"/>
                </a:lnTo>
                <a:lnTo>
                  <a:pt x="2450453" y="3557951"/>
                </a:lnTo>
                <a:lnTo>
                  <a:pt x="2415210" y="3509085"/>
                </a:lnTo>
                <a:lnTo>
                  <a:pt x="2472209" y="3490488"/>
                </a:lnTo>
                <a:lnTo>
                  <a:pt x="2472209" y="3430079"/>
                </a:lnTo>
                <a:lnTo>
                  <a:pt x="2529208" y="3448676"/>
                </a:lnTo>
                <a:lnTo>
                  <a:pt x="2564451" y="3399810"/>
                </a:lnTo>
                <a:lnTo>
                  <a:pt x="2599694" y="3448676"/>
                </a:lnTo>
                <a:lnTo>
                  <a:pt x="2656693" y="3430079"/>
                </a:lnTo>
                <a:lnTo>
                  <a:pt x="2656693" y="3490488"/>
                </a:lnTo>
                <a:lnTo>
                  <a:pt x="2713692" y="3509085"/>
                </a:lnTo>
                <a:lnTo>
                  <a:pt x="2678449" y="3557951"/>
                </a:lnTo>
                <a:lnTo>
                  <a:pt x="2713692" y="3606817"/>
                </a:lnTo>
                <a:lnTo>
                  <a:pt x="2656693" y="3625543"/>
                </a:lnTo>
                <a:lnTo>
                  <a:pt x="2656693" y="3685952"/>
                </a:lnTo>
                <a:close/>
                <a:moveTo>
                  <a:pt x="2311645" y="3908863"/>
                </a:moveTo>
                <a:lnTo>
                  <a:pt x="2311645" y="3908863"/>
                </a:lnTo>
                <a:lnTo>
                  <a:pt x="2254774" y="3829728"/>
                </a:lnTo>
                <a:lnTo>
                  <a:pt x="2311773" y="3750722"/>
                </a:lnTo>
                <a:lnTo>
                  <a:pt x="2460886" y="3701856"/>
                </a:lnTo>
                <a:lnTo>
                  <a:pt x="2460886" y="3859997"/>
                </a:lnTo>
                <a:lnTo>
                  <a:pt x="2403887" y="3939132"/>
                </a:lnTo>
                <a:lnTo>
                  <a:pt x="2311773" y="3908863"/>
                </a:lnTo>
                <a:lnTo>
                  <a:pt x="2311773" y="3908863"/>
                </a:lnTo>
                <a:close/>
                <a:moveTo>
                  <a:pt x="2361519" y="3997745"/>
                </a:moveTo>
                <a:lnTo>
                  <a:pt x="2304521" y="4076495"/>
                </a:lnTo>
                <a:lnTo>
                  <a:pt x="2155280" y="4125361"/>
                </a:lnTo>
                <a:lnTo>
                  <a:pt x="2155280" y="3967476"/>
                </a:lnTo>
                <a:lnTo>
                  <a:pt x="2212279" y="3888470"/>
                </a:lnTo>
                <a:lnTo>
                  <a:pt x="2304521" y="3918610"/>
                </a:lnTo>
                <a:lnTo>
                  <a:pt x="2304521" y="3918610"/>
                </a:lnTo>
                <a:close/>
                <a:moveTo>
                  <a:pt x="1791657" y="3207168"/>
                </a:moveTo>
                <a:lnTo>
                  <a:pt x="1791657" y="3207168"/>
                </a:lnTo>
                <a:lnTo>
                  <a:pt x="1848656" y="3286174"/>
                </a:lnTo>
                <a:lnTo>
                  <a:pt x="1791657" y="3365309"/>
                </a:lnTo>
                <a:lnTo>
                  <a:pt x="1642416" y="3414175"/>
                </a:lnTo>
                <a:lnTo>
                  <a:pt x="1642416" y="3255649"/>
                </a:lnTo>
                <a:lnTo>
                  <a:pt x="1699415" y="3176514"/>
                </a:lnTo>
                <a:lnTo>
                  <a:pt x="1791657" y="3206783"/>
                </a:lnTo>
                <a:close/>
                <a:moveTo>
                  <a:pt x="1741782" y="3118286"/>
                </a:moveTo>
                <a:lnTo>
                  <a:pt x="1798782" y="3039151"/>
                </a:lnTo>
                <a:lnTo>
                  <a:pt x="1947895" y="2990285"/>
                </a:lnTo>
                <a:lnTo>
                  <a:pt x="1947895" y="3148426"/>
                </a:lnTo>
                <a:lnTo>
                  <a:pt x="1890896" y="3227560"/>
                </a:lnTo>
                <a:lnTo>
                  <a:pt x="1798782" y="3197420"/>
                </a:lnTo>
                <a:lnTo>
                  <a:pt x="1798782" y="3197420"/>
                </a:lnTo>
                <a:close/>
                <a:moveTo>
                  <a:pt x="1798782" y="3374800"/>
                </a:moveTo>
                <a:lnTo>
                  <a:pt x="1890896" y="3344659"/>
                </a:lnTo>
                <a:lnTo>
                  <a:pt x="1947895" y="3423666"/>
                </a:lnTo>
                <a:lnTo>
                  <a:pt x="1947895" y="3521526"/>
                </a:lnTo>
                <a:lnTo>
                  <a:pt x="1855780" y="3551666"/>
                </a:lnTo>
                <a:lnTo>
                  <a:pt x="1706540" y="3502800"/>
                </a:lnTo>
                <a:close/>
                <a:moveTo>
                  <a:pt x="1947895" y="3594248"/>
                </a:moveTo>
                <a:lnTo>
                  <a:pt x="1947895" y="3691723"/>
                </a:lnTo>
                <a:lnTo>
                  <a:pt x="1890896" y="3770858"/>
                </a:lnTo>
                <a:lnTo>
                  <a:pt x="1798782" y="3740589"/>
                </a:lnTo>
                <a:lnTo>
                  <a:pt x="1706540" y="3612332"/>
                </a:lnTo>
                <a:lnTo>
                  <a:pt x="1855780" y="3563466"/>
                </a:lnTo>
                <a:close/>
                <a:moveTo>
                  <a:pt x="1874229" y="3557951"/>
                </a:moveTo>
                <a:lnTo>
                  <a:pt x="1959346" y="3530119"/>
                </a:lnTo>
                <a:lnTo>
                  <a:pt x="1959346" y="3440339"/>
                </a:lnTo>
                <a:lnTo>
                  <a:pt x="2044590" y="3558336"/>
                </a:lnTo>
                <a:lnTo>
                  <a:pt x="1959346" y="3676461"/>
                </a:lnTo>
                <a:lnTo>
                  <a:pt x="1959346" y="3586681"/>
                </a:lnTo>
                <a:close/>
                <a:moveTo>
                  <a:pt x="1959346" y="3420331"/>
                </a:moveTo>
                <a:lnTo>
                  <a:pt x="1959346" y="3322471"/>
                </a:lnTo>
                <a:lnTo>
                  <a:pt x="2051587" y="3292330"/>
                </a:lnTo>
                <a:lnTo>
                  <a:pt x="2143829" y="3322599"/>
                </a:lnTo>
                <a:lnTo>
                  <a:pt x="2143829" y="3420203"/>
                </a:lnTo>
                <a:lnTo>
                  <a:pt x="2143829" y="3420203"/>
                </a:lnTo>
                <a:lnTo>
                  <a:pt x="2051587" y="3548460"/>
                </a:lnTo>
                <a:close/>
                <a:moveTo>
                  <a:pt x="1959346" y="3695828"/>
                </a:moveTo>
                <a:lnTo>
                  <a:pt x="1959346" y="3695828"/>
                </a:lnTo>
                <a:lnTo>
                  <a:pt x="2051587" y="3567570"/>
                </a:lnTo>
                <a:lnTo>
                  <a:pt x="2143829" y="3695828"/>
                </a:lnTo>
                <a:lnTo>
                  <a:pt x="2143829" y="3695828"/>
                </a:lnTo>
                <a:lnTo>
                  <a:pt x="2143829" y="3793431"/>
                </a:lnTo>
                <a:lnTo>
                  <a:pt x="2051587" y="3823700"/>
                </a:lnTo>
                <a:lnTo>
                  <a:pt x="1959346" y="3793431"/>
                </a:lnTo>
                <a:close/>
                <a:moveTo>
                  <a:pt x="2058712" y="3557951"/>
                </a:moveTo>
                <a:lnTo>
                  <a:pt x="2143829" y="3439954"/>
                </a:lnTo>
                <a:lnTo>
                  <a:pt x="2143829" y="3529734"/>
                </a:lnTo>
                <a:lnTo>
                  <a:pt x="2228946" y="3557566"/>
                </a:lnTo>
                <a:lnTo>
                  <a:pt x="2143829" y="3585526"/>
                </a:lnTo>
                <a:lnTo>
                  <a:pt x="2143829" y="3675306"/>
                </a:lnTo>
                <a:close/>
                <a:moveTo>
                  <a:pt x="2322969" y="3381213"/>
                </a:moveTo>
                <a:lnTo>
                  <a:pt x="2460759" y="3426359"/>
                </a:lnTo>
                <a:lnTo>
                  <a:pt x="2460759" y="3482023"/>
                </a:lnTo>
                <a:lnTo>
                  <a:pt x="2408213" y="3499338"/>
                </a:lnTo>
                <a:close/>
                <a:moveTo>
                  <a:pt x="2436331" y="3557951"/>
                </a:moveTo>
                <a:lnTo>
                  <a:pt x="2403760" y="3603098"/>
                </a:lnTo>
                <a:lnTo>
                  <a:pt x="2266097" y="3557951"/>
                </a:lnTo>
                <a:lnTo>
                  <a:pt x="2403760" y="3512933"/>
                </a:lnTo>
                <a:close/>
                <a:moveTo>
                  <a:pt x="2311645" y="3365565"/>
                </a:moveTo>
                <a:lnTo>
                  <a:pt x="2254646" y="3286431"/>
                </a:lnTo>
                <a:lnTo>
                  <a:pt x="2311518" y="3207424"/>
                </a:lnTo>
                <a:lnTo>
                  <a:pt x="2311518" y="3207424"/>
                </a:lnTo>
                <a:lnTo>
                  <a:pt x="2403633" y="3177156"/>
                </a:lnTo>
                <a:lnTo>
                  <a:pt x="2460631" y="3256290"/>
                </a:lnTo>
                <a:lnTo>
                  <a:pt x="2460631" y="3414431"/>
                </a:lnTo>
                <a:close/>
                <a:moveTo>
                  <a:pt x="2396762" y="3503313"/>
                </a:moveTo>
                <a:lnTo>
                  <a:pt x="2247521" y="3552179"/>
                </a:lnTo>
                <a:lnTo>
                  <a:pt x="2155280" y="3522039"/>
                </a:lnTo>
                <a:lnTo>
                  <a:pt x="2155280" y="3424307"/>
                </a:lnTo>
                <a:lnTo>
                  <a:pt x="2155280" y="3424307"/>
                </a:lnTo>
                <a:lnTo>
                  <a:pt x="2212279" y="3345301"/>
                </a:lnTo>
                <a:lnTo>
                  <a:pt x="2304521" y="3375441"/>
                </a:lnTo>
                <a:close/>
                <a:moveTo>
                  <a:pt x="2155025" y="3594505"/>
                </a:moveTo>
                <a:lnTo>
                  <a:pt x="2247267" y="3564364"/>
                </a:lnTo>
                <a:lnTo>
                  <a:pt x="2396508" y="3613230"/>
                </a:lnTo>
                <a:lnTo>
                  <a:pt x="2304266" y="3741487"/>
                </a:lnTo>
                <a:lnTo>
                  <a:pt x="2212024" y="3771756"/>
                </a:lnTo>
                <a:lnTo>
                  <a:pt x="2155280" y="3691723"/>
                </a:lnTo>
                <a:close/>
                <a:moveTo>
                  <a:pt x="2322714" y="3735587"/>
                </a:moveTo>
                <a:lnTo>
                  <a:pt x="2407958" y="3617462"/>
                </a:lnTo>
                <a:lnTo>
                  <a:pt x="2460504" y="3634649"/>
                </a:lnTo>
                <a:lnTo>
                  <a:pt x="2460504" y="3690441"/>
                </a:lnTo>
                <a:close/>
                <a:moveTo>
                  <a:pt x="2564451" y="3380956"/>
                </a:moveTo>
                <a:lnTo>
                  <a:pt x="2472209" y="3252699"/>
                </a:lnTo>
                <a:lnTo>
                  <a:pt x="2472209" y="3154839"/>
                </a:lnTo>
                <a:lnTo>
                  <a:pt x="2564451" y="3124698"/>
                </a:lnTo>
                <a:lnTo>
                  <a:pt x="2656693" y="3154839"/>
                </a:lnTo>
                <a:lnTo>
                  <a:pt x="2656693" y="3252699"/>
                </a:lnTo>
                <a:close/>
                <a:moveTo>
                  <a:pt x="2656693" y="3272707"/>
                </a:moveTo>
                <a:lnTo>
                  <a:pt x="2656693" y="3418664"/>
                </a:lnTo>
                <a:lnTo>
                  <a:pt x="2604020" y="3435209"/>
                </a:lnTo>
                <a:lnTo>
                  <a:pt x="2571576" y="3390063"/>
                </a:lnTo>
                <a:close/>
                <a:moveTo>
                  <a:pt x="2557453" y="3390832"/>
                </a:moveTo>
                <a:lnTo>
                  <a:pt x="2524883" y="3435209"/>
                </a:lnTo>
                <a:lnTo>
                  <a:pt x="2472209" y="3417894"/>
                </a:lnTo>
                <a:lnTo>
                  <a:pt x="2472209" y="3271937"/>
                </a:lnTo>
                <a:close/>
                <a:moveTo>
                  <a:pt x="2817384" y="3207937"/>
                </a:moveTo>
                <a:lnTo>
                  <a:pt x="2817384" y="3207937"/>
                </a:lnTo>
                <a:lnTo>
                  <a:pt x="2874383" y="3286944"/>
                </a:lnTo>
                <a:lnTo>
                  <a:pt x="2817384" y="3366078"/>
                </a:lnTo>
                <a:lnTo>
                  <a:pt x="2668144" y="3414944"/>
                </a:lnTo>
                <a:lnTo>
                  <a:pt x="2668144" y="3255649"/>
                </a:lnTo>
                <a:lnTo>
                  <a:pt x="2725143" y="3176514"/>
                </a:lnTo>
                <a:lnTo>
                  <a:pt x="2817384" y="3206783"/>
                </a:lnTo>
                <a:close/>
                <a:moveTo>
                  <a:pt x="2767510" y="3119055"/>
                </a:moveTo>
                <a:lnTo>
                  <a:pt x="2824509" y="3039920"/>
                </a:lnTo>
                <a:lnTo>
                  <a:pt x="2973623" y="2991054"/>
                </a:lnTo>
                <a:lnTo>
                  <a:pt x="2973623" y="3149196"/>
                </a:lnTo>
                <a:lnTo>
                  <a:pt x="2916624" y="3228330"/>
                </a:lnTo>
                <a:lnTo>
                  <a:pt x="2824509" y="3197420"/>
                </a:lnTo>
                <a:lnTo>
                  <a:pt x="2824509" y="3197420"/>
                </a:lnTo>
                <a:close/>
                <a:moveTo>
                  <a:pt x="2692572" y="3558721"/>
                </a:moveTo>
                <a:lnTo>
                  <a:pt x="2725143" y="3513702"/>
                </a:lnTo>
                <a:lnTo>
                  <a:pt x="2862678" y="3557951"/>
                </a:lnTo>
                <a:lnTo>
                  <a:pt x="2724888" y="3603098"/>
                </a:lnTo>
                <a:close/>
                <a:moveTo>
                  <a:pt x="2805933" y="3735587"/>
                </a:moveTo>
                <a:lnTo>
                  <a:pt x="2668144" y="3690441"/>
                </a:lnTo>
                <a:lnTo>
                  <a:pt x="2668144" y="3634649"/>
                </a:lnTo>
                <a:lnTo>
                  <a:pt x="2720689" y="3617462"/>
                </a:lnTo>
                <a:close/>
                <a:moveTo>
                  <a:pt x="2732140" y="3503827"/>
                </a:moveTo>
                <a:lnTo>
                  <a:pt x="2824382" y="3375569"/>
                </a:lnTo>
                <a:lnTo>
                  <a:pt x="2916624" y="3345429"/>
                </a:lnTo>
                <a:lnTo>
                  <a:pt x="2973623" y="3424435"/>
                </a:lnTo>
                <a:lnTo>
                  <a:pt x="2973623" y="3522296"/>
                </a:lnTo>
                <a:lnTo>
                  <a:pt x="2881381" y="3552436"/>
                </a:lnTo>
                <a:close/>
                <a:moveTo>
                  <a:pt x="2805933" y="3381982"/>
                </a:moveTo>
                <a:lnTo>
                  <a:pt x="2720689" y="3500107"/>
                </a:lnTo>
                <a:lnTo>
                  <a:pt x="2668144" y="3482792"/>
                </a:lnTo>
                <a:lnTo>
                  <a:pt x="2668144" y="3427129"/>
                </a:lnTo>
                <a:close/>
                <a:moveTo>
                  <a:pt x="2732140" y="3613743"/>
                </a:moveTo>
                <a:lnTo>
                  <a:pt x="2881381" y="3564877"/>
                </a:lnTo>
                <a:lnTo>
                  <a:pt x="2973623" y="3595017"/>
                </a:lnTo>
                <a:lnTo>
                  <a:pt x="2973623" y="3691723"/>
                </a:lnTo>
                <a:lnTo>
                  <a:pt x="2916624" y="3770858"/>
                </a:lnTo>
                <a:lnTo>
                  <a:pt x="2824509" y="3740846"/>
                </a:lnTo>
                <a:close/>
                <a:moveTo>
                  <a:pt x="2899956" y="3558721"/>
                </a:moveTo>
                <a:lnTo>
                  <a:pt x="2985073" y="3530889"/>
                </a:lnTo>
                <a:lnTo>
                  <a:pt x="2985073" y="3441109"/>
                </a:lnTo>
                <a:lnTo>
                  <a:pt x="3070190" y="3559105"/>
                </a:lnTo>
                <a:lnTo>
                  <a:pt x="2985073" y="3677230"/>
                </a:lnTo>
                <a:lnTo>
                  <a:pt x="2985073" y="3587450"/>
                </a:lnTo>
                <a:close/>
                <a:moveTo>
                  <a:pt x="2985073" y="3421101"/>
                </a:moveTo>
                <a:lnTo>
                  <a:pt x="2985073" y="3323240"/>
                </a:lnTo>
                <a:lnTo>
                  <a:pt x="3077315" y="3293100"/>
                </a:lnTo>
                <a:lnTo>
                  <a:pt x="3169557" y="3323369"/>
                </a:lnTo>
                <a:lnTo>
                  <a:pt x="3169557" y="3420973"/>
                </a:lnTo>
                <a:lnTo>
                  <a:pt x="3169557" y="3420973"/>
                </a:lnTo>
                <a:lnTo>
                  <a:pt x="3077315" y="3549230"/>
                </a:lnTo>
                <a:close/>
                <a:moveTo>
                  <a:pt x="2985073" y="3696597"/>
                </a:moveTo>
                <a:lnTo>
                  <a:pt x="2985073" y="3696597"/>
                </a:lnTo>
                <a:lnTo>
                  <a:pt x="3077315" y="3568340"/>
                </a:lnTo>
                <a:lnTo>
                  <a:pt x="3169557" y="3696597"/>
                </a:lnTo>
                <a:lnTo>
                  <a:pt x="3169557" y="3696597"/>
                </a:lnTo>
                <a:lnTo>
                  <a:pt x="3169557" y="3794201"/>
                </a:lnTo>
                <a:lnTo>
                  <a:pt x="3077315" y="3824470"/>
                </a:lnTo>
                <a:lnTo>
                  <a:pt x="2985073" y="3794201"/>
                </a:lnTo>
                <a:close/>
                <a:moveTo>
                  <a:pt x="3084440" y="3558721"/>
                </a:moveTo>
                <a:lnTo>
                  <a:pt x="3169557" y="3440724"/>
                </a:lnTo>
                <a:lnTo>
                  <a:pt x="3169557" y="3530504"/>
                </a:lnTo>
                <a:lnTo>
                  <a:pt x="3254673" y="3558336"/>
                </a:lnTo>
                <a:lnTo>
                  <a:pt x="3169557" y="3586296"/>
                </a:lnTo>
                <a:lnTo>
                  <a:pt x="3169557" y="3676076"/>
                </a:lnTo>
                <a:close/>
                <a:moveTo>
                  <a:pt x="3348696" y="3381982"/>
                </a:moveTo>
                <a:lnTo>
                  <a:pt x="3486105" y="3426359"/>
                </a:lnTo>
                <a:lnTo>
                  <a:pt x="3486105" y="3482023"/>
                </a:lnTo>
                <a:lnTo>
                  <a:pt x="3433813" y="3499338"/>
                </a:lnTo>
                <a:close/>
                <a:moveTo>
                  <a:pt x="3462058" y="3558721"/>
                </a:moveTo>
                <a:lnTo>
                  <a:pt x="3429487" y="3603867"/>
                </a:lnTo>
                <a:lnTo>
                  <a:pt x="3291697" y="3558721"/>
                </a:lnTo>
                <a:lnTo>
                  <a:pt x="3429487" y="3513702"/>
                </a:lnTo>
                <a:close/>
                <a:moveTo>
                  <a:pt x="3337245" y="3366335"/>
                </a:moveTo>
                <a:lnTo>
                  <a:pt x="3280247" y="3287200"/>
                </a:lnTo>
                <a:lnTo>
                  <a:pt x="3337245" y="3208194"/>
                </a:lnTo>
                <a:lnTo>
                  <a:pt x="3337245" y="3208194"/>
                </a:lnTo>
                <a:lnTo>
                  <a:pt x="3429360" y="3177925"/>
                </a:lnTo>
                <a:lnTo>
                  <a:pt x="3486105" y="3255649"/>
                </a:lnTo>
                <a:lnTo>
                  <a:pt x="3486105" y="3413790"/>
                </a:lnTo>
                <a:close/>
                <a:moveTo>
                  <a:pt x="3422490" y="3503057"/>
                </a:moveTo>
                <a:lnTo>
                  <a:pt x="3273376" y="3551923"/>
                </a:lnTo>
                <a:lnTo>
                  <a:pt x="3180753" y="3521783"/>
                </a:lnTo>
                <a:lnTo>
                  <a:pt x="3180753" y="3424051"/>
                </a:lnTo>
                <a:lnTo>
                  <a:pt x="3180753" y="3424051"/>
                </a:lnTo>
                <a:lnTo>
                  <a:pt x="3238006" y="3345429"/>
                </a:lnTo>
                <a:lnTo>
                  <a:pt x="3330248" y="3375569"/>
                </a:lnTo>
                <a:close/>
                <a:moveTo>
                  <a:pt x="3180753" y="3594248"/>
                </a:moveTo>
                <a:lnTo>
                  <a:pt x="3272995" y="3564107"/>
                </a:lnTo>
                <a:lnTo>
                  <a:pt x="3422490" y="3612973"/>
                </a:lnTo>
                <a:lnTo>
                  <a:pt x="3330375" y="3741230"/>
                </a:lnTo>
                <a:lnTo>
                  <a:pt x="3238133" y="3771499"/>
                </a:lnTo>
                <a:lnTo>
                  <a:pt x="3180753" y="3691723"/>
                </a:lnTo>
                <a:close/>
                <a:moveTo>
                  <a:pt x="3348442" y="3735331"/>
                </a:moveTo>
                <a:lnTo>
                  <a:pt x="3433559" y="3617206"/>
                </a:lnTo>
                <a:lnTo>
                  <a:pt x="3486232" y="3634392"/>
                </a:lnTo>
                <a:lnTo>
                  <a:pt x="3486232" y="3690184"/>
                </a:lnTo>
                <a:close/>
                <a:moveTo>
                  <a:pt x="3590179" y="3380700"/>
                </a:moveTo>
                <a:lnTo>
                  <a:pt x="3497937" y="3252442"/>
                </a:lnTo>
                <a:lnTo>
                  <a:pt x="3497937" y="3154582"/>
                </a:lnTo>
                <a:lnTo>
                  <a:pt x="3590179" y="3124442"/>
                </a:lnTo>
                <a:lnTo>
                  <a:pt x="3682420" y="3154582"/>
                </a:lnTo>
                <a:lnTo>
                  <a:pt x="3682420" y="3252442"/>
                </a:lnTo>
                <a:close/>
                <a:moveTo>
                  <a:pt x="3682420" y="3272451"/>
                </a:moveTo>
                <a:lnTo>
                  <a:pt x="3682420" y="3418407"/>
                </a:lnTo>
                <a:lnTo>
                  <a:pt x="3629747" y="3435209"/>
                </a:lnTo>
                <a:lnTo>
                  <a:pt x="3597303" y="3390063"/>
                </a:lnTo>
                <a:close/>
                <a:moveTo>
                  <a:pt x="3583054" y="3390575"/>
                </a:moveTo>
                <a:lnTo>
                  <a:pt x="3550610" y="3435209"/>
                </a:lnTo>
                <a:lnTo>
                  <a:pt x="3497937" y="3417894"/>
                </a:lnTo>
                <a:lnTo>
                  <a:pt x="3497937" y="3271937"/>
                </a:lnTo>
                <a:close/>
                <a:moveTo>
                  <a:pt x="3843112" y="3207681"/>
                </a:moveTo>
                <a:lnTo>
                  <a:pt x="3843112" y="3207681"/>
                </a:lnTo>
                <a:lnTo>
                  <a:pt x="3900111" y="3286687"/>
                </a:lnTo>
                <a:lnTo>
                  <a:pt x="3843112" y="3365822"/>
                </a:lnTo>
                <a:lnTo>
                  <a:pt x="3693871" y="3414688"/>
                </a:lnTo>
                <a:lnTo>
                  <a:pt x="3693871" y="3255649"/>
                </a:lnTo>
                <a:lnTo>
                  <a:pt x="3750870" y="3176514"/>
                </a:lnTo>
                <a:lnTo>
                  <a:pt x="3842984" y="3206783"/>
                </a:lnTo>
                <a:close/>
                <a:moveTo>
                  <a:pt x="3793110" y="3118798"/>
                </a:moveTo>
                <a:lnTo>
                  <a:pt x="3850109" y="3039664"/>
                </a:lnTo>
                <a:lnTo>
                  <a:pt x="3999350" y="2990798"/>
                </a:lnTo>
                <a:lnTo>
                  <a:pt x="3999350" y="3148939"/>
                </a:lnTo>
                <a:lnTo>
                  <a:pt x="3942351" y="3228074"/>
                </a:lnTo>
                <a:lnTo>
                  <a:pt x="3850237" y="3197933"/>
                </a:lnTo>
                <a:lnTo>
                  <a:pt x="3850237" y="3197933"/>
                </a:lnTo>
                <a:close/>
                <a:moveTo>
                  <a:pt x="3718299" y="3558464"/>
                </a:moveTo>
                <a:lnTo>
                  <a:pt x="3750870" y="3513446"/>
                </a:lnTo>
                <a:lnTo>
                  <a:pt x="3888660" y="3558464"/>
                </a:lnTo>
                <a:lnTo>
                  <a:pt x="3750870" y="3603611"/>
                </a:lnTo>
                <a:close/>
                <a:moveTo>
                  <a:pt x="3831661" y="3735331"/>
                </a:moveTo>
                <a:lnTo>
                  <a:pt x="3693871" y="3690184"/>
                </a:lnTo>
                <a:lnTo>
                  <a:pt x="3693871" y="3634392"/>
                </a:lnTo>
                <a:lnTo>
                  <a:pt x="3746417" y="3617206"/>
                </a:lnTo>
                <a:close/>
                <a:moveTo>
                  <a:pt x="3757868" y="3503570"/>
                </a:moveTo>
                <a:lnTo>
                  <a:pt x="3850109" y="3375313"/>
                </a:lnTo>
                <a:lnTo>
                  <a:pt x="3942351" y="3345173"/>
                </a:lnTo>
                <a:lnTo>
                  <a:pt x="3999350" y="3424179"/>
                </a:lnTo>
                <a:lnTo>
                  <a:pt x="3999350" y="3522039"/>
                </a:lnTo>
                <a:lnTo>
                  <a:pt x="3907108" y="3552179"/>
                </a:lnTo>
                <a:close/>
                <a:moveTo>
                  <a:pt x="3831661" y="3381726"/>
                </a:moveTo>
                <a:lnTo>
                  <a:pt x="3746417" y="3499851"/>
                </a:lnTo>
                <a:lnTo>
                  <a:pt x="3693871" y="3482536"/>
                </a:lnTo>
                <a:lnTo>
                  <a:pt x="3693871" y="3426872"/>
                </a:lnTo>
                <a:close/>
                <a:moveTo>
                  <a:pt x="3757868" y="3613486"/>
                </a:moveTo>
                <a:lnTo>
                  <a:pt x="3907108" y="3564620"/>
                </a:lnTo>
                <a:lnTo>
                  <a:pt x="3999350" y="3594761"/>
                </a:lnTo>
                <a:lnTo>
                  <a:pt x="3999350" y="3691723"/>
                </a:lnTo>
                <a:lnTo>
                  <a:pt x="3942351" y="3770858"/>
                </a:lnTo>
                <a:lnTo>
                  <a:pt x="3850109" y="3740589"/>
                </a:lnTo>
                <a:close/>
                <a:moveTo>
                  <a:pt x="3925684" y="3558464"/>
                </a:moveTo>
                <a:lnTo>
                  <a:pt x="4010801" y="3530632"/>
                </a:lnTo>
                <a:lnTo>
                  <a:pt x="4010801" y="3440852"/>
                </a:lnTo>
                <a:lnTo>
                  <a:pt x="4095917" y="3558849"/>
                </a:lnTo>
                <a:lnTo>
                  <a:pt x="4010801" y="3676974"/>
                </a:lnTo>
                <a:lnTo>
                  <a:pt x="4010801" y="3587194"/>
                </a:lnTo>
                <a:close/>
                <a:moveTo>
                  <a:pt x="4010801" y="3420844"/>
                </a:moveTo>
                <a:lnTo>
                  <a:pt x="4010801" y="3322984"/>
                </a:lnTo>
                <a:lnTo>
                  <a:pt x="4103042" y="3292843"/>
                </a:lnTo>
                <a:lnTo>
                  <a:pt x="4195284" y="3323112"/>
                </a:lnTo>
                <a:lnTo>
                  <a:pt x="4195284" y="3420716"/>
                </a:lnTo>
                <a:lnTo>
                  <a:pt x="4195284" y="3420716"/>
                </a:lnTo>
                <a:lnTo>
                  <a:pt x="4103042" y="3548973"/>
                </a:lnTo>
                <a:close/>
                <a:moveTo>
                  <a:pt x="4010801" y="3696340"/>
                </a:moveTo>
                <a:lnTo>
                  <a:pt x="4010801" y="3696340"/>
                </a:lnTo>
                <a:lnTo>
                  <a:pt x="4103042" y="3568083"/>
                </a:lnTo>
                <a:lnTo>
                  <a:pt x="4195284" y="3696340"/>
                </a:lnTo>
                <a:lnTo>
                  <a:pt x="4195284" y="3696340"/>
                </a:lnTo>
                <a:lnTo>
                  <a:pt x="4195284" y="3793944"/>
                </a:lnTo>
                <a:lnTo>
                  <a:pt x="4103042" y="3824213"/>
                </a:lnTo>
                <a:lnTo>
                  <a:pt x="4010801" y="3793944"/>
                </a:lnTo>
                <a:close/>
                <a:moveTo>
                  <a:pt x="4110167" y="3558464"/>
                </a:moveTo>
                <a:lnTo>
                  <a:pt x="4195284" y="3440468"/>
                </a:lnTo>
                <a:lnTo>
                  <a:pt x="4195284" y="3530248"/>
                </a:lnTo>
                <a:lnTo>
                  <a:pt x="4280401" y="3558079"/>
                </a:lnTo>
                <a:lnTo>
                  <a:pt x="4195284" y="3586040"/>
                </a:lnTo>
                <a:lnTo>
                  <a:pt x="4195284" y="3675820"/>
                </a:lnTo>
                <a:close/>
                <a:moveTo>
                  <a:pt x="4374424" y="3381726"/>
                </a:moveTo>
                <a:lnTo>
                  <a:pt x="4512214" y="3426872"/>
                </a:lnTo>
                <a:lnTo>
                  <a:pt x="4512214" y="3482536"/>
                </a:lnTo>
                <a:lnTo>
                  <a:pt x="4459541" y="3499338"/>
                </a:lnTo>
                <a:close/>
                <a:moveTo>
                  <a:pt x="4487786" y="3558464"/>
                </a:moveTo>
                <a:lnTo>
                  <a:pt x="4455215" y="3603611"/>
                </a:lnTo>
                <a:lnTo>
                  <a:pt x="4317425" y="3558464"/>
                </a:lnTo>
                <a:lnTo>
                  <a:pt x="4455215" y="3513446"/>
                </a:lnTo>
                <a:close/>
                <a:moveTo>
                  <a:pt x="4362973" y="3366078"/>
                </a:moveTo>
                <a:lnTo>
                  <a:pt x="4305974" y="3286944"/>
                </a:lnTo>
                <a:lnTo>
                  <a:pt x="4362973" y="3207937"/>
                </a:lnTo>
                <a:lnTo>
                  <a:pt x="4362973" y="3207937"/>
                </a:lnTo>
                <a:lnTo>
                  <a:pt x="4455215" y="3177669"/>
                </a:lnTo>
                <a:lnTo>
                  <a:pt x="4512214" y="3256803"/>
                </a:lnTo>
                <a:lnTo>
                  <a:pt x="4512214" y="3414944"/>
                </a:lnTo>
                <a:close/>
                <a:moveTo>
                  <a:pt x="4448090" y="3503827"/>
                </a:moveTo>
                <a:lnTo>
                  <a:pt x="4298977" y="3552693"/>
                </a:lnTo>
                <a:lnTo>
                  <a:pt x="4206735" y="3522552"/>
                </a:lnTo>
                <a:lnTo>
                  <a:pt x="4206735" y="3424820"/>
                </a:lnTo>
                <a:lnTo>
                  <a:pt x="4206735" y="3424820"/>
                </a:lnTo>
                <a:lnTo>
                  <a:pt x="4263734" y="3345814"/>
                </a:lnTo>
                <a:lnTo>
                  <a:pt x="4355976" y="3375954"/>
                </a:lnTo>
                <a:close/>
                <a:moveTo>
                  <a:pt x="4206353" y="3595017"/>
                </a:moveTo>
                <a:lnTo>
                  <a:pt x="4298595" y="3564877"/>
                </a:lnTo>
                <a:lnTo>
                  <a:pt x="4447708" y="3613743"/>
                </a:lnTo>
                <a:lnTo>
                  <a:pt x="4355594" y="3742000"/>
                </a:lnTo>
                <a:lnTo>
                  <a:pt x="4263352" y="3772269"/>
                </a:lnTo>
                <a:lnTo>
                  <a:pt x="4206735" y="3691723"/>
                </a:lnTo>
                <a:close/>
                <a:moveTo>
                  <a:pt x="4374042" y="3736100"/>
                </a:moveTo>
                <a:lnTo>
                  <a:pt x="4459159" y="3617975"/>
                </a:lnTo>
                <a:lnTo>
                  <a:pt x="4511832" y="3635162"/>
                </a:lnTo>
                <a:lnTo>
                  <a:pt x="4511832" y="3690954"/>
                </a:lnTo>
                <a:close/>
                <a:moveTo>
                  <a:pt x="4615779" y="3381469"/>
                </a:moveTo>
                <a:lnTo>
                  <a:pt x="4523538" y="3253212"/>
                </a:lnTo>
                <a:lnTo>
                  <a:pt x="4523538" y="3155352"/>
                </a:lnTo>
                <a:lnTo>
                  <a:pt x="4615779" y="3125211"/>
                </a:lnTo>
                <a:lnTo>
                  <a:pt x="4708021" y="3155352"/>
                </a:lnTo>
                <a:lnTo>
                  <a:pt x="4708021" y="3253212"/>
                </a:lnTo>
                <a:close/>
                <a:moveTo>
                  <a:pt x="4708021" y="3273220"/>
                </a:moveTo>
                <a:lnTo>
                  <a:pt x="4708021" y="3419177"/>
                </a:lnTo>
                <a:lnTo>
                  <a:pt x="4655475" y="3435209"/>
                </a:lnTo>
                <a:lnTo>
                  <a:pt x="4622904" y="3390063"/>
                </a:lnTo>
                <a:close/>
                <a:moveTo>
                  <a:pt x="4608654" y="3391345"/>
                </a:moveTo>
                <a:lnTo>
                  <a:pt x="4576338" y="3435209"/>
                </a:lnTo>
                <a:lnTo>
                  <a:pt x="4523664" y="3417894"/>
                </a:lnTo>
                <a:lnTo>
                  <a:pt x="4523664" y="3271937"/>
                </a:lnTo>
                <a:close/>
                <a:moveTo>
                  <a:pt x="4868712" y="3208450"/>
                </a:moveTo>
                <a:lnTo>
                  <a:pt x="4868712" y="3208450"/>
                </a:lnTo>
                <a:lnTo>
                  <a:pt x="4925584" y="3287457"/>
                </a:lnTo>
                <a:lnTo>
                  <a:pt x="4868585" y="3366591"/>
                </a:lnTo>
                <a:lnTo>
                  <a:pt x="4720235" y="3414175"/>
                </a:lnTo>
                <a:lnTo>
                  <a:pt x="4720235" y="3255649"/>
                </a:lnTo>
                <a:lnTo>
                  <a:pt x="4777234" y="3176514"/>
                </a:lnTo>
                <a:lnTo>
                  <a:pt x="4869348" y="3206783"/>
                </a:lnTo>
                <a:close/>
                <a:moveTo>
                  <a:pt x="4818711" y="3119568"/>
                </a:moveTo>
                <a:lnTo>
                  <a:pt x="4875710" y="3040433"/>
                </a:lnTo>
                <a:lnTo>
                  <a:pt x="5025587" y="2990285"/>
                </a:lnTo>
                <a:lnTo>
                  <a:pt x="5025587" y="3148426"/>
                </a:lnTo>
                <a:lnTo>
                  <a:pt x="4968587" y="3227560"/>
                </a:lnTo>
                <a:lnTo>
                  <a:pt x="4876346" y="3197420"/>
                </a:lnTo>
                <a:lnTo>
                  <a:pt x="4876346" y="3197420"/>
                </a:lnTo>
                <a:close/>
                <a:moveTo>
                  <a:pt x="4743899" y="3559234"/>
                </a:moveTo>
                <a:lnTo>
                  <a:pt x="4776471" y="3514215"/>
                </a:lnTo>
                <a:lnTo>
                  <a:pt x="4914133" y="3559234"/>
                </a:lnTo>
                <a:lnTo>
                  <a:pt x="4776471" y="3604380"/>
                </a:lnTo>
                <a:close/>
                <a:moveTo>
                  <a:pt x="4857134" y="3736100"/>
                </a:moveTo>
                <a:lnTo>
                  <a:pt x="4720235" y="3689671"/>
                </a:lnTo>
                <a:lnTo>
                  <a:pt x="4720235" y="3633879"/>
                </a:lnTo>
                <a:lnTo>
                  <a:pt x="4772781" y="3616693"/>
                </a:lnTo>
                <a:close/>
                <a:moveTo>
                  <a:pt x="4783850" y="3503057"/>
                </a:moveTo>
                <a:lnTo>
                  <a:pt x="4876091" y="3374800"/>
                </a:lnTo>
                <a:lnTo>
                  <a:pt x="4968333" y="3344659"/>
                </a:lnTo>
                <a:lnTo>
                  <a:pt x="5025332" y="3423666"/>
                </a:lnTo>
                <a:lnTo>
                  <a:pt x="5025332" y="3521526"/>
                </a:lnTo>
                <a:lnTo>
                  <a:pt x="4933091" y="3551666"/>
                </a:lnTo>
                <a:close/>
                <a:moveTo>
                  <a:pt x="4857516" y="3381213"/>
                </a:moveTo>
                <a:lnTo>
                  <a:pt x="4772144" y="3499338"/>
                </a:lnTo>
                <a:lnTo>
                  <a:pt x="4720235" y="3482023"/>
                </a:lnTo>
                <a:lnTo>
                  <a:pt x="4720235" y="3426359"/>
                </a:lnTo>
                <a:close/>
                <a:moveTo>
                  <a:pt x="4783850" y="3612973"/>
                </a:moveTo>
                <a:lnTo>
                  <a:pt x="4933091" y="3564107"/>
                </a:lnTo>
                <a:lnTo>
                  <a:pt x="5025587" y="3594248"/>
                </a:lnTo>
                <a:lnTo>
                  <a:pt x="5025587" y="3691723"/>
                </a:lnTo>
                <a:lnTo>
                  <a:pt x="4968587" y="3770858"/>
                </a:lnTo>
                <a:lnTo>
                  <a:pt x="4876346" y="3740589"/>
                </a:lnTo>
                <a:close/>
                <a:moveTo>
                  <a:pt x="4951666" y="3557951"/>
                </a:moveTo>
                <a:lnTo>
                  <a:pt x="5036783" y="3530119"/>
                </a:lnTo>
                <a:lnTo>
                  <a:pt x="5036783" y="3440339"/>
                </a:lnTo>
                <a:lnTo>
                  <a:pt x="5121900" y="3558336"/>
                </a:lnTo>
                <a:lnTo>
                  <a:pt x="5036783" y="3676461"/>
                </a:lnTo>
                <a:lnTo>
                  <a:pt x="5036783" y="3586681"/>
                </a:lnTo>
                <a:close/>
                <a:moveTo>
                  <a:pt x="5036783" y="3420331"/>
                </a:moveTo>
                <a:lnTo>
                  <a:pt x="5036783" y="3322471"/>
                </a:lnTo>
                <a:lnTo>
                  <a:pt x="5129025" y="3292330"/>
                </a:lnTo>
                <a:lnTo>
                  <a:pt x="5221266" y="3322599"/>
                </a:lnTo>
                <a:lnTo>
                  <a:pt x="5221266" y="3420203"/>
                </a:lnTo>
                <a:lnTo>
                  <a:pt x="5221266" y="3420203"/>
                </a:lnTo>
                <a:lnTo>
                  <a:pt x="5129025" y="3548460"/>
                </a:lnTo>
                <a:close/>
                <a:moveTo>
                  <a:pt x="5036783" y="3695828"/>
                </a:moveTo>
                <a:lnTo>
                  <a:pt x="5036783" y="3695828"/>
                </a:lnTo>
                <a:lnTo>
                  <a:pt x="5129025" y="3567570"/>
                </a:lnTo>
                <a:lnTo>
                  <a:pt x="5221266" y="3695828"/>
                </a:lnTo>
                <a:lnTo>
                  <a:pt x="5221266" y="3695828"/>
                </a:lnTo>
                <a:lnTo>
                  <a:pt x="5221266" y="3793431"/>
                </a:lnTo>
                <a:lnTo>
                  <a:pt x="5129025" y="3823700"/>
                </a:lnTo>
                <a:lnTo>
                  <a:pt x="5036783" y="3793431"/>
                </a:lnTo>
                <a:close/>
                <a:moveTo>
                  <a:pt x="5136022" y="3557951"/>
                </a:moveTo>
                <a:lnTo>
                  <a:pt x="5221266" y="3439954"/>
                </a:lnTo>
                <a:lnTo>
                  <a:pt x="5221266" y="3529734"/>
                </a:lnTo>
                <a:lnTo>
                  <a:pt x="5306383" y="3557566"/>
                </a:lnTo>
                <a:lnTo>
                  <a:pt x="5221266" y="3585526"/>
                </a:lnTo>
                <a:lnTo>
                  <a:pt x="5221266" y="3675306"/>
                </a:lnTo>
                <a:close/>
                <a:moveTo>
                  <a:pt x="5232717" y="3521783"/>
                </a:moveTo>
                <a:lnTo>
                  <a:pt x="5232717" y="3424051"/>
                </a:lnTo>
                <a:lnTo>
                  <a:pt x="5232717" y="3424051"/>
                </a:lnTo>
                <a:lnTo>
                  <a:pt x="5289716" y="3345044"/>
                </a:lnTo>
                <a:lnTo>
                  <a:pt x="5381830" y="3375185"/>
                </a:lnTo>
                <a:lnTo>
                  <a:pt x="5474072" y="3503442"/>
                </a:lnTo>
                <a:lnTo>
                  <a:pt x="5324577" y="3551923"/>
                </a:lnTo>
                <a:close/>
                <a:moveTo>
                  <a:pt x="5221266" y="3132650"/>
                </a:moveTo>
                <a:lnTo>
                  <a:pt x="5136022" y="3014525"/>
                </a:lnTo>
                <a:lnTo>
                  <a:pt x="5168593" y="2969379"/>
                </a:lnTo>
                <a:lnTo>
                  <a:pt x="5221266" y="2986565"/>
                </a:lnTo>
                <a:close/>
                <a:moveTo>
                  <a:pt x="5110449" y="3286559"/>
                </a:moveTo>
                <a:lnTo>
                  <a:pt x="5025587" y="3314134"/>
                </a:lnTo>
                <a:lnTo>
                  <a:pt x="5025587" y="3403914"/>
                </a:lnTo>
                <a:lnTo>
                  <a:pt x="4972913" y="3330936"/>
                </a:lnTo>
                <a:lnTo>
                  <a:pt x="4887797" y="3358768"/>
                </a:lnTo>
                <a:lnTo>
                  <a:pt x="4940470" y="3285789"/>
                </a:lnTo>
                <a:lnTo>
                  <a:pt x="4887797" y="3212939"/>
                </a:lnTo>
                <a:lnTo>
                  <a:pt x="4972913" y="3240771"/>
                </a:lnTo>
                <a:lnTo>
                  <a:pt x="5025587" y="3167793"/>
                </a:lnTo>
                <a:lnTo>
                  <a:pt x="5025587" y="3257573"/>
                </a:lnTo>
                <a:close/>
                <a:moveTo>
                  <a:pt x="5025332" y="2978742"/>
                </a:moveTo>
                <a:lnTo>
                  <a:pt x="4887542" y="3023888"/>
                </a:lnTo>
                <a:lnTo>
                  <a:pt x="4972659" y="2905635"/>
                </a:lnTo>
                <a:lnTo>
                  <a:pt x="5025587" y="2922180"/>
                </a:lnTo>
                <a:close/>
                <a:moveTo>
                  <a:pt x="4961717" y="2901787"/>
                </a:moveTo>
                <a:lnTo>
                  <a:pt x="4869603" y="3030044"/>
                </a:lnTo>
                <a:lnTo>
                  <a:pt x="4777361" y="3060185"/>
                </a:lnTo>
                <a:lnTo>
                  <a:pt x="4720235" y="2980537"/>
                </a:lnTo>
                <a:lnTo>
                  <a:pt x="4720235" y="2882805"/>
                </a:lnTo>
                <a:lnTo>
                  <a:pt x="4812477" y="2852537"/>
                </a:lnTo>
                <a:close/>
                <a:moveTo>
                  <a:pt x="4772908" y="3073523"/>
                </a:moveTo>
                <a:lnTo>
                  <a:pt x="4858152" y="3045692"/>
                </a:lnTo>
                <a:lnTo>
                  <a:pt x="4805479" y="3118670"/>
                </a:lnTo>
                <a:lnTo>
                  <a:pt x="4858025" y="3191649"/>
                </a:lnTo>
                <a:lnTo>
                  <a:pt x="4772908" y="3163688"/>
                </a:lnTo>
                <a:lnTo>
                  <a:pt x="4720235" y="3236410"/>
                </a:lnTo>
                <a:lnTo>
                  <a:pt x="4720235" y="3146630"/>
                </a:lnTo>
                <a:lnTo>
                  <a:pt x="4634991" y="3118670"/>
                </a:lnTo>
                <a:lnTo>
                  <a:pt x="4720235" y="3090838"/>
                </a:lnTo>
                <a:lnTo>
                  <a:pt x="4720235" y="3001058"/>
                </a:lnTo>
                <a:close/>
                <a:moveTo>
                  <a:pt x="4709293" y="3082373"/>
                </a:moveTo>
                <a:lnTo>
                  <a:pt x="4617052" y="3112514"/>
                </a:lnTo>
                <a:lnTo>
                  <a:pt x="4524810" y="3082373"/>
                </a:lnTo>
                <a:lnTo>
                  <a:pt x="4524810" y="2984641"/>
                </a:lnTo>
                <a:lnTo>
                  <a:pt x="4524810" y="2984641"/>
                </a:lnTo>
                <a:lnTo>
                  <a:pt x="4617052" y="2856384"/>
                </a:lnTo>
                <a:lnTo>
                  <a:pt x="4709293" y="2984641"/>
                </a:lnTo>
                <a:close/>
                <a:moveTo>
                  <a:pt x="4598476" y="3118542"/>
                </a:moveTo>
                <a:lnTo>
                  <a:pt x="4513359" y="3146502"/>
                </a:lnTo>
                <a:lnTo>
                  <a:pt x="4513359" y="3236282"/>
                </a:lnTo>
                <a:lnTo>
                  <a:pt x="4460686" y="3163176"/>
                </a:lnTo>
                <a:lnTo>
                  <a:pt x="4374424" y="3191520"/>
                </a:lnTo>
                <a:lnTo>
                  <a:pt x="4427097" y="3118542"/>
                </a:lnTo>
                <a:lnTo>
                  <a:pt x="4374424" y="3045563"/>
                </a:lnTo>
                <a:lnTo>
                  <a:pt x="4459541" y="3073395"/>
                </a:lnTo>
                <a:lnTo>
                  <a:pt x="4512214" y="3000417"/>
                </a:lnTo>
                <a:lnTo>
                  <a:pt x="4512214" y="3090197"/>
                </a:lnTo>
                <a:close/>
                <a:moveTo>
                  <a:pt x="4513359" y="2980922"/>
                </a:moveTo>
                <a:lnTo>
                  <a:pt x="4456360" y="3059928"/>
                </a:lnTo>
                <a:lnTo>
                  <a:pt x="4364118" y="3029788"/>
                </a:lnTo>
                <a:lnTo>
                  <a:pt x="4271877" y="2901531"/>
                </a:lnTo>
                <a:lnTo>
                  <a:pt x="4421117" y="2852665"/>
                </a:lnTo>
                <a:lnTo>
                  <a:pt x="4513359" y="2882933"/>
                </a:lnTo>
                <a:close/>
                <a:moveTo>
                  <a:pt x="4345543" y="3023760"/>
                </a:moveTo>
                <a:lnTo>
                  <a:pt x="4207880" y="2978613"/>
                </a:lnTo>
                <a:lnTo>
                  <a:pt x="4207880" y="2922180"/>
                </a:lnTo>
                <a:lnTo>
                  <a:pt x="4260426" y="2904865"/>
                </a:lnTo>
                <a:close/>
                <a:moveTo>
                  <a:pt x="4356994" y="3039535"/>
                </a:moveTo>
                <a:lnTo>
                  <a:pt x="4413992" y="3118670"/>
                </a:lnTo>
                <a:lnTo>
                  <a:pt x="4357121" y="3197677"/>
                </a:lnTo>
                <a:lnTo>
                  <a:pt x="4357121" y="3197677"/>
                </a:lnTo>
                <a:lnTo>
                  <a:pt x="4265006" y="3227817"/>
                </a:lnTo>
                <a:lnTo>
                  <a:pt x="4208007" y="3148682"/>
                </a:lnTo>
                <a:lnTo>
                  <a:pt x="4208007" y="2990285"/>
                </a:lnTo>
                <a:close/>
                <a:moveTo>
                  <a:pt x="4260426" y="3241540"/>
                </a:moveTo>
                <a:lnTo>
                  <a:pt x="4345543" y="3213709"/>
                </a:lnTo>
                <a:lnTo>
                  <a:pt x="4292997" y="3286559"/>
                </a:lnTo>
                <a:lnTo>
                  <a:pt x="4345670" y="3359537"/>
                </a:lnTo>
                <a:lnTo>
                  <a:pt x="4260426" y="3331705"/>
                </a:lnTo>
                <a:lnTo>
                  <a:pt x="4207880" y="3404684"/>
                </a:lnTo>
                <a:lnTo>
                  <a:pt x="4207880" y="3314904"/>
                </a:lnTo>
                <a:lnTo>
                  <a:pt x="4122254" y="3286303"/>
                </a:lnTo>
                <a:lnTo>
                  <a:pt x="4207371" y="3258342"/>
                </a:lnTo>
                <a:lnTo>
                  <a:pt x="4207371" y="3168562"/>
                </a:lnTo>
                <a:close/>
                <a:moveTo>
                  <a:pt x="4196811" y="3133035"/>
                </a:moveTo>
                <a:lnTo>
                  <a:pt x="4111694" y="3014910"/>
                </a:lnTo>
                <a:lnTo>
                  <a:pt x="4144138" y="2969763"/>
                </a:lnTo>
                <a:lnTo>
                  <a:pt x="4196811" y="2986950"/>
                </a:lnTo>
                <a:close/>
                <a:moveTo>
                  <a:pt x="4085994" y="3286944"/>
                </a:moveTo>
                <a:lnTo>
                  <a:pt x="4000877" y="3314775"/>
                </a:lnTo>
                <a:lnTo>
                  <a:pt x="4000877" y="3404555"/>
                </a:lnTo>
                <a:lnTo>
                  <a:pt x="3948204" y="3331577"/>
                </a:lnTo>
                <a:lnTo>
                  <a:pt x="3863087" y="3359409"/>
                </a:lnTo>
                <a:lnTo>
                  <a:pt x="3915760" y="3286431"/>
                </a:lnTo>
                <a:lnTo>
                  <a:pt x="3863214" y="3213581"/>
                </a:lnTo>
                <a:lnTo>
                  <a:pt x="3948204" y="3241412"/>
                </a:lnTo>
                <a:lnTo>
                  <a:pt x="4000877" y="3168434"/>
                </a:lnTo>
                <a:lnTo>
                  <a:pt x="4000877" y="3258214"/>
                </a:lnTo>
                <a:close/>
                <a:moveTo>
                  <a:pt x="4000877" y="2979126"/>
                </a:moveTo>
                <a:lnTo>
                  <a:pt x="3863087" y="3024273"/>
                </a:lnTo>
                <a:lnTo>
                  <a:pt x="3948204" y="2906020"/>
                </a:lnTo>
                <a:lnTo>
                  <a:pt x="4000877" y="2923334"/>
                </a:lnTo>
                <a:close/>
                <a:moveTo>
                  <a:pt x="3937262" y="2902172"/>
                </a:moveTo>
                <a:lnTo>
                  <a:pt x="3845147" y="3030429"/>
                </a:lnTo>
                <a:lnTo>
                  <a:pt x="3752906" y="3060570"/>
                </a:lnTo>
                <a:lnTo>
                  <a:pt x="3695907" y="2981563"/>
                </a:lnTo>
                <a:lnTo>
                  <a:pt x="3695907" y="2883831"/>
                </a:lnTo>
                <a:lnTo>
                  <a:pt x="3788148" y="2853562"/>
                </a:lnTo>
                <a:close/>
                <a:moveTo>
                  <a:pt x="3748453" y="3073908"/>
                </a:moveTo>
                <a:lnTo>
                  <a:pt x="3833697" y="3046077"/>
                </a:lnTo>
                <a:lnTo>
                  <a:pt x="3778733" y="3118286"/>
                </a:lnTo>
                <a:lnTo>
                  <a:pt x="3831407" y="3191264"/>
                </a:lnTo>
                <a:lnTo>
                  <a:pt x="3746163" y="3163304"/>
                </a:lnTo>
                <a:lnTo>
                  <a:pt x="3693617" y="3236410"/>
                </a:lnTo>
                <a:lnTo>
                  <a:pt x="3693617" y="3146630"/>
                </a:lnTo>
                <a:lnTo>
                  <a:pt x="3608500" y="3118670"/>
                </a:lnTo>
                <a:lnTo>
                  <a:pt x="3693617" y="3090838"/>
                </a:lnTo>
                <a:lnTo>
                  <a:pt x="3693617" y="3001058"/>
                </a:lnTo>
                <a:close/>
                <a:moveTo>
                  <a:pt x="3684838" y="3082758"/>
                </a:moveTo>
                <a:lnTo>
                  <a:pt x="3592596" y="3112899"/>
                </a:lnTo>
                <a:lnTo>
                  <a:pt x="3500354" y="3082758"/>
                </a:lnTo>
                <a:lnTo>
                  <a:pt x="3500354" y="2985026"/>
                </a:lnTo>
                <a:lnTo>
                  <a:pt x="3500354" y="2985026"/>
                </a:lnTo>
                <a:lnTo>
                  <a:pt x="3592596" y="2856769"/>
                </a:lnTo>
                <a:lnTo>
                  <a:pt x="3684838" y="2985026"/>
                </a:lnTo>
                <a:close/>
                <a:moveTo>
                  <a:pt x="3574021" y="3118927"/>
                </a:moveTo>
                <a:lnTo>
                  <a:pt x="3486105" y="3146117"/>
                </a:lnTo>
                <a:lnTo>
                  <a:pt x="3486105" y="3235897"/>
                </a:lnTo>
                <a:lnTo>
                  <a:pt x="3433431" y="3162791"/>
                </a:lnTo>
                <a:lnTo>
                  <a:pt x="3348823" y="3191520"/>
                </a:lnTo>
                <a:lnTo>
                  <a:pt x="3401369" y="3118542"/>
                </a:lnTo>
                <a:lnTo>
                  <a:pt x="3348696" y="3045563"/>
                </a:lnTo>
                <a:lnTo>
                  <a:pt x="3433813" y="3073395"/>
                </a:lnTo>
                <a:lnTo>
                  <a:pt x="3486486" y="3000417"/>
                </a:lnTo>
                <a:lnTo>
                  <a:pt x="3486486" y="3090197"/>
                </a:lnTo>
                <a:close/>
                <a:moveTo>
                  <a:pt x="3486105" y="2980537"/>
                </a:moveTo>
                <a:lnTo>
                  <a:pt x="3429105" y="3059543"/>
                </a:lnTo>
                <a:lnTo>
                  <a:pt x="3336864" y="3029403"/>
                </a:lnTo>
                <a:lnTo>
                  <a:pt x="3244622" y="2901146"/>
                </a:lnTo>
                <a:lnTo>
                  <a:pt x="3393863" y="2852280"/>
                </a:lnTo>
                <a:lnTo>
                  <a:pt x="3486105" y="2882549"/>
                </a:lnTo>
                <a:close/>
                <a:moveTo>
                  <a:pt x="3318416" y="3023375"/>
                </a:moveTo>
                <a:lnTo>
                  <a:pt x="3180753" y="2978228"/>
                </a:lnTo>
                <a:lnTo>
                  <a:pt x="3180753" y="2922180"/>
                </a:lnTo>
                <a:lnTo>
                  <a:pt x="3233299" y="2904865"/>
                </a:lnTo>
                <a:close/>
                <a:moveTo>
                  <a:pt x="3329866" y="3039151"/>
                </a:moveTo>
                <a:lnTo>
                  <a:pt x="3386865" y="3118286"/>
                </a:lnTo>
                <a:lnTo>
                  <a:pt x="3329866" y="3197292"/>
                </a:lnTo>
                <a:lnTo>
                  <a:pt x="3329866" y="3197292"/>
                </a:lnTo>
                <a:lnTo>
                  <a:pt x="3237752" y="3227432"/>
                </a:lnTo>
                <a:lnTo>
                  <a:pt x="3180753" y="3148426"/>
                </a:lnTo>
                <a:lnTo>
                  <a:pt x="3180753" y="2990285"/>
                </a:lnTo>
                <a:close/>
                <a:moveTo>
                  <a:pt x="3233171" y="3241156"/>
                </a:moveTo>
                <a:lnTo>
                  <a:pt x="3318288" y="3213324"/>
                </a:lnTo>
                <a:lnTo>
                  <a:pt x="3265742" y="3286174"/>
                </a:lnTo>
                <a:lnTo>
                  <a:pt x="3318416" y="3359153"/>
                </a:lnTo>
                <a:lnTo>
                  <a:pt x="3233299" y="3331321"/>
                </a:lnTo>
                <a:lnTo>
                  <a:pt x="3180753" y="3404299"/>
                </a:lnTo>
                <a:lnTo>
                  <a:pt x="3180753" y="3314519"/>
                </a:lnTo>
                <a:lnTo>
                  <a:pt x="3095636" y="3286687"/>
                </a:lnTo>
                <a:lnTo>
                  <a:pt x="3180753" y="3258727"/>
                </a:lnTo>
                <a:lnTo>
                  <a:pt x="3180753" y="3168947"/>
                </a:lnTo>
                <a:close/>
                <a:moveTo>
                  <a:pt x="3169557" y="3132650"/>
                </a:moveTo>
                <a:lnTo>
                  <a:pt x="3084440" y="3014525"/>
                </a:lnTo>
                <a:lnTo>
                  <a:pt x="3116883" y="2969379"/>
                </a:lnTo>
                <a:lnTo>
                  <a:pt x="3169557" y="2986565"/>
                </a:lnTo>
                <a:close/>
                <a:moveTo>
                  <a:pt x="3058739" y="3286559"/>
                </a:moveTo>
                <a:lnTo>
                  <a:pt x="2973623" y="3314390"/>
                </a:lnTo>
                <a:lnTo>
                  <a:pt x="2973623" y="3404171"/>
                </a:lnTo>
                <a:lnTo>
                  <a:pt x="2921077" y="3331193"/>
                </a:lnTo>
                <a:lnTo>
                  <a:pt x="2835833" y="3359024"/>
                </a:lnTo>
                <a:lnTo>
                  <a:pt x="2888506" y="3286046"/>
                </a:lnTo>
                <a:lnTo>
                  <a:pt x="2835960" y="3213196"/>
                </a:lnTo>
                <a:lnTo>
                  <a:pt x="2921077" y="3241027"/>
                </a:lnTo>
                <a:lnTo>
                  <a:pt x="2973623" y="3168049"/>
                </a:lnTo>
                <a:lnTo>
                  <a:pt x="2973623" y="3257829"/>
                </a:lnTo>
                <a:close/>
                <a:moveTo>
                  <a:pt x="2973623" y="2978742"/>
                </a:moveTo>
                <a:lnTo>
                  <a:pt x="2835833" y="3023888"/>
                </a:lnTo>
                <a:lnTo>
                  <a:pt x="2921077" y="2905635"/>
                </a:lnTo>
                <a:lnTo>
                  <a:pt x="2973623" y="2922950"/>
                </a:lnTo>
                <a:close/>
                <a:moveTo>
                  <a:pt x="2910008" y="2901787"/>
                </a:moveTo>
                <a:lnTo>
                  <a:pt x="2817766" y="3030044"/>
                </a:lnTo>
                <a:lnTo>
                  <a:pt x="2725524" y="3060185"/>
                </a:lnTo>
                <a:lnTo>
                  <a:pt x="2668525" y="2981179"/>
                </a:lnTo>
                <a:lnTo>
                  <a:pt x="2668525" y="2883447"/>
                </a:lnTo>
                <a:lnTo>
                  <a:pt x="2760767" y="2853178"/>
                </a:lnTo>
                <a:close/>
                <a:moveTo>
                  <a:pt x="2721198" y="3073523"/>
                </a:moveTo>
                <a:lnTo>
                  <a:pt x="2806315" y="3045692"/>
                </a:lnTo>
                <a:lnTo>
                  <a:pt x="2753642" y="3118670"/>
                </a:lnTo>
                <a:lnTo>
                  <a:pt x="2806315" y="3191649"/>
                </a:lnTo>
                <a:lnTo>
                  <a:pt x="2721071" y="3163688"/>
                </a:lnTo>
                <a:lnTo>
                  <a:pt x="2668525" y="3236795"/>
                </a:lnTo>
                <a:lnTo>
                  <a:pt x="2668525" y="3147015"/>
                </a:lnTo>
                <a:lnTo>
                  <a:pt x="2582772" y="3118157"/>
                </a:lnTo>
                <a:lnTo>
                  <a:pt x="2667889" y="3090325"/>
                </a:lnTo>
                <a:lnTo>
                  <a:pt x="2667889" y="3000545"/>
                </a:lnTo>
                <a:close/>
                <a:moveTo>
                  <a:pt x="2657584" y="3082373"/>
                </a:moveTo>
                <a:lnTo>
                  <a:pt x="2565342" y="3112514"/>
                </a:lnTo>
                <a:lnTo>
                  <a:pt x="2473100" y="3082373"/>
                </a:lnTo>
                <a:lnTo>
                  <a:pt x="2473100" y="2984641"/>
                </a:lnTo>
                <a:lnTo>
                  <a:pt x="2473100" y="2984641"/>
                </a:lnTo>
                <a:lnTo>
                  <a:pt x="2565342" y="2856384"/>
                </a:lnTo>
                <a:lnTo>
                  <a:pt x="2657584" y="2984641"/>
                </a:lnTo>
                <a:close/>
                <a:moveTo>
                  <a:pt x="2546893" y="3118542"/>
                </a:moveTo>
                <a:lnTo>
                  <a:pt x="2461649" y="3146502"/>
                </a:lnTo>
                <a:lnTo>
                  <a:pt x="2461649" y="3236282"/>
                </a:lnTo>
                <a:lnTo>
                  <a:pt x="2409104" y="3163176"/>
                </a:lnTo>
                <a:lnTo>
                  <a:pt x="2323096" y="3191520"/>
                </a:lnTo>
                <a:lnTo>
                  <a:pt x="2375642" y="3118542"/>
                </a:lnTo>
                <a:lnTo>
                  <a:pt x="2322969" y="3045563"/>
                </a:lnTo>
                <a:lnTo>
                  <a:pt x="2408213" y="3073395"/>
                </a:lnTo>
                <a:lnTo>
                  <a:pt x="2460759" y="3000417"/>
                </a:lnTo>
                <a:lnTo>
                  <a:pt x="2460759" y="3090197"/>
                </a:lnTo>
                <a:close/>
                <a:moveTo>
                  <a:pt x="2461649" y="2980922"/>
                </a:moveTo>
                <a:lnTo>
                  <a:pt x="2404650" y="3059928"/>
                </a:lnTo>
                <a:lnTo>
                  <a:pt x="2312409" y="3029788"/>
                </a:lnTo>
                <a:lnTo>
                  <a:pt x="2220294" y="2901531"/>
                </a:lnTo>
                <a:lnTo>
                  <a:pt x="2369408" y="2852665"/>
                </a:lnTo>
                <a:lnTo>
                  <a:pt x="2461649" y="2882933"/>
                </a:lnTo>
                <a:close/>
                <a:moveTo>
                  <a:pt x="2293960" y="3023760"/>
                </a:moveTo>
                <a:lnTo>
                  <a:pt x="2156170" y="2978613"/>
                </a:lnTo>
                <a:lnTo>
                  <a:pt x="2156170" y="2922180"/>
                </a:lnTo>
                <a:lnTo>
                  <a:pt x="2208844" y="2904865"/>
                </a:lnTo>
                <a:close/>
                <a:moveTo>
                  <a:pt x="2305411" y="3039535"/>
                </a:moveTo>
                <a:lnTo>
                  <a:pt x="2362410" y="3118670"/>
                </a:lnTo>
                <a:lnTo>
                  <a:pt x="2305411" y="3197677"/>
                </a:lnTo>
                <a:lnTo>
                  <a:pt x="2305411" y="3197677"/>
                </a:lnTo>
                <a:lnTo>
                  <a:pt x="2213169" y="3227817"/>
                </a:lnTo>
                <a:lnTo>
                  <a:pt x="2156170" y="3148682"/>
                </a:lnTo>
                <a:lnTo>
                  <a:pt x="2156170" y="2990285"/>
                </a:lnTo>
                <a:close/>
                <a:moveTo>
                  <a:pt x="2208844" y="3241540"/>
                </a:moveTo>
                <a:lnTo>
                  <a:pt x="2293960" y="3213709"/>
                </a:lnTo>
                <a:lnTo>
                  <a:pt x="2241287" y="3286559"/>
                </a:lnTo>
                <a:lnTo>
                  <a:pt x="2293960" y="3359537"/>
                </a:lnTo>
                <a:lnTo>
                  <a:pt x="2208844" y="3331705"/>
                </a:lnTo>
                <a:lnTo>
                  <a:pt x="2156170" y="3404684"/>
                </a:lnTo>
                <a:lnTo>
                  <a:pt x="2156170" y="3314904"/>
                </a:lnTo>
                <a:lnTo>
                  <a:pt x="2071053" y="3287072"/>
                </a:lnTo>
                <a:lnTo>
                  <a:pt x="2156170" y="3259112"/>
                </a:lnTo>
                <a:lnTo>
                  <a:pt x="2156170" y="3169332"/>
                </a:lnTo>
                <a:close/>
                <a:moveTo>
                  <a:pt x="2145229" y="3133035"/>
                </a:moveTo>
                <a:lnTo>
                  <a:pt x="2060112" y="3014910"/>
                </a:lnTo>
                <a:lnTo>
                  <a:pt x="2092555" y="2969763"/>
                </a:lnTo>
                <a:lnTo>
                  <a:pt x="2143829" y="2986309"/>
                </a:lnTo>
                <a:close/>
                <a:moveTo>
                  <a:pt x="2034539" y="3286944"/>
                </a:moveTo>
                <a:lnTo>
                  <a:pt x="1949295" y="3314775"/>
                </a:lnTo>
                <a:lnTo>
                  <a:pt x="1949295" y="3404555"/>
                </a:lnTo>
                <a:lnTo>
                  <a:pt x="1895731" y="3331321"/>
                </a:lnTo>
                <a:lnTo>
                  <a:pt x="1810614" y="3359153"/>
                </a:lnTo>
                <a:lnTo>
                  <a:pt x="1863160" y="3286174"/>
                </a:lnTo>
                <a:lnTo>
                  <a:pt x="1810614" y="3213324"/>
                </a:lnTo>
                <a:lnTo>
                  <a:pt x="1895731" y="3241156"/>
                </a:lnTo>
                <a:lnTo>
                  <a:pt x="1948277" y="3168177"/>
                </a:lnTo>
                <a:lnTo>
                  <a:pt x="1948277" y="3257957"/>
                </a:lnTo>
                <a:close/>
                <a:moveTo>
                  <a:pt x="1949295" y="2979126"/>
                </a:moveTo>
                <a:lnTo>
                  <a:pt x="1811632" y="3024273"/>
                </a:lnTo>
                <a:lnTo>
                  <a:pt x="1896749" y="2906020"/>
                </a:lnTo>
                <a:lnTo>
                  <a:pt x="1947895" y="2922180"/>
                </a:lnTo>
                <a:close/>
                <a:moveTo>
                  <a:pt x="1885680" y="2902172"/>
                </a:moveTo>
                <a:lnTo>
                  <a:pt x="1793438" y="3030429"/>
                </a:lnTo>
                <a:lnTo>
                  <a:pt x="1701196" y="3060570"/>
                </a:lnTo>
                <a:lnTo>
                  <a:pt x="1644197" y="2981563"/>
                </a:lnTo>
                <a:lnTo>
                  <a:pt x="1644197" y="2883831"/>
                </a:lnTo>
                <a:lnTo>
                  <a:pt x="1736439" y="2853562"/>
                </a:lnTo>
                <a:close/>
                <a:moveTo>
                  <a:pt x="1696870" y="3073908"/>
                </a:moveTo>
                <a:lnTo>
                  <a:pt x="1781987" y="3046077"/>
                </a:lnTo>
                <a:lnTo>
                  <a:pt x="1729314" y="3119055"/>
                </a:lnTo>
                <a:lnTo>
                  <a:pt x="1781987" y="3192033"/>
                </a:lnTo>
                <a:lnTo>
                  <a:pt x="1696870" y="3164073"/>
                </a:lnTo>
                <a:lnTo>
                  <a:pt x="1644197" y="3237180"/>
                </a:lnTo>
                <a:lnTo>
                  <a:pt x="1644197" y="3147400"/>
                </a:lnTo>
                <a:lnTo>
                  <a:pt x="1559080" y="3119440"/>
                </a:lnTo>
                <a:lnTo>
                  <a:pt x="1644197" y="3091608"/>
                </a:lnTo>
                <a:lnTo>
                  <a:pt x="1644197" y="3001828"/>
                </a:lnTo>
                <a:close/>
                <a:moveTo>
                  <a:pt x="1644197" y="3427129"/>
                </a:moveTo>
                <a:lnTo>
                  <a:pt x="1781987" y="3381982"/>
                </a:lnTo>
                <a:lnTo>
                  <a:pt x="1695089" y="3499338"/>
                </a:lnTo>
                <a:lnTo>
                  <a:pt x="1642416" y="3482023"/>
                </a:lnTo>
                <a:close/>
                <a:moveTo>
                  <a:pt x="1701196" y="3513702"/>
                </a:moveTo>
                <a:lnTo>
                  <a:pt x="1838986" y="3558721"/>
                </a:lnTo>
                <a:lnTo>
                  <a:pt x="1701196" y="3603867"/>
                </a:lnTo>
                <a:lnTo>
                  <a:pt x="1666717" y="3557951"/>
                </a:lnTo>
                <a:close/>
                <a:moveTo>
                  <a:pt x="1781987" y="3735587"/>
                </a:moveTo>
                <a:lnTo>
                  <a:pt x="1644197" y="3690441"/>
                </a:lnTo>
                <a:lnTo>
                  <a:pt x="1644197" y="3634649"/>
                </a:lnTo>
                <a:lnTo>
                  <a:pt x="1696870" y="3617462"/>
                </a:lnTo>
                <a:close/>
                <a:moveTo>
                  <a:pt x="1793438" y="3751491"/>
                </a:moveTo>
                <a:lnTo>
                  <a:pt x="1850437" y="3830498"/>
                </a:lnTo>
                <a:lnTo>
                  <a:pt x="1793438" y="3909632"/>
                </a:lnTo>
                <a:lnTo>
                  <a:pt x="1793438" y="3909632"/>
                </a:lnTo>
                <a:lnTo>
                  <a:pt x="1701196" y="3939901"/>
                </a:lnTo>
                <a:lnTo>
                  <a:pt x="1644197" y="3860766"/>
                </a:lnTo>
                <a:lnTo>
                  <a:pt x="1644197" y="3701856"/>
                </a:lnTo>
                <a:close/>
                <a:moveTo>
                  <a:pt x="1642416" y="4135493"/>
                </a:moveTo>
                <a:lnTo>
                  <a:pt x="1642416" y="4135493"/>
                </a:lnTo>
                <a:lnTo>
                  <a:pt x="1699288" y="4056487"/>
                </a:lnTo>
                <a:lnTo>
                  <a:pt x="1791529" y="4086755"/>
                </a:lnTo>
                <a:lnTo>
                  <a:pt x="1883771" y="4215013"/>
                </a:lnTo>
                <a:lnTo>
                  <a:pt x="1734530" y="4263879"/>
                </a:lnTo>
                <a:lnTo>
                  <a:pt x="1642289" y="4233739"/>
                </a:lnTo>
                <a:close/>
                <a:moveTo>
                  <a:pt x="1810232" y="4092656"/>
                </a:moveTo>
                <a:lnTo>
                  <a:pt x="1947895" y="4137802"/>
                </a:lnTo>
                <a:lnTo>
                  <a:pt x="1947895" y="4193594"/>
                </a:lnTo>
                <a:lnTo>
                  <a:pt x="1895731" y="4210780"/>
                </a:lnTo>
                <a:close/>
                <a:moveTo>
                  <a:pt x="1798782" y="4076751"/>
                </a:moveTo>
                <a:lnTo>
                  <a:pt x="1741782" y="3997745"/>
                </a:lnTo>
                <a:lnTo>
                  <a:pt x="1798654" y="3918739"/>
                </a:lnTo>
                <a:lnTo>
                  <a:pt x="1798654" y="3918739"/>
                </a:lnTo>
                <a:lnTo>
                  <a:pt x="1890769" y="3888598"/>
                </a:lnTo>
                <a:lnTo>
                  <a:pt x="1947768" y="3967605"/>
                </a:lnTo>
                <a:lnTo>
                  <a:pt x="1947768" y="4125746"/>
                </a:lnTo>
                <a:close/>
                <a:moveTo>
                  <a:pt x="1895731" y="3874875"/>
                </a:moveTo>
                <a:lnTo>
                  <a:pt x="1810614" y="3902707"/>
                </a:lnTo>
                <a:lnTo>
                  <a:pt x="1863160" y="3829728"/>
                </a:lnTo>
                <a:lnTo>
                  <a:pt x="1810614" y="3756750"/>
                </a:lnTo>
                <a:lnTo>
                  <a:pt x="1895731" y="3784710"/>
                </a:lnTo>
                <a:lnTo>
                  <a:pt x="1948277" y="3711603"/>
                </a:lnTo>
                <a:lnTo>
                  <a:pt x="1948277" y="3801383"/>
                </a:lnTo>
                <a:lnTo>
                  <a:pt x="2033521" y="3829343"/>
                </a:lnTo>
                <a:lnTo>
                  <a:pt x="1948277" y="3857175"/>
                </a:lnTo>
                <a:lnTo>
                  <a:pt x="1948277" y="3946955"/>
                </a:lnTo>
                <a:close/>
                <a:moveTo>
                  <a:pt x="1959346" y="3983380"/>
                </a:moveTo>
                <a:lnTo>
                  <a:pt x="2044590" y="4101505"/>
                </a:lnTo>
                <a:lnTo>
                  <a:pt x="2012019" y="4146652"/>
                </a:lnTo>
                <a:lnTo>
                  <a:pt x="1959346" y="4129337"/>
                </a:lnTo>
                <a:close/>
                <a:moveTo>
                  <a:pt x="2070163" y="3829471"/>
                </a:moveTo>
                <a:lnTo>
                  <a:pt x="2155280" y="3801511"/>
                </a:lnTo>
                <a:lnTo>
                  <a:pt x="2155280" y="3711731"/>
                </a:lnTo>
                <a:lnTo>
                  <a:pt x="2207953" y="3784838"/>
                </a:lnTo>
                <a:lnTo>
                  <a:pt x="2293070" y="3756878"/>
                </a:lnTo>
                <a:lnTo>
                  <a:pt x="2240397" y="3829856"/>
                </a:lnTo>
                <a:lnTo>
                  <a:pt x="2293070" y="3902835"/>
                </a:lnTo>
                <a:lnTo>
                  <a:pt x="2207953" y="3875003"/>
                </a:lnTo>
                <a:lnTo>
                  <a:pt x="2155280" y="3948238"/>
                </a:lnTo>
                <a:lnTo>
                  <a:pt x="2155280" y="3858458"/>
                </a:lnTo>
                <a:close/>
                <a:moveTo>
                  <a:pt x="2155280" y="4137289"/>
                </a:moveTo>
                <a:lnTo>
                  <a:pt x="2293070" y="4092142"/>
                </a:lnTo>
                <a:lnTo>
                  <a:pt x="2207953" y="4210267"/>
                </a:lnTo>
                <a:lnTo>
                  <a:pt x="2155280" y="4193081"/>
                </a:lnTo>
                <a:close/>
                <a:moveTo>
                  <a:pt x="2218895" y="4214243"/>
                </a:moveTo>
                <a:lnTo>
                  <a:pt x="2311009" y="4085986"/>
                </a:lnTo>
                <a:lnTo>
                  <a:pt x="2403251" y="4055717"/>
                </a:lnTo>
                <a:lnTo>
                  <a:pt x="2460250" y="4134852"/>
                </a:lnTo>
                <a:lnTo>
                  <a:pt x="2460250" y="4134852"/>
                </a:lnTo>
                <a:lnTo>
                  <a:pt x="2460250" y="4232584"/>
                </a:lnTo>
                <a:lnTo>
                  <a:pt x="2368008" y="4262724"/>
                </a:lnTo>
                <a:close/>
                <a:moveTo>
                  <a:pt x="2407704" y="4042507"/>
                </a:moveTo>
                <a:lnTo>
                  <a:pt x="2322460" y="4070467"/>
                </a:lnTo>
                <a:lnTo>
                  <a:pt x="2375133" y="3997488"/>
                </a:lnTo>
                <a:lnTo>
                  <a:pt x="2322587" y="3924510"/>
                </a:lnTo>
                <a:lnTo>
                  <a:pt x="2407704" y="3952342"/>
                </a:lnTo>
                <a:lnTo>
                  <a:pt x="2460250" y="3879364"/>
                </a:lnTo>
                <a:lnTo>
                  <a:pt x="2460250" y="3969144"/>
                </a:lnTo>
                <a:lnTo>
                  <a:pt x="2545494" y="3996975"/>
                </a:lnTo>
                <a:lnTo>
                  <a:pt x="2460250" y="4024936"/>
                </a:lnTo>
                <a:lnTo>
                  <a:pt x="2460250" y="4114716"/>
                </a:lnTo>
                <a:close/>
                <a:moveTo>
                  <a:pt x="2582772" y="3997745"/>
                </a:moveTo>
                <a:lnTo>
                  <a:pt x="2667889" y="3969913"/>
                </a:lnTo>
                <a:lnTo>
                  <a:pt x="2667889" y="3880133"/>
                </a:lnTo>
                <a:lnTo>
                  <a:pt x="2720435" y="3953112"/>
                </a:lnTo>
                <a:lnTo>
                  <a:pt x="2805679" y="3925280"/>
                </a:lnTo>
                <a:lnTo>
                  <a:pt x="2753006" y="3998258"/>
                </a:lnTo>
                <a:lnTo>
                  <a:pt x="2805679" y="4071236"/>
                </a:lnTo>
                <a:lnTo>
                  <a:pt x="2720562" y="4043276"/>
                </a:lnTo>
                <a:lnTo>
                  <a:pt x="2667889" y="4116255"/>
                </a:lnTo>
                <a:lnTo>
                  <a:pt x="2667889" y="4026475"/>
                </a:lnTo>
                <a:close/>
                <a:moveTo>
                  <a:pt x="2667889" y="4135493"/>
                </a:moveTo>
                <a:lnTo>
                  <a:pt x="2667889" y="4135493"/>
                </a:lnTo>
                <a:lnTo>
                  <a:pt x="2724888" y="4056487"/>
                </a:lnTo>
                <a:lnTo>
                  <a:pt x="2817130" y="4086755"/>
                </a:lnTo>
                <a:lnTo>
                  <a:pt x="2909371" y="4215013"/>
                </a:lnTo>
                <a:lnTo>
                  <a:pt x="2760894" y="4263366"/>
                </a:lnTo>
                <a:lnTo>
                  <a:pt x="2668652" y="4233225"/>
                </a:lnTo>
                <a:close/>
                <a:moveTo>
                  <a:pt x="2835578" y="4092656"/>
                </a:moveTo>
                <a:lnTo>
                  <a:pt x="2973368" y="4137802"/>
                </a:lnTo>
                <a:lnTo>
                  <a:pt x="2973368" y="4193594"/>
                </a:lnTo>
                <a:lnTo>
                  <a:pt x="2920822" y="4210780"/>
                </a:lnTo>
                <a:close/>
                <a:moveTo>
                  <a:pt x="2824509" y="4076495"/>
                </a:moveTo>
                <a:lnTo>
                  <a:pt x="2767510" y="3997488"/>
                </a:lnTo>
                <a:lnTo>
                  <a:pt x="2824509" y="3918739"/>
                </a:lnTo>
                <a:lnTo>
                  <a:pt x="2824509" y="3918739"/>
                </a:lnTo>
                <a:lnTo>
                  <a:pt x="2916624" y="3888598"/>
                </a:lnTo>
                <a:lnTo>
                  <a:pt x="2973623" y="3967605"/>
                </a:lnTo>
                <a:lnTo>
                  <a:pt x="2973623" y="4125746"/>
                </a:lnTo>
                <a:close/>
                <a:moveTo>
                  <a:pt x="2921077" y="3874618"/>
                </a:moveTo>
                <a:lnTo>
                  <a:pt x="2835960" y="3902450"/>
                </a:lnTo>
                <a:lnTo>
                  <a:pt x="2888506" y="3829471"/>
                </a:lnTo>
                <a:lnTo>
                  <a:pt x="2835833" y="3756493"/>
                </a:lnTo>
                <a:lnTo>
                  <a:pt x="2921077" y="3784453"/>
                </a:lnTo>
                <a:lnTo>
                  <a:pt x="2973623" y="3711347"/>
                </a:lnTo>
                <a:lnTo>
                  <a:pt x="2973623" y="3801127"/>
                </a:lnTo>
                <a:lnTo>
                  <a:pt x="3058739" y="3829087"/>
                </a:lnTo>
                <a:lnTo>
                  <a:pt x="2973623" y="3856919"/>
                </a:lnTo>
                <a:lnTo>
                  <a:pt x="2973623" y="3946699"/>
                </a:lnTo>
                <a:close/>
                <a:moveTo>
                  <a:pt x="2984691" y="3983124"/>
                </a:moveTo>
                <a:lnTo>
                  <a:pt x="3069808" y="4101249"/>
                </a:lnTo>
                <a:lnTo>
                  <a:pt x="3037365" y="4146395"/>
                </a:lnTo>
                <a:lnTo>
                  <a:pt x="2984691" y="4129081"/>
                </a:lnTo>
                <a:close/>
                <a:moveTo>
                  <a:pt x="3095509" y="3829215"/>
                </a:moveTo>
                <a:lnTo>
                  <a:pt x="3180626" y="3801255"/>
                </a:lnTo>
                <a:lnTo>
                  <a:pt x="3180626" y="3711475"/>
                </a:lnTo>
                <a:lnTo>
                  <a:pt x="3233299" y="3784581"/>
                </a:lnTo>
                <a:lnTo>
                  <a:pt x="3318416" y="3756621"/>
                </a:lnTo>
                <a:lnTo>
                  <a:pt x="3265742" y="3829600"/>
                </a:lnTo>
                <a:lnTo>
                  <a:pt x="3318288" y="3902578"/>
                </a:lnTo>
                <a:lnTo>
                  <a:pt x="3233171" y="3874746"/>
                </a:lnTo>
                <a:lnTo>
                  <a:pt x="3180753" y="3948238"/>
                </a:lnTo>
                <a:lnTo>
                  <a:pt x="3180753" y="3858458"/>
                </a:lnTo>
                <a:close/>
                <a:moveTo>
                  <a:pt x="3180626" y="4137032"/>
                </a:moveTo>
                <a:lnTo>
                  <a:pt x="3318416" y="4091886"/>
                </a:lnTo>
                <a:lnTo>
                  <a:pt x="3233171" y="4210011"/>
                </a:lnTo>
                <a:lnTo>
                  <a:pt x="3180753" y="4193594"/>
                </a:lnTo>
                <a:close/>
                <a:moveTo>
                  <a:pt x="3244241" y="4213987"/>
                </a:moveTo>
                <a:lnTo>
                  <a:pt x="3336482" y="4085730"/>
                </a:lnTo>
                <a:lnTo>
                  <a:pt x="3428724" y="4055461"/>
                </a:lnTo>
                <a:lnTo>
                  <a:pt x="3486105" y="4135493"/>
                </a:lnTo>
                <a:lnTo>
                  <a:pt x="3486105" y="4135493"/>
                </a:lnTo>
                <a:lnTo>
                  <a:pt x="3486105" y="4233225"/>
                </a:lnTo>
                <a:lnTo>
                  <a:pt x="3393863" y="4263366"/>
                </a:lnTo>
                <a:close/>
                <a:moveTo>
                  <a:pt x="3433050" y="4042250"/>
                </a:moveTo>
                <a:lnTo>
                  <a:pt x="3347933" y="4070211"/>
                </a:lnTo>
                <a:lnTo>
                  <a:pt x="3400606" y="3997232"/>
                </a:lnTo>
                <a:lnTo>
                  <a:pt x="3348060" y="3924254"/>
                </a:lnTo>
                <a:lnTo>
                  <a:pt x="3433050" y="3952085"/>
                </a:lnTo>
                <a:lnTo>
                  <a:pt x="3485723" y="3879107"/>
                </a:lnTo>
                <a:lnTo>
                  <a:pt x="3485723" y="3968887"/>
                </a:lnTo>
                <a:lnTo>
                  <a:pt x="3570840" y="3996719"/>
                </a:lnTo>
                <a:lnTo>
                  <a:pt x="3486105" y="4025192"/>
                </a:lnTo>
                <a:lnTo>
                  <a:pt x="3486105" y="4114972"/>
                </a:lnTo>
                <a:close/>
                <a:moveTo>
                  <a:pt x="3607991" y="3997232"/>
                </a:moveTo>
                <a:lnTo>
                  <a:pt x="3693108" y="3969400"/>
                </a:lnTo>
                <a:lnTo>
                  <a:pt x="3693108" y="3879620"/>
                </a:lnTo>
                <a:lnTo>
                  <a:pt x="3745654" y="3952598"/>
                </a:lnTo>
                <a:lnTo>
                  <a:pt x="3830770" y="3924767"/>
                </a:lnTo>
                <a:lnTo>
                  <a:pt x="3778733" y="3997745"/>
                </a:lnTo>
                <a:lnTo>
                  <a:pt x="3831407" y="4070723"/>
                </a:lnTo>
                <a:lnTo>
                  <a:pt x="3746163" y="4042763"/>
                </a:lnTo>
                <a:lnTo>
                  <a:pt x="3693617" y="4115742"/>
                </a:lnTo>
                <a:lnTo>
                  <a:pt x="3693617" y="4025962"/>
                </a:lnTo>
                <a:close/>
                <a:moveTo>
                  <a:pt x="3693108" y="4134980"/>
                </a:moveTo>
                <a:lnTo>
                  <a:pt x="3693108" y="4134980"/>
                </a:lnTo>
                <a:lnTo>
                  <a:pt x="3750107" y="4055974"/>
                </a:lnTo>
                <a:lnTo>
                  <a:pt x="3842348" y="4086243"/>
                </a:lnTo>
                <a:lnTo>
                  <a:pt x="3934463" y="4214500"/>
                </a:lnTo>
                <a:lnTo>
                  <a:pt x="3785349" y="4263366"/>
                </a:lnTo>
                <a:lnTo>
                  <a:pt x="3693108" y="4233225"/>
                </a:lnTo>
                <a:close/>
                <a:moveTo>
                  <a:pt x="3860797" y="4092142"/>
                </a:moveTo>
                <a:lnTo>
                  <a:pt x="3998587" y="4137289"/>
                </a:lnTo>
                <a:lnTo>
                  <a:pt x="3998587" y="4193081"/>
                </a:lnTo>
                <a:lnTo>
                  <a:pt x="3945914" y="4210267"/>
                </a:lnTo>
                <a:close/>
                <a:moveTo>
                  <a:pt x="3849346" y="4076239"/>
                </a:moveTo>
                <a:lnTo>
                  <a:pt x="3792347" y="3997232"/>
                </a:lnTo>
                <a:lnTo>
                  <a:pt x="3849346" y="3918226"/>
                </a:lnTo>
                <a:lnTo>
                  <a:pt x="3849346" y="3918226"/>
                </a:lnTo>
                <a:lnTo>
                  <a:pt x="3941461" y="3888085"/>
                </a:lnTo>
                <a:lnTo>
                  <a:pt x="3998459" y="3967092"/>
                </a:lnTo>
                <a:lnTo>
                  <a:pt x="3998459" y="4125233"/>
                </a:lnTo>
                <a:close/>
                <a:moveTo>
                  <a:pt x="3945914" y="3874361"/>
                </a:moveTo>
                <a:lnTo>
                  <a:pt x="3860924" y="3902193"/>
                </a:lnTo>
                <a:lnTo>
                  <a:pt x="3913470" y="3829215"/>
                </a:lnTo>
                <a:lnTo>
                  <a:pt x="3860797" y="3756237"/>
                </a:lnTo>
                <a:lnTo>
                  <a:pt x="3945914" y="3784197"/>
                </a:lnTo>
                <a:lnTo>
                  <a:pt x="3998587" y="3711090"/>
                </a:lnTo>
                <a:lnTo>
                  <a:pt x="3998587" y="3800870"/>
                </a:lnTo>
                <a:lnTo>
                  <a:pt x="4083704" y="3828830"/>
                </a:lnTo>
                <a:lnTo>
                  <a:pt x="3998587" y="3856662"/>
                </a:lnTo>
                <a:lnTo>
                  <a:pt x="3998587" y="3946442"/>
                </a:lnTo>
                <a:close/>
                <a:moveTo>
                  <a:pt x="4009529" y="3982867"/>
                </a:moveTo>
                <a:lnTo>
                  <a:pt x="4094645" y="4100992"/>
                </a:lnTo>
                <a:lnTo>
                  <a:pt x="4062202" y="4146139"/>
                </a:lnTo>
                <a:lnTo>
                  <a:pt x="4009529" y="4128824"/>
                </a:lnTo>
                <a:close/>
                <a:moveTo>
                  <a:pt x="4120346" y="3828959"/>
                </a:moveTo>
                <a:lnTo>
                  <a:pt x="4205463" y="3800998"/>
                </a:lnTo>
                <a:lnTo>
                  <a:pt x="4205463" y="3711218"/>
                </a:lnTo>
                <a:lnTo>
                  <a:pt x="4258009" y="3784325"/>
                </a:lnTo>
                <a:lnTo>
                  <a:pt x="4343253" y="3756365"/>
                </a:lnTo>
                <a:lnTo>
                  <a:pt x="4290580" y="3829343"/>
                </a:lnTo>
                <a:lnTo>
                  <a:pt x="4343125" y="3902322"/>
                </a:lnTo>
                <a:lnTo>
                  <a:pt x="4258009" y="3874490"/>
                </a:lnTo>
                <a:lnTo>
                  <a:pt x="4206735" y="3948238"/>
                </a:lnTo>
                <a:lnTo>
                  <a:pt x="4206735" y="3858458"/>
                </a:lnTo>
                <a:close/>
                <a:moveTo>
                  <a:pt x="4205463" y="4136776"/>
                </a:moveTo>
                <a:lnTo>
                  <a:pt x="4343125" y="4091629"/>
                </a:lnTo>
                <a:lnTo>
                  <a:pt x="4258009" y="4209755"/>
                </a:lnTo>
                <a:lnTo>
                  <a:pt x="4205463" y="4192568"/>
                </a:lnTo>
                <a:close/>
                <a:moveTo>
                  <a:pt x="4269078" y="4213730"/>
                </a:moveTo>
                <a:lnTo>
                  <a:pt x="4361319" y="4085473"/>
                </a:lnTo>
                <a:lnTo>
                  <a:pt x="4453561" y="4055204"/>
                </a:lnTo>
                <a:lnTo>
                  <a:pt x="4510560" y="4134339"/>
                </a:lnTo>
                <a:lnTo>
                  <a:pt x="4510560" y="4134339"/>
                </a:lnTo>
                <a:lnTo>
                  <a:pt x="4510560" y="4232071"/>
                </a:lnTo>
                <a:lnTo>
                  <a:pt x="4418318" y="4262212"/>
                </a:lnTo>
                <a:close/>
                <a:moveTo>
                  <a:pt x="4457887" y="4041994"/>
                </a:moveTo>
                <a:lnTo>
                  <a:pt x="4372770" y="4069954"/>
                </a:lnTo>
                <a:lnTo>
                  <a:pt x="4425443" y="3996975"/>
                </a:lnTo>
                <a:lnTo>
                  <a:pt x="4372770" y="3923997"/>
                </a:lnTo>
                <a:lnTo>
                  <a:pt x="4457887" y="3951829"/>
                </a:lnTo>
                <a:lnTo>
                  <a:pt x="4510560" y="3878851"/>
                </a:lnTo>
                <a:lnTo>
                  <a:pt x="4510560" y="3968631"/>
                </a:lnTo>
                <a:lnTo>
                  <a:pt x="4595677" y="3996463"/>
                </a:lnTo>
                <a:lnTo>
                  <a:pt x="4512214" y="4025192"/>
                </a:lnTo>
                <a:lnTo>
                  <a:pt x="4512214" y="4114972"/>
                </a:lnTo>
                <a:close/>
                <a:moveTo>
                  <a:pt x="4632701" y="3996975"/>
                </a:moveTo>
                <a:lnTo>
                  <a:pt x="4717945" y="3969144"/>
                </a:lnTo>
                <a:lnTo>
                  <a:pt x="4717945" y="3879364"/>
                </a:lnTo>
                <a:lnTo>
                  <a:pt x="4770491" y="3952342"/>
                </a:lnTo>
                <a:lnTo>
                  <a:pt x="4855608" y="3924510"/>
                </a:lnTo>
                <a:lnTo>
                  <a:pt x="4803062" y="3997488"/>
                </a:lnTo>
                <a:lnTo>
                  <a:pt x="4855735" y="4070467"/>
                </a:lnTo>
                <a:lnTo>
                  <a:pt x="4770491" y="4042507"/>
                </a:lnTo>
                <a:lnTo>
                  <a:pt x="4720235" y="4115742"/>
                </a:lnTo>
                <a:lnTo>
                  <a:pt x="4720235" y="4025962"/>
                </a:lnTo>
                <a:close/>
                <a:moveTo>
                  <a:pt x="4720235" y="4135493"/>
                </a:moveTo>
                <a:lnTo>
                  <a:pt x="4720235" y="4135493"/>
                </a:lnTo>
                <a:lnTo>
                  <a:pt x="4777234" y="4056487"/>
                </a:lnTo>
                <a:lnTo>
                  <a:pt x="4869476" y="4086755"/>
                </a:lnTo>
                <a:lnTo>
                  <a:pt x="4961590" y="4215013"/>
                </a:lnTo>
                <a:lnTo>
                  <a:pt x="4812477" y="4263879"/>
                </a:lnTo>
                <a:lnTo>
                  <a:pt x="4720235" y="4233225"/>
                </a:lnTo>
                <a:close/>
                <a:moveTo>
                  <a:pt x="4887924" y="4092656"/>
                </a:moveTo>
                <a:lnTo>
                  <a:pt x="5025587" y="4137802"/>
                </a:lnTo>
                <a:lnTo>
                  <a:pt x="5025587" y="4193594"/>
                </a:lnTo>
                <a:lnTo>
                  <a:pt x="4972913" y="4210780"/>
                </a:lnTo>
                <a:close/>
                <a:moveTo>
                  <a:pt x="4876473" y="4076751"/>
                </a:moveTo>
                <a:lnTo>
                  <a:pt x="4819474" y="3997745"/>
                </a:lnTo>
                <a:lnTo>
                  <a:pt x="4876473" y="3918739"/>
                </a:lnTo>
                <a:lnTo>
                  <a:pt x="4876473" y="3918739"/>
                </a:lnTo>
                <a:lnTo>
                  <a:pt x="4968715" y="3888598"/>
                </a:lnTo>
                <a:lnTo>
                  <a:pt x="5025587" y="3967476"/>
                </a:lnTo>
                <a:lnTo>
                  <a:pt x="5025587" y="4125617"/>
                </a:lnTo>
                <a:close/>
                <a:moveTo>
                  <a:pt x="4973041" y="3874875"/>
                </a:moveTo>
                <a:lnTo>
                  <a:pt x="4887924" y="3902707"/>
                </a:lnTo>
                <a:lnTo>
                  <a:pt x="4940597" y="3829728"/>
                </a:lnTo>
                <a:lnTo>
                  <a:pt x="4887924" y="3756750"/>
                </a:lnTo>
                <a:lnTo>
                  <a:pt x="4973041" y="3784710"/>
                </a:lnTo>
                <a:lnTo>
                  <a:pt x="5025714" y="3711603"/>
                </a:lnTo>
                <a:lnTo>
                  <a:pt x="5025714" y="3801383"/>
                </a:lnTo>
                <a:lnTo>
                  <a:pt x="5110831" y="3829343"/>
                </a:lnTo>
                <a:lnTo>
                  <a:pt x="5025587" y="3857560"/>
                </a:lnTo>
                <a:lnTo>
                  <a:pt x="5025587" y="3947340"/>
                </a:lnTo>
                <a:close/>
                <a:moveTo>
                  <a:pt x="5036656" y="3983380"/>
                </a:moveTo>
                <a:lnTo>
                  <a:pt x="5121772" y="4101505"/>
                </a:lnTo>
                <a:lnTo>
                  <a:pt x="5089202" y="4146652"/>
                </a:lnTo>
                <a:lnTo>
                  <a:pt x="5036528" y="4129337"/>
                </a:lnTo>
                <a:close/>
                <a:moveTo>
                  <a:pt x="5147346" y="3829471"/>
                </a:moveTo>
                <a:lnTo>
                  <a:pt x="5232590" y="3801511"/>
                </a:lnTo>
                <a:lnTo>
                  <a:pt x="5232590" y="3711731"/>
                </a:lnTo>
                <a:lnTo>
                  <a:pt x="5285136" y="3784838"/>
                </a:lnTo>
                <a:lnTo>
                  <a:pt x="5370252" y="3756878"/>
                </a:lnTo>
                <a:lnTo>
                  <a:pt x="5318215" y="3829728"/>
                </a:lnTo>
                <a:lnTo>
                  <a:pt x="5370761" y="3902707"/>
                </a:lnTo>
                <a:lnTo>
                  <a:pt x="5285645" y="3874875"/>
                </a:lnTo>
                <a:lnTo>
                  <a:pt x="5232463" y="3948238"/>
                </a:lnTo>
                <a:lnTo>
                  <a:pt x="5232463" y="3858458"/>
                </a:lnTo>
                <a:close/>
                <a:moveTo>
                  <a:pt x="5232590" y="4137289"/>
                </a:moveTo>
                <a:lnTo>
                  <a:pt x="5370252" y="4092142"/>
                </a:lnTo>
                <a:lnTo>
                  <a:pt x="5285136" y="4210267"/>
                </a:lnTo>
                <a:lnTo>
                  <a:pt x="5232590" y="4193081"/>
                </a:lnTo>
                <a:close/>
                <a:moveTo>
                  <a:pt x="5296205" y="4214243"/>
                </a:moveTo>
                <a:lnTo>
                  <a:pt x="5388446" y="4085986"/>
                </a:lnTo>
                <a:lnTo>
                  <a:pt x="5480688" y="4055717"/>
                </a:lnTo>
                <a:lnTo>
                  <a:pt x="5537687" y="4134852"/>
                </a:lnTo>
                <a:lnTo>
                  <a:pt x="5537687" y="4134852"/>
                </a:lnTo>
                <a:lnTo>
                  <a:pt x="5537687" y="4232584"/>
                </a:lnTo>
                <a:lnTo>
                  <a:pt x="5445445" y="4263366"/>
                </a:lnTo>
                <a:close/>
                <a:moveTo>
                  <a:pt x="5485014" y="4042507"/>
                </a:moveTo>
                <a:lnTo>
                  <a:pt x="5399897" y="4070467"/>
                </a:lnTo>
                <a:lnTo>
                  <a:pt x="5452570" y="3997488"/>
                </a:lnTo>
                <a:lnTo>
                  <a:pt x="5399897" y="3924510"/>
                </a:lnTo>
                <a:lnTo>
                  <a:pt x="5485014" y="3952342"/>
                </a:lnTo>
                <a:lnTo>
                  <a:pt x="5537687" y="3879364"/>
                </a:lnTo>
                <a:lnTo>
                  <a:pt x="5537687" y="3969144"/>
                </a:lnTo>
                <a:lnTo>
                  <a:pt x="5622804" y="3996975"/>
                </a:lnTo>
                <a:lnTo>
                  <a:pt x="5537941" y="4025192"/>
                </a:lnTo>
                <a:lnTo>
                  <a:pt x="5537941" y="4114972"/>
                </a:lnTo>
                <a:close/>
                <a:moveTo>
                  <a:pt x="5537687" y="3689415"/>
                </a:moveTo>
                <a:lnTo>
                  <a:pt x="5399897" y="3734561"/>
                </a:lnTo>
                <a:lnTo>
                  <a:pt x="5485014" y="3616436"/>
                </a:lnTo>
                <a:lnTo>
                  <a:pt x="5537687" y="3633623"/>
                </a:lnTo>
                <a:close/>
                <a:moveTo>
                  <a:pt x="5480688" y="3602841"/>
                </a:moveTo>
                <a:lnTo>
                  <a:pt x="5343661" y="3557951"/>
                </a:lnTo>
                <a:lnTo>
                  <a:pt x="5481451" y="3512933"/>
                </a:lnTo>
                <a:lnTo>
                  <a:pt x="5513895" y="3557951"/>
                </a:lnTo>
                <a:close/>
                <a:moveTo>
                  <a:pt x="5399897" y="3380956"/>
                </a:moveTo>
                <a:lnTo>
                  <a:pt x="5537687" y="3426103"/>
                </a:lnTo>
                <a:lnTo>
                  <a:pt x="5537687" y="3481766"/>
                </a:lnTo>
                <a:lnTo>
                  <a:pt x="5485268" y="3499338"/>
                </a:lnTo>
                <a:close/>
                <a:moveTo>
                  <a:pt x="5388446" y="3365052"/>
                </a:moveTo>
                <a:lnTo>
                  <a:pt x="5331447" y="3285917"/>
                </a:lnTo>
                <a:lnTo>
                  <a:pt x="5388446" y="3206911"/>
                </a:lnTo>
                <a:lnTo>
                  <a:pt x="5388446" y="3206911"/>
                </a:lnTo>
                <a:lnTo>
                  <a:pt x="5480688" y="3176642"/>
                </a:lnTo>
                <a:lnTo>
                  <a:pt x="5537687" y="3255777"/>
                </a:lnTo>
                <a:lnTo>
                  <a:pt x="5537687" y="3413918"/>
                </a:lnTo>
                <a:close/>
                <a:moveTo>
                  <a:pt x="5537687" y="2980281"/>
                </a:moveTo>
                <a:lnTo>
                  <a:pt x="5480688" y="3059287"/>
                </a:lnTo>
                <a:lnTo>
                  <a:pt x="5388446" y="3029147"/>
                </a:lnTo>
                <a:lnTo>
                  <a:pt x="5296205" y="2900889"/>
                </a:lnTo>
                <a:lnTo>
                  <a:pt x="5445445" y="2852537"/>
                </a:lnTo>
                <a:lnTo>
                  <a:pt x="5537687" y="2882805"/>
                </a:lnTo>
                <a:close/>
                <a:moveTo>
                  <a:pt x="5426870" y="2846252"/>
                </a:moveTo>
                <a:lnTo>
                  <a:pt x="5289080" y="2891398"/>
                </a:lnTo>
                <a:lnTo>
                  <a:pt x="5256636" y="2846252"/>
                </a:lnTo>
                <a:lnTo>
                  <a:pt x="5256636" y="2846252"/>
                </a:lnTo>
                <a:lnTo>
                  <a:pt x="5289080" y="2801234"/>
                </a:lnTo>
                <a:lnTo>
                  <a:pt x="5426743" y="2846252"/>
                </a:lnTo>
                <a:close/>
                <a:moveTo>
                  <a:pt x="5296205" y="2791358"/>
                </a:moveTo>
                <a:lnTo>
                  <a:pt x="5388446" y="2663101"/>
                </a:lnTo>
                <a:lnTo>
                  <a:pt x="5480688" y="2632832"/>
                </a:lnTo>
                <a:lnTo>
                  <a:pt x="5537687" y="2711967"/>
                </a:lnTo>
                <a:lnTo>
                  <a:pt x="5537687" y="2711967"/>
                </a:lnTo>
                <a:lnTo>
                  <a:pt x="5537687" y="2809698"/>
                </a:lnTo>
                <a:lnTo>
                  <a:pt x="5445445" y="2840480"/>
                </a:lnTo>
                <a:close/>
                <a:moveTo>
                  <a:pt x="5369871" y="2669385"/>
                </a:moveTo>
                <a:lnTo>
                  <a:pt x="5284754" y="2787510"/>
                </a:lnTo>
                <a:lnTo>
                  <a:pt x="5232208" y="2770324"/>
                </a:lnTo>
                <a:lnTo>
                  <a:pt x="5232208" y="2714532"/>
                </a:lnTo>
                <a:close/>
                <a:moveTo>
                  <a:pt x="4960699" y="2791358"/>
                </a:moveTo>
                <a:lnTo>
                  <a:pt x="4811586" y="2840224"/>
                </a:lnTo>
                <a:lnTo>
                  <a:pt x="4720235" y="2810212"/>
                </a:lnTo>
                <a:lnTo>
                  <a:pt x="4720235" y="2712480"/>
                </a:lnTo>
                <a:lnTo>
                  <a:pt x="4720235" y="2712480"/>
                </a:lnTo>
                <a:lnTo>
                  <a:pt x="4777234" y="2633473"/>
                </a:lnTo>
                <a:lnTo>
                  <a:pt x="4869476" y="2663742"/>
                </a:lnTo>
                <a:close/>
                <a:moveTo>
                  <a:pt x="4792883" y="2846124"/>
                </a:moveTo>
                <a:lnTo>
                  <a:pt x="4792883" y="2846124"/>
                </a:lnTo>
                <a:lnTo>
                  <a:pt x="4707766" y="2873955"/>
                </a:lnTo>
                <a:lnTo>
                  <a:pt x="4707766" y="2963735"/>
                </a:lnTo>
                <a:lnTo>
                  <a:pt x="4622522" y="2845611"/>
                </a:lnTo>
                <a:lnTo>
                  <a:pt x="4707766" y="2727614"/>
                </a:lnTo>
                <a:lnTo>
                  <a:pt x="4707766" y="2817394"/>
                </a:lnTo>
                <a:close/>
                <a:moveTo>
                  <a:pt x="4707894" y="2708375"/>
                </a:moveTo>
                <a:lnTo>
                  <a:pt x="4707894" y="2708375"/>
                </a:lnTo>
                <a:lnTo>
                  <a:pt x="4615652" y="2836633"/>
                </a:lnTo>
                <a:lnTo>
                  <a:pt x="4523410" y="2708375"/>
                </a:lnTo>
                <a:lnTo>
                  <a:pt x="4523410" y="2610643"/>
                </a:lnTo>
                <a:lnTo>
                  <a:pt x="4615652" y="2580375"/>
                </a:lnTo>
                <a:lnTo>
                  <a:pt x="4707894" y="2610643"/>
                </a:lnTo>
                <a:close/>
                <a:moveTo>
                  <a:pt x="4608527" y="2846124"/>
                </a:moveTo>
                <a:lnTo>
                  <a:pt x="4523410" y="2964248"/>
                </a:lnTo>
                <a:lnTo>
                  <a:pt x="4523410" y="2874468"/>
                </a:lnTo>
                <a:lnTo>
                  <a:pt x="4438293" y="2846637"/>
                </a:lnTo>
                <a:lnTo>
                  <a:pt x="4438293" y="2846637"/>
                </a:lnTo>
                <a:lnTo>
                  <a:pt x="4523283" y="2818805"/>
                </a:lnTo>
                <a:lnTo>
                  <a:pt x="4523283" y="2729025"/>
                </a:lnTo>
                <a:close/>
                <a:moveTo>
                  <a:pt x="4511960" y="2712223"/>
                </a:moveTo>
                <a:lnTo>
                  <a:pt x="4511960" y="2809955"/>
                </a:lnTo>
                <a:lnTo>
                  <a:pt x="4419718" y="2840224"/>
                </a:lnTo>
                <a:lnTo>
                  <a:pt x="4270477" y="2791358"/>
                </a:lnTo>
                <a:lnTo>
                  <a:pt x="4362719" y="2663101"/>
                </a:lnTo>
                <a:lnTo>
                  <a:pt x="4454960" y="2632832"/>
                </a:lnTo>
                <a:lnTo>
                  <a:pt x="4511960" y="2711967"/>
                </a:lnTo>
                <a:close/>
                <a:moveTo>
                  <a:pt x="4344143" y="2669385"/>
                </a:moveTo>
                <a:lnTo>
                  <a:pt x="4259026" y="2787510"/>
                </a:lnTo>
                <a:lnTo>
                  <a:pt x="4206480" y="2770324"/>
                </a:lnTo>
                <a:lnTo>
                  <a:pt x="4206480" y="2714532"/>
                </a:lnTo>
                <a:close/>
                <a:moveTo>
                  <a:pt x="3934972" y="2791358"/>
                </a:moveTo>
                <a:lnTo>
                  <a:pt x="3785858" y="2840224"/>
                </a:lnTo>
                <a:lnTo>
                  <a:pt x="3693617" y="2809955"/>
                </a:lnTo>
                <a:lnTo>
                  <a:pt x="3693617" y="2712223"/>
                </a:lnTo>
                <a:lnTo>
                  <a:pt x="3693617" y="2712223"/>
                </a:lnTo>
                <a:lnTo>
                  <a:pt x="3750616" y="2633217"/>
                </a:lnTo>
                <a:lnTo>
                  <a:pt x="3842857" y="2663485"/>
                </a:lnTo>
                <a:close/>
                <a:moveTo>
                  <a:pt x="3767155" y="2846124"/>
                </a:moveTo>
                <a:lnTo>
                  <a:pt x="3767155" y="2846124"/>
                </a:lnTo>
                <a:lnTo>
                  <a:pt x="3682039" y="2873955"/>
                </a:lnTo>
                <a:lnTo>
                  <a:pt x="3682039" y="2963735"/>
                </a:lnTo>
                <a:lnTo>
                  <a:pt x="3596922" y="2845611"/>
                </a:lnTo>
                <a:lnTo>
                  <a:pt x="3682039" y="2727614"/>
                </a:lnTo>
                <a:lnTo>
                  <a:pt x="3682039" y="2817394"/>
                </a:lnTo>
                <a:close/>
                <a:moveTo>
                  <a:pt x="3682166" y="2708375"/>
                </a:moveTo>
                <a:lnTo>
                  <a:pt x="3682166" y="2708375"/>
                </a:lnTo>
                <a:lnTo>
                  <a:pt x="3589924" y="2836633"/>
                </a:lnTo>
                <a:lnTo>
                  <a:pt x="3497683" y="2708375"/>
                </a:lnTo>
                <a:lnTo>
                  <a:pt x="3497683" y="2610643"/>
                </a:lnTo>
                <a:lnTo>
                  <a:pt x="3589924" y="2580375"/>
                </a:lnTo>
                <a:lnTo>
                  <a:pt x="3682166" y="2610643"/>
                </a:lnTo>
                <a:close/>
                <a:moveTo>
                  <a:pt x="3582799" y="2846124"/>
                </a:moveTo>
                <a:lnTo>
                  <a:pt x="3497683" y="2964248"/>
                </a:lnTo>
                <a:lnTo>
                  <a:pt x="3497683" y="2874468"/>
                </a:lnTo>
                <a:lnTo>
                  <a:pt x="3412566" y="2846637"/>
                </a:lnTo>
                <a:lnTo>
                  <a:pt x="3412566" y="2846637"/>
                </a:lnTo>
                <a:lnTo>
                  <a:pt x="3497555" y="2818805"/>
                </a:lnTo>
                <a:lnTo>
                  <a:pt x="3497555" y="2729025"/>
                </a:lnTo>
                <a:close/>
                <a:moveTo>
                  <a:pt x="3486105" y="2712480"/>
                </a:moveTo>
                <a:lnTo>
                  <a:pt x="3486105" y="2810212"/>
                </a:lnTo>
                <a:lnTo>
                  <a:pt x="3393863" y="2840480"/>
                </a:lnTo>
                <a:lnTo>
                  <a:pt x="3244622" y="2791614"/>
                </a:lnTo>
                <a:lnTo>
                  <a:pt x="3336864" y="2663357"/>
                </a:lnTo>
                <a:lnTo>
                  <a:pt x="3429105" y="2633088"/>
                </a:lnTo>
                <a:lnTo>
                  <a:pt x="3486105" y="2712223"/>
                </a:lnTo>
                <a:close/>
                <a:moveTo>
                  <a:pt x="3318416" y="2669642"/>
                </a:moveTo>
                <a:lnTo>
                  <a:pt x="3233171" y="2787767"/>
                </a:lnTo>
                <a:lnTo>
                  <a:pt x="3180753" y="2770580"/>
                </a:lnTo>
                <a:lnTo>
                  <a:pt x="3180753" y="2714788"/>
                </a:lnTo>
                <a:close/>
                <a:moveTo>
                  <a:pt x="2909244" y="2791614"/>
                </a:moveTo>
                <a:lnTo>
                  <a:pt x="2760894" y="2840480"/>
                </a:lnTo>
                <a:lnTo>
                  <a:pt x="2668652" y="2810212"/>
                </a:lnTo>
                <a:lnTo>
                  <a:pt x="2668652" y="2712480"/>
                </a:lnTo>
                <a:lnTo>
                  <a:pt x="2668652" y="2712480"/>
                </a:lnTo>
                <a:lnTo>
                  <a:pt x="2725651" y="2633473"/>
                </a:lnTo>
                <a:lnTo>
                  <a:pt x="2817893" y="2663742"/>
                </a:lnTo>
                <a:close/>
                <a:moveTo>
                  <a:pt x="2741301" y="2846380"/>
                </a:moveTo>
                <a:lnTo>
                  <a:pt x="2741301" y="2846380"/>
                </a:lnTo>
                <a:lnTo>
                  <a:pt x="2656184" y="2874212"/>
                </a:lnTo>
                <a:lnTo>
                  <a:pt x="2656184" y="2963992"/>
                </a:lnTo>
                <a:lnTo>
                  <a:pt x="2571067" y="2845867"/>
                </a:lnTo>
                <a:lnTo>
                  <a:pt x="2656184" y="2727871"/>
                </a:lnTo>
                <a:lnTo>
                  <a:pt x="2656184" y="2817651"/>
                </a:lnTo>
                <a:close/>
                <a:moveTo>
                  <a:pt x="2656311" y="2708632"/>
                </a:moveTo>
                <a:lnTo>
                  <a:pt x="2656311" y="2708632"/>
                </a:lnTo>
                <a:lnTo>
                  <a:pt x="2564069" y="2836889"/>
                </a:lnTo>
                <a:lnTo>
                  <a:pt x="2471828" y="2708632"/>
                </a:lnTo>
                <a:lnTo>
                  <a:pt x="2471828" y="2610900"/>
                </a:lnTo>
                <a:lnTo>
                  <a:pt x="2564069" y="2580631"/>
                </a:lnTo>
                <a:lnTo>
                  <a:pt x="2656311" y="2610900"/>
                </a:lnTo>
                <a:close/>
                <a:moveTo>
                  <a:pt x="2557326" y="2846380"/>
                </a:moveTo>
                <a:lnTo>
                  <a:pt x="2472082" y="2964505"/>
                </a:lnTo>
                <a:lnTo>
                  <a:pt x="2472082" y="2874725"/>
                </a:lnTo>
                <a:lnTo>
                  <a:pt x="2386965" y="2846893"/>
                </a:lnTo>
                <a:lnTo>
                  <a:pt x="2386965" y="2846893"/>
                </a:lnTo>
                <a:lnTo>
                  <a:pt x="2471955" y="2819061"/>
                </a:lnTo>
                <a:lnTo>
                  <a:pt x="2471955" y="2729281"/>
                </a:lnTo>
                <a:close/>
                <a:moveTo>
                  <a:pt x="2460631" y="2712480"/>
                </a:moveTo>
                <a:lnTo>
                  <a:pt x="2460631" y="2810212"/>
                </a:lnTo>
                <a:lnTo>
                  <a:pt x="2368390" y="2840480"/>
                </a:lnTo>
                <a:lnTo>
                  <a:pt x="2219276" y="2791614"/>
                </a:lnTo>
                <a:lnTo>
                  <a:pt x="2311391" y="2663357"/>
                </a:lnTo>
                <a:lnTo>
                  <a:pt x="2403633" y="2633088"/>
                </a:lnTo>
                <a:lnTo>
                  <a:pt x="2460631" y="2712223"/>
                </a:lnTo>
                <a:close/>
                <a:moveTo>
                  <a:pt x="2292943" y="2669642"/>
                </a:moveTo>
                <a:lnTo>
                  <a:pt x="2207826" y="2787767"/>
                </a:lnTo>
                <a:lnTo>
                  <a:pt x="2155153" y="2770580"/>
                </a:lnTo>
                <a:lnTo>
                  <a:pt x="2155153" y="2714788"/>
                </a:lnTo>
                <a:close/>
                <a:moveTo>
                  <a:pt x="1883771" y="2791614"/>
                </a:moveTo>
                <a:lnTo>
                  <a:pt x="1734530" y="2840480"/>
                </a:lnTo>
                <a:lnTo>
                  <a:pt x="1642289" y="2810212"/>
                </a:lnTo>
                <a:lnTo>
                  <a:pt x="1642289" y="2712480"/>
                </a:lnTo>
                <a:lnTo>
                  <a:pt x="1642289" y="2712480"/>
                </a:lnTo>
                <a:lnTo>
                  <a:pt x="1699161" y="2633473"/>
                </a:lnTo>
                <a:lnTo>
                  <a:pt x="1791402" y="2663742"/>
                </a:lnTo>
                <a:close/>
                <a:moveTo>
                  <a:pt x="1630838" y="2984000"/>
                </a:moveTo>
                <a:lnTo>
                  <a:pt x="1630838" y="3081732"/>
                </a:lnTo>
                <a:lnTo>
                  <a:pt x="1538596" y="3111873"/>
                </a:lnTo>
                <a:lnTo>
                  <a:pt x="1446355" y="3081732"/>
                </a:lnTo>
                <a:lnTo>
                  <a:pt x="1446355" y="2984000"/>
                </a:lnTo>
                <a:lnTo>
                  <a:pt x="1446355" y="2984000"/>
                </a:lnTo>
                <a:lnTo>
                  <a:pt x="1538596" y="2855743"/>
                </a:lnTo>
                <a:close/>
                <a:moveTo>
                  <a:pt x="1630838" y="3154197"/>
                </a:moveTo>
                <a:lnTo>
                  <a:pt x="1630838" y="3252058"/>
                </a:lnTo>
                <a:lnTo>
                  <a:pt x="1538596" y="3380315"/>
                </a:lnTo>
                <a:lnTo>
                  <a:pt x="1446355" y="3252058"/>
                </a:lnTo>
                <a:lnTo>
                  <a:pt x="1446355" y="3154197"/>
                </a:lnTo>
                <a:lnTo>
                  <a:pt x="1538596" y="3124057"/>
                </a:lnTo>
                <a:close/>
                <a:moveTo>
                  <a:pt x="1630838" y="3271681"/>
                </a:moveTo>
                <a:lnTo>
                  <a:pt x="1630838" y="3417638"/>
                </a:lnTo>
                <a:lnTo>
                  <a:pt x="1578419" y="3435209"/>
                </a:lnTo>
                <a:lnTo>
                  <a:pt x="1545848" y="3390063"/>
                </a:lnTo>
                <a:close/>
                <a:moveTo>
                  <a:pt x="1531599" y="3389806"/>
                </a:moveTo>
                <a:lnTo>
                  <a:pt x="1499155" y="3435209"/>
                </a:lnTo>
                <a:lnTo>
                  <a:pt x="1446482" y="3417894"/>
                </a:lnTo>
                <a:lnTo>
                  <a:pt x="1446482" y="3271937"/>
                </a:lnTo>
                <a:close/>
                <a:moveTo>
                  <a:pt x="1503354" y="3448419"/>
                </a:moveTo>
                <a:lnTo>
                  <a:pt x="1538596" y="3399553"/>
                </a:lnTo>
                <a:lnTo>
                  <a:pt x="1573839" y="3448419"/>
                </a:lnTo>
                <a:lnTo>
                  <a:pt x="1630838" y="3429822"/>
                </a:lnTo>
                <a:lnTo>
                  <a:pt x="1630838" y="3490231"/>
                </a:lnTo>
                <a:lnTo>
                  <a:pt x="1687837" y="3508828"/>
                </a:lnTo>
                <a:lnTo>
                  <a:pt x="1652594" y="3557694"/>
                </a:lnTo>
                <a:lnTo>
                  <a:pt x="1687837" y="3606560"/>
                </a:lnTo>
                <a:lnTo>
                  <a:pt x="1630838" y="3625286"/>
                </a:lnTo>
                <a:lnTo>
                  <a:pt x="1630838" y="3685695"/>
                </a:lnTo>
                <a:lnTo>
                  <a:pt x="1573839" y="3666970"/>
                </a:lnTo>
                <a:lnTo>
                  <a:pt x="1538596" y="3715836"/>
                </a:lnTo>
                <a:lnTo>
                  <a:pt x="1503354" y="3666970"/>
                </a:lnTo>
                <a:lnTo>
                  <a:pt x="1446355" y="3685695"/>
                </a:lnTo>
                <a:lnTo>
                  <a:pt x="1446355" y="3625286"/>
                </a:lnTo>
                <a:lnTo>
                  <a:pt x="1389356" y="3606560"/>
                </a:lnTo>
                <a:lnTo>
                  <a:pt x="1424598" y="3557694"/>
                </a:lnTo>
                <a:lnTo>
                  <a:pt x="1389356" y="3508828"/>
                </a:lnTo>
                <a:lnTo>
                  <a:pt x="1446355" y="3490231"/>
                </a:lnTo>
                <a:lnTo>
                  <a:pt x="1446355" y="3430079"/>
                </a:lnTo>
                <a:close/>
                <a:moveTo>
                  <a:pt x="1434904" y="3481766"/>
                </a:moveTo>
                <a:lnTo>
                  <a:pt x="1382485" y="3499338"/>
                </a:lnTo>
                <a:lnTo>
                  <a:pt x="1297750" y="3381213"/>
                </a:lnTo>
                <a:lnTo>
                  <a:pt x="1435413" y="3426359"/>
                </a:lnTo>
                <a:close/>
                <a:moveTo>
                  <a:pt x="1410476" y="3557694"/>
                </a:moveTo>
                <a:lnTo>
                  <a:pt x="1377905" y="3602841"/>
                </a:lnTo>
                <a:lnTo>
                  <a:pt x="1240242" y="3557694"/>
                </a:lnTo>
                <a:lnTo>
                  <a:pt x="1377905" y="3512676"/>
                </a:lnTo>
                <a:close/>
                <a:moveTo>
                  <a:pt x="1382358" y="3616436"/>
                </a:moveTo>
                <a:lnTo>
                  <a:pt x="1434904" y="3633623"/>
                </a:lnTo>
                <a:lnTo>
                  <a:pt x="1434904" y="3689415"/>
                </a:lnTo>
                <a:lnTo>
                  <a:pt x="1297750" y="3734818"/>
                </a:lnTo>
                <a:close/>
                <a:moveTo>
                  <a:pt x="1445973" y="4033786"/>
                </a:moveTo>
                <a:lnTo>
                  <a:pt x="1538215" y="4003517"/>
                </a:lnTo>
                <a:lnTo>
                  <a:pt x="1630584" y="4033786"/>
                </a:lnTo>
                <a:lnTo>
                  <a:pt x="1630584" y="4131389"/>
                </a:lnTo>
                <a:lnTo>
                  <a:pt x="1630584" y="4131389"/>
                </a:lnTo>
                <a:lnTo>
                  <a:pt x="1538342" y="4259646"/>
                </a:lnTo>
                <a:lnTo>
                  <a:pt x="1446100" y="4131389"/>
                </a:lnTo>
                <a:close/>
                <a:moveTo>
                  <a:pt x="1545848" y="4268881"/>
                </a:moveTo>
                <a:lnTo>
                  <a:pt x="1630965" y="4150884"/>
                </a:lnTo>
                <a:lnTo>
                  <a:pt x="1630965" y="4240664"/>
                </a:lnTo>
                <a:lnTo>
                  <a:pt x="1715955" y="4268496"/>
                </a:lnTo>
                <a:lnTo>
                  <a:pt x="1715955" y="4268496"/>
                </a:lnTo>
                <a:lnTo>
                  <a:pt x="1630838" y="4296328"/>
                </a:lnTo>
                <a:lnTo>
                  <a:pt x="1630838" y="4386108"/>
                </a:lnTo>
                <a:close/>
                <a:moveTo>
                  <a:pt x="1630965" y="4406757"/>
                </a:moveTo>
                <a:lnTo>
                  <a:pt x="1630965" y="4504489"/>
                </a:lnTo>
                <a:lnTo>
                  <a:pt x="1538724" y="4534630"/>
                </a:lnTo>
                <a:lnTo>
                  <a:pt x="1446482" y="4504489"/>
                </a:lnTo>
                <a:lnTo>
                  <a:pt x="1446482" y="4406757"/>
                </a:lnTo>
                <a:lnTo>
                  <a:pt x="1446482" y="4406757"/>
                </a:lnTo>
                <a:lnTo>
                  <a:pt x="1538724" y="4278500"/>
                </a:lnTo>
                <a:close/>
                <a:moveTo>
                  <a:pt x="1642416" y="4305306"/>
                </a:moveTo>
                <a:lnTo>
                  <a:pt x="1734658" y="4275037"/>
                </a:lnTo>
                <a:lnTo>
                  <a:pt x="1883898" y="4323903"/>
                </a:lnTo>
                <a:lnTo>
                  <a:pt x="1791657" y="4452161"/>
                </a:lnTo>
                <a:lnTo>
                  <a:pt x="1699415" y="4482301"/>
                </a:lnTo>
                <a:lnTo>
                  <a:pt x="1642416" y="4403295"/>
                </a:lnTo>
                <a:close/>
                <a:moveTo>
                  <a:pt x="1810232" y="4445748"/>
                </a:moveTo>
                <a:lnTo>
                  <a:pt x="1895349" y="4327623"/>
                </a:lnTo>
                <a:lnTo>
                  <a:pt x="1947895" y="4345835"/>
                </a:lnTo>
                <a:lnTo>
                  <a:pt x="1947895" y="4401627"/>
                </a:lnTo>
                <a:close/>
                <a:moveTo>
                  <a:pt x="2219404" y="4323903"/>
                </a:moveTo>
                <a:lnTo>
                  <a:pt x="2368517" y="4275037"/>
                </a:lnTo>
                <a:lnTo>
                  <a:pt x="2460759" y="4305306"/>
                </a:lnTo>
                <a:lnTo>
                  <a:pt x="2460759" y="4403038"/>
                </a:lnTo>
                <a:lnTo>
                  <a:pt x="2403760" y="4482044"/>
                </a:lnTo>
                <a:lnTo>
                  <a:pt x="2311518" y="4451904"/>
                </a:lnTo>
                <a:close/>
                <a:moveTo>
                  <a:pt x="2387093" y="4269009"/>
                </a:moveTo>
                <a:lnTo>
                  <a:pt x="2387093" y="4269009"/>
                </a:lnTo>
                <a:lnTo>
                  <a:pt x="2472082" y="4241177"/>
                </a:lnTo>
                <a:lnTo>
                  <a:pt x="2472082" y="4151397"/>
                </a:lnTo>
                <a:lnTo>
                  <a:pt x="2557326" y="4268881"/>
                </a:lnTo>
                <a:lnTo>
                  <a:pt x="2472082" y="4387006"/>
                </a:lnTo>
                <a:lnTo>
                  <a:pt x="2472082" y="4297226"/>
                </a:lnTo>
                <a:close/>
                <a:moveTo>
                  <a:pt x="2472209" y="4406757"/>
                </a:moveTo>
                <a:lnTo>
                  <a:pt x="2472209" y="4406757"/>
                </a:lnTo>
                <a:lnTo>
                  <a:pt x="2564451" y="4278500"/>
                </a:lnTo>
                <a:lnTo>
                  <a:pt x="2656693" y="4406757"/>
                </a:lnTo>
                <a:lnTo>
                  <a:pt x="2656693" y="4504489"/>
                </a:lnTo>
                <a:lnTo>
                  <a:pt x="2564451" y="4534630"/>
                </a:lnTo>
                <a:lnTo>
                  <a:pt x="2472209" y="4504489"/>
                </a:lnTo>
                <a:close/>
                <a:moveTo>
                  <a:pt x="2571576" y="4268881"/>
                </a:moveTo>
                <a:lnTo>
                  <a:pt x="2656693" y="4150884"/>
                </a:lnTo>
                <a:lnTo>
                  <a:pt x="2656693" y="4240664"/>
                </a:lnTo>
                <a:lnTo>
                  <a:pt x="2741682" y="4268496"/>
                </a:lnTo>
                <a:lnTo>
                  <a:pt x="2741682" y="4268496"/>
                </a:lnTo>
                <a:lnTo>
                  <a:pt x="2656566" y="4296328"/>
                </a:lnTo>
                <a:lnTo>
                  <a:pt x="2656566" y="4386108"/>
                </a:lnTo>
                <a:close/>
                <a:moveTo>
                  <a:pt x="2668144" y="4305306"/>
                </a:moveTo>
                <a:lnTo>
                  <a:pt x="2760385" y="4275037"/>
                </a:lnTo>
                <a:lnTo>
                  <a:pt x="2909626" y="4323903"/>
                </a:lnTo>
                <a:lnTo>
                  <a:pt x="2817384" y="4452161"/>
                </a:lnTo>
                <a:lnTo>
                  <a:pt x="2725143" y="4482301"/>
                </a:lnTo>
                <a:lnTo>
                  <a:pt x="2668144" y="4403295"/>
                </a:lnTo>
                <a:close/>
                <a:moveTo>
                  <a:pt x="2835833" y="4445748"/>
                </a:moveTo>
                <a:lnTo>
                  <a:pt x="2921077" y="4327623"/>
                </a:lnTo>
                <a:lnTo>
                  <a:pt x="2973623" y="4344937"/>
                </a:lnTo>
                <a:lnTo>
                  <a:pt x="2973623" y="4400729"/>
                </a:lnTo>
                <a:close/>
                <a:moveTo>
                  <a:pt x="3245004" y="4323903"/>
                </a:moveTo>
                <a:lnTo>
                  <a:pt x="3394245" y="4275037"/>
                </a:lnTo>
                <a:lnTo>
                  <a:pt x="3486486" y="4305306"/>
                </a:lnTo>
                <a:lnTo>
                  <a:pt x="3486486" y="4403038"/>
                </a:lnTo>
                <a:lnTo>
                  <a:pt x="3429487" y="4482044"/>
                </a:lnTo>
                <a:lnTo>
                  <a:pt x="3337245" y="4451904"/>
                </a:lnTo>
                <a:close/>
                <a:moveTo>
                  <a:pt x="3412820" y="4269009"/>
                </a:moveTo>
                <a:lnTo>
                  <a:pt x="3412820" y="4269009"/>
                </a:lnTo>
                <a:lnTo>
                  <a:pt x="3497810" y="4241177"/>
                </a:lnTo>
                <a:lnTo>
                  <a:pt x="3497810" y="4151397"/>
                </a:lnTo>
                <a:lnTo>
                  <a:pt x="3582926" y="4269394"/>
                </a:lnTo>
                <a:lnTo>
                  <a:pt x="3497810" y="4387519"/>
                </a:lnTo>
                <a:lnTo>
                  <a:pt x="3497810" y="4297739"/>
                </a:lnTo>
                <a:close/>
                <a:moveTo>
                  <a:pt x="3497937" y="4406757"/>
                </a:moveTo>
                <a:lnTo>
                  <a:pt x="3497937" y="4406757"/>
                </a:lnTo>
                <a:lnTo>
                  <a:pt x="3590179" y="4278500"/>
                </a:lnTo>
                <a:lnTo>
                  <a:pt x="3682420" y="4406757"/>
                </a:lnTo>
                <a:lnTo>
                  <a:pt x="3682420" y="4504489"/>
                </a:lnTo>
                <a:lnTo>
                  <a:pt x="3590179" y="4534630"/>
                </a:lnTo>
                <a:lnTo>
                  <a:pt x="3497937" y="4504489"/>
                </a:lnTo>
                <a:close/>
                <a:moveTo>
                  <a:pt x="3597303" y="4268881"/>
                </a:moveTo>
                <a:lnTo>
                  <a:pt x="3682420" y="4150884"/>
                </a:lnTo>
                <a:lnTo>
                  <a:pt x="3682420" y="4240664"/>
                </a:lnTo>
                <a:lnTo>
                  <a:pt x="3767410" y="4268496"/>
                </a:lnTo>
                <a:lnTo>
                  <a:pt x="3767410" y="4268496"/>
                </a:lnTo>
                <a:lnTo>
                  <a:pt x="3682293" y="4296328"/>
                </a:lnTo>
                <a:lnTo>
                  <a:pt x="3682293" y="4386108"/>
                </a:lnTo>
                <a:close/>
                <a:moveTo>
                  <a:pt x="3693871" y="4305306"/>
                </a:moveTo>
                <a:lnTo>
                  <a:pt x="3786113" y="4275037"/>
                </a:lnTo>
                <a:lnTo>
                  <a:pt x="3935226" y="4323903"/>
                </a:lnTo>
                <a:lnTo>
                  <a:pt x="3843112" y="4452161"/>
                </a:lnTo>
                <a:lnTo>
                  <a:pt x="3750870" y="4482301"/>
                </a:lnTo>
                <a:lnTo>
                  <a:pt x="3693871" y="4403295"/>
                </a:lnTo>
                <a:close/>
                <a:moveTo>
                  <a:pt x="3861560" y="4445748"/>
                </a:moveTo>
                <a:lnTo>
                  <a:pt x="3946677" y="4327623"/>
                </a:lnTo>
                <a:lnTo>
                  <a:pt x="3999350" y="4344937"/>
                </a:lnTo>
                <a:lnTo>
                  <a:pt x="3999350" y="4400729"/>
                </a:lnTo>
                <a:close/>
                <a:moveTo>
                  <a:pt x="4270732" y="4323903"/>
                </a:moveTo>
                <a:lnTo>
                  <a:pt x="4419972" y="4275037"/>
                </a:lnTo>
                <a:lnTo>
                  <a:pt x="4512214" y="4305306"/>
                </a:lnTo>
                <a:lnTo>
                  <a:pt x="4512214" y="4403038"/>
                </a:lnTo>
                <a:lnTo>
                  <a:pt x="4455215" y="4482044"/>
                </a:lnTo>
                <a:lnTo>
                  <a:pt x="4362973" y="4451904"/>
                </a:lnTo>
                <a:close/>
                <a:moveTo>
                  <a:pt x="4438548" y="4269009"/>
                </a:moveTo>
                <a:lnTo>
                  <a:pt x="4438548" y="4269009"/>
                </a:lnTo>
                <a:lnTo>
                  <a:pt x="4523538" y="4241177"/>
                </a:lnTo>
                <a:lnTo>
                  <a:pt x="4523538" y="4151397"/>
                </a:lnTo>
                <a:lnTo>
                  <a:pt x="4608654" y="4269394"/>
                </a:lnTo>
                <a:lnTo>
                  <a:pt x="4523538" y="4387519"/>
                </a:lnTo>
                <a:lnTo>
                  <a:pt x="4523538" y="4297739"/>
                </a:lnTo>
                <a:close/>
                <a:moveTo>
                  <a:pt x="4523664" y="4406757"/>
                </a:moveTo>
                <a:lnTo>
                  <a:pt x="4523664" y="4406757"/>
                </a:lnTo>
                <a:lnTo>
                  <a:pt x="4615906" y="4278500"/>
                </a:lnTo>
                <a:lnTo>
                  <a:pt x="4708148" y="4406757"/>
                </a:lnTo>
                <a:lnTo>
                  <a:pt x="4708148" y="4504489"/>
                </a:lnTo>
                <a:lnTo>
                  <a:pt x="4615906" y="4534630"/>
                </a:lnTo>
                <a:lnTo>
                  <a:pt x="4523664" y="4504489"/>
                </a:lnTo>
                <a:close/>
                <a:moveTo>
                  <a:pt x="4622904" y="4268881"/>
                </a:moveTo>
                <a:lnTo>
                  <a:pt x="4708148" y="4150884"/>
                </a:lnTo>
                <a:lnTo>
                  <a:pt x="4708148" y="4240664"/>
                </a:lnTo>
                <a:lnTo>
                  <a:pt x="4793138" y="4268496"/>
                </a:lnTo>
                <a:lnTo>
                  <a:pt x="4793138" y="4268496"/>
                </a:lnTo>
                <a:lnTo>
                  <a:pt x="4708021" y="4296328"/>
                </a:lnTo>
                <a:lnTo>
                  <a:pt x="4708021" y="4386108"/>
                </a:lnTo>
                <a:close/>
                <a:moveTo>
                  <a:pt x="4719599" y="4305306"/>
                </a:moveTo>
                <a:lnTo>
                  <a:pt x="4811841" y="4275037"/>
                </a:lnTo>
                <a:lnTo>
                  <a:pt x="4960954" y="4323903"/>
                </a:lnTo>
                <a:lnTo>
                  <a:pt x="4868839" y="4452161"/>
                </a:lnTo>
                <a:lnTo>
                  <a:pt x="4776598" y="4482301"/>
                </a:lnTo>
                <a:lnTo>
                  <a:pt x="4720235" y="4403551"/>
                </a:lnTo>
                <a:close/>
                <a:moveTo>
                  <a:pt x="4887288" y="4445748"/>
                </a:moveTo>
                <a:lnTo>
                  <a:pt x="4972405" y="4327623"/>
                </a:lnTo>
                <a:lnTo>
                  <a:pt x="5025587" y="4345835"/>
                </a:lnTo>
                <a:lnTo>
                  <a:pt x="5025587" y="4401627"/>
                </a:lnTo>
                <a:close/>
                <a:moveTo>
                  <a:pt x="5296459" y="4323903"/>
                </a:moveTo>
                <a:lnTo>
                  <a:pt x="5445445" y="4275550"/>
                </a:lnTo>
                <a:lnTo>
                  <a:pt x="5537687" y="4305819"/>
                </a:lnTo>
                <a:lnTo>
                  <a:pt x="5537687" y="4403551"/>
                </a:lnTo>
                <a:lnTo>
                  <a:pt x="5480688" y="4482557"/>
                </a:lnTo>
                <a:lnTo>
                  <a:pt x="5388446" y="4452417"/>
                </a:lnTo>
                <a:close/>
                <a:moveTo>
                  <a:pt x="5549392" y="3961063"/>
                </a:moveTo>
                <a:lnTo>
                  <a:pt x="5549392" y="3863332"/>
                </a:lnTo>
                <a:lnTo>
                  <a:pt x="5641634" y="3735074"/>
                </a:lnTo>
                <a:lnTo>
                  <a:pt x="5733748" y="3863332"/>
                </a:lnTo>
                <a:lnTo>
                  <a:pt x="5733748" y="3961063"/>
                </a:lnTo>
                <a:lnTo>
                  <a:pt x="5641634" y="3991332"/>
                </a:lnTo>
                <a:close/>
                <a:moveTo>
                  <a:pt x="5549392" y="3843708"/>
                </a:moveTo>
                <a:lnTo>
                  <a:pt x="5549392" y="3698136"/>
                </a:lnTo>
                <a:lnTo>
                  <a:pt x="5601938" y="3680821"/>
                </a:lnTo>
                <a:lnTo>
                  <a:pt x="5634509" y="3725968"/>
                </a:lnTo>
                <a:close/>
                <a:moveTo>
                  <a:pt x="5648632" y="3725583"/>
                </a:moveTo>
                <a:lnTo>
                  <a:pt x="5681202" y="3680437"/>
                </a:lnTo>
                <a:lnTo>
                  <a:pt x="5733748" y="3697751"/>
                </a:lnTo>
                <a:lnTo>
                  <a:pt x="5733748" y="3843708"/>
                </a:lnTo>
                <a:close/>
                <a:moveTo>
                  <a:pt x="5676749" y="3666841"/>
                </a:moveTo>
                <a:lnTo>
                  <a:pt x="5641634" y="3715707"/>
                </a:lnTo>
                <a:lnTo>
                  <a:pt x="5606391" y="3666841"/>
                </a:lnTo>
                <a:lnTo>
                  <a:pt x="5549392" y="3685567"/>
                </a:lnTo>
                <a:lnTo>
                  <a:pt x="5549392" y="3625158"/>
                </a:lnTo>
                <a:lnTo>
                  <a:pt x="5492393" y="3606432"/>
                </a:lnTo>
                <a:lnTo>
                  <a:pt x="5527636" y="3557566"/>
                </a:lnTo>
                <a:lnTo>
                  <a:pt x="5492393" y="3508700"/>
                </a:lnTo>
                <a:lnTo>
                  <a:pt x="5549392" y="3490103"/>
                </a:lnTo>
                <a:lnTo>
                  <a:pt x="5549392" y="3430079"/>
                </a:lnTo>
                <a:lnTo>
                  <a:pt x="5606391" y="3448676"/>
                </a:lnTo>
                <a:lnTo>
                  <a:pt x="5641634" y="3399810"/>
                </a:lnTo>
                <a:lnTo>
                  <a:pt x="5676749" y="3448676"/>
                </a:lnTo>
                <a:lnTo>
                  <a:pt x="5733748" y="3430079"/>
                </a:lnTo>
                <a:lnTo>
                  <a:pt x="5733748" y="3490488"/>
                </a:lnTo>
                <a:lnTo>
                  <a:pt x="5790747" y="3509085"/>
                </a:lnTo>
                <a:lnTo>
                  <a:pt x="5755505" y="3557951"/>
                </a:lnTo>
                <a:lnTo>
                  <a:pt x="5790747" y="3606817"/>
                </a:lnTo>
                <a:lnTo>
                  <a:pt x="5733748" y="3625543"/>
                </a:lnTo>
                <a:lnTo>
                  <a:pt x="5733748" y="3685952"/>
                </a:lnTo>
                <a:close/>
                <a:moveTo>
                  <a:pt x="5745199" y="3633494"/>
                </a:moveTo>
                <a:lnTo>
                  <a:pt x="5797872" y="3616308"/>
                </a:lnTo>
                <a:lnTo>
                  <a:pt x="5882989" y="3734433"/>
                </a:lnTo>
                <a:lnTo>
                  <a:pt x="5745199" y="3689286"/>
                </a:lnTo>
                <a:close/>
                <a:moveTo>
                  <a:pt x="5769754" y="3557566"/>
                </a:moveTo>
                <a:lnTo>
                  <a:pt x="5802198" y="3512548"/>
                </a:lnTo>
                <a:lnTo>
                  <a:pt x="5939988" y="3557566"/>
                </a:lnTo>
                <a:lnTo>
                  <a:pt x="5801689" y="3603098"/>
                </a:lnTo>
                <a:close/>
                <a:moveTo>
                  <a:pt x="5797872" y="3499338"/>
                </a:moveTo>
                <a:lnTo>
                  <a:pt x="5745199" y="3482023"/>
                </a:lnTo>
                <a:lnTo>
                  <a:pt x="5745199" y="3426359"/>
                </a:lnTo>
                <a:lnTo>
                  <a:pt x="5882989" y="3381213"/>
                </a:lnTo>
                <a:close/>
                <a:moveTo>
                  <a:pt x="5734257" y="3081988"/>
                </a:moveTo>
                <a:lnTo>
                  <a:pt x="5642143" y="3112129"/>
                </a:lnTo>
                <a:lnTo>
                  <a:pt x="5549901" y="3081988"/>
                </a:lnTo>
                <a:lnTo>
                  <a:pt x="5549901" y="2984257"/>
                </a:lnTo>
                <a:lnTo>
                  <a:pt x="5549901" y="2984257"/>
                </a:lnTo>
                <a:lnTo>
                  <a:pt x="5642143" y="2855999"/>
                </a:lnTo>
                <a:lnTo>
                  <a:pt x="5734257" y="2984257"/>
                </a:lnTo>
                <a:close/>
                <a:moveTo>
                  <a:pt x="5549901" y="2964505"/>
                </a:moveTo>
                <a:lnTo>
                  <a:pt x="5549901" y="2874725"/>
                </a:lnTo>
                <a:lnTo>
                  <a:pt x="5464784" y="2846893"/>
                </a:lnTo>
                <a:lnTo>
                  <a:pt x="5464784" y="2846893"/>
                </a:lnTo>
                <a:lnTo>
                  <a:pt x="5549774" y="2819061"/>
                </a:lnTo>
                <a:lnTo>
                  <a:pt x="5549774" y="2729281"/>
                </a:lnTo>
                <a:lnTo>
                  <a:pt x="5634891" y="2847278"/>
                </a:lnTo>
                <a:close/>
                <a:moveTo>
                  <a:pt x="5623567" y="2574731"/>
                </a:moveTo>
                <a:lnTo>
                  <a:pt x="5538450" y="2602691"/>
                </a:lnTo>
                <a:lnTo>
                  <a:pt x="5538450" y="2692471"/>
                </a:lnTo>
                <a:lnTo>
                  <a:pt x="5485777" y="2619493"/>
                </a:lnTo>
                <a:lnTo>
                  <a:pt x="5400661" y="2647325"/>
                </a:lnTo>
                <a:lnTo>
                  <a:pt x="5453334" y="2574347"/>
                </a:lnTo>
                <a:lnTo>
                  <a:pt x="5400661" y="2501368"/>
                </a:lnTo>
                <a:lnTo>
                  <a:pt x="5485777" y="2529200"/>
                </a:lnTo>
                <a:lnTo>
                  <a:pt x="5538450" y="2456222"/>
                </a:lnTo>
                <a:lnTo>
                  <a:pt x="5538450" y="2546002"/>
                </a:lnTo>
                <a:close/>
                <a:moveTo>
                  <a:pt x="5538450" y="2266914"/>
                </a:moveTo>
                <a:lnTo>
                  <a:pt x="5400661" y="2312060"/>
                </a:lnTo>
                <a:lnTo>
                  <a:pt x="5485777" y="2193936"/>
                </a:lnTo>
                <a:lnTo>
                  <a:pt x="5538450" y="2211122"/>
                </a:lnTo>
                <a:close/>
                <a:moveTo>
                  <a:pt x="5474835" y="2189960"/>
                </a:moveTo>
                <a:lnTo>
                  <a:pt x="5382594" y="2318217"/>
                </a:lnTo>
                <a:lnTo>
                  <a:pt x="5290479" y="2348486"/>
                </a:lnTo>
                <a:lnTo>
                  <a:pt x="5233480" y="2269351"/>
                </a:lnTo>
                <a:lnTo>
                  <a:pt x="5233480" y="2171619"/>
                </a:lnTo>
                <a:lnTo>
                  <a:pt x="5325595" y="2141479"/>
                </a:lnTo>
                <a:close/>
                <a:moveTo>
                  <a:pt x="5285009" y="2361696"/>
                </a:moveTo>
                <a:lnTo>
                  <a:pt x="5370125" y="2333736"/>
                </a:lnTo>
                <a:lnTo>
                  <a:pt x="5318215" y="2406714"/>
                </a:lnTo>
                <a:lnTo>
                  <a:pt x="5370761" y="2479693"/>
                </a:lnTo>
                <a:lnTo>
                  <a:pt x="5285645" y="2451861"/>
                </a:lnTo>
                <a:lnTo>
                  <a:pt x="5232463" y="2524583"/>
                </a:lnTo>
                <a:lnTo>
                  <a:pt x="5232463" y="2434803"/>
                </a:lnTo>
                <a:lnTo>
                  <a:pt x="5147218" y="2406971"/>
                </a:lnTo>
                <a:lnTo>
                  <a:pt x="5232463" y="2379139"/>
                </a:lnTo>
                <a:lnTo>
                  <a:pt x="5232463" y="2289359"/>
                </a:lnTo>
                <a:close/>
                <a:moveTo>
                  <a:pt x="5110194" y="2406714"/>
                </a:moveTo>
                <a:lnTo>
                  <a:pt x="5025587" y="2434803"/>
                </a:lnTo>
                <a:lnTo>
                  <a:pt x="5025587" y="2524583"/>
                </a:lnTo>
                <a:lnTo>
                  <a:pt x="4972913" y="2451604"/>
                </a:lnTo>
                <a:lnTo>
                  <a:pt x="4887797" y="2479436"/>
                </a:lnTo>
                <a:lnTo>
                  <a:pt x="4940470" y="2406458"/>
                </a:lnTo>
                <a:lnTo>
                  <a:pt x="4887797" y="2333480"/>
                </a:lnTo>
                <a:lnTo>
                  <a:pt x="4972913" y="2361440"/>
                </a:lnTo>
                <a:lnTo>
                  <a:pt x="5025587" y="2288333"/>
                </a:lnTo>
                <a:lnTo>
                  <a:pt x="5025587" y="2378113"/>
                </a:lnTo>
                <a:close/>
                <a:moveTo>
                  <a:pt x="5025587" y="2268966"/>
                </a:moveTo>
                <a:lnTo>
                  <a:pt x="4968587" y="2348101"/>
                </a:lnTo>
                <a:lnTo>
                  <a:pt x="4876346" y="2317832"/>
                </a:lnTo>
                <a:lnTo>
                  <a:pt x="4784104" y="2189575"/>
                </a:lnTo>
                <a:lnTo>
                  <a:pt x="4933345" y="2140709"/>
                </a:lnTo>
                <a:lnTo>
                  <a:pt x="5025587" y="2170849"/>
                </a:lnTo>
                <a:close/>
                <a:moveTo>
                  <a:pt x="4777107" y="2180084"/>
                </a:moveTo>
                <a:lnTo>
                  <a:pt x="4744536" y="2134937"/>
                </a:lnTo>
                <a:lnTo>
                  <a:pt x="4777107" y="2089919"/>
                </a:lnTo>
                <a:lnTo>
                  <a:pt x="4914769" y="2134937"/>
                </a:lnTo>
                <a:close/>
                <a:moveTo>
                  <a:pt x="4857770" y="2311804"/>
                </a:moveTo>
                <a:lnTo>
                  <a:pt x="4720235" y="2266658"/>
                </a:lnTo>
                <a:lnTo>
                  <a:pt x="4720235" y="2210866"/>
                </a:lnTo>
                <a:lnTo>
                  <a:pt x="4772781" y="2193679"/>
                </a:lnTo>
                <a:close/>
                <a:moveTo>
                  <a:pt x="4869221" y="2327708"/>
                </a:moveTo>
                <a:lnTo>
                  <a:pt x="4926220" y="2406714"/>
                </a:lnTo>
                <a:lnTo>
                  <a:pt x="4868839" y="2486106"/>
                </a:lnTo>
                <a:lnTo>
                  <a:pt x="4868839" y="2486106"/>
                </a:lnTo>
                <a:lnTo>
                  <a:pt x="4776725" y="2516374"/>
                </a:lnTo>
                <a:lnTo>
                  <a:pt x="4720235" y="2436983"/>
                </a:lnTo>
                <a:lnTo>
                  <a:pt x="4720235" y="2278842"/>
                </a:lnTo>
                <a:close/>
                <a:moveTo>
                  <a:pt x="4772654" y="2529585"/>
                </a:moveTo>
                <a:lnTo>
                  <a:pt x="4857770" y="2501753"/>
                </a:lnTo>
                <a:lnTo>
                  <a:pt x="4805224" y="2574731"/>
                </a:lnTo>
                <a:lnTo>
                  <a:pt x="4857898" y="2647710"/>
                </a:lnTo>
                <a:lnTo>
                  <a:pt x="4772654" y="2619878"/>
                </a:lnTo>
                <a:lnTo>
                  <a:pt x="4720235" y="2692728"/>
                </a:lnTo>
                <a:lnTo>
                  <a:pt x="4720235" y="2602948"/>
                </a:lnTo>
                <a:lnTo>
                  <a:pt x="4634991" y="2574988"/>
                </a:lnTo>
                <a:lnTo>
                  <a:pt x="4720235" y="2547156"/>
                </a:lnTo>
                <a:lnTo>
                  <a:pt x="4720235" y="2457376"/>
                </a:lnTo>
                <a:close/>
                <a:moveTo>
                  <a:pt x="4709039" y="2421079"/>
                </a:moveTo>
                <a:lnTo>
                  <a:pt x="4623795" y="2302954"/>
                </a:lnTo>
                <a:lnTo>
                  <a:pt x="4656366" y="2257808"/>
                </a:lnTo>
                <a:lnTo>
                  <a:pt x="4709039" y="2275123"/>
                </a:lnTo>
                <a:close/>
                <a:moveTo>
                  <a:pt x="4598221" y="2574988"/>
                </a:moveTo>
                <a:lnTo>
                  <a:pt x="4513105" y="2602948"/>
                </a:lnTo>
                <a:lnTo>
                  <a:pt x="4513105" y="2692728"/>
                </a:lnTo>
                <a:lnTo>
                  <a:pt x="4460431" y="2619750"/>
                </a:lnTo>
                <a:lnTo>
                  <a:pt x="4375315" y="2647581"/>
                </a:lnTo>
                <a:lnTo>
                  <a:pt x="4427988" y="2574603"/>
                </a:lnTo>
                <a:lnTo>
                  <a:pt x="4375315" y="2501625"/>
                </a:lnTo>
                <a:lnTo>
                  <a:pt x="4460431" y="2529457"/>
                </a:lnTo>
                <a:lnTo>
                  <a:pt x="4513105" y="2456478"/>
                </a:lnTo>
                <a:lnTo>
                  <a:pt x="4513105" y="2546258"/>
                </a:lnTo>
                <a:close/>
                <a:moveTo>
                  <a:pt x="4513105" y="2267170"/>
                </a:moveTo>
                <a:lnTo>
                  <a:pt x="4375315" y="2312317"/>
                </a:lnTo>
                <a:lnTo>
                  <a:pt x="4460431" y="2194192"/>
                </a:lnTo>
                <a:lnTo>
                  <a:pt x="4513105" y="2211379"/>
                </a:lnTo>
                <a:close/>
                <a:moveTo>
                  <a:pt x="4449490" y="2190216"/>
                </a:moveTo>
                <a:lnTo>
                  <a:pt x="4357375" y="2318473"/>
                </a:lnTo>
                <a:lnTo>
                  <a:pt x="4265134" y="2348742"/>
                </a:lnTo>
                <a:lnTo>
                  <a:pt x="4208134" y="2269607"/>
                </a:lnTo>
                <a:lnTo>
                  <a:pt x="4208134" y="2171875"/>
                </a:lnTo>
                <a:lnTo>
                  <a:pt x="4300376" y="2141735"/>
                </a:lnTo>
                <a:close/>
                <a:moveTo>
                  <a:pt x="4259281" y="2361696"/>
                </a:moveTo>
                <a:lnTo>
                  <a:pt x="4344525" y="2333736"/>
                </a:lnTo>
                <a:lnTo>
                  <a:pt x="4291852" y="2406714"/>
                </a:lnTo>
                <a:lnTo>
                  <a:pt x="4344398" y="2479693"/>
                </a:lnTo>
                <a:lnTo>
                  <a:pt x="4259281" y="2451861"/>
                </a:lnTo>
                <a:lnTo>
                  <a:pt x="4206735" y="2524583"/>
                </a:lnTo>
                <a:lnTo>
                  <a:pt x="4206735" y="2434803"/>
                </a:lnTo>
                <a:lnTo>
                  <a:pt x="4122254" y="2406714"/>
                </a:lnTo>
                <a:lnTo>
                  <a:pt x="4207371" y="2378883"/>
                </a:lnTo>
                <a:lnTo>
                  <a:pt x="4207371" y="2289103"/>
                </a:lnTo>
                <a:close/>
                <a:moveTo>
                  <a:pt x="4084085" y="2406714"/>
                </a:moveTo>
                <a:lnTo>
                  <a:pt x="3999350" y="2434803"/>
                </a:lnTo>
                <a:lnTo>
                  <a:pt x="3999350" y="2524583"/>
                </a:lnTo>
                <a:lnTo>
                  <a:pt x="3946677" y="2451604"/>
                </a:lnTo>
                <a:lnTo>
                  <a:pt x="3861687" y="2479436"/>
                </a:lnTo>
                <a:lnTo>
                  <a:pt x="3914233" y="2406458"/>
                </a:lnTo>
                <a:lnTo>
                  <a:pt x="3861560" y="2333480"/>
                </a:lnTo>
                <a:lnTo>
                  <a:pt x="3946677" y="2361440"/>
                </a:lnTo>
                <a:lnTo>
                  <a:pt x="3999350" y="2288333"/>
                </a:lnTo>
                <a:lnTo>
                  <a:pt x="3999350" y="2378113"/>
                </a:lnTo>
                <a:close/>
                <a:moveTo>
                  <a:pt x="3998968" y="2268966"/>
                </a:moveTo>
                <a:lnTo>
                  <a:pt x="3941969" y="2348101"/>
                </a:lnTo>
                <a:lnTo>
                  <a:pt x="3849728" y="2317832"/>
                </a:lnTo>
                <a:lnTo>
                  <a:pt x="3757486" y="2189575"/>
                </a:lnTo>
                <a:lnTo>
                  <a:pt x="3906727" y="2140709"/>
                </a:lnTo>
                <a:lnTo>
                  <a:pt x="3998968" y="2170849"/>
                </a:lnTo>
                <a:close/>
                <a:moveTo>
                  <a:pt x="3750488" y="2180084"/>
                </a:moveTo>
                <a:lnTo>
                  <a:pt x="3717918" y="2134937"/>
                </a:lnTo>
                <a:lnTo>
                  <a:pt x="3750488" y="2089919"/>
                </a:lnTo>
                <a:lnTo>
                  <a:pt x="3888278" y="2134937"/>
                </a:lnTo>
                <a:close/>
                <a:moveTo>
                  <a:pt x="3831279" y="2311804"/>
                </a:moveTo>
                <a:lnTo>
                  <a:pt x="3693489" y="2266658"/>
                </a:lnTo>
                <a:lnTo>
                  <a:pt x="3693489" y="2210866"/>
                </a:lnTo>
                <a:lnTo>
                  <a:pt x="3746035" y="2193679"/>
                </a:lnTo>
                <a:close/>
                <a:moveTo>
                  <a:pt x="3842730" y="2327708"/>
                </a:moveTo>
                <a:lnTo>
                  <a:pt x="3899729" y="2406714"/>
                </a:lnTo>
                <a:lnTo>
                  <a:pt x="3843112" y="2486106"/>
                </a:lnTo>
                <a:lnTo>
                  <a:pt x="3843112" y="2486106"/>
                </a:lnTo>
                <a:lnTo>
                  <a:pt x="3750997" y="2516374"/>
                </a:lnTo>
                <a:lnTo>
                  <a:pt x="3693998" y="2437240"/>
                </a:lnTo>
                <a:lnTo>
                  <a:pt x="3693998" y="2278842"/>
                </a:lnTo>
                <a:close/>
                <a:moveTo>
                  <a:pt x="3746035" y="2529585"/>
                </a:moveTo>
                <a:lnTo>
                  <a:pt x="3831152" y="2501753"/>
                </a:lnTo>
                <a:lnTo>
                  <a:pt x="3778733" y="2574731"/>
                </a:lnTo>
                <a:lnTo>
                  <a:pt x="3831407" y="2647710"/>
                </a:lnTo>
                <a:lnTo>
                  <a:pt x="3746163" y="2619878"/>
                </a:lnTo>
                <a:lnTo>
                  <a:pt x="3693617" y="2692728"/>
                </a:lnTo>
                <a:lnTo>
                  <a:pt x="3693617" y="2602948"/>
                </a:lnTo>
                <a:lnTo>
                  <a:pt x="3608500" y="2574988"/>
                </a:lnTo>
                <a:lnTo>
                  <a:pt x="3693617" y="2547156"/>
                </a:lnTo>
                <a:lnTo>
                  <a:pt x="3693617" y="2457376"/>
                </a:lnTo>
                <a:close/>
                <a:moveTo>
                  <a:pt x="3682420" y="2421079"/>
                </a:moveTo>
                <a:lnTo>
                  <a:pt x="3597303" y="2302954"/>
                </a:lnTo>
                <a:lnTo>
                  <a:pt x="3629747" y="2257808"/>
                </a:lnTo>
                <a:lnTo>
                  <a:pt x="3682420" y="2275123"/>
                </a:lnTo>
                <a:close/>
                <a:moveTo>
                  <a:pt x="3571603" y="2574988"/>
                </a:moveTo>
                <a:lnTo>
                  <a:pt x="3486105" y="2602691"/>
                </a:lnTo>
                <a:lnTo>
                  <a:pt x="3486105" y="2692471"/>
                </a:lnTo>
                <a:lnTo>
                  <a:pt x="3433431" y="2619493"/>
                </a:lnTo>
                <a:lnTo>
                  <a:pt x="3348315" y="2647325"/>
                </a:lnTo>
                <a:lnTo>
                  <a:pt x="3400988" y="2574347"/>
                </a:lnTo>
                <a:lnTo>
                  <a:pt x="3348442" y="2501368"/>
                </a:lnTo>
                <a:lnTo>
                  <a:pt x="3433431" y="2529200"/>
                </a:lnTo>
                <a:lnTo>
                  <a:pt x="3486105" y="2456606"/>
                </a:lnTo>
                <a:lnTo>
                  <a:pt x="3486105" y="2546386"/>
                </a:lnTo>
                <a:close/>
                <a:moveTo>
                  <a:pt x="3486486" y="2267170"/>
                </a:moveTo>
                <a:lnTo>
                  <a:pt x="3348696" y="2312317"/>
                </a:lnTo>
                <a:lnTo>
                  <a:pt x="3433813" y="2194192"/>
                </a:lnTo>
                <a:lnTo>
                  <a:pt x="3486486" y="2211379"/>
                </a:lnTo>
                <a:close/>
                <a:moveTo>
                  <a:pt x="3422871" y="2190216"/>
                </a:moveTo>
                <a:lnTo>
                  <a:pt x="3330757" y="2318473"/>
                </a:lnTo>
                <a:lnTo>
                  <a:pt x="3238515" y="2348742"/>
                </a:lnTo>
                <a:lnTo>
                  <a:pt x="3180753" y="2268966"/>
                </a:lnTo>
                <a:lnTo>
                  <a:pt x="3180753" y="2171234"/>
                </a:lnTo>
                <a:lnTo>
                  <a:pt x="3272995" y="2141094"/>
                </a:lnTo>
                <a:close/>
                <a:moveTo>
                  <a:pt x="3233681" y="2361696"/>
                </a:moveTo>
                <a:lnTo>
                  <a:pt x="3318797" y="2333736"/>
                </a:lnTo>
                <a:lnTo>
                  <a:pt x="3266124" y="2406714"/>
                </a:lnTo>
                <a:lnTo>
                  <a:pt x="3318670" y="2479693"/>
                </a:lnTo>
                <a:lnTo>
                  <a:pt x="3233553" y="2451861"/>
                </a:lnTo>
                <a:lnTo>
                  <a:pt x="3180753" y="2524583"/>
                </a:lnTo>
                <a:lnTo>
                  <a:pt x="3180753" y="2434803"/>
                </a:lnTo>
                <a:lnTo>
                  <a:pt x="3095636" y="2406971"/>
                </a:lnTo>
                <a:lnTo>
                  <a:pt x="3180753" y="2379139"/>
                </a:lnTo>
                <a:lnTo>
                  <a:pt x="3180753" y="2289359"/>
                </a:lnTo>
                <a:close/>
                <a:moveTo>
                  <a:pt x="3058739" y="2406714"/>
                </a:moveTo>
                <a:lnTo>
                  <a:pt x="2973623" y="2434803"/>
                </a:lnTo>
                <a:lnTo>
                  <a:pt x="2973623" y="2524583"/>
                </a:lnTo>
                <a:lnTo>
                  <a:pt x="2921077" y="2451604"/>
                </a:lnTo>
                <a:lnTo>
                  <a:pt x="2835960" y="2479436"/>
                </a:lnTo>
                <a:lnTo>
                  <a:pt x="2888506" y="2406458"/>
                </a:lnTo>
                <a:lnTo>
                  <a:pt x="2835833" y="2333480"/>
                </a:lnTo>
                <a:lnTo>
                  <a:pt x="2921077" y="2361440"/>
                </a:lnTo>
                <a:lnTo>
                  <a:pt x="2973623" y="2288333"/>
                </a:lnTo>
                <a:lnTo>
                  <a:pt x="2973623" y="2378113"/>
                </a:lnTo>
                <a:close/>
                <a:moveTo>
                  <a:pt x="2973623" y="2268966"/>
                </a:moveTo>
                <a:lnTo>
                  <a:pt x="2916624" y="2348101"/>
                </a:lnTo>
                <a:lnTo>
                  <a:pt x="2824509" y="2317832"/>
                </a:lnTo>
                <a:lnTo>
                  <a:pt x="2732267" y="2189575"/>
                </a:lnTo>
                <a:lnTo>
                  <a:pt x="2881508" y="2140709"/>
                </a:lnTo>
                <a:lnTo>
                  <a:pt x="2973750" y="2170849"/>
                </a:lnTo>
                <a:close/>
                <a:moveTo>
                  <a:pt x="2725143" y="2180084"/>
                </a:moveTo>
                <a:lnTo>
                  <a:pt x="2692572" y="2134937"/>
                </a:lnTo>
                <a:lnTo>
                  <a:pt x="2725143" y="2089919"/>
                </a:lnTo>
                <a:lnTo>
                  <a:pt x="2862678" y="2134937"/>
                </a:lnTo>
                <a:close/>
                <a:moveTo>
                  <a:pt x="2805933" y="2311804"/>
                </a:moveTo>
                <a:lnTo>
                  <a:pt x="2668144" y="2266658"/>
                </a:lnTo>
                <a:lnTo>
                  <a:pt x="2668144" y="2210866"/>
                </a:lnTo>
                <a:lnTo>
                  <a:pt x="2720689" y="2193679"/>
                </a:lnTo>
                <a:close/>
                <a:moveTo>
                  <a:pt x="2817384" y="2327708"/>
                </a:moveTo>
                <a:lnTo>
                  <a:pt x="2874383" y="2406714"/>
                </a:lnTo>
                <a:lnTo>
                  <a:pt x="2817384" y="2486106"/>
                </a:lnTo>
                <a:lnTo>
                  <a:pt x="2817384" y="2486106"/>
                </a:lnTo>
                <a:lnTo>
                  <a:pt x="2725143" y="2516374"/>
                </a:lnTo>
                <a:lnTo>
                  <a:pt x="2668144" y="2437240"/>
                </a:lnTo>
                <a:lnTo>
                  <a:pt x="2668144" y="2278842"/>
                </a:lnTo>
                <a:close/>
                <a:moveTo>
                  <a:pt x="2720689" y="2529585"/>
                </a:moveTo>
                <a:lnTo>
                  <a:pt x="2805933" y="2501753"/>
                </a:lnTo>
                <a:lnTo>
                  <a:pt x="2753260" y="2574731"/>
                </a:lnTo>
                <a:lnTo>
                  <a:pt x="2805933" y="2647710"/>
                </a:lnTo>
                <a:lnTo>
                  <a:pt x="2720817" y="2619878"/>
                </a:lnTo>
                <a:lnTo>
                  <a:pt x="2668144" y="2692728"/>
                </a:lnTo>
                <a:lnTo>
                  <a:pt x="2668144" y="2602948"/>
                </a:lnTo>
                <a:lnTo>
                  <a:pt x="2582772" y="2574731"/>
                </a:lnTo>
                <a:lnTo>
                  <a:pt x="2667889" y="2546900"/>
                </a:lnTo>
                <a:lnTo>
                  <a:pt x="2667889" y="2457120"/>
                </a:lnTo>
                <a:close/>
                <a:moveTo>
                  <a:pt x="2657074" y="2421079"/>
                </a:moveTo>
                <a:lnTo>
                  <a:pt x="2571958" y="2302954"/>
                </a:lnTo>
                <a:lnTo>
                  <a:pt x="2604401" y="2257808"/>
                </a:lnTo>
                <a:lnTo>
                  <a:pt x="2657074" y="2275123"/>
                </a:lnTo>
                <a:close/>
                <a:moveTo>
                  <a:pt x="2546384" y="2574988"/>
                </a:moveTo>
                <a:lnTo>
                  <a:pt x="2461140" y="2602948"/>
                </a:lnTo>
                <a:lnTo>
                  <a:pt x="2461140" y="2692728"/>
                </a:lnTo>
                <a:lnTo>
                  <a:pt x="2408594" y="2619750"/>
                </a:lnTo>
                <a:lnTo>
                  <a:pt x="2323350" y="2647581"/>
                </a:lnTo>
                <a:lnTo>
                  <a:pt x="2376024" y="2574603"/>
                </a:lnTo>
                <a:lnTo>
                  <a:pt x="2323478" y="2501625"/>
                </a:lnTo>
                <a:lnTo>
                  <a:pt x="2408594" y="2529457"/>
                </a:lnTo>
                <a:lnTo>
                  <a:pt x="2461140" y="2456478"/>
                </a:lnTo>
                <a:lnTo>
                  <a:pt x="2461140" y="2546258"/>
                </a:lnTo>
                <a:close/>
                <a:moveTo>
                  <a:pt x="2461140" y="2267170"/>
                </a:moveTo>
                <a:lnTo>
                  <a:pt x="2323350" y="2312317"/>
                </a:lnTo>
                <a:lnTo>
                  <a:pt x="2408594" y="2194192"/>
                </a:lnTo>
                <a:lnTo>
                  <a:pt x="2461140" y="2211379"/>
                </a:lnTo>
                <a:close/>
                <a:moveTo>
                  <a:pt x="2397526" y="2190216"/>
                </a:moveTo>
                <a:lnTo>
                  <a:pt x="2305284" y="2318473"/>
                </a:lnTo>
                <a:lnTo>
                  <a:pt x="2213042" y="2348742"/>
                </a:lnTo>
                <a:lnTo>
                  <a:pt x="2156043" y="2269607"/>
                </a:lnTo>
                <a:lnTo>
                  <a:pt x="2156043" y="2171875"/>
                </a:lnTo>
                <a:lnTo>
                  <a:pt x="2248285" y="2141735"/>
                </a:lnTo>
                <a:close/>
                <a:moveTo>
                  <a:pt x="2207953" y="2361696"/>
                </a:moveTo>
                <a:lnTo>
                  <a:pt x="2293070" y="2333736"/>
                </a:lnTo>
                <a:lnTo>
                  <a:pt x="2240397" y="2406714"/>
                </a:lnTo>
                <a:lnTo>
                  <a:pt x="2293070" y="2479693"/>
                </a:lnTo>
                <a:lnTo>
                  <a:pt x="2207953" y="2451861"/>
                </a:lnTo>
                <a:lnTo>
                  <a:pt x="2155280" y="2524583"/>
                </a:lnTo>
                <a:lnTo>
                  <a:pt x="2155280" y="2434803"/>
                </a:lnTo>
                <a:lnTo>
                  <a:pt x="2070163" y="2406971"/>
                </a:lnTo>
                <a:lnTo>
                  <a:pt x="2155280" y="2379139"/>
                </a:lnTo>
                <a:lnTo>
                  <a:pt x="2155280" y="2289359"/>
                </a:lnTo>
                <a:close/>
                <a:moveTo>
                  <a:pt x="2033139" y="2406714"/>
                </a:moveTo>
                <a:lnTo>
                  <a:pt x="1947895" y="2434803"/>
                </a:lnTo>
                <a:lnTo>
                  <a:pt x="1947895" y="2524583"/>
                </a:lnTo>
                <a:lnTo>
                  <a:pt x="1895731" y="2451861"/>
                </a:lnTo>
                <a:lnTo>
                  <a:pt x="1810614" y="2479693"/>
                </a:lnTo>
                <a:lnTo>
                  <a:pt x="1863160" y="2406714"/>
                </a:lnTo>
                <a:lnTo>
                  <a:pt x="1810614" y="2333736"/>
                </a:lnTo>
                <a:lnTo>
                  <a:pt x="1895731" y="2361696"/>
                </a:lnTo>
                <a:lnTo>
                  <a:pt x="1948277" y="2288590"/>
                </a:lnTo>
                <a:lnTo>
                  <a:pt x="1948277" y="2378370"/>
                </a:lnTo>
                <a:close/>
                <a:moveTo>
                  <a:pt x="1947895" y="2268966"/>
                </a:moveTo>
                <a:lnTo>
                  <a:pt x="1890896" y="2348101"/>
                </a:lnTo>
                <a:lnTo>
                  <a:pt x="1798782" y="2317832"/>
                </a:lnTo>
                <a:lnTo>
                  <a:pt x="1706540" y="2189575"/>
                </a:lnTo>
                <a:lnTo>
                  <a:pt x="1855780" y="2140709"/>
                </a:lnTo>
                <a:lnTo>
                  <a:pt x="1947895" y="2170849"/>
                </a:lnTo>
                <a:close/>
                <a:moveTo>
                  <a:pt x="1699415" y="2180084"/>
                </a:moveTo>
                <a:lnTo>
                  <a:pt x="1666717" y="2134937"/>
                </a:lnTo>
                <a:lnTo>
                  <a:pt x="1699288" y="2089919"/>
                </a:lnTo>
                <a:lnTo>
                  <a:pt x="1837078" y="2134937"/>
                </a:lnTo>
                <a:close/>
                <a:moveTo>
                  <a:pt x="1780206" y="2311804"/>
                </a:moveTo>
                <a:lnTo>
                  <a:pt x="1642416" y="2266658"/>
                </a:lnTo>
                <a:lnTo>
                  <a:pt x="1642416" y="2210866"/>
                </a:lnTo>
                <a:lnTo>
                  <a:pt x="1695089" y="2193679"/>
                </a:lnTo>
                <a:close/>
                <a:moveTo>
                  <a:pt x="1791657" y="2327708"/>
                </a:moveTo>
                <a:lnTo>
                  <a:pt x="1848656" y="2406714"/>
                </a:lnTo>
                <a:lnTo>
                  <a:pt x="1791657" y="2486106"/>
                </a:lnTo>
                <a:lnTo>
                  <a:pt x="1791657" y="2486106"/>
                </a:lnTo>
                <a:lnTo>
                  <a:pt x="1699415" y="2516374"/>
                </a:lnTo>
                <a:lnTo>
                  <a:pt x="1642416" y="2437240"/>
                </a:lnTo>
                <a:lnTo>
                  <a:pt x="1642416" y="2278842"/>
                </a:lnTo>
                <a:close/>
                <a:moveTo>
                  <a:pt x="1695089" y="2529585"/>
                </a:moveTo>
                <a:lnTo>
                  <a:pt x="1780206" y="2501753"/>
                </a:lnTo>
                <a:lnTo>
                  <a:pt x="1727533" y="2574731"/>
                </a:lnTo>
                <a:lnTo>
                  <a:pt x="1780206" y="2647710"/>
                </a:lnTo>
                <a:lnTo>
                  <a:pt x="1695089" y="2619878"/>
                </a:lnTo>
                <a:lnTo>
                  <a:pt x="1642543" y="2692728"/>
                </a:lnTo>
                <a:lnTo>
                  <a:pt x="1642543" y="2602948"/>
                </a:lnTo>
                <a:lnTo>
                  <a:pt x="1557299" y="2574988"/>
                </a:lnTo>
                <a:lnTo>
                  <a:pt x="1642416" y="2547156"/>
                </a:lnTo>
                <a:lnTo>
                  <a:pt x="1642416" y="2457376"/>
                </a:lnTo>
                <a:close/>
                <a:moveTo>
                  <a:pt x="1631474" y="2421079"/>
                </a:moveTo>
                <a:lnTo>
                  <a:pt x="1546357" y="2302954"/>
                </a:lnTo>
                <a:lnTo>
                  <a:pt x="1578928" y="2257808"/>
                </a:lnTo>
                <a:lnTo>
                  <a:pt x="1631474" y="2275123"/>
                </a:lnTo>
                <a:close/>
                <a:moveTo>
                  <a:pt x="1520784" y="2574988"/>
                </a:moveTo>
                <a:lnTo>
                  <a:pt x="1435540" y="2602948"/>
                </a:lnTo>
                <a:lnTo>
                  <a:pt x="1435540" y="2692728"/>
                </a:lnTo>
                <a:lnTo>
                  <a:pt x="1382994" y="2619750"/>
                </a:lnTo>
                <a:lnTo>
                  <a:pt x="1297750" y="2647710"/>
                </a:lnTo>
                <a:lnTo>
                  <a:pt x="1350296" y="2574731"/>
                </a:lnTo>
                <a:lnTo>
                  <a:pt x="1297750" y="2501753"/>
                </a:lnTo>
                <a:lnTo>
                  <a:pt x="1382867" y="2529585"/>
                </a:lnTo>
                <a:lnTo>
                  <a:pt x="1435413" y="2456606"/>
                </a:lnTo>
                <a:lnTo>
                  <a:pt x="1435413" y="2546386"/>
                </a:lnTo>
                <a:close/>
                <a:moveTo>
                  <a:pt x="1435540" y="2267170"/>
                </a:moveTo>
                <a:lnTo>
                  <a:pt x="1297750" y="2311804"/>
                </a:lnTo>
                <a:lnTo>
                  <a:pt x="1382867" y="2193679"/>
                </a:lnTo>
                <a:lnTo>
                  <a:pt x="1435413" y="2210866"/>
                </a:lnTo>
                <a:close/>
                <a:moveTo>
                  <a:pt x="1371925" y="2190216"/>
                </a:moveTo>
                <a:lnTo>
                  <a:pt x="1279683" y="2318473"/>
                </a:lnTo>
                <a:lnTo>
                  <a:pt x="1187442" y="2348742"/>
                </a:lnTo>
                <a:lnTo>
                  <a:pt x="1130443" y="2269607"/>
                </a:lnTo>
                <a:lnTo>
                  <a:pt x="1130443" y="2171875"/>
                </a:lnTo>
                <a:lnTo>
                  <a:pt x="1221412" y="2141094"/>
                </a:lnTo>
                <a:close/>
                <a:moveTo>
                  <a:pt x="1286808" y="2327964"/>
                </a:moveTo>
                <a:lnTo>
                  <a:pt x="1435922" y="2279098"/>
                </a:lnTo>
                <a:lnTo>
                  <a:pt x="1435922" y="2437240"/>
                </a:lnTo>
                <a:lnTo>
                  <a:pt x="1378923" y="2516374"/>
                </a:lnTo>
                <a:lnTo>
                  <a:pt x="1285918" y="2486106"/>
                </a:lnTo>
                <a:lnTo>
                  <a:pt x="1285918" y="2486106"/>
                </a:lnTo>
                <a:lnTo>
                  <a:pt x="1229046" y="2406971"/>
                </a:lnTo>
                <a:close/>
                <a:moveTo>
                  <a:pt x="1279683" y="2495981"/>
                </a:moveTo>
                <a:lnTo>
                  <a:pt x="1279683" y="2495981"/>
                </a:lnTo>
                <a:lnTo>
                  <a:pt x="1336682" y="2574988"/>
                </a:lnTo>
                <a:lnTo>
                  <a:pt x="1279683" y="2653994"/>
                </a:lnTo>
                <a:lnTo>
                  <a:pt x="1130443" y="2702860"/>
                </a:lnTo>
                <a:lnTo>
                  <a:pt x="1130443" y="2544463"/>
                </a:lnTo>
                <a:lnTo>
                  <a:pt x="1187442" y="2465456"/>
                </a:lnTo>
                <a:lnTo>
                  <a:pt x="1279683" y="2495597"/>
                </a:lnTo>
                <a:close/>
                <a:moveTo>
                  <a:pt x="1286808" y="2663870"/>
                </a:moveTo>
                <a:lnTo>
                  <a:pt x="1378923" y="2633601"/>
                </a:lnTo>
                <a:lnTo>
                  <a:pt x="1435922" y="2712736"/>
                </a:lnTo>
                <a:lnTo>
                  <a:pt x="1435922" y="2712736"/>
                </a:lnTo>
                <a:lnTo>
                  <a:pt x="1435922" y="2810468"/>
                </a:lnTo>
                <a:lnTo>
                  <a:pt x="1343807" y="2840737"/>
                </a:lnTo>
                <a:lnTo>
                  <a:pt x="1194567" y="2791871"/>
                </a:lnTo>
                <a:close/>
                <a:moveTo>
                  <a:pt x="1447373" y="2818805"/>
                </a:moveTo>
                <a:lnTo>
                  <a:pt x="1447373" y="2729025"/>
                </a:lnTo>
                <a:lnTo>
                  <a:pt x="1532617" y="2847021"/>
                </a:lnTo>
                <a:lnTo>
                  <a:pt x="1447373" y="2965146"/>
                </a:lnTo>
                <a:lnTo>
                  <a:pt x="1447373" y="2875366"/>
                </a:lnTo>
                <a:lnTo>
                  <a:pt x="1361365" y="2846508"/>
                </a:lnTo>
                <a:lnTo>
                  <a:pt x="1361365" y="2846508"/>
                </a:lnTo>
                <a:close/>
                <a:moveTo>
                  <a:pt x="1435922" y="2882933"/>
                </a:moveTo>
                <a:lnTo>
                  <a:pt x="1435922" y="2980665"/>
                </a:lnTo>
                <a:lnTo>
                  <a:pt x="1378923" y="3059672"/>
                </a:lnTo>
                <a:lnTo>
                  <a:pt x="1286808" y="3029531"/>
                </a:lnTo>
                <a:lnTo>
                  <a:pt x="1194567" y="2901274"/>
                </a:lnTo>
                <a:lnTo>
                  <a:pt x="1343807" y="2852408"/>
                </a:lnTo>
                <a:close/>
                <a:moveTo>
                  <a:pt x="1383376" y="3073267"/>
                </a:moveTo>
                <a:lnTo>
                  <a:pt x="1435922" y="3000289"/>
                </a:lnTo>
                <a:lnTo>
                  <a:pt x="1435922" y="3090069"/>
                </a:lnTo>
                <a:lnTo>
                  <a:pt x="1521166" y="3117901"/>
                </a:lnTo>
                <a:lnTo>
                  <a:pt x="1435922" y="3145861"/>
                </a:lnTo>
                <a:lnTo>
                  <a:pt x="1435922" y="3235641"/>
                </a:lnTo>
                <a:lnTo>
                  <a:pt x="1383376" y="3162534"/>
                </a:lnTo>
                <a:lnTo>
                  <a:pt x="1297750" y="3191520"/>
                </a:lnTo>
                <a:lnTo>
                  <a:pt x="1350296" y="3118542"/>
                </a:lnTo>
                <a:lnTo>
                  <a:pt x="1297750" y="3045307"/>
                </a:lnTo>
                <a:close/>
                <a:moveTo>
                  <a:pt x="1378923" y="3177027"/>
                </a:moveTo>
                <a:lnTo>
                  <a:pt x="1435922" y="3256162"/>
                </a:lnTo>
                <a:lnTo>
                  <a:pt x="1435922" y="3414303"/>
                </a:lnTo>
                <a:lnTo>
                  <a:pt x="1286808" y="3365437"/>
                </a:lnTo>
                <a:lnTo>
                  <a:pt x="1229809" y="3286303"/>
                </a:lnTo>
                <a:lnTo>
                  <a:pt x="1286681" y="3207296"/>
                </a:lnTo>
                <a:lnTo>
                  <a:pt x="1286681" y="3207296"/>
                </a:lnTo>
                <a:close/>
                <a:moveTo>
                  <a:pt x="1371925" y="3503185"/>
                </a:moveTo>
                <a:lnTo>
                  <a:pt x="1221412" y="3551923"/>
                </a:lnTo>
                <a:lnTo>
                  <a:pt x="1129170" y="3521783"/>
                </a:lnTo>
                <a:lnTo>
                  <a:pt x="1129170" y="3424051"/>
                </a:lnTo>
                <a:lnTo>
                  <a:pt x="1129170" y="3424051"/>
                </a:lnTo>
                <a:lnTo>
                  <a:pt x="1186551" y="3345429"/>
                </a:lnTo>
                <a:lnTo>
                  <a:pt x="1278793" y="3375569"/>
                </a:lnTo>
                <a:close/>
                <a:moveTo>
                  <a:pt x="1130188" y="3594376"/>
                </a:moveTo>
                <a:lnTo>
                  <a:pt x="1221412" y="3564107"/>
                </a:lnTo>
                <a:lnTo>
                  <a:pt x="1370653" y="3612973"/>
                </a:lnTo>
                <a:lnTo>
                  <a:pt x="1278411" y="3741230"/>
                </a:lnTo>
                <a:lnTo>
                  <a:pt x="1186170" y="3771499"/>
                </a:lnTo>
                <a:lnTo>
                  <a:pt x="1129552" y="3691723"/>
                </a:lnTo>
                <a:close/>
                <a:moveTo>
                  <a:pt x="1286554" y="3750850"/>
                </a:moveTo>
                <a:lnTo>
                  <a:pt x="1435667" y="3701984"/>
                </a:lnTo>
                <a:lnTo>
                  <a:pt x="1435667" y="3860125"/>
                </a:lnTo>
                <a:lnTo>
                  <a:pt x="1378668" y="3939260"/>
                </a:lnTo>
                <a:lnTo>
                  <a:pt x="1286554" y="3908991"/>
                </a:lnTo>
                <a:lnTo>
                  <a:pt x="1286554" y="3908991"/>
                </a:lnTo>
                <a:lnTo>
                  <a:pt x="1229682" y="3829856"/>
                </a:lnTo>
                <a:close/>
                <a:moveTo>
                  <a:pt x="1279429" y="3918867"/>
                </a:moveTo>
                <a:lnTo>
                  <a:pt x="1279429" y="3918867"/>
                </a:lnTo>
                <a:lnTo>
                  <a:pt x="1336428" y="3997873"/>
                </a:lnTo>
                <a:lnTo>
                  <a:pt x="1278793" y="4076495"/>
                </a:lnTo>
                <a:lnTo>
                  <a:pt x="1129552" y="4125361"/>
                </a:lnTo>
                <a:lnTo>
                  <a:pt x="1129552" y="3967476"/>
                </a:lnTo>
                <a:lnTo>
                  <a:pt x="1186551" y="3888470"/>
                </a:lnTo>
                <a:lnTo>
                  <a:pt x="1278793" y="3918610"/>
                </a:lnTo>
                <a:close/>
                <a:moveTo>
                  <a:pt x="1286554" y="4086755"/>
                </a:moveTo>
                <a:lnTo>
                  <a:pt x="1378668" y="4056487"/>
                </a:lnTo>
                <a:lnTo>
                  <a:pt x="1435667" y="4135621"/>
                </a:lnTo>
                <a:lnTo>
                  <a:pt x="1435667" y="4135621"/>
                </a:lnTo>
                <a:lnTo>
                  <a:pt x="1435667" y="4233354"/>
                </a:lnTo>
                <a:lnTo>
                  <a:pt x="1343553" y="4263494"/>
                </a:lnTo>
                <a:lnTo>
                  <a:pt x="1194312" y="4214628"/>
                </a:lnTo>
                <a:close/>
                <a:moveTo>
                  <a:pt x="1447118" y="4241690"/>
                </a:moveTo>
                <a:lnTo>
                  <a:pt x="1447118" y="4151910"/>
                </a:lnTo>
                <a:lnTo>
                  <a:pt x="1532362" y="4269907"/>
                </a:lnTo>
                <a:lnTo>
                  <a:pt x="1447118" y="4388032"/>
                </a:lnTo>
                <a:lnTo>
                  <a:pt x="1447118" y="4298252"/>
                </a:lnTo>
                <a:lnTo>
                  <a:pt x="1361365" y="4269522"/>
                </a:lnTo>
                <a:lnTo>
                  <a:pt x="1361365" y="4269522"/>
                </a:lnTo>
                <a:close/>
                <a:moveTo>
                  <a:pt x="1435667" y="4305819"/>
                </a:moveTo>
                <a:lnTo>
                  <a:pt x="1435667" y="4403551"/>
                </a:lnTo>
                <a:lnTo>
                  <a:pt x="1378668" y="4482557"/>
                </a:lnTo>
                <a:lnTo>
                  <a:pt x="1286554" y="4452417"/>
                </a:lnTo>
                <a:lnTo>
                  <a:pt x="1194312" y="4324160"/>
                </a:lnTo>
                <a:lnTo>
                  <a:pt x="1343553" y="4275294"/>
                </a:lnTo>
                <a:close/>
                <a:moveTo>
                  <a:pt x="1447118" y="4694823"/>
                </a:moveTo>
                <a:lnTo>
                  <a:pt x="1532362" y="4813076"/>
                </a:lnTo>
                <a:lnTo>
                  <a:pt x="1499791" y="4858095"/>
                </a:lnTo>
                <a:lnTo>
                  <a:pt x="1447118" y="4840908"/>
                </a:lnTo>
                <a:close/>
                <a:moveTo>
                  <a:pt x="1557935" y="4540914"/>
                </a:moveTo>
                <a:lnTo>
                  <a:pt x="1643052" y="4513083"/>
                </a:lnTo>
                <a:lnTo>
                  <a:pt x="1643052" y="4423303"/>
                </a:lnTo>
                <a:lnTo>
                  <a:pt x="1695725" y="4496281"/>
                </a:lnTo>
                <a:lnTo>
                  <a:pt x="1780842" y="4468449"/>
                </a:lnTo>
                <a:lnTo>
                  <a:pt x="1728169" y="4541427"/>
                </a:lnTo>
                <a:lnTo>
                  <a:pt x="1780842" y="4614406"/>
                </a:lnTo>
                <a:lnTo>
                  <a:pt x="1695725" y="4586446"/>
                </a:lnTo>
                <a:lnTo>
                  <a:pt x="1643052" y="4659424"/>
                </a:lnTo>
                <a:lnTo>
                  <a:pt x="1643052" y="4569644"/>
                </a:lnTo>
                <a:close/>
                <a:moveTo>
                  <a:pt x="1643052" y="4848732"/>
                </a:moveTo>
                <a:lnTo>
                  <a:pt x="1780842" y="4803714"/>
                </a:lnTo>
                <a:lnTo>
                  <a:pt x="1695089" y="4922993"/>
                </a:lnTo>
                <a:lnTo>
                  <a:pt x="1642416" y="4905678"/>
                </a:lnTo>
                <a:close/>
                <a:moveTo>
                  <a:pt x="1706667" y="4925686"/>
                </a:moveTo>
                <a:lnTo>
                  <a:pt x="1798909" y="4797429"/>
                </a:lnTo>
                <a:lnTo>
                  <a:pt x="1891023" y="4767288"/>
                </a:lnTo>
                <a:lnTo>
                  <a:pt x="1948022" y="4846295"/>
                </a:lnTo>
                <a:lnTo>
                  <a:pt x="1948022" y="4944027"/>
                </a:lnTo>
                <a:lnTo>
                  <a:pt x="1855908" y="4974296"/>
                </a:lnTo>
                <a:close/>
                <a:moveTo>
                  <a:pt x="1895731" y="4754335"/>
                </a:moveTo>
                <a:lnTo>
                  <a:pt x="1810232" y="4781910"/>
                </a:lnTo>
                <a:lnTo>
                  <a:pt x="1862778" y="4708931"/>
                </a:lnTo>
                <a:lnTo>
                  <a:pt x="1810232" y="4635953"/>
                </a:lnTo>
                <a:lnTo>
                  <a:pt x="1895349" y="4663913"/>
                </a:lnTo>
                <a:lnTo>
                  <a:pt x="1947895" y="4590935"/>
                </a:lnTo>
                <a:lnTo>
                  <a:pt x="1947895" y="4680715"/>
                </a:lnTo>
                <a:lnTo>
                  <a:pt x="2033139" y="4708675"/>
                </a:lnTo>
                <a:lnTo>
                  <a:pt x="1947895" y="4736507"/>
                </a:lnTo>
                <a:lnTo>
                  <a:pt x="1947895" y="4826287"/>
                </a:lnTo>
                <a:close/>
                <a:moveTo>
                  <a:pt x="2070545" y="4709316"/>
                </a:moveTo>
                <a:lnTo>
                  <a:pt x="2155661" y="4681356"/>
                </a:lnTo>
                <a:lnTo>
                  <a:pt x="2155661" y="4591576"/>
                </a:lnTo>
                <a:lnTo>
                  <a:pt x="2208335" y="4664554"/>
                </a:lnTo>
                <a:lnTo>
                  <a:pt x="2293451" y="4636594"/>
                </a:lnTo>
                <a:lnTo>
                  <a:pt x="2240778" y="4709572"/>
                </a:lnTo>
                <a:lnTo>
                  <a:pt x="2293451" y="4782551"/>
                </a:lnTo>
                <a:lnTo>
                  <a:pt x="2208335" y="4754719"/>
                </a:lnTo>
                <a:lnTo>
                  <a:pt x="2155661" y="4827698"/>
                </a:lnTo>
                <a:lnTo>
                  <a:pt x="2155661" y="4737918"/>
                </a:lnTo>
                <a:close/>
                <a:moveTo>
                  <a:pt x="2155661" y="4847064"/>
                </a:moveTo>
                <a:lnTo>
                  <a:pt x="2155661" y="4847064"/>
                </a:lnTo>
                <a:lnTo>
                  <a:pt x="2212660" y="4768058"/>
                </a:lnTo>
                <a:lnTo>
                  <a:pt x="2304902" y="4798198"/>
                </a:lnTo>
                <a:lnTo>
                  <a:pt x="2397144" y="4926455"/>
                </a:lnTo>
                <a:lnTo>
                  <a:pt x="2247903" y="4975321"/>
                </a:lnTo>
                <a:lnTo>
                  <a:pt x="2155661" y="4945053"/>
                </a:lnTo>
                <a:close/>
                <a:moveTo>
                  <a:pt x="2403760" y="4935818"/>
                </a:moveTo>
                <a:lnTo>
                  <a:pt x="2436331" y="4980965"/>
                </a:lnTo>
                <a:lnTo>
                  <a:pt x="2403760" y="5025598"/>
                </a:lnTo>
                <a:lnTo>
                  <a:pt x="2266097" y="4980452"/>
                </a:lnTo>
                <a:close/>
                <a:moveTo>
                  <a:pt x="2322969" y="4804226"/>
                </a:moveTo>
                <a:lnTo>
                  <a:pt x="2460759" y="4849245"/>
                </a:lnTo>
                <a:lnTo>
                  <a:pt x="2460759" y="4905037"/>
                </a:lnTo>
                <a:lnTo>
                  <a:pt x="2408213" y="4922993"/>
                </a:lnTo>
                <a:close/>
                <a:moveTo>
                  <a:pt x="2311645" y="4788323"/>
                </a:moveTo>
                <a:lnTo>
                  <a:pt x="2254646" y="4709188"/>
                </a:lnTo>
                <a:lnTo>
                  <a:pt x="2311518" y="4630182"/>
                </a:lnTo>
                <a:lnTo>
                  <a:pt x="2311518" y="4630182"/>
                </a:lnTo>
                <a:lnTo>
                  <a:pt x="2403633" y="4599913"/>
                </a:lnTo>
                <a:lnTo>
                  <a:pt x="2460631" y="4679048"/>
                </a:lnTo>
                <a:lnTo>
                  <a:pt x="2460631" y="4837189"/>
                </a:lnTo>
                <a:close/>
                <a:moveTo>
                  <a:pt x="2408213" y="4586318"/>
                </a:moveTo>
                <a:lnTo>
                  <a:pt x="2323096" y="4614277"/>
                </a:lnTo>
                <a:lnTo>
                  <a:pt x="2375642" y="4541299"/>
                </a:lnTo>
                <a:lnTo>
                  <a:pt x="2322969" y="4468321"/>
                </a:lnTo>
                <a:lnTo>
                  <a:pt x="2408213" y="4496153"/>
                </a:lnTo>
                <a:lnTo>
                  <a:pt x="2460759" y="4423174"/>
                </a:lnTo>
                <a:lnTo>
                  <a:pt x="2460759" y="4512954"/>
                </a:lnTo>
                <a:lnTo>
                  <a:pt x="2546003" y="4540786"/>
                </a:lnTo>
                <a:lnTo>
                  <a:pt x="2460759" y="4568746"/>
                </a:lnTo>
                <a:lnTo>
                  <a:pt x="2460759" y="4658526"/>
                </a:lnTo>
                <a:close/>
                <a:moveTo>
                  <a:pt x="2471828" y="4694823"/>
                </a:moveTo>
                <a:lnTo>
                  <a:pt x="2557072" y="4813076"/>
                </a:lnTo>
                <a:lnTo>
                  <a:pt x="2524501" y="4858095"/>
                </a:lnTo>
                <a:lnTo>
                  <a:pt x="2471828" y="4840908"/>
                </a:lnTo>
                <a:close/>
                <a:moveTo>
                  <a:pt x="2582645" y="4540914"/>
                </a:moveTo>
                <a:lnTo>
                  <a:pt x="2667762" y="4513083"/>
                </a:lnTo>
                <a:lnTo>
                  <a:pt x="2667762" y="4423303"/>
                </a:lnTo>
                <a:lnTo>
                  <a:pt x="2720435" y="4496281"/>
                </a:lnTo>
                <a:lnTo>
                  <a:pt x="2805552" y="4468449"/>
                </a:lnTo>
                <a:lnTo>
                  <a:pt x="2752879" y="4541427"/>
                </a:lnTo>
                <a:lnTo>
                  <a:pt x="2805552" y="4614406"/>
                </a:lnTo>
                <a:lnTo>
                  <a:pt x="2720308" y="4586446"/>
                </a:lnTo>
                <a:lnTo>
                  <a:pt x="2667762" y="4659424"/>
                </a:lnTo>
                <a:lnTo>
                  <a:pt x="2667762" y="4569644"/>
                </a:lnTo>
                <a:close/>
                <a:moveTo>
                  <a:pt x="2667762" y="4848732"/>
                </a:moveTo>
                <a:lnTo>
                  <a:pt x="2805552" y="4803714"/>
                </a:lnTo>
                <a:lnTo>
                  <a:pt x="2720308" y="4921838"/>
                </a:lnTo>
                <a:lnTo>
                  <a:pt x="2667762" y="4904524"/>
                </a:lnTo>
                <a:close/>
                <a:moveTo>
                  <a:pt x="2731377" y="4925686"/>
                </a:moveTo>
                <a:lnTo>
                  <a:pt x="2823618" y="4797429"/>
                </a:lnTo>
                <a:lnTo>
                  <a:pt x="2915860" y="4767288"/>
                </a:lnTo>
                <a:lnTo>
                  <a:pt x="2972859" y="4846295"/>
                </a:lnTo>
                <a:lnTo>
                  <a:pt x="2972859" y="4944027"/>
                </a:lnTo>
                <a:lnTo>
                  <a:pt x="2880618" y="4974296"/>
                </a:lnTo>
                <a:close/>
                <a:moveTo>
                  <a:pt x="2920313" y="4753950"/>
                </a:moveTo>
                <a:lnTo>
                  <a:pt x="2835069" y="4781781"/>
                </a:lnTo>
                <a:lnTo>
                  <a:pt x="2887742" y="4708803"/>
                </a:lnTo>
                <a:lnTo>
                  <a:pt x="2835196" y="4635825"/>
                </a:lnTo>
                <a:lnTo>
                  <a:pt x="2920313" y="4663785"/>
                </a:lnTo>
                <a:lnTo>
                  <a:pt x="2972859" y="4590807"/>
                </a:lnTo>
                <a:lnTo>
                  <a:pt x="2972859" y="4680587"/>
                </a:lnTo>
                <a:lnTo>
                  <a:pt x="3057976" y="4708547"/>
                </a:lnTo>
                <a:lnTo>
                  <a:pt x="2972859" y="4736379"/>
                </a:lnTo>
                <a:lnTo>
                  <a:pt x="2972859" y="4826159"/>
                </a:lnTo>
                <a:close/>
                <a:moveTo>
                  <a:pt x="3095127" y="4708931"/>
                </a:moveTo>
                <a:lnTo>
                  <a:pt x="3180244" y="4680971"/>
                </a:lnTo>
                <a:lnTo>
                  <a:pt x="3180244" y="4591191"/>
                </a:lnTo>
                <a:lnTo>
                  <a:pt x="3232790" y="4664170"/>
                </a:lnTo>
                <a:lnTo>
                  <a:pt x="3317907" y="4636210"/>
                </a:lnTo>
                <a:lnTo>
                  <a:pt x="3265361" y="4709188"/>
                </a:lnTo>
                <a:lnTo>
                  <a:pt x="3318034" y="4782166"/>
                </a:lnTo>
                <a:lnTo>
                  <a:pt x="3232917" y="4754335"/>
                </a:lnTo>
                <a:lnTo>
                  <a:pt x="3180753" y="4827313"/>
                </a:lnTo>
                <a:lnTo>
                  <a:pt x="3180753" y="4737533"/>
                </a:lnTo>
                <a:close/>
                <a:moveTo>
                  <a:pt x="3180753" y="4847064"/>
                </a:moveTo>
                <a:lnTo>
                  <a:pt x="3180753" y="4847064"/>
                </a:lnTo>
                <a:lnTo>
                  <a:pt x="3237752" y="4768058"/>
                </a:lnTo>
                <a:lnTo>
                  <a:pt x="3329994" y="4798198"/>
                </a:lnTo>
                <a:lnTo>
                  <a:pt x="3422108" y="4926455"/>
                </a:lnTo>
                <a:lnTo>
                  <a:pt x="3272995" y="4975321"/>
                </a:lnTo>
                <a:lnTo>
                  <a:pt x="3180753" y="4944668"/>
                </a:lnTo>
                <a:close/>
                <a:moveTo>
                  <a:pt x="3429487" y="4935818"/>
                </a:moveTo>
                <a:lnTo>
                  <a:pt x="3462058" y="4980965"/>
                </a:lnTo>
                <a:lnTo>
                  <a:pt x="3429487" y="5025598"/>
                </a:lnTo>
                <a:lnTo>
                  <a:pt x="3291697" y="4980452"/>
                </a:lnTo>
                <a:close/>
                <a:moveTo>
                  <a:pt x="3348696" y="4804226"/>
                </a:moveTo>
                <a:lnTo>
                  <a:pt x="3486105" y="4849245"/>
                </a:lnTo>
                <a:lnTo>
                  <a:pt x="3486105" y="4905037"/>
                </a:lnTo>
                <a:lnTo>
                  <a:pt x="3433813" y="4922993"/>
                </a:lnTo>
                <a:close/>
                <a:moveTo>
                  <a:pt x="3337245" y="4788323"/>
                </a:moveTo>
                <a:lnTo>
                  <a:pt x="3280247" y="4709188"/>
                </a:lnTo>
                <a:lnTo>
                  <a:pt x="3337245" y="4630182"/>
                </a:lnTo>
                <a:lnTo>
                  <a:pt x="3337245" y="4630182"/>
                </a:lnTo>
                <a:lnTo>
                  <a:pt x="3429360" y="4599913"/>
                </a:lnTo>
                <a:lnTo>
                  <a:pt x="3486105" y="4679304"/>
                </a:lnTo>
                <a:lnTo>
                  <a:pt x="3486105" y="4837445"/>
                </a:lnTo>
                <a:close/>
                <a:moveTo>
                  <a:pt x="3433813" y="4586318"/>
                </a:moveTo>
                <a:lnTo>
                  <a:pt x="3348823" y="4614277"/>
                </a:lnTo>
                <a:lnTo>
                  <a:pt x="3401369" y="4541299"/>
                </a:lnTo>
                <a:lnTo>
                  <a:pt x="3348696" y="4468321"/>
                </a:lnTo>
                <a:lnTo>
                  <a:pt x="3433813" y="4496153"/>
                </a:lnTo>
                <a:lnTo>
                  <a:pt x="3486105" y="4422790"/>
                </a:lnTo>
                <a:lnTo>
                  <a:pt x="3486105" y="4512570"/>
                </a:lnTo>
                <a:lnTo>
                  <a:pt x="3571221" y="4540402"/>
                </a:lnTo>
                <a:lnTo>
                  <a:pt x="3486105" y="4569131"/>
                </a:lnTo>
                <a:lnTo>
                  <a:pt x="3486105" y="4658911"/>
                </a:lnTo>
                <a:close/>
                <a:moveTo>
                  <a:pt x="3497428" y="4694823"/>
                </a:moveTo>
                <a:lnTo>
                  <a:pt x="3582545" y="4813076"/>
                </a:lnTo>
                <a:lnTo>
                  <a:pt x="3550101" y="4858095"/>
                </a:lnTo>
                <a:lnTo>
                  <a:pt x="3497428" y="4840908"/>
                </a:lnTo>
                <a:close/>
                <a:moveTo>
                  <a:pt x="3608245" y="4540914"/>
                </a:moveTo>
                <a:lnTo>
                  <a:pt x="3693362" y="4513083"/>
                </a:lnTo>
                <a:lnTo>
                  <a:pt x="3693362" y="4423303"/>
                </a:lnTo>
                <a:lnTo>
                  <a:pt x="3745908" y="4496281"/>
                </a:lnTo>
                <a:lnTo>
                  <a:pt x="3831152" y="4468449"/>
                </a:lnTo>
                <a:lnTo>
                  <a:pt x="3778733" y="4541299"/>
                </a:lnTo>
                <a:lnTo>
                  <a:pt x="3831407" y="4614277"/>
                </a:lnTo>
                <a:lnTo>
                  <a:pt x="3746163" y="4586318"/>
                </a:lnTo>
                <a:lnTo>
                  <a:pt x="3693617" y="4659296"/>
                </a:lnTo>
                <a:lnTo>
                  <a:pt x="3693617" y="4569516"/>
                </a:lnTo>
                <a:close/>
                <a:moveTo>
                  <a:pt x="3693362" y="4848732"/>
                </a:moveTo>
                <a:lnTo>
                  <a:pt x="3831152" y="4803714"/>
                </a:lnTo>
                <a:lnTo>
                  <a:pt x="3745908" y="4921838"/>
                </a:lnTo>
                <a:lnTo>
                  <a:pt x="3693362" y="4904524"/>
                </a:lnTo>
                <a:close/>
                <a:moveTo>
                  <a:pt x="3756977" y="4925686"/>
                </a:moveTo>
                <a:lnTo>
                  <a:pt x="3849219" y="4797429"/>
                </a:lnTo>
                <a:lnTo>
                  <a:pt x="3941461" y="4767288"/>
                </a:lnTo>
                <a:lnTo>
                  <a:pt x="3998459" y="4846295"/>
                </a:lnTo>
                <a:lnTo>
                  <a:pt x="3998459" y="4944027"/>
                </a:lnTo>
                <a:lnTo>
                  <a:pt x="3906218" y="4974296"/>
                </a:lnTo>
                <a:close/>
                <a:moveTo>
                  <a:pt x="3945786" y="4753950"/>
                </a:moveTo>
                <a:lnTo>
                  <a:pt x="3861560" y="4781910"/>
                </a:lnTo>
                <a:lnTo>
                  <a:pt x="3914233" y="4708931"/>
                </a:lnTo>
                <a:lnTo>
                  <a:pt x="3861687" y="4635953"/>
                </a:lnTo>
                <a:lnTo>
                  <a:pt x="3946677" y="4663913"/>
                </a:lnTo>
                <a:lnTo>
                  <a:pt x="3999350" y="4590935"/>
                </a:lnTo>
                <a:lnTo>
                  <a:pt x="3999350" y="4680715"/>
                </a:lnTo>
                <a:lnTo>
                  <a:pt x="4084467" y="4708675"/>
                </a:lnTo>
                <a:lnTo>
                  <a:pt x="3999350" y="4736507"/>
                </a:lnTo>
                <a:lnTo>
                  <a:pt x="3999350" y="4826287"/>
                </a:lnTo>
                <a:close/>
                <a:moveTo>
                  <a:pt x="4122254" y="4709316"/>
                </a:moveTo>
                <a:lnTo>
                  <a:pt x="4207371" y="4681356"/>
                </a:lnTo>
                <a:lnTo>
                  <a:pt x="4207371" y="4591576"/>
                </a:lnTo>
                <a:lnTo>
                  <a:pt x="4259917" y="4664554"/>
                </a:lnTo>
                <a:lnTo>
                  <a:pt x="4345034" y="4636594"/>
                </a:lnTo>
                <a:lnTo>
                  <a:pt x="4292488" y="4709572"/>
                </a:lnTo>
                <a:lnTo>
                  <a:pt x="4345161" y="4782551"/>
                </a:lnTo>
                <a:lnTo>
                  <a:pt x="4259917" y="4754719"/>
                </a:lnTo>
                <a:lnTo>
                  <a:pt x="4207371" y="4827698"/>
                </a:lnTo>
                <a:lnTo>
                  <a:pt x="4207371" y="4737918"/>
                </a:lnTo>
                <a:close/>
                <a:moveTo>
                  <a:pt x="4207371" y="4847064"/>
                </a:moveTo>
                <a:lnTo>
                  <a:pt x="4207371" y="4847064"/>
                </a:lnTo>
                <a:lnTo>
                  <a:pt x="4264370" y="4768058"/>
                </a:lnTo>
                <a:lnTo>
                  <a:pt x="4356612" y="4798198"/>
                </a:lnTo>
                <a:lnTo>
                  <a:pt x="4448726" y="4926455"/>
                </a:lnTo>
                <a:lnTo>
                  <a:pt x="4299613" y="4975321"/>
                </a:lnTo>
                <a:lnTo>
                  <a:pt x="4207371" y="4945053"/>
                </a:lnTo>
                <a:close/>
                <a:moveTo>
                  <a:pt x="4455215" y="4935818"/>
                </a:moveTo>
                <a:lnTo>
                  <a:pt x="4487786" y="4980965"/>
                </a:lnTo>
                <a:lnTo>
                  <a:pt x="4455215" y="5025598"/>
                </a:lnTo>
                <a:lnTo>
                  <a:pt x="4317425" y="4980452"/>
                </a:lnTo>
                <a:close/>
                <a:moveTo>
                  <a:pt x="4374424" y="4804226"/>
                </a:moveTo>
                <a:lnTo>
                  <a:pt x="4512214" y="4849245"/>
                </a:lnTo>
                <a:lnTo>
                  <a:pt x="4512214" y="4905037"/>
                </a:lnTo>
                <a:lnTo>
                  <a:pt x="4459541" y="4922993"/>
                </a:lnTo>
                <a:close/>
                <a:moveTo>
                  <a:pt x="4362973" y="4788323"/>
                </a:moveTo>
                <a:lnTo>
                  <a:pt x="4305974" y="4709188"/>
                </a:lnTo>
                <a:lnTo>
                  <a:pt x="4362973" y="4630182"/>
                </a:lnTo>
                <a:lnTo>
                  <a:pt x="4362973" y="4630182"/>
                </a:lnTo>
                <a:lnTo>
                  <a:pt x="4455215" y="4599913"/>
                </a:lnTo>
                <a:lnTo>
                  <a:pt x="4512214" y="4679048"/>
                </a:lnTo>
                <a:lnTo>
                  <a:pt x="4512214" y="4837189"/>
                </a:lnTo>
                <a:close/>
                <a:moveTo>
                  <a:pt x="4459541" y="4586318"/>
                </a:moveTo>
                <a:lnTo>
                  <a:pt x="4374424" y="4614277"/>
                </a:lnTo>
                <a:lnTo>
                  <a:pt x="4427097" y="4541299"/>
                </a:lnTo>
                <a:lnTo>
                  <a:pt x="4374424" y="4468321"/>
                </a:lnTo>
                <a:lnTo>
                  <a:pt x="4459541" y="4496153"/>
                </a:lnTo>
                <a:lnTo>
                  <a:pt x="4512214" y="4423174"/>
                </a:lnTo>
                <a:lnTo>
                  <a:pt x="4512214" y="4512954"/>
                </a:lnTo>
                <a:lnTo>
                  <a:pt x="4597331" y="4540786"/>
                </a:lnTo>
                <a:lnTo>
                  <a:pt x="4512214" y="4568746"/>
                </a:lnTo>
                <a:lnTo>
                  <a:pt x="4512214" y="4658526"/>
                </a:lnTo>
                <a:close/>
                <a:moveTo>
                  <a:pt x="4523156" y="4694823"/>
                </a:moveTo>
                <a:lnTo>
                  <a:pt x="4608273" y="4813076"/>
                </a:lnTo>
                <a:lnTo>
                  <a:pt x="4575829" y="4858095"/>
                </a:lnTo>
                <a:lnTo>
                  <a:pt x="4523156" y="4840908"/>
                </a:lnTo>
                <a:close/>
                <a:moveTo>
                  <a:pt x="4633846" y="4540914"/>
                </a:moveTo>
                <a:lnTo>
                  <a:pt x="4719090" y="4513083"/>
                </a:lnTo>
                <a:lnTo>
                  <a:pt x="4719090" y="4423303"/>
                </a:lnTo>
                <a:lnTo>
                  <a:pt x="4771636" y="4496281"/>
                </a:lnTo>
                <a:lnTo>
                  <a:pt x="4856880" y="4468449"/>
                </a:lnTo>
                <a:lnTo>
                  <a:pt x="4804207" y="4541427"/>
                </a:lnTo>
                <a:lnTo>
                  <a:pt x="4856753" y="4614406"/>
                </a:lnTo>
                <a:lnTo>
                  <a:pt x="4771636" y="4586446"/>
                </a:lnTo>
                <a:lnTo>
                  <a:pt x="4720235" y="4659296"/>
                </a:lnTo>
                <a:lnTo>
                  <a:pt x="4720235" y="4569516"/>
                </a:lnTo>
                <a:close/>
                <a:moveTo>
                  <a:pt x="4719090" y="4848732"/>
                </a:moveTo>
                <a:lnTo>
                  <a:pt x="4856753" y="4803714"/>
                </a:lnTo>
                <a:lnTo>
                  <a:pt x="4772144" y="4922993"/>
                </a:lnTo>
                <a:lnTo>
                  <a:pt x="4720235" y="4905037"/>
                </a:lnTo>
                <a:close/>
                <a:moveTo>
                  <a:pt x="4782705" y="4925686"/>
                </a:moveTo>
                <a:lnTo>
                  <a:pt x="4874946" y="4797429"/>
                </a:lnTo>
                <a:lnTo>
                  <a:pt x="4967188" y="4767288"/>
                </a:lnTo>
                <a:lnTo>
                  <a:pt x="5024187" y="4846295"/>
                </a:lnTo>
                <a:lnTo>
                  <a:pt x="5024187" y="4944027"/>
                </a:lnTo>
                <a:lnTo>
                  <a:pt x="4931946" y="4974296"/>
                </a:lnTo>
                <a:close/>
                <a:moveTo>
                  <a:pt x="4971514" y="4753950"/>
                </a:moveTo>
                <a:lnTo>
                  <a:pt x="4887288" y="4781910"/>
                </a:lnTo>
                <a:lnTo>
                  <a:pt x="4939961" y="4708931"/>
                </a:lnTo>
                <a:lnTo>
                  <a:pt x="4887288" y="4635953"/>
                </a:lnTo>
                <a:lnTo>
                  <a:pt x="4972405" y="4663913"/>
                </a:lnTo>
                <a:lnTo>
                  <a:pt x="5025078" y="4590935"/>
                </a:lnTo>
                <a:lnTo>
                  <a:pt x="5025078" y="4680715"/>
                </a:lnTo>
                <a:lnTo>
                  <a:pt x="5110194" y="4708675"/>
                </a:lnTo>
                <a:lnTo>
                  <a:pt x="5025587" y="4737148"/>
                </a:lnTo>
                <a:lnTo>
                  <a:pt x="5025587" y="4826928"/>
                </a:lnTo>
                <a:close/>
                <a:moveTo>
                  <a:pt x="5146328" y="4708931"/>
                </a:moveTo>
                <a:lnTo>
                  <a:pt x="5231572" y="4680971"/>
                </a:lnTo>
                <a:lnTo>
                  <a:pt x="5231572" y="4591191"/>
                </a:lnTo>
                <a:lnTo>
                  <a:pt x="5284118" y="4664170"/>
                </a:lnTo>
                <a:lnTo>
                  <a:pt x="5369235" y="4636210"/>
                </a:lnTo>
                <a:lnTo>
                  <a:pt x="5318215" y="4709188"/>
                </a:lnTo>
                <a:lnTo>
                  <a:pt x="5370761" y="4782166"/>
                </a:lnTo>
                <a:lnTo>
                  <a:pt x="5285645" y="4754335"/>
                </a:lnTo>
                <a:lnTo>
                  <a:pt x="5233099" y="4827313"/>
                </a:lnTo>
                <a:lnTo>
                  <a:pt x="5233099" y="4737533"/>
                </a:lnTo>
                <a:close/>
                <a:moveTo>
                  <a:pt x="5231572" y="4846679"/>
                </a:moveTo>
                <a:lnTo>
                  <a:pt x="5231572" y="4846679"/>
                </a:lnTo>
                <a:lnTo>
                  <a:pt x="5288571" y="4767673"/>
                </a:lnTo>
                <a:lnTo>
                  <a:pt x="5380685" y="4797814"/>
                </a:lnTo>
                <a:lnTo>
                  <a:pt x="5472927" y="4926071"/>
                </a:lnTo>
                <a:lnTo>
                  <a:pt x="5323686" y="4974937"/>
                </a:lnTo>
                <a:lnTo>
                  <a:pt x="5231572" y="4944668"/>
                </a:lnTo>
                <a:close/>
                <a:moveTo>
                  <a:pt x="5480943" y="4935818"/>
                </a:moveTo>
                <a:lnTo>
                  <a:pt x="5513386" y="4980965"/>
                </a:lnTo>
                <a:lnTo>
                  <a:pt x="5480943" y="5025598"/>
                </a:lnTo>
                <a:lnTo>
                  <a:pt x="5343661" y="4980965"/>
                </a:lnTo>
                <a:close/>
                <a:moveTo>
                  <a:pt x="5400152" y="4804226"/>
                </a:moveTo>
                <a:lnTo>
                  <a:pt x="5537941" y="4849245"/>
                </a:lnTo>
                <a:lnTo>
                  <a:pt x="5537941" y="4905037"/>
                </a:lnTo>
                <a:lnTo>
                  <a:pt x="5485268" y="4922993"/>
                </a:lnTo>
                <a:close/>
                <a:moveTo>
                  <a:pt x="5388701" y="4788323"/>
                </a:moveTo>
                <a:lnTo>
                  <a:pt x="5331702" y="4709188"/>
                </a:lnTo>
                <a:lnTo>
                  <a:pt x="5388701" y="4630182"/>
                </a:lnTo>
                <a:lnTo>
                  <a:pt x="5388701" y="4630182"/>
                </a:lnTo>
                <a:lnTo>
                  <a:pt x="5480943" y="4599913"/>
                </a:lnTo>
                <a:lnTo>
                  <a:pt x="5537941" y="4679048"/>
                </a:lnTo>
                <a:lnTo>
                  <a:pt x="5537941" y="4837189"/>
                </a:lnTo>
                <a:close/>
                <a:moveTo>
                  <a:pt x="5485268" y="4586318"/>
                </a:moveTo>
                <a:lnTo>
                  <a:pt x="5400152" y="4614277"/>
                </a:lnTo>
                <a:lnTo>
                  <a:pt x="5452824" y="4541299"/>
                </a:lnTo>
                <a:lnTo>
                  <a:pt x="5400152" y="4468321"/>
                </a:lnTo>
                <a:lnTo>
                  <a:pt x="5485268" y="4496153"/>
                </a:lnTo>
                <a:lnTo>
                  <a:pt x="5537941" y="4423174"/>
                </a:lnTo>
                <a:lnTo>
                  <a:pt x="5537941" y="4512954"/>
                </a:lnTo>
                <a:lnTo>
                  <a:pt x="5623058" y="4540786"/>
                </a:lnTo>
                <a:lnTo>
                  <a:pt x="5537941" y="4568746"/>
                </a:lnTo>
                <a:lnTo>
                  <a:pt x="5537941" y="4658526"/>
                </a:lnTo>
                <a:close/>
                <a:moveTo>
                  <a:pt x="5548883" y="4694823"/>
                </a:moveTo>
                <a:lnTo>
                  <a:pt x="5634000" y="4813076"/>
                </a:lnTo>
                <a:lnTo>
                  <a:pt x="5601429" y="4858095"/>
                </a:lnTo>
                <a:lnTo>
                  <a:pt x="5548883" y="4840908"/>
                </a:lnTo>
                <a:close/>
                <a:moveTo>
                  <a:pt x="5659573" y="4540914"/>
                </a:moveTo>
                <a:lnTo>
                  <a:pt x="5744690" y="4513083"/>
                </a:lnTo>
                <a:lnTo>
                  <a:pt x="5744690" y="4423303"/>
                </a:lnTo>
                <a:lnTo>
                  <a:pt x="5797363" y="4496281"/>
                </a:lnTo>
                <a:lnTo>
                  <a:pt x="5882480" y="4468449"/>
                </a:lnTo>
                <a:lnTo>
                  <a:pt x="5829934" y="4541427"/>
                </a:lnTo>
                <a:lnTo>
                  <a:pt x="5882480" y="4614406"/>
                </a:lnTo>
                <a:lnTo>
                  <a:pt x="5797363" y="4586446"/>
                </a:lnTo>
                <a:lnTo>
                  <a:pt x="5744690" y="4659424"/>
                </a:lnTo>
                <a:lnTo>
                  <a:pt x="5744690" y="4569644"/>
                </a:lnTo>
                <a:close/>
                <a:moveTo>
                  <a:pt x="5744690" y="4848732"/>
                </a:moveTo>
                <a:lnTo>
                  <a:pt x="5882480" y="4803714"/>
                </a:lnTo>
                <a:lnTo>
                  <a:pt x="5797872" y="4922993"/>
                </a:lnTo>
                <a:lnTo>
                  <a:pt x="5745199" y="4905678"/>
                </a:lnTo>
                <a:close/>
                <a:moveTo>
                  <a:pt x="5808305" y="4925686"/>
                </a:moveTo>
                <a:lnTo>
                  <a:pt x="5900547" y="4797429"/>
                </a:lnTo>
                <a:lnTo>
                  <a:pt x="5992788" y="4767288"/>
                </a:lnTo>
                <a:lnTo>
                  <a:pt x="6049787" y="4846295"/>
                </a:lnTo>
                <a:lnTo>
                  <a:pt x="6049787" y="4944027"/>
                </a:lnTo>
                <a:lnTo>
                  <a:pt x="5957546" y="4974296"/>
                </a:lnTo>
                <a:close/>
                <a:moveTo>
                  <a:pt x="5893422" y="4787938"/>
                </a:moveTo>
                <a:lnTo>
                  <a:pt x="5744181" y="4836804"/>
                </a:lnTo>
                <a:lnTo>
                  <a:pt x="5744181" y="4679304"/>
                </a:lnTo>
                <a:lnTo>
                  <a:pt x="5801180" y="4600169"/>
                </a:lnTo>
                <a:lnTo>
                  <a:pt x="5893422" y="4630438"/>
                </a:lnTo>
                <a:lnTo>
                  <a:pt x="5893422" y="4630438"/>
                </a:lnTo>
                <a:lnTo>
                  <a:pt x="5950294" y="4709444"/>
                </a:lnTo>
                <a:close/>
                <a:moveTo>
                  <a:pt x="5900547" y="4619921"/>
                </a:moveTo>
                <a:lnTo>
                  <a:pt x="5900547" y="4619921"/>
                </a:lnTo>
                <a:lnTo>
                  <a:pt x="5843548" y="4540914"/>
                </a:lnTo>
                <a:lnTo>
                  <a:pt x="5900547" y="4461780"/>
                </a:lnTo>
                <a:lnTo>
                  <a:pt x="6049787" y="4412914"/>
                </a:lnTo>
                <a:lnTo>
                  <a:pt x="6049787" y="4571055"/>
                </a:lnTo>
                <a:lnTo>
                  <a:pt x="5992788" y="4650190"/>
                </a:lnTo>
                <a:lnTo>
                  <a:pt x="5900547" y="4620049"/>
                </a:lnTo>
                <a:close/>
                <a:moveTo>
                  <a:pt x="5893422" y="4452032"/>
                </a:moveTo>
                <a:lnTo>
                  <a:pt x="5801307" y="4482173"/>
                </a:lnTo>
                <a:lnTo>
                  <a:pt x="5744181" y="4403166"/>
                </a:lnTo>
                <a:lnTo>
                  <a:pt x="5744181" y="4305434"/>
                </a:lnTo>
                <a:lnTo>
                  <a:pt x="5836423" y="4275165"/>
                </a:lnTo>
                <a:lnTo>
                  <a:pt x="5985663" y="4324031"/>
                </a:lnTo>
                <a:close/>
                <a:moveTo>
                  <a:pt x="5817974" y="4269137"/>
                </a:moveTo>
                <a:lnTo>
                  <a:pt x="5732730" y="4296969"/>
                </a:lnTo>
                <a:lnTo>
                  <a:pt x="5732730" y="4386749"/>
                </a:lnTo>
                <a:lnTo>
                  <a:pt x="5649013" y="4268881"/>
                </a:lnTo>
                <a:lnTo>
                  <a:pt x="5734130" y="4150884"/>
                </a:lnTo>
                <a:lnTo>
                  <a:pt x="5734130" y="4240664"/>
                </a:lnTo>
                <a:lnTo>
                  <a:pt x="5819247" y="4268496"/>
                </a:lnTo>
                <a:close/>
                <a:moveTo>
                  <a:pt x="5744181" y="4232841"/>
                </a:moveTo>
                <a:lnTo>
                  <a:pt x="5744181" y="4135493"/>
                </a:lnTo>
                <a:lnTo>
                  <a:pt x="5744181" y="4135493"/>
                </a:lnTo>
                <a:lnTo>
                  <a:pt x="5801180" y="4056487"/>
                </a:lnTo>
                <a:lnTo>
                  <a:pt x="5893295" y="4086755"/>
                </a:lnTo>
                <a:lnTo>
                  <a:pt x="5985536" y="4215013"/>
                </a:lnTo>
                <a:lnTo>
                  <a:pt x="5836296" y="4263879"/>
                </a:lnTo>
                <a:close/>
                <a:moveTo>
                  <a:pt x="5796854" y="4042379"/>
                </a:moveTo>
                <a:lnTo>
                  <a:pt x="5744308" y="4115357"/>
                </a:lnTo>
                <a:lnTo>
                  <a:pt x="5744308" y="4025577"/>
                </a:lnTo>
                <a:lnTo>
                  <a:pt x="5659064" y="3997617"/>
                </a:lnTo>
                <a:lnTo>
                  <a:pt x="5744181" y="3969785"/>
                </a:lnTo>
                <a:lnTo>
                  <a:pt x="5744181" y="3880005"/>
                </a:lnTo>
                <a:lnTo>
                  <a:pt x="5796854" y="3952983"/>
                </a:lnTo>
                <a:lnTo>
                  <a:pt x="5881971" y="3925152"/>
                </a:lnTo>
                <a:lnTo>
                  <a:pt x="5829425" y="3998130"/>
                </a:lnTo>
                <a:lnTo>
                  <a:pt x="5881971" y="4071108"/>
                </a:lnTo>
                <a:close/>
                <a:moveTo>
                  <a:pt x="5808305" y="3612588"/>
                </a:moveTo>
                <a:lnTo>
                  <a:pt x="5957546" y="3563723"/>
                </a:lnTo>
                <a:lnTo>
                  <a:pt x="6049787" y="3593863"/>
                </a:lnTo>
                <a:lnTo>
                  <a:pt x="6049787" y="3691723"/>
                </a:lnTo>
                <a:lnTo>
                  <a:pt x="5992788" y="3770858"/>
                </a:lnTo>
                <a:lnTo>
                  <a:pt x="5900547" y="3740589"/>
                </a:lnTo>
                <a:close/>
                <a:moveTo>
                  <a:pt x="6050042" y="3521398"/>
                </a:moveTo>
                <a:lnTo>
                  <a:pt x="5957800" y="3551538"/>
                </a:lnTo>
                <a:lnTo>
                  <a:pt x="5808560" y="3502672"/>
                </a:lnTo>
                <a:lnTo>
                  <a:pt x="5900801" y="3374415"/>
                </a:lnTo>
                <a:lnTo>
                  <a:pt x="5993806" y="3345429"/>
                </a:lnTo>
                <a:lnTo>
                  <a:pt x="6050805" y="3424435"/>
                </a:lnTo>
                <a:close/>
                <a:moveTo>
                  <a:pt x="5893676" y="3364924"/>
                </a:moveTo>
                <a:lnTo>
                  <a:pt x="5744436" y="3413790"/>
                </a:lnTo>
                <a:lnTo>
                  <a:pt x="5744436" y="3255649"/>
                </a:lnTo>
                <a:lnTo>
                  <a:pt x="5801435" y="3176514"/>
                </a:lnTo>
                <a:lnTo>
                  <a:pt x="5893676" y="3206783"/>
                </a:lnTo>
                <a:lnTo>
                  <a:pt x="5893676" y="3206783"/>
                </a:lnTo>
                <a:lnTo>
                  <a:pt x="5950548" y="3285789"/>
                </a:lnTo>
                <a:close/>
                <a:moveTo>
                  <a:pt x="5900801" y="3196907"/>
                </a:moveTo>
                <a:lnTo>
                  <a:pt x="5900801" y="3196907"/>
                </a:lnTo>
                <a:lnTo>
                  <a:pt x="5843802" y="3117901"/>
                </a:lnTo>
                <a:lnTo>
                  <a:pt x="5900801" y="3038766"/>
                </a:lnTo>
                <a:lnTo>
                  <a:pt x="6050042" y="2989900"/>
                </a:lnTo>
                <a:lnTo>
                  <a:pt x="6050042" y="3148041"/>
                </a:lnTo>
                <a:lnTo>
                  <a:pt x="5993043" y="3227176"/>
                </a:lnTo>
                <a:lnTo>
                  <a:pt x="5900801" y="3197035"/>
                </a:lnTo>
                <a:close/>
                <a:moveTo>
                  <a:pt x="5893676" y="3029018"/>
                </a:moveTo>
                <a:lnTo>
                  <a:pt x="5801562" y="3059159"/>
                </a:lnTo>
                <a:lnTo>
                  <a:pt x="5744436" y="2980152"/>
                </a:lnTo>
                <a:lnTo>
                  <a:pt x="5744436" y="2882420"/>
                </a:lnTo>
                <a:lnTo>
                  <a:pt x="5836677" y="2852152"/>
                </a:lnTo>
                <a:lnTo>
                  <a:pt x="5985918" y="2901018"/>
                </a:lnTo>
                <a:close/>
                <a:moveTo>
                  <a:pt x="5818229" y="2846124"/>
                </a:moveTo>
                <a:lnTo>
                  <a:pt x="5732985" y="2873955"/>
                </a:lnTo>
                <a:lnTo>
                  <a:pt x="5732985" y="2963735"/>
                </a:lnTo>
                <a:lnTo>
                  <a:pt x="5649013" y="2846380"/>
                </a:lnTo>
                <a:lnTo>
                  <a:pt x="5734130" y="2728383"/>
                </a:lnTo>
                <a:lnTo>
                  <a:pt x="5734130" y="2818164"/>
                </a:lnTo>
                <a:lnTo>
                  <a:pt x="5819247" y="2845995"/>
                </a:lnTo>
                <a:close/>
                <a:moveTo>
                  <a:pt x="5744436" y="2809827"/>
                </a:moveTo>
                <a:lnTo>
                  <a:pt x="5744436" y="2712095"/>
                </a:lnTo>
                <a:lnTo>
                  <a:pt x="5744436" y="2712095"/>
                </a:lnTo>
                <a:lnTo>
                  <a:pt x="5801435" y="2633088"/>
                </a:lnTo>
                <a:lnTo>
                  <a:pt x="5893549" y="2663357"/>
                </a:lnTo>
                <a:lnTo>
                  <a:pt x="5985791" y="2791614"/>
                </a:lnTo>
                <a:lnTo>
                  <a:pt x="5836550" y="2840480"/>
                </a:lnTo>
                <a:close/>
                <a:moveTo>
                  <a:pt x="5797109" y="2619493"/>
                </a:moveTo>
                <a:lnTo>
                  <a:pt x="5744563" y="2692343"/>
                </a:lnTo>
                <a:lnTo>
                  <a:pt x="5744563" y="2602563"/>
                </a:lnTo>
                <a:lnTo>
                  <a:pt x="5659319" y="2574603"/>
                </a:lnTo>
                <a:lnTo>
                  <a:pt x="5744436" y="2546771"/>
                </a:lnTo>
                <a:lnTo>
                  <a:pt x="5744436" y="2456991"/>
                </a:lnTo>
                <a:lnTo>
                  <a:pt x="5797109" y="2529970"/>
                </a:lnTo>
                <a:lnTo>
                  <a:pt x="5882225" y="2502138"/>
                </a:lnTo>
                <a:lnTo>
                  <a:pt x="5829680" y="2575116"/>
                </a:lnTo>
                <a:lnTo>
                  <a:pt x="5882225" y="2648095"/>
                </a:lnTo>
                <a:close/>
                <a:moveTo>
                  <a:pt x="5882225" y="2311676"/>
                </a:moveTo>
                <a:lnTo>
                  <a:pt x="5744436" y="2266529"/>
                </a:lnTo>
                <a:lnTo>
                  <a:pt x="5744436" y="2210737"/>
                </a:lnTo>
                <a:lnTo>
                  <a:pt x="5797109" y="2193551"/>
                </a:lnTo>
                <a:close/>
                <a:moveTo>
                  <a:pt x="5768991" y="2134809"/>
                </a:moveTo>
                <a:lnTo>
                  <a:pt x="5801435" y="2089791"/>
                </a:lnTo>
                <a:lnTo>
                  <a:pt x="5939225" y="2134809"/>
                </a:lnTo>
                <a:lnTo>
                  <a:pt x="5801689" y="2180084"/>
                </a:lnTo>
                <a:close/>
                <a:moveTo>
                  <a:pt x="5808560" y="2189831"/>
                </a:moveTo>
                <a:lnTo>
                  <a:pt x="5957800" y="2140965"/>
                </a:lnTo>
                <a:lnTo>
                  <a:pt x="6050042" y="2171106"/>
                </a:lnTo>
                <a:lnTo>
                  <a:pt x="6050042" y="2268838"/>
                </a:lnTo>
                <a:lnTo>
                  <a:pt x="5993043" y="2347973"/>
                </a:lnTo>
                <a:lnTo>
                  <a:pt x="5900801" y="2317704"/>
                </a:lnTo>
                <a:close/>
                <a:moveTo>
                  <a:pt x="6050296" y="2098641"/>
                </a:moveTo>
                <a:lnTo>
                  <a:pt x="5958055" y="2128781"/>
                </a:lnTo>
                <a:lnTo>
                  <a:pt x="5808814" y="2079915"/>
                </a:lnTo>
                <a:lnTo>
                  <a:pt x="5901056" y="1951658"/>
                </a:lnTo>
                <a:lnTo>
                  <a:pt x="5993806" y="1921774"/>
                </a:lnTo>
                <a:lnTo>
                  <a:pt x="6050805" y="2000780"/>
                </a:lnTo>
                <a:close/>
                <a:moveTo>
                  <a:pt x="5882480" y="1957558"/>
                </a:moveTo>
                <a:lnTo>
                  <a:pt x="5797363" y="2075682"/>
                </a:lnTo>
                <a:lnTo>
                  <a:pt x="5744690" y="2058496"/>
                </a:lnTo>
                <a:lnTo>
                  <a:pt x="5744690" y="2002704"/>
                </a:lnTo>
                <a:close/>
                <a:moveTo>
                  <a:pt x="5537433" y="1990520"/>
                </a:moveTo>
                <a:lnTo>
                  <a:pt x="5388192" y="1941654"/>
                </a:lnTo>
                <a:lnTo>
                  <a:pt x="5331193" y="1862519"/>
                </a:lnTo>
                <a:lnTo>
                  <a:pt x="5388192" y="1783513"/>
                </a:lnTo>
                <a:lnTo>
                  <a:pt x="5388192" y="1783513"/>
                </a:lnTo>
                <a:lnTo>
                  <a:pt x="5480434" y="1753244"/>
                </a:lnTo>
                <a:lnTo>
                  <a:pt x="5537433" y="1832379"/>
                </a:lnTo>
                <a:close/>
                <a:moveTo>
                  <a:pt x="5473818" y="2079402"/>
                </a:moveTo>
                <a:lnTo>
                  <a:pt x="5324577" y="2128268"/>
                </a:lnTo>
                <a:lnTo>
                  <a:pt x="5232463" y="2098128"/>
                </a:lnTo>
                <a:lnTo>
                  <a:pt x="5232463" y="2000396"/>
                </a:lnTo>
                <a:lnTo>
                  <a:pt x="5232463" y="2000396"/>
                </a:lnTo>
                <a:lnTo>
                  <a:pt x="5289461" y="1921389"/>
                </a:lnTo>
                <a:lnTo>
                  <a:pt x="5381576" y="1951530"/>
                </a:lnTo>
                <a:close/>
                <a:moveTo>
                  <a:pt x="5306128" y="2134296"/>
                </a:moveTo>
                <a:lnTo>
                  <a:pt x="5221012" y="2162256"/>
                </a:lnTo>
                <a:lnTo>
                  <a:pt x="5221012" y="2252036"/>
                </a:lnTo>
                <a:lnTo>
                  <a:pt x="5135768" y="2133911"/>
                </a:lnTo>
                <a:lnTo>
                  <a:pt x="5221012" y="2015915"/>
                </a:lnTo>
                <a:lnTo>
                  <a:pt x="5221012" y="2105695"/>
                </a:lnTo>
                <a:close/>
                <a:moveTo>
                  <a:pt x="5221012" y="1996548"/>
                </a:moveTo>
                <a:lnTo>
                  <a:pt x="5221012" y="1996548"/>
                </a:lnTo>
                <a:lnTo>
                  <a:pt x="5128770" y="2124805"/>
                </a:lnTo>
                <a:lnTo>
                  <a:pt x="5036528" y="1996548"/>
                </a:lnTo>
                <a:lnTo>
                  <a:pt x="5036528" y="1898816"/>
                </a:lnTo>
                <a:lnTo>
                  <a:pt x="5128770" y="1868547"/>
                </a:lnTo>
                <a:lnTo>
                  <a:pt x="5221012" y="1898816"/>
                </a:lnTo>
                <a:close/>
                <a:moveTo>
                  <a:pt x="5121645" y="2134296"/>
                </a:moveTo>
                <a:lnTo>
                  <a:pt x="5036528" y="2252421"/>
                </a:lnTo>
                <a:lnTo>
                  <a:pt x="5036528" y="2162641"/>
                </a:lnTo>
                <a:lnTo>
                  <a:pt x="4951412" y="2134681"/>
                </a:lnTo>
                <a:lnTo>
                  <a:pt x="5036528" y="2106849"/>
                </a:lnTo>
                <a:lnTo>
                  <a:pt x="5036528" y="2017069"/>
                </a:lnTo>
                <a:close/>
                <a:moveTo>
                  <a:pt x="5025587" y="2098769"/>
                </a:moveTo>
                <a:lnTo>
                  <a:pt x="4933345" y="2128909"/>
                </a:lnTo>
                <a:lnTo>
                  <a:pt x="4783850" y="2080043"/>
                </a:lnTo>
                <a:lnTo>
                  <a:pt x="4876091" y="1951786"/>
                </a:lnTo>
                <a:lnTo>
                  <a:pt x="4968333" y="1921646"/>
                </a:lnTo>
                <a:lnTo>
                  <a:pt x="5025332" y="2000652"/>
                </a:lnTo>
                <a:close/>
                <a:moveTo>
                  <a:pt x="4857770" y="1957686"/>
                </a:moveTo>
                <a:lnTo>
                  <a:pt x="4772654" y="2075811"/>
                </a:lnTo>
                <a:lnTo>
                  <a:pt x="4720235" y="2059137"/>
                </a:lnTo>
                <a:lnTo>
                  <a:pt x="4720235" y="2003345"/>
                </a:lnTo>
                <a:close/>
                <a:moveTo>
                  <a:pt x="4512723" y="1990648"/>
                </a:moveTo>
                <a:lnTo>
                  <a:pt x="4363482" y="1941782"/>
                </a:lnTo>
                <a:lnTo>
                  <a:pt x="4306483" y="1862647"/>
                </a:lnTo>
                <a:lnTo>
                  <a:pt x="4363482" y="1783641"/>
                </a:lnTo>
                <a:lnTo>
                  <a:pt x="4363482" y="1783641"/>
                </a:lnTo>
                <a:lnTo>
                  <a:pt x="4455724" y="1753372"/>
                </a:lnTo>
                <a:lnTo>
                  <a:pt x="4512723" y="1832507"/>
                </a:lnTo>
                <a:close/>
                <a:moveTo>
                  <a:pt x="4449108" y="2079530"/>
                </a:moveTo>
                <a:lnTo>
                  <a:pt x="4299994" y="2128396"/>
                </a:lnTo>
                <a:lnTo>
                  <a:pt x="4207753" y="2098256"/>
                </a:lnTo>
                <a:lnTo>
                  <a:pt x="4207753" y="2000524"/>
                </a:lnTo>
                <a:lnTo>
                  <a:pt x="4207753" y="2000524"/>
                </a:lnTo>
                <a:lnTo>
                  <a:pt x="4264752" y="1921517"/>
                </a:lnTo>
                <a:lnTo>
                  <a:pt x="4356994" y="1951658"/>
                </a:lnTo>
                <a:close/>
                <a:moveTo>
                  <a:pt x="4281419" y="2134424"/>
                </a:moveTo>
                <a:lnTo>
                  <a:pt x="4196302" y="2162384"/>
                </a:lnTo>
                <a:lnTo>
                  <a:pt x="4196302" y="2252164"/>
                </a:lnTo>
                <a:lnTo>
                  <a:pt x="4111185" y="2134040"/>
                </a:lnTo>
                <a:lnTo>
                  <a:pt x="4196302" y="2016043"/>
                </a:lnTo>
                <a:lnTo>
                  <a:pt x="4196302" y="2105823"/>
                </a:lnTo>
                <a:close/>
                <a:moveTo>
                  <a:pt x="4196302" y="1996676"/>
                </a:moveTo>
                <a:lnTo>
                  <a:pt x="4196302" y="1996676"/>
                </a:lnTo>
                <a:lnTo>
                  <a:pt x="4104060" y="2124933"/>
                </a:lnTo>
                <a:lnTo>
                  <a:pt x="4011819" y="1996676"/>
                </a:lnTo>
                <a:lnTo>
                  <a:pt x="4011819" y="1898944"/>
                </a:lnTo>
                <a:lnTo>
                  <a:pt x="4104060" y="1868675"/>
                </a:lnTo>
                <a:lnTo>
                  <a:pt x="4196302" y="1898944"/>
                </a:lnTo>
                <a:close/>
                <a:moveTo>
                  <a:pt x="4096936" y="2134424"/>
                </a:moveTo>
                <a:lnTo>
                  <a:pt x="4011819" y="2252549"/>
                </a:lnTo>
                <a:lnTo>
                  <a:pt x="4011819" y="2162769"/>
                </a:lnTo>
                <a:lnTo>
                  <a:pt x="3926702" y="2134809"/>
                </a:lnTo>
                <a:lnTo>
                  <a:pt x="4011819" y="2106977"/>
                </a:lnTo>
                <a:lnTo>
                  <a:pt x="4011819" y="2017197"/>
                </a:lnTo>
                <a:close/>
                <a:moveTo>
                  <a:pt x="4000368" y="2098256"/>
                </a:moveTo>
                <a:lnTo>
                  <a:pt x="3908126" y="2128396"/>
                </a:lnTo>
                <a:lnTo>
                  <a:pt x="3758886" y="2079530"/>
                </a:lnTo>
                <a:lnTo>
                  <a:pt x="3851127" y="1951273"/>
                </a:lnTo>
                <a:lnTo>
                  <a:pt x="3943369" y="1921133"/>
                </a:lnTo>
                <a:lnTo>
                  <a:pt x="4000368" y="2000139"/>
                </a:lnTo>
                <a:close/>
                <a:moveTo>
                  <a:pt x="3832679" y="1957173"/>
                </a:moveTo>
                <a:lnTo>
                  <a:pt x="3747435" y="2075298"/>
                </a:lnTo>
                <a:lnTo>
                  <a:pt x="3694889" y="2058111"/>
                </a:lnTo>
                <a:lnTo>
                  <a:pt x="3694889" y="2002319"/>
                </a:lnTo>
                <a:close/>
                <a:moveTo>
                  <a:pt x="3486105" y="1991161"/>
                </a:moveTo>
                <a:lnTo>
                  <a:pt x="3337245" y="1942295"/>
                </a:lnTo>
                <a:lnTo>
                  <a:pt x="3280247" y="1863160"/>
                </a:lnTo>
                <a:lnTo>
                  <a:pt x="3337245" y="1784154"/>
                </a:lnTo>
                <a:lnTo>
                  <a:pt x="3337245" y="1784154"/>
                </a:lnTo>
                <a:lnTo>
                  <a:pt x="3429360" y="1753885"/>
                </a:lnTo>
                <a:lnTo>
                  <a:pt x="3486359" y="1833020"/>
                </a:lnTo>
                <a:close/>
                <a:moveTo>
                  <a:pt x="3422490" y="2080043"/>
                </a:moveTo>
                <a:lnTo>
                  <a:pt x="3273376" y="2128909"/>
                </a:lnTo>
                <a:lnTo>
                  <a:pt x="3180753" y="2098769"/>
                </a:lnTo>
                <a:lnTo>
                  <a:pt x="3180753" y="2001037"/>
                </a:lnTo>
                <a:lnTo>
                  <a:pt x="3180753" y="2001037"/>
                </a:lnTo>
                <a:lnTo>
                  <a:pt x="3238006" y="1921774"/>
                </a:lnTo>
                <a:lnTo>
                  <a:pt x="3330248" y="1951914"/>
                </a:lnTo>
                <a:close/>
                <a:moveTo>
                  <a:pt x="3254801" y="2134937"/>
                </a:moveTo>
                <a:lnTo>
                  <a:pt x="3169684" y="2162897"/>
                </a:lnTo>
                <a:lnTo>
                  <a:pt x="3169684" y="2252678"/>
                </a:lnTo>
                <a:lnTo>
                  <a:pt x="3084567" y="2134553"/>
                </a:lnTo>
                <a:lnTo>
                  <a:pt x="3169684" y="2016556"/>
                </a:lnTo>
                <a:lnTo>
                  <a:pt x="3169684" y="2106336"/>
                </a:lnTo>
                <a:close/>
                <a:moveTo>
                  <a:pt x="3169684" y="1997189"/>
                </a:moveTo>
                <a:lnTo>
                  <a:pt x="3169684" y="1997189"/>
                </a:lnTo>
                <a:lnTo>
                  <a:pt x="3077442" y="2125446"/>
                </a:lnTo>
                <a:lnTo>
                  <a:pt x="2985201" y="1997189"/>
                </a:lnTo>
                <a:lnTo>
                  <a:pt x="2985201" y="1899457"/>
                </a:lnTo>
                <a:lnTo>
                  <a:pt x="3077442" y="1869188"/>
                </a:lnTo>
                <a:lnTo>
                  <a:pt x="3169684" y="1899457"/>
                </a:lnTo>
                <a:close/>
                <a:moveTo>
                  <a:pt x="3070317" y="2134937"/>
                </a:moveTo>
                <a:lnTo>
                  <a:pt x="2985201" y="2253062"/>
                </a:lnTo>
                <a:lnTo>
                  <a:pt x="2985201" y="2163282"/>
                </a:lnTo>
                <a:lnTo>
                  <a:pt x="2900084" y="2135322"/>
                </a:lnTo>
                <a:lnTo>
                  <a:pt x="2985201" y="2107490"/>
                </a:lnTo>
                <a:lnTo>
                  <a:pt x="2985201" y="2017710"/>
                </a:lnTo>
                <a:close/>
                <a:moveTo>
                  <a:pt x="2973750" y="2098769"/>
                </a:moveTo>
                <a:lnTo>
                  <a:pt x="2881508" y="2128909"/>
                </a:lnTo>
                <a:lnTo>
                  <a:pt x="2732267" y="2080043"/>
                </a:lnTo>
                <a:lnTo>
                  <a:pt x="2824509" y="1951786"/>
                </a:lnTo>
                <a:lnTo>
                  <a:pt x="2916751" y="1921646"/>
                </a:lnTo>
                <a:lnTo>
                  <a:pt x="2973750" y="2000652"/>
                </a:lnTo>
                <a:close/>
                <a:moveTo>
                  <a:pt x="2806061" y="1957686"/>
                </a:moveTo>
                <a:lnTo>
                  <a:pt x="2720817" y="2075811"/>
                </a:lnTo>
                <a:lnTo>
                  <a:pt x="2668271" y="2058624"/>
                </a:lnTo>
                <a:lnTo>
                  <a:pt x="2668271" y="2002832"/>
                </a:lnTo>
                <a:close/>
                <a:moveTo>
                  <a:pt x="2460886" y="1990648"/>
                </a:moveTo>
                <a:lnTo>
                  <a:pt x="2311773" y="1941782"/>
                </a:lnTo>
                <a:lnTo>
                  <a:pt x="2254774" y="1862647"/>
                </a:lnTo>
                <a:lnTo>
                  <a:pt x="2311645" y="1783641"/>
                </a:lnTo>
                <a:lnTo>
                  <a:pt x="2311645" y="1783641"/>
                </a:lnTo>
                <a:lnTo>
                  <a:pt x="2403760" y="1753372"/>
                </a:lnTo>
                <a:lnTo>
                  <a:pt x="2460759" y="1832507"/>
                </a:lnTo>
                <a:close/>
                <a:moveTo>
                  <a:pt x="2397271" y="2079530"/>
                </a:moveTo>
                <a:lnTo>
                  <a:pt x="2248030" y="2128396"/>
                </a:lnTo>
                <a:lnTo>
                  <a:pt x="2155789" y="2098256"/>
                </a:lnTo>
                <a:lnTo>
                  <a:pt x="2155789" y="2000524"/>
                </a:lnTo>
                <a:lnTo>
                  <a:pt x="2155789" y="2000524"/>
                </a:lnTo>
                <a:lnTo>
                  <a:pt x="2212788" y="1921517"/>
                </a:lnTo>
                <a:lnTo>
                  <a:pt x="2305029" y="1951658"/>
                </a:lnTo>
                <a:close/>
                <a:moveTo>
                  <a:pt x="2229455" y="2134424"/>
                </a:moveTo>
                <a:lnTo>
                  <a:pt x="2144338" y="2162384"/>
                </a:lnTo>
                <a:lnTo>
                  <a:pt x="2144338" y="2252164"/>
                </a:lnTo>
                <a:lnTo>
                  <a:pt x="2059221" y="2134040"/>
                </a:lnTo>
                <a:lnTo>
                  <a:pt x="2144338" y="2016043"/>
                </a:lnTo>
                <a:lnTo>
                  <a:pt x="2144338" y="2105823"/>
                </a:lnTo>
                <a:close/>
                <a:moveTo>
                  <a:pt x="2144338" y="1996676"/>
                </a:moveTo>
                <a:lnTo>
                  <a:pt x="2144338" y="1996676"/>
                </a:lnTo>
                <a:lnTo>
                  <a:pt x="2052096" y="2124933"/>
                </a:lnTo>
                <a:lnTo>
                  <a:pt x="1959854" y="1996676"/>
                </a:lnTo>
                <a:lnTo>
                  <a:pt x="1959854" y="1898944"/>
                </a:lnTo>
                <a:lnTo>
                  <a:pt x="2052096" y="1868675"/>
                </a:lnTo>
                <a:lnTo>
                  <a:pt x="2144338" y="1898944"/>
                </a:lnTo>
                <a:close/>
                <a:moveTo>
                  <a:pt x="2045099" y="2134424"/>
                </a:moveTo>
                <a:lnTo>
                  <a:pt x="1959854" y="2252549"/>
                </a:lnTo>
                <a:lnTo>
                  <a:pt x="1959854" y="2162769"/>
                </a:lnTo>
                <a:lnTo>
                  <a:pt x="1874738" y="2134809"/>
                </a:lnTo>
                <a:lnTo>
                  <a:pt x="1959854" y="2106977"/>
                </a:lnTo>
                <a:lnTo>
                  <a:pt x="1959854" y="2017197"/>
                </a:lnTo>
                <a:close/>
                <a:moveTo>
                  <a:pt x="1948404" y="2098256"/>
                </a:moveTo>
                <a:lnTo>
                  <a:pt x="1856289" y="2128396"/>
                </a:lnTo>
                <a:lnTo>
                  <a:pt x="1707049" y="2079530"/>
                </a:lnTo>
                <a:lnTo>
                  <a:pt x="1799290" y="1951273"/>
                </a:lnTo>
                <a:lnTo>
                  <a:pt x="1891405" y="1921133"/>
                </a:lnTo>
                <a:lnTo>
                  <a:pt x="1948404" y="2000139"/>
                </a:lnTo>
                <a:close/>
                <a:moveTo>
                  <a:pt x="1780715" y="1957173"/>
                </a:moveTo>
                <a:lnTo>
                  <a:pt x="1695598" y="2075298"/>
                </a:lnTo>
                <a:lnTo>
                  <a:pt x="1642925" y="2058111"/>
                </a:lnTo>
                <a:lnTo>
                  <a:pt x="1642925" y="2002319"/>
                </a:lnTo>
                <a:close/>
                <a:moveTo>
                  <a:pt x="1435540" y="1990135"/>
                </a:moveTo>
                <a:lnTo>
                  <a:pt x="1285918" y="1942295"/>
                </a:lnTo>
                <a:lnTo>
                  <a:pt x="1228919" y="1863160"/>
                </a:lnTo>
                <a:lnTo>
                  <a:pt x="1285790" y="1784154"/>
                </a:lnTo>
                <a:lnTo>
                  <a:pt x="1285790" y="1784154"/>
                </a:lnTo>
                <a:lnTo>
                  <a:pt x="1377905" y="1753885"/>
                </a:lnTo>
                <a:lnTo>
                  <a:pt x="1434904" y="1833020"/>
                </a:lnTo>
                <a:close/>
                <a:moveTo>
                  <a:pt x="1371925" y="2079017"/>
                </a:moveTo>
                <a:lnTo>
                  <a:pt x="1221412" y="2128909"/>
                </a:lnTo>
                <a:lnTo>
                  <a:pt x="1129170" y="2098769"/>
                </a:lnTo>
                <a:lnTo>
                  <a:pt x="1129170" y="2001037"/>
                </a:lnTo>
                <a:lnTo>
                  <a:pt x="1129170" y="2001037"/>
                </a:lnTo>
                <a:lnTo>
                  <a:pt x="1186551" y="1921774"/>
                </a:lnTo>
                <a:lnTo>
                  <a:pt x="1278793" y="1951914"/>
                </a:lnTo>
                <a:close/>
                <a:moveTo>
                  <a:pt x="1204236" y="2133911"/>
                </a:moveTo>
                <a:lnTo>
                  <a:pt x="1118992" y="2161871"/>
                </a:lnTo>
                <a:lnTo>
                  <a:pt x="1118992" y="2251651"/>
                </a:lnTo>
                <a:lnTo>
                  <a:pt x="1033875" y="2133526"/>
                </a:lnTo>
                <a:lnTo>
                  <a:pt x="1118992" y="2015530"/>
                </a:lnTo>
                <a:lnTo>
                  <a:pt x="1118992" y="2105310"/>
                </a:lnTo>
                <a:close/>
                <a:moveTo>
                  <a:pt x="1119119" y="1996163"/>
                </a:moveTo>
                <a:lnTo>
                  <a:pt x="1119119" y="1996163"/>
                </a:lnTo>
                <a:lnTo>
                  <a:pt x="1026878" y="2124420"/>
                </a:lnTo>
                <a:lnTo>
                  <a:pt x="934763" y="1996163"/>
                </a:lnTo>
                <a:lnTo>
                  <a:pt x="934763" y="1898431"/>
                </a:lnTo>
                <a:lnTo>
                  <a:pt x="1026878" y="1868162"/>
                </a:lnTo>
                <a:lnTo>
                  <a:pt x="1119247" y="1898431"/>
                </a:lnTo>
                <a:close/>
                <a:moveTo>
                  <a:pt x="1019753" y="2133911"/>
                </a:moveTo>
                <a:lnTo>
                  <a:pt x="934636" y="2252036"/>
                </a:lnTo>
                <a:lnTo>
                  <a:pt x="934636" y="2162256"/>
                </a:lnTo>
                <a:lnTo>
                  <a:pt x="849392" y="2134296"/>
                </a:lnTo>
                <a:lnTo>
                  <a:pt x="934636" y="2106464"/>
                </a:lnTo>
                <a:lnTo>
                  <a:pt x="934636" y="2016684"/>
                </a:lnTo>
                <a:close/>
                <a:moveTo>
                  <a:pt x="934636" y="2271788"/>
                </a:moveTo>
                <a:lnTo>
                  <a:pt x="934636" y="2271788"/>
                </a:lnTo>
                <a:lnTo>
                  <a:pt x="1026750" y="2143531"/>
                </a:lnTo>
                <a:lnTo>
                  <a:pt x="1118992" y="2271788"/>
                </a:lnTo>
                <a:lnTo>
                  <a:pt x="1118992" y="2271788"/>
                </a:lnTo>
                <a:lnTo>
                  <a:pt x="1118992" y="2370674"/>
                </a:lnTo>
                <a:lnTo>
                  <a:pt x="1026750" y="2400943"/>
                </a:lnTo>
                <a:lnTo>
                  <a:pt x="933745" y="2370674"/>
                </a:lnTo>
                <a:close/>
                <a:moveTo>
                  <a:pt x="1045326" y="2405688"/>
                </a:moveTo>
                <a:lnTo>
                  <a:pt x="1130443" y="2377857"/>
                </a:lnTo>
                <a:lnTo>
                  <a:pt x="1130443" y="2288076"/>
                </a:lnTo>
                <a:lnTo>
                  <a:pt x="1183116" y="2361183"/>
                </a:lnTo>
                <a:lnTo>
                  <a:pt x="1268233" y="2333223"/>
                </a:lnTo>
                <a:lnTo>
                  <a:pt x="1215687" y="2406201"/>
                </a:lnTo>
                <a:lnTo>
                  <a:pt x="1268233" y="2479180"/>
                </a:lnTo>
                <a:lnTo>
                  <a:pt x="1183116" y="2451348"/>
                </a:lnTo>
                <a:lnTo>
                  <a:pt x="1129552" y="2524583"/>
                </a:lnTo>
                <a:lnTo>
                  <a:pt x="1129552" y="2434803"/>
                </a:lnTo>
                <a:close/>
                <a:moveTo>
                  <a:pt x="1130443" y="2713506"/>
                </a:moveTo>
                <a:lnTo>
                  <a:pt x="1268233" y="2668359"/>
                </a:lnTo>
                <a:lnTo>
                  <a:pt x="1183116" y="2786484"/>
                </a:lnTo>
                <a:lnTo>
                  <a:pt x="1130443" y="2769298"/>
                </a:lnTo>
                <a:close/>
                <a:moveTo>
                  <a:pt x="1268233" y="3022093"/>
                </a:moveTo>
                <a:lnTo>
                  <a:pt x="1130443" y="2976946"/>
                </a:lnTo>
                <a:lnTo>
                  <a:pt x="1130443" y="2922180"/>
                </a:lnTo>
                <a:lnTo>
                  <a:pt x="1183116" y="2904865"/>
                </a:lnTo>
                <a:close/>
                <a:moveTo>
                  <a:pt x="1279683" y="3037868"/>
                </a:moveTo>
                <a:lnTo>
                  <a:pt x="1336682" y="3117003"/>
                </a:lnTo>
                <a:lnTo>
                  <a:pt x="1279683" y="3196009"/>
                </a:lnTo>
                <a:lnTo>
                  <a:pt x="1279683" y="3196009"/>
                </a:lnTo>
                <a:lnTo>
                  <a:pt x="1187442" y="3226150"/>
                </a:lnTo>
                <a:lnTo>
                  <a:pt x="1130443" y="3147015"/>
                </a:lnTo>
                <a:lnTo>
                  <a:pt x="1130443" y="2990285"/>
                </a:lnTo>
                <a:close/>
                <a:moveTo>
                  <a:pt x="1183116" y="3239873"/>
                </a:moveTo>
                <a:lnTo>
                  <a:pt x="1268233" y="3212041"/>
                </a:lnTo>
                <a:lnTo>
                  <a:pt x="1215687" y="3284891"/>
                </a:lnTo>
                <a:lnTo>
                  <a:pt x="1268233" y="3357870"/>
                </a:lnTo>
                <a:lnTo>
                  <a:pt x="1183116" y="3330038"/>
                </a:lnTo>
                <a:lnTo>
                  <a:pt x="1130570" y="3403016"/>
                </a:lnTo>
                <a:lnTo>
                  <a:pt x="1130570" y="3313236"/>
                </a:lnTo>
                <a:lnTo>
                  <a:pt x="1045326" y="3285405"/>
                </a:lnTo>
                <a:lnTo>
                  <a:pt x="1130443" y="3257445"/>
                </a:lnTo>
                <a:lnTo>
                  <a:pt x="1130443" y="3167665"/>
                </a:lnTo>
                <a:close/>
                <a:moveTo>
                  <a:pt x="1119501" y="3131368"/>
                </a:moveTo>
                <a:lnTo>
                  <a:pt x="1034384" y="3013243"/>
                </a:lnTo>
                <a:lnTo>
                  <a:pt x="1066955" y="2968096"/>
                </a:lnTo>
                <a:lnTo>
                  <a:pt x="1118101" y="2986309"/>
                </a:lnTo>
                <a:close/>
                <a:moveTo>
                  <a:pt x="935145" y="3528965"/>
                </a:moveTo>
                <a:lnTo>
                  <a:pt x="935145" y="3439185"/>
                </a:lnTo>
                <a:lnTo>
                  <a:pt x="1020262" y="3557182"/>
                </a:lnTo>
                <a:lnTo>
                  <a:pt x="935145" y="3675306"/>
                </a:lnTo>
                <a:lnTo>
                  <a:pt x="935145" y="3585526"/>
                </a:lnTo>
                <a:lnTo>
                  <a:pt x="849901" y="3557566"/>
                </a:lnTo>
                <a:close/>
                <a:moveTo>
                  <a:pt x="935145" y="3694673"/>
                </a:moveTo>
                <a:lnTo>
                  <a:pt x="935145" y="3694673"/>
                </a:lnTo>
                <a:lnTo>
                  <a:pt x="1027259" y="3566416"/>
                </a:lnTo>
                <a:lnTo>
                  <a:pt x="1119501" y="3694673"/>
                </a:lnTo>
                <a:lnTo>
                  <a:pt x="1119501" y="3694673"/>
                </a:lnTo>
                <a:lnTo>
                  <a:pt x="1119501" y="3792277"/>
                </a:lnTo>
                <a:lnTo>
                  <a:pt x="1027259" y="3822546"/>
                </a:lnTo>
                <a:lnTo>
                  <a:pt x="935145" y="3792277"/>
                </a:lnTo>
                <a:close/>
                <a:moveTo>
                  <a:pt x="1045835" y="3828574"/>
                </a:moveTo>
                <a:lnTo>
                  <a:pt x="1130952" y="3800614"/>
                </a:lnTo>
                <a:lnTo>
                  <a:pt x="1130952" y="3710834"/>
                </a:lnTo>
                <a:lnTo>
                  <a:pt x="1183625" y="3783940"/>
                </a:lnTo>
                <a:lnTo>
                  <a:pt x="1268742" y="3755980"/>
                </a:lnTo>
                <a:lnTo>
                  <a:pt x="1216196" y="3828959"/>
                </a:lnTo>
                <a:lnTo>
                  <a:pt x="1268742" y="3901937"/>
                </a:lnTo>
                <a:lnTo>
                  <a:pt x="1183625" y="3874105"/>
                </a:lnTo>
                <a:lnTo>
                  <a:pt x="1129552" y="3948238"/>
                </a:lnTo>
                <a:lnTo>
                  <a:pt x="1129552" y="3858458"/>
                </a:lnTo>
                <a:close/>
                <a:moveTo>
                  <a:pt x="1130952" y="4136391"/>
                </a:moveTo>
                <a:lnTo>
                  <a:pt x="1268742" y="4091244"/>
                </a:lnTo>
                <a:lnTo>
                  <a:pt x="1183625" y="4209369"/>
                </a:lnTo>
                <a:lnTo>
                  <a:pt x="1130952" y="4192183"/>
                </a:lnTo>
                <a:close/>
                <a:moveTo>
                  <a:pt x="1268742" y="4444850"/>
                </a:moveTo>
                <a:lnTo>
                  <a:pt x="1130952" y="4399831"/>
                </a:lnTo>
                <a:lnTo>
                  <a:pt x="1130952" y="4345835"/>
                </a:lnTo>
                <a:lnTo>
                  <a:pt x="1183625" y="4328520"/>
                </a:lnTo>
                <a:close/>
                <a:moveTo>
                  <a:pt x="1280192" y="4460754"/>
                </a:moveTo>
                <a:lnTo>
                  <a:pt x="1337191" y="4539888"/>
                </a:lnTo>
                <a:lnTo>
                  <a:pt x="1280192" y="4618895"/>
                </a:lnTo>
                <a:lnTo>
                  <a:pt x="1280192" y="4618895"/>
                </a:lnTo>
                <a:lnTo>
                  <a:pt x="1187951" y="4649035"/>
                </a:lnTo>
                <a:lnTo>
                  <a:pt x="1130952" y="4569901"/>
                </a:lnTo>
                <a:lnTo>
                  <a:pt x="1130952" y="4413299"/>
                </a:lnTo>
                <a:close/>
                <a:moveTo>
                  <a:pt x="1183625" y="4662759"/>
                </a:moveTo>
                <a:lnTo>
                  <a:pt x="1268742" y="4634799"/>
                </a:lnTo>
                <a:lnTo>
                  <a:pt x="1216196" y="4707777"/>
                </a:lnTo>
                <a:lnTo>
                  <a:pt x="1267342" y="4781910"/>
                </a:lnTo>
                <a:lnTo>
                  <a:pt x="1182225" y="4754078"/>
                </a:lnTo>
                <a:lnTo>
                  <a:pt x="1129679" y="4827056"/>
                </a:lnTo>
                <a:lnTo>
                  <a:pt x="1129679" y="4737276"/>
                </a:lnTo>
                <a:lnTo>
                  <a:pt x="1044435" y="4709444"/>
                </a:lnTo>
                <a:lnTo>
                  <a:pt x="1129552" y="4681485"/>
                </a:lnTo>
                <a:lnTo>
                  <a:pt x="1129552" y="4591704"/>
                </a:lnTo>
                <a:close/>
                <a:moveTo>
                  <a:pt x="935145" y="4842319"/>
                </a:moveTo>
                <a:lnTo>
                  <a:pt x="935145" y="4744458"/>
                </a:lnTo>
                <a:lnTo>
                  <a:pt x="1027259" y="4714318"/>
                </a:lnTo>
                <a:lnTo>
                  <a:pt x="1119628" y="4744587"/>
                </a:lnTo>
                <a:lnTo>
                  <a:pt x="1119628" y="4842191"/>
                </a:lnTo>
                <a:lnTo>
                  <a:pt x="1119628" y="4842191"/>
                </a:lnTo>
                <a:lnTo>
                  <a:pt x="1027387" y="4970448"/>
                </a:lnTo>
                <a:close/>
                <a:moveTo>
                  <a:pt x="1119501" y="4554638"/>
                </a:moveTo>
                <a:lnTo>
                  <a:pt x="1034384" y="4436513"/>
                </a:lnTo>
                <a:lnTo>
                  <a:pt x="1066955" y="4391366"/>
                </a:lnTo>
                <a:lnTo>
                  <a:pt x="1118101" y="4409964"/>
                </a:lnTo>
                <a:close/>
                <a:moveTo>
                  <a:pt x="935145" y="4952235"/>
                </a:moveTo>
                <a:lnTo>
                  <a:pt x="935145" y="4862455"/>
                </a:lnTo>
                <a:lnTo>
                  <a:pt x="1020262" y="4980452"/>
                </a:lnTo>
                <a:lnTo>
                  <a:pt x="935145" y="5098577"/>
                </a:lnTo>
                <a:lnTo>
                  <a:pt x="935145" y="5008797"/>
                </a:lnTo>
                <a:lnTo>
                  <a:pt x="849901" y="4980837"/>
                </a:lnTo>
                <a:close/>
                <a:moveTo>
                  <a:pt x="935145" y="5117815"/>
                </a:moveTo>
                <a:lnTo>
                  <a:pt x="935145" y="5117815"/>
                </a:lnTo>
                <a:lnTo>
                  <a:pt x="1027259" y="4989558"/>
                </a:lnTo>
                <a:lnTo>
                  <a:pt x="1119501" y="5117815"/>
                </a:lnTo>
                <a:lnTo>
                  <a:pt x="1119501" y="5117815"/>
                </a:lnTo>
                <a:lnTo>
                  <a:pt x="1119501" y="5215547"/>
                </a:lnTo>
                <a:lnTo>
                  <a:pt x="1027259" y="5245688"/>
                </a:lnTo>
                <a:lnTo>
                  <a:pt x="935145" y="5215547"/>
                </a:lnTo>
                <a:close/>
                <a:moveTo>
                  <a:pt x="1034384" y="4980067"/>
                </a:moveTo>
                <a:lnTo>
                  <a:pt x="1119501" y="4862070"/>
                </a:lnTo>
                <a:lnTo>
                  <a:pt x="1119501" y="4951851"/>
                </a:lnTo>
                <a:lnTo>
                  <a:pt x="1204745" y="4979683"/>
                </a:lnTo>
                <a:lnTo>
                  <a:pt x="1119501" y="5007643"/>
                </a:lnTo>
                <a:lnTo>
                  <a:pt x="1119501" y="5097423"/>
                </a:lnTo>
                <a:close/>
                <a:moveTo>
                  <a:pt x="1130952" y="5016364"/>
                </a:moveTo>
                <a:lnTo>
                  <a:pt x="1221412" y="4987121"/>
                </a:lnTo>
                <a:lnTo>
                  <a:pt x="1370653" y="5035987"/>
                </a:lnTo>
                <a:lnTo>
                  <a:pt x="1278411" y="5164244"/>
                </a:lnTo>
                <a:lnTo>
                  <a:pt x="1186170" y="5194513"/>
                </a:lnTo>
                <a:lnTo>
                  <a:pt x="1129552" y="5115378"/>
                </a:lnTo>
                <a:close/>
                <a:moveTo>
                  <a:pt x="1298768" y="5157447"/>
                </a:moveTo>
                <a:lnTo>
                  <a:pt x="1383885" y="5039322"/>
                </a:lnTo>
                <a:lnTo>
                  <a:pt x="1436431" y="5056508"/>
                </a:lnTo>
                <a:lnTo>
                  <a:pt x="1436431" y="5112300"/>
                </a:lnTo>
                <a:close/>
                <a:moveTo>
                  <a:pt x="1707939" y="5035602"/>
                </a:moveTo>
                <a:lnTo>
                  <a:pt x="1855780" y="4987121"/>
                </a:lnTo>
                <a:lnTo>
                  <a:pt x="1947895" y="5017262"/>
                </a:lnTo>
                <a:lnTo>
                  <a:pt x="1947895" y="5115378"/>
                </a:lnTo>
                <a:lnTo>
                  <a:pt x="1890896" y="5194513"/>
                </a:lnTo>
                <a:lnTo>
                  <a:pt x="1798782" y="5164244"/>
                </a:lnTo>
                <a:close/>
                <a:moveTo>
                  <a:pt x="1875628" y="4980580"/>
                </a:moveTo>
                <a:lnTo>
                  <a:pt x="1960745" y="4952748"/>
                </a:lnTo>
                <a:lnTo>
                  <a:pt x="1960745" y="4862968"/>
                </a:lnTo>
                <a:lnTo>
                  <a:pt x="2045989" y="4980965"/>
                </a:lnTo>
                <a:lnTo>
                  <a:pt x="1960745" y="5099090"/>
                </a:lnTo>
                <a:lnTo>
                  <a:pt x="1960745" y="5009310"/>
                </a:lnTo>
                <a:close/>
                <a:moveTo>
                  <a:pt x="1959346" y="5118713"/>
                </a:moveTo>
                <a:lnTo>
                  <a:pt x="1959346" y="5118713"/>
                </a:lnTo>
                <a:lnTo>
                  <a:pt x="2051587" y="4990456"/>
                </a:lnTo>
                <a:lnTo>
                  <a:pt x="2143829" y="5118713"/>
                </a:lnTo>
                <a:lnTo>
                  <a:pt x="2143829" y="5118713"/>
                </a:lnTo>
                <a:lnTo>
                  <a:pt x="2143829" y="5216445"/>
                </a:lnTo>
                <a:lnTo>
                  <a:pt x="2051587" y="5246586"/>
                </a:lnTo>
                <a:lnTo>
                  <a:pt x="1959346" y="5216445"/>
                </a:lnTo>
                <a:close/>
                <a:moveTo>
                  <a:pt x="2058712" y="4980965"/>
                </a:moveTo>
                <a:lnTo>
                  <a:pt x="2143829" y="4862968"/>
                </a:lnTo>
                <a:lnTo>
                  <a:pt x="2143829" y="4952748"/>
                </a:lnTo>
                <a:lnTo>
                  <a:pt x="2228946" y="4980580"/>
                </a:lnTo>
                <a:lnTo>
                  <a:pt x="2143829" y="5008540"/>
                </a:lnTo>
                <a:lnTo>
                  <a:pt x="2143829" y="5098320"/>
                </a:lnTo>
                <a:close/>
                <a:moveTo>
                  <a:pt x="2155280" y="5017262"/>
                </a:moveTo>
                <a:lnTo>
                  <a:pt x="2247521" y="4987121"/>
                </a:lnTo>
                <a:lnTo>
                  <a:pt x="2396762" y="5035987"/>
                </a:lnTo>
                <a:lnTo>
                  <a:pt x="2304521" y="5164244"/>
                </a:lnTo>
                <a:lnTo>
                  <a:pt x="2212279" y="5194513"/>
                </a:lnTo>
                <a:lnTo>
                  <a:pt x="2155280" y="5115378"/>
                </a:lnTo>
                <a:close/>
                <a:moveTo>
                  <a:pt x="2322969" y="5158345"/>
                </a:moveTo>
                <a:lnTo>
                  <a:pt x="2408213" y="5040220"/>
                </a:lnTo>
                <a:lnTo>
                  <a:pt x="2460759" y="5057406"/>
                </a:lnTo>
                <a:lnTo>
                  <a:pt x="2460759" y="5113198"/>
                </a:lnTo>
                <a:close/>
                <a:moveTo>
                  <a:pt x="2732140" y="5036500"/>
                </a:moveTo>
                <a:lnTo>
                  <a:pt x="2881381" y="4987121"/>
                </a:lnTo>
                <a:lnTo>
                  <a:pt x="2973623" y="5017262"/>
                </a:lnTo>
                <a:lnTo>
                  <a:pt x="2973623" y="5115378"/>
                </a:lnTo>
                <a:lnTo>
                  <a:pt x="2916624" y="5194513"/>
                </a:lnTo>
                <a:lnTo>
                  <a:pt x="2824509" y="5163860"/>
                </a:lnTo>
                <a:close/>
                <a:moveTo>
                  <a:pt x="2899956" y="4981478"/>
                </a:moveTo>
                <a:lnTo>
                  <a:pt x="2985073" y="4953646"/>
                </a:lnTo>
                <a:lnTo>
                  <a:pt x="2985073" y="4863866"/>
                </a:lnTo>
                <a:lnTo>
                  <a:pt x="3070190" y="4981863"/>
                </a:lnTo>
                <a:lnTo>
                  <a:pt x="2985073" y="5099987"/>
                </a:lnTo>
                <a:lnTo>
                  <a:pt x="2985073" y="5010207"/>
                </a:lnTo>
                <a:close/>
                <a:moveTo>
                  <a:pt x="2985073" y="5119226"/>
                </a:moveTo>
                <a:lnTo>
                  <a:pt x="2985073" y="5119226"/>
                </a:lnTo>
                <a:lnTo>
                  <a:pt x="3077315" y="4990969"/>
                </a:lnTo>
                <a:lnTo>
                  <a:pt x="3169557" y="5119226"/>
                </a:lnTo>
                <a:lnTo>
                  <a:pt x="3169557" y="5119226"/>
                </a:lnTo>
                <a:lnTo>
                  <a:pt x="3169557" y="5216958"/>
                </a:lnTo>
                <a:lnTo>
                  <a:pt x="3077315" y="5247098"/>
                </a:lnTo>
                <a:lnTo>
                  <a:pt x="2985073" y="5216958"/>
                </a:lnTo>
                <a:close/>
                <a:moveTo>
                  <a:pt x="3084440" y="4981478"/>
                </a:moveTo>
                <a:lnTo>
                  <a:pt x="3169557" y="4863481"/>
                </a:lnTo>
                <a:lnTo>
                  <a:pt x="3169557" y="4953261"/>
                </a:lnTo>
                <a:lnTo>
                  <a:pt x="3254673" y="4981093"/>
                </a:lnTo>
                <a:lnTo>
                  <a:pt x="3169557" y="5009053"/>
                </a:lnTo>
                <a:lnTo>
                  <a:pt x="3169557" y="5098833"/>
                </a:lnTo>
                <a:close/>
                <a:moveTo>
                  <a:pt x="3181007" y="5017775"/>
                </a:moveTo>
                <a:lnTo>
                  <a:pt x="3273249" y="4987634"/>
                </a:lnTo>
                <a:lnTo>
                  <a:pt x="3422490" y="5035987"/>
                </a:lnTo>
                <a:lnTo>
                  <a:pt x="3330375" y="5164244"/>
                </a:lnTo>
                <a:lnTo>
                  <a:pt x="3238133" y="5194513"/>
                </a:lnTo>
                <a:lnTo>
                  <a:pt x="3180753" y="5115378"/>
                </a:lnTo>
                <a:close/>
                <a:moveTo>
                  <a:pt x="3348696" y="5158858"/>
                </a:moveTo>
                <a:lnTo>
                  <a:pt x="3433813" y="5040733"/>
                </a:lnTo>
                <a:lnTo>
                  <a:pt x="3486486" y="5057919"/>
                </a:lnTo>
                <a:lnTo>
                  <a:pt x="3486486" y="5113711"/>
                </a:lnTo>
                <a:close/>
                <a:moveTo>
                  <a:pt x="3757868" y="5037014"/>
                </a:moveTo>
                <a:lnTo>
                  <a:pt x="3907108" y="4987121"/>
                </a:lnTo>
                <a:lnTo>
                  <a:pt x="3999350" y="5017262"/>
                </a:lnTo>
                <a:lnTo>
                  <a:pt x="3999350" y="5115378"/>
                </a:lnTo>
                <a:lnTo>
                  <a:pt x="3942351" y="5194513"/>
                </a:lnTo>
                <a:lnTo>
                  <a:pt x="3850109" y="5164244"/>
                </a:lnTo>
                <a:close/>
                <a:moveTo>
                  <a:pt x="3925684" y="4981991"/>
                </a:moveTo>
                <a:lnTo>
                  <a:pt x="4010801" y="4954159"/>
                </a:lnTo>
                <a:lnTo>
                  <a:pt x="4010801" y="4864379"/>
                </a:lnTo>
                <a:lnTo>
                  <a:pt x="4095917" y="4982376"/>
                </a:lnTo>
                <a:lnTo>
                  <a:pt x="4010801" y="5100501"/>
                </a:lnTo>
                <a:lnTo>
                  <a:pt x="4010801" y="5010721"/>
                </a:lnTo>
                <a:close/>
                <a:moveTo>
                  <a:pt x="4010801" y="5119739"/>
                </a:moveTo>
                <a:lnTo>
                  <a:pt x="4010801" y="5119739"/>
                </a:lnTo>
                <a:lnTo>
                  <a:pt x="4103042" y="4991482"/>
                </a:lnTo>
                <a:lnTo>
                  <a:pt x="4195284" y="5119739"/>
                </a:lnTo>
                <a:lnTo>
                  <a:pt x="4195284" y="5119739"/>
                </a:lnTo>
                <a:lnTo>
                  <a:pt x="4195284" y="5217471"/>
                </a:lnTo>
                <a:lnTo>
                  <a:pt x="4103042" y="5247612"/>
                </a:lnTo>
                <a:lnTo>
                  <a:pt x="4010801" y="5217471"/>
                </a:lnTo>
                <a:close/>
                <a:moveTo>
                  <a:pt x="4110167" y="4981991"/>
                </a:moveTo>
                <a:lnTo>
                  <a:pt x="4195284" y="4863994"/>
                </a:lnTo>
                <a:lnTo>
                  <a:pt x="4195284" y="4953774"/>
                </a:lnTo>
                <a:lnTo>
                  <a:pt x="4280401" y="4981606"/>
                </a:lnTo>
                <a:lnTo>
                  <a:pt x="4195284" y="5009566"/>
                </a:lnTo>
                <a:lnTo>
                  <a:pt x="4195284" y="5099346"/>
                </a:lnTo>
                <a:close/>
                <a:moveTo>
                  <a:pt x="4206735" y="5018288"/>
                </a:moveTo>
                <a:lnTo>
                  <a:pt x="4298977" y="4988147"/>
                </a:lnTo>
                <a:lnTo>
                  <a:pt x="4448090" y="5037014"/>
                </a:lnTo>
                <a:lnTo>
                  <a:pt x="4355976" y="5165271"/>
                </a:lnTo>
                <a:lnTo>
                  <a:pt x="4263734" y="5195539"/>
                </a:lnTo>
                <a:lnTo>
                  <a:pt x="4206735" y="5115378"/>
                </a:lnTo>
                <a:close/>
                <a:moveTo>
                  <a:pt x="4374424" y="5159371"/>
                </a:moveTo>
                <a:lnTo>
                  <a:pt x="4459541" y="5041246"/>
                </a:lnTo>
                <a:lnTo>
                  <a:pt x="4512214" y="5058432"/>
                </a:lnTo>
                <a:lnTo>
                  <a:pt x="4512214" y="5114224"/>
                </a:lnTo>
                <a:close/>
                <a:moveTo>
                  <a:pt x="4783595" y="5037526"/>
                </a:moveTo>
                <a:lnTo>
                  <a:pt x="4932836" y="4987121"/>
                </a:lnTo>
                <a:lnTo>
                  <a:pt x="5025078" y="5017262"/>
                </a:lnTo>
                <a:lnTo>
                  <a:pt x="5025078" y="5115378"/>
                </a:lnTo>
                <a:lnTo>
                  <a:pt x="4968079" y="5194513"/>
                </a:lnTo>
                <a:lnTo>
                  <a:pt x="4875837" y="5164244"/>
                </a:lnTo>
                <a:close/>
                <a:moveTo>
                  <a:pt x="4951412" y="4982504"/>
                </a:moveTo>
                <a:lnTo>
                  <a:pt x="5036528" y="4954672"/>
                </a:lnTo>
                <a:lnTo>
                  <a:pt x="5036528" y="4864892"/>
                </a:lnTo>
                <a:lnTo>
                  <a:pt x="5121645" y="4982889"/>
                </a:lnTo>
                <a:lnTo>
                  <a:pt x="5036528" y="5101014"/>
                </a:lnTo>
                <a:lnTo>
                  <a:pt x="5036528" y="5011234"/>
                </a:lnTo>
                <a:close/>
                <a:moveTo>
                  <a:pt x="5036528" y="5120252"/>
                </a:moveTo>
                <a:lnTo>
                  <a:pt x="5036528" y="5120252"/>
                </a:lnTo>
                <a:lnTo>
                  <a:pt x="5128770" y="4991995"/>
                </a:lnTo>
                <a:lnTo>
                  <a:pt x="5221012" y="5120252"/>
                </a:lnTo>
                <a:lnTo>
                  <a:pt x="5221012" y="5120252"/>
                </a:lnTo>
                <a:lnTo>
                  <a:pt x="5221012" y="5217984"/>
                </a:lnTo>
                <a:lnTo>
                  <a:pt x="5128770" y="5248125"/>
                </a:lnTo>
                <a:lnTo>
                  <a:pt x="5036528" y="5217984"/>
                </a:lnTo>
                <a:close/>
                <a:moveTo>
                  <a:pt x="5135768" y="4982504"/>
                </a:moveTo>
                <a:lnTo>
                  <a:pt x="5221012" y="4864507"/>
                </a:lnTo>
                <a:lnTo>
                  <a:pt x="5221012" y="4954287"/>
                </a:lnTo>
                <a:lnTo>
                  <a:pt x="5306128" y="4982119"/>
                </a:lnTo>
                <a:lnTo>
                  <a:pt x="5221012" y="5010079"/>
                </a:lnTo>
                <a:lnTo>
                  <a:pt x="5221012" y="5099859"/>
                </a:lnTo>
                <a:close/>
                <a:moveTo>
                  <a:pt x="5232463" y="5018801"/>
                </a:moveTo>
                <a:lnTo>
                  <a:pt x="5324577" y="4987121"/>
                </a:lnTo>
                <a:lnTo>
                  <a:pt x="5473818" y="5035987"/>
                </a:lnTo>
                <a:lnTo>
                  <a:pt x="5381576" y="5164244"/>
                </a:lnTo>
                <a:lnTo>
                  <a:pt x="5289461" y="5194513"/>
                </a:lnTo>
                <a:lnTo>
                  <a:pt x="5232463" y="5115378"/>
                </a:lnTo>
                <a:close/>
                <a:moveTo>
                  <a:pt x="5400152" y="5159884"/>
                </a:moveTo>
                <a:lnTo>
                  <a:pt x="5485268" y="5041759"/>
                </a:lnTo>
                <a:lnTo>
                  <a:pt x="5537941" y="5058945"/>
                </a:lnTo>
                <a:lnTo>
                  <a:pt x="5537941" y="5114737"/>
                </a:lnTo>
                <a:close/>
                <a:moveTo>
                  <a:pt x="5809323" y="5038039"/>
                </a:moveTo>
                <a:lnTo>
                  <a:pt x="5958563" y="4987121"/>
                </a:lnTo>
                <a:lnTo>
                  <a:pt x="6050805" y="5017262"/>
                </a:lnTo>
                <a:lnTo>
                  <a:pt x="6050805" y="5115378"/>
                </a:lnTo>
                <a:lnTo>
                  <a:pt x="5993806" y="5194513"/>
                </a:lnTo>
                <a:lnTo>
                  <a:pt x="5901565" y="5164244"/>
                </a:lnTo>
                <a:close/>
                <a:moveTo>
                  <a:pt x="5977012" y="4983017"/>
                </a:moveTo>
                <a:lnTo>
                  <a:pt x="6062256" y="4955185"/>
                </a:lnTo>
                <a:lnTo>
                  <a:pt x="6062256" y="4865405"/>
                </a:lnTo>
                <a:lnTo>
                  <a:pt x="6147373" y="4983402"/>
                </a:lnTo>
                <a:lnTo>
                  <a:pt x="6062256" y="5101527"/>
                </a:lnTo>
                <a:lnTo>
                  <a:pt x="6062256" y="5011747"/>
                </a:lnTo>
                <a:close/>
                <a:moveTo>
                  <a:pt x="6062256" y="5120765"/>
                </a:moveTo>
                <a:lnTo>
                  <a:pt x="6062256" y="5120765"/>
                </a:lnTo>
                <a:lnTo>
                  <a:pt x="6154498" y="4992508"/>
                </a:lnTo>
                <a:lnTo>
                  <a:pt x="6246612" y="5120765"/>
                </a:lnTo>
                <a:lnTo>
                  <a:pt x="6246612" y="5120765"/>
                </a:lnTo>
                <a:lnTo>
                  <a:pt x="6246612" y="5218497"/>
                </a:lnTo>
                <a:lnTo>
                  <a:pt x="6154498" y="5248638"/>
                </a:lnTo>
                <a:lnTo>
                  <a:pt x="6062256" y="5218497"/>
                </a:lnTo>
                <a:close/>
                <a:moveTo>
                  <a:pt x="6161495" y="4983017"/>
                </a:moveTo>
                <a:lnTo>
                  <a:pt x="6246612" y="4865021"/>
                </a:lnTo>
                <a:lnTo>
                  <a:pt x="6246612" y="4954801"/>
                </a:lnTo>
                <a:lnTo>
                  <a:pt x="6331856" y="4982632"/>
                </a:lnTo>
                <a:lnTo>
                  <a:pt x="6246994" y="5008925"/>
                </a:lnTo>
                <a:lnTo>
                  <a:pt x="6246994" y="5098705"/>
                </a:lnTo>
                <a:close/>
                <a:moveTo>
                  <a:pt x="6246739" y="4845269"/>
                </a:moveTo>
                <a:lnTo>
                  <a:pt x="6246739" y="4845269"/>
                </a:lnTo>
                <a:lnTo>
                  <a:pt x="6154625" y="4973526"/>
                </a:lnTo>
                <a:lnTo>
                  <a:pt x="6062383" y="4845269"/>
                </a:lnTo>
                <a:lnTo>
                  <a:pt x="6062383" y="4747409"/>
                </a:lnTo>
                <a:lnTo>
                  <a:pt x="6154625" y="4717268"/>
                </a:lnTo>
                <a:lnTo>
                  <a:pt x="6246866" y="4747537"/>
                </a:lnTo>
                <a:close/>
                <a:moveTo>
                  <a:pt x="6135922" y="4711368"/>
                </a:moveTo>
                <a:lnTo>
                  <a:pt x="6050805" y="4739200"/>
                </a:lnTo>
                <a:lnTo>
                  <a:pt x="6050805" y="4828980"/>
                </a:lnTo>
                <a:lnTo>
                  <a:pt x="5998132" y="4756002"/>
                </a:lnTo>
                <a:lnTo>
                  <a:pt x="5913015" y="4781910"/>
                </a:lnTo>
                <a:lnTo>
                  <a:pt x="5965561" y="4708931"/>
                </a:lnTo>
                <a:lnTo>
                  <a:pt x="5913015" y="4635953"/>
                </a:lnTo>
                <a:lnTo>
                  <a:pt x="5998132" y="4663913"/>
                </a:lnTo>
                <a:lnTo>
                  <a:pt x="6050805" y="4590935"/>
                </a:lnTo>
                <a:lnTo>
                  <a:pt x="6050805" y="4680715"/>
                </a:lnTo>
                <a:close/>
                <a:moveTo>
                  <a:pt x="6050805" y="4403551"/>
                </a:moveTo>
                <a:lnTo>
                  <a:pt x="5913015" y="4448569"/>
                </a:lnTo>
                <a:lnTo>
                  <a:pt x="5998132" y="4330444"/>
                </a:lnTo>
                <a:lnTo>
                  <a:pt x="6050805" y="4347759"/>
                </a:lnTo>
                <a:close/>
                <a:moveTo>
                  <a:pt x="5913015" y="4094964"/>
                </a:moveTo>
                <a:lnTo>
                  <a:pt x="6050805" y="4140110"/>
                </a:lnTo>
                <a:lnTo>
                  <a:pt x="6050805" y="4195903"/>
                </a:lnTo>
                <a:lnTo>
                  <a:pt x="5998132" y="4213089"/>
                </a:lnTo>
                <a:close/>
                <a:moveTo>
                  <a:pt x="5901565" y="4079060"/>
                </a:moveTo>
                <a:lnTo>
                  <a:pt x="5844565" y="4000054"/>
                </a:lnTo>
                <a:lnTo>
                  <a:pt x="5901565" y="3921047"/>
                </a:lnTo>
                <a:lnTo>
                  <a:pt x="5901565" y="3921047"/>
                </a:lnTo>
                <a:lnTo>
                  <a:pt x="5993806" y="3890907"/>
                </a:lnTo>
                <a:lnTo>
                  <a:pt x="6050805" y="3969913"/>
                </a:lnTo>
                <a:lnTo>
                  <a:pt x="6050805" y="4128054"/>
                </a:lnTo>
                <a:close/>
                <a:moveTo>
                  <a:pt x="5998132" y="3877183"/>
                </a:moveTo>
                <a:lnTo>
                  <a:pt x="5913015" y="3905015"/>
                </a:lnTo>
                <a:lnTo>
                  <a:pt x="5965561" y="3832037"/>
                </a:lnTo>
                <a:lnTo>
                  <a:pt x="5913015" y="3759058"/>
                </a:lnTo>
                <a:lnTo>
                  <a:pt x="5998132" y="3787018"/>
                </a:lnTo>
                <a:lnTo>
                  <a:pt x="6050805" y="3713912"/>
                </a:lnTo>
                <a:lnTo>
                  <a:pt x="6050805" y="3803692"/>
                </a:lnTo>
                <a:lnTo>
                  <a:pt x="6135922" y="3831652"/>
                </a:lnTo>
                <a:lnTo>
                  <a:pt x="6050805" y="3859484"/>
                </a:lnTo>
                <a:lnTo>
                  <a:pt x="6050805" y="3949264"/>
                </a:lnTo>
                <a:close/>
                <a:moveTo>
                  <a:pt x="6061747" y="3985689"/>
                </a:moveTo>
                <a:lnTo>
                  <a:pt x="6146864" y="4103814"/>
                </a:lnTo>
                <a:lnTo>
                  <a:pt x="6114293" y="4148960"/>
                </a:lnTo>
                <a:lnTo>
                  <a:pt x="6061747" y="4131645"/>
                </a:lnTo>
                <a:close/>
                <a:moveTo>
                  <a:pt x="6246103" y="3588092"/>
                </a:moveTo>
                <a:lnTo>
                  <a:pt x="6246103" y="3677872"/>
                </a:lnTo>
                <a:lnTo>
                  <a:pt x="6160986" y="3559747"/>
                </a:lnTo>
                <a:lnTo>
                  <a:pt x="6246103" y="3441750"/>
                </a:lnTo>
                <a:lnTo>
                  <a:pt x="6246103" y="3531530"/>
                </a:lnTo>
                <a:lnTo>
                  <a:pt x="6331347" y="3559362"/>
                </a:lnTo>
                <a:close/>
                <a:moveTo>
                  <a:pt x="6246103" y="3422383"/>
                </a:moveTo>
                <a:lnTo>
                  <a:pt x="6246103" y="3422383"/>
                </a:lnTo>
                <a:lnTo>
                  <a:pt x="6153989" y="3550640"/>
                </a:lnTo>
                <a:lnTo>
                  <a:pt x="6061747" y="3422383"/>
                </a:lnTo>
                <a:lnTo>
                  <a:pt x="6061747" y="3324523"/>
                </a:lnTo>
                <a:lnTo>
                  <a:pt x="6153989" y="3294382"/>
                </a:lnTo>
                <a:lnTo>
                  <a:pt x="6246230" y="3324651"/>
                </a:lnTo>
                <a:close/>
                <a:moveTo>
                  <a:pt x="6135286" y="3288483"/>
                </a:moveTo>
                <a:lnTo>
                  <a:pt x="6050169" y="3316315"/>
                </a:lnTo>
                <a:lnTo>
                  <a:pt x="6050169" y="3406095"/>
                </a:lnTo>
                <a:lnTo>
                  <a:pt x="5997496" y="3333116"/>
                </a:lnTo>
                <a:lnTo>
                  <a:pt x="5912379" y="3360948"/>
                </a:lnTo>
                <a:lnTo>
                  <a:pt x="5964925" y="3287970"/>
                </a:lnTo>
                <a:lnTo>
                  <a:pt x="5912379" y="3215120"/>
                </a:lnTo>
                <a:lnTo>
                  <a:pt x="5997496" y="3242952"/>
                </a:lnTo>
                <a:lnTo>
                  <a:pt x="6050169" y="3169973"/>
                </a:lnTo>
                <a:lnTo>
                  <a:pt x="6050169" y="3259753"/>
                </a:lnTo>
                <a:close/>
                <a:moveTo>
                  <a:pt x="6050169" y="2980665"/>
                </a:moveTo>
                <a:lnTo>
                  <a:pt x="5912379" y="3025812"/>
                </a:lnTo>
                <a:lnTo>
                  <a:pt x="5997496" y="2907559"/>
                </a:lnTo>
                <a:lnTo>
                  <a:pt x="6050169" y="2924873"/>
                </a:lnTo>
                <a:close/>
                <a:moveTo>
                  <a:pt x="5912379" y="2672079"/>
                </a:moveTo>
                <a:lnTo>
                  <a:pt x="6050169" y="2717225"/>
                </a:lnTo>
                <a:lnTo>
                  <a:pt x="6050169" y="2773017"/>
                </a:lnTo>
                <a:lnTo>
                  <a:pt x="5997496" y="2790204"/>
                </a:lnTo>
                <a:close/>
                <a:moveTo>
                  <a:pt x="5900928" y="2656175"/>
                </a:moveTo>
                <a:lnTo>
                  <a:pt x="5843929" y="2577168"/>
                </a:lnTo>
                <a:lnTo>
                  <a:pt x="5900928" y="2498162"/>
                </a:lnTo>
                <a:lnTo>
                  <a:pt x="5900928" y="2498162"/>
                </a:lnTo>
                <a:lnTo>
                  <a:pt x="5993170" y="2468021"/>
                </a:lnTo>
                <a:lnTo>
                  <a:pt x="6050169" y="2547028"/>
                </a:lnTo>
                <a:lnTo>
                  <a:pt x="6050169" y="2705169"/>
                </a:lnTo>
                <a:close/>
                <a:moveTo>
                  <a:pt x="5997496" y="2454298"/>
                </a:moveTo>
                <a:lnTo>
                  <a:pt x="5912379" y="2482130"/>
                </a:lnTo>
                <a:lnTo>
                  <a:pt x="5964925" y="2409151"/>
                </a:lnTo>
                <a:lnTo>
                  <a:pt x="5912379" y="2336173"/>
                </a:lnTo>
                <a:lnTo>
                  <a:pt x="5997496" y="2364133"/>
                </a:lnTo>
                <a:lnTo>
                  <a:pt x="6050169" y="2291026"/>
                </a:lnTo>
                <a:lnTo>
                  <a:pt x="6050169" y="2380806"/>
                </a:lnTo>
                <a:lnTo>
                  <a:pt x="6135286" y="2408638"/>
                </a:lnTo>
                <a:lnTo>
                  <a:pt x="6050805" y="2434803"/>
                </a:lnTo>
                <a:lnTo>
                  <a:pt x="6050805" y="2524583"/>
                </a:lnTo>
                <a:close/>
                <a:moveTo>
                  <a:pt x="6061111" y="2562803"/>
                </a:moveTo>
                <a:lnTo>
                  <a:pt x="6146227" y="2680928"/>
                </a:lnTo>
                <a:lnTo>
                  <a:pt x="6113657" y="2726075"/>
                </a:lnTo>
                <a:lnTo>
                  <a:pt x="6061111" y="2708888"/>
                </a:lnTo>
                <a:close/>
                <a:moveTo>
                  <a:pt x="6245467" y="2165206"/>
                </a:moveTo>
                <a:lnTo>
                  <a:pt x="6245467" y="2254986"/>
                </a:lnTo>
                <a:lnTo>
                  <a:pt x="6160350" y="2136861"/>
                </a:lnTo>
                <a:lnTo>
                  <a:pt x="6245467" y="2018865"/>
                </a:lnTo>
                <a:lnTo>
                  <a:pt x="6245467" y="2108645"/>
                </a:lnTo>
                <a:lnTo>
                  <a:pt x="6330711" y="2136477"/>
                </a:lnTo>
                <a:close/>
                <a:moveTo>
                  <a:pt x="6245467" y="1999498"/>
                </a:moveTo>
                <a:lnTo>
                  <a:pt x="6245467" y="1999498"/>
                </a:lnTo>
                <a:lnTo>
                  <a:pt x="6153353" y="2127755"/>
                </a:lnTo>
                <a:lnTo>
                  <a:pt x="6061111" y="1999498"/>
                </a:lnTo>
                <a:lnTo>
                  <a:pt x="6061111" y="1901766"/>
                </a:lnTo>
                <a:lnTo>
                  <a:pt x="6153353" y="1871497"/>
                </a:lnTo>
                <a:lnTo>
                  <a:pt x="6245594" y="1901766"/>
                </a:lnTo>
                <a:close/>
                <a:moveTo>
                  <a:pt x="6134650" y="1865597"/>
                </a:moveTo>
                <a:lnTo>
                  <a:pt x="6049533" y="1893429"/>
                </a:lnTo>
                <a:lnTo>
                  <a:pt x="6049533" y="1983209"/>
                </a:lnTo>
                <a:lnTo>
                  <a:pt x="5998132" y="1908948"/>
                </a:lnTo>
                <a:lnTo>
                  <a:pt x="5913015" y="1936908"/>
                </a:lnTo>
                <a:lnTo>
                  <a:pt x="5965561" y="1863802"/>
                </a:lnTo>
                <a:lnTo>
                  <a:pt x="5913015" y="1790952"/>
                </a:lnTo>
                <a:lnTo>
                  <a:pt x="5998132" y="1818783"/>
                </a:lnTo>
                <a:lnTo>
                  <a:pt x="6050805" y="1745805"/>
                </a:lnTo>
                <a:lnTo>
                  <a:pt x="6050805" y="1835585"/>
                </a:lnTo>
                <a:close/>
                <a:moveTo>
                  <a:pt x="6049533" y="1557780"/>
                </a:moveTo>
                <a:lnTo>
                  <a:pt x="5911743" y="1602926"/>
                </a:lnTo>
                <a:lnTo>
                  <a:pt x="5996860" y="1484801"/>
                </a:lnTo>
                <a:lnTo>
                  <a:pt x="6049533" y="1501988"/>
                </a:lnTo>
                <a:close/>
                <a:moveTo>
                  <a:pt x="5985918" y="1480826"/>
                </a:moveTo>
                <a:lnTo>
                  <a:pt x="5893676" y="1609083"/>
                </a:lnTo>
                <a:lnTo>
                  <a:pt x="5801562" y="1639223"/>
                </a:lnTo>
                <a:lnTo>
                  <a:pt x="5744436" y="1560217"/>
                </a:lnTo>
                <a:lnTo>
                  <a:pt x="5744436" y="1460048"/>
                </a:lnTo>
                <a:lnTo>
                  <a:pt x="5836677" y="1429779"/>
                </a:lnTo>
                <a:close/>
                <a:moveTo>
                  <a:pt x="5797872" y="1650125"/>
                </a:moveTo>
                <a:lnTo>
                  <a:pt x="5882989" y="1622293"/>
                </a:lnTo>
                <a:lnTo>
                  <a:pt x="5830443" y="1695272"/>
                </a:lnTo>
                <a:lnTo>
                  <a:pt x="5882989" y="1768250"/>
                </a:lnTo>
                <a:lnTo>
                  <a:pt x="5797872" y="1740290"/>
                </a:lnTo>
                <a:lnTo>
                  <a:pt x="5745199" y="1813397"/>
                </a:lnTo>
                <a:lnTo>
                  <a:pt x="5745199" y="1723617"/>
                </a:lnTo>
                <a:lnTo>
                  <a:pt x="5660082" y="1695785"/>
                </a:lnTo>
                <a:lnTo>
                  <a:pt x="5745199" y="1667825"/>
                </a:lnTo>
                <a:lnTo>
                  <a:pt x="5745199" y="1578044"/>
                </a:lnTo>
                <a:close/>
                <a:moveTo>
                  <a:pt x="5734257" y="1658975"/>
                </a:moveTo>
                <a:lnTo>
                  <a:pt x="5642143" y="1689115"/>
                </a:lnTo>
                <a:lnTo>
                  <a:pt x="5549901" y="1658975"/>
                </a:lnTo>
                <a:lnTo>
                  <a:pt x="5549901" y="1561243"/>
                </a:lnTo>
                <a:lnTo>
                  <a:pt x="5549901" y="1561243"/>
                </a:lnTo>
                <a:lnTo>
                  <a:pt x="5642143" y="1432986"/>
                </a:lnTo>
                <a:lnTo>
                  <a:pt x="5734257" y="1561243"/>
                </a:lnTo>
                <a:close/>
                <a:moveTo>
                  <a:pt x="5623567" y="1695272"/>
                </a:moveTo>
                <a:lnTo>
                  <a:pt x="5538450" y="1723103"/>
                </a:lnTo>
                <a:lnTo>
                  <a:pt x="5538450" y="1812883"/>
                </a:lnTo>
                <a:lnTo>
                  <a:pt x="5485777" y="1739777"/>
                </a:lnTo>
                <a:lnTo>
                  <a:pt x="5400152" y="1767865"/>
                </a:lnTo>
                <a:lnTo>
                  <a:pt x="5452824" y="1694887"/>
                </a:lnTo>
                <a:lnTo>
                  <a:pt x="5400152" y="1621908"/>
                </a:lnTo>
                <a:lnTo>
                  <a:pt x="5485268" y="1649740"/>
                </a:lnTo>
                <a:lnTo>
                  <a:pt x="5537941" y="1576762"/>
                </a:lnTo>
                <a:lnTo>
                  <a:pt x="5537941" y="1666542"/>
                </a:lnTo>
                <a:close/>
                <a:moveTo>
                  <a:pt x="5538450" y="1557523"/>
                </a:moveTo>
                <a:lnTo>
                  <a:pt x="5481451" y="1636530"/>
                </a:lnTo>
                <a:lnTo>
                  <a:pt x="5389210" y="1606389"/>
                </a:lnTo>
                <a:lnTo>
                  <a:pt x="5296968" y="1478132"/>
                </a:lnTo>
                <a:lnTo>
                  <a:pt x="5445445" y="1429523"/>
                </a:lnTo>
                <a:lnTo>
                  <a:pt x="5537687" y="1459791"/>
                </a:lnTo>
                <a:close/>
                <a:moveTo>
                  <a:pt x="5370634" y="1600361"/>
                </a:moveTo>
                <a:lnTo>
                  <a:pt x="5232971" y="1555215"/>
                </a:lnTo>
                <a:lnTo>
                  <a:pt x="5232971" y="1499423"/>
                </a:lnTo>
                <a:lnTo>
                  <a:pt x="5285517" y="1482236"/>
                </a:lnTo>
                <a:close/>
                <a:moveTo>
                  <a:pt x="5382085" y="1616137"/>
                </a:moveTo>
                <a:lnTo>
                  <a:pt x="5439084" y="1695272"/>
                </a:lnTo>
                <a:lnTo>
                  <a:pt x="5381830" y="1774278"/>
                </a:lnTo>
                <a:lnTo>
                  <a:pt x="5381830" y="1774278"/>
                </a:lnTo>
                <a:lnTo>
                  <a:pt x="5289589" y="1804419"/>
                </a:lnTo>
                <a:lnTo>
                  <a:pt x="5232717" y="1725412"/>
                </a:lnTo>
                <a:lnTo>
                  <a:pt x="5232717" y="1567271"/>
                </a:lnTo>
                <a:close/>
                <a:moveTo>
                  <a:pt x="5285517" y="1818142"/>
                </a:moveTo>
                <a:lnTo>
                  <a:pt x="5370634" y="1790310"/>
                </a:lnTo>
                <a:lnTo>
                  <a:pt x="5318215" y="1863160"/>
                </a:lnTo>
                <a:lnTo>
                  <a:pt x="5370761" y="1936267"/>
                </a:lnTo>
                <a:lnTo>
                  <a:pt x="5285009" y="1908948"/>
                </a:lnTo>
                <a:lnTo>
                  <a:pt x="5232463" y="1981927"/>
                </a:lnTo>
                <a:lnTo>
                  <a:pt x="5232463" y="1892146"/>
                </a:lnTo>
                <a:lnTo>
                  <a:pt x="5147218" y="1864315"/>
                </a:lnTo>
                <a:lnTo>
                  <a:pt x="5232463" y="1836355"/>
                </a:lnTo>
                <a:lnTo>
                  <a:pt x="5232463" y="1746574"/>
                </a:lnTo>
                <a:close/>
                <a:moveTo>
                  <a:pt x="5221902" y="1709637"/>
                </a:moveTo>
                <a:lnTo>
                  <a:pt x="5136658" y="1591512"/>
                </a:lnTo>
                <a:lnTo>
                  <a:pt x="5169229" y="1546365"/>
                </a:lnTo>
                <a:lnTo>
                  <a:pt x="5221902" y="1563552"/>
                </a:lnTo>
                <a:close/>
                <a:moveTo>
                  <a:pt x="5111085" y="1863545"/>
                </a:moveTo>
                <a:lnTo>
                  <a:pt x="5025587" y="1891120"/>
                </a:lnTo>
                <a:lnTo>
                  <a:pt x="5025587" y="1980900"/>
                </a:lnTo>
                <a:lnTo>
                  <a:pt x="4972405" y="1908948"/>
                </a:lnTo>
                <a:lnTo>
                  <a:pt x="4887288" y="1936908"/>
                </a:lnTo>
                <a:lnTo>
                  <a:pt x="4939961" y="1863802"/>
                </a:lnTo>
                <a:lnTo>
                  <a:pt x="4887288" y="1790952"/>
                </a:lnTo>
                <a:lnTo>
                  <a:pt x="4972405" y="1818783"/>
                </a:lnTo>
                <a:lnTo>
                  <a:pt x="5025078" y="1745805"/>
                </a:lnTo>
                <a:lnTo>
                  <a:pt x="5025078" y="1835585"/>
                </a:lnTo>
                <a:close/>
                <a:moveTo>
                  <a:pt x="5025968" y="1555728"/>
                </a:moveTo>
                <a:lnTo>
                  <a:pt x="4888178" y="1600874"/>
                </a:lnTo>
                <a:lnTo>
                  <a:pt x="4973295" y="1482749"/>
                </a:lnTo>
                <a:lnTo>
                  <a:pt x="5025968" y="1499936"/>
                </a:lnTo>
                <a:close/>
                <a:moveTo>
                  <a:pt x="4962353" y="1478774"/>
                </a:moveTo>
                <a:lnTo>
                  <a:pt x="4870239" y="1607031"/>
                </a:lnTo>
                <a:lnTo>
                  <a:pt x="4777997" y="1637171"/>
                </a:lnTo>
                <a:lnTo>
                  <a:pt x="4720235" y="1557523"/>
                </a:lnTo>
                <a:lnTo>
                  <a:pt x="4720235" y="1460048"/>
                </a:lnTo>
                <a:lnTo>
                  <a:pt x="4812477" y="1429779"/>
                </a:lnTo>
                <a:close/>
                <a:moveTo>
                  <a:pt x="4773544" y="1650510"/>
                </a:moveTo>
                <a:lnTo>
                  <a:pt x="4858788" y="1622678"/>
                </a:lnTo>
                <a:lnTo>
                  <a:pt x="4806115" y="1695656"/>
                </a:lnTo>
                <a:lnTo>
                  <a:pt x="4858661" y="1768635"/>
                </a:lnTo>
                <a:lnTo>
                  <a:pt x="4773544" y="1740675"/>
                </a:lnTo>
                <a:lnTo>
                  <a:pt x="4720998" y="1813781"/>
                </a:lnTo>
                <a:lnTo>
                  <a:pt x="4720998" y="1724001"/>
                </a:lnTo>
                <a:lnTo>
                  <a:pt x="4635754" y="1696169"/>
                </a:lnTo>
                <a:lnTo>
                  <a:pt x="4720998" y="1668209"/>
                </a:lnTo>
                <a:lnTo>
                  <a:pt x="4720998" y="1578429"/>
                </a:lnTo>
                <a:close/>
                <a:moveTo>
                  <a:pt x="4709929" y="1659360"/>
                </a:moveTo>
                <a:lnTo>
                  <a:pt x="4617688" y="1689500"/>
                </a:lnTo>
                <a:lnTo>
                  <a:pt x="4525446" y="1659360"/>
                </a:lnTo>
                <a:lnTo>
                  <a:pt x="4525446" y="1561628"/>
                </a:lnTo>
                <a:lnTo>
                  <a:pt x="4525446" y="1561628"/>
                </a:lnTo>
                <a:lnTo>
                  <a:pt x="4617688" y="1433370"/>
                </a:lnTo>
                <a:lnTo>
                  <a:pt x="4709929" y="1561628"/>
                </a:lnTo>
                <a:close/>
                <a:moveTo>
                  <a:pt x="4599112" y="1695656"/>
                </a:moveTo>
                <a:lnTo>
                  <a:pt x="4513995" y="1723488"/>
                </a:lnTo>
                <a:lnTo>
                  <a:pt x="4513995" y="1813268"/>
                </a:lnTo>
                <a:lnTo>
                  <a:pt x="4461322" y="1740162"/>
                </a:lnTo>
                <a:lnTo>
                  <a:pt x="4374424" y="1767865"/>
                </a:lnTo>
                <a:lnTo>
                  <a:pt x="4427097" y="1694887"/>
                </a:lnTo>
                <a:lnTo>
                  <a:pt x="4374424" y="1621908"/>
                </a:lnTo>
                <a:lnTo>
                  <a:pt x="4459541" y="1649740"/>
                </a:lnTo>
                <a:lnTo>
                  <a:pt x="4512214" y="1576762"/>
                </a:lnTo>
                <a:lnTo>
                  <a:pt x="4512214" y="1666542"/>
                </a:lnTo>
                <a:close/>
                <a:moveTo>
                  <a:pt x="4513995" y="1557908"/>
                </a:moveTo>
                <a:lnTo>
                  <a:pt x="4456996" y="1636915"/>
                </a:lnTo>
                <a:lnTo>
                  <a:pt x="4364754" y="1606774"/>
                </a:lnTo>
                <a:lnTo>
                  <a:pt x="4272513" y="1478517"/>
                </a:lnTo>
                <a:lnTo>
                  <a:pt x="4421754" y="1429651"/>
                </a:lnTo>
                <a:lnTo>
                  <a:pt x="4513995" y="1459920"/>
                </a:lnTo>
                <a:close/>
                <a:moveTo>
                  <a:pt x="4346179" y="1600746"/>
                </a:moveTo>
                <a:lnTo>
                  <a:pt x="4208516" y="1555599"/>
                </a:lnTo>
                <a:lnTo>
                  <a:pt x="4208516" y="1499808"/>
                </a:lnTo>
                <a:lnTo>
                  <a:pt x="4261062" y="1482621"/>
                </a:lnTo>
                <a:close/>
                <a:moveTo>
                  <a:pt x="4357630" y="1616522"/>
                </a:moveTo>
                <a:lnTo>
                  <a:pt x="4414629" y="1695656"/>
                </a:lnTo>
                <a:lnTo>
                  <a:pt x="4357757" y="1774663"/>
                </a:lnTo>
                <a:lnTo>
                  <a:pt x="4357757" y="1774663"/>
                </a:lnTo>
                <a:lnTo>
                  <a:pt x="4265642" y="1804803"/>
                </a:lnTo>
                <a:lnTo>
                  <a:pt x="4208643" y="1725797"/>
                </a:lnTo>
                <a:lnTo>
                  <a:pt x="4208643" y="1567271"/>
                </a:lnTo>
                <a:close/>
                <a:moveTo>
                  <a:pt x="4261062" y="1818527"/>
                </a:moveTo>
                <a:lnTo>
                  <a:pt x="4346179" y="1790695"/>
                </a:lnTo>
                <a:lnTo>
                  <a:pt x="4293633" y="1863545"/>
                </a:lnTo>
                <a:lnTo>
                  <a:pt x="4346306" y="1936652"/>
                </a:lnTo>
                <a:lnTo>
                  <a:pt x="4261062" y="1908692"/>
                </a:lnTo>
                <a:lnTo>
                  <a:pt x="4208516" y="1981670"/>
                </a:lnTo>
                <a:lnTo>
                  <a:pt x="4208516" y="1891890"/>
                </a:lnTo>
                <a:lnTo>
                  <a:pt x="4122254" y="1863289"/>
                </a:lnTo>
                <a:lnTo>
                  <a:pt x="4207371" y="1835328"/>
                </a:lnTo>
                <a:lnTo>
                  <a:pt x="4207371" y="1745548"/>
                </a:lnTo>
                <a:close/>
                <a:moveTo>
                  <a:pt x="4197447" y="1710021"/>
                </a:moveTo>
                <a:lnTo>
                  <a:pt x="4112330" y="1591896"/>
                </a:lnTo>
                <a:lnTo>
                  <a:pt x="4144774" y="1546750"/>
                </a:lnTo>
                <a:lnTo>
                  <a:pt x="4197447" y="1563936"/>
                </a:lnTo>
                <a:close/>
                <a:moveTo>
                  <a:pt x="4086630" y="1863930"/>
                </a:moveTo>
                <a:lnTo>
                  <a:pt x="4001513" y="1891762"/>
                </a:lnTo>
                <a:lnTo>
                  <a:pt x="4001513" y="1981542"/>
                </a:lnTo>
                <a:lnTo>
                  <a:pt x="3946677" y="1908948"/>
                </a:lnTo>
                <a:lnTo>
                  <a:pt x="3861560" y="1936908"/>
                </a:lnTo>
                <a:lnTo>
                  <a:pt x="3914233" y="1863802"/>
                </a:lnTo>
                <a:lnTo>
                  <a:pt x="3861687" y="1790952"/>
                </a:lnTo>
                <a:lnTo>
                  <a:pt x="3946677" y="1818783"/>
                </a:lnTo>
                <a:lnTo>
                  <a:pt x="3999350" y="1745805"/>
                </a:lnTo>
                <a:lnTo>
                  <a:pt x="3999350" y="1835585"/>
                </a:lnTo>
                <a:close/>
                <a:moveTo>
                  <a:pt x="4001513" y="1556113"/>
                </a:moveTo>
                <a:lnTo>
                  <a:pt x="3863723" y="1601259"/>
                </a:lnTo>
                <a:lnTo>
                  <a:pt x="3948840" y="1483134"/>
                </a:lnTo>
                <a:lnTo>
                  <a:pt x="4001513" y="1500321"/>
                </a:lnTo>
                <a:close/>
                <a:moveTo>
                  <a:pt x="3937898" y="1479158"/>
                </a:moveTo>
                <a:lnTo>
                  <a:pt x="3845783" y="1607416"/>
                </a:lnTo>
                <a:lnTo>
                  <a:pt x="3753542" y="1637556"/>
                </a:lnTo>
                <a:lnTo>
                  <a:pt x="3696543" y="1558549"/>
                </a:lnTo>
                <a:lnTo>
                  <a:pt x="3696543" y="1460048"/>
                </a:lnTo>
                <a:lnTo>
                  <a:pt x="3788785" y="1429779"/>
                </a:lnTo>
                <a:close/>
                <a:moveTo>
                  <a:pt x="3749089" y="1650895"/>
                </a:moveTo>
                <a:lnTo>
                  <a:pt x="3834333" y="1623063"/>
                </a:lnTo>
                <a:lnTo>
                  <a:pt x="3778733" y="1695272"/>
                </a:lnTo>
                <a:lnTo>
                  <a:pt x="3831407" y="1768250"/>
                </a:lnTo>
                <a:lnTo>
                  <a:pt x="3746163" y="1740290"/>
                </a:lnTo>
                <a:lnTo>
                  <a:pt x="3693617" y="1813397"/>
                </a:lnTo>
                <a:lnTo>
                  <a:pt x="3693617" y="1723617"/>
                </a:lnTo>
                <a:lnTo>
                  <a:pt x="3608500" y="1695785"/>
                </a:lnTo>
                <a:lnTo>
                  <a:pt x="3693617" y="1667825"/>
                </a:lnTo>
                <a:lnTo>
                  <a:pt x="3693617" y="1578044"/>
                </a:lnTo>
                <a:close/>
                <a:moveTo>
                  <a:pt x="3685474" y="1659744"/>
                </a:moveTo>
                <a:lnTo>
                  <a:pt x="3593232" y="1689885"/>
                </a:lnTo>
                <a:lnTo>
                  <a:pt x="3500991" y="1659744"/>
                </a:lnTo>
                <a:lnTo>
                  <a:pt x="3500991" y="1562012"/>
                </a:lnTo>
                <a:lnTo>
                  <a:pt x="3500991" y="1562012"/>
                </a:lnTo>
                <a:lnTo>
                  <a:pt x="3593232" y="1433755"/>
                </a:lnTo>
                <a:lnTo>
                  <a:pt x="3685474" y="1562012"/>
                </a:lnTo>
                <a:close/>
                <a:moveTo>
                  <a:pt x="3574657" y="1696041"/>
                </a:moveTo>
                <a:lnTo>
                  <a:pt x="3486105" y="1723103"/>
                </a:lnTo>
                <a:lnTo>
                  <a:pt x="3486105" y="1812883"/>
                </a:lnTo>
                <a:lnTo>
                  <a:pt x="3433431" y="1739777"/>
                </a:lnTo>
                <a:lnTo>
                  <a:pt x="3348823" y="1767865"/>
                </a:lnTo>
                <a:lnTo>
                  <a:pt x="3401369" y="1694887"/>
                </a:lnTo>
                <a:lnTo>
                  <a:pt x="3348696" y="1621908"/>
                </a:lnTo>
                <a:lnTo>
                  <a:pt x="3433813" y="1649740"/>
                </a:lnTo>
                <a:lnTo>
                  <a:pt x="3486486" y="1576762"/>
                </a:lnTo>
                <a:lnTo>
                  <a:pt x="3486486" y="1666542"/>
                </a:lnTo>
                <a:close/>
                <a:moveTo>
                  <a:pt x="3486105" y="1557523"/>
                </a:moveTo>
                <a:lnTo>
                  <a:pt x="3429105" y="1636530"/>
                </a:lnTo>
                <a:lnTo>
                  <a:pt x="3336864" y="1606389"/>
                </a:lnTo>
                <a:lnTo>
                  <a:pt x="3244622" y="1478132"/>
                </a:lnTo>
                <a:lnTo>
                  <a:pt x="3393863" y="1429266"/>
                </a:lnTo>
                <a:lnTo>
                  <a:pt x="3486105" y="1460048"/>
                </a:lnTo>
                <a:close/>
                <a:moveTo>
                  <a:pt x="3318416" y="1600361"/>
                </a:moveTo>
                <a:lnTo>
                  <a:pt x="3180753" y="1555215"/>
                </a:lnTo>
                <a:lnTo>
                  <a:pt x="3180753" y="1499423"/>
                </a:lnTo>
                <a:lnTo>
                  <a:pt x="3233299" y="1482236"/>
                </a:lnTo>
                <a:close/>
                <a:moveTo>
                  <a:pt x="3329866" y="1616137"/>
                </a:moveTo>
                <a:lnTo>
                  <a:pt x="3386865" y="1695272"/>
                </a:lnTo>
                <a:lnTo>
                  <a:pt x="3329866" y="1774278"/>
                </a:lnTo>
                <a:lnTo>
                  <a:pt x="3329866" y="1774278"/>
                </a:lnTo>
                <a:lnTo>
                  <a:pt x="3237752" y="1804419"/>
                </a:lnTo>
                <a:lnTo>
                  <a:pt x="3180753" y="1725540"/>
                </a:lnTo>
                <a:lnTo>
                  <a:pt x="3180753" y="1567271"/>
                </a:lnTo>
                <a:close/>
                <a:moveTo>
                  <a:pt x="3233171" y="1818142"/>
                </a:moveTo>
                <a:lnTo>
                  <a:pt x="3318288" y="1790310"/>
                </a:lnTo>
                <a:lnTo>
                  <a:pt x="3265742" y="1863160"/>
                </a:lnTo>
                <a:lnTo>
                  <a:pt x="3318416" y="1936267"/>
                </a:lnTo>
                <a:lnTo>
                  <a:pt x="3233681" y="1908948"/>
                </a:lnTo>
                <a:lnTo>
                  <a:pt x="3180753" y="1981285"/>
                </a:lnTo>
                <a:lnTo>
                  <a:pt x="3180753" y="1891505"/>
                </a:lnTo>
                <a:lnTo>
                  <a:pt x="3095636" y="1863673"/>
                </a:lnTo>
                <a:lnTo>
                  <a:pt x="3180753" y="1835713"/>
                </a:lnTo>
                <a:lnTo>
                  <a:pt x="3180753" y="1745933"/>
                </a:lnTo>
                <a:close/>
                <a:moveTo>
                  <a:pt x="3169557" y="1709637"/>
                </a:moveTo>
                <a:lnTo>
                  <a:pt x="3084440" y="1591512"/>
                </a:lnTo>
                <a:lnTo>
                  <a:pt x="3116883" y="1546365"/>
                </a:lnTo>
                <a:lnTo>
                  <a:pt x="3169557" y="1563552"/>
                </a:lnTo>
                <a:close/>
                <a:moveTo>
                  <a:pt x="3058739" y="1863545"/>
                </a:moveTo>
                <a:lnTo>
                  <a:pt x="2973623" y="1891377"/>
                </a:lnTo>
                <a:lnTo>
                  <a:pt x="2973623" y="1981157"/>
                </a:lnTo>
                <a:lnTo>
                  <a:pt x="2921077" y="1908948"/>
                </a:lnTo>
                <a:lnTo>
                  <a:pt x="2835833" y="1936908"/>
                </a:lnTo>
                <a:lnTo>
                  <a:pt x="2888506" y="1863802"/>
                </a:lnTo>
                <a:lnTo>
                  <a:pt x="2835960" y="1790952"/>
                </a:lnTo>
                <a:lnTo>
                  <a:pt x="2921077" y="1818783"/>
                </a:lnTo>
                <a:lnTo>
                  <a:pt x="2973623" y="1745805"/>
                </a:lnTo>
                <a:lnTo>
                  <a:pt x="2973623" y="1835585"/>
                </a:lnTo>
                <a:close/>
                <a:moveTo>
                  <a:pt x="2973623" y="1555728"/>
                </a:moveTo>
                <a:lnTo>
                  <a:pt x="2835833" y="1600874"/>
                </a:lnTo>
                <a:lnTo>
                  <a:pt x="2921077" y="1482749"/>
                </a:lnTo>
                <a:lnTo>
                  <a:pt x="2973623" y="1499936"/>
                </a:lnTo>
                <a:close/>
                <a:moveTo>
                  <a:pt x="2910008" y="1478774"/>
                </a:moveTo>
                <a:lnTo>
                  <a:pt x="2817766" y="1607031"/>
                </a:lnTo>
                <a:lnTo>
                  <a:pt x="2725524" y="1637171"/>
                </a:lnTo>
                <a:lnTo>
                  <a:pt x="2668525" y="1558165"/>
                </a:lnTo>
                <a:lnTo>
                  <a:pt x="2668525" y="1460048"/>
                </a:lnTo>
                <a:lnTo>
                  <a:pt x="2760767" y="1429779"/>
                </a:lnTo>
                <a:close/>
                <a:moveTo>
                  <a:pt x="2721198" y="1650510"/>
                </a:moveTo>
                <a:lnTo>
                  <a:pt x="2806315" y="1622678"/>
                </a:lnTo>
                <a:lnTo>
                  <a:pt x="2753642" y="1695656"/>
                </a:lnTo>
                <a:lnTo>
                  <a:pt x="2806315" y="1768635"/>
                </a:lnTo>
                <a:lnTo>
                  <a:pt x="2721071" y="1740675"/>
                </a:lnTo>
                <a:lnTo>
                  <a:pt x="2668525" y="1813781"/>
                </a:lnTo>
                <a:lnTo>
                  <a:pt x="2668525" y="1724001"/>
                </a:lnTo>
                <a:lnTo>
                  <a:pt x="2582772" y="1695272"/>
                </a:lnTo>
                <a:lnTo>
                  <a:pt x="2667889" y="1667312"/>
                </a:lnTo>
                <a:lnTo>
                  <a:pt x="2667889" y="1577532"/>
                </a:lnTo>
                <a:close/>
                <a:moveTo>
                  <a:pt x="2657584" y="1659360"/>
                </a:moveTo>
                <a:lnTo>
                  <a:pt x="2565342" y="1689500"/>
                </a:lnTo>
                <a:lnTo>
                  <a:pt x="2473100" y="1659360"/>
                </a:lnTo>
                <a:lnTo>
                  <a:pt x="2473100" y="1561628"/>
                </a:lnTo>
                <a:lnTo>
                  <a:pt x="2473100" y="1561628"/>
                </a:lnTo>
                <a:lnTo>
                  <a:pt x="2565342" y="1433370"/>
                </a:lnTo>
                <a:lnTo>
                  <a:pt x="2657584" y="1561628"/>
                </a:lnTo>
                <a:close/>
                <a:moveTo>
                  <a:pt x="2546893" y="1695656"/>
                </a:moveTo>
                <a:lnTo>
                  <a:pt x="2461649" y="1723488"/>
                </a:lnTo>
                <a:lnTo>
                  <a:pt x="2461649" y="1813268"/>
                </a:lnTo>
                <a:lnTo>
                  <a:pt x="2409104" y="1740162"/>
                </a:lnTo>
                <a:lnTo>
                  <a:pt x="2323096" y="1767865"/>
                </a:lnTo>
                <a:lnTo>
                  <a:pt x="2375642" y="1694887"/>
                </a:lnTo>
                <a:lnTo>
                  <a:pt x="2322969" y="1621908"/>
                </a:lnTo>
                <a:lnTo>
                  <a:pt x="2408213" y="1649740"/>
                </a:lnTo>
                <a:lnTo>
                  <a:pt x="2460759" y="1576762"/>
                </a:lnTo>
                <a:lnTo>
                  <a:pt x="2460759" y="1666542"/>
                </a:lnTo>
                <a:close/>
                <a:moveTo>
                  <a:pt x="2461649" y="1557908"/>
                </a:moveTo>
                <a:lnTo>
                  <a:pt x="2404650" y="1636915"/>
                </a:lnTo>
                <a:lnTo>
                  <a:pt x="2312409" y="1606774"/>
                </a:lnTo>
                <a:lnTo>
                  <a:pt x="2220294" y="1478517"/>
                </a:lnTo>
                <a:lnTo>
                  <a:pt x="2369408" y="1429651"/>
                </a:lnTo>
                <a:lnTo>
                  <a:pt x="2461649" y="1459920"/>
                </a:lnTo>
                <a:close/>
                <a:moveTo>
                  <a:pt x="2293960" y="1600746"/>
                </a:moveTo>
                <a:lnTo>
                  <a:pt x="2156170" y="1555599"/>
                </a:lnTo>
                <a:lnTo>
                  <a:pt x="2156170" y="1499808"/>
                </a:lnTo>
                <a:lnTo>
                  <a:pt x="2208844" y="1482621"/>
                </a:lnTo>
                <a:close/>
                <a:moveTo>
                  <a:pt x="2305411" y="1616522"/>
                </a:moveTo>
                <a:lnTo>
                  <a:pt x="2362410" y="1695656"/>
                </a:lnTo>
                <a:lnTo>
                  <a:pt x="2305411" y="1774663"/>
                </a:lnTo>
                <a:lnTo>
                  <a:pt x="2305411" y="1774663"/>
                </a:lnTo>
                <a:lnTo>
                  <a:pt x="2213169" y="1804803"/>
                </a:lnTo>
                <a:lnTo>
                  <a:pt x="2156170" y="1725797"/>
                </a:lnTo>
                <a:lnTo>
                  <a:pt x="2156170" y="1567271"/>
                </a:lnTo>
                <a:close/>
                <a:moveTo>
                  <a:pt x="2208844" y="1818527"/>
                </a:moveTo>
                <a:lnTo>
                  <a:pt x="2293960" y="1790695"/>
                </a:lnTo>
                <a:lnTo>
                  <a:pt x="2241287" y="1863545"/>
                </a:lnTo>
                <a:lnTo>
                  <a:pt x="2293960" y="1936652"/>
                </a:lnTo>
                <a:lnTo>
                  <a:pt x="2207953" y="1908948"/>
                </a:lnTo>
                <a:lnTo>
                  <a:pt x="2155280" y="1981927"/>
                </a:lnTo>
                <a:lnTo>
                  <a:pt x="2155280" y="1892146"/>
                </a:lnTo>
                <a:lnTo>
                  <a:pt x="2070163" y="1864315"/>
                </a:lnTo>
                <a:lnTo>
                  <a:pt x="2155280" y="1836355"/>
                </a:lnTo>
                <a:lnTo>
                  <a:pt x="2155280" y="1746574"/>
                </a:lnTo>
                <a:close/>
                <a:moveTo>
                  <a:pt x="2145229" y="1710021"/>
                </a:moveTo>
                <a:lnTo>
                  <a:pt x="2060112" y="1591896"/>
                </a:lnTo>
                <a:lnTo>
                  <a:pt x="2092555" y="1546750"/>
                </a:lnTo>
                <a:lnTo>
                  <a:pt x="2145229" y="1563936"/>
                </a:lnTo>
                <a:close/>
                <a:moveTo>
                  <a:pt x="2034539" y="1863930"/>
                </a:moveTo>
                <a:lnTo>
                  <a:pt x="1949295" y="1891762"/>
                </a:lnTo>
                <a:lnTo>
                  <a:pt x="1949295" y="1981542"/>
                </a:lnTo>
                <a:lnTo>
                  <a:pt x="1895731" y="1908948"/>
                </a:lnTo>
                <a:lnTo>
                  <a:pt x="1810614" y="1936908"/>
                </a:lnTo>
                <a:lnTo>
                  <a:pt x="1863160" y="1863802"/>
                </a:lnTo>
                <a:lnTo>
                  <a:pt x="1810614" y="1790952"/>
                </a:lnTo>
                <a:lnTo>
                  <a:pt x="1895731" y="1818783"/>
                </a:lnTo>
                <a:lnTo>
                  <a:pt x="1948277" y="1745805"/>
                </a:lnTo>
                <a:lnTo>
                  <a:pt x="1948277" y="1835585"/>
                </a:lnTo>
                <a:close/>
                <a:moveTo>
                  <a:pt x="1949295" y="1556113"/>
                </a:moveTo>
                <a:lnTo>
                  <a:pt x="1811632" y="1601259"/>
                </a:lnTo>
                <a:lnTo>
                  <a:pt x="1896749" y="1483134"/>
                </a:lnTo>
                <a:lnTo>
                  <a:pt x="1949295" y="1500321"/>
                </a:lnTo>
                <a:close/>
                <a:moveTo>
                  <a:pt x="1885680" y="1479158"/>
                </a:moveTo>
                <a:lnTo>
                  <a:pt x="1793438" y="1607416"/>
                </a:lnTo>
                <a:lnTo>
                  <a:pt x="1701196" y="1637556"/>
                </a:lnTo>
                <a:lnTo>
                  <a:pt x="1644197" y="1558549"/>
                </a:lnTo>
                <a:lnTo>
                  <a:pt x="1644197" y="1460048"/>
                </a:lnTo>
                <a:lnTo>
                  <a:pt x="1736439" y="1429779"/>
                </a:lnTo>
                <a:close/>
                <a:moveTo>
                  <a:pt x="1696870" y="1650895"/>
                </a:moveTo>
                <a:lnTo>
                  <a:pt x="1781987" y="1623063"/>
                </a:lnTo>
                <a:lnTo>
                  <a:pt x="1729314" y="1696041"/>
                </a:lnTo>
                <a:lnTo>
                  <a:pt x="1781987" y="1769019"/>
                </a:lnTo>
                <a:lnTo>
                  <a:pt x="1696870" y="1741059"/>
                </a:lnTo>
                <a:lnTo>
                  <a:pt x="1644197" y="1814166"/>
                </a:lnTo>
                <a:lnTo>
                  <a:pt x="1644197" y="1724386"/>
                </a:lnTo>
                <a:lnTo>
                  <a:pt x="1559080" y="1696554"/>
                </a:lnTo>
                <a:lnTo>
                  <a:pt x="1644197" y="1668594"/>
                </a:lnTo>
                <a:lnTo>
                  <a:pt x="1644197" y="1578814"/>
                </a:lnTo>
                <a:close/>
                <a:moveTo>
                  <a:pt x="1633255" y="1659744"/>
                </a:moveTo>
                <a:lnTo>
                  <a:pt x="1541014" y="1689885"/>
                </a:lnTo>
                <a:lnTo>
                  <a:pt x="1448772" y="1659744"/>
                </a:lnTo>
                <a:lnTo>
                  <a:pt x="1448772" y="1562012"/>
                </a:lnTo>
                <a:lnTo>
                  <a:pt x="1448772" y="1562012"/>
                </a:lnTo>
                <a:lnTo>
                  <a:pt x="1541014" y="1433755"/>
                </a:lnTo>
                <a:lnTo>
                  <a:pt x="1633255" y="1562012"/>
                </a:lnTo>
                <a:close/>
                <a:moveTo>
                  <a:pt x="1522565" y="1696041"/>
                </a:moveTo>
                <a:lnTo>
                  <a:pt x="1437321" y="1723873"/>
                </a:lnTo>
                <a:lnTo>
                  <a:pt x="1437321" y="1813653"/>
                </a:lnTo>
                <a:lnTo>
                  <a:pt x="1384775" y="1740546"/>
                </a:lnTo>
                <a:lnTo>
                  <a:pt x="1297750" y="1767865"/>
                </a:lnTo>
                <a:lnTo>
                  <a:pt x="1350296" y="1694887"/>
                </a:lnTo>
                <a:lnTo>
                  <a:pt x="1297750" y="1622293"/>
                </a:lnTo>
                <a:lnTo>
                  <a:pt x="1382867" y="1650125"/>
                </a:lnTo>
                <a:lnTo>
                  <a:pt x="1435413" y="1577147"/>
                </a:lnTo>
                <a:lnTo>
                  <a:pt x="1435413" y="1666927"/>
                </a:lnTo>
                <a:close/>
                <a:moveTo>
                  <a:pt x="1437321" y="1558293"/>
                </a:moveTo>
                <a:lnTo>
                  <a:pt x="1380322" y="1637299"/>
                </a:lnTo>
                <a:lnTo>
                  <a:pt x="1288208" y="1607159"/>
                </a:lnTo>
                <a:lnTo>
                  <a:pt x="1195966" y="1478902"/>
                </a:lnTo>
                <a:lnTo>
                  <a:pt x="1345207" y="1430036"/>
                </a:lnTo>
                <a:lnTo>
                  <a:pt x="1437321" y="1460304"/>
                </a:lnTo>
                <a:close/>
                <a:moveTo>
                  <a:pt x="1269632" y="1601131"/>
                </a:moveTo>
                <a:lnTo>
                  <a:pt x="1131842" y="1555984"/>
                </a:lnTo>
                <a:lnTo>
                  <a:pt x="1131842" y="1500192"/>
                </a:lnTo>
                <a:lnTo>
                  <a:pt x="1184515" y="1483006"/>
                </a:lnTo>
                <a:close/>
                <a:moveTo>
                  <a:pt x="1281083" y="1616906"/>
                </a:moveTo>
                <a:lnTo>
                  <a:pt x="1338082" y="1696041"/>
                </a:lnTo>
                <a:lnTo>
                  <a:pt x="1281083" y="1775048"/>
                </a:lnTo>
                <a:lnTo>
                  <a:pt x="1281083" y="1775048"/>
                </a:lnTo>
                <a:lnTo>
                  <a:pt x="1188841" y="1805188"/>
                </a:lnTo>
                <a:lnTo>
                  <a:pt x="1131842" y="1726182"/>
                </a:lnTo>
                <a:lnTo>
                  <a:pt x="1131842" y="1567271"/>
                </a:lnTo>
                <a:close/>
                <a:moveTo>
                  <a:pt x="1184515" y="1818912"/>
                </a:moveTo>
                <a:lnTo>
                  <a:pt x="1269632" y="1791080"/>
                </a:lnTo>
                <a:lnTo>
                  <a:pt x="1217086" y="1863930"/>
                </a:lnTo>
                <a:lnTo>
                  <a:pt x="1269632" y="1937036"/>
                </a:lnTo>
                <a:lnTo>
                  <a:pt x="1182225" y="1908948"/>
                </a:lnTo>
                <a:lnTo>
                  <a:pt x="1129679" y="1981927"/>
                </a:lnTo>
                <a:lnTo>
                  <a:pt x="1129679" y="1892146"/>
                </a:lnTo>
                <a:lnTo>
                  <a:pt x="1044435" y="1864315"/>
                </a:lnTo>
                <a:lnTo>
                  <a:pt x="1129552" y="1836355"/>
                </a:lnTo>
                <a:lnTo>
                  <a:pt x="1129552" y="1746574"/>
                </a:lnTo>
                <a:close/>
                <a:moveTo>
                  <a:pt x="1120901" y="1710406"/>
                </a:moveTo>
                <a:lnTo>
                  <a:pt x="1035784" y="1592281"/>
                </a:lnTo>
                <a:lnTo>
                  <a:pt x="1068355" y="1547134"/>
                </a:lnTo>
                <a:lnTo>
                  <a:pt x="1120901" y="1564321"/>
                </a:lnTo>
                <a:close/>
                <a:moveTo>
                  <a:pt x="1010211" y="1864315"/>
                </a:moveTo>
                <a:lnTo>
                  <a:pt x="925094" y="1892146"/>
                </a:lnTo>
                <a:lnTo>
                  <a:pt x="925094" y="1981927"/>
                </a:lnTo>
                <a:lnTo>
                  <a:pt x="869621" y="1908948"/>
                </a:lnTo>
                <a:lnTo>
                  <a:pt x="784505" y="1936908"/>
                </a:lnTo>
                <a:lnTo>
                  <a:pt x="837051" y="1863802"/>
                </a:lnTo>
                <a:lnTo>
                  <a:pt x="784505" y="1790952"/>
                </a:lnTo>
                <a:lnTo>
                  <a:pt x="869621" y="1818783"/>
                </a:lnTo>
                <a:lnTo>
                  <a:pt x="922295" y="1745805"/>
                </a:lnTo>
                <a:lnTo>
                  <a:pt x="922295" y="1835585"/>
                </a:lnTo>
                <a:close/>
                <a:moveTo>
                  <a:pt x="925094" y="1556497"/>
                </a:moveTo>
                <a:lnTo>
                  <a:pt x="787304" y="1601644"/>
                </a:lnTo>
                <a:lnTo>
                  <a:pt x="872420" y="1483519"/>
                </a:lnTo>
                <a:lnTo>
                  <a:pt x="925094" y="1500705"/>
                </a:lnTo>
                <a:close/>
                <a:moveTo>
                  <a:pt x="925094" y="1568554"/>
                </a:moveTo>
                <a:lnTo>
                  <a:pt x="925094" y="1725540"/>
                </a:lnTo>
                <a:lnTo>
                  <a:pt x="865168" y="1804547"/>
                </a:lnTo>
                <a:lnTo>
                  <a:pt x="772927" y="1774406"/>
                </a:lnTo>
                <a:lnTo>
                  <a:pt x="772927" y="1774406"/>
                </a:lnTo>
                <a:lnTo>
                  <a:pt x="716055" y="1695400"/>
                </a:lnTo>
                <a:lnTo>
                  <a:pt x="773054" y="1616265"/>
                </a:lnTo>
                <a:close/>
                <a:moveTo>
                  <a:pt x="765929" y="1784154"/>
                </a:moveTo>
                <a:lnTo>
                  <a:pt x="765929" y="1784154"/>
                </a:lnTo>
                <a:lnTo>
                  <a:pt x="822928" y="1863160"/>
                </a:lnTo>
                <a:lnTo>
                  <a:pt x="765929" y="1942295"/>
                </a:lnTo>
                <a:lnTo>
                  <a:pt x="616688" y="1991161"/>
                </a:lnTo>
                <a:lnTo>
                  <a:pt x="616688" y="1833020"/>
                </a:lnTo>
                <a:lnTo>
                  <a:pt x="674324" y="1753885"/>
                </a:lnTo>
                <a:lnTo>
                  <a:pt x="766565" y="1784154"/>
                </a:lnTo>
                <a:close/>
                <a:moveTo>
                  <a:pt x="773054" y="1952043"/>
                </a:moveTo>
                <a:lnTo>
                  <a:pt x="865168" y="1921774"/>
                </a:lnTo>
                <a:lnTo>
                  <a:pt x="922167" y="2000780"/>
                </a:lnTo>
                <a:lnTo>
                  <a:pt x="922167" y="2098641"/>
                </a:lnTo>
                <a:lnTo>
                  <a:pt x="829926" y="2128781"/>
                </a:lnTo>
                <a:lnTo>
                  <a:pt x="680685" y="2079915"/>
                </a:lnTo>
                <a:close/>
                <a:moveTo>
                  <a:pt x="922295" y="2171234"/>
                </a:moveTo>
                <a:lnTo>
                  <a:pt x="922295" y="2268966"/>
                </a:lnTo>
                <a:lnTo>
                  <a:pt x="865168" y="2348101"/>
                </a:lnTo>
                <a:lnTo>
                  <a:pt x="772927" y="2317832"/>
                </a:lnTo>
                <a:lnTo>
                  <a:pt x="680685" y="2189575"/>
                </a:lnTo>
                <a:lnTo>
                  <a:pt x="829926" y="2140709"/>
                </a:lnTo>
                <a:close/>
                <a:moveTo>
                  <a:pt x="869621" y="2361696"/>
                </a:moveTo>
                <a:lnTo>
                  <a:pt x="922295" y="2288590"/>
                </a:lnTo>
                <a:lnTo>
                  <a:pt x="922295" y="2378370"/>
                </a:lnTo>
                <a:lnTo>
                  <a:pt x="1007411" y="2406201"/>
                </a:lnTo>
                <a:lnTo>
                  <a:pt x="922295" y="2434803"/>
                </a:lnTo>
                <a:lnTo>
                  <a:pt x="922295" y="2524583"/>
                </a:lnTo>
                <a:lnTo>
                  <a:pt x="869621" y="2451604"/>
                </a:lnTo>
                <a:lnTo>
                  <a:pt x="784505" y="2479436"/>
                </a:lnTo>
                <a:lnTo>
                  <a:pt x="837051" y="2406458"/>
                </a:lnTo>
                <a:lnTo>
                  <a:pt x="784505" y="2333480"/>
                </a:lnTo>
                <a:close/>
                <a:moveTo>
                  <a:pt x="922295" y="2714788"/>
                </a:moveTo>
                <a:lnTo>
                  <a:pt x="922295" y="2770580"/>
                </a:lnTo>
                <a:lnTo>
                  <a:pt x="869621" y="2787767"/>
                </a:lnTo>
                <a:lnTo>
                  <a:pt x="784505" y="2669642"/>
                </a:lnTo>
                <a:close/>
                <a:moveTo>
                  <a:pt x="922295" y="2922436"/>
                </a:moveTo>
                <a:lnTo>
                  <a:pt x="922295" y="2978228"/>
                </a:lnTo>
                <a:lnTo>
                  <a:pt x="784505" y="3023375"/>
                </a:lnTo>
                <a:lnTo>
                  <a:pt x="869621" y="2905122"/>
                </a:lnTo>
                <a:close/>
                <a:moveTo>
                  <a:pt x="922295" y="2990285"/>
                </a:moveTo>
                <a:lnTo>
                  <a:pt x="922295" y="3148426"/>
                </a:lnTo>
                <a:lnTo>
                  <a:pt x="865168" y="3227560"/>
                </a:lnTo>
                <a:lnTo>
                  <a:pt x="772927" y="3197420"/>
                </a:lnTo>
                <a:lnTo>
                  <a:pt x="772927" y="3197420"/>
                </a:lnTo>
                <a:lnTo>
                  <a:pt x="716055" y="3118413"/>
                </a:lnTo>
                <a:lnTo>
                  <a:pt x="773054" y="3039279"/>
                </a:lnTo>
                <a:close/>
                <a:moveTo>
                  <a:pt x="765929" y="3207168"/>
                </a:moveTo>
                <a:lnTo>
                  <a:pt x="765929" y="3207168"/>
                </a:lnTo>
                <a:lnTo>
                  <a:pt x="822928" y="3286174"/>
                </a:lnTo>
                <a:lnTo>
                  <a:pt x="765929" y="3365309"/>
                </a:lnTo>
                <a:lnTo>
                  <a:pt x="616688" y="3414175"/>
                </a:lnTo>
                <a:lnTo>
                  <a:pt x="616688" y="3255649"/>
                </a:lnTo>
                <a:lnTo>
                  <a:pt x="674324" y="3176899"/>
                </a:lnTo>
                <a:lnTo>
                  <a:pt x="766565" y="3207168"/>
                </a:lnTo>
                <a:close/>
                <a:moveTo>
                  <a:pt x="773054" y="3375056"/>
                </a:moveTo>
                <a:lnTo>
                  <a:pt x="865168" y="3345429"/>
                </a:lnTo>
                <a:lnTo>
                  <a:pt x="922167" y="3424435"/>
                </a:lnTo>
                <a:lnTo>
                  <a:pt x="922167" y="3522296"/>
                </a:lnTo>
                <a:lnTo>
                  <a:pt x="829926" y="3552436"/>
                </a:lnTo>
                <a:lnTo>
                  <a:pt x="680685" y="3503570"/>
                </a:lnTo>
                <a:close/>
                <a:moveTo>
                  <a:pt x="922295" y="3594248"/>
                </a:moveTo>
                <a:lnTo>
                  <a:pt x="922295" y="3691723"/>
                </a:lnTo>
                <a:lnTo>
                  <a:pt x="865168" y="3771115"/>
                </a:lnTo>
                <a:lnTo>
                  <a:pt x="772927" y="3740846"/>
                </a:lnTo>
                <a:lnTo>
                  <a:pt x="680685" y="3612588"/>
                </a:lnTo>
                <a:lnTo>
                  <a:pt x="829926" y="3563723"/>
                </a:lnTo>
                <a:close/>
                <a:moveTo>
                  <a:pt x="869621" y="3784710"/>
                </a:moveTo>
                <a:lnTo>
                  <a:pt x="922295" y="3711603"/>
                </a:lnTo>
                <a:lnTo>
                  <a:pt x="922295" y="3801383"/>
                </a:lnTo>
                <a:lnTo>
                  <a:pt x="1007411" y="3829343"/>
                </a:lnTo>
                <a:lnTo>
                  <a:pt x="922295" y="3857175"/>
                </a:lnTo>
                <a:lnTo>
                  <a:pt x="922295" y="3946955"/>
                </a:lnTo>
                <a:lnTo>
                  <a:pt x="869621" y="3873977"/>
                </a:lnTo>
                <a:lnTo>
                  <a:pt x="784505" y="3901809"/>
                </a:lnTo>
                <a:lnTo>
                  <a:pt x="837051" y="3828830"/>
                </a:lnTo>
                <a:lnTo>
                  <a:pt x="784505" y="3755852"/>
                </a:lnTo>
                <a:close/>
                <a:moveTo>
                  <a:pt x="922295" y="4137802"/>
                </a:moveTo>
                <a:lnTo>
                  <a:pt x="922295" y="4193594"/>
                </a:lnTo>
                <a:lnTo>
                  <a:pt x="869621" y="4210780"/>
                </a:lnTo>
                <a:lnTo>
                  <a:pt x="784505" y="4092656"/>
                </a:lnTo>
                <a:close/>
                <a:moveTo>
                  <a:pt x="922295" y="4345450"/>
                </a:moveTo>
                <a:lnTo>
                  <a:pt x="922295" y="4401242"/>
                </a:lnTo>
                <a:lnTo>
                  <a:pt x="784505" y="4446260"/>
                </a:lnTo>
                <a:lnTo>
                  <a:pt x="869621" y="4328136"/>
                </a:lnTo>
                <a:close/>
                <a:moveTo>
                  <a:pt x="922295" y="4413299"/>
                </a:moveTo>
                <a:lnTo>
                  <a:pt x="922295" y="4571440"/>
                </a:lnTo>
                <a:lnTo>
                  <a:pt x="865168" y="4650574"/>
                </a:lnTo>
                <a:lnTo>
                  <a:pt x="772927" y="4620434"/>
                </a:lnTo>
                <a:lnTo>
                  <a:pt x="772927" y="4620434"/>
                </a:lnTo>
                <a:lnTo>
                  <a:pt x="716055" y="4541427"/>
                </a:lnTo>
                <a:lnTo>
                  <a:pt x="773054" y="4462293"/>
                </a:lnTo>
                <a:close/>
                <a:moveTo>
                  <a:pt x="765929" y="4630182"/>
                </a:moveTo>
                <a:lnTo>
                  <a:pt x="765929" y="4630182"/>
                </a:lnTo>
                <a:lnTo>
                  <a:pt x="822928" y="4709188"/>
                </a:lnTo>
                <a:lnTo>
                  <a:pt x="765929" y="4788323"/>
                </a:lnTo>
                <a:lnTo>
                  <a:pt x="616688" y="4837189"/>
                </a:lnTo>
                <a:lnTo>
                  <a:pt x="616688" y="4679304"/>
                </a:lnTo>
                <a:lnTo>
                  <a:pt x="674324" y="4599913"/>
                </a:lnTo>
                <a:lnTo>
                  <a:pt x="766565" y="4630182"/>
                </a:lnTo>
                <a:close/>
                <a:moveTo>
                  <a:pt x="773054" y="4798070"/>
                </a:moveTo>
                <a:lnTo>
                  <a:pt x="865168" y="4767930"/>
                </a:lnTo>
                <a:lnTo>
                  <a:pt x="922167" y="4846936"/>
                </a:lnTo>
                <a:lnTo>
                  <a:pt x="922167" y="4944668"/>
                </a:lnTo>
                <a:lnTo>
                  <a:pt x="829926" y="4974937"/>
                </a:lnTo>
                <a:lnTo>
                  <a:pt x="680685" y="4926071"/>
                </a:lnTo>
                <a:close/>
                <a:moveTo>
                  <a:pt x="922295" y="5017262"/>
                </a:moveTo>
                <a:lnTo>
                  <a:pt x="922295" y="5115378"/>
                </a:lnTo>
                <a:lnTo>
                  <a:pt x="865168" y="5194129"/>
                </a:lnTo>
                <a:lnTo>
                  <a:pt x="772927" y="5163860"/>
                </a:lnTo>
                <a:lnTo>
                  <a:pt x="680685" y="5035602"/>
                </a:lnTo>
                <a:lnTo>
                  <a:pt x="830053" y="4987121"/>
                </a:lnTo>
                <a:close/>
                <a:moveTo>
                  <a:pt x="933745" y="5406394"/>
                </a:moveTo>
                <a:lnTo>
                  <a:pt x="1018862" y="5524519"/>
                </a:lnTo>
                <a:lnTo>
                  <a:pt x="986291" y="5569666"/>
                </a:lnTo>
                <a:lnTo>
                  <a:pt x="933745" y="5552351"/>
                </a:lnTo>
                <a:close/>
                <a:moveTo>
                  <a:pt x="1044435" y="5252485"/>
                </a:moveTo>
                <a:lnTo>
                  <a:pt x="1129552" y="5224525"/>
                </a:lnTo>
                <a:lnTo>
                  <a:pt x="1129552" y="5134745"/>
                </a:lnTo>
                <a:lnTo>
                  <a:pt x="1182225" y="5207852"/>
                </a:lnTo>
                <a:lnTo>
                  <a:pt x="1267342" y="5179507"/>
                </a:lnTo>
                <a:lnTo>
                  <a:pt x="1214796" y="5252485"/>
                </a:lnTo>
                <a:lnTo>
                  <a:pt x="1267342" y="5325464"/>
                </a:lnTo>
                <a:lnTo>
                  <a:pt x="1182225" y="5297632"/>
                </a:lnTo>
                <a:lnTo>
                  <a:pt x="1129552" y="5370610"/>
                </a:lnTo>
                <a:lnTo>
                  <a:pt x="1129552" y="5280830"/>
                </a:lnTo>
                <a:close/>
                <a:moveTo>
                  <a:pt x="1129552" y="5560303"/>
                </a:moveTo>
                <a:lnTo>
                  <a:pt x="1267342" y="5515156"/>
                </a:lnTo>
                <a:lnTo>
                  <a:pt x="1182225" y="5633281"/>
                </a:lnTo>
                <a:lnTo>
                  <a:pt x="1129552" y="5616095"/>
                </a:lnTo>
                <a:close/>
                <a:moveTo>
                  <a:pt x="1193167" y="5637257"/>
                </a:moveTo>
                <a:lnTo>
                  <a:pt x="1285409" y="5509000"/>
                </a:lnTo>
                <a:lnTo>
                  <a:pt x="1377523" y="5478731"/>
                </a:lnTo>
                <a:lnTo>
                  <a:pt x="1434522" y="5557866"/>
                </a:lnTo>
                <a:lnTo>
                  <a:pt x="1434522" y="5557866"/>
                </a:lnTo>
                <a:lnTo>
                  <a:pt x="1434522" y="5655598"/>
                </a:lnTo>
                <a:lnTo>
                  <a:pt x="1342408" y="5685738"/>
                </a:lnTo>
                <a:close/>
                <a:moveTo>
                  <a:pt x="1381976" y="5465520"/>
                </a:moveTo>
                <a:lnTo>
                  <a:pt x="1297750" y="5493737"/>
                </a:lnTo>
                <a:lnTo>
                  <a:pt x="1350296" y="5420630"/>
                </a:lnTo>
                <a:lnTo>
                  <a:pt x="1297750" y="5347780"/>
                </a:lnTo>
                <a:lnTo>
                  <a:pt x="1382867" y="5375612"/>
                </a:lnTo>
                <a:lnTo>
                  <a:pt x="1435413" y="5302634"/>
                </a:lnTo>
                <a:lnTo>
                  <a:pt x="1435413" y="5392414"/>
                </a:lnTo>
                <a:lnTo>
                  <a:pt x="1520657" y="5420246"/>
                </a:lnTo>
                <a:lnTo>
                  <a:pt x="1435413" y="5448206"/>
                </a:lnTo>
                <a:lnTo>
                  <a:pt x="1435413" y="5537986"/>
                </a:lnTo>
                <a:close/>
                <a:moveTo>
                  <a:pt x="1556790" y="5420502"/>
                </a:moveTo>
                <a:lnTo>
                  <a:pt x="1641907" y="5392670"/>
                </a:lnTo>
                <a:lnTo>
                  <a:pt x="1641907" y="5302890"/>
                </a:lnTo>
                <a:lnTo>
                  <a:pt x="1694580" y="5375869"/>
                </a:lnTo>
                <a:lnTo>
                  <a:pt x="1779697" y="5348037"/>
                </a:lnTo>
                <a:lnTo>
                  <a:pt x="1727024" y="5420887"/>
                </a:lnTo>
                <a:lnTo>
                  <a:pt x="1779697" y="5493994"/>
                </a:lnTo>
                <a:lnTo>
                  <a:pt x="1694580" y="5466034"/>
                </a:lnTo>
                <a:lnTo>
                  <a:pt x="1642543" y="5538627"/>
                </a:lnTo>
                <a:lnTo>
                  <a:pt x="1642543" y="5448847"/>
                </a:lnTo>
                <a:close/>
                <a:moveTo>
                  <a:pt x="1641907" y="5558251"/>
                </a:moveTo>
                <a:lnTo>
                  <a:pt x="1641907" y="5558251"/>
                </a:lnTo>
                <a:lnTo>
                  <a:pt x="1698779" y="5479244"/>
                </a:lnTo>
                <a:lnTo>
                  <a:pt x="1791021" y="5509513"/>
                </a:lnTo>
                <a:lnTo>
                  <a:pt x="1883262" y="5637770"/>
                </a:lnTo>
                <a:lnTo>
                  <a:pt x="1734021" y="5686636"/>
                </a:lnTo>
                <a:lnTo>
                  <a:pt x="1641780" y="5656496"/>
                </a:lnTo>
                <a:close/>
                <a:moveTo>
                  <a:pt x="1809723" y="5515413"/>
                </a:moveTo>
                <a:lnTo>
                  <a:pt x="1947386" y="5560559"/>
                </a:lnTo>
                <a:lnTo>
                  <a:pt x="1947386" y="5616351"/>
                </a:lnTo>
                <a:lnTo>
                  <a:pt x="1895731" y="5633794"/>
                </a:lnTo>
                <a:close/>
                <a:moveTo>
                  <a:pt x="1798273" y="5499509"/>
                </a:moveTo>
                <a:lnTo>
                  <a:pt x="1741274" y="5420374"/>
                </a:lnTo>
                <a:lnTo>
                  <a:pt x="1798145" y="5341496"/>
                </a:lnTo>
                <a:lnTo>
                  <a:pt x="1798145" y="5341496"/>
                </a:lnTo>
                <a:lnTo>
                  <a:pt x="1890260" y="5311355"/>
                </a:lnTo>
                <a:lnTo>
                  <a:pt x="1947259" y="5390362"/>
                </a:lnTo>
                <a:lnTo>
                  <a:pt x="1947259" y="5548503"/>
                </a:lnTo>
                <a:close/>
                <a:moveTo>
                  <a:pt x="1895731" y="5297889"/>
                </a:moveTo>
                <a:lnTo>
                  <a:pt x="1810614" y="5325720"/>
                </a:lnTo>
                <a:lnTo>
                  <a:pt x="1863160" y="5252742"/>
                </a:lnTo>
                <a:lnTo>
                  <a:pt x="1810232" y="5179507"/>
                </a:lnTo>
                <a:lnTo>
                  <a:pt x="1895731" y="5207724"/>
                </a:lnTo>
                <a:lnTo>
                  <a:pt x="1948277" y="5134617"/>
                </a:lnTo>
                <a:lnTo>
                  <a:pt x="1948277" y="5224397"/>
                </a:lnTo>
                <a:lnTo>
                  <a:pt x="2033521" y="5252357"/>
                </a:lnTo>
                <a:lnTo>
                  <a:pt x="1948277" y="5280189"/>
                </a:lnTo>
                <a:lnTo>
                  <a:pt x="1948277" y="5369969"/>
                </a:lnTo>
                <a:close/>
                <a:moveTo>
                  <a:pt x="1959346" y="5406394"/>
                </a:moveTo>
                <a:lnTo>
                  <a:pt x="2044590" y="5524519"/>
                </a:lnTo>
                <a:lnTo>
                  <a:pt x="2012019" y="5569666"/>
                </a:lnTo>
                <a:lnTo>
                  <a:pt x="1959346" y="5552351"/>
                </a:lnTo>
                <a:close/>
                <a:moveTo>
                  <a:pt x="2070163" y="5252485"/>
                </a:moveTo>
                <a:lnTo>
                  <a:pt x="2155280" y="5224525"/>
                </a:lnTo>
                <a:lnTo>
                  <a:pt x="2155280" y="5134745"/>
                </a:lnTo>
                <a:lnTo>
                  <a:pt x="2207953" y="5207852"/>
                </a:lnTo>
                <a:lnTo>
                  <a:pt x="2293070" y="5179892"/>
                </a:lnTo>
                <a:lnTo>
                  <a:pt x="2240397" y="5252870"/>
                </a:lnTo>
                <a:lnTo>
                  <a:pt x="2293070" y="5325849"/>
                </a:lnTo>
                <a:lnTo>
                  <a:pt x="2207953" y="5298017"/>
                </a:lnTo>
                <a:lnTo>
                  <a:pt x="2155280" y="5370995"/>
                </a:lnTo>
                <a:lnTo>
                  <a:pt x="2155280" y="5281215"/>
                </a:lnTo>
                <a:close/>
                <a:moveTo>
                  <a:pt x="2155280" y="5560303"/>
                </a:moveTo>
                <a:lnTo>
                  <a:pt x="2293070" y="5515156"/>
                </a:lnTo>
                <a:lnTo>
                  <a:pt x="2207953" y="5633281"/>
                </a:lnTo>
                <a:lnTo>
                  <a:pt x="2155280" y="5616095"/>
                </a:lnTo>
                <a:close/>
                <a:moveTo>
                  <a:pt x="2218895" y="5637257"/>
                </a:moveTo>
                <a:lnTo>
                  <a:pt x="2311009" y="5509000"/>
                </a:lnTo>
                <a:lnTo>
                  <a:pt x="2403251" y="5478731"/>
                </a:lnTo>
                <a:lnTo>
                  <a:pt x="2460250" y="5557866"/>
                </a:lnTo>
                <a:lnTo>
                  <a:pt x="2460250" y="5557866"/>
                </a:lnTo>
                <a:lnTo>
                  <a:pt x="2460250" y="5655598"/>
                </a:lnTo>
                <a:lnTo>
                  <a:pt x="2368008" y="5685738"/>
                </a:lnTo>
                <a:close/>
                <a:moveTo>
                  <a:pt x="2407704" y="5465520"/>
                </a:moveTo>
                <a:lnTo>
                  <a:pt x="2322460" y="5493481"/>
                </a:lnTo>
                <a:lnTo>
                  <a:pt x="2375133" y="5420374"/>
                </a:lnTo>
                <a:lnTo>
                  <a:pt x="2322587" y="5347524"/>
                </a:lnTo>
                <a:lnTo>
                  <a:pt x="2407704" y="5375356"/>
                </a:lnTo>
                <a:lnTo>
                  <a:pt x="2460250" y="5302377"/>
                </a:lnTo>
                <a:lnTo>
                  <a:pt x="2460250" y="5392157"/>
                </a:lnTo>
                <a:lnTo>
                  <a:pt x="2545494" y="5419989"/>
                </a:lnTo>
                <a:lnTo>
                  <a:pt x="2460250" y="5447949"/>
                </a:lnTo>
                <a:lnTo>
                  <a:pt x="2460250" y="5537729"/>
                </a:lnTo>
                <a:close/>
                <a:moveTo>
                  <a:pt x="2582772" y="5420759"/>
                </a:moveTo>
                <a:lnTo>
                  <a:pt x="2667889" y="5392927"/>
                </a:lnTo>
                <a:lnTo>
                  <a:pt x="2667889" y="5303147"/>
                </a:lnTo>
                <a:lnTo>
                  <a:pt x="2720435" y="5376125"/>
                </a:lnTo>
                <a:lnTo>
                  <a:pt x="2805679" y="5348294"/>
                </a:lnTo>
                <a:lnTo>
                  <a:pt x="2753006" y="5421144"/>
                </a:lnTo>
                <a:lnTo>
                  <a:pt x="2805679" y="5494250"/>
                </a:lnTo>
                <a:lnTo>
                  <a:pt x="2720562" y="5466290"/>
                </a:lnTo>
                <a:lnTo>
                  <a:pt x="2668144" y="5538627"/>
                </a:lnTo>
                <a:lnTo>
                  <a:pt x="2668144" y="5448847"/>
                </a:lnTo>
                <a:close/>
                <a:moveTo>
                  <a:pt x="2667889" y="5558507"/>
                </a:moveTo>
                <a:lnTo>
                  <a:pt x="2667889" y="5558507"/>
                </a:lnTo>
                <a:lnTo>
                  <a:pt x="2724888" y="5479501"/>
                </a:lnTo>
                <a:lnTo>
                  <a:pt x="2817130" y="5509769"/>
                </a:lnTo>
                <a:lnTo>
                  <a:pt x="2909371" y="5638027"/>
                </a:lnTo>
                <a:lnTo>
                  <a:pt x="2760894" y="5686379"/>
                </a:lnTo>
                <a:lnTo>
                  <a:pt x="2668652" y="5656239"/>
                </a:lnTo>
                <a:close/>
                <a:moveTo>
                  <a:pt x="2835578" y="5515669"/>
                </a:moveTo>
                <a:lnTo>
                  <a:pt x="2973368" y="5560816"/>
                </a:lnTo>
                <a:lnTo>
                  <a:pt x="2973368" y="5616607"/>
                </a:lnTo>
                <a:lnTo>
                  <a:pt x="2920822" y="5633794"/>
                </a:lnTo>
                <a:close/>
                <a:moveTo>
                  <a:pt x="2824509" y="5500150"/>
                </a:moveTo>
                <a:lnTo>
                  <a:pt x="2767510" y="5421015"/>
                </a:lnTo>
                <a:lnTo>
                  <a:pt x="2824382" y="5342137"/>
                </a:lnTo>
                <a:lnTo>
                  <a:pt x="2824382" y="5342137"/>
                </a:lnTo>
                <a:lnTo>
                  <a:pt x="2916496" y="5311997"/>
                </a:lnTo>
                <a:lnTo>
                  <a:pt x="2973495" y="5391003"/>
                </a:lnTo>
                <a:lnTo>
                  <a:pt x="2973495" y="5549144"/>
                </a:lnTo>
                <a:close/>
                <a:moveTo>
                  <a:pt x="2921077" y="5298273"/>
                </a:moveTo>
                <a:lnTo>
                  <a:pt x="2835960" y="5326105"/>
                </a:lnTo>
                <a:lnTo>
                  <a:pt x="2888506" y="5253127"/>
                </a:lnTo>
                <a:lnTo>
                  <a:pt x="2835833" y="5179507"/>
                </a:lnTo>
                <a:lnTo>
                  <a:pt x="2921077" y="5207467"/>
                </a:lnTo>
                <a:lnTo>
                  <a:pt x="2973623" y="5134361"/>
                </a:lnTo>
                <a:lnTo>
                  <a:pt x="2973623" y="5224141"/>
                </a:lnTo>
                <a:lnTo>
                  <a:pt x="3058739" y="5252101"/>
                </a:lnTo>
                <a:lnTo>
                  <a:pt x="2973623" y="5279932"/>
                </a:lnTo>
                <a:lnTo>
                  <a:pt x="2973623" y="5369712"/>
                </a:lnTo>
                <a:close/>
                <a:moveTo>
                  <a:pt x="2984691" y="5406779"/>
                </a:moveTo>
                <a:lnTo>
                  <a:pt x="3069808" y="5524904"/>
                </a:lnTo>
                <a:lnTo>
                  <a:pt x="3037365" y="5570050"/>
                </a:lnTo>
                <a:lnTo>
                  <a:pt x="2984691" y="5552736"/>
                </a:lnTo>
                <a:close/>
                <a:moveTo>
                  <a:pt x="3095509" y="5252870"/>
                </a:moveTo>
                <a:lnTo>
                  <a:pt x="3180626" y="5224910"/>
                </a:lnTo>
                <a:lnTo>
                  <a:pt x="3180626" y="5135130"/>
                </a:lnTo>
                <a:lnTo>
                  <a:pt x="3233299" y="5208237"/>
                </a:lnTo>
                <a:lnTo>
                  <a:pt x="3318416" y="5180277"/>
                </a:lnTo>
                <a:lnTo>
                  <a:pt x="3265742" y="5253255"/>
                </a:lnTo>
                <a:lnTo>
                  <a:pt x="3318288" y="5326233"/>
                </a:lnTo>
                <a:lnTo>
                  <a:pt x="3233171" y="5298401"/>
                </a:lnTo>
                <a:lnTo>
                  <a:pt x="3180753" y="5370867"/>
                </a:lnTo>
                <a:lnTo>
                  <a:pt x="3180753" y="5281087"/>
                </a:lnTo>
                <a:close/>
                <a:moveTo>
                  <a:pt x="3180626" y="5560688"/>
                </a:moveTo>
                <a:lnTo>
                  <a:pt x="3318416" y="5515541"/>
                </a:lnTo>
                <a:lnTo>
                  <a:pt x="3233171" y="5633666"/>
                </a:lnTo>
                <a:lnTo>
                  <a:pt x="3180753" y="5616607"/>
                </a:lnTo>
                <a:close/>
                <a:moveTo>
                  <a:pt x="3244241" y="5637642"/>
                </a:moveTo>
                <a:lnTo>
                  <a:pt x="3336482" y="5509385"/>
                </a:lnTo>
                <a:lnTo>
                  <a:pt x="3428724" y="5479116"/>
                </a:lnTo>
                <a:lnTo>
                  <a:pt x="3485723" y="5558251"/>
                </a:lnTo>
                <a:lnTo>
                  <a:pt x="3485723" y="5558251"/>
                </a:lnTo>
                <a:lnTo>
                  <a:pt x="3485723" y="5655983"/>
                </a:lnTo>
                <a:lnTo>
                  <a:pt x="3393481" y="5686123"/>
                </a:lnTo>
                <a:close/>
                <a:moveTo>
                  <a:pt x="3433050" y="5465905"/>
                </a:moveTo>
                <a:lnTo>
                  <a:pt x="3347933" y="5493866"/>
                </a:lnTo>
                <a:lnTo>
                  <a:pt x="3400606" y="5420759"/>
                </a:lnTo>
                <a:lnTo>
                  <a:pt x="3348060" y="5347909"/>
                </a:lnTo>
                <a:lnTo>
                  <a:pt x="3433050" y="5375740"/>
                </a:lnTo>
                <a:lnTo>
                  <a:pt x="3486105" y="5302634"/>
                </a:lnTo>
                <a:lnTo>
                  <a:pt x="3486105" y="5392414"/>
                </a:lnTo>
                <a:lnTo>
                  <a:pt x="3571221" y="5420246"/>
                </a:lnTo>
                <a:lnTo>
                  <a:pt x="3486105" y="5448847"/>
                </a:lnTo>
                <a:lnTo>
                  <a:pt x="3486105" y="5538627"/>
                </a:lnTo>
                <a:close/>
                <a:moveTo>
                  <a:pt x="3607991" y="5420887"/>
                </a:moveTo>
                <a:lnTo>
                  <a:pt x="3693108" y="5393055"/>
                </a:lnTo>
                <a:lnTo>
                  <a:pt x="3693108" y="5303275"/>
                </a:lnTo>
                <a:lnTo>
                  <a:pt x="3745654" y="5376254"/>
                </a:lnTo>
                <a:lnTo>
                  <a:pt x="3830770" y="5348422"/>
                </a:lnTo>
                <a:lnTo>
                  <a:pt x="3778733" y="5420630"/>
                </a:lnTo>
                <a:lnTo>
                  <a:pt x="3831407" y="5493737"/>
                </a:lnTo>
                <a:lnTo>
                  <a:pt x="3746163" y="5465777"/>
                </a:lnTo>
                <a:lnTo>
                  <a:pt x="3693871" y="5538627"/>
                </a:lnTo>
                <a:lnTo>
                  <a:pt x="3693871" y="5448847"/>
                </a:lnTo>
                <a:close/>
                <a:moveTo>
                  <a:pt x="3693108" y="5558635"/>
                </a:moveTo>
                <a:lnTo>
                  <a:pt x="3693108" y="5558635"/>
                </a:lnTo>
                <a:lnTo>
                  <a:pt x="3750107" y="5479629"/>
                </a:lnTo>
                <a:lnTo>
                  <a:pt x="3842348" y="5509898"/>
                </a:lnTo>
                <a:lnTo>
                  <a:pt x="3934463" y="5638155"/>
                </a:lnTo>
                <a:lnTo>
                  <a:pt x="3785349" y="5687021"/>
                </a:lnTo>
                <a:lnTo>
                  <a:pt x="3693108" y="5656880"/>
                </a:lnTo>
                <a:close/>
                <a:moveTo>
                  <a:pt x="3860797" y="5515797"/>
                </a:moveTo>
                <a:lnTo>
                  <a:pt x="3998587" y="5560944"/>
                </a:lnTo>
                <a:lnTo>
                  <a:pt x="3998587" y="5616736"/>
                </a:lnTo>
                <a:lnTo>
                  <a:pt x="3945914" y="5633922"/>
                </a:lnTo>
                <a:close/>
                <a:moveTo>
                  <a:pt x="3849346" y="5499894"/>
                </a:moveTo>
                <a:lnTo>
                  <a:pt x="3792347" y="5420759"/>
                </a:lnTo>
                <a:lnTo>
                  <a:pt x="3849346" y="5341881"/>
                </a:lnTo>
                <a:lnTo>
                  <a:pt x="3849346" y="5341881"/>
                </a:lnTo>
                <a:lnTo>
                  <a:pt x="3941461" y="5311740"/>
                </a:lnTo>
                <a:lnTo>
                  <a:pt x="3998459" y="5390747"/>
                </a:lnTo>
                <a:lnTo>
                  <a:pt x="3998459" y="5548888"/>
                </a:lnTo>
                <a:close/>
                <a:moveTo>
                  <a:pt x="3945914" y="5298017"/>
                </a:moveTo>
                <a:lnTo>
                  <a:pt x="3860924" y="5325849"/>
                </a:lnTo>
                <a:lnTo>
                  <a:pt x="3913470" y="5252870"/>
                </a:lnTo>
                <a:lnTo>
                  <a:pt x="3861560" y="5179507"/>
                </a:lnTo>
                <a:lnTo>
                  <a:pt x="3946677" y="5207467"/>
                </a:lnTo>
                <a:lnTo>
                  <a:pt x="3999350" y="5134361"/>
                </a:lnTo>
                <a:lnTo>
                  <a:pt x="3999350" y="5224141"/>
                </a:lnTo>
                <a:lnTo>
                  <a:pt x="4084467" y="5252101"/>
                </a:lnTo>
                <a:lnTo>
                  <a:pt x="3999350" y="5279932"/>
                </a:lnTo>
                <a:lnTo>
                  <a:pt x="3999350" y="5369712"/>
                </a:lnTo>
                <a:close/>
                <a:moveTo>
                  <a:pt x="4009529" y="5406522"/>
                </a:moveTo>
                <a:lnTo>
                  <a:pt x="4094645" y="5524647"/>
                </a:lnTo>
                <a:lnTo>
                  <a:pt x="4062202" y="5569794"/>
                </a:lnTo>
                <a:lnTo>
                  <a:pt x="4009529" y="5552479"/>
                </a:lnTo>
                <a:close/>
                <a:moveTo>
                  <a:pt x="4120346" y="5252614"/>
                </a:moveTo>
                <a:lnTo>
                  <a:pt x="4205463" y="5224653"/>
                </a:lnTo>
                <a:lnTo>
                  <a:pt x="4205463" y="5134873"/>
                </a:lnTo>
                <a:lnTo>
                  <a:pt x="4258009" y="5207980"/>
                </a:lnTo>
                <a:lnTo>
                  <a:pt x="4343253" y="5180020"/>
                </a:lnTo>
                <a:lnTo>
                  <a:pt x="4290580" y="5252999"/>
                </a:lnTo>
                <a:lnTo>
                  <a:pt x="4343125" y="5325977"/>
                </a:lnTo>
                <a:lnTo>
                  <a:pt x="4258009" y="5298145"/>
                </a:lnTo>
                <a:lnTo>
                  <a:pt x="4205463" y="5371123"/>
                </a:lnTo>
                <a:lnTo>
                  <a:pt x="4205463" y="5281343"/>
                </a:lnTo>
                <a:close/>
                <a:moveTo>
                  <a:pt x="4205463" y="5560431"/>
                </a:moveTo>
                <a:lnTo>
                  <a:pt x="4343125" y="5515284"/>
                </a:lnTo>
                <a:lnTo>
                  <a:pt x="4258009" y="5633410"/>
                </a:lnTo>
                <a:lnTo>
                  <a:pt x="4205463" y="5616223"/>
                </a:lnTo>
                <a:close/>
                <a:moveTo>
                  <a:pt x="4269078" y="5637385"/>
                </a:moveTo>
                <a:lnTo>
                  <a:pt x="4361319" y="5509128"/>
                </a:lnTo>
                <a:lnTo>
                  <a:pt x="4453561" y="5478859"/>
                </a:lnTo>
                <a:lnTo>
                  <a:pt x="4510560" y="5557994"/>
                </a:lnTo>
                <a:lnTo>
                  <a:pt x="4510560" y="5557994"/>
                </a:lnTo>
                <a:lnTo>
                  <a:pt x="4510560" y="5655726"/>
                </a:lnTo>
                <a:lnTo>
                  <a:pt x="4418318" y="5685867"/>
                </a:lnTo>
                <a:close/>
                <a:moveTo>
                  <a:pt x="4457887" y="5465649"/>
                </a:moveTo>
                <a:lnTo>
                  <a:pt x="4372770" y="5493609"/>
                </a:lnTo>
                <a:lnTo>
                  <a:pt x="4425443" y="5420502"/>
                </a:lnTo>
                <a:lnTo>
                  <a:pt x="4372770" y="5347652"/>
                </a:lnTo>
                <a:lnTo>
                  <a:pt x="4457887" y="5375484"/>
                </a:lnTo>
                <a:lnTo>
                  <a:pt x="4510560" y="5302506"/>
                </a:lnTo>
                <a:lnTo>
                  <a:pt x="4510560" y="5392286"/>
                </a:lnTo>
                <a:lnTo>
                  <a:pt x="4595677" y="5420118"/>
                </a:lnTo>
                <a:lnTo>
                  <a:pt x="4512214" y="5448847"/>
                </a:lnTo>
                <a:lnTo>
                  <a:pt x="4512214" y="5538627"/>
                </a:lnTo>
                <a:close/>
                <a:moveTo>
                  <a:pt x="4632701" y="5420630"/>
                </a:moveTo>
                <a:lnTo>
                  <a:pt x="4717945" y="5392799"/>
                </a:lnTo>
                <a:lnTo>
                  <a:pt x="4717945" y="5303019"/>
                </a:lnTo>
                <a:lnTo>
                  <a:pt x="4770491" y="5375997"/>
                </a:lnTo>
                <a:lnTo>
                  <a:pt x="4855608" y="5348165"/>
                </a:lnTo>
                <a:lnTo>
                  <a:pt x="4803062" y="5421015"/>
                </a:lnTo>
                <a:lnTo>
                  <a:pt x="4855735" y="5494122"/>
                </a:lnTo>
                <a:lnTo>
                  <a:pt x="4770491" y="5466162"/>
                </a:lnTo>
                <a:lnTo>
                  <a:pt x="4720235" y="5538627"/>
                </a:lnTo>
                <a:lnTo>
                  <a:pt x="4720235" y="5448847"/>
                </a:lnTo>
                <a:close/>
                <a:moveTo>
                  <a:pt x="4717945" y="5558379"/>
                </a:moveTo>
                <a:lnTo>
                  <a:pt x="4717945" y="5558379"/>
                </a:lnTo>
                <a:lnTo>
                  <a:pt x="4774944" y="5479372"/>
                </a:lnTo>
                <a:lnTo>
                  <a:pt x="4867185" y="5509641"/>
                </a:lnTo>
                <a:lnTo>
                  <a:pt x="4959300" y="5637898"/>
                </a:lnTo>
                <a:lnTo>
                  <a:pt x="4810186" y="5686764"/>
                </a:lnTo>
                <a:lnTo>
                  <a:pt x="4720235" y="5656239"/>
                </a:lnTo>
                <a:close/>
                <a:moveTo>
                  <a:pt x="4885634" y="5515541"/>
                </a:moveTo>
                <a:lnTo>
                  <a:pt x="5025587" y="5560816"/>
                </a:lnTo>
                <a:lnTo>
                  <a:pt x="5025587" y="5616607"/>
                </a:lnTo>
                <a:lnTo>
                  <a:pt x="4972913" y="5633794"/>
                </a:lnTo>
                <a:close/>
                <a:moveTo>
                  <a:pt x="4874183" y="5499637"/>
                </a:moveTo>
                <a:lnTo>
                  <a:pt x="4817184" y="5420502"/>
                </a:lnTo>
                <a:lnTo>
                  <a:pt x="4874183" y="5341624"/>
                </a:lnTo>
                <a:lnTo>
                  <a:pt x="4874183" y="5341624"/>
                </a:lnTo>
                <a:lnTo>
                  <a:pt x="4966425" y="5311484"/>
                </a:lnTo>
                <a:lnTo>
                  <a:pt x="5023424" y="5390490"/>
                </a:lnTo>
                <a:lnTo>
                  <a:pt x="5023424" y="5548631"/>
                </a:lnTo>
                <a:close/>
                <a:moveTo>
                  <a:pt x="4970751" y="5297760"/>
                </a:moveTo>
                <a:lnTo>
                  <a:pt x="4885634" y="5325592"/>
                </a:lnTo>
                <a:lnTo>
                  <a:pt x="4938307" y="5252614"/>
                </a:lnTo>
                <a:lnTo>
                  <a:pt x="4887288" y="5179507"/>
                </a:lnTo>
                <a:lnTo>
                  <a:pt x="4972405" y="5207467"/>
                </a:lnTo>
                <a:lnTo>
                  <a:pt x="5025078" y="5134361"/>
                </a:lnTo>
                <a:lnTo>
                  <a:pt x="5025078" y="5224141"/>
                </a:lnTo>
                <a:lnTo>
                  <a:pt x="5110194" y="5252101"/>
                </a:lnTo>
                <a:lnTo>
                  <a:pt x="5025587" y="5280574"/>
                </a:lnTo>
                <a:lnTo>
                  <a:pt x="5025587" y="5370354"/>
                </a:lnTo>
                <a:close/>
                <a:moveTo>
                  <a:pt x="5034366" y="5406266"/>
                </a:moveTo>
                <a:lnTo>
                  <a:pt x="5119482" y="5524391"/>
                </a:lnTo>
                <a:lnTo>
                  <a:pt x="5089202" y="5569666"/>
                </a:lnTo>
                <a:lnTo>
                  <a:pt x="5036528" y="5552351"/>
                </a:lnTo>
                <a:close/>
                <a:moveTo>
                  <a:pt x="5145056" y="5252357"/>
                </a:moveTo>
                <a:lnTo>
                  <a:pt x="5230300" y="5224397"/>
                </a:lnTo>
                <a:lnTo>
                  <a:pt x="5230300" y="5134617"/>
                </a:lnTo>
                <a:lnTo>
                  <a:pt x="5282846" y="5207724"/>
                </a:lnTo>
                <a:lnTo>
                  <a:pt x="5367962" y="5179763"/>
                </a:lnTo>
                <a:lnTo>
                  <a:pt x="5318215" y="5252742"/>
                </a:lnTo>
                <a:lnTo>
                  <a:pt x="5370761" y="5325720"/>
                </a:lnTo>
                <a:lnTo>
                  <a:pt x="5285645" y="5297889"/>
                </a:lnTo>
                <a:lnTo>
                  <a:pt x="5233099" y="5370867"/>
                </a:lnTo>
                <a:lnTo>
                  <a:pt x="5233099" y="5281087"/>
                </a:lnTo>
                <a:close/>
                <a:moveTo>
                  <a:pt x="5230300" y="5560174"/>
                </a:moveTo>
                <a:lnTo>
                  <a:pt x="5367962" y="5515028"/>
                </a:lnTo>
                <a:lnTo>
                  <a:pt x="5282846" y="5633153"/>
                </a:lnTo>
                <a:lnTo>
                  <a:pt x="5230300" y="5615966"/>
                </a:lnTo>
                <a:close/>
                <a:moveTo>
                  <a:pt x="5293914" y="5637129"/>
                </a:moveTo>
                <a:lnTo>
                  <a:pt x="5386156" y="5508871"/>
                </a:lnTo>
                <a:lnTo>
                  <a:pt x="5478398" y="5478603"/>
                </a:lnTo>
                <a:lnTo>
                  <a:pt x="5535397" y="5557737"/>
                </a:lnTo>
                <a:lnTo>
                  <a:pt x="5535397" y="5557737"/>
                </a:lnTo>
                <a:lnTo>
                  <a:pt x="5535397" y="5655469"/>
                </a:lnTo>
                <a:lnTo>
                  <a:pt x="5445445" y="5686379"/>
                </a:lnTo>
                <a:close/>
                <a:moveTo>
                  <a:pt x="5482724" y="5465393"/>
                </a:moveTo>
                <a:lnTo>
                  <a:pt x="5397607" y="5493352"/>
                </a:lnTo>
                <a:lnTo>
                  <a:pt x="5450280" y="5420246"/>
                </a:lnTo>
                <a:lnTo>
                  <a:pt x="5397607" y="5347396"/>
                </a:lnTo>
                <a:lnTo>
                  <a:pt x="5482724" y="5375228"/>
                </a:lnTo>
                <a:lnTo>
                  <a:pt x="5535397" y="5302249"/>
                </a:lnTo>
                <a:lnTo>
                  <a:pt x="5535397" y="5392029"/>
                </a:lnTo>
                <a:lnTo>
                  <a:pt x="5620514" y="5419861"/>
                </a:lnTo>
                <a:lnTo>
                  <a:pt x="5537941" y="5448847"/>
                </a:lnTo>
                <a:lnTo>
                  <a:pt x="5537941" y="5538627"/>
                </a:lnTo>
                <a:close/>
                <a:moveTo>
                  <a:pt x="5657538" y="5420374"/>
                </a:moveTo>
                <a:lnTo>
                  <a:pt x="5742654" y="5392542"/>
                </a:lnTo>
                <a:lnTo>
                  <a:pt x="5742654" y="5302762"/>
                </a:lnTo>
                <a:lnTo>
                  <a:pt x="5795328" y="5375740"/>
                </a:lnTo>
                <a:lnTo>
                  <a:pt x="5880444" y="5347909"/>
                </a:lnTo>
                <a:lnTo>
                  <a:pt x="5827898" y="5420759"/>
                </a:lnTo>
                <a:lnTo>
                  <a:pt x="5880444" y="5493866"/>
                </a:lnTo>
                <a:lnTo>
                  <a:pt x="5795328" y="5465905"/>
                </a:lnTo>
                <a:lnTo>
                  <a:pt x="5745326" y="5538627"/>
                </a:lnTo>
                <a:lnTo>
                  <a:pt x="5745326" y="5448847"/>
                </a:lnTo>
                <a:close/>
                <a:moveTo>
                  <a:pt x="5742654" y="5558122"/>
                </a:moveTo>
                <a:lnTo>
                  <a:pt x="5742654" y="5558122"/>
                </a:lnTo>
                <a:lnTo>
                  <a:pt x="5799653" y="5479116"/>
                </a:lnTo>
                <a:lnTo>
                  <a:pt x="5891768" y="5509385"/>
                </a:lnTo>
                <a:lnTo>
                  <a:pt x="5984009" y="5637642"/>
                </a:lnTo>
                <a:lnTo>
                  <a:pt x="5834769" y="5686508"/>
                </a:lnTo>
                <a:lnTo>
                  <a:pt x="5742527" y="5656367"/>
                </a:lnTo>
                <a:close/>
                <a:moveTo>
                  <a:pt x="5910470" y="5515284"/>
                </a:moveTo>
                <a:lnTo>
                  <a:pt x="6048261" y="5560431"/>
                </a:lnTo>
                <a:lnTo>
                  <a:pt x="6048261" y="5616223"/>
                </a:lnTo>
                <a:lnTo>
                  <a:pt x="5995587" y="5633410"/>
                </a:lnTo>
                <a:close/>
                <a:moveTo>
                  <a:pt x="5899020" y="5499381"/>
                </a:moveTo>
                <a:lnTo>
                  <a:pt x="5842021" y="5420246"/>
                </a:lnTo>
                <a:lnTo>
                  <a:pt x="5899020" y="5341368"/>
                </a:lnTo>
                <a:lnTo>
                  <a:pt x="5899020" y="5341368"/>
                </a:lnTo>
                <a:lnTo>
                  <a:pt x="5991262" y="5311227"/>
                </a:lnTo>
                <a:lnTo>
                  <a:pt x="6048261" y="5390234"/>
                </a:lnTo>
                <a:lnTo>
                  <a:pt x="6048261" y="5548375"/>
                </a:lnTo>
                <a:close/>
                <a:moveTo>
                  <a:pt x="5995587" y="5297504"/>
                </a:moveTo>
                <a:lnTo>
                  <a:pt x="5910470" y="5325335"/>
                </a:lnTo>
                <a:lnTo>
                  <a:pt x="5963016" y="5252357"/>
                </a:lnTo>
                <a:lnTo>
                  <a:pt x="5913015" y="5179507"/>
                </a:lnTo>
                <a:lnTo>
                  <a:pt x="5998132" y="5207467"/>
                </a:lnTo>
                <a:lnTo>
                  <a:pt x="6050805" y="5134361"/>
                </a:lnTo>
                <a:lnTo>
                  <a:pt x="6050805" y="5224141"/>
                </a:lnTo>
                <a:lnTo>
                  <a:pt x="6135922" y="5252101"/>
                </a:lnTo>
                <a:lnTo>
                  <a:pt x="6050805" y="5279932"/>
                </a:lnTo>
                <a:lnTo>
                  <a:pt x="6050805" y="5369712"/>
                </a:lnTo>
                <a:close/>
                <a:moveTo>
                  <a:pt x="6059202" y="5406009"/>
                </a:moveTo>
                <a:lnTo>
                  <a:pt x="6144319" y="5524134"/>
                </a:lnTo>
                <a:lnTo>
                  <a:pt x="6111748" y="5569281"/>
                </a:lnTo>
                <a:lnTo>
                  <a:pt x="6059202" y="5551966"/>
                </a:lnTo>
                <a:close/>
                <a:moveTo>
                  <a:pt x="6169892" y="5252101"/>
                </a:moveTo>
                <a:lnTo>
                  <a:pt x="6255009" y="5224141"/>
                </a:lnTo>
                <a:lnTo>
                  <a:pt x="6255009" y="5134361"/>
                </a:lnTo>
                <a:lnTo>
                  <a:pt x="6307682" y="5207467"/>
                </a:lnTo>
                <a:lnTo>
                  <a:pt x="6395853" y="5179507"/>
                </a:lnTo>
                <a:lnTo>
                  <a:pt x="6343307" y="5252485"/>
                </a:lnTo>
                <a:lnTo>
                  <a:pt x="6395853" y="5325464"/>
                </a:lnTo>
                <a:lnTo>
                  <a:pt x="6310609" y="5297889"/>
                </a:lnTo>
                <a:lnTo>
                  <a:pt x="6257935" y="5370867"/>
                </a:lnTo>
                <a:lnTo>
                  <a:pt x="6257935" y="5281087"/>
                </a:lnTo>
                <a:close/>
                <a:moveTo>
                  <a:pt x="6255009" y="5559918"/>
                </a:moveTo>
                <a:lnTo>
                  <a:pt x="6392799" y="5514772"/>
                </a:lnTo>
                <a:lnTo>
                  <a:pt x="6310609" y="5633794"/>
                </a:lnTo>
                <a:lnTo>
                  <a:pt x="6257935" y="5616607"/>
                </a:lnTo>
                <a:close/>
                <a:moveTo>
                  <a:pt x="6255009" y="5547092"/>
                </a:moveTo>
                <a:lnTo>
                  <a:pt x="6255009" y="5390490"/>
                </a:lnTo>
                <a:lnTo>
                  <a:pt x="6312008" y="5311484"/>
                </a:lnTo>
                <a:lnTo>
                  <a:pt x="6404250" y="5341624"/>
                </a:lnTo>
                <a:lnTo>
                  <a:pt x="6404250" y="5341624"/>
                </a:lnTo>
                <a:lnTo>
                  <a:pt x="6461249" y="5420502"/>
                </a:lnTo>
                <a:lnTo>
                  <a:pt x="6407304" y="5500150"/>
                </a:lnTo>
                <a:close/>
                <a:moveTo>
                  <a:pt x="6411375" y="5330338"/>
                </a:moveTo>
                <a:lnTo>
                  <a:pt x="6411375" y="5330338"/>
                </a:lnTo>
                <a:lnTo>
                  <a:pt x="6354376" y="5251331"/>
                </a:lnTo>
                <a:lnTo>
                  <a:pt x="6411375" y="5172325"/>
                </a:lnTo>
                <a:lnTo>
                  <a:pt x="6560615" y="5123459"/>
                </a:lnTo>
                <a:lnTo>
                  <a:pt x="6560615" y="5281600"/>
                </a:lnTo>
                <a:lnTo>
                  <a:pt x="6503617" y="5360606"/>
                </a:lnTo>
                <a:lnTo>
                  <a:pt x="6411375" y="5330466"/>
                </a:lnTo>
                <a:close/>
                <a:moveTo>
                  <a:pt x="6404250" y="5162321"/>
                </a:moveTo>
                <a:lnTo>
                  <a:pt x="6312008" y="5192589"/>
                </a:lnTo>
                <a:lnTo>
                  <a:pt x="6258063" y="5115378"/>
                </a:lnTo>
                <a:lnTo>
                  <a:pt x="6258063" y="5017647"/>
                </a:lnTo>
                <a:lnTo>
                  <a:pt x="6350304" y="4987506"/>
                </a:lnTo>
                <a:lnTo>
                  <a:pt x="6499545" y="5036372"/>
                </a:lnTo>
                <a:close/>
                <a:moveTo>
                  <a:pt x="6255009" y="4943129"/>
                </a:moveTo>
                <a:lnTo>
                  <a:pt x="6255009" y="4845525"/>
                </a:lnTo>
                <a:lnTo>
                  <a:pt x="6255009" y="4845525"/>
                </a:lnTo>
                <a:lnTo>
                  <a:pt x="6311881" y="4766519"/>
                </a:lnTo>
                <a:lnTo>
                  <a:pt x="6404123" y="4796659"/>
                </a:lnTo>
                <a:lnTo>
                  <a:pt x="6496364" y="4924916"/>
                </a:lnTo>
                <a:lnTo>
                  <a:pt x="6347124" y="4973782"/>
                </a:lnTo>
                <a:close/>
                <a:moveTo>
                  <a:pt x="6310609" y="4754335"/>
                </a:moveTo>
                <a:lnTo>
                  <a:pt x="6258063" y="4827313"/>
                </a:lnTo>
                <a:lnTo>
                  <a:pt x="6258063" y="4737533"/>
                </a:lnTo>
                <a:lnTo>
                  <a:pt x="6172819" y="4709701"/>
                </a:lnTo>
                <a:lnTo>
                  <a:pt x="6257935" y="4681741"/>
                </a:lnTo>
                <a:lnTo>
                  <a:pt x="6257935" y="4591961"/>
                </a:lnTo>
                <a:lnTo>
                  <a:pt x="6310609" y="4664939"/>
                </a:lnTo>
                <a:lnTo>
                  <a:pt x="6395726" y="4636979"/>
                </a:lnTo>
                <a:lnTo>
                  <a:pt x="6343180" y="4709958"/>
                </a:lnTo>
                <a:lnTo>
                  <a:pt x="6395853" y="4781910"/>
                </a:lnTo>
                <a:close/>
                <a:moveTo>
                  <a:pt x="6257935" y="4401242"/>
                </a:moveTo>
                <a:lnTo>
                  <a:pt x="6257935" y="4345835"/>
                </a:lnTo>
                <a:lnTo>
                  <a:pt x="6310609" y="4328520"/>
                </a:lnTo>
                <a:lnTo>
                  <a:pt x="6395726" y="4446645"/>
                </a:lnTo>
                <a:close/>
                <a:moveTo>
                  <a:pt x="6257935" y="4193594"/>
                </a:moveTo>
                <a:lnTo>
                  <a:pt x="6257935" y="4137802"/>
                </a:lnTo>
                <a:lnTo>
                  <a:pt x="6395726" y="4092656"/>
                </a:lnTo>
                <a:lnTo>
                  <a:pt x="6310609" y="4210780"/>
                </a:lnTo>
                <a:close/>
                <a:moveTo>
                  <a:pt x="6257935" y="4125617"/>
                </a:moveTo>
                <a:lnTo>
                  <a:pt x="6257935" y="3967476"/>
                </a:lnTo>
                <a:lnTo>
                  <a:pt x="6314934" y="3888470"/>
                </a:lnTo>
                <a:lnTo>
                  <a:pt x="6407176" y="3918610"/>
                </a:lnTo>
                <a:lnTo>
                  <a:pt x="6407176" y="3918610"/>
                </a:lnTo>
                <a:lnTo>
                  <a:pt x="6464175" y="3997617"/>
                </a:lnTo>
                <a:lnTo>
                  <a:pt x="6407304" y="4076495"/>
                </a:lnTo>
                <a:close/>
                <a:moveTo>
                  <a:pt x="6414301" y="3908863"/>
                </a:moveTo>
                <a:lnTo>
                  <a:pt x="6414301" y="3908863"/>
                </a:lnTo>
                <a:lnTo>
                  <a:pt x="6357302" y="3829728"/>
                </a:lnTo>
                <a:lnTo>
                  <a:pt x="6414301" y="3750722"/>
                </a:lnTo>
                <a:lnTo>
                  <a:pt x="6563542" y="3701856"/>
                </a:lnTo>
                <a:lnTo>
                  <a:pt x="6563542" y="3859997"/>
                </a:lnTo>
                <a:lnTo>
                  <a:pt x="6506543" y="3939132"/>
                </a:lnTo>
                <a:lnTo>
                  <a:pt x="6414301" y="3908863"/>
                </a:lnTo>
                <a:close/>
                <a:moveTo>
                  <a:pt x="6407176" y="3740846"/>
                </a:moveTo>
                <a:lnTo>
                  <a:pt x="6314934" y="3771115"/>
                </a:lnTo>
                <a:lnTo>
                  <a:pt x="6258063" y="3691723"/>
                </a:lnTo>
                <a:lnTo>
                  <a:pt x="6258063" y="3594248"/>
                </a:lnTo>
                <a:lnTo>
                  <a:pt x="6350304" y="3564107"/>
                </a:lnTo>
                <a:lnTo>
                  <a:pt x="6499545" y="3612973"/>
                </a:lnTo>
                <a:close/>
                <a:moveTo>
                  <a:pt x="6257935" y="3521783"/>
                </a:moveTo>
                <a:lnTo>
                  <a:pt x="6257935" y="3424051"/>
                </a:lnTo>
                <a:lnTo>
                  <a:pt x="6257935" y="3424051"/>
                </a:lnTo>
                <a:lnTo>
                  <a:pt x="6314807" y="3345044"/>
                </a:lnTo>
                <a:lnTo>
                  <a:pt x="6407049" y="3375185"/>
                </a:lnTo>
                <a:lnTo>
                  <a:pt x="6499290" y="3503442"/>
                </a:lnTo>
                <a:lnTo>
                  <a:pt x="6350050" y="3552308"/>
                </a:lnTo>
                <a:close/>
                <a:moveTo>
                  <a:pt x="6310609" y="3331321"/>
                </a:moveTo>
                <a:lnTo>
                  <a:pt x="6258063" y="3404299"/>
                </a:lnTo>
                <a:lnTo>
                  <a:pt x="6258063" y="3314519"/>
                </a:lnTo>
                <a:lnTo>
                  <a:pt x="6172819" y="3286687"/>
                </a:lnTo>
                <a:lnTo>
                  <a:pt x="6257935" y="3258727"/>
                </a:lnTo>
                <a:lnTo>
                  <a:pt x="6257935" y="3168947"/>
                </a:lnTo>
                <a:lnTo>
                  <a:pt x="6310609" y="3241925"/>
                </a:lnTo>
                <a:lnTo>
                  <a:pt x="6395726" y="3214094"/>
                </a:lnTo>
                <a:lnTo>
                  <a:pt x="6343180" y="3286944"/>
                </a:lnTo>
                <a:lnTo>
                  <a:pt x="6395726" y="3359922"/>
                </a:lnTo>
                <a:close/>
                <a:moveTo>
                  <a:pt x="6257935" y="2978228"/>
                </a:moveTo>
                <a:lnTo>
                  <a:pt x="6257935" y="2922180"/>
                </a:lnTo>
                <a:lnTo>
                  <a:pt x="6310609" y="2904865"/>
                </a:lnTo>
                <a:lnTo>
                  <a:pt x="6395726" y="3023118"/>
                </a:lnTo>
                <a:close/>
                <a:moveTo>
                  <a:pt x="6257935" y="2770580"/>
                </a:moveTo>
                <a:lnTo>
                  <a:pt x="6257935" y="2714788"/>
                </a:lnTo>
                <a:lnTo>
                  <a:pt x="6395726" y="2669642"/>
                </a:lnTo>
                <a:lnTo>
                  <a:pt x="6310609" y="2787767"/>
                </a:lnTo>
                <a:close/>
                <a:moveTo>
                  <a:pt x="6257935" y="2702604"/>
                </a:moveTo>
                <a:lnTo>
                  <a:pt x="6257935" y="2544463"/>
                </a:lnTo>
                <a:lnTo>
                  <a:pt x="6314934" y="2465456"/>
                </a:lnTo>
                <a:lnTo>
                  <a:pt x="6407176" y="2495597"/>
                </a:lnTo>
                <a:lnTo>
                  <a:pt x="6407176" y="2495597"/>
                </a:lnTo>
                <a:lnTo>
                  <a:pt x="6464175" y="2574603"/>
                </a:lnTo>
                <a:lnTo>
                  <a:pt x="6407176" y="2653610"/>
                </a:lnTo>
                <a:close/>
                <a:moveTo>
                  <a:pt x="6414428" y="2486106"/>
                </a:moveTo>
                <a:lnTo>
                  <a:pt x="6414428" y="2486106"/>
                </a:lnTo>
                <a:lnTo>
                  <a:pt x="6357429" y="2406971"/>
                </a:lnTo>
                <a:lnTo>
                  <a:pt x="6414428" y="2327964"/>
                </a:lnTo>
                <a:lnTo>
                  <a:pt x="6563669" y="2279098"/>
                </a:lnTo>
                <a:lnTo>
                  <a:pt x="6563669" y="2437240"/>
                </a:lnTo>
                <a:lnTo>
                  <a:pt x="6506670" y="2516374"/>
                </a:lnTo>
                <a:lnTo>
                  <a:pt x="6414428" y="2486106"/>
                </a:lnTo>
                <a:close/>
                <a:moveTo>
                  <a:pt x="6407304" y="2318089"/>
                </a:moveTo>
                <a:lnTo>
                  <a:pt x="6315062" y="2348357"/>
                </a:lnTo>
                <a:lnTo>
                  <a:pt x="6258063" y="2269223"/>
                </a:lnTo>
                <a:lnTo>
                  <a:pt x="6258063" y="2171491"/>
                </a:lnTo>
                <a:lnTo>
                  <a:pt x="6350304" y="2141350"/>
                </a:lnTo>
                <a:lnTo>
                  <a:pt x="6499545" y="2190216"/>
                </a:lnTo>
                <a:close/>
                <a:moveTo>
                  <a:pt x="6258063" y="2098769"/>
                </a:moveTo>
                <a:lnTo>
                  <a:pt x="6258063" y="2001037"/>
                </a:lnTo>
                <a:lnTo>
                  <a:pt x="6258063" y="2001037"/>
                </a:lnTo>
                <a:lnTo>
                  <a:pt x="6314934" y="1922030"/>
                </a:lnTo>
                <a:lnTo>
                  <a:pt x="6407176" y="1952171"/>
                </a:lnTo>
                <a:lnTo>
                  <a:pt x="6499418" y="2080428"/>
                </a:lnTo>
                <a:lnTo>
                  <a:pt x="6350177" y="2129294"/>
                </a:lnTo>
                <a:close/>
                <a:moveTo>
                  <a:pt x="6310609" y="1908948"/>
                </a:moveTo>
                <a:lnTo>
                  <a:pt x="6258063" y="1981927"/>
                </a:lnTo>
                <a:lnTo>
                  <a:pt x="6258063" y="1892146"/>
                </a:lnTo>
                <a:lnTo>
                  <a:pt x="6172819" y="1864315"/>
                </a:lnTo>
                <a:lnTo>
                  <a:pt x="6257935" y="1836355"/>
                </a:lnTo>
                <a:lnTo>
                  <a:pt x="6257935" y="1746574"/>
                </a:lnTo>
                <a:lnTo>
                  <a:pt x="6310609" y="1819553"/>
                </a:lnTo>
                <a:lnTo>
                  <a:pt x="6395726" y="1791721"/>
                </a:lnTo>
                <a:lnTo>
                  <a:pt x="6343180" y="1864571"/>
                </a:lnTo>
                <a:lnTo>
                  <a:pt x="6395726" y="1937678"/>
                </a:lnTo>
                <a:close/>
                <a:moveTo>
                  <a:pt x="6257935" y="1555856"/>
                </a:moveTo>
                <a:lnTo>
                  <a:pt x="6257935" y="1500064"/>
                </a:lnTo>
                <a:lnTo>
                  <a:pt x="6310609" y="1482878"/>
                </a:lnTo>
                <a:lnTo>
                  <a:pt x="6395726" y="1601003"/>
                </a:lnTo>
                <a:close/>
                <a:moveTo>
                  <a:pt x="6062129" y="1284079"/>
                </a:moveTo>
                <a:lnTo>
                  <a:pt x="6062129" y="1137353"/>
                </a:lnTo>
                <a:lnTo>
                  <a:pt x="6147246" y="1255478"/>
                </a:lnTo>
                <a:lnTo>
                  <a:pt x="6114675" y="1300624"/>
                </a:lnTo>
                <a:close/>
                <a:moveTo>
                  <a:pt x="6161368" y="1256119"/>
                </a:moveTo>
                <a:lnTo>
                  <a:pt x="6246485" y="1137994"/>
                </a:lnTo>
                <a:lnTo>
                  <a:pt x="6246485" y="1284079"/>
                </a:lnTo>
                <a:lnTo>
                  <a:pt x="6193939" y="1301265"/>
                </a:lnTo>
                <a:close/>
                <a:moveTo>
                  <a:pt x="6246994" y="1117729"/>
                </a:moveTo>
                <a:lnTo>
                  <a:pt x="6154879" y="1245987"/>
                </a:lnTo>
                <a:lnTo>
                  <a:pt x="6062638" y="1117729"/>
                </a:lnTo>
                <a:lnTo>
                  <a:pt x="6062638" y="1019997"/>
                </a:lnTo>
                <a:lnTo>
                  <a:pt x="6154879" y="989729"/>
                </a:lnTo>
                <a:lnTo>
                  <a:pt x="6246994" y="1019997"/>
                </a:lnTo>
                <a:close/>
                <a:moveTo>
                  <a:pt x="5987063" y="1368600"/>
                </a:moveTo>
                <a:lnTo>
                  <a:pt x="5837822" y="1417466"/>
                </a:lnTo>
                <a:lnTo>
                  <a:pt x="5745581" y="1387198"/>
                </a:lnTo>
                <a:lnTo>
                  <a:pt x="5745581" y="1289466"/>
                </a:lnTo>
                <a:lnTo>
                  <a:pt x="5745581" y="1289466"/>
                </a:lnTo>
                <a:lnTo>
                  <a:pt x="5802580" y="1210331"/>
                </a:lnTo>
                <a:lnTo>
                  <a:pt x="5894694" y="1240600"/>
                </a:lnTo>
                <a:close/>
                <a:moveTo>
                  <a:pt x="5819247" y="1423366"/>
                </a:moveTo>
                <a:lnTo>
                  <a:pt x="5819247" y="1423366"/>
                </a:lnTo>
                <a:lnTo>
                  <a:pt x="5734003" y="1451198"/>
                </a:lnTo>
                <a:lnTo>
                  <a:pt x="5734003" y="1540978"/>
                </a:lnTo>
                <a:lnTo>
                  <a:pt x="5649013" y="1423366"/>
                </a:lnTo>
                <a:lnTo>
                  <a:pt x="5734130" y="1305370"/>
                </a:lnTo>
                <a:lnTo>
                  <a:pt x="5734130" y="1395150"/>
                </a:lnTo>
                <a:close/>
                <a:moveTo>
                  <a:pt x="5734257" y="1285618"/>
                </a:moveTo>
                <a:lnTo>
                  <a:pt x="5734257" y="1285618"/>
                </a:lnTo>
                <a:lnTo>
                  <a:pt x="5642143" y="1413875"/>
                </a:lnTo>
                <a:lnTo>
                  <a:pt x="5549901" y="1285618"/>
                </a:lnTo>
                <a:lnTo>
                  <a:pt x="5549901" y="1187886"/>
                </a:lnTo>
                <a:lnTo>
                  <a:pt x="5642143" y="1157746"/>
                </a:lnTo>
                <a:lnTo>
                  <a:pt x="5734384" y="1187886"/>
                </a:lnTo>
                <a:close/>
                <a:moveTo>
                  <a:pt x="5634891" y="1423366"/>
                </a:moveTo>
                <a:lnTo>
                  <a:pt x="5549774" y="1541491"/>
                </a:lnTo>
                <a:lnTo>
                  <a:pt x="5549774" y="1451711"/>
                </a:lnTo>
                <a:lnTo>
                  <a:pt x="5464657" y="1423879"/>
                </a:lnTo>
                <a:lnTo>
                  <a:pt x="5464657" y="1423879"/>
                </a:lnTo>
                <a:lnTo>
                  <a:pt x="5549647" y="1396047"/>
                </a:lnTo>
                <a:lnTo>
                  <a:pt x="5549647" y="1306267"/>
                </a:lnTo>
                <a:close/>
                <a:moveTo>
                  <a:pt x="5538323" y="1289466"/>
                </a:moveTo>
                <a:lnTo>
                  <a:pt x="5538323" y="1387198"/>
                </a:lnTo>
                <a:lnTo>
                  <a:pt x="5445445" y="1417466"/>
                </a:lnTo>
                <a:lnTo>
                  <a:pt x="5296205" y="1368600"/>
                </a:lnTo>
                <a:lnTo>
                  <a:pt x="5388446" y="1240343"/>
                </a:lnTo>
                <a:lnTo>
                  <a:pt x="5480688" y="1210075"/>
                </a:lnTo>
                <a:lnTo>
                  <a:pt x="5537687" y="1289209"/>
                </a:lnTo>
                <a:close/>
                <a:moveTo>
                  <a:pt x="5370507" y="1246628"/>
                </a:moveTo>
                <a:lnTo>
                  <a:pt x="5285390" y="1364753"/>
                </a:lnTo>
                <a:lnTo>
                  <a:pt x="5232844" y="1347566"/>
                </a:lnTo>
                <a:lnTo>
                  <a:pt x="5232844" y="1291775"/>
                </a:lnTo>
                <a:close/>
                <a:moveTo>
                  <a:pt x="5278265" y="1374885"/>
                </a:moveTo>
                <a:lnTo>
                  <a:pt x="5243150" y="1423623"/>
                </a:lnTo>
                <a:lnTo>
                  <a:pt x="5243150" y="1423623"/>
                </a:lnTo>
                <a:lnTo>
                  <a:pt x="5278265" y="1472489"/>
                </a:lnTo>
                <a:lnTo>
                  <a:pt x="5221394" y="1491086"/>
                </a:lnTo>
                <a:lnTo>
                  <a:pt x="5221394" y="1551624"/>
                </a:lnTo>
                <a:lnTo>
                  <a:pt x="5164395" y="1532898"/>
                </a:lnTo>
                <a:lnTo>
                  <a:pt x="5129152" y="1581764"/>
                </a:lnTo>
                <a:lnTo>
                  <a:pt x="5093909" y="1532898"/>
                </a:lnTo>
                <a:lnTo>
                  <a:pt x="5036910" y="1551624"/>
                </a:lnTo>
                <a:lnTo>
                  <a:pt x="5036910" y="1491086"/>
                </a:lnTo>
                <a:lnTo>
                  <a:pt x="4979529" y="1472874"/>
                </a:lnTo>
                <a:lnTo>
                  <a:pt x="5014772" y="1424008"/>
                </a:lnTo>
                <a:lnTo>
                  <a:pt x="5014772" y="1424008"/>
                </a:lnTo>
                <a:lnTo>
                  <a:pt x="4979529" y="1375270"/>
                </a:lnTo>
                <a:lnTo>
                  <a:pt x="5036528" y="1356544"/>
                </a:lnTo>
                <a:lnTo>
                  <a:pt x="5036528" y="1296135"/>
                </a:lnTo>
                <a:lnTo>
                  <a:pt x="5093527" y="1314861"/>
                </a:lnTo>
                <a:lnTo>
                  <a:pt x="5128770" y="1265995"/>
                </a:lnTo>
                <a:lnTo>
                  <a:pt x="5164013" y="1314861"/>
                </a:lnTo>
                <a:lnTo>
                  <a:pt x="5221012" y="1296135"/>
                </a:lnTo>
                <a:lnTo>
                  <a:pt x="5221012" y="1356544"/>
                </a:lnTo>
                <a:close/>
                <a:moveTo>
                  <a:pt x="5036528" y="1283694"/>
                </a:moveTo>
                <a:lnTo>
                  <a:pt x="5036528" y="1137353"/>
                </a:lnTo>
                <a:lnTo>
                  <a:pt x="5121645" y="1255478"/>
                </a:lnTo>
                <a:lnTo>
                  <a:pt x="5089202" y="1300624"/>
                </a:lnTo>
                <a:close/>
                <a:moveTo>
                  <a:pt x="5135768" y="1255734"/>
                </a:moveTo>
                <a:lnTo>
                  <a:pt x="5221012" y="1137609"/>
                </a:lnTo>
                <a:lnTo>
                  <a:pt x="5221012" y="1283694"/>
                </a:lnTo>
                <a:lnTo>
                  <a:pt x="5168339" y="1300881"/>
                </a:lnTo>
                <a:close/>
                <a:moveTo>
                  <a:pt x="5221012" y="1117986"/>
                </a:moveTo>
                <a:lnTo>
                  <a:pt x="5128770" y="1246243"/>
                </a:lnTo>
                <a:lnTo>
                  <a:pt x="5036528" y="1117986"/>
                </a:lnTo>
                <a:lnTo>
                  <a:pt x="5036528" y="1020254"/>
                </a:lnTo>
                <a:lnTo>
                  <a:pt x="5128770" y="989985"/>
                </a:lnTo>
                <a:lnTo>
                  <a:pt x="5221012" y="1020254"/>
                </a:lnTo>
                <a:close/>
                <a:moveTo>
                  <a:pt x="4960954" y="1368857"/>
                </a:moveTo>
                <a:lnTo>
                  <a:pt x="4811841" y="1417723"/>
                </a:lnTo>
                <a:lnTo>
                  <a:pt x="4720235" y="1387198"/>
                </a:lnTo>
                <a:lnTo>
                  <a:pt x="4720235" y="1289466"/>
                </a:lnTo>
                <a:lnTo>
                  <a:pt x="4720235" y="1289466"/>
                </a:lnTo>
                <a:lnTo>
                  <a:pt x="4777234" y="1210331"/>
                </a:lnTo>
                <a:lnTo>
                  <a:pt x="4869476" y="1240600"/>
                </a:lnTo>
                <a:close/>
                <a:moveTo>
                  <a:pt x="4793138" y="1423623"/>
                </a:moveTo>
                <a:lnTo>
                  <a:pt x="4793138" y="1423623"/>
                </a:lnTo>
                <a:lnTo>
                  <a:pt x="4708021" y="1451455"/>
                </a:lnTo>
                <a:lnTo>
                  <a:pt x="4708021" y="1541235"/>
                </a:lnTo>
                <a:lnTo>
                  <a:pt x="4622777" y="1423110"/>
                </a:lnTo>
                <a:lnTo>
                  <a:pt x="4708021" y="1305113"/>
                </a:lnTo>
                <a:lnTo>
                  <a:pt x="4708021" y="1394893"/>
                </a:lnTo>
                <a:close/>
                <a:moveTo>
                  <a:pt x="4708148" y="1285875"/>
                </a:moveTo>
                <a:lnTo>
                  <a:pt x="4708148" y="1285875"/>
                </a:lnTo>
                <a:lnTo>
                  <a:pt x="4615906" y="1414132"/>
                </a:lnTo>
                <a:lnTo>
                  <a:pt x="4523664" y="1285875"/>
                </a:lnTo>
                <a:lnTo>
                  <a:pt x="4523664" y="1188143"/>
                </a:lnTo>
                <a:lnTo>
                  <a:pt x="4615906" y="1158002"/>
                </a:lnTo>
                <a:lnTo>
                  <a:pt x="4708148" y="1188143"/>
                </a:lnTo>
                <a:close/>
                <a:moveTo>
                  <a:pt x="4608781" y="1423623"/>
                </a:moveTo>
                <a:lnTo>
                  <a:pt x="4523664" y="1541748"/>
                </a:lnTo>
                <a:lnTo>
                  <a:pt x="4523664" y="1451968"/>
                </a:lnTo>
                <a:lnTo>
                  <a:pt x="4438548" y="1424136"/>
                </a:lnTo>
                <a:lnTo>
                  <a:pt x="4438548" y="1424136"/>
                </a:lnTo>
                <a:lnTo>
                  <a:pt x="4523538" y="1396304"/>
                </a:lnTo>
                <a:lnTo>
                  <a:pt x="4523538" y="1306524"/>
                </a:lnTo>
                <a:close/>
                <a:moveTo>
                  <a:pt x="4512214" y="1289722"/>
                </a:moveTo>
                <a:lnTo>
                  <a:pt x="4512214" y="1387454"/>
                </a:lnTo>
                <a:lnTo>
                  <a:pt x="4419972" y="1417723"/>
                </a:lnTo>
                <a:lnTo>
                  <a:pt x="4270732" y="1368857"/>
                </a:lnTo>
                <a:lnTo>
                  <a:pt x="4362973" y="1240600"/>
                </a:lnTo>
                <a:lnTo>
                  <a:pt x="4455215" y="1210331"/>
                </a:lnTo>
                <a:lnTo>
                  <a:pt x="4512214" y="1289466"/>
                </a:lnTo>
                <a:close/>
                <a:moveTo>
                  <a:pt x="4344398" y="1246884"/>
                </a:moveTo>
                <a:lnTo>
                  <a:pt x="4259281" y="1365009"/>
                </a:lnTo>
                <a:lnTo>
                  <a:pt x="4206735" y="1347823"/>
                </a:lnTo>
                <a:lnTo>
                  <a:pt x="4206735" y="1292031"/>
                </a:lnTo>
                <a:close/>
                <a:moveTo>
                  <a:pt x="4252283" y="1375142"/>
                </a:moveTo>
                <a:lnTo>
                  <a:pt x="4217041" y="1423879"/>
                </a:lnTo>
                <a:lnTo>
                  <a:pt x="4217041" y="1423879"/>
                </a:lnTo>
                <a:lnTo>
                  <a:pt x="4252283" y="1472745"/>
                </a:lnTo>
                <a:lnTo>
                  <a:pt x="4195284" y="1491343"/>
                </a:lnTo>
                <a:lnTo>
                  <a:pt x="4195284" y="1551880"/>
                </a:lnTo>
                <a:lnTo>
                  <a:pt x="4138285" y="1533154"/>
                </a:lnTo>
                <a:lnTo>
                  <a:pt x="4103042" y="1582020"/>
                </a:lnTo>
                <a:lnTo>
                  <a:pt x="4067800" y="1533154"/>
                </a:lnTo>
                <a:lnTo>
                  <a:pt x="4010801" y="1551880"/>
                </a:lnTo>
                <a:lnTo>
                  <a:pt x="4010801" y="1491343"/>
                </a:lnTo>
                <a:lnTo>
                  <a:pt x="3953802" y="1472874"/>
                </a:lnTo>
                <a:lnTo>
                  <a:pt x="3989044" y="1424008"/>
                </a:lnTo>
                <a:lnTo>
                  <a:pt x="3989044" y="1424008"/>
                </a:lnTo>
                <a:lnTo>
                  <a:pt x="3953802" y="1375270"/>
                </a:lnTo>
                <a:lnTo>
                  <a:pt x="4010801" y="1356544"/>
                </a:lnTo>
                <a:lnTo>
                  <a:pt x="4010801" y="1296135"/>
                </a:lnTo>
                <a:lnTo>
                  <a:pt x="4067800" y="1314861"/>
                </a:lnTo>
                <a:lnTo>
                  <a:pt x="4103042" y="1265995"/>
                </a:lnTo>
                <a:lnTo>
                  <a:pt x="4138285" y="1314861"/>
                </a:lnTo>
                <a:lnTo>
                  <a:pt x="4195284" y="1296135"/>
                </a:lnTo>
                <a:lnTo>
                  <a:pt x="4195284" y="1356544"/>
                </a:lnTo>
                <a:close/>
                <a:moveTo>
                  <a:pt x="4010546" y="1283951"/>
                </a:moveTo>
                <a:lnTo>
                  <a:pt x="4010546" y="1137353"/>
                </a:lnTo>
                <a:lnTo>
                  <a:pt x="4095663" y="1255478"/>
                </a:lnTo>
                <a:lnTo>
                  <a:pt x="4063219" y="1300624"/>
                </a:lnTo>
                <a:close/>
                <a:moveTo>
                  <a:pt x="4109913" y="1255991"/>
                </a:moveTo>
                <a:lnTo>
                  <a:pt x="4195030" y="1137866"/>
                </a:lnTo>
                <a:lnTo>
                  <a:pt x="4195030" y="1283951"/>
                </a:lnTo>
                <a:lnTo>
                  <a:pt x="4142356" y="1301137"/>
                </a:lnTo>
                <a:close/>
                <a:moveTo>
                  <a:pt x="4195030" y="1118242"/>
                </a:moveTo>
                <a:lnTo>
                  <a:pt x="4102788" y="1246500"/>
                </a:lnTo>
                <a:lnTo>
                  <a:pt x="4010546" y="1118242"/>
                </a:lnTo>
                <a:lnTo>
                  <a:pt x="4010546" y="1020510"/>
                </a:lnTo>
                <a:lnTo>
                  <a:pt x="4102788" y="990242"/>
                </a:lnTo>
                <a:lnTo>
                  <a:pt x="4195030" y="1020510"/>
                </a:lnTo>
                <a:close/>
                <a:moveTo>
                  <a:pt x="3935226" y="1368600"/>
                </a:moveTo>
                <a:lnTo>
                  <a:pt x="3786113" y="1417466"/>
                </a:lnTo>
                <a:lnTo>
                  <a:pt x="3693871" y="1387198"/>
                </a:lnTo>
                <a:lnTo>
                  <a:pt x="3693871" y="1289466"/>
                </a:lnTo>
                <a:lnTo>
                  <a:pt x="3693871" y="1289466"/>
                </a:lnTo>
                <a:lnTo>
                  <a:pt x="3750870" y="1210331"/>
                </a:lnTo>
                <a:lnTo>
                  <a:pt x="3843112" y="1240600"/>
                </a:lnTo>
                <a:close/>
                <a:moveTo>
                  <a:pt x="3767410" y="1423366"/>
                </a:moveTo>
                <a:lnTo>
                  <a:pt x="3767410" y="1423366"/>
                </a:lnTo>
                <a:lnTo>
                  <a:pt x="3682293" y="1451198"/>
                </a:lnTo>
                <a:lnTo>
                  <a:pt x="3682293" y="1540978"/>
                </a:lnTo>
                <a:lnTo>
                  <a:pt x="3597176" y="1422853"/>
                </a:lnTo>
                <a:lnTo>
                  <a:pt x="3682293" y="1304857"/>
                </a:lnTo>
                <a:lnTo>
                  <a:pt x="3682293" y="1394637"/>
                </a:lnTo>
                <a:close/>
                <a:moveTo>
                  <a:pt x="3682420" y="1285618"/>
                </a:moveTo>
                <a:lnTo>
                  <a:pt x="3682420" y="1285618"/>
                </a:lnTo>
                <a:lnTo>
                  <a:pt x="3590179" y="1413875"/>
                </a:lnTo>
                <a:lnTo>
                  <a:pt x="3497937" y="1285618"/>
                </a:lnTo>
                <a:lnTo>
                  <a:pt x="3497937" y="1187886"/>
                </a:lnTo>
                <a:lnTo>
                  <a:pt x="3590179" y="1157746"/>
                </a:lnTo>
                <a:lnTo>
                  <a:pt x="3682420" y="1187886"/>
                </a:lnTo>
                <a:close/>
                <a:moveTo>
                  <a:pt x="3583054" y="1423366"/>
                </a:moveTo>
                <a:lnTo>
                  <a:pt x="3497937" y="1541491"/>
                </a:lnTo>
                <a:lnTo>
                  <a:pt x="3497937" y="1451711"/>
                </a:lnTo>
                <a:lnTo>
                  <a:pt x="3412820" y="1423879"/>
                </a:lnTo>
                <a:lnTo>
                  <a:pt x="3412820" y="1423879"/>
                </a:lnTo>
                <a:lnTo>
                  <a:pt x="3497810" y="1396047"/>
                </a:lnTo>
                <a:lnTo>
                  <a:pt x="3497810" y="1306267"/>
                </a:lnTo>
                <a:close/>
                <a:moveTo>
                  <a:pt x="3486105" y="1289466"/>
                </a:moveTo>
                <a:lnTo>
                  <a:pt x="3486105" y="1387198"/>
                </a:lnTo>
                <a:lnTo>
                  <a:pt x="3393863" y="1417466"/>
                </a:lnTo>
                <a:lnTo>
                  <a:pt x="3244622" y="1368600"/>
                </a:lnTo>
                <a:lnTo>
                  <a:pt x="3336864" y="1240343"/>
                </a:lnTo>
                <a:lnTo>
                  <a:pt x="3429105" y="1210075"/>
                </a:lnTo>
                <a:lnTo>
                  <a:pt x="3486105" y="1289466"/>
                </a:lnTo>
                <a:close/>
                <a:moveTo>
                  <a:pt x="3318416" y="1246628"/>
                </a:moveTo>
                <a:lnTo>
                  <a:pt x="3233171" y="1364753"/>
                </a:lnTo>
                <a:lnTo>
                  <a:pt x="3180753" y="1347566"/>
                </a:lnTo>
                <a:lnTo>
                  <a:pt x="3180753" y="1291775"/>
                </a:lnTo>
                <a:close/>
                <a:moveTo>
                  <a:pt x="3226174" y="1374885"/>
                </a:moveTo>
                <a:lnTo>
                  <a:pt x="3190931" y="1423623"/>
                </a:lnTo>
                <a:lnTo>
                  <a:pt x="3190931" y="1423623"/>
                </a:lnTo>
                <a:lnTo>
                  <a:pt x="3226556" y="1472874"/>
                </a:lnTo>
                <a:lnTo>
                  <a:pt x="3169557" y="1491471"/>
                </a:lnTo>
                <a:lnTo>
                  <a:pt x="3169557" y="1552008"/>
                </a:lnTo>
                <a:lnTo>
                  <a:pt x="3112558" y="1533283"/>
                </a:lnTo>
                <a:lnTo>
                  <a:pt x="3077315" y="1582149"/>
                </a:lnTo>
                <a:lnTo>
                  <a:pt x="3042072" y="1533283"/>
                </a:lnTo>
                <a:lnTo>
                  <a:pt x="2985073" y="1552008"/>
                </a:lnTo>
                <a:lnTo>
                  <a:pt x="2985073" y="1491471"/>
                </a:lnTo>
                <a:lnTo>
                  <a:pt x="2928074" y="1472874"/>
                </a:lnTo>
                <a:lnTo>
                  <a:pt x="2963317" y="1424008"/>
                </a:lnTo>
                <a:lnTo>
                  <a:pt x="2963317" y="1424008"/>
                </a:lnTo>
                <a:lnTo>
                  <a:pt x="2928074" y="1375270"/>
                </a:lnTo>
                <a:lnTo>
                  <a:pt x="2985073" y="1356544"/>
                </a:lnTo>
                <a:lnTo>
                  <a:pt x="2985073" y="1296135"/>
                </a:lnTo>
                <a:lnTo>
                  <a:pt x="3042072" y="1314861"/>
                </a:lnTo>
                <a:lnTo>
                  <a:pt x="3077315" y="1265995"/>
                </a:lnTo>
                <a:lnTo>
                  <a:pt x="3112558" y="1314861"/>
                </a:lnTo>
                <a:lnTo>
                  <a:pt x="3169557" y="1296135"/>
                </a:lnTo>
                <a:lnTo>
                  <a:pt x="3169557" y="1356544"/>
                </a:lnTo>
                <a:close/>
                <a:moveTo>
                  <a:pt x="2984437" y="1283694"/>
                </a:moveTo>
                <a:lnTo>
                  <a:pt x="2984437" y="1137353"/>
                </a:lnTo>
                <a:lnTo>
                  <a:pt x="3069554" y="1255478"/>
                </a:lnTo>
                <a:lnTo>
                  <a:pt x="3037110" y="1300624"/>
                </a:lnTo>
                <a:close/>
                <a:moveTo>
                  <a:pt x="3083804" y="1255734"/>
                </a:moveTo>
                <a:lnTo>
                  <a:pt x="3168921" y="1137609"/>
                </a:lnTo>
                <a:lnTo>
                  <a:pt x="3168921" y="1283694"/>
                </a:lnTo>
                <a:lnTo>
                  <a:pt x="3117138" y="1300624"/>
                </a:lnTo>
                <a:close/>
                <a:moveTo>
                  <a:pt x="3168921" y="1117986"/>
                </a:moveTo>
                <a:lnTo>
                  <a:pt x="3076679" y="1246243"/>
                </a:lnTo>
                <a:lnTo>
                  <a:pt x="2984437" y="1117986"/>
                </a:lnTo>
                <a:lnTo>
                  <a:pt x="2984437" y="1020254"/>
                </a:lnTo>
                <a:lnTo>
                  <a:pt x="3076679" y="989985"/>
                </a:lnTo>
                <a:lnTo>
                  <a:pt x="3168921" y="1020254"/>
                </a:lnTo>
                <a:close/>
                <a:moveTo>
                  <a:pt x="2908990" y="1368857"/>
                </a:moveTo>
                <a:lnTo>
                  <a:pt x="2760894" y="1417466"/>
                </a:lnTo>
                <a:lnTo>
                  <a:pt x="2668652" y="1387198"/>
                </a:lnTo>
                <a:lnTo>
                  <a:pt x="2668652" y="1289466"/>
                </a:lnTo>
                <a:lnTo>
                  <a:pt x="2668652" y="1289466"/>
                </a:lnTo>
                <a:lnTo>
                  <a:pt x="2725651" y="1210331"/>
                </a:lnTo>
                <a:lnTo>
                  <a:pt x="2817893" y="1240600"/>
                </a:lnTo>
                <a:close/>
                <a:moveTo>
                  <a:pt x="2741046" y="1423623"/>
                </a:moveTo>
                <a:lnTo>
                  <a:pt x="2741046" y="1423623"/>
                </a:lnTo>
                <a:lnTo>
                  <a:pt x="2655929" y="1451455"/>
                </a:lnTo>
                <a:lnTo>
                  <a:pt x="2655929" y="1541235"/>
                </a:lnTo>
                <a:lnTo>
                  <a:pt x="2570813" y="1423110"/>
                </a:lnTo>
                <a:lnTo>
                  <a:pt x="2655929" y="1305113"/>
                </a:lnTo>
                <a:lnTo>
                  <a:pt x="2655929" y="1394893"/>
                </a:lnTo>
                <a:close/>
                <a:moveTo>
                  <a:pt x="2656057" y="1285875"/>
                </a:moveTo>
                <a:lnTo>
                  <a:pt x="2656057" y="1285875"/>
                </a:lnTo>
                <a:lnTo>
                  <a:pt x="2563815" y="1414132"/>
                </a:lnTo>
                <a:lnTo>
                  <a:pt x="2471573" y="1285875"/>
                </a:lnTo>
                <a:lnTo>
                  <a:pt x="2471573" y="1188143"/>
                </a:lnTo>
                <a:lnTo>
                  <a:pt x="2563815" y="1158002"/>
                </a:lnTo>
                <a:lnTo>
                  <a:pt x="2656057" y="1188143"/>
                </a:lnTo>
                <a:close/>
                <a:moveTo>
                  <a:pt x="2557326" y="1423366"/>
                </a:moveTo>
                <a:lnTo>
                  <a:pt x="2472082" y="1541491"/>
                </a:lnTo>
                <a:lnTo>
                  <a:pt x="2472082" y="1451711"/>
                </a:lnTo>
                <a:lnTo>
                  <a:pt x="2386965" y="1423879"/>
                </a:lnTo>
                <a:lnTo>
                  <a:pt x="2386965" y="1423879"/>
                </a:lnTo>
                <a:lnTo>
                  <a:pt x="2471955" y="1396047"/>
                </a:lnTo>
                <a:lnTo>
                  <a:pt x="2471955" y="1306267"/>
                </a:lnTo>
                <a:close/>
                <a:moveTo>
                  <a:pt x="2460631" y="1289466"/>
                </a:moveTo>
                <a:lnTo>
                  <a:pt x="2460631" y="1387198"/>
                </a:lnTo>
                <a:lnTo>
                  <a:pt x="2368390" y="1417466"/>
                </a:lnTo>
                <a:lnTo>
                  <a:pt x="2219276" y="1368600"/>
                </a:lnTo>
                <a:lnTo>
                  <a:pt x="2311391" y="1240343"/>
                </a:lnTo>
                <a:lnTo>
                  <a:pt x="2403633" y="1210075"/>
                </a:lnTo>
                <a:lnTo>
                  <a:pt x="2460631" y="1289209"/>
                </a:lnTo>
                <a:close/>
                <a:moveTo>
                  <a:pt x="2292943" y="1246628"/>
                </a:moveTo>
                <a:lnTo>
                  <a:pt x="2207826" y="1364753"/>
                </a:lnTo>
                <a:lnTo>
                  <a:pt x="2155153" y="1347566"/>
                </a:lnTo>
                <a:lnTo>
                  <a:pt x="2155153" y="1291775"/>
                </a:lnTo>
                <a:close/>
                <a:moveTo>
                  <a:pt x="2200701" y="1374885"/>
                </a:moveTo>
                <a:lnTo>
                  <a:pt x="2165458" y="1423623"/>
                </a:lnTo>
                <a:lnTo>
                  <a:pt x="2165458" y="1423623"/>
                </a:lnTo>
                <a:lnTo>
                  <a:pt x="2201083" y="1472874"/>
                </a:lnTo>
                <a:lnTo>
                  <a:pt x="2144084" y="1491471"/>
                </a:lnTo>
                <a:lnTo>
                  <a:pt x="2144084" y="1552008"/>
                </a:lnTo>
                <a:lnTo>
                  <a:pt x="2086576" y="1532770"/>
                </a:lnTo>
                <a:lnTo>
                  <a:pt x="2051333" y="1581636"/>
                </a:lnTo>
                <a:lnTo>
                  <a:pt x="2016090" y="1532770"/>
                </a:lnTo>
                <a:lnTo>
                  <a:pt x="1959346" y="1551495"/>
                </a:lnTo>
                <a:lnTo>
                  <a:pt x="1959346" y="1490958"/>
                </a:lnTo>
                <a:lnTo>
                  <a:pt x="1902347" y="1472874"/>
                </a:lnTo>
                <a:lnTo>
                  <a:pt x="1937589" y="1424008"/>
                </a:lnTo>
                <a:lnTo>
                  <a:pt x="1937589" y="1424008"/>
                </a:lnTo>
                <a:lnTo>
                  <a:pt x="1902347" y="1375270"/>
                </a:lnTo>
                <a:lnTo>
                  <a:pt x="1959346" y="1356544"/>
                </a:lnTo>
                <a:lnTo>
                  <a:pt x="1959346" y="1296135"/>
                </a:lnTo>
                <a:lnTo>
                  <a:pt x="2016345" y="1314861"/>
                </a:lnTo>
                <a:lnTo>
                  <a:pt x="2051587" y="1265995"/>
                </a:lnTo>
                <a:lnTo>
                  <a:pt x="2086830" y="1314861"/>
                </a:lnTo>
                <a:lnTo>
                  <a:pt x="2143829" y="1296135"/>
                </a:lnTo>
                <a:lnTo>
                  <a:pt x="2143829" y="1356544"/>
                </a:lnTo>
                <a:close/>
                <a:moveTo>
                  <a:pt x="1958964" y="1283694"/>
                </a:moveTo>
                <a:lnTo>
                  <a:pt x="1958964" y="1137353"/>
                </a:lnTo>
                <a:lnTo>
                  <a:pt x="2044208" y="1255478"/>
                </a:lnTo>
                <a:lnTo>
                  <a:pt x="2011637" y="1300624"/>
                </a:lnTo>
                <a:close/>
                <a:moveTo>
                  <a:pt x="2058330" y="1255734"/>
                </a:moveTo>
                <a:lnTo>
                  <a:pt x="2143447" y="1137609"/>
                </a:lnTo>
                <a:lnTo>
                  <a:pt x="2143447" y="1283694"/>
                </a:lnTo>
                <a:lnTo>
                  <a:pt x="2090774" y="1300881"/>
                </a:lnTo>
                <a:close/>
                <a:moveTo>
                  <a:pt x="2143447" y="1117986"/>
                </a:moveTo>
                <a:lnTo>
                  <a:pt x="2051206" y="1246243"/>
                </a:lnTo>
                <a:lnTo>
                  <a:pt x="1958964" y="1117986"/>
                </a:lnTo>
                <a:lnTo>
                  <a:pt x="1958964" y="1020254"/>
                </a:lnTo>
                <a:lnTo>
                  <a:pt x="2051206" y="989985"/>
                </a:lnTo>
                <a:lnTo>
                  <a:pt x="2143447" y="1020254"/>
                </a:lnTo>
                <a:close/>
                <a:moveTo>
                  <a:pt x="1883517" y="1368857"/>
                </a:moveTo>
                <a:lnTo>
                  <a:pt x="1734276" y="1417723"/>
                </a:lnTo>
                <a:lnTo>
                  <a:pt x="1642034" y="1387454"/>
                </a:lnTo>
                <a:lnTo>
                  <a:pt x="1642034" y="1289466"/>
                </a:lnTo>
                <a:lnTo>
                  <a:pt x="1642034" y="1289466"/>
                </a:lnTo>
                <a:lnTo>
                  <a:pt x="1698906" y="1210331"/>
                </a:lnTo>
                <a:lnTo>
                  <a:pt x="1791148" y="1240600"/>
                </a:lnTo>
                <a:close/>
                <a:moveTo>
                  <a:pt x="1715573" y="1423623"/>
                </a:moveTo>
                <a:lnTo>
                  <a:pt x="1715573" y="1423623"/>
                </a:lnTo>
                <a:lnTo>
                  <a:pt x="1630456" y="1451455"/>
                </a:lnTo>
                <a:lnTo>
                  <a:pt x="1630456" y="1541235"/>
                </a:lnTo>
                <a:lnTo>
                  <a:pt x="1545340" y="1423110"/>
                </a:lnTo>
                <a:lnTo>
                  <a:pt x="1630456" y="1305113"/>
                </a:lnTo>
                <a:lnTo>
                  <a:pt x="1630456" y="1394893"/>
                </a:lnTo>
                <a:close/>
                <a:moveTo>
                  <a:pt x="1631092" y="1285618"/>
                </a:moveTo>
                <a:lnTo>
                  <a:pt x="1631092" y="1285618"/>
                </a:lnTo>
                <a:lnTo>
                  <a:pt x="1538851" y="1413875"/>
                </a:lnTo>
                <a:lnTo>
                  <a:pt x="1446609" y="1285618"/>
                </a:lnTo>
                <a:lnTo>
                  <a:pt x="1446609" y="1187886"/>
                </a:lnTo>
                <a:lnTo>
                  <a:pt x="1538851" y="1157746"/>
                </a:lnTo>
                <a:lnTo>
                  <a:pt x="1631220" y="1187886"/>
                </a:lnTo>
                <a:close/>
                <a:moveTo>
                  <a:pt x="1531726" y="1423366"/>
                </a:moveTo>
                <a:lnTo>
                  <a:pt x="1446482" y="1541491"/>
                </a:lnTo>
                <a:lnTo>
                  <a:pt x="1446482" y="1451711"/>
                </a:lnTo>
                <a:lnTo>
                  <a:pt x="1361365" y="1423495"/>
                </a:lnTo>
                <a:lnTo>
                  <a:pt x="1361365" y="1423495"/>
                </a:lnTo>
                <a:lnTo>
                  <a:pt x="1446355" y="1395663"/>
                </a:lnTo>
                <a:lnTo>
                  <a:pt x="1446355" y="1305883"/>
                </a:lnTo>
                <a:close/>
                <a:moveTo>
                  <a:pt x="1435031" y="1289466"/>
                </a:moveTo>
                <a:lnTo>
                  <a:pt x="1435031" y="1387198"/>
                </a:lnTo>
                <a:lnTo>
                  <a:pt x="1342917" y="1417466"/>
                </a:lnTo>
                <a:lnTo>
                  <a:pt x="1193676" y="1368600"/>
                </a:lnTo>
                <a:lnTo>
                  <a:pt x="1285918" y="1240343"/>
                </a:lnTo>
                <a:lnTo>
                  <a:pt x="1378032" y="1210075"/>
                </a:lnTo>
                <a:lnTo>
                  <a:pt x="1435031" y="1289209"/>
                </a:lnTo>
                <a:close/>
                <a:moveTo>
                  <a:pt x="1267342" y="1246628"/>
                </a:moveTo>
                <a:lnTo>
                  <a:pt x="1182225" y="1364753"/>
                </a:lnTo>
                <a:lnTo>
                  <a:pt x="1129552" y="1347566"/>
                </a:lnTo>
                <a:lnTo>
                  <a:pt x="1129552" y="1291775"/>
                </a:lnTo>
                <a:close/>
                <a:moveTo>
                  <a:pt x="1175100" y="1374885"/>
                </a:moveTo>
                <a:lnTo>
                  <a:pt x="1139858" y="1423623"/>
                </a:lnTo>
                <a:lnTo>
                  <a:pt x="1139858" y="1423623"/>
                </a:lnTo>
                <a:lnTo>
                  <a:pt x="1175100" y="1472874"/>
                </a:lnTo>
                <a:lnTo>
                  <a:pt x="1118101" y="1491471"/>
                </a:lnTo>
                <a:lnTo>
                  <a:pt x="1118101" y="1552008"/>
                </a:lnTo>
                <a:lnTo>
                  <a:pt x="1061103" y="1533283"/>
                </a:lnTo>
                <a:lnTo>
                  <a:pt x="1025860" y="1582149"/>
                </a:lnTo>
                <a:lnTo>
                  <a:pt x="990744" y="1533283"/>
                </a:lnTo>
                <a:lnTo>
                  <a:pt x="933745" y="1552008"/>
                </a:lnTo>
                <a:lnTo>
                  <a:pt x="933745" y="1491471"/>
                </a:lnTo>
                <a:lnTo>
                  <a:pt x="876746" y="1472874"/>
                </a:lnTo>
                <a:lnTo>
                  <a:pt x="911862" y="1424008"/>
                </a:lnTo>
                <a:lnTo>
                  <a:pt x="911862" y="1424008"/>
                </a:lnTo>
                <a:lnTo>
                  <a:pt x="876746" y="1375270"/>
                </a:lnTo>
                <a:lnTo>
                  <a:pt x="933745" y="1356544"/>
                </a:lnTo>
                <a:lnTo>
                  <a:pt x="933745" y="1296135"/>
                </a:lnTo>
                <a:lnTo>
                  <a:pt x="990744" y="1314861"/>
                </a:lnTo>
                <a:lnTo>
                  <a:pt x="1025860" y="1265995"/>
                </a:lnTo>
                <a:lnTo>
                  <a:pt x="1061103" y="1314861"/>
                </a:lnTo>
                <a:lnTo>
                  <a:pt x="1118101" y="1296135"/>
                </a:lnTo>
                <a:lnTo>
                  <a:pt x="1118101" y="1356544"/>
                </a:lnTo>
                <a:close/>
                <a:moveTo>
                  <a:pt x="869749" y="1365009"/>
                </a:moveTo>
                <a:lnTo>
                  <a:pt x="784632" y="1246884"/>
                </a:lnTo>
                <a:lnTo>
                  <a:pt x="922422" y="1292031"/>
                </a:lnTo>
                <a:lnTo>
                  <a:pt x="922422" y="1347823"/>
                </a:lnTo>
                <a:close/>
                <a:moveTo>
                  <a:pt x="933364" y="1283694"/>
                </a:moveTo>
                <a:lnTo>
                  <a:pt x="933364" y="1137353"/>
                </a:lnTo>
                <a:lnTo>
                  <a:pt x="1018480" y="1255478"/>
                </a:lnTo>
                <a:lnTo>
                  <a:pt x="985910" y="1300624"/>
                </a:lnTo>
                <a:close/>
                <a:moveTo>
                  <a:pt x="1032603" y="1255734"/>
                </a:moveTo>
                <a:lnTo>
                  <a:pt x="1117720" y="1137609"/>
                </a:lnTo>
                <a:lnTo>
                  <a:pt x="1117720" y="1283694"/>
                </a:lnTo>
                <a:lnTo>
                  <a:pt x="1065174" y="1300881"/>
                </a:lnTo>
                <a:close/>
                <a:moveTo>
                  <a:pt x="1117720" y="1117986"/>
                </a:moveTo>
                <a:lnTo>
                  <a:pt x="1025478" y="1246243"/>
                </a:lnTo>
                <a:lnTo>
                  <a:pt x="933364" y="1117986"/>
                </a:lnTo>
                <a:lnTo>
                  <a:pt x="933364" y="1020254"/>
                </a:lnTo>
                <a:lnTo>
                  <a:pt x="1025478" y="989985"/>
                </a:lnTo>
                <a:lnTo>
                  <a:pt x="1117720" y="1020254"/>
                </a:lnTo>
                <a:close/>
                <a:moveTo>
                  <a:pt x="858171" y="1368600"/>
                </a:moveTo>
                <a:lnTo>
                  <a:pt x="708930" y="1417466"/>
                </a:lnTo>
                <a:lnTo>
                  <a:pt x="616688" y="1387198"/>
                </a:lnTo>
                <a:lnTo>
                  <a:pt x="616688" y="1289466"/>
                </a:lnTo>
                <a:lnTo>
                  <a:pt x="616688" y="1289466"/>
                </a:lnTo>
                <a:lnTo>
                  <a:pt x="674324" y="1210331"/>
                </a:lnTo>
                <a:lnTo>
                  <a:pt x="766565" y="1240600"/>
                </a:lnTo>
                <a:close/>
                <a:moveTo>
                  <a:pt x="865296" y="1378348"/>
                </a:moveTo>
                <a:lnTo>
                  <a:pt x="897739" y="1423366"/>
                </a:lnTo>
                <a:lnTo>
                  <a:pt x="897739" y="1423366"/>
                </a:lnTo>
                <a:lnTo>
                  <a:pt x="865168" y="1468641"/>
                </a:lnTo>
                <a:lnTo>
                  <a:pt x="727378" y="1423495"/>
                </a:lnTo>
                <a:lnTo>
                  <a:pt x="727378" y="1423495"/>
                </a:lnTo>
                <a:close/>
                <a:moveTo>
                  <a:pt x="858171" y="1478389"/>
                </a:moveTo>
                <a:lnTo>
                  <a:pt x="765929" y="1606646"/>
                </a:lnTo>
                <a:lnTo>
                  <a:pt x="674324" y="1636530"/>
                </a:lnTo>
                <a:lnTo>
                  <a:pt x="617325" y="1557523"/>
                </a:lnTo>
                <a:lnTo>
                  <a:pt x="617325" y="1460048"/>
                </a:lnTo>
                <a:lnTo>
                  <a:pt x="709566" y="1429779"/>
                </a:lnTo>
                <a:close/>
                <a:moveTo>
                  <a:pt x="669362" y="1650125"/>
                </a:moveTo>
                <a:lnTo>
                  <a:pt x="754478" y="1622293"/>
                </a:lnTo>
                <a:lnTo>
                  <a:pt x="701932" y="1695272"/>
                </a:lnTo>
                <a:lnTo>
                  <a:pt x="754478" y="1767865"/>
                </a:lnTo>
                <a:lnTo>
                  <a:pt x="669362" y="1739905"/>
                </a:lnTo>
                <a:lnTo>
                  <a:pt x="616688" y="1813012"/>
                </a:lnTo>
                <a:lnTo>
                  <a:pt x="616688" y="1723232"/>
                </a:lnTo>
                <a:lnTo>
                  <a:pt x="531572" y="1695400"/>
                </a:lnTo>
                <a:lnTo>
                  <a:pt x="616688" y="1667440"/>
                </a:lnTo>
                <a:lnTo>
                  <a:pt x="616688" y="1577660"/>
                </a:lnTo>
                <a:close/>
                <a:moveTo>
                  <a:pt x="616688" y="2003345"/>
                </a:moveTo>
                <a:lnTo>
                  <a:pt x="754478" y="1958199"/>
                </a:lnTo>
                <a:lnTo>
                  <a:pt x="669362" y="2076324"/>
                </a:lnTo>
                <a:lnTo>
                  <a:pt x="616688" y="2059137"/>
                </a:lnTo>
                <a:close/>
                <a:moveTo>
                  <a:pt x="674324" y="2089919"/>
                </a:moveTo>
                <a:lnTo>
                  <a:pt x="812114" y="2134937"/>
                </a:lnTo>
                <a:lnTo>
                  <a:pt x="674324" y="2180084"/>
                </a:lnTo>
                <a:lnTo>
                  <a:pt x="641880" y="2134937"/>
                </a:lnTo>
                <a:close/>
                <a:moveTo>
                  <a:pt x="755115" y="2311804"/>
                </a:moveTo>
                <a:lnTo>
                  <a:pt x="617325" y="2266658"/>
                </a:lnTo>
                <a:lnTo>
                  <a:pt x="617325" y="2210866"/>
                </a:lnTo>
                <a:lnTo>
                  <a:pt x="669998" y="2193679"/>
                </a:lnTo>
                <a:close/>
                <a:moveTo>
                  <a:pt x="766565" y="2327708"/>
                </a:moveTo>
                <a:lnTo>
                  <a:pt x="823564" y="2406714"/>
                </a:lnTo>
                <a:lnTo>
                  <a:pt x="765929" y="2486106"/>
                </a:lnTo>
                <a:lnTo>
                  <a:pt x="765929" y="2486106"/>
                </a:lnTo>
                <a:lnTo>
                  <a:pt x="674324" y="2516118"/>
                </a:lnTo>
                <a:lnTo>
                  <a:pt x="617325" y="2436983"/>
                </a:lnTo>
                <a:lnTo>
                  <a:pt x="617325" y="2278842"/>
                </a:lnTo>
                <a:close/>
                <a:moveTo>
                  <a:pt x="617325" y="2712480"/>
                </a:moveTo>
                <a:lnTo>
                  <a:pt x="617325" y="2712480"/>
                </a:lnTo>
                <a:lnTo>
                  <a:pt x="674324" y="2633345"/>
                </a:lnTo>
                <a:lnTo>
                  <a:pt x="766565" y="2663614"/>
                </a:lnTo>
                <a:lnTo>
                  <a:pt x="858807" y="2791871"/>
                </a:lnTo>
                <a:lnTo>
                  <a:pt x="709566" y="2840737"/>
                </a:lnTo>
                <a:lnTo>
                  <a:pt x="617325" y="2810468"/>
                </a:lnTo>
                <a:close/>
                <a:moveTo>
                  <a:pt x="865168" y="2801362"/>
                </a:moveTo>
                <a:lnTo>
                  <a:pt x="897612" y="2846380"/>
                </a:lnTo>
                <a:lnTo>
                  <a:pt x="897612" y="2846380"/>
                </a:lnTo>
                <a:lnTo>
                  <a:pt x="865168" y="2891655"/>
                </a:lnTo>
                <a:lnTo>
                  <a:pt x="727506" y="2846508"/>
                </a:lnTo>
                <a:lnTo>
                  <a:pt x="727506" y="2846508"/>
                </a:lnTo>
                <a:close/>
                <a:moveTo>
                  <a:pt x="858043" y="2901403"/>
                </a:moveTo>
                <a:lnTo>
                  <a:pt x="765802" y="3029660"/>
                </a:lnTo>
                <a:lnTo>
                  <a:pt x="674324" y="3059543"/>
                </a:lnTo>
                <a:lnTo>
                  <a:pt x="617325" y="2980537"/>
                </a:lnTo>
                <a:lnTo>
                  <a:pt x="617325" y="2882805"/>
                </a:lnTo>
                <a:lnTo>
                  <a:pt x="709566" y="2852537"/>
                </a:lnTo>
                <a:close/>
                <a:moveTo>
                  <a:pt x="669362" y="3073139"/>
                </a:moveTo>
                <a:lnTo>
                  <a:pt x="754478" y="3045307"/>
                </a:lnTo>
                <a:lnTo>
                  <a:pt x="701932" y="3118286"/>
                </a:lnTo>
                <a:lnTo>
                  <a:pt x="754478" y="3191520"/>
                </a:lnTo>
                <a:lnTo>
                  <a:pt x="669362" y="3163560"/>
                </a:lnTo>
                <a:lnTo>
                  <a:pt x="616688" y="3236667"/>
                </a:lnTo>
                <a:lnTo>
                  <a:pt x="616688" y="3146887"/>
                </a:lnTo>
                <a:lnTo>
                  <a:pt x="531572" y="3118927"/>
                </a:lnTo>
                <a:lnTo>
                  <a:pt x="616688" y="3091095"/>
                </a:lnTo>
                <a:lnTo>
                  <a:pt x="616688" y="3001315"/>
                </a:lnTo>
                <a:close/>
                <a:moveTo>
                  <a:pt x="616688" y="3426359"/>
                </a:moveTo>
                <a:lnTo>
                  <a:pt x="754478" y="3381213"/>
                </a:lnTo>
                <a:lnTo>
                  <a:pt x="669362" y="3499338"/>
                </a:lnTo>
                <a:lnTo>
                  <a:pt x="616688" y="3482023"/>
                </a:lnTo>
                <a:close/>
                <a:moveTo>
                  <a:pt x="674324" y="3512933"/>
                </a:moveTo>
                <a:lnTo>
                  <a:pt x="812114" y="3557951"/>
                </a:lnTo>
                <a:lnTo>
                  <a:pt x="674324" y="3603098"/>
                </a:lnTo>
                <a:lnTo>
                  <a:pt x="641880" y="3557951"/>
                </a:lnTo>
                <a:close/>
                <a:moveTo>
                  <a:pt x="755115" y="3734818"/>
                </a:moveTo>
                <a:lnTo>
                  <a:pt x="617325" y="3689671"/>
                </a:lnTo>
                <a:lnTo>
                  <a:pt x="617325" y="3633879"/>
                </a:lnTo>
                <a:lnTo>
                  <a:pt x="669998" y="3616693"/>
                </a:lnTo>
                <a:close/>
                <a:moveTo>
                  <a:pt x="766565" y="3750722"/>
                </a:moveTo>
                <a:lnTo>
                  <a:pt x="823564" y="3829728"/>
                </a:lnTo>
                <a:lnTo>
                  <a:pt x="766565" y="3908863"/>
                </a:lnTo>
                <a:lnTo>
                  <a:pt x="766565" y="3908863"/>
                </a:lnTo>
                <a:lnTo>
                  <a:pt x="674324" y="3939132"/>
                </a:lnTo>
                <a:lnTo>
                  <a:pt x="617325" y="3859997"/>
                </a:lnTo>
                <a:lnTo>
                  <a:pt x="617325" y="3701856"/>
                </a:lnTo>
                <a:close/>
                <a:moveTo>
                  <a:pt x="617325" y="4135493"/>
                </a:moveTo>
                <a:lnTo>
                  <a:pt x="617325" y="4135493"/>
                </a:lnTo>
                <a:lnTo>
                  <a:pt x="674324" y="4056359"/>
                </a:lnTo>
                <a:lnTo>
                  <a:pt x="766565" y="4086627"/>
                </a:lnTo>
                <a:lnTo>
                  <a:pt x="858807" y="4214885"/>
                </a:lnTo>
                <a:lnTo>
                  <a:pt x="709566" y="4263751"/>
                </a:lnTo>
                <a:lnTo>
                  <a:pt x="617325" y="4233610"/>
                </a:lnTo>
                <a:close/>
                <a:moveTo>
                  <a:pt x="865168" y="4224376"/>
                </a:moveTo>
                <a:lnTo>
                  <a:pt x="897739" y="4268881"/>
                </a:lnTo>
                <a:lnTo>
                  <a:pt x="897739" y="4268881"/>
                </a:lnTo>
                <a:lnTo>
                  <a:pt x="865168" y="4314669"/>
                </a:lnTo>
                <a:lnTo>
                  <a:pt x="727378" y="4269522"/>
                </a:lnTo>
                <a:lnTo>
                  <a:pt x="727378" y="4269522"/>
                </a:lnTo>
                <a:close/>
                <a:moveTo>
                  <a:pt x="858043" y="4324416"/>
                </a:moveTo>
                <a:lnTo>
                  <a:pt x="765802" y="4452673"/>
                </a:lnTo>
                <a:lnTo>
                  <a:pt x="674324" y="4482557"/>
                </a:lnTo>
                <a:lnTo>
                  <a:pt x="617325" y="4403551"/>
                </a:lnTo>
                <a:lnTo>
                  <a:pt x="617325" y="4305819"/>
                </a:lnTo>
                <a:lnTo>
                  <a:pt x="709566" y="4275550"/>
                </a:lnTo>
                <a:close/>
                <a:moveTo>
                  <a:pt x="669362" y="4496153"/>
                </a:moveTo>
                <a:lnTo>
                  <a:pt x="754478" y="4468321"/>
                </a:lnTo>
                <a:lnTo>
                  <a:pt x="701932" y="4541299"/>
                </a:lnTo>
                <a:lnTo>
                  <a:pt x="754478" y="4614277"/>
                </a:lnTo>
                <a:lnTo>
                  <a:pt x="669362" y="4586318"/>
                </a:lnTo>
                <a:lnTo>
                  <a:pt x="616688" y="4659296"/>
                </a:lnTo>
                <a:lnTo>
                  <a:pt x="616688" y="4569516"/>
                </a:lnTo>
                <a:lnTo>
                  <a:pt x="531572" y="4541556"/>
                </a:lnTo>
                <a:lnTo>
                  <a:pt x="616688" y="4513724"/>
                </a:lnTo>
                <a:lnTo>
                  <a:pt x="616688" y="4423944"/>
                </a:lnTo>
                <a:close/>
                <a:moveTo>
                  <a:pt x="616688" y="4849245"/>
                </a:moveTo>
                <a:lnTo>
                  <a:pt x="754478" y="4804226"/>
                </a:lnTo>
                <a:lnTo>
                  <a:pt x="669362" y="4922993"/>
                </a:lnTo>
                <a:lnTo>
                  <a:pt x="616688" y="4905678"/>
                </a:lnTo>
                <a:close/>
                <a:moveTo>
                  <a:pt x="674324" y="4935818"/>
                </a:moveTo>
                <a:lnTo>
                  <a:pt x="812114" y="4980965"/>
                </a:lnTo>
                <a:lnTo>
                  <a:pt x="674324" y="5025598"/>
                </a:lnTo>
                <a:lnTo>
                  <a:pt x="641880" y="4980452"/>
                </a:lnTo>
                <a:close/>
                <a:moveTo>
                  <a:pt x="755115" y="5157832"/>
                </a:moveTo>
                <a:lnTo>
                  <a:pt x="617325" y="5112685"/>
                </a:lnTo>
                <a:lnTo>
                  <a:pt x="617325" y="5056893"/>
                </a:lnTo>
                <a:lnTo>
                  <a:pt x="669998" y="5039707"/>
                </a:lnTo>
                <a:close/>
                <a:moveTo>
                  <a:pt x="766565" y="5173735"/>
                </a:moveTo>
                <a:lnTo>
                  <a:pt x="823564" y="5252742"/>
                </a:lnTo>
                <a:lnTo>
                  <a:pt x="766565" y="5331748"/>
                </a:lnTo>
                <a:lnTo>
                  <a:pt x="766565" y="5331748"/>
                </a:lnTo>
                <a:lnTo>
                  <a:pt x="674324" y="5362017"/>
                </a:lnTo>
                <a:lnTo>
                  <a:pt x="617325" y="5283011"/>
                </a:lnTo>
                <a:lnTo>
                  <a:pt x="617325" y="5124869"/>
                </a:lnTo>
                <a:close/>
                <a:moveTo>
                  <a:pt x="617325" y="5558507"/>
                </a:moveTo>
                <a:lnTo>
                  <a:pt x="617325" y="5558507"/>
                </a:lnTo>
                <a:lnTo>
                  <a:pt x="674324" y="5479372"/>
                </a:lnTo>
                <a:lnTo>
                  <a:pt x="766565" y="5509641"/>
                </a:lnTo>
                <a:lnTo>
                  <a:pt x="858807" y="5637898"/>
                </a:lnTo>
                <a:lnTo>
                  <a:pt x="709566" y="5686764"/>
                </a:lnTo>
                <a:lnTo>
                  <a:pt x="617325" y="5656624"/>
                </a:lnTo>
                <a:close/>
                <a:moveTo>
                  <a:pt x="865168" y="5647390"/>
                </a:moveTo>
                <a:lnTo>
                  <a:pt x="897739" y="5692536"/>
                </a:lnTo>
                <a:lnTo>
                  <a:pt x="897739" y="5692536"/>
                </a:lnTo>
                <a:lnTo>
                  <a:pt x="865168" y="5737554"/>
                </a:lnTo>
                <a:lnTo>
                  <a:pt x="727506" y="5692536"/>
                </a:lnTo>
                <a:lnTo>
                  <a:pt x="727506" y="5692536"/>
                </a:lnTo>
                <a:close/>
                <a:moveTo>
                  <a:pt x="858043" y="5747430"/>
                </a:moveTo>
                <a:lnTo>
                  <a:pt x="765802" y="5875687"/>
                </a:lnTo>
                <a:lnTo>
                  <a:pt x="674324" y="5905571"/>
                </a:lnTo>
                <a:lnTo>
                  <a:pt x="617325" y="5826565"/>
                </a:lnTo>
                <a:lnTo>
                  <a:pt x="617325" y="5728833"/>
                </a:lnTo>
                <a:lnTo>
                  <a:pt x="709566" y="5698564"/>
                </a:lnTo>
                <a:close/>
                <a:moveTo>
                  <a:pt x="784377" y="5869274"/>
                </a:moveTo>
                <a:lnTo>
                  <a:pt x="869494" y="5751150"/>
                </a:lnTo>
                <a:lnTo>
                  <a:pt x="922167" y="5768464"/>
                </a:lnTo>
                <a:lnTo>
                  <a:pt x="922167" y="5824128"/>
                </a:lnTo>
                <a:close/>
                <a:moveTo>
                  <a:pt x="876619" y="5741017"/>
                </a:moveTo>
                <a:lnTo>
                  <a:pt x="911862" y="5692536"/>
                </a:lnTo>
                <a:lnTo>
                  <a:pt x="911862" y="5692536"/>
                </a:lnTo>
                <a:lnTo>
                  <a:pt x="876746" y="5643798"/>
                </a:lnTo>
                <a:lnTo>
                  <a:pt x="933745" y="5625072"/>
                </a:lnTo>
                <a:lnTo>
                  <a:pt x="933745" y="5564279"/>
                </a:lnTo>
                <a:lnTo>
                  <a:pt x="990744" y="5583004"/>
                </a:lnTo>
                <a:lnTo>
                  <a:pt x="1025860" y="5534138"/>
                </a:lnTo>
                <a:lnTo>
                  <a:pt x="1061103" y="5583004"/>
                </a:lnTo>
                <a:lnTo>
                  <a:pt x="1118101" y="5564279"/>
                </a:lnTo>
                <a:lnTo>
                  <a:pt x="1118101" y="5624688"/>
                </a:lnTo>
                <a:lnTo>
                  <a:pt x="1175100" y="5643414"/>
                </a:lnTo>
                <a:lnTo>
                  <a:pt x="1139858" y="5692536"/>
                </a:lnTo>
                <a:lnTo>
                  <a:pt x="1139858" y="5692536"/>
                </a:lnTo>
                <a:lnTo>
                  <a:pt x="1175100" y="5741402"/>
                </a:lnTo>
                <a:lnTo>
                  <a:pt x="1118101" y="5759999"/>
                </a:lnTo>
                <a:lnTo>
                  <a:pt x="1118101" y="5820793"/>
                </a:lnTo>
                <a:lnTo>
                  <a:pt x="1061103" y="5802196"/>
                </a:lnTo>
                <a:lnTo>
                  <a:pt x="1025860" y="5851062"/>
                </a:lnTo>
                <a:lnTo>
                  <a:pt x="990744" y="5802196"/>
                </a:lnTo>
                <a:lnTo>
                  <a:pt x="933745" y="5820793"/>
                </a:lnTo>
                <a:lnTo>
                  <a:pt x="933745" y="5760384"/>
                </a:lnTo>
                <a:close/>
                <a:moveTo>
                  <a:pt x="1118356" y="5832208"/>
                </a:moveTo>
                <a:lnTo>
                  <a:pt x="1118356" y="5978549"/>
                </a:lnTo>
                <a:lnTo>
                  <a:pt x="1033239" y="5860425"/>
                </a:lnTo>
                <a:lnTo>
                  <a:pt x="1065810" y="5815406"/>
                </a:lnTo>
                <a:close/>
                <a:moveTo>
                  <a:pt x="1019117" y="5860040"/>
                </a:moveTo>
                <a:lnTo>
                  <a:pt x="934000" y="5978165"/>
                </a:lnTo>
                <a:lnTo>
                  <a:pt x="934000" y="5832593"/>
                </a:lnTo>
                <a:lnTo>
                  <a:pt x="986546" y="5815406"/>
                </a:lnTo>
                <a:close/>
                <a:moveTo>
                  <a:pt x="934000" y="5997788"/>
                </a:moveTo>
                <a:lnTo>
                  <a:pt x="1026114" y="5869531"/>
                </a:lnTo>
                <a:lnTo>
                  <a:pt x="1118356" y="5997788"/>
                </a:lnTo>
                <a:lnTo>
                  <a:pt x="1118356" y="6095648"/>
                </a:lnTo>
                <a:lnTo>
                  <a:pt x="1026114" y="6125789"/>
                </a:lnTo>
                <a:lnTo>
                  <a:pt x="934000" y="6095648"/>
                </a:lnTo>
                <a:close/>
                <a:moveTo>
                  <a:pt x="1193930" y="5747045"/>
                </a:moveTo>
                <a:lnTo>
                  <a:pt x="1343171" y="5698179"/>
                </a:lnTo>
                <a:lnTo>
                  <a:pt x="1435286" y="5728448"/>
                </a:lnTo>
                <a:lnTo>
                  <a:pt x="1435286" y="5826180"/>
                </a:lnTo>
                <a:lnTo>
                  <a:pt x="1378287" y="5905186"/>
                </a:lnTo>
                <a:lnTo>
                  <a:pt x="1286172" y="5875046"/>
                </a:lnTo>
                <a:close/>
                <a:moveTo>
                  <a:pt x="1361365" y="5692536"/>
                </a:moveTo>
                <a:lnTo>
                  <a:pt x="1361365" y="5692536"/>
                </a:lnTo>
                <a:lnTo>
                  <a:pt x="1446355" y="5664704"/>
                </a:lnTo>
                <a:lnTo>
                  <a:pt x="1446355" y="5574924"/>
                </a:lnTo>
                <a:lnTo>
                  <a:pt x="1531599" y="5692921"/>
                </a:lnTo>
                <a:lnTo>
                  <a:pt x="1446355" y="5811045"/>
                </a:lnTo>
                <a:lnTo>
                  <a:pt x="1446355" y="5721265"/>
                </a:lnTo>
                <a:close/>
                <a:moveTo>
                  <a:pt x="1446482" y="5830284"/>
                </a:moveTo>
                <a:lnTo>
                  <a:pt x="1446482" y="5830284"/>
                </a:lnTo>
                <a:lnTo>
                  <a:pt x="1538724" y="5702027"/>
                </a:lnTo>
                <a:lnTo>
                  <a:pt x="1630965" y="5830284"/>
                </a:lnTo>
                <a:lnTo>
                  <a:pt x="1630965" y="5928144"/>
                </a:lnTo>
                <a:lnTo>
                  <a:pt x="1538724" y="5958285"/>
                </a:lnTo>
                <a:lnTo>
                  <a:pt x="1446482" y="5928144"/>
                </a:lnTo>
                <a:close/>
                <a:moveTo>
                  <a:pt x="1545848" y="5692536"/>
                </a:moveTo>
                <a:lnTo>
                  <a:pt x="1630965" y="5574539"/>
                </a:lnTo>
                <a:lnTo>
                  <a:pt x="1630965" y="5664319"/>
                </a:lnTo>
                <a:lnTo>
                  <a:pt x="1715955" y="5692151"/>
                </a:lnTo>
                <a:lnTo>
                  <a:pt x="1715955" y="5692151"/>
                </a:lnTo>
                <a:lnTo>
                  <a:pt x="1630838" y="5719983"/>
                </a:lnTo>
                <a:lnTo>
                  <a:pt x="1630838" y="5809763"/>
                </a:lnTo>
                <a:close/>
                <a:moveTo>
                  <a:pt x="1642416" y="5728961"/>
                </a:moveTo>
                <a:lnTo>
                  <a:pt x="1734658" y="5698692"/>
                </a:lnTo>
                <a:lnTo>
                  <a:pt x="1883898" y="5747558"/>
                </a:lnTo>
                <a:lnTo>
                  <a:pt x="1791657" y="5875816"/>
                </a:lnTo>
                <a:lnTo>
                  <a:pt x="1699415" y="5905956"/>
                </a:lnTo>
                <a:lnTo>
                  <a:pt x="1642416" y="5826950"/>
                </a:lnTo>
                <a:close/>
                <a:moveTo>
                  <a:pt x="1810232" y="5869403"/>
                </a:moveTo>
                <a:lnTo>
                  <a:pt x="1895349" y="5751278"/>
                </a:lnTo>
                <a:lnTo>
                  <a:pt x="1947895" y="5768592"/>
                </a:lnTo>
                <a:lnTo>
                  <a:pt x="1947895" y="5824256"/>
                </a:lnTo>
                <a:close/>
                <a:moveTo>
                  <a:pt x="1902347" y="5741146"/>
                </a:moveTo>
                <a:lnTo>
                  <a:pt x="1937589" y="5692280"/>
                </a:lnTo>
                <a:lnTo>
                  <a:pt x="1937589" y="5692280"/>
                </a:lnTo>
                <a:lnTo>
                  <a:pt x="1902347" y="5643542"/>
                </a:lnTo>
                <a:lnTo>
                  <a:pt x="1959346" y="5624816"/>
                </a:lnTo>
                <a:lnTo>
                  <a:pt x="1959346" y="5564279"/>
                </a:lnTo>
                <a:lnTo>
                  <a:pt x="2016345" y="5583004"/>
                </a:lnTo>
                <a:lnTo>
                  <a:pt x="2051587" y="5534138"/>
                </a:lnTo>
                <a:lnTo>
                  <a:pt x="2086830" y="5583004"/>
                </a:lnTo>
                <a:lnTo>
                  <a:pt x="2143829" y="5564279"/>
                </a:lnTo>
                <a:lnTo>
                  <a:pt x="2143829" y="5624688"/>
                </a:lnTo>
                <a:lnTo>
                  <a:pt x="2200828" y="5643414"/>
                </a:lnTo>
                <a:lnTo>
                  <a:pt x="2165585" y="5692151"/>
                </a:lnTo>
                <a:lnTo>
                  <a:pt x="2165585" y="5692151"/>
                </a:lnTo>
                <a:lnTo>
                  <a:pt x="2200828" y="5741017"/>
                </a:lnTo>
                <a:lnTo>
                  <a:pt x="2143829" y="5759615"/>
                </a:lnTo>
                <a:lnTo>
                  <a:pt x="2143829" y="5820793"/>
                </a:lnTo>
                <a:lnTo>
                  <a:pt x="2086576" y="5801811"/>
                </a:lnTo>
                <a:lnTo>
                  <a:pt x="2051333" y="5850677"/>
                </a:lnTo>
                <a:lnTo>
                  <a:pt x="2016090" y="5801811"/>
                </a:lnTo>
                <a:lnTo>
                  <a:pt x="1959346" y="5820793"/>
                </a:lnTo>
                <a:lnTo>
                  <a:pt x="1959346" y="5760384"/>
                </a:lnTo>
                <a:close/>
                <a:moveTo>
                  <a:pt x="2144084" y="5832336"/>
                </a:moveTo>
                <a:lnTo>
                  <a:pt x="2144084" y="5978549"/>
                </a:lnTo>
                <a:lnTo>
                  <a:pt x="2058967" y="5860425"/>
                </a:lnTo>
                <a:lnTo>
                  <a:pt x="2091410" y="5815406"/>
                </a:lnTo>
                <a:close/>
                <a:moveTo>
                  <a:pt x="2044844" y="5860168"/>
                </a:moveTo>
                <a:lnTo>
                  <a:pt x="1959346" y="5978549"/>
                </a:lnTo>
                <a:lnTo>
                  <a:pt x="1959346" y="5832593"/>
                </a:lnTo>
                <a:lnTo>
                  <a:pt x="2012019" y="5815406"/>
                </a:lnTo>
                <a:close/>
                <a:moveTo>
                  <a:pt x="1959346" y="5998173"/>
                </a:moveTo>
                <a:lnTo>
                  <a:pt x="2051587" y="5869915"/>
                </a:lnTo>
                <a:lnTo>
                  <a:pt x="2143829" y="5998173"/>
                </a:lnTo>
                <a:lnTo>
                  <a:pt x="2143829" y="6096033"/>
                </a:lnTo>
                <a:lnTo>
                  <a:pt x="2051587" y="6126173"/>
                </a:lnTo>
                <a:lnTo>
                  <a:pt x="1959346" y="6096033"/>
                </a:lnTo>
                <a:close/>
                <a:moveTo>
                  <a:pt x="2219404" y="5747430"/>
                </a:moveTo>
                <a:lnTo>
                  <a:pt x="2368517" y="5698564"/>
                </a:lnTo>
                <a:lnTo>
                  <a:pt x="2460759" y="5728833"/>
                </a:lnTo>
                <a:lnTo>
                  <a:pt x="2460759" y="5826565"/>
                </a:lnTo>
                <a:lnTo>
                  <a:pt x="2403760" y="5905571"/>
                </a:lnTo>
                <a:lnTo>
                  <a:pt x="2311518" y="5875431"/>
                </a:lnTo>
                <a:close/>
                <a:moveTo>
                  <a:pt x="2387093" y="5692536"/>
                </a:moveTo>
                <a:lnTo>
                  <a:pt x="2387093" y="5692536"/>
                </a:lnTo>
                <a:lnTo>
                  <a:pt x="2472082" y="5664704"/>
                </a:lnTo>
                <a:lnTo>
                  <a:pt x="2472082" y="5574924"/>
                </a:lnTo>
                <a:lnTo>
                  <a:pt x="2557326" y="5692536"/>
                </a:lnTo>
                <a:lnTo>
                  <a:pt x="2472082" y="5810661"/>
                </a:lnTo>
                <a:lnTo>
                  <a:pt x="2472082" y="5720881"/>
                </a:lnTo>
                <a:close/>
                <a:moveTo>
                  <a:pt x="2472209" y="5830284"/>
                </a:moveTo>
                <a:lnTo>
                  <a:pt x="2472209" y="5830284"/>
                </a:lnTo>
                <a:lnTo>
                  <a:pt x="2564451" y="5702027"/>
                </a:lnTo>
                <a:lnTo>
                  <a:pt x="2656693" y="5830284"/>
                </a:lnTo>
                <a:lnTo>
                  <a:pt x="2656693" y="5928144"/>
                </a:lnTo>
                <a:lnTo>
                  <a:pt x="2564451" y="5958285"/>
                </a:lnTo>
                <a:lnTo>
                  <a:pt x="2472209" y="5928144"/>
                </a:lnTo>
                <a:close/>
                <a:moveTo>
                  <a:pt x="2571576" y="5692536"/>
                </a:moveTo>
                <a:lnTo>
                  <a:pt x="2656693" y="5574539"/>
                </a:lnTo>
                <a:lnTo>
                  <a:pt x="2656693" y="5664319"/>
                </a:lnTo>
                <a:lnTo>
                  <a:pt x="2741682" y="5692151"/>
                </a:lnTo>
                <a:lnTo>
                  <a:pt x="2741682" y="5692151"/>
                </a:lnTo>
                <a:lnTo>
                  <a:pt x="2656566" y="5719983"/>
                </a:lnTo>
                <a:lnTo>
                  <a:pt x="2656566" y="5809763"/>
                </a:lnTo>
                <a:close/>
                <a:moveTo>
                  <a:pt x="2668144" y="5728961"/>
                </a:moveTo>
                <a:lnTo>
                  <a:pt x="2760385" y="5698692"/>
                </a:lnTo>
                <a:lnTo>
                  <a:pt x="2909626" y="5747558"/>
                </a:lnTo>
                <a:lnTo>
                  <a:pt x="2817384" y="5875816"/>
                </a:lnTo>
                <a:lnTo>
                  <a:pt x="2725143" y="5905956"/>
                </a:lnTo>
                <a:lnTo>
                  <a:pt x="2668144" y="5826950"/>
                </a:lnTo>
                <a:close/>
                <a:moveTo>
                  <a:pt x="2835833" y="5869403"/>
                </a:moveTo>
                <a:lnTo>
                  <a:pt x="2921077" y="5751278"/>
                </a:lnTo>
                <a:lnTo>
                  <a:pt x="2973623" y="5768592"/>
                </a:lnTo>
                <a:lnTo>
                  <a:pt x="2973623" y="5824256"/>
                </a:lnTo>
                <a:close/>
                <a:moveTo>
                  <a:pt x="2928074" y="5741146"/>
                </a:moveTo>
                <a:lnTo>
                  <a:pt x="2963317" y="5692280"/>
                </a:lnTo>
                <a:lnTo>
                  <a:pt x="2963317" y="5692280"/>
                </a:lnTo>
                <a:lnTo>
                  <a:pt x="2928074" y="5643542"/>
                </a:lnTo>
                <a:lnTo>
                  <a:pt x="2985073" y="5624816"/>
                </a:lnTo>
                <a:lnTo>
                  <a:pt x="2985073" y="5564279"/>
                </a:lnTo>
                <a:lnTo>
                  <a:pt x="3042072" y="5583004"/>
                </a:lnTo>
                <a:lnTo>
                  <a:pt x="3077315" y="5534138"/>
                </a:lnTo>
                <a:lnTo>
                  <a:pt x="3112558" y="5583004"/>
                </a:lnTo>
                <a:lnTo>
                  <a:pt x="3169557" y="5564279"/>
                </a:lnTo>
                <a:lnTo>
                  <a:pt x="3169557" y="5624688"/>
                </a:lnTo>
                <a:lnTo>
                  <a:pt x="3226556" y="5643414"/>
                </a:lnTo>
                <a:lnTo>
                  <a:pt x="3191313" y="5692151"/>
                </a:lnTo>
                <a:lnTo>
                  <a:pt x="3191313" y="5692151"/>
                </a:lnTo>
                <a:lnTo>
                  <a:pt x="3226556" y="5741017"/>
                </a:lnTo>
                <a:lnTo>
                  <a:pt x="3169557" y="5759615"/>
                </a:lnTo>
                <a:lnTo>
                  <a:pt x="3169557" y="5820793"/>
                </a:lnTo>
                <a:lnTo>
                  <a:pt x="3112558" y="5802196"/>
                </a:lnTo>
                <a:lnTo>
                  <a:pt x="3077315" y="5851062"/>
                </a:lnTo>
                <a:lnTo>
                  <a:pt x="3042072" y="5802196"/>
                </a:lnTo>
                <a:lnTo>
                  <a:pt x="2985073" y="5820793"/>
                </a:lnTo>
                <a:lnTo>
                  <a:pt x="2985073" y="5760384"/>
                </a:lnTo>
                <a:close/>
                <a:moveTo>
                  <a:pt x="3169811" y="5832336"/>
                </a:moveTo>
                <a:lnTo>
                  <a:pt x="3169811" y="5978549"/>
                </a:lnTo>
                <a:lnTo>
                  <a:pt x="3084694" y="5860425"/>
                </a:lnTo>
                <a:lnTo>
                  <a:pt x="3117138" y="5815406"/>
                </a:lnTo>
                <a:close/>
                <a:moveTo>
                  <a:pt x="3070445" y="5860168"/>
                </a:moveTo>
                <a:lnTo>
                  <a:pt x="2985328" y="5978293"/>
                </a:lnTo>
                <a:lnTo>
                  <a:pt x="2985328" y="5832593"/>
                </a:lnTo>
                <a:lnTo>
                  <a:pt x="3038001" y="5815406"/>
                </a:lnTo>
                <a:close/>
                <a:moveTo>
                  <a:pt x="2985328" y="5997916"/>
                </a:moveTo>
                <a:lnTo>
                  <a:pt x="3077569" y="5869659"/>
                </a:lnTo>
                <a:lnTo>
                  <a:pt x="3169811" y="5997916"/>
                </a:lnTo>
                <a:lnTo>
                  <a:pt x="3169811" y="6095777"/>
                </a:lnTo>
                <a:lnTo>
                  <a:pt x="3077569" y="6125917"/>
                </a:lnTo>
                <a:lnTo>
                  <a:pt x="2985328" y="6095777"/>
                </a:lnTo>
                <a:close/>
                <a:moveTo>
                  <a:pt x="3245258" y="5747174"/>
                </a:moveTo>
                <a:lnTo>
                  <a:pt x="3394499" y="5698308"/>
                </a:lnTo>
                <a:lnTo>
                  <a:pt x="3486741" y="5728576"/>
                </a:lnTo>
                <a:lnTo>
                  <a:pt x="3486741" y="5826308"/>
                </a:lnTo>
                <a:lnTo>
                  <a:pt x="3429742" y="5905315"/>
                </a:lnTo>
                <a:lnTo>
                  <a:pt x="3337500" y="5875174"/>
                </a:lnTo>
                <a:close/>
                <a:moveTo>
                  <a:pt x="3412820" y="5692536"/>
                </a:moveTo>
                <a:lnTo>
                  <a:pt x="3412820" y="5692536"/>
                </a:lnTo>
                <a:lnTo>
                  <a:pt x="3497810" y="5664704"/>
                </a:lnTo>
                <a:lnTo>
                  <a:pt x="3497810" y="5574924"/>
                </a:lnTo>
                <a:lnTo>
                  <a:pt x="3582926" y="5692921"/>
                </a:lnTo>
                <a:lnTo>
                  <a:pt x="3497810" y="5811045"/>
                </a:lnTo>
                <a:lnTo>
                  <a:pt x="3497810" y="5721265"/>
                </a:lnTo>
                <a:close/>
                <a:moveTo>
                  <a:pt x="3497937" y="5830284"/>
                </a:moveTo>
                <a:lnTo>
                  <a:pt x="3497937" y="5830284"/>
                </a:lnTo>
                <a:lnTo>
                  <a:pt x="3590179" y="5702027"/>
                </a:lnTo>
                <a:lnTo>
                  <a:pt x="3682420" y="5830284"/>
                </a:lnTo>
                <a:lnTo>
                  <a:pt x="3682420" y="5928144"/>
                </a:lnTo>
                <a:lnTo>
                  <a:pt x="3590179" y="5958285"/>
                </a:lnTo>
                <a:lnTo>
                  <a:pt x="3497937" y="5928144"/>
                </a:lnTo>
                <a:close/>
                <a:moveTo>
                  <a:pt x="3597303" y="5692536"/>
                </a:moveTo>
                <a:lnTo>
                  <a:pt x="3682420" y="5574539"/>
                </a:lnTo>
                <a:lnTo>
                  <a:pt x="3682420" y="5664319"/>
                </a:lnTo>
                <a:lnTo>
                  <a:pt x="3767410" y="5692151"/>
                </a:lnTo>
                <a:lnTo>
                  <a:pt x="3767410" y="5692151"/>
                </a:lnTo>
                <a:lnTo>
                  <a:pt x="3682293" y="5719983"/>
                </a:lnTo>
                <a:lnTo>
                  <a:pt x="3682293" y="5809763"/>
                </a:lnTo>
                <a:close/>
                <a:moveTo>
                  <a:pt x="3693871" y="5728961"/>
                </a:moveTo>
                <a:lnTo>
                  <a:pt x="3786113" y="5698692"/>
                </a:lnTo>
                <a:lnTo>
                  <a:pt x="3935226" y="5747558"/>
                </a:lnTo>
                <a:lnTo>
                  <a:pt x="3843112" y="5875816"/>
                </a:lnTo>
                <a:lnTo>
                  <a:pt x="3750870" y="5905956"/>
                </a:lnTo>
                <a:lnTo>
                  <a:pt x="3693871" y="5826950"/>
                </a:lnTo>
                <a:close/>
                <a:moveTo>
                  <a:pt x="3861560" y="5869403"/>
                </a:moveTo>
                <a:lnTo>
                  <a:pt x="3946677" y="5751278"/>
                </a:lnTo>
                <a:lnTo>
                  <a:pt x="3999350" y="5768592"/>
                </a:lnTo>
                <a:lnTo>
                  <a:pt x="3999350" y="5824256"/>
                </a:lnTo>
                <a:close/>
                <a:moveTo>
                  <a:pt x="3953802" y="5741146"/>
                </a:moveTo>
                <a:lnTo>
                  <a:pt x="3989044" y="5692280"/>
                </a:lnTo>
                <a:lnTo>
                  <a:pt x="3989044" y="5692280"/>
                </a:lnTo>
                <a:lnTo>
                  <a:pt x="3953802" y="5643542"/>
                </a:lnTo>
                <a:lnTo>
                  <a:pt x="4010801" y="5624816"/>
                </a:lnTo>
                <a:lnTo>
                  <a:pt x="4010801" y="5564279"/>
                </a:lnTo>
                <a:lnTo>
                  <a:pt x="4067800" y="5583004"/>
                </a:lnTo>
                <a:lnTo>
                  <a:pt x="4103042" y="5534138"/>
                </a:lnTo>
                <a:lnTo>
                  <a:pt x="4138285" y="5583004"/>
                </a:lnTo>
                <a:lnTo>
                  <a:pt x="4195284" y="5564279"/>
                </a:lnTo>
                <a:lnTo>
                  <a:pt x="4195284" y="5624688"/>
                </a:lnTo>
                <a:lnTo>
                  <a:pt x="4252283" y="5643414"/>
                </a:lnTo>
                <a:lnTo>
                  <a:pt x="4217041" y="5692151"/>
                </a:lnTo>
                <a:lnTo>
                  <a:pt x="4217041" y="5692151"/>
                </a:lnTo>
                <a:lnTo>
                  <a:pt x="4252283" y="5741017"/>
                </a:lnTo>
                <a:lnTo>
                  <a:pt x="4195284" y="5759615"/>
                </a:lnTo>
                <a:lnTo>
                  <a:pt x="4195284" y="5820793"/>
                </a:lnTo>
                <a:lnTo>
                  <a:pt x="4138285" y="5802196"/>
                </a:lnTo>
                <a:lnTo>
                  <a:pt x="4103042" y="5851062"/>
                </a:lnTo>
                <a:lnTo>
                  <a:pt x="4067800" y="5802196"/>
                </a:lnTo>
                <a:lnTo>
                  <a:pt x="4010801" y="5820793"/>
                </a:lnTo>
                <a:lnTo>
                  <a:pt x="4010801" y="5760384"/>
                </a:lnTo>
                <a:close/>
                <a:moveTo>
                  <a:pt x="4195539" y="5832336"/>
                </a:moveTo>
                <a:lnTo>
                  <a:pt x="4195539" y="5978549"/>
                </a:lnTo>
                <a:lnTo>
                  <a:pt x="4110422" y="5860425"/>
                </a:lnTo>
                <a:lnTo>
                  <a:pt x="4142865" y="5815406"/>
                </a:lnTo>
                <a:close/>
                <a:moveTo>
                  <a:pt x="4096172" y="5860168"/>
                </a:moveTo>
                <a:lnTo>
                  <a:pt x="4011055" y="5978293"/>
                </a:lnTo>
                <a:lnTo>
                  <a:pt x="4011055" y="5832593"/>
                </a:lnTo>
                <a:lnTo>
                  <a:pt x="4063728" y="5815406"/>
                </a:lnTo>
                <a:close/>
                <a:moveTo>
                  <a:pt x="4011055" y="5997916"/>
                </a:moveTo>
                <a:lnTo>
                  <a:pt x="4103297" y="5869659"/>
                </a:lnTo>
                <a:lnTo>
                  <a:pt x="4195539" y="5997916"/>
                </a:lnTo>
                <a:lnTo>
                  <a:pt x="4195539" y="6095777"/>
                </a:lnTo>
                <a:lnTo>
                  <a:pt x="4103297" y="6125917"/>
                </a:lnTo>
                <a:lnTo>
                  <a:pt x="4011055" y="6095777"/>
                </a:lnTo>
                <a:close/>
                <a:moveTo>
                  <a:pt x="4270986" y="5747174"/>
                </a:moveTo>
                <a:lnTo>
                  <a:pt x="4420227" y="5698308"/>
                </a:lnTo>
                <a:lnTo>
                  <a:pt x="4512469" y="5728576"/>
                </a:lnTo>
                <a:lnTo>
                  <a:pt x="4512469" y="5826308"/>
                </a:lnTo>
                <a:lnTo>
                  <a:pt x="4455469" y="5905315"/>
                </a:lnTo>
                <a:lnTo>
                  <a:pt x="4363228" y="5875174"/>
                </a:lnTo>
                <a:close/>
                <a:moveTo>
                  <a:pt x="4438548" y="5692536"/>
                </a:moveTo>
                <a:lnTo>
                  <a:pt x="4438548" y="5692536"/>
                </a:lnTo>
                <a:lnTo>
                  <a:pt x="4523538" y="5664704"/>
                </a:lnTo>
                <a:lnTo>
                  <a:pt x="4523538" y="5574924"/>
                </a:lnTo>
                <a:lnTo>
                  <a:pt x="4608654" y="5692921"/>
                </a:lnTo>
                <a:lnTo>
                  <a:pt x="4523538" y="5811045"/>
                </a:lnTo>
                <a:lnTo>
                  <a:pt x="4523538" y="5721265"/>
                </a:lnTo>
                <a:close/>
                <a:moveTo>
                  <a:pt x="4523664" y="5830284"/>
                </a:moveTo>
                <a:lnTo>
                  <a:pt x="4523664" y="5830284"/>
                </a:lnTo>
                <a:lnTo>
                  <a:pt x="4615906" y="5702027"/>
                </a:lnTo>
                <a:lnTo>
                  <a:pt x="4708148" y="5830284"/>
                </a:lnTo>
                <a:lnTo>
                  <a:pt x="4708148" y="5928144"/>
                </a:lnTo>
                <a:lnTo>
                  <a:pt x="4615906" y="5958285"/>
                </a:lnTo>
                <a:lnTo>
                  <a:pt x="4523664" y="5928144"/>
                </a:lnTo>
                <a:close/>
                <a:moveTo>
                  <a:pt x="4622904" y="5692408"/>
                </a:moveTo>
                <a:lnTo>
                  <a:pt x="4708148" y="5574411"/>
                </a:lnTo>
                <a:lnTo>
                  <a:pt x="4708148" y="5664191"/>
                </a:lnTo>
                <a:lnTo>
                  <a:pt x="4793138" y="5692023"/>
                </a:lnTo>
                <a:lnTo>
                  <a:pt x="4793138" y="5692023"/>
                </a:lnTo>
                <a:lnTo>
                  <a:pt x="4708021" y="5719855"/>
                </a:lnTo>
                <a:lnTo>
                  <a:pt x="4708021" y="5809635"/>
                </a:lnTo>
                <a:close/>
                <a:moveTo>
                  <a:pt x="4719599" y="5728833"/>
                </a:moveTo>
                <a:lnTo>
                  <a:pt x="4811841" y="5698564"/>
                </a:lnTo>
                <a:lnTo>
                  <a:pt x="4960954" y="5747430"/>
                </a:lnTo>
                <a:lnTo>
                  <a:pt x="4868839" y="5875687"/>
                </a:lnTo>
                <a:lnTo>
                  <a:pt x="4776598" y="5905828"/>
                </a:lnTo>
                <a:lnTo>
                  <a:pt x="4720235" y="5826565"/>
                </a:lnTo>
                <a:close/>
                <a:moveTo>
                  <a:pt x="4887288" y="5869274"/>
                </a:moveTo>
                <a:lnTo>
                  <a:pt x="4972405" y="5751150"/>
                </a:lnTo>
                <a:lnTo>
                  <a:pt x="5025078" y="5768464"/>
                </a:lnTo>
                <a:lnTo>
                  <a:pt x="5025078" y="5824128"/>
                </a:lnTo>
                <a:close/>
                <a:moveTo>
                  <a:pt x="4979529" y="5741017"/>
                </a:moveTo>
                <a:lnTo>
                  <a:pt x="5014772" y="5692151"/>
                </a:lnTo>
                <a:lnTo>
                  <a:pt x="5014772" y="5692151"/>
                </a:lnTo>
                <a:lnTo>
                  <a:pt x="4979529" y="5643414"/>
                </a:lnTo>
                <a:lnTo>
                  <a:pt x="5036528" y="5624688"/>
                </a:lnTo>
                <a:lnTo>
                  <a:pt x="5036528" y="5564279"/>
                </a:lnTo>
                <a:lnTo>
                  <a:pt x="5093527" y="5583004"/>
                </a:lnTo>
                <a:lnTo>
                  <a:pt x="5128770" y="5534138"/>
                </a:lnTo>
                <a:lnTo>
                  <a:pt x="5164013" y="5583004"/>
                </a:lnTo>
                <a:lnTo>
                  <a:pt x="5221012" y="5564279"/>
                </a:lnTo>
                <a:lnTo>
                  <a:pt x="5221012" y="5624688"/>
                </a:lnTo>
                <a:lnTo>
                  <a:pt x="5277883" y="5643414"/>
                </a:lnTo>
                <a:lnTo>
                  <a:pt x="5242768" y="5692151"/>
                </a:lnTo>
                <a:lnTo>
                  <a:pt x="5242768" y="5692151"/>
                </a:lnTo>
                <a:lnTo>
                  <a:pt x="5277883" y="5741017"/>
                </a:lnTo>
                <a:lnTo>
                  <a:pt x="5221012" y="5759615"/>
                </a:lnTo>
                <a:lnTo>
                  <a:pt x="5221012" y="5820793"/>
                </a:lnTo>
                <a:lnTo>
                  <a:pt x="5164013" y="5802196"/>
                </a:lnTo>
                <a:lnTo>
                  <a:pt x="5128770" y="5851062"/>
                </a:lnTo>
                <a:lnTo>
                  <a:pt x="5093527" y="5802196"/>
                </a:lnTo>
                <a:lnTo>
                  <a:pt x="5036528" y="5820793"/>
                </a:lnTo>
                <a:lnTo>
                  <a:pt x="5036528" y="5760384"/>
                </a:lnTo>
                <a:close/>
                <a:moveTo>
                  <a:pt x="5221266" y="5832208"/>
                </a:moveTo>
                <a:lnTo>
                  <a:pt x="5221266" y="5978549"/>
                </a:lnTo>
                <a:lnTo>
                  <a:pt x="5136022" y="5860425"/>
                </a:lnTo>
                <a:lnTo>
                  <a:pt x="5168593" y="5815406"/>
                </a:lnTo>
                <a:close/>
                <a:moveTo>
                  <a:pt x="5121900" y="5860040"/>
                </a:moveTo>
                <a:lnTo>
                  <a:pt x="5036783" y="5978165"/>
                </a:lnTo>
                <a:lnTo>
                  <a:pt x="5036783" y="5832593"/>
                </a:lnTo>
                <a:lnTo>
                  <a:pt x="5089456" y="5815406"/>
                </a:lnTo>
                <a:close/>
                <a:moveTo>
                  <a:pt x="5036783" y="5997788"/>
                </a:moveTo>
                <a:lnTo>
                  <a:pt x="5129025" y="5869531"/>
                </a:lnTo>
                <a:lnTo>
                  <a:pt x="5221266" y="5997788"/>
                </a:lnTo>
                <a:lnTo>
                  <a:pt x="5221266" y="6095648"/>
                </a:lnTo>
                <a:lnTo>
                  <a:pt x="5129025" y="6125789"/>
                </a:lnTo>
                <a:lnTo>
                  <a:pt x="5036783" y="6095648"/>
                </a:lnTo>
                <a:close/>
                <a:moveTo>
                  <a:pt x="5296714" y="5747045"/>
                </a:moveTo>
                <a:lnTo>
                  <a:pt x="5445445" y="5698564"/>
                </a:lnTo>
                <a:lnTo>
                  <a:pt x="5537687" y="5728833"/>
                </a:lnTo>
                <a:lnTo>
                  <a:pt x="5537687" y="5826565"/>
                </a:lnTo>
                <a:lnTo>
                  <a:pt x="5480688" y="5905571"/>
                </a:lnTo>
                <a:lnTo>
                  <a:pt x="5388446" y="5875431"/>
                </a:lnTo>
                <a:close/>
                <a:moveTo>
                  <a:pt x="5464275" y="5692536"/>
                </a:moveTo>
                <a:lnTo>
                  <a:pt x="5464275" y="5692536"/>
                </a:lnTo>
                <a:lnTo>
                  <a:pt x="5549265" y="5664704"/>
                </a:lnTo>
                <a:lnTo>
                  <a:pt x="5549265" y="5574924"/>
                </a:lnTo>
                <a:lnTo>
                  <a:pt x="5634382" y="5692921"/>
                </a:lnTo>
                <a:lnTo>
                  <a:pt x="5549265" y="5811045"/>
                </a:lnTo>
                <a:lnTo>
                  <a:pt x="5549265" y="5721265"/>
                </a:lnTo>
                <a:close/>
                <a:moveTo>
                  <a:pt x="5549392" y="5830284"/>
                </a:moveTo>
                <a:lnTo>
                  <a:pt x="5549392" y="5830284"/>
                </a:lnTo>
                <a:lnTo>
                  <a:pt x="5641634" y="5702027"/>
                </a:lnTo>
                <a:lnTo>
                  <a:pt x="5733748" y="5830284"/>
                </a:lnTo>
                <a:lnTo>
                  <a:pt x="5733748" y="5928144"/>
                </a:lnTo>
                <a:lnTo>
                  <a:pt x="5641634" y="5958285"/>
                </a:lnTo>
                <a:lnTo>
                  <a:pt x="5549392" y="5928144"/>
                </a:lnTo>
                <a:close/>
                <a:moveTo>
                  <a:pt x="5649013" y="5692536"/>
                </a:moveTo>
                <a:lnTo>
                  <a:pt x="5734130" y="5574539"/>
                </a:lnTo>
                <a:lnTo>
                  <a:pt x="5734130" y="5664319"/>
                </a:lnTo>
                <a:lnTo>
                  <a:pt x="5819247" y="5692151"/>
                </a:lnTo>
                <a:lnTo>
                  <a:pt x="5819247" y="5692151"/>
                </a:lnTo>
                <a:lnTo>
                  <a:pt x="5734003" y="5719983"/>
                </a:lnTo>
                <a:lnTo>
                  <a:pt x="5734003" y="5809763"/>
                </a:lnTo>
                <a:close/>
                <a:moveTo>
                  <a:pt x="5745581" y="5728961"/>
                </a:moveTo>
                <a:lnTo>
                  <a:pt x="5837822" y="5698692"/>
                </a:lnTo>
                <a:lnTo>
                  <a:pt x="5987063" y="5747558"/>
                </a:lnTo>
                <a:lnTo>
                  <a:pt x="5894821" y="5875816"/>
                </a:lnTo>
                <a:lnTo>
                  <a:pt x="5802707" y="5905956"/>
                </a:lnTo>
                <a:lnTo>
                  <a:pt x="5745581" y="5826950"/>
                </a:lnTo>
                <a:close/>
                <a:moveTo>
                  <a:pt x="5913397" y="5869403"/>
                </a:moveTo>
                <a:lnTo>
                  <a:pt x="5998514" y="5751278"/>
                </a:lnTo>
                <a:lnTo>
                  <a:pt x="6051187" y="5768592"/>
                </a:lnTo>
                <a:lnTo>
                  <a:pt x="6051187" y="5824256"/>
                </a:lnTo>
                <a:close/>
                <a:moveTo>
                  <a:pt x="6005639" y="5741146"/>
                </a:moveTo>
                <a:lnTo>
                  <a:pt x="6040881" y="5692280"/>
                </a:lnTo>
                <a:lnTo>
                  <a:pt x="6040881" y="5692280"/>
                </a:lnTo>
                <a:lnTo>
                  <a:pt x="6005766" y="5643542"/>
                </a:lnTo>
                <a:lnTo>
                  <a:pt x="6062765" y="5624816"/>
                </a:lnTo>
                <a:lnTo>
                  <a:pt x="6062765" y="5564279"/>
                </a:lnTo>
                <a:lnTo>
                  <a:pt x="6119764" y="5583004"/>
                </a:lnTo>
                <a:lnTo>
                  <a:pt x="6155006" y="5534138"/>
                </a:lnTo>
                <a:lnTo>
                  <a:pt x="6190122" y="5583004"/>
                </a:lnTo>
                <a:lnTo>
                  <a:pt x="6246994" y="5564279"/>
                </a:lnTo>
                <a:lnTo>
                  <a:pt x="6246994" y="5624688"/>
                </a:lnTo>
                <a:lnTo>
                  <a:pt x="6303993" y="5643414"/>
                </a:lnTo>
                <a:lnTo>
                  <a:pt x="6268877" y="5692151"/>
                </a:lnTo>
                <a:lnTo>
                  <a:pt x="6268877" y="5692151"/>
                </a:lnTo>
                <a:lnTo>
                  <a:pt x="6304120" y="5741017"/>
                </a:lnTo>
                <a:lnTo>
                  <a:pt x="6246994" y="5759999"/>
                </a:lnTo>
                <a:lnTo>
                  <a:pt x="6246994" y="5820793"/>
                </a:lnTo>
                <a:lnTo>
                  <a:pt x="6189995" y="5802196"/>
                </a:lnTo>
                <a:lnTo>
                  <a:pt x="6154879" y="5851062"/>
                </a:lnTo>
                <a:lnTo>
                  <a:pt x="6119764" y="5801811"/>
                </a:lnTo>
                <a:lnTo>
                  <a:pt x="6062256" y="5820793"/>
                </a:lnTo>
                <a:lnTo>
                  <a:pt x="6062256" y="5760384"/>
                </a:lnTo>
                <a:close/>
                <a:moveTo>
                  <a:pt x="6310990" y="5750893"/>
                </a:moveTo>
                <a:lnTo>
                  <a:pt x="6396107" y="5869018"/>
                </a:lnTo>
                <a:lnTo>
                  <a:pt x="6258317" y="5823871"/>
                </a:lnTo>
                <a:lnTo>
                  <a:pt x="6258317" y="5768208"/>
                </a:lnTo>
                <a:close/>
                <a:moveTo>
                  <a:pt x="6247375" y="5832336"/>
                </a:moveTo>
                <a:lnTo>
                  <a:pt x="6247375" y="5978549"/>
                </a:lnTo>
                <a:lnTo>
                  <a:pt x="6162259" y="5860425"/>
                </a:lnTo>
                <a:lnTo>
                  <a:pt x="6194829" y="5815406"/>
                </a:lnTo>
                <a:close/>
                <a:moveTo>
                  <a:pt x="6148136" y="5860168"/>
                </a:moveTo>
                <a:lnTo>
                  <a:pt x="6063019" y="5978293"/>
                </a:lnTo>
                <a:lnTo>
                  <a:pt x="6063019" y="5832593"/>
                </a:lnTo>
                <a:lnTo>
                  <a:pt x="6115565" y="5815406"/>
                </a:lnTo>
                <a:close/>
                <a:moveTo>
                  <a:pt x="6063019" y="5997916"/>
                </a:moveTo>
                <a:lnTo>
                  <a:pt x="6155261" y="5869659"/>
                </a:lnTo>
                <a:lnTo>
                  <a:pt x="6247375" y="5997916"/>
                </a:lnTo>
                <a:lnTo>
                  <a:pt x="6247375" y="6095777"/>
                </a:lnTo>
                <a:lnTo>
                  <a:pt x="6155261" y="6125917"/>
                </a:lnTo>
                <a:lnTo>
                  <a:pt x="6063019" y="6095777"/>
                </a:lnTo>
                <a:close/>
                <a:moveTo>
                  <a:pt x="6322950" y="5747174"/>
                </a:moveTo>
                <a:lnTo>
                  <a:pt x="6472191" y="5698308"/>
                </a:lnTo>
                <a:lnTo>
                  <a:pt x="6564433" y="5728576"/>
                </a:lnTo>
                <a:lnTo>
                  <a:pt x="6564433" y="5826308"/>
                </a:lnTo>
                <a:lnTo>
                  <a:pt x="6507433" y="5905315"/>
                </a:lnTo>
                <a:lnTo>
                  <a:pt x="6415192" y="5875174"/>
                </a:lnTo>
                <a:close/>
                <a:moveTo>
                  <a:pt x="6452852" y="5692536"/>
                </a:moveTo>
                <a:lnTo>
                  <a:pt x="6315062" y="5737554"/>
                </a:lnTo>
                <a:lnTo>
                  <a:pt x="6282618" y="5692536"/>
                </a:lnTo>
                <a:lnTo>
                  <a:pt x="6282618" y="5692536"/>
                </a:lnTo>
                <a:lnTo>
                  <a:pt x="6315062" y="5647518"/>
                </a:lnTo>
                <a:lnTo>
                  <a:pt x="6452725" y="5692536"/>
                </a:lnTo>
                <a:close/>
                <a:moveTo>
                  <a:pt x="6322187" y="5637513"/>
                </a:moveTo>
                <a:lnTo>
                  <a:pt x="6414428" y="5509256"/>
                </a:lnTo>
                <a:lnTo>
                  <a:pt x="6506670" y="5478988"/>
                </a:lnTo>
                <a:lnTo>
                  <a:pt x="6563669" y="5558122"/>
                </a:lnTo>
                <a:lnTo>
                  <a:pt x="6563669" y="5558122"/>
                </a:lnTo>
                <a:lnTo>
                  <a:pt x="6563669" y="5655855"/>
                </a:lnTo>
                <a:lnTo>
                  <a:pt x="6471427" y="5685995"/>
                </a:lnTo>
                <a:close/>
                <a:moveTo>
                  <a:pt x="6510996" y="5465777"/>
                </a:moveTo>
                <a:lnTo>
                  <a:pt x="6425879" y="5493737"/>
                </a:lnTo>
                <a:lnTo>
                  <a:pt x="6478425" y="5420630"/>
                </a:lnTo>
                <a:lnTo>
                  <a:pt x="6425879" y="5347780"/>
                </a:lnTo>
                <a:lnTo>
                  <a:pt x="6510996" y="5375612"/>
                </a:lnTo>
                <a:lnTo>
                  <a:pt x="6563669" y="5302634"/>
                </a:lnTo>
                <a:lnTo>
                  <a:pt x="6563669" y="5392414"/>
                </a:lnTo>
                <a:lnTo>
                  <a:pt x="6648786" y="5420246"/>
                </a:lnTo>
                <a:lnTo>
                  <a:pt x="6563669" y="5448847"/>
                </a:lnTo>
                <a:lnTo>
                  <a:pt x="6563669" y="5538627"/>
                </a:lnTo>
                <a:close/>
                <a:moveTo>
                  <a:pt x="6563669" y="5112685"/>
                </a:moveTo>
                <a:lnTo>
                  <a:pt x="6425879" y="5157832"/>
                </a:lnTo>
                <a:lnTo>
                  <a:pt x="6510996" y="5039707"/>
                </a:lnTo>
                <a:lnTo>
                  <a:pt x="6563669" y="5056893"/>
                </a:lnTo>
                <a:close/>
                <a:moveTo>
                  <a:pt x="6506670" y="5025598"/>
                </a:moveTo>
                <a:lnTo>
                  <a:pt x="6368880" y="4980452"/>
                </a:lnTo>
                <a:lnTo>
                  <a:pt x="6506670" y="4935818"/>
                </a:lnTo>
                <a:lnTo>
                  <a:pt x="6539114" y="4980965"/>
                </a:lnTo>
                <a:close/>
                <a:moveTo>
                  <a:pt x="6425879" y="4803714"/>
                </a:moveTo>
                <a:lnTo>
                  <a:pt x="6563669" y="4848732"/>
                </a:lnTo>
                <a:lnTo>
                  <a:pt x="6563669" y="4904524"/>
                </a:lnTo>
                <a:lnTo>
                  <a:pt x="6510996" y="4922993"/>
                </a:lnTo>
                <a:close/>
                <a:moveTo>
                  <a:pt x="6414428" y="4787809"/>
                </a:moveTo>
                <a:lnTo>
                  <a:pt x="6357429" y="4708675"/>
                </a:lnTo>
                <a:lnTo>
                  <a:pt x="6414428" y="4629669"/>
                </a:lnTo>
                <a:lnTo>
                  <a:pt x="6414428" y="4629669"/>
                </a:lnTo>
                <a:lnTo>
                  <a:pt x="6506670" y="4599400"/>
                </a:lnTo>
                <a:lnTo>
                  <a:pt x="6563669" y="4678534"/>
                </a:lnTo>
                <a:lnTo>
                  <a:pt x="6563669" y="4836675"/>
                </a:lnTo>
                <a:close/>
                <a:moveTo>
                  <a:pt x="6563669" y="4403038"/>
                </a:moveTo>
                <a:lnTo>
                  <a:pt x="6506670" y="4482044"/>
                </a:lnTo>
                <a:lnTo>
                  <a:pt x="6414428" y="4451904"/>
                </a:lnTo>
                <a:lnTo>
                  <a:pt x="6322187" y="4323647"/>
                </a:lnTo>
                <a:lnTo>
                  <a:pt x="6471427" y="4274781"/>
                </a:lnTo>
                <a:lnTo>
                  <a:pt x="6563669" y="4305050"/>
                </a:lnTo>
                <a:close/>
                <a:moveTo>
                  <a:pt x="6452852" y="4269009"/>
                </a:moveTo>
                <a:lnTo>
                  <a:pt x="6315062" y="4314156"/>
                </a:lnTo>
                <a:lnTo>
                  <a:pt x="6282618" y="4269009"/>
                </a:lnTo>
                <a:lnTo>
                  <a:pt x="6282618" y="4269009"/>
                </a:lnTo>
                <a:lnTo>
                  <a:pt x="6315062" y="4223991"/>
                </a:lnTo>
                <a:lnTo>
                  <a:pt x="6452725" y="4268881"/>
                </a:lnTo>
                <a:close/>
                <a:moveTo>
                  <a:pt x="6322187" y="4213987"/>
                </a:moveTo>
                <a:lnTo>
                  <a:pt x="6414428" y="4085730"/>
                </a:lnTo>
                <a:lnTo>
                  <a:pt x="6506670" y="4055461"/>
                </a:lnTo>
                <a:lnTo>
                  <a:pt x="6563669" y="4134595"/>
                </a:lnTo>
                <a:lnTo>
                  <a:pt x="6563669" y="4134595"/>
                </a:lnTo>
                <a:lnTo>
                  <a:pt x="6563669" y="4232328"/>
                </a:lnTo>
                <a:lnTo>
                  <a:pt x="6471427" y="4262468"/>
                </a:lnTo>
                <a:close/>
                <a:moveTo>
                  <a:pt x="6510996" y="4042250"/>
                </a:moveTo>
                <a:lnTo>
                  <a:pt x="6425879" y="4070211"/>
                </a:lnTo>
                <a:lnTo>
                  <a:pt x="6478425" y="3997232"/>
                </a:lnTo>
                <a:lnTo>
                  <a:pt x="6425879" y="3924254"/>
                </a:lnTo>
                <a:lnTo>
                  <a:pt x="6510996" y="3952085"/>
                </a:lnTo>
                <a:lnTo>
                  <a:pt x="6563669" y="3879107"/>
                </a:lnTo>
                <a:lnTo>
                  <a:pt x="6563669" y="3968887"/>
                </a:lnTo>
                <a:lnTo>
                  <a:pt x="6648786" y="3996719"/>
                </a:lnTo>
                <a:lnTo>
                  <a:pt x="6563669" y="4025192"/>
                </a:lnTo>
                <a:lnTo>
                  <a:pt x="6563669" y="4114972"/>
                </a:lnTo>
                <a:close/>
                <a:moveTo>
                  <a:pt x="6563669" y="3689158"/>
                </a:moveTo>
                <a:lnTo>
                  <a:pt x="6425879" y="3734305"/>
                </a:lnTo>
                <a:lnTo>
                  <a:pt x="6510996" y="3616180"/>
                </a:lnTo>
                <a:lnTo>
                  <a:pt x="6563669" y="3633366"/>
                </a:lnTo>
                <a:close/>
                <a:moveTo>
                  <a:pt x="6506670" y="3602584"/>
                </a:moveTo>
                <a:lnTo>
                  <a:pt x="6368880" y="3557438"/>
                </a:lnTo>
                <a:lnTo>
                  <a:pt x="6506670" y="3512420"/>
                </a:lnTo>
                <a:lnTo>
                  <a:pt x="6539114" y="3557438"/>
                </a:lnTo>
                <a:close/>
                <a:moveTo>
                  <a:pt x="6425879" y="3380700"/>
                </a:moveTo>
                <a:lnTo>
                  <a:pt x="6563669" y="3425846"/>
                </a:lnTo>
                <a:lnTo>
                  <a:pt x="6563669" y="3481510"/>
                </a:lnTo>
                <a:lnTo>
                  <a:pt x="6510996" y="3499338"/>
                </a:lnTo>
                <a:close/>
                <a:moveTo>
                  <a:pt x="6414428" y="3364796"/>
                </a:moveTo>
                <a:lnTo>
                  <a:pt x="6357429" y="3285661"/>
                </a:lnTo>
                <a:lnTo>
                  <a:pt x="6414428" y="3206655"/>
                </a:lnTo>
                <a:lnTo>
                  <a:pt x="6414428" y="3206655"/>
                </a:lnTo>
                <a:lnTo>
                  <a:pt x="6506670" y="3176386"/>
                </a:lnTo>
                <a:lnTo>
                  <a:pt x="6563669" y="3255520"/>
                </a:lnTo>
                <a:lnTo>
                  <a:pt x="6563669" y="3413662"/>
                </a:lnTo>
                <a:close/>
                <a:moveTo>
                  <a:pt x="6563669" y="2980024"/>
                </a:moveTo>
                <a:lnTo>
                  <a:pt x="6506670" y="3059031"/>
                </a:lnTo>
                <a:lnTo>
                  <a:pt x="6414428" y="3028890"/>
                </a:lnTo>
                <a:lnTo>
                  <a:pt x="6322187" y="2900633"/>
                </a:lnTo>
                <a:lnTo>
                  <a:pt x="6471427" y="2851767"/>
                </a:lnTo>
                <a:lnTo>
                  <a:pt x="6563669" y="2882036"/>
                </a:lnTo>
                <a:close/>
                <a:moveTo>
                  <a:pt x="6452852" y="2845995"/>
                </a:moveTo>
                <a:lnTo>
                  <a:pt x="6315062" y="2891142"/>
                </a:lnTo>
                <a:lnTo>
                  <a:pt x="6282618" y="2845995"/>
                </a:lnTo>
                <a:lnTo>
                  <a:pt x="6282618" y="2845995"/>
                </a:lnTo>
                <a:lnTo>
                  <a:pt x="6315062" y="2800977"/>
                </a:lnTo>
                <a:lnTo>
                  <a:pt x="6452725" y="2845995"/>
                </a:lnTo>
                <a:close/>
                <a:moveTo>
                  <a:pt x="6322187" y="2791101"/>
                </a:moveTo>
                <a:lnTo>
                  <a:pt x="6414428" y="2662844"/>
                </a:lnTo>
                <a:lnTo>
                  <a:pt x="6506670" y="2632575"/>
                </a:lnTo>
                <a:lnTo>
                  <a:pt x="6563669" y="2711710"/>
                </a:lnTo>
                <a:lnTo>
                  <a:pt x="6563669" y="2711710"/>
                </a:lnTo>
                <a:lnTo>
                  <a:pt x="6563669" y="2809442"/>
                </a:lnTo>
                <a:lnTo>
                  <a:pt x="6471427" y="2839711"/>
                </a:lnTo>
                <a:close/>
                <a:moveTo>
                  <a:pt x="6510996" y="2619365"/>
                </a:moveTo>
                <a:lnTo>
                  <a:pt x="6425879" y="2647197"/>
                </a:lnTo>
                <a:lnTo>
                  <a:pt x="6478425" y="2574218"/>
                </a:lnTo>
                <a:lnTo>
                  <a:pt x="6425879" y="2501240"/>
                </a:lnTo>
                <a:lnTo>
                  <a:pt x="6510996" y="2529072"/>
                </a:lnTo>
                <a:lnTo>
                  <a:pt x="6563669" y="2456093"/>
                </a:lnTo>
                <a:lnTo>
                  <a:pt x="6563669" y="2545874"/>
                </a:lnTo>
                <a:lnTo>
                  <a:pt x="6648786" y="2573705"/>
                </a:lnTo>
                <a:lnTo>
                  <a:pt x="6563669" y="2601665"/>
                </a:lnTo>
                <a:lnTo>
                  <a:pt x="6563669" y="2691445"/>
                </a:lnTo>
                <a:close/>
                <a:moveTo>
                  <a:pt x="6563669" y="2266145"/>
                </a:moveTo>
                <a:lnTo>
                  <a:pt x="6425879" y="2311291"/>
                </a:lnTo>
                <a:lnTo>
                  <a:pt x="6510996" y="2193166"/>
                </a:lnTo>
                <a:lnTo>
                  <a:pt x="6563669" y="2210353"/>
                </a:lnTo>
                <a:close/>
                <a:moveTo>
                  <a:pt x="6506670" y="2179571"/>
                </a:moveTo>
                <a:lnTo>
                  <a:pt x="6368880" y="2134424"/>
                </a:lnTo>
                <a:lnTo>
                  <a:pt x="6506670" y="2089406"/>
                </a:lnTo>
                <a:lnTo>
                  <a:pt x="6539114" y="2134424"/>
                </a:lnTo>
                <a:close/>
                <a:moveTo>
                  <a:pt x="6425879" y="1957686"/>
                </a:moveTo>
                <a:lnTo>
                  <a:pt x="6563669" y="2002832"/>
                </a:lnTo>
                <a:lnTo>
                  <a:pt x="6563669" y="2058624"/>
                </a:lnTo>
                <a:lnTo>
                  <a:pt x="6510996" y="2075811"/>
                </a:lnTo>
                <a:close/>
                <a:moveTo>
                  <a:pt x="6414428" y="1941782"/>
                </a:moveTo>
                <a:lnTo>
                  <a:pt x="6357429" y="1862647"/>
                </a:lnTo>
                <a:lnTo>
                  <a:pt x="6414428" y="1783641"/>
                </a:lnTo>
                <a:lnTo>
                  <a:pt x="6414428" y="1783641"/>
                </a:lnTo>
                <a:lnTo>
                  <a:pt x="6506670" y="1753372"/>
                </a:lnTo>
                <a:lnTo>
                  <a:pt x="6563669" y="1832507"/>
                </a:lnTo>
                <a:lnTo>
                  <a:pt x="6563669" y="1990648"/>
                </a:lnTo>
                <a:close/>
                <a:moveTo>
                  <a:pt x="6563669" y="1557010"/>
                </a:moveTo>
                <a:lnTo>
                  <a:pt x="6506670" y="1636017"/>
                </a:lnTo>
                <a:lnTo>
                  <a:pt x="6414428" y="1605876"/>
                </a:lnTo>
                <a:lnTo>
                  <a:pt x="6322187" y="1477619"/>
                </a:lnTo>
                <a:lnTo>
                  <a:pt x="6471427" y="1428753"/>
                </a:lnTo>
                <a:lnTo>
                  <a:pt x="6563669" y="1459022"/>
                </a:lnTo>
                <a:close/>
                <a:moveTo>
                  <a:pt x="6452852" y="1422982"/>
                </a:moveTo>
                <a:lnTo>
                  <a:pt x="6315062" y="1468128"/>
                </a:lnTo>
                <a:lnTo>
                  <a:pt x="6282618" y="1422982"/>
                </a:lnTo>
                <a:lnTo>
                  <a:pt x="6282618" y="1422982"/>
                </a:lnTo>
                <a:lnTo>
                  <a:pt x="6315062" y="1377963"/>
                </a:lnTo>
                <a:lnTo>
                  <a:pt x="6452725" y="1422982"/>
                </a:lnTo>
                <a:close/>
                <a:moveTo>
                  <a:pt x="6322187" y="1368088"/>
                </a:moveTo>
                <a:lnTo>
                  <a:pt x="6414428" y="1239830"/>
                </a:lnTo>
                <a:lnTo>
                  <a:pt x="6506670" y="1209562"/>
                </a:lnTo>
                <a:lnTo>
                  <a:pt x="6563669" y="1288696"/>
                </a:lnTo>
                <a:lnTo>
                  <a:pt x="6563669" y="1288696"/>
                </a:lnTo>
                <a:lnTo>
                  <a:pt x="6563669" y="1386428"/>
                </a:lnTo>
                <a:lnTo>
                  <a:pt x="6471427" y="1416697"/>
                </a:lnTo>
                <a:close/>
                <a:moveTo>
                  <a:pt x="6510996" y="1196351"/>
                </a:moveTo>
                <a:lnTo>
                  <a:pt x="6425879" y="1224183"/>
                </a:lnTo>
                <a:lnTo>
                  <a:pt x="6478425" y="1151205"/>
                </a:lnTo>
                <a:lnTo>
                  <a:pt x="6425879" y="1078226"/>
                </a:lnTo>
                <a:lnTo>
                  <a:pt x="6510996" y="1106186"/>
                </a:lnTo>
                <a:lnTo>
                  <a:pt x="6563669" y="1033080"/>
                </a:lnTo>
                <a:lnTo>
                  <a:pt x="6563669" y="1122860"/>
                </a:lnTo>
                <a:lnTo>
                  <a:pt x="6648786" y="1150691"/>
                </a:lnTo>
                <a:lnTo>
                  <a:pt x="6563669" y="1178652"/>
                </a:lnTo>
                <a:lnTo>
                  <a:pt x="6563669" y="1268432"/>
                </a:lnTo>
                <a:close/>
                <a:moveTo>
                  <a:pt x="6563669" y="843131"/>
                </a:moveTo>
                <a:lnTo>
                  <a:pt x="6425879" y="888277"/>
                </a:lnTo>
                <a:lnTo>
                  <a:pt x="6510996" y="770152"/>
                </a:lnTo>
                <a:lnTo>
                  <a:pt x="6563669" y="787339"/>
                </a:lnTo>
                <a:close/>
                <a:moveTo>
                  <a:pt x="6500054" y="766176"/>
                </a:moveTo>
                <a:lnTo>
                  <a:pt x="6407813" y="894434"/>
                </a:lnTo>
                <a:lnTo>
                  <a:pt x="6315571" y="924574"/>
                </a:lnTo>
                <a:lnTo>
                  <a:pt x="6258572" y="845568"/>
                </a:lnTo>
                <a:lnTo>
                  <a:pt x="6258572" y="748220"/>
                </a:lnTo>
                <a:lnTo>
                  <a:pt x="6350813" y="718080"/>
                </a:lnTo>
                <a:close/>
                <a:moveTo>
                  <a:pt x="6310609" y="938682"/>
                </a:moveTo>
                <a:lnTo>
                  <a:pt x="6395726" y="910722"/>
                </a:lnTo>
                <a:lnTo>
                  <a:pt x="6343180" y="983829"/>
                </a:lnTo>
                <a:lnTo>
                  <a:pt x="6395726" y="1056679"/>
                </a:lnTo>
                <a:lnTo>
                  <a:pt x="6310609" y="1028847"/>
                </a:lnTo>
                <a:lnTo>
                  <a:pt x="6257935" y="1101826"/>
                </a:lnTo>
                <a:lnTo>
                  <a:pt x="6257935" y="1012045"/>
                </a:lnTo>
                <a:lnTo>
                  <a:pt x="6172819" y="984214"/>
                </a:lnTo>
                <a:lnTo>
                  <a:pt x="6257935" y="956382"/>
                </a:lnTo>
                <a:lnTo>
                  <a:pt x="6257935" y="866602"/>
                </a:lnTo>
                <a:close/>
                <a:moveTo>
                  <a:pt x="6062129" y="830048"/>
                </a:moveTo>
                <a:lnTo>
                  <a:pt x="6062129" y="740268"/>
                </a:lnTo>
                <a:lnTo>
                  <a:pt x="5976885" y="712308"/>
                </a:lnTo>
                <a:lnTo>
                  <a:pt x="6062129" y="684477"/>
                </a:lnTo>
                <a:lnTo>
                  <a:pt x="6062129" y="594696"/>
                </a:lnTo>
                <a:lnTo>
                  <a:pt x="6147246" y="712693"/>
                </a:lnTo>
                <a:close/>
                <a:moveTo>
                  <a:pt x="6050678" y="676140"/>
                </a:moveTo>
                <a:lnTo>
                  <a:pt x="5958436" y="706280"/>
                </a:lnTo>
                <a:lnTo>
                  <a:pt x="5809323" y="657029"/>
                </a:lnTo>
                <a:lnTo>
                  <a:pt x="5901565" y="528772"/>
                </a:lnTo>
                <a:lnTo>
                  <a:pt x="5993806" y="498632"/>
                </a:lnTo>
                <a:lnTo>
                  <a:pt x="6050805" y="577767"/>
                </a:lnTo>
                <a:close/>
                <a:moveTo>
                  <a:pt x="5939861" y="712308"/>
                </a:moveTo>
                <a:lnTo>
                  <a:pt x="5801689" y="757070"/>
                </a:lnTo>
                <a:lnTo>
                  <a:pt x="5769246" y="711924"/>
                </a:lnTo>
                <a:lnTo>
                  <a:pt x="5801689" y="666905"/>
                </a:lnTo>
                <a:close/>
                <a:moveTo>
                  <a:pt x="5882862" y="889175"/>
                </a:moveTo>
                <a:lnTo>
                  <a:pt x="5745072" y="844029"/>
                </a:lnTo>
                <a:lnTo>
                  <a:pt x="5745072" y="787852"/>
                </a:lnTo>
                <a:lnTo>
                  <a:pt x="5797745" y="770665"/>
                </a:lnTo>
                <a:close/>
                <a:moveTo>
                  <a:pt x="5894312" y="905079"/>
                </a:moveTo>
                <a:lnTo>
                  <a:pt x="5951312" y="984214"/>
                </a:lnTo>
                <a:lnTo>
                  <a:pt x="5894567" y="1062451"/>
                </a:lnTo>
                <a:lnTo>
                  <a:pt x="5894567" y="1062451"/>
                </a:lnTo>
                <a:lnTo>
                  <a:pt x="5801689" y="1093104"/>
                </a:lnTo>
                <a:lnTo>
                  <a:pt x="5744690" y="1013969"/>
                </a:lnTo>
                <a:lnTo>
                  <a:pt x="5744690" y="855828"/>
                </a:lnTo>
                <a:close/>
                <a:moveTo>
                  <a:pt x="5797745" y="1107084"/>
                </a:moveTo>
                <a:lnTo>
                  <a:pt x="5882862" y="1079124"/>
                </a:lnTo>
                <a:lnTo>
                  <a:pt x="5830443" y="1152231"/>
                </a:lnTo>
                <a:lnTo>
                  <a:pt x="5882989" y="1225209"/>
                </a:lnTo>
                <a:lnTo>
                  <a:pt x="5797872" y="1197377"/>
                </a:lnTo>
                <a:lnTo>
                  <a:pt x="5745326" y="1270356"/>
                </a:lnTo>
                <a:lnTo>
                  <a:pt x="5745326" y="1180575"/>
                </a:lnTo>
                <a:lnTo>
                  <a:pt x="5660082" y="1152615"/>
                </a:lnTo>
                <a:lnTo>
                  <a:pt x="5745199" y="1124784"/>
                </a:lnTo>
                <a:lnTo>
                  <a:pt x="5745199" y="1035003"/>
                </a:lnTo>
                <a:close/>
                <a:moveTo>
                  <a:pt x="5734130" y="998450"/>
                </a:moveTo>
                <a:lnTo>
                  <a:pt x="5649013" y="879940"/>
                </a:lnTo>
                <a:lnTo>
                  <a:pt x="5681584" y="834794"/>
                </a:lnTo>
                <a:lnTo>
                  <a:pt x="5734130" y="852109"/>
                </a:lnTo>
                <a:close/>
                <a:moveTo>
                  <a:pt x="5623567" y="1152231"/>
                </a:moveTo>
                <a:lnTo>
                  <a:pt x="5538450" y="1180191"/>
                </a:lnTo>
                <a:lnTo>
                  <a:pt x="5538450" y="1269971"/>
                </a:lnTo>
                <a:lnTo>
                  <a:pt x="5485777" y="1196992"/>
                </a:lnTo>
                <a:lnTo>
                  <a:pt x="5400661" y="1224824"/>
                </a:lnTo>
                <a:lnTo>
                  <a:pt x="5453334" y="1151846"/>
                </a:lnTo>
                <a:lnTo>
                  <a:pt x="5400661" y="1078867"/>
                </a:lnTo>
                <a:lnTo>
                  <a:pt x="5485777" y="1106828"/>
                </a:lnTo>
                <a:lnTo>
                  <a:pt x="5538450" y="1033721"/>
                </a:lnTo>
                <a:lnTo>
                  <a:pt x="5538450" y="1123501"/>
                </a:lnTo>
                <a:close/>
                <a:moveTo>
                  <a:pt x="5538450" y="844413"/>
                </a:moveTo>
                <a:lnTo>
                  <a:pt x="5400661" y="889560"/>
                </a:lnTo>
                <a:lnTo>
                  <a:pt x="5485777" y="771435"/>
                </a:lnTo>
                <a:lnTo>
                  <a:pt x="5538450" y="788621"/>
                </a:lnTo>
                <a:close/>
                <a:moveTo>
                  <a:pt x="5474835" y="767459"/>
                </a:moveTo>
                <a:lnTo>
                  <a:pt x="5382594" y="895716"/>
                </a:lnTo>
                <a:lnTo>
                  <a:pt x="5290479" y="925857"/>
                </a:lnTo>
                <a:lnTo>
                  <a:pt x="5233480" y="846850"/>
                </a:lnTo>
                <a:lnTo>
                  <a:pt x="5233480" y="748220"/>
                </a:lnTo>
                <a:lnTo>
                  <a:pt x="5325595" y="718080"/>
                </a:lnTo>
                <a:close/>
                <a:moveTo>
                  <a:pt x="5286026" y="939195"/>
                </a:moveTo>
                <a:lnTo>
                  <a:pt x="5371143" y="911235"/>
                </a:lnTo>
                <a:lnTo>
                  <a:pt x="5318597" y="984342"/>
                </a:lnTo>
                <a:lnTo>
                  <a:pt x="5371143" y="1057192"/>
                </a:lnTo>
                <a:lnTo>
                  <a:pt x="5286026" y="1029360"/>
                </a:lnTo>
                <a:lnTo>
                  <a:pt x="5233480" y="1102339"/>
                </a:lnTo>
                <a:lnTo>
                  <a:pt x="5233480" y="1012558"/>
                </a:lnTo>
                <a:lnTo>
                  <a:pt x="5148236" y="984727"/>
                </a:lnTo>
                <a:lnTo>
                  <a:pt x="5233480" y="956895"/>
                </a:lnTo>
                <a:lnTo>
                  <a:pt x="5233480" y="867115"/>
                </a:lnTo>
                <a:close/>
                <a:moveTo>
                  <a:pt x="5037546" y="830561"/>
                </a:moveTo>
                <a:lnTo>
                  <a:pt x="5037546" y="740781"/>
                </a:lnTo>
                <a:lnTo>
                  <a:pt x="4952429" y="712821"/>
                </a:lnTo>
                <a:lnTo>
                  <a:pt x="5037546" y="684990"/>
                </a:lnTo>
                <a:lnTo>
                  <a:pt x="5037546" y="595210"/>
                </a:lnTo>
                <a:lnTo>
                  <a:pt x="5122663" y="713206"/>
                </a:lnTo>
                <a:close/>
                <a:moveTo>
                  <a:pt x="5026096" y="676653"/>
                </a:moveTo>
                <a:lnTo>
                  <a:pt x="4933854" y="706793"/>
                </a:lnTo>
                <a:lnTo>
                  <a:pt x="4783850" y="657029"/>
                </a:lnTo>
                <a:lnTo>
                  <a:pt x="4876091" y="528772"/>
                </a:lnTo>
                <a:lnTo>
                  <a:pt x="4968333" y="498632"/>
                </a:lnTo>
                <a:lnTo>
                  <a:pt x="5025587" y="578023"/>
                </a:lnTo>
                <a:close/>
                <a:moveTo>
                  <a:pt x="4915278" y="712821"/>
                </a:moveTo>
                <a:lnTo>
                  <a:pt x="4777616" y="757968"/>
                </a:lnTo>
                <a:lnTo>
                  <a:pt x="4745045" y="712821"/>
                </a:lnTo>
                <a:lnTo>
                  <a:pt x="4777616" y="667803"/>
                </a:lnTo>
                <a:close/>
                <a:moveTo>
                  <a:pt x="4858279" y="889688"/>
                </a:moveTo>
                <a:lnTo>
                  <a:pt x="4720235" y="843644"/>
                </a:lnTo>
                <a:lnTo>
                  <a:pt x="4720235" y="787852"/>
                </a:lnTo>
                <a:lnTo>
                  <a:pt x="4772781" y="770665"/>
                </a:lnTo>
                <a:close/>
                <a:moveTo>
                  <a:pt x="4869730" y="905592"/>
                </a:moveTo>
                <a:lnTo>
                  <a:pt x="4926729" y="984727"/>
                </a:lnTo>
                <a:lnTo>
                  <a:pt x="4868839" y="1062451"/>
                </a:lnTo>
                <a:lnTo>
                  <a:pt x="4868839" y="1062451"/>
                </a:lnTo>
                <a:lnTo>
                  <a:pt x="4776725" y="1092719"/>
                </a:lnTo>
                <a:lnTo>
                  <a:pt x="4720235" y="1013969"/>
                </a:lnTo>
                <a:lnTo>
                  <a:pt x="4720235" y="855828"/>
                </a:lnTo>
                <a:close/>
                <a:moveTo>
                  <a:pt x="4773163" y="1107597"/>
                </a:moveTo>
                <a:lnTo>
                  <a:pt x="4858279" y="1079637"/>
                </a:lnTo>
                <a:lnTo>
                  <a:pt x="4804716" y="1152231"/>
                </a:lnTo>
                <a:lnTo>
                  <a:pt x="4857389" y="1225209"/>
                </a:lnTo>
                <a:lnTo>
                  <a:pt x="4772144" y="1197377"/>
                </a:lnTo>
                <a:lnTo>
                  <a:pt x="4720235" y="1269842"/>
                </a:lnTo>
                <a:lnTo>
                  <a:pt x="4720235" y="1180062"/>
                </a:lnTo>
                <a:lnTo>
                  <a:pt x="4634991" y="1152102"/>
                </a:lnTo>
                <a:lnTo>
                  <a:pt x="4720235" y="1124271"/>
                </a:lnTo>
                <a:lnTo>
                  <a:pt x="4720235" y="1034490"/>
                </a:lnTo>
                <a:close/>
                <a:moveTo>
                  <a:pt x="4709548" y="998963"/>
                </a:moveTo>
                <a:lnTo>
                  <a:pt x="4624303" y="880838"/>
                </a:lnTo>
                <a:lnTo>
                  <a:pt x="4656874" y="835692"/>
                </a:lnTo>
                <a:lnTo>
                  <a:pt x="4709548" y="853006"/>
                </a:lnTo>
                <a:close/>
                <a:moveTo>
                  <a:pt x="4598730" y="1152872"/>
                </a:moveTo>
                <a:lnTo>
                  <a:pt x="4513614" y="1180832"/>
                </a:lnTo>
                <a:lnTo>
                  <a:pt x="4513614" y="1270612"/>
                </a:lnTo>
                <a:lnTo>
                  <a:pt x="4460940" y="1197634"/>
                </a:lnTo>
                <a:lnTo>
                  <a:pt x="4375823" y="1225465"/>
                </a:lnTo>
                <a:lnTo>
                  <a:pt x="4427606" y="1152231"/>
                </a:lnTo>
                <a:lnTo>
                  <a:pt x="4374933" y="1079252"/>
                </a:lnTo>
                <a:lnTo>
                  <a:pt x="4460050" y="1107212"/>
                </a:lnTo>
                <a:lnTo>
                  <a:pt x="4512723" y="1034106"/>
                </a:lnTo>
                <a:lnTo>
                  <a:pt x="4512723" y="1123886"/>
                </a:lnTo>
                <a:close/>
                <a:moveTo>
                  <a:pt x="4513614" y="845055"/>
                </a:moveTo>
                <a:lnTo>
                  <a:pt x="4375823" y="890201"/>
                </a:lnTo>
                <a:lnTo>
                  <a:pt x="4460940" y="772076"/>
                </a:lnTo>
                <a:lnTo>
                  <a:pt x="4513614" y="789263"/>
                </a:lnTo>
                <a:close/>
                <a:moveTo>
                  <a:pt x="4449999" y="768100"/>
                </a:moveTo>
                <a:lnTo>
                  <a:pt x="4357884" y="896357"/>
                </a:lnTo>
                <a:lnTo>
                  <a:pt x="4265642" y="926498"/>
                </a:lnTo>
                <a:lnTo>
                  <a:pt x="4208643" y="847491"/>
                </a:lnTo>
                <a:lnTo>
                  <a:pt x="4208643" y="748220"/>
                </a:lnTo>
                <a:lnTo>
                  <a:pt x="4300885" y="718080"/>
                </a:lnTo>
                <a:close/>
                <a:moveTo>
                  <a:pt x="4261190" y="939837"/>
                </a:moveTo>
                <a:lnTo>
                  <a:pt x="4346433" y="911877"/>
                </a:lnTo>
                <a:lnTo>
                  <a:pt x="4293760" y="984983"/>
                </a:lnTo>
                <a:lnTo>
                  <a:pt x="4346306" y="1057833"/>
                </a:lnTo>
                <a:lnTo>
                  <a:pt x="4261190" y="1030001"/>
                </a:lnTo>
                <a:lnTo>
                  <a:pt x="4208643" y="1102980"/>
                </a:lnTo>
                <a:lnTo>
                  <a:pt x="4208643" y="1013200"/>
                </a:lnTo>
                <a:lnTo>
                  <a:pt x="4122254" y="983701"/>
                </a:lnTo>
                <a:lnTo>
                  <a:pt x="4207371" y="955869"/>
                </a:lnTo>
                <a:lnTo>
                  <a:pt x="4207371" y="866089"/>
                </a:lnTo>
                <a:close/>
                <a:moveTo>
                  <a:pt x="4012709" y="831203"/>
                </a:moveTo>
                <a:lnTo>
                  <a:pt x="4012709" y="741423"/>
                </a:lnTo>
                <a:lnTo>
                  <a:pt x="3927593" y="713463"/>
                </a:lnTo>
                <a:lnTo>
                  <a:pt x="4012709" y="685631"/>
                </a:lnTo>
                <a:lnTo>
                  <a:pt x="4012709" y="595851"/>
                </a:lnTo>
                <a:lnTo>
                  <a:pt x="4097826" y="713847"/>
                </a:lnTo>
                <a:close/>
                <a:moveTo>
                  <a:pt x="4001258" y="677294"/>
                </a:moveTo>
                <a:lnTo>
                  <a:pt x="3909017" y="707435"/>
                </a:lnTo>
                <a:lnTo>
                  <a:pt x="3759776" y="658569"/>
                </a:lnTo>
                <a:lnTo>
                  <a:pt x="3852018" y="530311"/>
                </a:lnTo>
                <a:lnTo>
                  <a:pt x="3944260" y="500171"/>
                </a:lnTo>
                <a:lnTo>
                  <a:pt x="4001258" y="579306"/>
                </a:lnTo>
                <a:close/>
                <a:moveTo>
                  <a:pt x="3890569" y="713463"/>
                </a:moveTo>
                <a:lnTo>
                  <a:pt x="3752778" y="758609"/>
                </a:lnTo>
                <a:lnTo>
                  <a:pt x="3720208" y="713463"/>
                </a:lnTo>
                <a:lnTo>
                  <a:pt x="3752778" y="668444"/>
                </a:lnTo>
                <a:close/>
                <a:moveTo>
                  <a:pt x="3833569" y="890329"/>
                </a:moveTo>
                <a:lnTo>
                  <a:pt x="3695780" y="845183"/>
                </a:lnTo>
                <a:lnTo>
                  <a:pt x="3695780" y="787852"/>
                </a:lnTo>
                <a:lnTo>
                  <a:pt x="3748325" y="770665"/>
                </a:lnTo>
                <a:close/>
                <a:moveTo>
                  <a:pt x="3845020" y="906233"/>
                </a:moveTo>
                <a:lnTo>
                  <a:pt x="3902019" y="985368"/>
                </a:lnTo>
                <a:lnTo>
                  <a:pt x="3843112" y="1062451"/>
                </a:lnTo>
                <a:lnTo>
                  <a:pt x="3843112" y="1062451"/>
                </a:lnTo>
                <a:lnTo>
                  <a:pt x="3750997" y="1092719"/>
                </a:lnTo>
                <a:lnTo>
                  <a:pt x="3693998" y="1013585"/>
                </a:lnTo>
                <a:lnTo>
                  <a:pt x="3693998" y="855828"/>
                </a:lnTo>
                <a:close/>
                <a:moveTo>
                  <a:pt x="3748325" y="1108238"/>
                </a:moveTo>
                <a:lnTo>
                  <a:pt x="3833442" y="1080278"/>
                </a:lnTo>
                <a:lnTo>
                  <a:pt x="3778733" y="1152231"/>
                </a:lnTo>
                <a:lnTo>
                  <a:pt x="3831407" y="1225209"/>
                </a:lnTo>
                <a:lnTo>
                  <a:pt x="3746163" y="1197377"/>
                </a:lnTo>
                <a:lnTo>
                  <a:pt x="3693617" y="1270356"/>
                </a:lnTo>
                <a:lnTo>
                  <a:pt x="3693617" y="1180575"/>
                </a:lnTo>
                <a:lnTo>
                  <a:pt x="3608754" y="1152231"/>
                </a:lnTo>
                <a:lnTo>
                  <a:pt x="3693871" y="1124399"/>
                </a:lnTo>
                <a:lnTo>
                  <a:pt x="3693871" y="1034619"/>
                </a:lnTo>
                <a:close/>
                <a:moveTo>
                  <a:pt x="3684710" y="999604"/>
                </a:moveTo>
                <a:lnTo>
                  <a:pt x="3599594" y="881480"/>
                </a:lnTo>
                <a:lnTo>
                  <a:pt x="3632037" y="836333"/>
                </a:lnTo>
                <a:lnTo>
                  <a:pt x="3684710" y="853648"/>
                </a:lnTo>
                <a:close/>
                <a:moveTo>
                  <a:pt x="3573893" y="1153513"/>
                </a:moveTo>
                <a:lnTo>
                  <a:pt x="3486105" y="1179678"/>
                </a:lnTo>
                <a:lnTo>
                  <a:pt x="3486105" y="1269458"/>
                </a:lnTo>
                <a:lnTo>
                  <a:pt x="3433431" y="1196479"/>
                </a:lnTo>
                <a:lnTo>
                  <a:pt x="3348315" y="1224311"/>
                </a:lnTo>
                <a:lnTo>
                  <a:pt x="3400988" y="1151333"/>
                </a:lnTo>
                <a:lnTo>
                  <a:pt x="3348442" y="1078354"/>
                </a:lnTo>
                <a:lnTo>
                  <a:pt x="3433431" y="1106315"/>
                </a:lnTo>
                <a:lnTo>
                  <a:pt x="3486105" y="1033208"/>
                </a:lnTo>
                <a:lnTo>
                  <a:pt x="3486105" y="1122988"/>
                </a:lnTo>
                <a:close/>
                <a:moveTo>
                  <a:pt x="3488776" y="845696"/>
                </a:moveTo>
                <a:lnTo>
                  <a:pt x="3350987" y="890842"/>
                </a:lnTo>
                <a:lnTo>
                  <a:pt x="3436103" y="772718"/>
                </a:lnTo>
                <a:lnTo>
                  <a:pt x="3486105" y="787852"/>
                </a:lnTo>
                <a:close/>
                <a:moveTo>
                  <a:pt x="3425161" y="768742"/>
                </a:moveTo>
                <a:lnTo>
                  <a:pt x="3333047" y="896999"/>
                </a:lnTo>
                <a:lnTo>
                  <a:pt x="3240805" y="927139"/>
                </a:lnTo>
                <a:lnTo>
                  <a:pt x="3180753" y="846081"/>
                </a:lnTo>
                <a:lnTo>
                  <a:pt x="3180753" y="748220"/>
                </a:lnTo>
                <a:lnTo>
                  <a:pt x="3272995" y="718080"/>
                </a:lnTo>
                <a:close/>
                <a:moveTo>
                  <a:pt x="3236480" y="940478"/>
                </a:moveTo>
                <a:lnTo>
                  <a:pt x="3321596" y="912518"/>
                </a:lnTo>
                <a:lnTo>
                  <a:pt x="3268923" y="985624"/>
                </a:lnTo>
                <a:lnTo>
                  <a:pt x="3321469" y="1058475"/>
                </a:lnTo>
                <a:lnTo>
                  <a:pt x="3236352" y="1030643"/>
                </a:lnTo>
                <a:lnTo>
                  <a:pt x="3180753" y="1101826"/>
                </a:lnTo>
                <a:lnTo>
                  <a:pt x="3180753" y="1012045"/>
                </a:lnTo>
                <a:lnTo>
                  <a:pt x="3095636" y="984214"/>
                </a:lnTo>
                <a:lnTo>
                  <a:pt x="3180753" y="956382"/>
                </a:lnTo>
                <a:lnTo>
                  <a:pt x="3180753" y="866602"/>
                </a:lnTo>
                <a:close/>
                <a:moveTo>
                  <a:pt x="2987872" y="831844"/>
                </a:moveTo>
                <a:lnTo>
                  <a:pt x="2987872" y="742064"/>
                </a:lnTo>
                <a:lnTo>
                  <a:pt x="2902755" y="714104"/>
                </a:lnTo>
                <a:lnTo>
                  <a:pt x="2987872" y="686272"/>
                </a:lnTo>
                <a:lnTo>
                  <a:pt x="2987872" y="596492"/>
                </a:lnTo>
                <a:lnTo>
                  <a:pt x="3072989" y="714489"/>
                </a:lnTo>
                <a:close/>
                <a:moveTo>
                  <a:pt x="2976422" y="677935"/>
                </a:moveTo>
                <a:lnTo>
                  <a:pt x="2884180" y="708076"/>
                </a:lnTo>
                <a:lnTo>
                  <a:pt x="2734939" y="659210"/>
                </a:lnTo>
                <a:lnTo>
                  <a:pt x="2827181" y="530953"/>
                </a:lnTo>
                <a:lnTo>
                  <a:pt x="2919423" y="500812"/>
                </a:lnTo>
                <a:lnTo>
                  <a:pt x="2976422" y="579947"/>
                </a:lnTo>
                <a:close/>
                <a:moveTo>
                  <a:pt x="2862678" y="711924"/>
                </a:moveTo>
                <a:lnTo>
                  <a:pt x="2724888" y="757070"/>
                </a:lnTo>
                <a:lnTo>
                  <a:pt x="2692317" y="711924"/>
                </a:lnTo>
                <a:lnTo>
                  <a:pt x="2724888" y="666905"/>
                </a:lnTo>
                <a:close/>
                <a:moveTo>
                  <a:pt x="2805679" y="888790"/>
                </a:moveTo>
                <a:lnTo>
                  <a:pt x="2667889" y="843644"/>
                </a:lnTo>
                <a:lnTo>
                  <a:pt x="2667889" y="787852"/>
                </a:lnTo>
                <a:lnTo>
                  <a:pt x="2720435" y="770665"/>
                </a:lnTo>
                <a:close/>
                <a:moveTo>
                  <a:pt x="2817130" y="904694"/>
                </a:moveTo>
                <a:lnTo>
                  <a:pt x="2874129" y="983829"/>
                </a:lnTo>
                <a:lnTo>
                  <a:pt x="2817384" y="1062451"/>
                </a:lnTo>
                <a:lnTo>
                  <a:pt x="2817384" y="1062451"/>
                </a:lnTo>
                <a:lnTo>
                  <a:pt x="2725143" y="1092719"/>
                </a:lnTo>
                <a:lnTo>
                  <a:pt x="2668144" y="1013585"/>
                </a:lnTo>
                <a:lnTo>
                  <a:pt x="2668144" y="855828"/>
                </a:lnTo>
                <a:close/>
                <a:moveTo>
                  <a:pt x="2720435" y="1106699"/>
                </a:moveTo>
                <a:lnTo>
                  <a:pt x="2805679" y="1078739"/>
                </a:lnTo>
                <a:lnTo>
                  <a:pt x="2753260" y="1152231"/>
                </a:lnTo>
                <a:lnTo>
                  <a:pt x="2805933" y="1225209"/>
                </a:lnTo>
                <a:lnTo>
                  <a:pt x="2720817" y="1197377"/>
                </a:lnTo>
                <a:lnTo>
                  <a:pt x="2668144" y="1270356"/>
                </a:lnTo>
                <a:lnTo>
                  <a:pt x="2668144" y="1180575"/>
                </a:lnTo>
                <a:lnTo>
                  <a:pt x="2582772" y="1152231"/>
                </a:lnTo>
                <a:lnTo>
                  <a:pt x="2667889" y="1124399"/>
                </a:lnTo>
                <a:lnTo>
                  <a:pt x="2667889" y="1034619"/>
                </a:lnTo>
                <a:close/>
                <a:moveTo>
                  <a:pt x="2656820" y="998065"/>
                </a:moveTo>
                <a:lnTo>
                  <a:pt x="2571703" y="879940"/>
                </a:lnTo>
                <a:lnTo>
                  <a:pt x="2604147" y="834794"/>
                </a:lnTo>
                <a:lnTo>
                  <a:pt x="2656820" y="852109"/>
                </a:lnTo>
                <a:close/>
                <a:moveTo>
                  <a:pt x="2546130" y="1151974"/>
                </a:moveTo>
                <a:lnTo>
                  <a:pt x="2460886" y="1179934"/>
                </a:lnTo>
                <a:lnTo>
                  <a:pt x="2460886" y="1269714"/>
                </a:lnTo>
                <a:lnTo>
                  <a:pt x="2408340" y="1196736"/>
                </a:lnTo>
                <a:lnTo>
                  <a:pt x="2323096" y="1224568"/>
                </a:lnTo>
                <a:lnTo>
                  <a:pt x="2375769" y="1151589"/>
                </a:lnTo>
                <a:lnTo>
                  <a:pt x="2323223" y="1078611"/>
                </a:lnTo>
                <a:lnTo>
                  <a:pt x="2408340" y="1106571"/>
                </a:lnTo>
                <a:lnTo>
                  <a:pt x="2460886" y="1033464"/>
                </a:lnTo>
                <a:lnTo>
                  <a:pt x="2460886" y="1123244"/>
                </a:lnTo>
                <a:close/>
                <a:moveTo>
                  <a:pt x="2460886" y="844157"/>
                </a:moveTo>
                <a:lnTo>
                  <a:pt x="2323096" y="889303"/>
                </a:lnTo>
                <a:lnTo>
                  <a:pt x="2408340" y="771178"/>
                </a:lnTo>
                <a:lnTo>
                  <a:pt x="2460886" y="788365"/>
                </a:lnTo>
                <a:close/>
                <a:moveTo>
                  <a:pt x="2397271" y="767202"/>
                </a:moveTo>
                <a:lnTo>
                  <a:pt x="2305029" y="895460"/>
                </a:lnTo>
                <a:lnTo>
                  <a:pt x="2212788" y="925600"/>
                </a:lnTo>
                <a:lnTo>
                  <a:pt x="2155789" y="846594"/>
                </a:lnTo>
                <a:lnTo>
                  <a:pt x="2155789" y="748220"/>
                </a:lnTo>
                <a:lnTo>
                  <a:pt x="2248030" y="718080"/>
                </a:lnTo>
                <a:close/>
                <a:moveTo>
                  <a:pt x="2208462" y="938939"/>
                </a:moveTo>
                <a:lnTo>
                  <a:pt x="2293579" y="910979"/>
                </a:lnTo>
                <a:lnTo>
                  <a:pt x="2240906" y="984085"/>
                </a:lnTo>
                <a:lnTo>
                  <a:pt x="2293579" y="1056936"/>
                </a:lnTo>
                <a:lnTo>
                  <a:pt x="2208462" y="1029104"/>
                </a:lnTo>
                <a:lnTo>
                  <a:pt x="2155789" y="1102082"/>
                </a:lnTo>
                <a:lnTo>
                  <a:pt x="2155789" y="1012302"/>
                </a:lnTo>
                <a:lnTo>
                  <a:pt x="2070672" y="984470"/>
                </a:lnTo>
                <a:lnTo>
                  <a:pt x="2155789" y="956638"/>
                </a:lnTo>
                <a:lnTo>
                  <a:pt x="2155789" y="866858"/>
                </a:lnTo>
                <a:close/>
                <a:moveTo>
                  <a:pt x="1959346" y="830048"/>
                </a:moveTo>
                <a:lnTo>
                  <a:pt x="1959346" y="740268"/>
                </a:lnTo>
                <a:lnTo>
                  <a:pt x="1874229" y="712308"/>
                </a:lnTo>
                <a:lnTo>
                  <a:pt x="1959346" y="684092"/>
                </a:lnTo>
                <a:lnTo>
                  <a:pt x="1959346" y="594312"/>
                </a:lnTo>
                <a:lnTo>
                  <a:pt x="2044590" y="712308"/>
                </a:lnTo>
                <a:close/>
                <a:moveTo>
                  <a:pt x="1947895" y="676140"/>
                </a:moveTo>
                <a:lnTo>
                  <a:pt x="1855780" y="706280"/>
                </a:lnTo>
                <a:lnTo>
                  <a:pt x="1706540" y="657414"/>
                </a:lnTo>
                <a:lnTo>
                  <a:pt x="1798782" y="529157"/>
                </a:lnTo>
                <a:lnTo>
                  <a:pt x="1890896" y="499017"/>
                </a:lnTo>
                <a:lnTo>
                  <a:pt x="1947895" y="578151"/>
                </a:lnTo>
                <a:close/>
                <a:moveTo>
                  <a:pt x="1837205" y="712308"/>
                </a:moveTo>
                <a:lnTo>
                  <a:pt x="1699415" y="757455"/>
                </a:lnTo>
                <a:lnTo>
                  <a:pt x="1666717" y="711924"/>
                </a:lnTo>
                <a:lnTo>
                  <a:pt x="1699288" y="666905"/>
                </a:lnTo>
                <a:close/>
                <a:moveTo>
                  <a:pt x="1780206" y="889175"/>
                </a:moveTo>
                <a:lnTo>
                  <a:pt x="1642416" y="844029"/>
                </a:lnTo>
                <a:lnTo>
                  <a:pt x="1642416" y="787852"/>
                </a:lnTo>
                <a:lnTo>
                  <a:pt x="1695089" y="770665"/>
                </a:lnTo>
                <a:close/>
                <a:moveTo>
                  <a:pt x="1791657" y="905079"/>
                </a:moveTo>
                <a:lnTo>
                  <a:pt x="1848656" y="984214"/>
                </a:lnTo>
                <a:lnTo>
                  <a:pt x="1791657" y="1062451"/>
                </a:lnTo>
                <a:lnTo>
                  <a:pt x="1791657" y="1062451"/>
                </a:lnTo>
                <a:lnTo>
                  <a:pt x="1699415" y="1092719"/>
                </a:lnTo>
                <a:lnTo>
                  <a:pt x="1642416" y="1013585"/>
                </a:lnTo>
                <a:lnTo>
                  <a:pt x="1642416" y="855828"/>
                </a:lnTo>
                <a:close/>
                <a:moveTo>
                  <a:pt x="1695089" y="1107084"/>
                </a:moveTo>
                <a:lnTo>
                  <a:pt x="1780206" y="1079124"/>
                </a:lnTo>
                <a:lnTo>
                  <a:pt x="1727533" y="1152231"/>
                </a:lnTo>
                <a:lnTo>
                  <a:pt x="1780206" y="1225209"/>
                </a:lnTo>
                <a:lnTo>
                  <a:pt x="1695089" y="1197377"/>
                </a:lnTo>
                <a:lnTo>
                  <a:pt x="1642543" y="1270356"/>
                </a:lnTo>
                <a:lnTo>
                  <a:pt x="1642543" y="1180575"/>
                </a:lnTo>
                <a:lnTo>
                  <a:pt x="1557299" y="1152231"/>
                </a:lnTo>
                <a:lnTo>
                  <a:pt x="1642416" y="1124399"/>
                </a:lnTo>
                <a:lnTo>
                  <a:pt x="1642416" y="1034619"/>
                </a:lnTo>
                <a:close/>
                <a:moveTo>
                  <a:pt x="1631474" y="998450"/>
                </a:moveTo>
                <a:lnTo>
                  <a:pt x="1546357" y="880325"/>
                </a:lnTo>
                <a:lnTo>
                  <a:pt x="1578928" y="835179"/>
                </a:lnTo>
                <a:lnTo>
                  <a:pt x="1631474" y="852493"/>
                </a:lnTo>
                <a:close/>
                <a:moveTo>
                  <a:pt x="1520784" y="1152359"/>
                </a:moveTo>
                <a:lnTo>
                  <a:pt x="1435540" y="1180319"/>
                </a:lnTo>
                <a:lnTo>
                  <a:pt x="1435540" y="1270099"/>
                </a:lnTo>
                <a:lnTo>
                  <a:pt x="1382994" y="1197121"/>
                </a:lnTo>
                <a:lnTo>
                  <a:pt x="1297750" y="1224696"/>
                </a:lnTo>
                <a:lnTo>
                  <a:pt x="1349914" y="1152231"/>
                </a:lnTo>
                <a:lnTo>
                  <a:pt x="1297750" y="1078739"/>
                </a:lnTo>
                <a:lnTo>
                  <a:pt x="1382867" y="1106699"/>
                </a:lnTo>
                <a:lnTo>
                  <a:pt x="1435413" y="1033593"/>
                </a:lnTo>
                <a:lnTo>
                  <a:pt x="1435413" y="1123373"/>
                </a:lnTo>
                <a:close/>
                <a:moveTo>
                  <a:pt x="1435540" y="844542"/>
                </a:moveTo>
                <a:lnTo>
                  <a:pt x="1297750" y="888790"/>
                </a:lnTo>
                <a:lnTo>
                  <a:pt x="1382867" y="770665"/>
                </a:lnTo>
                <a:lnTo>
                  <a:pt x="1435413" y="787852"/>
                </a:lnTo>
                <a:close/>
                <a:moveTo>
                  <a:pt x="1371925" y="767587"/>
                </a:moveTo>
                <a:lnTo>
                  <a:pt x="1279683" y="895844"/>
                </a:lnTo>
                <a:lnTo>
                  <a:pt x="1187442" y="925985"/>
                </a:lnTo>
                <a:lnTo>
                  <a:pt x="1130443" y="846978"/>
                </a:lnTo>
                <a:lnTo>
                  <a:pt x="1130443" y="748220"/>
                </a:lnTo>
                <a:lnTo>
                  <a:pt x="1221412" y="718080"/>
                </a:lnTo>
                <a:close/>
                <a:moveTo>
                  <a:pt x="1182225" y="938682"/>
                </a:moveTo>
                <a:lnTo>
                  <a:pt x="1267342" y="910722"/>
                </a:lnTo>
                <a:lnTo>
                  <a:pt x="1214796" y="983829"/>
                </a:lnTo>
                <a:lnTo>
                  <a:pt x="1267342" y="1056679"/>
                </a:lnTo>
                <a:lnTo>
                  <a:pt x="1182225" y="1028847"/>
                </a:lnTo>
                <a:lnTo>
                  <a:pt x="1129552" y="1101826"/>
                </a:lnTo>
                <a:lnTo>
                  <a:pt x="1129552" y="1012045"/>
                </a:lnTo>
                <a:lnTo>
                  <a:pt x="1044435" y="984214"/>
                </a:lnTo>
                <a:lnTo>
                  <a:pt x="1129552" y="956382"/>
                </a:lnTo>
                <a:lnTo>
                  <a:pt x="1129552" y="866602"/>
                </a:lnTo>
                <a:close/>
                <a:moveTo>
                  <a:pt x="933745" y="830048"/>
                </a:moveTo>
                <a:lnTo>
                  <a:pt x="933745" y="740268"/>
                </a:lnTo>
                <a:lnTo>
                  <a:pt x="848501" y="712308"/>
                </a:lnTo>
                <a:lnTo>
                  <a:pt x="933745" y="684477"/>
                </a:lnTo>
                <a:lnTo>
                  <a:pt x="933745" y="594696"/>
                </a:lnTo>
                <a:lnTo>
                  <a:pt x="1018862" y="712693"/>
                </a:lnTo>
                <a:close/>
                <a:moveTo>
                  <a:pt x="922295" y="676140"/>
                </a:moveTo>
                <a:lnTo>
                  <a:pt x="830053" y="705895"/>
                </a:lnTo>
                <a:lnTo>
                  <a:pt x="680812" y="657029"/>
                </a:lnTo>
                <a:lnTo>
                  <a:pt x="773054" y="528772"/>
                </a:lnTo>
                <a:lnTo>
                  <a:pt x="865168" y="498888"/>
                </a:lnTo>
                <a:lnTo>
                  <a:pt x="922167" y="578023"/>
                </a:lnTo>
                <a:close/>
                <a:moveTo>
                  <a:pt x="811477" y="712308"/>
                </a:moveTo>
                <a:lnTo>
                  <a:pt x="674324" y="757070"/>
                </a:lnTo>
                <a:lnTo>
                  <a:pt x="641244" y="711924"/>
                </a:lnTo>
                <a:lnTo>
                  <a:pt x="674324" y="666905"/>
                </a:lnTo>
                <a:close/>
                <a:moveTo>
                  <a:pt x="754478" y="888790"/>
                </a:moveTo>
                <a:lnTo>
                  <a:pt x="616688" y="843644"/>
                </a:lnTo>
                <a:lnTo>
                  <a:pt x="616688" y="787852"/>
                </a:lnTo>
                <a:lnTo>
                  <a:pt x="669362" y="770665"/>
                </a:lnTo>
                <a:close/>
                <a:moveTo>
                  <a:pt x="765929" y="904694"/>
                </a:moveTo>
                <a:lnTo>
                  <a:pt x="822928" y="983829"/>
                </a:lnTo>
                <a:lnTo>
                  <a:pt x="765929" y="1062451"/>
                </a:lnTo>
                <a:lnTo>
                  <a:pt x="765929" y="1062451"/>
                </a:lnTo>
                <a:lnTo>
                  <a:pt x="674324" y="1093104"/>
                </a:lnTo>
                <a:lnTo>
                  <a:pt x="617325" y="1013969"/>
                </a:lnTo>
                <a:lnTo>
                  <a:pt x="617325" y="855828"/>
                </a:lnTo>
                <a:close/>
                <a:moveTo>
                  <a:pt x="669362" y="1106699"/>
                </a:moveTo>
                <a:lnTo>
                  <a:pt x="754478" y="1078739"/>
                </a:lnTo>
                <a:lnTo>
                  <a:pt x="701932" y="1152231"/>
                </a:lnTo>
                <a:lnTo>
                  <a:pt x="754478" y="1225209"/>
                </a:lnTo>
                <a:lnTo>
                  <a:pt x="669362" y="1197377"/>
                </a:lnTo>
                <a:lnTo>
                  <a:pt x="616816" y="1270356"/>
                </a:lnTo>
                <a:lnTo>
                  <a:pt x="616816" y="1180575"/>
                </a:lnTo>
                <a:lnTo>
                  <a:pt x="531572" y="1152231"/>
                </a:lnTo>
                <a:lnTo>
                  <a:pt x="616688" y="1124399"/>
                </a:lnTo>
                <a:lnTo>
                  <a:pt x="616688" y="1034619"/>
                </a:lnTo>
                <a:close/>
                <a:moveTo>
                  <a:pt x="605747" y="998065"/>
                </a:moveTo>
                <a:lnTo>
                  <a:pt x="520630" y="879940"/>
                </a:lnTo>
                <a:lnTo>
                  <a:pt x="553201" y="834794"/>
                </a:lnTo>
                <a:lnTo>
                  <a:pt x="605747" y="852109"/>
                </a:lnTo>
                <a:close/>
                <a:moveTo>
                  <a:pt x="420882" y="1188014"/>
                </a:moveTo>
                <a:lnTo>
                  <a:pt x="512996" y="1157874"/>
                </a:lnTo>
                <a:lnTo>
                  <a:pt x="605365" y="1188014"/>
                </a:lnTo>
                <a:lnTo>
                  <a:pt x="605365" y="1285618"/>
                </a:lnTo>
                <a:lnTo>
                  <a:pt x="605365" y="1285618"/>
                </a:lnTo>
                <a:lnTo>
                  <a:pt x="513123" y="1413875"/>
                </a:lnTo>
                <a:lnTo>
                  <a:pt x="421009" y="1285618"/>
                </a:lnTo>
                <a:close/>
                <a:moveTo>
                  <a:pt x="605238" y="1305370"/>
                </a:moveTo>
                <a:lnTo>
                  <a:pt x="605238" y="1395150"/>
                </a:lnTo>
                <a:lnTo>
                  <a:pt x="690354" y="1422982"/>
                </a:lnTo>
                <a:lnTo>
                  <a:pt x="690354" y="1422982"/>
                </a:lnTo>
                <a:lnTo>
                  <a:pt x="605110" y="1450813"/>
                </a:lnTo>
                <a:lnTo>
                  <a:pt x="605110" y="1540593"/>
                </a:lnTo>
                <a:lnTo>
                  <a:pt x="519994" y="1422469"/>
                </a:lnTo>
                <a:close/>
                <a:moveTo>
                  <a:pt x="605238" y="1561243"/>
                </a:moveTo>
                <a:lnTo>
                  <a:pt x="605238" y="1658975"/>
                </a:lnTo>
                <a:lnTo>
                  <a:pt x="512996" y="1689115"/>
                </a:lnTo>
                <a:lnTo>
                  <a:pt x="420882" y="1658975"/>
                </a:lnTo>
                <a:lnTo>
                  <a:pt x="420882" y="1561243"/>
                </a:lnTo>
                <a:lnTo>
                  <a:pt x="420882" y="1561243"/>
                </a:lnTo>
                <a:lnTo>
                  <a:pt x="512996" y="1432986"/>
                </a:lnTo>
                <a:close/>
                <a:moveTo>
                  <a:pt x="605238" y="1731568"/>
                </a:moveTo>
                <a:lnTo>
                  <a:pt x="605238" y="1829300"/>
                </a:lnTo>
                <a:lnTo>
                  <a:pt x="512996" y="1957558"/>
                </a:lnTo>
                <a:lnTo>
                  <a:pt x="420882" y="1829300"/>
                </a:lnTo>
                <a:lnTo>
                  <a:pt x="420882" y="1731568"/>
                </a:lnTo>
                <a:lnTo>
                  <a:pt x="512996" y="1701300"/>
                </a:lnTo>
                <a:close/>
                <a:moveTo>
                  <a:pt x="605238" y="1848924"/>
                </a:moveTo>
                <a:lnTo>
                  <a:pt x="605238" y="1994880"/>
                </a:lnTo>
                <a:lnTo>
                  <a:pt x="552692" y="2012195"/>
                </a:lnTo>
                <a:lnTo>
                  <a:pt x="520121" y="1967049"/>
                </a:lnTo>
                <a:close/>
                <a:moveTo>
                  <a:pt x="505998" y="1967049"/>
                </a:moveTo>
                <a:lnTo>
                  <a:pt x="473427" y="2012195"/>
                </a:lnTo>
                <a:lnTo>
                  <a:pt x="420882" y="1994880"/>
                </a:lnTo>
                <a:lnTo>
                  <a:pt x="420882" y="1848924"/>
                </a:lnTo>
                <a:close/>
                <a:moveTo>
                  <a:pt x="477881" y="2025662"/>
                </a:moveTo>
                <a:lnTo>
                  <a:pt x="512996" y="1976796"/>
                </a:lnTo>
                <a:lnTo>
                  <a:pt x="548239" y="2025662"/>
                </a:lnTo>
                <a:lnTo>
                  <a:pt x="605238" y="2007065"/>
                </a:lnTo>
                <a:lnTo>
                  <a:pt x="605238" y="2067474"/>
                </a:lnTo>
                <a:lnTo>
                  <a:pt x="662237" y="2086071"/>
                </a:lnTo>
                <a:lnTo>
                  <a:pt x="626994" y="2134937"/>
                </a:lnTo>
                <a:lnTo>
                  <a:pt x="662237" y="2183803"/>
                </a:lnTo>
                <a:lnTo>
                  <a:pt x="605238" y="2202529"/>
                </a:lnTo>
                <a:lnTo>
                  <a:pt x="605238" y="2262938"/>
                </a:lnTo>
                <a:lnTo>
                  <a:pt x="548239" y="2244213"/>
                </a:lnTo>
                <a:lnTo>
                  <a:pt x="512996" y="2293720"/>
                </a:lnTo>
                <a:lnTo>
                  <a:pt x="477881" y="2244725"/>
                </a:lnTo>
                <a:lnTo>
                  <a:pt x="420882" y="2263451"/>
                </a:lnTo>
                <a:lnTo>
                  <a:pt x="420882" y="2203042"/>
                </a:lnTo>
                <a:lnTo>
                  <a:pt x="363883" y="2184316"/>
                </a:lnTo>
                <a:lnTo>
                  <a:pt x="398998" y="2135450"/>
                </a:lnTo>
                <a:lnTo>
                  <a:pt x="363883" y="2086584"/>
                </a:lnTo>
                <a:lnTo>
                  <a:pt x="420882" y="2067987"/>
                </a:lnTo>
                <a:lnTo>
                  <a:pt x="420882" y="2007578"/>
                </a:lnTo>
                <a:close/>
                <a:moveTo>
                  <a:pt x="409431" y="2059137"/>
                </a:moveTo>
                <a:lnTo>
                  <a:pt x="356249" y="2076324"/>
                </a:lnTo>
                <a:lnTo>
                  <a:pt x="271132" y="1958199"/>
                </a:lnTo>
                <a:lnTo>
                  <a:pt x="408922" y="2003345"/>
                </a:lnTo>
                <a:close/>
                <a:moveTo>
                  <a:pt x="384875" y="2134937"/>
                </a:moveTo>
                <a:lnTo>
                  <a:pt x="352432" y="2180084"/>
                </a:lnTo>
                <a:lnTo>
                  <a:pt x="214642" y="2134937"/>
                </a:lnTo>
                <a:lnTo>
                  <a:pt x="352432" y="2089919"/>
                </a:lnTo>
                <a:close/>
                <a:moveTo>
                  <a:pt x="356249" y="2193679"/>
                </a:moveTo>
                <a:lnTo>
                  <a:pt x="408922" y="2210866"/>
                </a:lnTo>
                <a:lnTo>
                  <a:pt x="408922" y="2266658"/>
                </a:lnTo>
                <a:lnTo>
                  <a:pt x="271132" y="2311804"/>
                </a:lnTo>
                <a:close/>
                <a:moveTo>
                  <a:pt x="419864" y="2611028"/>
                </a:moveTo>
                <a:lnTo>
                  <a:pt x="511978" y="2580760"/>
                </a:lnTo>
                <a:lnTo>
                  <a:pt x="604347" y="2611028"/>
                </a:lnTo>
                <a:lnTo>
                  <a:pt x="604347" y="2708632"/>
                </a:lnTo>
                <a:lnTo>
                  <a:pt x="604347" y="2708632"/>
                </a:lnTo>
                <a:lnTo>
                  <a:pt x="512105" y="2836889"/>
                </a:lnTo>
                <a:lnTo>
                  <a:pt x="419991" y="2708632"/>
                </a:lnTo>
                <a:close/>
                <a:moveTo>
                  <a:pt x="604220" y="2728383"/>
                </a:moveTo>
                <a:lnTo>
                  <a:pt x="604220" y="2818164"/>
                </a:lnTo>
                <a:lnTo>
                  <a:pt x="689337" y="2845995"/>
                </a:lnTo>
                <a:lnTo>
                  <a:pt x="689337" y="2845995"/>
                </a:lnTo>
                <a:lnTo>
                  <a:pt x="604093" y="2873827"/>
                </a:lnTo>
                <a:lnTo>
                  <a:pt x="604093" y="2963607"/>
                </a:lnTo>
                <a:lnTo>
                  <a:pt x="518976" y="2845482"/>
                </a:lnTo>
                <a:close/>
                <a:moveTo>
                  <a:pt x="604220" y="2984257"/>
                </a:moveTo>
                <a:lnTo>
                  <a:pt x="604220" y="3081988"/>
                </a:lnTo>
                <a:lnTo>
                  <a:pt x="511978" y="3112129"/>
                </a:lnTo>
                <a:lnTo>
                  <a:pt x="419864" y="3081988"/>
                </a:lnTo>
                <a:lnTo>
                  <a:pt x="419864" y="2984257"/>
                </a:lnTo>
                <a:lnTo>
                  <a:pt x="419864" y="2984257"/>
                </a:lnTo>
                <a:lnTo>
                  <a:pt x="511978" y="2855999"/>
                </a:lnTo>
                <a:close/>
                <a:moveTo>
                  <a:pt x="604220" y="3154454"/>
                </a:moveTo>
                <a:lnTo>
                  <a:pt x="604220" y="3252314"/>
                </a:lnTo>
                <a:lnTo>
                  <a:pt x="511978" y="3380571"/>
                </a:lnTo>
                <a:lnTo>
                  <a:pt x="419864" y="3252314"/>
                </a:lnTo>
                <a:lnTo>
                  <a:pt x="419864" y="3154454"/>
                </a:lnTo>
                <a:lnTo>
                  <a:pt x="511978" y="3124314"/>
                </a:lnTo>
                <a:close/>
                <a:moveTo>
                  <a:pt x="604220" y="3271937"/>
                </a:moveTo>
                <a:lnTo>
                  <a:pt x="604220" y="3417894"/>
                </a:lnTo>
                <a:lnTo>
                  <a:pt x="552692" y="3435209"/>
                </a:lnTo>
                <a:lnTo>
                  <a:pt x="520121" y="3390063"/>
                </a:lnTo>
                <a:close/>
                <a:moveTo>
                  <a:pt x="504980" y="3390063"/>
                </a:moveTo>
                <a:lnTo>
                  <a:pt x="473427" y="3435209"/>
                </a:lnTo>
                <a:lnTo>
                  <a:pt x="420882" y="3417894"/>
                </a:lnTo>
                <a:lnTo>
                  <a:pt x="420882" y="3271937"/>
                </a:lnTo>
                <a:close/>
                <a:moveTo>
                  <a:pt x="476863" y="3448676"/>
                </a:moveTo>
                <a:lnTo>
                  <a:pt x="511978" y="3399810"/>
                </a:lnTo>
                <a:lnTo>
                  <a:pt x="547221" y="3448676"/>
                </a:lnTo>
                <a:lnTo>
                  <a:pt x="604220" y="3430079"/>
                </a:lnTo>
                <a:lnTo>
                  <a:pt x="604220" y="3490488"/>
                </a:lnTo>
                <a:lnTo>
                  <a:pt x="661219" y="3509085"/>
                </a:lnTo>
                <a:lnTo>
                  <a:pt x="625976" y="3557951"/>
                </a:lnTo>
                <a:lnTo>
                  <a:pt x="661219" y="3606817"/>
                </a:lnTo>
                <a:lnTo>
                  <a:pt x="604220" y="3625543"/>
                </a:lnTo>
                <a:lnTo>
                  <a:pt x="604220" y="3685952"/>
                </a:lnTo>
                <a:lnTo>
                  <a:pt x="547221" y="3667226"/>
                </a:lnTo>
                <a:lnTo>
                  <a:pt x="511978" y="3716092"/>
                </a:lnTo>
                <a:lnTo>
                  <a:pt x="476863" y="3667226"/>
                </a:lnTo>
                <a:lnTo>
                  <a:pt x="419864" y="3685952"/>
                </a:lnTo>
                <a:lnTo>
                  <a:pt x="419864" y="3625543"/>
                </a:lnTo>
                <a:lnTo>
                  <a:pt x="362865" y="3606817"/>
                </a:lnTo>
                <a:lnTo>
                  <a:pt x="397980" y="3557951"/>
                </a:lnTo>
                <a:lnTo>
                  <a:pt x="362865" y="3509085"/>
                </a:lnTo>
                <a:lnTo>
                  <a:pt x="419864" y="3490488"/>
                </a:lnTo>
                <a:lnTo>
                  <a:pt x="419864" y="3430079"/>
                </a:lnTo>
                <a:close/>
                <a:moveTo>
                  <a:pt x="408413" y="3482023"/>
                </a:moveTo>
                <a:lnTo>
                  <a:pt x="356249" y="3499338"/>
                </a:lnTo>
                <a:lnTo>
                  <a:pt x="271132" y="3381213"/>
                </a:lnTo>
                <a:lnTo>
                  <a:pt x="408922" y="3426359"/>
                </a:lnTo>
                <a:close/>
                <a:moveTo>
                  <a:pt x="383858" y="3557951"/>
                </a:moveTo>
                <a:lnTo>
                  <a:pt x="351414" y="3603098"/>
                </a:lnTo>
                <a:lnTo>
                  <a:pt x="213624" y="3557951"/>
                </a:lnTo>
                <a:lnTo>
                  <a:pt x="351414" y="3512933"/>
                </a:lnTo>
                <a:close/>
                <a:moveTo>
                  <a:pt x="356249" y="3616693"/>
                </a:moveTo>
                <a:lnTo>
                  <a:pt x="408922" y="3633879"/>
                </a:lnTo>
                <a:lnTo>
                  <a:pt x="408922" y="3689671"/>
                </a:lnTo>
                <a:lnTo>
                  <a:pt x="271132" y="3734818"/>
                </a:lnTo>
                <a:close/>
                <a:moveTo>
                  <a:pt x="419864" y="4034042"/>
                </a:moveTo>
                <a:lnTo>
                  <a:pt x="511978" y="4003773"/>
                </a:lnTo>
                <a:lnTo>
                  <a:pt x="604347" y="4034042"/>
                </a:lnTo>
                <a:lnTo>
                  <a:pt x="604347" y="4131645"/>
                </a:lnTo>
                <a:lnTo>
                  <a:pt x="604347" y="4131645"/>
                </a:lnTo>
                <a:lnTo>
                  <a:pt x="512105" y="4259903"/>
                </a:lnTo>
                <a:lnTo>
                  <a:pt x="419991" y="4131645"/>
                </a:lnTo>
                <a:close/>
                <a:moveTo>
                  <a:pt x="604220" y="4151397"/>
                </a:moveTo>
                <a:lnTo>
                  <a:pt x="604220" y="4241177"/>
                </a:lnTo>
                <a:lnTo>
                  <a:pt x="690354" y="4268881"/>
                </a:lnTo>
                <a:lnTo>
                  <a:pt x="690354" y="4268881"/>
                </a:lnTo>
                <a:lnTo>
                  <a:pt x="605110" y="4296713"/>
                </a:lnTo>
                <a:lnTo>
                  <a:pt x="605110" y="4386493"/>
                </a:lnTo>
                <a:lnTo>
                  <a:pt x="520121" y="4268881"/>
                </a:lnTo>
                <a:close/>
                <a:moveTo>
                  <a:pt x="604220" y="4407912"/>
                </a:moveTo>
                <a:lnTo>
                  <a:pt x="604220" y="4505644"/>
                </a:lnTo>
                <a:lnTo>
                  <a:pt x="511978" y="4535784"/>
                </a:lnTo>
                <a:lnTo>
                  <a:pt x="419864" y="4505644"/>
                </a:lnTo>
                <a:lnTo>
                  <a:pt x="419864" y="4407912"/>
                </a:lnTo>
                <a:lnTo>
                  <a:pt x="419864" y="4407912"/>
                </a:lnTo>
                <a:lnTo>
                  <a:pt x="511978" y="4279654"/>
                </a:lnTo>
                <a:close/>
                <a:moveTo>
                  <a:pt x="604220" y="4578109"/>
                </a:moveTo>
                <a:lnTo>
                  <a:pt x="604220" y="4675841"/>
                </a:lnTo>
                <a:lnTo>
                  <a:pt x="511978" y="4804098"/>
                </a:lnTo>
                <a:lnTo>
                  <a:pt x="419864" y="4675841"/>
                </a:lnTo>
                <a:lnTo>
                  <a:pt x="419864" y="4578109"/>
                </a:lnTo>
                <a:lnTo>
                  <a:pt x="511978" y="4547969"/>
                </a:lnTo>
                <a:close/>
                <a:moveTo>
                  <a:pt x="604220" y="4695465"/>
                </a:moveTo>
                <a:lnTo>
                  <a:pt x="604220" y="4840908"/>
                </a:lnTo>
                <a:lnTo>
                  <a:pt x="551674" y="4858095"/>
                </a:lnTo>
                <a:lnTo>
                  <a:pt x="519103" y="4813076"/>
                </a:lnTo>
                <a:close/>
                <a:moveTo>
                  <a:pt x="504980" y="4813718"/>
                </a:moveTo>
                <a:lnTo>
                  <a:pt x="472410" y="4858736"/>
                </a:lnTo>
                <a:lnTo>
                  <a:pt x="419864" y="4841549"/>
                </a:lnTo>
                <a:lnTo>
                  <a:pt x="419864" y="4694823"/>
                </a:lnTo>
                <a:close/>
                <a:moveTo>
                  <a:pt x="477881" y="4871690"/>
                </a:moveTo>
                <a:lnTo>
                  <a:pt x="512996" y="4822824"/>
                </a:lnTo>
                <a:lnTo>
                  <a:pt x="548239" y="4871690"/>
                </a:lnTo>
                <a:lnTo>
                  <a:pt x="605238" y="4853092"/>
                </a:lnTo>
                <a:lnTo>
                  <a:pt x="605238" y="4913502"/>
                </a:lnTo>
                <a:lnTo>
                  <a:pt x="662237" y="4932099"/>
                </a:lnTo>
                <a:lnTo>
                  <a:pt x="626994" y="4980965"/>
                </a:lnTo>
                <a:lnTo>
                  <a:pt x="662237" y="5029831"/>
                </a:lnTo>
                <a:lnTo>
                  <a:pt x="605238" y="5048557"/>
                </a:lnTo>
                <a:lnTo>
                  <a:pt x="605238" y="5108966"/>
                </a:lnTo>
                <a:lnTo>
                  <a:pt x="548239" y="5089727"/>
                </a:lnTo>
                <a:lnTo>
                  <a:pt x="512996" y="5138593"/>
                </a:lnTo>
                <a:lnTo>
                  <a:pt x="477881" y="5089727"/>
                </a:lnTo>
                <a:lnTo>
                  <a:pt x="420882" y="5108452"/>
                </a:lnTo>
                <a:lnTo>
                  <a:pt x="420882" y="5048043"/>
                </a:lnTo>
                <a:lnTo>
                  <a:pt x="363883" y="5029318"/>
                </a:lnTo>
                <a:lnTo>
                  <a:pt x="398998" y="4980452"/>
                </a:lnTo>
                <a:lnTo>
                  <a:pt x="363883" y="4931586"/>
                </a:lnTo>
                <a:lnTo>
                  <a:pt x="420882" y="4912989"/>
                </a:lnTo>
                <a:lnTo>
                  <a:pt x="420882" y="4852580"/>
                </a:lnTo>
                <a:close/>
                <a:moveTo>
                  <a:pt x="409431" y="4905037"/>
                </a:moveTo>
                <a:lnTo>
                  <a:pt x="356249" y="4922993"/>
                </a:lnTo>
                <a:lnTo>
                  <a:pt x="271132" y="4804868"/>
                </a:lnTo>
                <a:lnTo>
                  <a:pt x="408922" y="4849886"/>
                </a:lnTo>
                <a:close/>
                <a:moveTo>
                  <a:pt x="384875" y="4980965"/>
                </a:moveTo>
                <a:lnTo>
                  <a:pt x="352432" y="5025598"/>
                </a:lnTo>
                <a:lnTo>
                  <a:pt x="214642" y="4980452"/>
                </a:lnTo>
                <a:lnTo>
                  <a:pt x="352432" y="4935818"/>
                </a:lnTo>
                <a:close/>
                <a:moveTo>
                  <a:pt x="356249" y="5039707"/>
                </a:moveTo>
                <a:lnTo>
                  <a:pt x="408922" y="5056893"/>
                </a:lnTo>
                <a:lnTo>
                  <a:pt x="408922" y="5112685"/>
                </a:lnTo>
                <a:lnTo>
                  <a:pt x="271132" y="5157832"/>
                </a:lnTo>
                <a:close/>
                <a:moveTo>
                  <a:pt x="419864" y="5457056"/>
                </a:moveTo>
                <a:lnTo>
                  <a:pt x="511978" y="5426787"/>
                </a:lnTo>
                <a:lnTo>
                  <a:pt x="604347" y="5457056"/>
                </a:lnTo>
                <a:lnTo>
                  <a:pt x="604347" y="5554659"/>
                </a:lnTo>
                <a:lnTo>
                  <a:pt x="604347" y="5554659"/>
                </a:lnTo>
                <a:lnTo>
                  <a:pt x="512105" y="5682917"/>
                </a:lnTo>
                <a:lnTo>
                  <a:pt x="419991" y="5554659"/>
                </a:lnTo>
                <a:close/>
                <a:moveTo>
                  <a:pt x="604220" y="5574411"/>
                </a:moveTo>
                <a:lnTo>
                  <a:pt x="604220" y="5664191"/>
                </a:lnTo>
                <a:lnTo>
                  <a:pt x="690354" y="5692536"/>
                </a:lnTo>
                <a:lnTo>
                  <a:pt x="690354" y="5692536"/>
                </a:lnTo>
                <a:lnTo>
                  <a:pt x="605110" y="5720368"/>
                </a:lnTo>
                <a:lnTo>
                  <a:pt x="605110" y="5810148"/>
                </a:lnTo>
                <a:lnTo>
                  <a:pt x="520121" y="5692536"/>
                </a:lnTo>
                <a:close/>
                <a:moveTo>
                  <a:pt x="604220" y="5830156"/>
                </a:moveTo>
                <a:lnTo>
                  <a:pt x="604220" y="5928016"/>
                </a:lnTo>
                <a:lnTo>
                  <a:pt x="511978" y="5958156"/>
                </a:lnTo>
                <a:lnTo>
                  <a:pt x="419864" y="5928016"/>
                </a:lnTo>
                <a:lnTo>
                  <a:pt x="419864" y="5830284"/>
                </a:lnTo>
                <a:lnTo>
                  <a:pt x="419864" y="5830284"/>
                </a:lnTo>
                <a:lnTo>
                  <a:pt x="511978" y="5702027"/>
                </a:lnTo>
                <a:close/>
                <a:moveTo>
                  <a:pt x="530554" y="5964185"/>
                </a:moveTo>
                <a:lnTo>
                  <a:pt x="616688" y="5936225"/>
                </a:lnTo>
                <a:lnTo>
                  <a:pt x="616688" y="5846445"/>
                </a:lnTo>
                <a:lnTo>
                  <a:pt x="669362" y="5919423"/>
                </a:lnTo>
                <a:lnTo>
                  <a:pt x="754478" y="5891591"/>
                </a:lnTo>
                <a:lnTo>
                  <a:pt x="701932" y="5964569"/>
                </a:lnTo>
                <a:lnTo>
                  <a:pt x="754478" y="6037548"/>
                </a:lnTo>
                <a:lnTo>
                  <a:pt x="669362" y="6009588"/>
                </a:lnTo>
                <a:lnTo>
                  <a:pt x="616688" y="6082566"/>
                </a:lnTo>
                <a:lnTo>
                  <a:pt x="616688" y="5992786"/>
                </a:lnTo>
                <a:close/>
                <a:moveTo>
                  <a:pt x="615671" y="6272002"/>
                </a:moveTo>
                <a:lnTo>
                  <a:pt x="753461" y="6226983"/>
                </a:lnTo>
                <a:lnTo>
                  <a:pt x="668344" y="6345109"/>
                </a:lnTo>
                <a:lnTo>
                  <a:pt x="615671" y="6327794"/>
                </a:lnTo>
                <a:close/>
                <a:moveTo>
                  <a:pt x="679285" y="6348956"/>
                </a:moveTo>
                <a:lnTo>
                  <a:pt x="771527" y="6220699"/>
                </a:lnTo>
                <a:lnTo>
                  <a:pt x="865168" y="6190943"/>
                </a:lnTo>
                <a:lnTo>
                  <a:pt x="922295" y="6269693"/>
                </a:lnTo>
                <a:lnTo>
                  <a:pt x="922295" y="6367425"/>
                </a:lnTo>
                <a:lnTo>
                  <a:pt x="830053" y="6397951"/>
                </a:lnTo>
                <a:close/>
                <a:moveTo>
                  <a:pt x="869621" y="6177348"/>
                </a:moveTo>
                <a:lnTo>
                  <a:pt x="784505" y="6205565"/>
                </a:lnTo>
                <a:lnTo>
                  <a:pt x="837051" y="6132586"/>
                </a:lnTo>
                <a:lnTo>
                  <a:pt x="784505" y="6059608"/>
                </a:lnTo>
                <a:lnTo>
                  <a:pt x="869621" y="6087568"/>
                </a:lnTo>
                <a:lnTo>
                  <a:pt x="922295" y="6014590"/>
                </a:lnTo>
                <a:lnTo>
                  <a:pt x="922295" y="6104370"/>
                </a:lnTo>
                <a:lnTo>
                  <a:pt x="1007411" y="6132330"/>
                </a:lnTo>
                <a:lnTo>
                  <a:pt x="922295" y="6160162"/>
                </a:lnTo>
                <a:lnTo>
                  <a:pt x="922295" y="6249942"/>
                </a:lnTo>
                <a:close/>
                <a:moveTo>
                  <a:pt x="1118101" y="6285854"/>
                </a:moveTo>
                <a:lnTo>
                  <a:pt x="1118101" y="6375634"/>
                </a:lnTo>
                <a:lnTo>
                  <a:pt x="1203346" y="6403466"/>
                </a:lnTo>
                <a:lnTo>
                  <a:pt x="1118101" y="6431425"/>
                </a:lnTo>
                <a:lnTo>
                  <a:pt x="1118101" y="6521206"/>
                </a:lnTo>
                <a:lnTo>
                  <a:pt x="1032985" y="6403081"/>
                </a:lnTo>
                <a:close/>
                <a:moveTo>
                  <a:pt x="1129552" y="6439763"/>
                </a:moveTo>
                <a:lnTo>
                  <a:pt x="1221412" y="6410007"/>
                </a:lnTo>
                <a:lnTo>
                  <a:pt x="1370653" y="6459001"/>
                </a:lnTo>
                <a:lnTo>
                  <a:pt x="1278411" y="6587258"/>
                </a:lnTo>
                <a:lnTo>
                  <a:pt x="1186170" y="6617527"/>
                </a:lnTo>
                <a:lnTo>
                  <a:pt x="1129170" y="6538392"/>
                </a:lnTo>
                <a:close/>
                <a:moveTo>
                  <a:pt x="1240369" y="6403466"/>
                </a:moveTo>
                <a:lnTo>
                  <a:pt x="1378032" y="6359473"/>
                </a:lnTo>
                <a:lnTo>
                  <a:pt x="1410603" y="6404620"/>
                </a:lnTo>
                <a:lnTo>
                  <a:pt x="1378032" y="6449253"/>
                </a:lnTo>
                <a:close/>
                <a:moveTo>
                  <a:pt x="1297750" y="6227240"/>
                </a:moveTo>
                <a:lnTo>
                  <a:pt x="1435413" y="6272259"/>
                </a:lnTo>
                <a:lnTo>
                  <a:pt x="1435413" y="6328050"/>
                </a:lnTo>
                <a:lnTo>
                  <a:pt x="1382867" y="6345365"/>
                </a:lnTo>
                <a:close/>
                <a:moveTo>
                  <a:pt x="1286299" y="6211336"/>
                </a:moveTo>
                <a:lnTo>
                  <a:pt x="1229300" y="6132202"/>
                </a:lnTo>
                <a:lnTo>
                  <a:pt x="1286172" y="6053195"/>
                </a:lnTo>
                <a:lnTo>
                  <a:pt x="1286172" y="6053195"/>
                </a:lnTo>
                <a:lnTo>
                  <a:pt x="1378287" y="6022927"/>
                </a:lnTo>
                <a:lnTo>
                  <a:pt x="1435286" y="6102061"/>
                </a:lnTo>
                <a:lnTo>
                  <a:pt x="1435286" y="6260202"/>
                </a:lnTo>
                <a:close/>
                <a:moveTo>
                  <a:pt x="1382867" y="6009331"/>
                </a:moveTo>
                <a:lnTo>
                  <a:pt x="1297750" y="6037291"/>
                </a:lnTo>
                <a:lnTo>
                  <a:pt x="1350296" y="5964313"/>
                </a:lnTo>
                <a:lnTo>
                  <a:pt x="1297750" y="5891335"/>
                </a:lnTo>
                <a:lnTo>
                  <a:pt x="1382867" y="5919167"/>
                </a:lnTo>
                <a:lnTo>
                  <a:pt x="1435413" y="5846188"/>
                </a:lnTo>
                <a:lnTo>
                  <a:pt x="1435413" y="5935968"/>
                </a:lnTo>
                <a:lnTo>
                  <a:pt x="1520657" y="5963800"/>
                </a:lnTo>
                <a:lnTo>
                  <a:pt x="1435413" y="5991760"/>
                </a:lnTo>
                <a:lnTo>
                  <a:pt x="1435413" y="6081540"/>
                </a:lnTo>
                <a:close/>
                <a:moveTo>
                  <a:pt x="1446482" y="6117837"/>
                </a:moveTo>
                <a:lnTo>
                  <a:pt x="1531726" y="6235962"/>
                </a:lnTo>
                <a:lnTo>
                  <a:pt x="1499155" y="6281108"/>
                </a:lnTo>
                <a:lnTo>
                  <a:pt x="1446482" y="6263922"/>
                </a:lnTo>
                <a:close/>
                <a:moveTo>
                  <a:pt x="1557299" y="5963928"/>
                </a:moveTo>
                <a:lnTo>
                  <a:pt x="1642416" y="5936096"/>
                </a:lnTo>
                <a:lnTo>
                  <a:pt x="1642416" y="5846316"/>
                </a:lnTo>
                <a:lnTo>
                  <a:pt x="1695089" y="5919295"/>
                </a:lnTo>
                <a:lnTo>
                  <a:pt x="1780206" y="5891463"/>
                </a:lnTo>
                <a:lnTo>
                  <a:pt x="1727533" y="5964441"/>
                </a:lnTo>
                <a:lnTo>
                  <a:pt x="1780206" y="6037420"/>
                </a:lnTo>
                <a:lnTo>
                  <a:pt x="1695089" y="6009459"/>
                </a:lnTo>
                <a:lnTo>
                  <a:pt x="1642416" y="6082438"/>
                </a:lnTo>
                <a:lnTo>
                  <a:pt x="1642416" y="5992658"/>
                </a:lnTo>
                <a:close/>
                <a:moveTo>
                  <a:pt x="1642416" y="6271745"/>
                </a:moveTo>
                <a:lnTo>
                  <a:pt x="1780206" y="6226727"/>
                </a:lnTo>
                <a:lnTo>
                  <a:pt x="1695089" y="6344852"/>
                </a:lnTo>
                <a:lnTo>
                  <a:pt x="1642416" y="6327537"/>
                </a:lnTo>
                <a:close/>
                <a:moveTo>
                  <a:pt x="1706031" y="6348699"/>
                </a:moveTo>
                <a:lnTo>
                  <a:pt x="1798273" y="6220442"/>
                </a:lnTo>
                <a:lnTo>
                  <a:pt x="1890387" y="6190302"/>
                </a:lnTo>
                <a:lnTo>
                  <a:pt x="1947895" y="6269693"/>
                </a:lnTo>
                <a:lnTo>
                  <a:pt x="1947895" y="6367425"/>
                </a:lnTo>
                <a:lnTo>
                  <a:pt x="1855780" y="6397951"/>
                </a:lnTo>
                <a:close/>
                <a:moveTo>
                  <a:pt x="1895731" y="6177348"/>
                </a:moveTo>
                <a:lnTo>
                  <a:pt x="1810232" y="6205565"/>
                </a:lnTo>
                <a:lnTo>
                  <a:pt x="1862778" y="6132586"/>
                </a:lnTo>
                <a:lnTo>
                  <a:pt x="1810232" y="6059608"/>
                </a:lnTo>
                <a:lnTo>
                  <a:pt x="1895349" y="6087568"/>
                </a:lnTo>
                <a:lnTo>
                  <a:pt x="1947895" y="6014590"/>
                </a:lnTo>
                <a:lnTo>
                  <a:pt x="1947895" y="6104370"/>
                </a:lnTo>
                <a:lnTo>
                  <a:pt x="2033139" y="6132330"/>
                </a:lnTo>
                <a:lnTo>
                  <a:pt x="1947895" y="6160162"/>
                </a:lnTo>
                <a:lnTo>
                  <a:pt x="1947895" y="6249942"/>
                </a:lnTo>
                <a:close/>
                <a:moveTo>
                  <a:pt x="2144211" y="6285854"/>
                </a:moveTo>
                <a:lnTo>
                  <a:pt x="2144211" y="6375634"/>
                </a:lnTo>
                <a:lnTo>
                  <a:pt x="2229328" y="6403466"/>
                </a:lnTo>
                <a:lnTo>
                  <a:pt x="2144211" y="6431425"/>
                </a:lnTo>
                <a:lnTo>
                  <a:pt x="2144211" y="6521206"/>
                </a:lnTo>
                <a:lnTo>
                  <a:pt x="2059094" y="6403081"/>
                </a:lnTo>
                <a:close/>
                <a:moveTo>
                  <a:pt x="2155661" y="6439763"/>
                </a:moveTo>
                <a:lnTo>
                  <a:pt x="2247903" y="6409494"/>
                </a:lnTo>
                <a:lnTo>
                  <a:pt x="2397144" y="6458488"/>
                </a:lnTo>
                <a:lnTo>
                  <a:pt x="2304902" y="6586745"/>
                </a:lnTo>
                <a:lnTo>
                  <a:pt x="2212660" y="6617014"/>
                </a:lnTo>
                <a:lnTo>
                  <a:pt x="2155661" y="6537879"/>
                </a:lnTo>
                <a:close/>
                <a:moveTo>
                  <a:pt x="2266479" y="6403466"/>
                </a:moveTo>
                <a:lnTo>
                  <a:pt x="2403760" y="6359473"/>
                </a:lnTo>
                <a:lnTo>
                  <a:pt x="2436331" y="6404620"/>
                </a:lnTo>
                <a:lnTo>
                  <a:pt x="2403760" y="6449253"/>
                </a:lnTo>
                <a:close/>
                <a:moveTo>
                  <a:pt x="2323350" y="6226727"/>
                </a:moveTo>
                <a:lnTo>
                  <a:pt x="2461140" y="6271745"/>
                </a:lnTo>
                <a:lnTo>
                  <a:pt x="2461140" y="6327537"/>
                </a:lnTo>
                <a:lnTo>
                  <a:pt x="2408594" y="6344852"/>
                </a:lnTo>
                <a:close/>
                <a:moveTo>
                  <a:pt x="2312027" y="6210823"/>
                </a:moveTo>
                <a:lnTo>
                  <a:pt x="2255028" y="6131688"/>
                </a:lnTo>
                <a:lnTo>
                  <a:pt x="2311900" y="6052682"/>
                </a:lnTo>
                <a:lnTo>
                  <a:pt x="2311900" y="6052682"/>
                </a:lnTo>
                <a:lnTo>
                  <a:pt x="2404014" y="6022413"/>
                </a:lnTo>
                <a:lnTo>
                  <a:pt x="2461013" y="6101548"/>
                </a:lnTo>
                <a:lnTo>
                  <a:pt x="2461013" y="6259689"/>
                </a:lnTo>
                <a:close/>
                <a:moveTo>
                  <a:pt x="2408594" y="6008818"/>
                </a:moveTo>
                <a:lnTo>
                  <a:pt x="2323478" y="6036778"/>
                </a:lnTo>
                <a:lnTo>
                  <a:pt x="2376024" y="5963800"/>
                </a:lnTo>
                <a:lnTo>
                  <a:pt x="2323350" y="5890821"/>
                </a:lnTo>
                <a:lnTo>
                  <a:pt x="2408594" y="5918653"/>
                </a:lnTo>
                <a:lnTo>
                  <a:pt x="2461140" y="5845675"/>
                </a:lnTo>
                <a:lnTo>
                  <a:pt x="2461140" y="5935455"/>
                </a:lnTo>
                <a:lnTo>
                  <a:pt x="2546384" y="5963287"/>
                </a:lnTo>
                <a:lnTo>
                  <a:pt x="2461140" y="5991247"/>
                </a:lnTo>
                <a:lnTo>
                  <a:pt x="2461140" y="6081027"/>
                </a:lnTo>
                <a:close/>
                <a:moveTo>
                  <a:pt x="2472209" y="6117324"/>
                </a:moveTo>
                <a:lnTo>
                  <a:pt x="2557453" y="6235449"/>
                </a:lnTo>
                <a:lnTo>
                  <a:pt x="2524883" y="6280595"/>
                </a:lnTo>
                <a:lnTo>
                  <a:pt x="2472209" y="6263409"/>
                </a:lnTo>
                <a:close/>
                <a:moveTo>
                  <a:pt x="2583027" y="5963415"/>
                </a:moveTo>
                <a:lnTo>
                  <a:pt x="2668144" y="5935583"/>
                </a:lnTo>
                <a:lnTo>
                  <a:pt x="2668144" y="5845803"/>
                </a:lnTo>
                <a:lnTo>
                  <a:pt x="2720817" y="5918782"/>
                </a:lnTo>
                <a:lnTo>
                  <a:pt x="2805933" y="5890950"/>
                </a:lnTo>
                <a:lnTo>
                  <a:pt x="2753260" y="5963928"/>
                </a:lnTo>
                <a:lnTo>
                  <a:pt x="2805933" y="6036907"/>
                </a:lnTo>
                <a:lnTo>
                  <a:pt x="2720689" y="6008947"/>
                </a:lnTo>
                <a:lnTo>
                  <a:pt x="2668144" y="6081925"/>
                </a:lnTo>
                <a:lnTo>
                  <a:pt x="2668144" y="5992145"/>
                </a:lnTo>
                <a:close/>
                <a:moveTo>
                  <a:pt x="2668144" y="6271232"/>
                </a:moveTo>
                <a:lnTo>
                  <a:pt x="2805933" y="6226214"/>
                </a:lnTo>
                <a:lnTo>
                  <a:pt x="2720689" y="6344339"/>
                </a:lnTo>
                <a:lnTo>
                  <a:pt x="2668144" y="6327024"/>
                </a:lnTo>
                <a:close/>
                <a:moveTo>
                  <a:pt x="2731759" y="6348187"/>
                </a:moveTo>
                <a:lnTo>
                  <a:pt x="2824000" y="6219929"/>
                </a:lnTo>
                <a:lnTo>
                  <a:pt x="2916242" y="6189789"/>
                </a:lnTo>
                <a:lnTo>
                  <a:pt x="2973241" y="6268795"/>
                </a:lnTo>
                <a:lnTo>
                  <a:pt x="2973241" y="6366527"/>
                </a:lnTo>
                <a:lnTo>
                  <a:pt x="2881381" y="6397951"/>
                </a:lnTo>
                <a:close/>
                <a:moveTo>
                  <a:pt x="2920695" y="6176450"/>
                </a:moveTo>
                <a:lnTo>
                  <a:pt x="2835451" y="6204282"/>
                </a:lnTo>
                <a:lnTo>
                  <a:pt x="2888124" y="6131304"/>
                </a:lnTo>
                <a:lnTo>
                  <a:pt x="2835578" y="6058325"/>
                </a:lnTo>
                <a:lnTo>
                  <a:pt x="2920695" y="6086286"/>
                </a:lnTo>
                <a:lnTo>
                  <a:pt x="2973241" y="6013307"/>
                </a:lnTo>
                <a:lnTo>
                  <a:pt x="2973241" y="6103087"/>
                </a:lnTo>
                <a:lnTo>
                  <a:pt x="3058358" y="6131047"/>
                </a:lnTo>
                <a:lnTo>
                  <a:pt x="2973241" y="6158879"/>
                </a:lnTo>
                <a:lnTo>
                  <a:pt x="2973241" y="6248659"/>
                </a:lnTo>
                <a:close/>
                <a:moveTo>
                  <a:pt x="3169175" y="6284956"/>
                </a:moveTo>
                <a:lnTo>
                  <a:pt x="3169175" y="6374736"/>
                </a:lnTo>
                <a:lnTo>
                  <a:pt x="3254292" y="6402568"/>
                </a:lnTo>
                <a:lnTo>
                  <a:pt x="3169175" y="6430528"/>
                </a:lnTo>
                <a:lnTo>
                  <a:pt x="3169175" y="6520308"/>
                </a:lnTo>
                <a:lnTo>
                  <a:pt x="3084058" y="6402183"/>
                </a:lnTo>
                <a:close/>
                <a:moveTo>
                  <a:pt x="3180626" y="6438865"/>
                </a:moveTo>
                <a:lnTo>
                  <a:pt x="3272867" y="6408596"/>
                </a:lnTo>
                <a:lnTo>
                  <a:pt x="3422490" y="6459001"/>
                </a:lnTo>
                <a:lnTo>
                  <a:pt x="3330375" y="6587258"/>
                </a:lnTo>
                <a:lnTo>
                  <a:pt x="3238133" y="6617527"/>
                </a:lnTo>
                <a:lnTo>
                  <a:pt x="3180753" y="6538007"/>
                </a:lnTo>
                <a:close/>
                <a:moveTo>
                  <a:pt x="3291316" y="6402568"/>
                </a:moveTo>
                <a:lnTo>
                  <a:pt x="3429487" y="6359473"/>
                </a:lnTo>
                <a:lnTo>
                  <a:pt x="3462058" y="6404620"/>
                </a:lnTo>
                <a:lnTo>
                  <a:pt x="3429487" y="6449253"/>
                </a:lnTo>
                <a:close/>
                <a:moveTo>
                  <a:pt x="3348315" y="6225830"/>
                </a:moveTo>
                <a:lnTo>
                  <a:pt x="3486105" y="6272259"/>
                </a:lnTo>
                <a:lnTo>
                  <a:pt x="3486105" y="6328050"/>
                </a:lnTo>
                <a:lnTo>
                  <a:pt x="3433431" y="6345365"/>
                </a:lnTo>
                <a:close/>
                <a:moveTo>
                  <a:pt x="3336864" y="6209926"/>
                </a:moveTo>
                <a:lnTo>
                  <a:pt x="3279865" y="6130791"/>
                </a:lnTo>
                <a:lnTo>
                  <a:pt x="3336864" y="6051784"/>
                </a:lnTo>
                <a:lnTo>
                  <a:pt x="3336864" y="6051784"/>
                </a:lnTo>
                <a:lnTo>
                  <a:pt x="3428978" y="6021516"/>
                </a:lnTo>
                <a:lnTo>
                  <a:pt x="3485977" y="6100650"/>
                </a:lnTo>
                <a:lnTo>
                  <a:pt x="3485977" y="6258792"/>
                </a:lnTo>
                <a:close/>
                <a:moveTo>
                  <a:pt x="3433431" y="6007920"/>
                </a:moveTo>
                <a:lnTo>
                  <a:pt x="3348442" y="6035880"/>
                </a:lnTo>
                <a:lnTo>
                  <a:pt x="3400988" y="5962902"/>
                </a:lnTo>
                <a:lnTo>
                  <a:pt x="3348315" y="5889924"/>
                </a:lnTo>
                <a:lnTo>
                  <a:pt x="3433431" y="5917756"/>
                </a:lnTo>
                <a:lnTo>
                  <a:pt x="3486105" y="5846445"/>
                </a:lnTo>
                <a:lnTo>
                  <a:pt x="3486105" y="5936225"/>
                </a:lnTo>
                <a:lnTo>
                  <a:pt x="3571221" y="5964057"/>
                </a:lnTo>
                <a:lnTo>
                  <a:pt x="3486105" y="5992145"/>
                </a:lnTo>
                <a:lnTo>
                  <a:pt x="3486105" y="6081925"/>
                </a:lnTo>
                <a:close/>
                <a:moveTo>
                  <a:pt x="3497046" y="6116426"/>
                </a:moveTo>
                <a:lnTo>
                  <a:pt x="3582163" y="6234551"/>
                </a:lnTo>
                <a:lnTo>
                  <a:pt x="3549720" y="6279698"/>
                </a:lnTo>
                <a:lnTo>
                  <a:pt x="3497046" y="6262511"/>
                </a:lnTo>
                <a:close/>
                <a:moveTo>
                  <a:pt x="3607864" y="5962517"/>
                </a:moveTo>
                <a:lnTo>
                  <a:pt x="3692981" y="5934686"/>
                </a:lnTo>
                <a:lnTo>
                  <a:pt x="3692981" y="5844906"/>
                </a:lnTo>
                <a:lnTo>
                  <a:pt x="3745527" y="5917884"/>
                </a:lnTo>
                <a:lnTo>
                  <a:pt x="3830770" y="5890052"/>
                </a:lnTo>
                <a:lnTo>
                  <a:pt x="3778733" y="5964313"/>
                </a:lnTo>
                <a:lnTo>
                  <a:pt x="3831407" y="6037291"/>
                </a:lnTo>
                <a:lnTo>
                  <a:pt x="3746163" y="6009331"/>
                </a:lnTo>
                <a:lnTo>
                  <a:pt x="3693617" y="6082310"/>
                </a:lnTo>
                <a:lnTo>
                  <a:pt x="3693617" y="5992530"/>
                </a:lnTo>
                <a:close/>
                <a:moveTo>
                  <a:pt x="3692981" y="6270334"/>
                </a:moveTo>
                <a:lnTo>
                  <a:pt x="3830770" y="6225316"/>
                </a:lnTo>
                <a:lnTo>
                  <a:pt x="3745527" y="6343441"/>
                </a:lnTo>
                <a:lnTo>
                  <a:pt x="3692981" y="6326127"/>
                </a:lnTo>
                <a:close/>
                <a:moveTo>
                  <a:pt x="3756596" y="6347289"/>
                </a:moveTo>
                <a:lnTo>
                  <a:pt x="3848837" y="6219032"/>
                </a:lnTo>
                <a:lnTo>
                  <a:pt x="3941079" y="6188891"/>
                </a:lnTo>
                <a:lnTo>
                  <a:pt x="3998078" y="6267898"/>
                </a:lnTo>
                <a:lnTo>
                  <a:pt x="3998078" y="6365629"/>
                </a:lnTo>
                <a:lnTo>
                  <a:pt x="3907108" y="6397951"/>
                </a:lnTo>
                <a:close/>
                <a:moveTo>
                  <a:pt x="3946677" y="6177348"/>
                </a:moveTo>
                <a:lnTo>
                  <a:pt x="3861560" y="6205565"/>
                </a:lnTo>
                <a:lnTo>
                  <a:pt x="3914233" y="6132586"/>
                </a:lnTo>
                <a:lnTo>
                  <a:pt x="3861687" y="6059608"/>
                </a:lnTo>
                <a:lnTo>
                  <a:pt x="3946677" y="6087568"/>
                </a:lnTo>
                <a:lnTo>
                  <a:pt x="3999350" y="6014590"/>
                </a:lnTo>
                <a:lnTo>
                  <a:pt x="3999350" y="6104370"/>
                </a:lnTo>
                <a:lnTo>
                  <a:pt x="4084467" y="6132330"/>
                </a:lnTo>
                <a:lnTo>
                  <a:pt x="3999350" y="6160162"/>
                </a:lnTo>
                <a:lnTo>
                  <a:pt x="3999350" y="6249942"/>
                </a:lnTo>
                <a:close/>
                <a:moveTo>
                  <a:pt x="4195284" y="6285854"/>
                </a:moveTo>
                <a:lnTo>
                  <a:pt x="4195284" y="6375634"/>
                </a:lnTo>
                <a:lnTo>
                  <a:pt x="4280401" y="6403466"/>
                </a:lnTo>
                <a:lnTo>
                  <a:pt x="4195284" y="6431425"/>
                </a:lnTo>
                <a:lnTo>
                  <a:pt x="4195284" y="6521206"/>
                </a:lnTo>
                <a:lnTo>
                  <a:pt x="4110167" y="6403081"/>
                </a:lnTo>
                <a:close/>
                <a:moveTo>
                  <a:pt x="4206735" y="6439763"/>
                </a:moveTo>
                <a:lnTo>
                  <a:pt x="4298977" y="6409494"/>
                </a:lnTo>
                <a:lnTo>
                  <a:pt x="4448090" y="6458488"/>
                </a:lnTo>
                <a:lnTo>
                  <a:pt x="4355976" y="6586745"/>
                </a:lnTo>
                <a:lnTo>
                  <a:pt x="4263734" y="6617014"/>
                </a:lnTo>
                <a:lnTo>
                  <a:pt x="4206735" y="6537879"/>
                </a:lnTo>
                <a:close/>
                <a:moveTo>
                  <a:pt x="4317425" y="6403466"/>
                </a:moveTo>
                <a:lnTo>
                  <a:pt x="4455215" y="6359473"/>
                </a:lnTo>
                <a:lnTo>
                  <a:pt x="4487786" y="6404620"/>
                </a:lnTo>
                <a:lnTo>
                  <a:pt x="4455215" y="6449253"/>
                </a:lnTo>
                <a:close/>
                <a:moveTo>
                  <a:pt x="4374424" y="6226727"/>
                </a:moveTo>
                <a:lnTo>
                  <a:pt x="4512214" y="6271745"/>
                </a:lnTo>
                <a:lnTo>
                  <a:pt x="4512214" y="6327537"/>
                </a:lnTo>
                <a:lnTo>
                  <a:pt x="4459541" y="6344852"/>
                </a:lnTo>
                <a:close/>
                <a:moveTo>
                  <a:pt x="4362973" y="6210823"/>
                </a:moveTo>
                <a:lnTo>
                  <a:pt x="4305974" y="6131688"/>
                </a:lnTo>
                <a:lnTo>
                  <a:pt x="4362973" y="6052682"/>
                </a:lnTo>
                <a:lnTo>
                  <a:pt x="4362973" y="6052682"/>
                </a:lnTo>
                <a:lnTo>
                  <a:pt x="4455215" y="6022413"/>
                </a:lnTo>
                <a:lnTo>
                  <a:pt x="4512214" y="6101548"/>
                </a:lnTo>
                <a:lnTo>
                  <a:pt x="4512214" y="6259689"/>
                </a:lnTo>
                <a:close/>
                <a:moveTo>
                  <a:pt x="4459541" y="6008818"/>
                </a:moveTo>
                <a:lnTo>
                  <a:pt x="4374424" y="6036778"/>
                </a:lnTo>
                <a:lnTo>
                  <a:pt x="4427097" y="5963800"/>
                </a:lnTo>
                <a:lnTo>
                  <a:pt x="4374424" y="5890821"/>
                </a:lnTo>
                <a:lnTo>
                  <a:pt x="4459541" y="5918653"/>
                </a:lnTo>
                <a:lnTo>
                  <a:pt x="4512214" y="5845675"/>
                </a:lnTo>
                <a:lnTo>
                  <a:pt x="4512214" y="5935455"/>
                </a:lnTo>
                <a:lnTo>
                  <a:pt x="4597331" y="5963287"/>
                </a:lnTo>
                <a:lnTo>
                  <a:pt x="4512214" y="5991247"/>
                </a:lnTo>
                <a:lnTo>
                  <a:pt x="4512214" y="6081027"/>
                </a:lnTo>
                <a:close/>
                <a:moveTo>
                  <a:pt x="4523156" y="6117324"/>
                </a:moveTo>
                <a:lnTo>
                  <a:pt x="4608273" y="6235449"/>
                </a:lnTo>
                <a:lnTo>
                  <a:pt x="4575829" y="6280595"/>
                </a:lnTo>
                <a:lnTo>
                  <a:pt x="4523156" y="6263409"/>
                </a:lnTo>
                <a:close/>
                <a:moveTo>
                  <a:pt x="4633846" y="5963415"/>
                </a:moveTo>
                <a:lnTo>
                  <a:pt x="4720235" y="5936225"/>
                </a:lnTo>
                <a:lnTo>
                  <a:pt x="4720235" y="5846445"/>
                </a:lnTo>
                <a:lnTo>
                  <a:pt x="4772781" y="5919423"/>
                </a:lnTo>
                <a:lnTo>
                  <a:pt x="4858025" y="5891591"/>
                </a:lnTo>
                <a:lnTo>
                  <a:pt x="4805352" y="5964569"/>
                </a:lnTo>
                <a:lnTo>
                  <a:pt x="4857898" y="6037548"/>
                </a:lnTo>
                <a:lnTo>
                  <a:pt x="4772781" y="6009588"/>
                </a:lnTo>
                <a:lnTo>
                  <a:pt x="4720235" y="6082310"/>
                </a:lnTo>
                <a:lnTo>
                  <a:pt x="4720235" y="5992530"/>
                </a:lnTo>
                <a:close/>
                <a:moveTo>
                  <a:pt x="4719090" y="6271232"/>
                </a:moveTo>
                <a:lnTo>
                  <a:pt x="4856753" y="6226214"/>
                </a:lnTo>
                <a:lnTo>
                  <a:pt x="4771636" y="6344339"/>
                </a:lnTo>
                <a:lnTo>
                  <a:pt x="4720235" y="6328050"/>
                </a:lnTo>
                <a:close/>
                <a:moveTo>
                  <a:pt x="4782705" y="6348187"/>
                </a:moveTo>
                <a:lnTo>
                  <a:pt x="4874946" y="6219929"/>
                </a:lnTo>
                <a:lnTo>
                  <a:pt x="4967188" y="6189789"/>
                </a:lnTo>
                <a:lnTo>
                  <a:pt x="5025587" y="6269693"/>
                </a:lnTo>
                <a:lnTo>
                  <a:pt x="5025587" y="6367425"/>
                </a:lnTo>
                <a:lnTo>
                  <a:pt x="4932836" y="6397951"/>
                </a:lnTo>
                <a:close/>
                <a:moveTo>
                  <a:pt x="4971514" y="6176450"/>
                </a:moveTo>
                <a:lnTo>
                  <a:pt x="4887288" y="6205565"/>
                </a:lnTo>
                <a:lnTo>
                  <a:pt x="4939961" y="6132586"/>
                </a:lnTo>
                <a:lnTo>
                  <a:pt x="4887288" y="6059608"/>
                </a:lnTo>
                <a:lnTo>
                  <a:pt x="4972405" y="6087568"/>
                </a:lnTo>
                <a:lnTo>
                  <a:pt x="5025078" y="6014590"/>
                </a:lnTo>
                <a:lnTo>
                  <a:pt x="5025078" y="6104370"/>
                </a:lnTo>
                <a:lnTo>
                  <a:pt x="5110194" y="6132330"/>
                </a:lnTo>
                <a:lnTo>
                  <a:pt x="5025587" y="6160162"/>
                </a:lnTo>
                <a:lnTo>
                  <a:pt x="5025587" y="6249942"/>
                </a:lnTo>
                <a:close/>
                <a:moveTo>
                  <a:pt x="5220121" y="6284956"/>
                </a:moveTo>
                <a:lnTo>
                  <a:pt x="5220121" y="6374736"/>
                </a:lnTo>
                <a:lnTo>
                  <a:pt x="5305238" y="6402568"/>
                </a:lnTo>
                <a:lnTo>
                  <a:pt x="5220121" y="6430528"/>
                </a:lnTo>
                <a:lnTo>
                  <a:pt x="5220121" y="6520308"/>
                </a:lnTo>
                <a:lnTo>
                  <a:pt x="5134877" y="6402183"/>
                </a:lnTo>
                <a:close/>
                <a:moveTo>
                  <a:pt x="5231572" y="6438865"/>
                </a:moveTo>
                <a:lnTo>
                  <a:pt x="5323686" y="6408596"/>
                </a:lnTo>
                <a:lnTo>
                  <a:pt x="5472927" y="6457590"/>
                </a:lnTo>
                <a:lnTo>
                  <a:pt x="5380685" y="6585848"/>
                </a:lnTo>
                <a:lnTo>
                  <a:pt x="5288571" y="6616116"/>
                </a:lnTo>
                <a:lnTo>
                  <a:pt x="5231572" y="6536982"/>
                </a:lnTo>
                <a:close/>
                <a:moveTo>
                  <a:pt x="5342262" y="6402568"/>
                </a:moveTo>
                <a:lnTo>
                  <a:pt x="5480943" y="6359473"/>
                </a:lnTo>
                <a:lnTo>
                  <a:pt x="5513386" y="6404620"/>
                </a:lnTo>
                <a:lnTo>
                  <a:pt x="5480943" y="6449253"/>
                </a:lnTo>
                <a:close/>
                <a:moveTo>
                  <a:pt x="5399261" y="6225830"/>
                </a:moveTo>
                <a:lnTo>
                  <a:pt x="5537051" y="6270848"/>
                </a:lnTo>
                <a:lnTo>
                  <a:pt x="5537051" y="6326640"/>
                </a:lnTo>
                <a:lnTo>
                  <a:pt x="5484378" y="6343954"/>
                </a:lnTo>
                <a:close/>
                <a:moveTo>
                  <a:pt x="5387810" y="6209926"/>
                </a:moveTo>
                <a:lnTo>
                  <a:pt x="5330811" y="6130791"/>
                </a:lnTo>
                <a:lnTo>
                  <a:pt x="5387810" y="6051784"/>
                </a:lnTo>
                <a:lnTo>
                  <a:pt x="5387810" y="6051784"/>
                </a:lnTo>
                <a:lnTo>
                  <a:pt x="5480052" y="6021516"/>
                </a:lnTo>
                <a:lnTo>
                  <a:pt x="5537051" y="6100650"/>
                </a:lnTo>
                <a:lnTo>
                  <a:pt x="5537051" y="6258792"/>
                </a:lnTo>
                <a:close/>
                <a:moveTo>
                  <a:pt x="5484378" y="6007920"/>
                </a:moveTo>
                <a:lnTo>
                  <a:pt x="5399261" y="6035880"/>
                </a:lnTo>
                <a:lnTo>
                  <a:pt x="5451934" y="5962902"/>
                </a:lnTo>
                <a:lnTo>
                  <a:pt x="5399261" y="5889924"/>
                </a:lnTo>
                <a:lnTo>
                  <a:pt x="5484378" y="5917756"/>
                </a:lnTo>
                <a:lnTo>
                  <a:pt x="5537051" y="5844777"/>
                </a:lnTo>
                <a:lnTo>
                  <a:pt x="5537051" y="5934557"/>
                </a:lnTo>
                <a:lnTo>
                  <a:pt x="5622168" y="5962389"/>
                </a:lnTo>
                <a:lnTo>
                  <a:pt x="5537051" y="5990349"/>
                </a:lnTo>
                <a:lnTo>
                  <a:pt x="5537051" y="6080129"/>
                </a:lnTo>
                <a:close/>
                <a:moveTo>
                  <a:pt x="5547993" y="6116426"/>
                </a:moveTo>
                <a:lnTo>
                  <a:pt x="5633109" y="6234551"/>
                </a:lnTo>
                <a:lnTo>
                  <a:pt x="5600539" y="6279698"/>
                </a:lnTo>
                <a:lnTo>
                  <a:pt x="5547993" y="6262511"/>
                </a:lnTo>
                <a:close/>
                <a:moveTo>
                  <a:pt x="5658683" y="5962517"/>
                </a:moveTo>
                <a:lnTo>
                  <a:pt x="5743800" y="5934686"/>
                </a:lnTo>
                <a:lnTo>
                  <a:pt x="5743800" y="5844906"/>
                </a:lnTo>
                <a:lnTo>
                  <a:pt x="5796473" y="5917884"/>
                </a:lnTo>
                <a:lnTo>
                  <a:pt x="5881589" y="5890052"/>
                </a:lnTo>
                <a:lnTo>
                  <a:pt x="5829043" y="5963030"/>
                </a:lnTo>
                <a:lnTo>
                  <a:pt x="5881589" y="6036009"/>
                </a:lnTo>
                <a:lnTo>
                  <a:pt x="5796473" y="6008049"/>
                </a:lnTo>
                <a:lnTo>
                  <a:pt x="5743800" y="6081027"/>
                </a:lnTo>
                <a:lnTo>
                  <a:pt x="5743800" y="5991247"/>
                </a:lnTo>
                <a:close/>
                <a:moveTo>
                  <a:pt x="5743800" y="6270334"/>
                </a:moveTo>
                <a:lnTo>
                  <a:pt x="5881589" y="6225316"/>
                </a:lnTo>
                <a:lnTo>
                  <a:pt x="5796473" y="6343441"/>
                </a:lnTo>
                <a:lnTo>
                  <a:pt x="5743800" y="6326127"/>
                </a:lnTo>
                <a:close/>
                <a:moveTo>
                  <a:pt x="5807415" y="6347289"/>
                </a:moveTo>
                <a:lnTo>
                  <a:pt x="5899656" y="6219032"/>
                </a:lnTo>
                <a:lnTo>
                  <a:pt x="5991898" y="6188891"/>
                </a:lnTo>
                <a:lnTo>
                  <a:pt x="6048897" y="6267898"/>
                </a:lnTo>
                <a:lnTo>
                  <a:pt x="6048897" y="6365629"/>
                </a:lnTo>
                <a:lnTo>
                  <a:pt x="5958563" y="6397951"/>
                </a:lnTo>
                <a:close/>
                <a:moveTo>
                  <a:pt x="5996224" y="6175552"/>
                </a:moveTo>
                <a:lnTo>
                  <a:pt x="5913015" y="6205565"/>
                </a:lnTo>
                <a:lnTo>
                  <a:pt x="5965561" y="6132586"/>
                </a:lnTo>
                <a:lnTo>
                  <a:pt x="5913015" y="6059608"/>
                </a:lnTo>
                <a:lnTo>
                  <a:pt x="5998132" y="6087568"/>
                </a:lnTo>
                <a:lnTo>
                  <a:pt x="6050805" y="6014590"/>
                </a:lnTo>
                <a:lnTo>
                  <a:pt x="6050805" y="6104370"/>
                </a:lnTo>
                <a:lnTo>
                  <a:pt x="6135922" y="6132330"/>
                </a:lnTo>
                <a:lnTo>
                  <a:pt x="6050805" y="6160162"/>
                </a:lnTo>
                <a:lnTo>
                  <a:pt x="6050805" y="6249942"/>
                </a:lnTo>
                <a:close/>
                <a:moveTo>
                  <a:pt x="6246994" y="6285854"/>
                </a:moveTo>
                <a:lnTo>
                  <a:pt x="6246994" y="6375634"/>
                </a:lnTo>
                <a:lnTo>
                  <a:pt x="6332238" y="6403466"/>
                </a:lnTo>
                <a:lnTo>
                  <a:pt x="6246994" y="6431425"/>
                </a:lnTo>
                <a:lnTo>
                  <a:pt x="6246994" y="6521206"/>
                </a:lnTo>
                <a:lnTo>
                  <a:pt x="6161877" y="6403081"/>
                </a:lnTo>
                <a:close/>
                <a:moveTo>
                  <a:pt x="6258444" y="6439763"/>
                </a:moveTo>
                <a:lnTo>
                  <a:pt x="6350686" y="6409494"/>
                </a:lnTo>
                <a:lnTo>
                  <a:pt x="6499927" y="6458488"/>
                </a:lnTo>
                <a:lnTo>
                  <a:pt x="6407685" y="6586745"/>
                </a:lnTo>
                <a:lnTo>
                  <a:pt x="6315444" y="6617014"/>
                </a:lnTo>
                <a:lnTo>
                  <a:pt x="6258444" y="6537879"/>
                </a:lnTo>
                <a:close/>
                <a:moveTo>
                  <a:pt x="6369262" y="6403466"/>
                </a:moveTo>
                <a:lnTo>
                  <a:pt x="6506670" y="6359473"/>
                </a:lnTo>
                <a:lnTo>
                  <a:pt x="6539114" y="6404620"/>
                </a:lnTo>
                <a:lnTo>
                  <a:pt x="6506670" y="6449253"/>
                </a:lnTo>
                <a:close/>
                <a:moveTo>
                  <a:pt x="6426261" y="6226727"/>
                </a:moveTo>
                <a:lnTo>
                  <a:pt x="6564051" y="6271745"/>
                </a:lnTo>
                <a:lnTo>
                  <a:pt x="6564051" y="6327537"/>
                </a:lnTo>
                <a:lnTo>
                  <a:pt x="6511377" y="6344852"/>
                </a:lnTo>
                <a:close/>
                <a:moveTo>
                  <a:pt x="6414810" y="6210823"/>
                </a:moveTo>
                <a:lnTo>
                  <a:pt x="6357811" y="6131688"/>
                </a:lnTo>
                <a:lnTo>
                  <a:pt x="6414810" y="6052682"/>
                </a:lnTo>
                <a:lnTo>
                  <a:pt x="6414810" y="6052682"/>
                </a:lnTo>
                <a:lnTo>
                  <a:pt x="6507052" y="6022413"/>
                </a:lnTo>
                <a:lnTo>
                  <a:pt x="6564051" y="6101548"/>
                </a:lnTo>
                <a:lnTo>
                  <a:pt x="6564051" y="6259689"/>
                </a:lnTo>
                <a:close/>
                <a:moveTo>
                  <a:pt x="6511377" y="6008818"/>
                </a:moveTo>
                <a:lnTo>
                  <a:pt x="6426261" y="6036778"/>
                </a:lnTo>
                <a:lnTo>
                  <a:pt x="6478807" y="5963800"/>
                </a:lnTo>
                <a:lnTo>
                  <a:pt x="6426261" y="5890821"/>
                </a:lnTo>
                <a:lnTo>
                  <a:pt x="6511377" y="5918653"/>
                </a:lnTo>
                <a:lnTo>
                  <a:pt x="6564051" y="5845675"/>
                </a:lnTo>
                <a:lnTo>
                  <a:pt x="6564051" y="5935455"/>
                </a:lnTo>
                <a:lnTo>
                  <a:pt x="6649167" y="5963287"/>
                </a:lnTo>
                <a:lnTo>
                  <a:pt x="6564051" y="5991247"/>
                </a:lnTo>
                <a:lnTo>
                  <a:pt x="6564051" y="6081027"/>
                </a:lnTo>
                <a:close/>
                <a:moveTo>
                  <a:pt x="6574992" y="6117324"/>
                </a:moveTo>
                <a:lnTo>
                  <a:pt x="6660109" y="6235449"/>
                </a:lnTo>
                <a:lnTo>
                  <a:pt x="6627538" y="6280595"/>
                </a:lnTo>
                <a:lnTo>
                  <a:pt x="6574992" y="6263409"/>
                </a:lnTo>
                <a:close/>
                <a:moveTo>
                  <a:pt x="6759349" y="5927503"/>
                </a:moveTo>
                <a:lnTo>
                  <a:pt x="6666852" y="5958156"/>
                </a:lnTo>
                <a:lnTo>
                  <a:pt x="6574738" y="5928016"/>
                </a:lnTo>
                <a:lnTo>
                  <a:pt x="6574738" y="5830284"/>
                </a:lnTo>
                <a:lnTo>
                  <a:pt x="6574738" y="5830284"/>
                </a:lnTo>
                <a:lnTo>
                  <a:pt x="6666852" y="5702027"/>
                </a:lnTo>
                <a:lnTo>
                  <a:pt x="6759094" y="5830284"/>
                </a:lnTo>
                <a:close/>
                <a:moveTo>
                  <a:pt x="6574992" y="5810020"/>
                </a:moveTo>
                <a:lnTo>
                  <a:pt x="6574992" y="5720240"/>
                </a:lnTo>
                <a:lnTo>
                  <a:pt x="6489748" y="5692408"/>
                </a:lnTo>
                <a:lnTo>
                  <a:pt x="6489748" y="5692408"/>
                </a:lnTo>
                <a:lnTo>
                  <a:pt x="6574865" y="5664576"/>
                </a:lnTo>
                <a:lnTo>
                  <a:pt x="6574865" y="5574796"/>
                </a:lnTo>
                <a:lnTo>
                  <a:pt x="6659982" y="5692792"/>
                </a:lnTo>
                <a:close/>
                <a:moveTo>
                  <a:pt x="6574992" y="5383949"/>
                </a:moveTo>
                <a:lnTo>
                  <a:pt x="6574992" y="5286217"/>
                </a:lnTo>
                <a:lnTo>
                  <a:pt x="6667107" y="5157960"/>
                </a:lnTo>
                <a:lnTo>
                  <a:pt x="6759349" y="5286217"/>
                </a:lnTo>
                <a:lnTo>
                  <a:pt x="6759349" y="5384719"/>
                </a:lnTo>
                <a:lnTo>
                  <a:pt x="6666852" y="5414731"/>
                </a:lnTo>
                <a:close/>
                <a:moveTo>
                  <a:pt x="6574992" y="5266594"/>
                </a:moveTo>
                <a:lnTo>
                  <a:pt x="6574992" y="5121150"/>
                </a:lnTo>
                <a:lnTo>
                  <a:pt x="6627538" y="5103835"/>
                </a:lnTo>
                <a:lnTo>
                  <a:pt x="6660109" y="5148982"/>
                </a:lnTo>
                <a:close/>
                <a:moveTo>
                  <a:pt x="6674232" y="5148469"/>
                </a:moveTo>
                <a:lnTo>
                  <a:pt x="6706803" y="5103322"/>
                </a:lnTo>
                <a:lnTo>
                  <a:pt x="6759349" y="5120637"/>
                </a:lnTo>
                <a:lnTo>
                  <a:pt x="6759349" y="5266594"/>
                </a:lnTo>
                <a:close/>
                <a:moveTo>
                  <a:pt x="6702477" y="5089727"/>
                </a:moveTo>
                <a:lnTo>
                  <a:pt x="6666852" y="5139106"/>
                </a:lnTo>
                <a:lnTo>
                  <a:pt x="6632119" y="5089727"/>
                </a:lnTo>
                <a:lnTo>
                  <a:pt x="6575120" y="5108452"/>
                </a:lnTo>
                <a:lnTo>
                  <a:pt x="6575120" y="5048043"/>
                </a:lnTo>
                <a:lnTo>
                  <a:pt x="6518121" y="5029318"/>
                </a:lnTo>
                <a:lnTo>
                  <a:pt x="6553236" y="4980452"/>
                </a:lnTo>
                <a:lnTo>
                  <a:pt x="6518121" y="4931586"/>
                </a:lnTo>
                <a:lnTo>
                  <a:pt x="6575120" y="4912989"/>
                </a:lnTo>
                <a:lnTo>
                  <a:pt x="6575120" y="4852580"/>
                </a:lnTo>
                <a:lnTo>
                  <a:pt x="6632119" y="4871177"/>
                </a:lnTo>
                <a:lnTo>
                  <a:pt x="6667235" y="4822311"/>
                </a:lnTo>
                <a:lnTo>
                  <a:pt x="6702477" y="4871690"/>
                </a:lnTo>
                <a:lnTo>
                  <a:pt x="6759476" y="4853092"/>
                </a:lnTo>
                <a:lnTo>
                  <a:pt x="6759476" y="4913502"/>
                </a:lnTo>
                <a:lnTo>
                  <a:pt x="6816475" y="4932099"/>
                </a:lnTo>
                <a:lnTo>
                  <a:pt x="6781359" y="4980965"/>
                </a:lnTo>
                <a:lnTo>
                  <a:pt x="6816602" y="5029831"/>
                </a:lnTo>
                <a:lnTo>
                  <a:pt x="6759603" y="5048557"/>
                </a:lnTo>
                <a:lnTo>
                  <a:pt x="6759603" y="5108966"/>
                </a:lnTo>
                <a:close/>
                <a:moveTo>
                  <a:pt x="6770926" y="5056380"/>
                </a:moveTo>
                <a:lnTo>
                  <a:pt x="6823600" y="5039194"/>
                </a:lnTo>
                <a:lnTo>
                  <a:pt x="6908717" y="5157318"/>
                </a:lnTo>
                <a:lnTo>
                  <a:pt x="6770926" y="5112172"/>
                </a:lnTo>
                <a:close/>
                <a:moveTo>
                  <a:pt x="6795482" y="4980452"/>
                </a:moveTo>
                <a:lnTo>
                  <a:pt x="6827925" y="4935305"/>
                </a:lnTo>
                <a:lnTo>
                  <a:pt x="6965715" y="4980452"/>
                </a:lnTo>
                <a:lnTo>
                  <a:pt x="6827925" y="5025598"/>
                </a:lnTo>
                <a:close/>
                <a:moveTo>
                  <a:pt x="6823600" y="4921838"/>
                </a:moveTo>
                <a:lnTo>
                  <a:pt x="6770926" y="4904524"/>
                </a:lnTo>
                <a:lnTo>
                  <a:pt x="6770926" y="4848732"/>
                </a:lnTo>
                <a:lnTo>
                  <a:pt x="6908589" y="4804226"/>
                </a:lnTo>
                <a:close/>
                <a:moveTo>
                  <a:pt x="6759985" y="4504489"/>
                </a:moveTo>
                <a:lnTo>
                  <a:pt x="6666852" y="4535143"/>
                </a:lnTo>
                <a:lnTo>
                  <a:pt x="6574738" y="4505002"/>
                </a:lnTo>
                <a:lnTo>
                  <a:pt x="6574738" y="4407271"/>
                </a:lnTo>
                <a:lnTo>
                  <a:pt x="6574738" y="4407271"/>
                </a:lnTo>
                <a:lnTo>
                  <a:pt x="6666852" y="4279013"/>
                </a:lnTo>
                <a:lnTo>
                  <a:pt x="6759094" y="4407271"/>
                </a:lnTo>
                <a:close/>
                <a:moveTo>
                  <a:pt x="6575628" y="4387006"/>
                </a:moveTo>
                <a:lnTo>
                  <a:pt x="6575628" y="4297226"/>
                </a:lnTo>
                <a:lnTo>
                  <a:pt x="6490385" y="4269394"/>
                </a:lnTo>
                <a:lnTo>
                  <a:pt x="6490385" y="4269394"/>
                </a:lnTo>
                <a:lnTo>
                  <a:pt x="6575501" y="4241562"/>
                </a:lnTo>
                <a:lnTo>
                  <a:pt x="6575501" y="4151782"/>
                </a:lnTo>
                <a:lnTo>
                  <a:pt x="6660618" y="4269779"/>
                </a:lnTo>
                <a:close/>
                <a:moveTo>
                  <a:pt x="6575628" y="3960935"/>
                </a:moveTo>
                <a:lnTo>
                  <a:pt x="6575628" y="3863203"/>
                </a:lnTo>
                <a:lnTo>
                  <a:pt x="6667743" y="3734946"/>
                </a:lnTo>
                <a:lnTo>
                  <a:pt x="6759985" y="3863203"/>
                </a:lnTo>
                <a:lnTo>
                  <a:pt x="6759985" y="3961063"/>
                </a:lnTo>
                <a:lnTo>
                  <a:pt x="6666852" y="3991717"/>
                </a:lnTo>
                <a:close/>
                <a:moveTo>
                  <a:pt x="6575628" y="3843580"/>
                </a:moveTo>
                <a:lnTo>
                  <a:pt x="6575628" y="3698136"/>
                </a:lnTo>
                <a:lnTo>
                  <a:pt x="6628175" y="3680821"/>
                </a:lnTo>
                <a:lnTo>
                  <a:pt x="6660746" y="3725968"/>
                </a:lnTo>
                <a:close/>
                <a:moveTo>
                  <a:pt x="6674868" y="3725455"/>
                </a:moveTo>
                <a:lnTo>
                  <a:pt x="6707439" y="3680308"/>
                </a:lnTo>
                <a:lnTo>
                  <a:pt x="6759985" y="3697623"/>
                </a:lnTo>
                <a:lnTo>
                  <a:pt x="6759985" y="3843580"/>
                </a:lnTo>
                <a:close/>
                <a:moveTo>
                  <a:pt x="6702986" y="3666713"/>
                </a:moveTo>
                <a:lnTo>
                  <a:pt x="6666852" y="3716092"/>
                </a:lnTo>
                <a:lnTo>
                  <a:pt x="6631737" y="3667226"/>
                </a:lnTo>
                <a:lnTo>
                  <a:pt x="6574738" y="3685952"/>
                </a:lnTo>
                <a:lnTo>
                  <a:pt x="6574738" y="3625543"/>
                </a:lnTo>
                <a:lnTo>
                  <a:pt x="6517739" y="3606817"/>
                </a:lnTo>
                <a:lnTo>
                  <a:pt x="6552855" y="3557951"/>
                </a:lnTo>
                <a:lnTo>
                  <a:pt x="6517739" y="3509085"/>
                </a:lnTo>
                <a:lnTo>
                  <a:pt x="6574738" y="3490488"/>
                </a:lnTo>
                <a:lnTo>
                  <a:pt x="6574738" y="3430079"/>
                </a:lnTo>
                <a:lnTo>
                  <a:pt x="6631737" y="3448676"/>
                </a:lnTo>
                <a:lnTo>
                  <a:pt x="6666852" y="3399810"/>
                </a:lnTo>
                <a:lnTo>
                  <a:pt x="6702095" y="3448676"/>
                </a:lnTo>
                <a:lnTo>
                  <a:pt x="6759094" y="3430079"/>
                </a:lnTo>
                <a:lnTo>
                  <a:pt x="6759094" y="3490488"/>
                </a:lnTo>
                <a:lnTo>
                  <a:pt x="6816093" y="3509085"/>
                </a:lnTo>
                <a:lnTo>
                  <a:pt x="6781359" y="3557951"/>
                </a:lnTo>
                <a:lnTo>
                  <a:pt x="6816602" y="3606817"/>
                </a:lnTo>
                <a:lnTo>
                  <a:pt x="6759603" y="3625543"/>
                </a:lnTo>
                <a:lnTo>
                  <a:pt x="6759603" y="3685952"/>
                </a:lnTo>
                <a:close/>
                <a:moveTo>
                  <a:pt x="6771435" y="3633366"/>
                </a:moveTo>
                <a:lnTo>
                  <a:pt x="6824108" y="3616180"/>
                </a:lnTo>
                <a:lnTo>
                  <a:pt x="6909225" y="3734305"/>
                </a:lnTo>
                <a:lnTo>
                  <a:pt x="6771435" y="3689158"/>
                </a:lnTo>
                <a:close/>
                <a:moveTo>
                  <a:pt x="6795991" y="3557438"/>
                </a:moveTo>
                <a:lnTo>
                  <a:pt x="6828435" y="3512420"/>
                </a:lnTo>
                <a:lnTo>
                  <a:pt x="6966225" y="3557438"/>
                </a:lnTo>
                <a:lnTo>
                  <a:pt x="6828435" y="3602584"/>
                </a:lnTo>
                <a:close/>
                <a:moveTo>
                  <a:pt x="6824108" y="3498824"/>
                </a:moveTo>
                <a:lnTo>
                  <a:pt x="6771435" y="3481510"/>
                </a:lnTo>
                <a:lnTo>
                  <a:pt x="6771435" y="3425846"/>
                </a:lnTo>
                <a:lnTo>
                  <a:pt x="6908589" y="3381213"/>
                </a:lnTo>
                <a:close/>
                <a:moveTo>
                  <a:pt x="6760493" y="3081476"/>
                </a:moveTo>
                <a:lnTo>
                  <a:pt x="6666852" y="3112129"/>
                </a:lnTo>
                <a:lnTo>
                  <a:pt x="6574738" y="3081988"/>
                </a:lnTo>
                <a:lnTo>
                  <a:pt x="6574738" y="2984257"/>
                </a:lnTo>
                <a:lnTo>
                  <a:pt x="6574738" y="2984257"/>
                </a:lnTo>
                <a:lnTo>
                  <a:pt x="6666852" y="2855999"/>
                </a:lnTo>
                <a:lnTo>
                  <a:pt x="6759094" y="2984257"/>
                </a:lnTo>
                <a:close/>
                <a:moveTo>
                  <a:pt x="6576137" y="2963992"/>
                </a:moveTo>
                <a:lnTo>
                  <a:pt x="6576137" y="2874212"/>
                </a:lnTo>
                <a:lnTo>
                  <a:pt x="6490894" y="2846380"/>
                </a:lnTo>
                <a:lnTo>
                  <a:pt x="6490894" y="2846380"/>
                </a:lnTo>
                <a:lnTo>
                  <a:pt x="6576010" y="2818548"/>
                </a:lnTo>
                <a:lnTo>
                  <a:pt x="6576010" y="2728768"/>
                </a:lnTo>
                <a:lnTo>
                  <a:pt x="6661127" y="2846765"/>
                </a:lnTo>
                <a:close/>
                <a:moveTo>
                  <a:pt x="6576137" y="2537921"/>
                </a:moveTo>
                <a:lnTo>
                  <a:pt x="6576137" y="2440190"/>
                </a:lnTo>
                <a:lnTo>
                  <a:pt x="6668252" y="2311932"/>
                </a:lnTo>
                <a:lnTo>
                  <a:pt x="6760493" y="2440190"/>
                </a:lnTo>
                <a:lnTo>
                  <a:pt x="6760493" y="2537921"/>
                </a:lnTo>
                <a:lnTo>
                  <a:pt x="6666852" y="2568703"/>
                </a:lnTo>
                <a:close/>
                <a:moveTo>
                  <a:pt x="6576137" y="2420566"/>
                </a:moveTo>
                <a:lnTo>
                  <a:pt x="6576137" y="2275123"/>
                </a:lnTo>
                <a:lnTo>
                  <a:pt x="6628683" y="2257808"/>
                </a:lnTo>
                <a:lnTo>
                  <a:pt x="6661254" y="2302954"/>
                </a:lnTo>
                <a:close/>
                <a:moveTo>
                  <a:pt x="6675377" y="2302441"/>
                </a:moveTo>
                <a:lnTo>
                  <a:pt x="6707947" y="2257295"/>
                </a:lnTo>
                <a:lnTo>
                  <a:pt x="6760493" y="2274609"/>
                </a:lnTo>
                <a:lnTo>
                  <a:pt x="6760493" y="2420566"/>
                </a:lnTo>
                <a:close/>
                <a:moveTo>
                  <a:pt x="6703495" y="2243700"/>
                </a:moveTo>
                <a:lnTo>
                  <a:pt x="6666852" y="2293720"/>
                </a:lnTo>
                <a:lnTo>
                  <a:pt x="6631737" y="2244725"/>
                </a:lnTo>
                <a:lnTo>
                  <a:pt x="6574738" y="2263451"/>
                </a:lnTo>
                <a:lnTo>
                  <a:pt x="6574738" y="2203042"/>
                </a:lnTo>
                <a:lnTo>
                  <a:pt x="6517739" y="2184316"/>
                </a:lnTo>
                <a:lnTo>
                  <a:pt x="6552855" y="2135450"/>
                </a:lnTo>
                <a:lnTo>
                  <a:pt x="6517739" y="2086584"/>
                </a:lnTo>
                <a:lnTo>
                  <a:pt x="6574738" y="2067987"/>
                </a:lnTo>
                <a:lnTo>
                  <a:pt x="6574738" y="2007578"/>
                </a:lnTo>
                <a:lnTo>
                  <a:pt x="6631737" y="2026175"/>
                </a:lnTo>
                <a:lnTo>
                  <a:pt x="6666852" y="1977309"/>
                </a:lnTo>
                <a:lnTo>
                  <a:pt x="6702095" y="2026175"/>
                </a:lnTo>
                <a:lnTo>
                  <a:pt x="6759094" y="2007578"/>
                </a:lnTo>
                <a:lnTo>
                  <a:pt x="6759094" y="2067987"/>
                </a:lnTo>
                <a:lnTo>
                  <a:pt x="6816093" y="2086584"/>
                </a:lnTo>
                <a:lnTo>
                  <a:pt x="6781359" y="2134937"/>
                </a:lnTo>
                <a:lnTo>
                  <a:pt x="6816602" y="2183803"/>
                </a:lnTo>
                <a:lnTo>
                  <a:pt x="6759603" y="2202529"/>
                </a:lnTo>
                <a:lnTo>
                  <a:pt x="6759603" y="2262938"/>
                </a:lnTo>
                <a:close/>
                <a:moveTo>
                  <a:pt x="6771944" y="2210353"/>
                </a:moveTo>
                <a:lnTo>
                  <a:pt x="6824618" y="2193166"/>
                </a:lnTo>
                <a:lnTo>
                  <a:pt x="6909735" y="2311291"/>
                </a:lnTo>
                <a:lnTo>
                  <a:pt x="6771944" y="2266145"/>
                </a:lnTo>
                <a:close/>
                <a:moveTo>
                  <a:pt x="6796500" y="2134424"/>
                </a:moveTo>
                <a:lnTo>
                  <a:pt x="6828943" y="2089406"/>
                </a:lnTo>
                <a:lnTo>
                  <a:pt x="6966733" y="2134424"/>
                </a:lnTo>
                <a:lnTo>
                  <a:pt x="6828943" y="2179571"/>
                </a:lnTo>
                <a:close/>
                <a:moveTo>
                  <a:pt x="6824618" y="2075811"/>
                </a:moveTo>
                <a:lnTo>
                  <a:pt x="6771944" y="2058624"/>
                </a:lnTo>
                <a:lnTo>
                  <a:pt x="6771944" y="2002832"/>
                </a:lnTo>
                <a:lnTo>
                  <a:pt x="6908589" y="1958199"/>
                </a:lnTo>
                <a:close/>
                <a:moveTo>
                  <a:pt x="6761003" y="1658462"/>
                </a:moveTo>
                <a:lnTo>
                  <a:pt x="6666852" y="1689115"/>
                </a:lnTo>
                <a:lnTo>
                  <a:pt x="6574738" y="1658975"/>
                </a:lnTo>
                <a:lnTo>
                  <a:pt x="6574738" y="1561243"/>
                </a:lnTo>
                <a:lnTo>
                  <a:pt x="6574738" y="1561243"/>
                </a:lnTo>
                <a:lnTo>
                  <a:pt x="6666852" y="1432986"/>
                </a:lnTo>
                <a:lnTo>
                  <a:pt x="6759094" y="1561243"/>
                </a:lnTo>
                <a:close/>
                <a:moveTo>
                  <a:pt x="6576646" y="1540978"/>
                </a:moveTo>
                <a:lnTo>
                  <a:pt x="6576646" y="1451198"/>
                </a:lnTo>
                <a:lnTo>
                  <a:pt x="6491402" y="1423366"/>
                </a:lnTo>
                <a:lnTo>
                  <a:pt x="6491402" y="1423366"/>
                </a:lnTo>
                <a:lnTo>
                  <a:pt x="6576519" y="1395535"/>
                </a:lnTo>
                <a:lnTo>
                  <a:pt x="6576519" y="1305755"/>
                </a:lnTo>
                <a:lnTo>
                  <a:pt x="6661636" y="1423751"/>
                </a:lnTo>
                <a:close/>
                <a:moveTo>
                  <a:pt x="6576646" y="1114908"/>
                </a:moveTo>
                <a:lnTo>
                  <a:pt x="6576646" y="1017176"/>
                </a:lnTo>
                <a:lnTo>
                  <a:pt x="6668761" y="888919"/>
                </a:lnTo>
                <a:lnTo>
                  <a:pt x="6761003" y="1017176"/>
                </a:lnTo>
                <a:lnTo>
                  <a:pt x="6761003" y="1114908"/>
                </a:lnTo>
                <a:lnTo>
                  <a:pt x="6666852" y="1145689"/>
                </a:lnTo>
                <a:close/>
                <a:moveTo>
                  <a:pt x="6576646" y="997552"/>
                </a:moveTo>
                <a:lnTo>
                  <a:pt x="6576646" y="852109"/>
                </a:lnTo>
                <a:lnTo>
                  <a:pt x="6629192" y="834794"/>
                </a:lnTo>
                <a:lnTo>
                  <a:pt x="6661763" y="879940"/>
                </a:lnTo>
                <a:close/>
                <a:moveTo>
                  <a:pt x="6675886" y="879428"/>
                </a:moveTo>
                <a:lnTo>
                  <a:pt x="6708457" y="834281"/>
                </a:lnTo>
                <a:lnTo>
                  <a:pt x="6761003" y="851596"/>
                </a:lnTo>
                <a:lnTo>
                  <a:pt x="6761003" y="998322"/>
                </a:lnTo>
                <a:close/>
                <a:moveTo>
                  <a:pt x="6576646" y="571610"/>
                </a:moveTo>
                <a:lnTo>
                  <a:pt x="6576646" y="425910"/>
                </a:lnTo>
                <a:lnTo>
                  <a:pt x="6661763" y="544035"/>
                </a:lnTo>
                <a:lnTo>
                  <a:pt x="6629192" y="589181"/>
                </a:lnTo>
                <a:close/>
                <a:moveTo>
                  <a:pt x="6675886" y="543778"/>
                </a:moveTo>
                <a:lnTo>
                  <a:pt x="6761003" y="425653"/>
                </a:lnTo>
                <a:lnTo>
                  <a:pt x="6761003" y="571867"/>
                </a:lnTo>
                <a:lnTo>
                  <a:pt x="6708457" y="589181"/>
                </a:lnTo>
                <a:close/>
                <a:moveTo>
                  <a:pt x="6761003" y="406030"/>
                </a:moveTo>
                <a:lnTo>
                  <a:pt x="6668761" y="534287"/>
                </a:lnTo>
                <a:lnTo>
                  <a:pt x="6576646" y="406030"/>
                </a:lnTo>
                <a:lnTo>
                  <a:pt x="6576646" y="308555"/>
                </a:lnTo>
                <a:lnTo>
                  <a:pt x="6666852" y="278286"/>
                </a:lnTo>
                <a:lnTo>
                  <a:pt x="6759094" y="308555"/>
                </a:lnTo>
                <a:close/>
                <a:moveTo>
                  <a:pt x="6506670" y="331384"/>
                </a:moveTo>
                <a:lnTo>
                  <a:pt x="6563669" y="410519"/>
                </a:lnTo>
                <a:lnTo>
                  <a:pt x="6563669" y="568147"/>
                </a:lnTo>
                <a:lnTo>
                  <a:pt x="6414428" y="519281"/>
                </a:lnTo>
                <a:lnTo>
                  <a:pt x="6357429" y="440147"/>
                </a:lnTo>
                <a:lnTo>
                  <a:pt x="6414428" y="361140"/>
                </a:lnTo>
                <a:lnTo>
                  <a:pt x="6414428" y="361140"/>
                </a:lnTo>
                <a:close/>
                <a:moveTo>
                  <a:pt x="6499545" y="657543"/>
                </a:moveTo>
                <a:lnTo>
                  <a:pt x="6350304" y="705895"/>
                </a:lnTo>
                <a:lnTo>
                  <a:pt x="6258063" y="675755"/>
                </a:lnTo>
                <a:lnTo>
                  <a:pt x="6258063" y="578023"/>
                </a:lnTo>
                <a:lnTo>
                  <a:pt x="6258063" y="578023"/>
                </a:lnTo>
                <a:lnTo>
                  <a:pt x="6314934" y="499017"/>
                </a:lnTo>
                <a:lnTo>
                  <a:pt x="6407176" y="529157"/>
                </a:lnTo>
                <a:close/>
                <a:moveTo>
                  <a:pt x="6331856" y="712437"/>
                </a:moveTo>
                <a:lnTo>
                  <a:pt x="6246994" y="739884"/>
                </a:lnTo>
                <a:lnTo>
                  <a:pt x="6246994" y="829664"/>
                </a:lnTo>
                <a:lnTo>
                  <a:pt x="6161877" y="711539"/>
                </a:lnTo>
                <a:lnTo>
                  <a:pt x="6246994" y="593542"/>
                </a:lnTo>
                <a:lnTo>
                  <a:pt x="6246994" y="683322"/>
                </a:lnTo>
                <a:close/>
                <a:moveTo>
                  <a:pt x="6246994" y="574175"/>
                </a:moveTo>
                <a:lnTo>
                  <a:pt x="6246994" y="574175"/>
                </a:lnTo>
                <a:lnTo>
                  <a:pt x="6154879" y="702433"/>
                </a:lnTo>
                <a:lnTo>
                  <a:pt x="6062638" y="574175"/>
                </a:lnTo>
                <a:lnTo>
                  <a:pt x="6062638" y="476572"/>
                </a:lnTo>
                <a:lnTo>
                  <a:pt x="6154498" y="446816"/>
                </a:lnTo>
                <a:lnTo>
                  <a:pt x="6246994" y="476572"/>
                </a:lnTo>
                <a:close/>
                <a:moveTo>
                  <a:pt x="6051060" y="468107"/>
                </a:moveTo>
                <a:lnTo>
                  <a:pt x="6051060" y="557887"/>
                </a:lnTo>
                <a:lnTo>
                  <a:pt x="5998132" y="485293"/>
                </a:lnTo>
                <a:lnTo>
                  <a:pt x="5913015" y="513253"/>
                </a:lnTo>
                <a:lnTo>
                  <a:pt x="5965561" y="440147"/>
                </a:lnTo>
                <a:lnTo>
                  <a:pt x="5913015" y="367296"/>
                </a:lnTo>
                <a:lnTo>
                  <a:pt x="5998132" y="395513"/>
                </a:lnTo>
                <a:lnTo>
                  <a:pt x="6050805" y="322535"/>
                </a:lnTo>
                <a:lnTo>
                  <a:pt x="6050805" y="412315"/>
                </a:lnTo>
                <a:lnTo>
                  <a:pt x="6135922" y="440275"/>
                </a:lnTo>
                <a:close/>
                <a:moveTo>
                  <a:pt x="6051060" y="302527"/>
                </a:moveTo>
                <a:lnTo>
                  <a:pt x="5994061" y="381533"/>
                </a:lnTo>
                <a:lnTo>
                  <a:pt x="5901819" y="351393"/>
                </a:lnTo>
                <a:lnTo>
                  <a:pt x="5901819" y="351393"/>
                </a:lnTo>
                <a:lnTo>
                  <a:pt x="5844820" y="272386"/>
                </a:lnTo>
                <a:lnTo>
                  <a:pt x="5901819" y="193380"/>
                </a:lnTo>
                <a:lnTo>
                  <a:pt x="6051060" y="144385"/>
                </a:lnTo>
                <a:close/>
                <a:moveTo>
                  <a:pt x="5894694" y="361140"/>
                </a:moveTo>
                <a:lnTo>
                  <a:pt x="5894694" y="361140"/>
                </a:lnTo>
                <a:lnTo>
                  <a:pt x="5951566" y="440147"/>
                </a:lnTo>
                <a:lnTo>
                  <a:pt x="5894567" y="519281"/>
                </a:lnTo>
                <a:lnTo>
                  <a:pt x="5745326" y="568147"/>
                </a:lnTo>
                <a:lnTo>
                  <a:pt x="5745326" y="410006"/>
                </a:lnTo>
                <a:lnTo>
                  <a:pt x="5801689" y="331384"/>
                </a:lnTo>
                <a:lnTo>
                  <a:pt x="5893931" y="361653"/>
                </a:lnTo>
                <a:close/>
                <a:moveTo>
                  <a:pt x="5883243" y="535185"/>
                </a:moveTo>
                <a:lnTo>
                  <a:pt x="5797872" y="653310"/>
                </a:lnTo>
                <a:lnTo>
                  <a:pt x="5745199" y="636124"/>
                </a:lnTo>
                <a:lnTo>
                  <a:pt x="5745199" y="580332"/>
                </a:lnTo>
                <a:close/>
                <a:moveTo>
                  <a:pt x="5791002" y="663442"/>
                </a:moveTo>
                <a:lnTo>
                  <a:pt x="5755759" y="712308"/>
                </a:lnTo>
                <a:lnTo>
                  <a:pt x="5791002" y="761174"/>
                </a:lnTo>
                <a:lnTo>
                  <a:pt x="5734003" y="779900"/>
                </a:lnTo>
                <a:lnTo>
                  <a:pt x="5734003" y="840309"/>
                </a:lnTo>
                <a:lnTo>
                  <a:pt x="5677004" y="821712"/>
                </a:lnTo>
                <a:lnTo>
                  <a:pt x="5641634" y="870065"/>
                </a:lnTo>
                <a:lnTo>
                  <a:pt x="5606391" y="821199"/>
                </a:lnTo>
                <a:lnTo>
                  <a:pt x="5549392" y="839796"/>
                </a:lnTo>
                <a:lnTo>
                  <a:pt x="5549392" y="779515"/>
                </a:lnTo>
                <a:lnTo>
                  <a:pt x="5492393" y="760790"/>
                </a:lnTo>
                <a:lnTo>
                  <a:pt x="5527636" y="711924"/>
                </a:lnTo>
                <a:lnTo>
                  <a:pt x="5492393" y="663058"/>
                </a:lnTo>
                <a:lnTo>
                  <a:pt x="5549392" y="644460"/>
                </a:lnTo>
                <a:lnTo>
                  <a:pt x="5549392" y="584051"/>
                </a:lnTo>
                <a:lnTo>
                  <a:pt x="5606391" y="602648"/>
                </a:lnTo>
                <a:lnTo>
                  <a:pt x="5641634" y="553782"/>
                </a:lnTo>
                <a:lnTo>
                  <a:pt x="5676749" y="602648"/>
                </a:lnTo>
                <a:lnTo>
                  <a:pt x="5733748" y="584051"/>
                </a:lnTo>
                <a:lnTo>
                  <a:pt x="5733748" y="644460"/>
                </a:lnTo>
                <a:close/>
                <a:moveTo>
                  <a:pt x="5549265" y="572251"/>
                </a:moveTo>
                <a:lnTo>
                  <a:pt x="5549265" y="425910"/>
                </a:lnTo>
                <a:lnTo>
                  <a:pt x="5634382" y="544035"/>
                </a:lnTo>
                <a:lnTo>
                  <a:pt x="5601938" y="589181"/>
                </a:lnTo>
                <a:close/>
                <a:moveTo>
                  <a:pt x="5648504" y="544420"/>
                </a:moveTo>
                <a:lnTo>
                  <a:pt x="5733621" y="426295"/>
                </a:lnTo>
                <a:lnTo>
                  <a:pt x="5733621" y="571867"/>
                </a:lnTo>
                <a:lnTo>
                  <a:pt x="5681075" y="589181"/>
                </a:lnTo>
                <a:close/>
                <a:moveTo>
                  <a:pt x="5733621" y="406671"/>
                </a:moveTo>
                <a:lnTo>
                  <a:pt x="5641507" y="534929"/>
                </a:lnTo>
                <a:lnTo>
                  <a:pt x="5549265" y="406671"/>
                </a:lnTo>
                <a:lnTo>
                  <a:pt x="5549265" y="308555"/>
                </a:lnTo>
                <a:lnTo>
                  <a:pt x="5641507" y="278286"/>
                </a:lnTo>
                <a:lnTo>
                  <a:pt x="5733621" y="308555"/>
                </a:lnTo>
                <a:close/>
                <a:moveTo>
                  <a:pt x="5480943" y="331384"/>
                </a:moveTo>
                <a:lnTo>
                  <a:pt x="5537941" y="410519"/>
                </a:lnTo>
                <a:lnTo>
                  <a:pt x="5537941" y="568147"/>
                </a:lnTo>
                <a:lnTo>
                  <a:pt x="5388701" y="519281"/>
                </a:lnTo>
                <a:lnTo>
                  <a:pt x="5331702" y="440147"/>
                </a:lnTo>
                <a:lnTo>
                  <a:pt x="5388701" y="361140"/>
                </a:lnTo>
                <a:lnTo>
                  <a:pt x="5388701" y="361140"/>
                </a:lnTo>
                <a:close/>
                <a:moveTo>
                  <a:pt x="5473818" y="657543"/>
                </a:moveTo>
                <a:lnTo>
                  <a:pt x="5324577" y="705895"/>
                </a:lnTo>
                <a:lnTo>
                  <a:pt x="5232463" y="675755"/>
                </a:lnTo>
                <a:lnTo>
                  <a:pt x="5232463" y="578023"/>
                </a:lnTo>
                <a:lnTo>
                  <a:pt x="5232463" y="578023"/>
                </a:lnTo>
                <a:lnTo>
                  <a:pt x="5289461" y="499017"/>
                </a:lnTo>
                <a:lnTo>
                  <a:pt x="5381830" y="529029"/>
                </a:lnTo>
                <a:close/>
                <a:moveTo>
                  <a:pt x="5306128" y="712437"/>
                </a:moveTo>
                <a:lnTo>
                  <a:pt x="5221012" y="740397"/>
                </a:lnTo>
                <a:lnTo>
                  <a:pt x="5221012" y="830177"/>
                </a:lnTo>
                <a:lnTo>
                  <a:pt x="5135768" y="712052"/>
                </a:lnTo>
                <a:lnTo>
                  <a:pt x="5221012" y="594055"/>
                </a:lnTo>
                <a:lnTo>
                  <a:pt x="5221012" y="683835"/>
                </a:lnTo>
                <a:close/>
                <a:moveTo>
                  <a:pt x="5221012" y="574688"/>
                </a:moveTo>
                <a:lnTo>
                  <a:pt x="5221012" y="574688"/>
                </a:lnTo>
                <a:lnTo>
                  <a:pt x="5128770" y="702946"/>
                </a:lnTo>
                <a:lnTo>
                  <a:pt x="5036528" y="574688"/>
                </a:lnTo>
                <a:lnTo>
                  <a:pt x="5036528" y="476572"/>
                </a:lnTo>
                <a:lnTo>
                  <a:pt x="5128770" y="446816"/>
                </a:lnTo>
                <a:lnTo>
                  <a:pt x="5221012" y="477085"/>
                </a:lnTo>
                <a:close/>
                <a:moveTo>
                  <a:pt x="5025587" y="468107"/>
                </a:moveTo>
                <a:lnTo>
                  <a:pt x="5025587" y="557887"/>
                </a:lnTo>
                <a:lnTo>
                  <a:pt x="4972405" y="485293"/>
                </a:lnTo>
                <a:lnTo>
                  <a:pt x="4887288" y="513253"/>
                </a:lnTo>
                <a:lnTo>
                  <a:pt x="4939961" y="440147"/>
                </a:lnTo>
                <a:lnTo>
                  <a:pt x="4887288" y="367296"/>
                </a:lnTo>
                <a:lnTo>
                  <a:pt x="4972405" y="395513"/>
                </a:lnTo>
                <a:lnTo>
                  <a:pt x="5025587" y="322150"/>
                </a:lnTo>
                <a:lnTo>
                  <a:pt x="5025587" y="411930"/>
                </a:lnTo>
                <a:lnTo>
                  <a:pt x="5110703" y="439890"/>
                </a:lnTo>
                <a:close/>
                <a:moveTo>
                  <a:pt x="5025587" y="302527"/>
                </a:moveTo>
                <a:lnTo>
                  <a:pt x="4968587" y="381533"/>
                </a:lnTo>
                <a:lnTo>
                  <a:pt x="4876346" y="351393"/>
                </a:lnTo>
                <a:lnTo>
                  <a:pt x="4876346" y="351393"/>
                </a:lnTo>
                <a:lnTo>
                  <a:pt x="4819347" y="272386"/>
                </a:lnTo>
                <a:lnTo>
                  <a:pt x="4876346" y="193380"/>
                </a:lnTo>
                <a:lnTo>
                  <a:pt x="5025587" y="144257"/>
                </a:lnTo>
                <a:close/>
                <a:moveTo>
                  <a:pt x="4869348" y="361140"/>
                </a:moveTo>
                <a:lnTo>
                  <a:pt x="4869348" y="361140"/>
                </a:lnTo>
                <a:lnTo>
                  <a:pt x="4926220" y="440147"/>
                </a:lnTo>
                <a:lnTo>
                  <a:pt x="4869221" y="519281"/>
                </a:lnTo>
                <a:lnTo>
                  <a:pt x="4720235" y="568147"/>
                </a:lnTo>
                <a:lnTo>
                  <a:pt x="4720235" y="410006"/>
                </a:lnTo>
                <a:lnTo>
                  <a:pt x="4776598" y="331384"/>
                </a:lnTo>
                <a:lnTo>
                  <a:pt x="4868712" y="361653"/>
                </a:lnTo>
                <a:close/>
                <a:moveTo>
                  <a:pt x="4857770" y="535185"/>
                </a:moveTo>
                <a:lnTo>
                  <a:pt x="4772654" y="653310"/>
                </a:lnTo>
                <a:lnTo>
                  <a:pt x="4720235" y="636124"/>
                </a:lnTo>
                <a:lnTo>
                  <a:pt x="4720235" y="580332"/>
                </a:lnTo>
                <a:close/>
                <a:moveTo>
                  <a:pt x="4765656" y="663442"/>
                </a:moveTo>
                <a:lnTo>
                  <a:pt x="4730413" y="712308"/>
                </a:lnTo>
                <a:lnTo>
                  <a:pt x="4765656" y="761174"/>
                </a:lnTo>
                <a:lnTo>
                  <a:pt x="4708657" y="779900"/>
                </a:lnTo>
                <a:lnTo>
                  <a:pt x="4708657" y="840309"/>
                </a:lnTo>
                <a:lnTo>
                  <a:pt x="4651658" y="821712"/>
                </a:lnTo>
                <a:lnTo>
                  <a:pt x="4615906" y="870065"/>
                </a:lnTo>
                <a:lnTo>
                  <a:pt x="4580282" y="821327"/>
                </a:lnTo>
                <a:lnTo>
                  <a:pt x="4523283" y="839924"/>
                </a:lnTo>
                <a:lnTo>
                  <a:pt x="4523283" y="779515"/>
                </a:lnTo>
                <a:lnTo>
                  <a:pt x="4466284" y="760790"/>
                </a:lnTo>
                <a:lnTo>
                  <a:pt x="4501527" y="711924"/>
                </a:lnTo>
                <a:lnTo>
                  <a:pt x="4466284" y="663058"/>
                </a:lnTo>
                <a:lnTo>
                  <a:pt x="4523283" y="644460"/>
                </a:lnTo>
                <a:lnTo>
                  <a:pt x="4523283" y="584051"/>
                </a:lnTo>
                <a:lnTo>
                  <a:pt x="4580282" y="602648"/>
                </a:lnTo>
                <a:lnTo>
                  <a:pt x="4615524" y="553782"/>
                </a:lnTo>
                <a:lnTo>
                  <a:pt x="4650767" y="602648"/>
                </a:lnTo>
                <a:lnTo>
                  <a:pt x="4707766" y="584051"/>
                </a:lnTo>
                <a:lnTo>
                  <a:pt x="4707766" y="644460"/>
                </a:lnTo>
                <a:close/>
                <a:moveTo>
                  <a:pt x="4523919" y="572251"/>
                </a:moveTo>
                <a:lnTo>
                  <a:pt x="4523919" y="425910"/>
                </a:lnTo>
                <a:lnTo>
                  <a:pt x="4609036" y="544035"/>
                </a:lnTo>
                <a:lnTo>
                  <a:pt x="4576592" y="589181"/>
                </a:lnTo>
                <a:close/>
                <a:moveTo>
                  <a:pt x="4623158" y="544420"/>
                </a:moveTo>
                <a:lnTo>
                  <a:pt x="4708403" y="426295"/>
                </a:lnTo>
                <a:lnTo>
                  <a:pt x="4708403" y="571867"/>
                </a:lnTo>
                <a:lnTo>
                  <a:pt x="4655729" y="589181"/>
                </a:lnTo>
                <a:close/>
                <a:moveTo>
                  <a:pt x="4708403" y="406671"/>
                </a:moveTo>
                <a:lnTo>
                  <a:pt x="4616161" y="534929"/>
                </a:lnTo>
                <a:lnTo>
                  <a:pt x="4523919" y="406671"/>
                </a:lnTo>
                <a:lnTo>
                  <a:pt x="4523919" y="308555"/>
                </a:lnTo>
                <a:lnTo>
                  <a:pt x="4616161" y="278286"/>
                </a:lnTo>
                <a:lnTo>
                  <a:pt x="4708403" y="308555"/>
                </a:lnTo>
                <a:close/>
                <a:moveTo>
                  <a:pt x="4455215" y="331384"/>
                </a:moveTo>
                <a:lnTo>
                  <a:pt x="4512214" y="410519"/>
                </a:lnTo>
                <a:lnTo>
                  <a:pt x="4512214" y="568147"/>
                </a:lnTo>
                <a:lnTo>
                  <a:pt x="4362973" y="519281"/>
                </a:lnTo>
                <a:lnTo>
                  <a:pt x="4305974" y="440147"/>
                </a:lnTo>
                <a:lnTo>
                  <a:pt x="4362973" y="361140"/>
                </a:lnTo>
                <a:lnTo>
                  <a:pt x="4362973" y="361140"/>
                </a:lnTo>
                <a:close/>
                <a:moveTo>
                  <a:pt x="4448090" y="657543"/>
                </a:moveTo>
                <a:lnTo>
                  <a:pt x="4298977" y="705895"/>
                </a:lnTo>
                <a:lnTo>
                  <a:pt x="4206735" y="675755"/>
                </a:lnTo>
                <a:lnTo>
                  <a:pt x="4206735" y="578023"/>
                </a:lnTo>
                <a:lnTo>
                  <a:pt x="4206735" y="578023"/>
                </a:lnTo>
                <a:lnTo>
                  <a:pt x="4263734" y="499017"/>
                </a:lnTo>
                <a:lnTo>
                  <a:pt x="4355976" y="529157"/>
                </a:lnTo>
                <a:close/>
                <a:moveTo>
                  <a:pt x="4280401" y="712437"/>
                </a:moveTo>
                <a:lnTo>
                  <a:pt x="4195284" y="740397"/>
                </a:lnTo>
                <a:lnTo>
                  <a:pt x="4195284" y="830177"/>
                </a:lnTo>
                <a:lnTo>
                  <a:pt x="4110167" y="712052"/>
                </a:lnTo>
                <a:lnTo>
                  <a:pt x="4195284" y="594055"/>
                </a:lnTo>
                <a:lnTo>
                  <a:pt x="4195284" y="683835"/>
                </a:lnTo>
                <a:close/>
                <a:moveTo>
                  <a:pt x="4195284" y="574688"/>
                </a:moveTo>
                <a:lnTo>
                  <a:pt x="4195284" y="574688"/>
                </a:lnTo>
                <a:lnTo>
                  <a:pt x="4103042" y="702946"/>
                </a:lnTo>
                <a:lnTo>
                  <a:pt x="4010801" y="574688"/>
                </a:lnTo>
                <a:lnTo>
                  <a:pt x="4010801" y="476572"/>
                </a:lnTo>
                <a:lnTo>
                  <a:pt x="4103042" y="446816"/>
                </a:lnTo>
                <a:lnTo>
                  <a:pt x="4195284" y="477085"/>
                </a:lnTo>
                <a:close/>
                <a:moveTo>
                  <a:pt x="3999350" y="468620"/>
                </a:moveTo>
                <a:lnTo>
                  <a:pt x="3999350" y="558400"/>
                </a:lnTo>
                <a:lnTo>
                  <a:pt x="3946677" y="485293"/>
                </a:lnTo>
                <a:lnTo>
                  <a:pt x="3861560" y="513253"/>
                </a:lnTo>
                <a:lnTo>
                  <a:pt x="3914233" y="440147"/>
                </a:lnTo>
                <a:lnTo>
                  <a:pt x="3861687" y="367296"/>
                </a:lnTo>
                <a:lnTo>
                  <a:pt x="3946677" y="395513"/>
                </a:lnTo>
                <a:lnTo>
                  <a:pt x="3999350" y="322535"/>
                </a:lnTo>
                <a:lnTo>
                  <a:pt x="3999350" y="412315"/>
                </a:lnTo>
                <a:lnTo>
                  <a:pt x="4084085" y="440275"/>
                </a:lnTo>
                <a:close/>
                <a:moveTo>
                  <a:pt x="3999350" y="303040"/>
                </a:moveTo>
                <a:lnTo>
                  <a:pt x="3942351" y="382046"/>
                </a:lnTo>
                <a:lnTo>
                  <a:pt x="3850237" y="351906"/>
                </a:lnTo>
                <a:lnTo>
                  <a:pt x="3850237" y="351906"/>
                </a:lnTo>
                <a:lnTo>
                  <a:pt x="3793238" y="272899"/>
                </a:lnTo>
                <a:lnTo>
                  <a:pt x="3850237" y="193893"/>
                </a:lnTo>
                <a:lnTo>
                  <a:pt x="3999477" y="144898"/>
                </a:lnTo>
                <a:close/>
                <a:moveTo>
                  <a:pt x="3843112" y="361653"/>
                </a:moveTo>
                <a:lnTo>
                  <a:pt x="3843112" y="361653"/>
                </a:lnTo>
                <a:lnTo>
                  <a:pt x="3900111" y="440660"/>
                </a:lnTo>
                <a:lnTo>
                  <a:pt x="3843112" y="519794"/>
                </a:lnTo>
                <a:lnTo>
                  <a:pt x="3693871" y="568660"/>
                </a:lnTo>
                <a:lnTo>
                  <a:pt x="3693871" y="410006"/>
                </a:lnTo>
                <a:lnTo>
                  <a:pt x="3750870" y="331384"/>
                </a:lnTo>
                <a:lnTo>
                  <a:pt x="3842984" y="361653"/>
                </a:lnTo>
                <a:close/>
                <a:moveTo>
                  <a:pt x="3831661" y="535698"/>
                </a:moveTo>
                <a:lnTo>
                  <a:pt x="3746417" y="653823"/>
                </a:lnTo>
                <a:lnTo>
                  <a:pt x="3693871" y="636637"/>
                </a:lnTo>
                <a:lnTo>
                  <a:pt x="3693871" y="580332"/>
                </a:lnTo>
                <a:close/>
                <a:moveTo>
                  <a:pt x="3739419" y="663955"/>
                </a:moveTo>
                <a:lnTo>
                  <a:pt x="3704177" y="712821"/>
                </a:lnTo>
                <a:lnTo>
                  <a:pt x="3739419" y="761687"/>
                </a:lnTo>
                <a:lnTo>
                  <a:pt x="3682420" y="780413"/>
                </a:lnTo>
                <a:lnTo>
                  <a:pt x="3682420" y="840822"/>
                </a:lnTo>
                <a:lnTo>
                  <a:pt x="3626058" y="821327"/>
                </a:lnTo>
                <a:lnTo>
                  <a:pt x="3590179" y="870065"/>
                </a:lnTo>
                <a:lnTo>
                  <a:pt x="3554936" y="821199"/>
                </a:lnTo>
                <a:lnTo>
                  <a:pt x="3497937" y="839796"/>
                </a:lnTo>
                <a:lnTo>
                  <a:pt x="3497937" y="779515"/>
                </a:lnTo>
                <a:lnTo>
                  <a:pt x="3440938" y="760790"/>
                </a:lnTo>
                <a:lnTo>
                  <a:pt x="3476181" y="711924"/>
                </a:lnTo>
                <a:lnTo>
                  <a:pt x="3440938" y="663058"/>
                </a:lnTo>
                <a:lnTo>
                  <a:pt x="3497937" y="644460"/>
                </a:lnTo>
                <a:lnTo>
                  <a:pt x="3497937" y="584051"/>
                </a:lnTo>
                <a:lnTo>
                  <a:pt x="3554936" y="602648"/>
                </a:lnTo>
                <a:lnTo>
                  <a:pt x="3590179" y="553782"/>
                </a:lnTo>
                <a:lnTo>
                  <a:pt x="3626058" y="602648"/>
                </a:lnTo>
                <a:lnTo>
                  <a:pt x="3683057" y="584051"/>
                </a:lnTo>
                <a:lnTo>
                  <a:pt x="3683057" y="644460"/>
                </a:lnTo>
                <a:close/>
                <a:moveTo>
                  <a:pt x="3497683" y="572765"/>
                </a:moveTo>
                <a:lnTo>
                  <a:pt x="3497683" y="425910"/>
                </a:lnTo>
                <a:lnTo>
                  <a:pt x="3582799" y="544035"/>
                </a:lnTo>
                <a:lnTo>
                  <a:pt x="3550356" y="589181"/>
                </a:lnTo>
                <a:close/>
                <a:moveTo>
                  <a:pt x="3597049" y="544933"/>
                </a:moveTo>
                <a:lnTo>
                  <a:pt x="3682166" y="426808"/>
                </a:lnTo>
                <a:lnTo>
                  <a:pt x="3682166" y="571867"/>
                </a:lnTo>
                <a:lnTo>
                  <a:pt x="3629493" y="589181"/>
                </a:lnTo>
                <a:close/>
                <a:moveTo>
                  <a:pt x="3682166" y="407184"/>
                </a:moveTo>
                <a:lnTo>
                  <a:pt x="3589924" y="535442"/>
                </a:lnTo>
                <a:lnTo>
                  <a:pt x="3497683" y="407184"/>
                </a:lnTo>
                <a:lnTo>
                  <a:pt x="3497683" y="308555"/>
                </a:lnTo>
                <a:lnTo>
                  <a:pt x="3589924" y="278286"/>
                </a:lnTo>
                <a:lnTo>
                  <a:pt x="3682166" y="308555"/>
                </a:lnTo>
                <a:close/>
                <a:moveTo>
                  <a:pt x="3429487" y="331384"/>
                </a:moveTo>
                <a:lnTo>
                  <a:pt x="3486105" y="410006"/>
                </a:lnTo>
                <a:lnTo>
                  <a:pt x="3486105" y="568147"/>
                </a:lnTo>
                <a:lnTo>
                  <a:pt x="3337245" y="519281"/>
                </a:lnTo>
                <a:lnTo>
                  <a:pt x="3280247" y="440147"/>
                </a:lnTo>
                <a:lnTo>
                  <a:pt x="3337245" y="361140"/>
                </a:lnTo>
                <a:lnTo>
                  <a:pt x="3337245" y="361140"/>
                </a:lnTo>
                <a:close/>
                <a:moveTo>
                  <a:pt x="3422490" y="657029"/>
                </a:moveTo>
                <a:lnTo>
                  <a:pt x="3273249" y="705895"/>
                </a:lnTo>
                <a:lnTo>
                  <a:pt x="3180753" y="675755"/>
                </a:lnTo>
                <a:lnTo>
                  <a:pt x="3180753" y="578023"/>
                </a:lnTo>
                <a:lnTo>
                  <a:pt x="3180753" y="578023"/>
                </a:lnTo>
                <a:lnTo>
                  <a:pt x="3237752" y="499017"/>
                </a:lnTo>
                <a:lnTo>
                  <a:pt x="3329994" y="529157"/>
                </a:lnTo>
                <a:close/>
                <a:moveTo>
                  <a:pt x="3254801" y="711924"/>
                </a:moveTo>
                <a:lnTo>
                  <a:pt x="3169684" y="739884"/>
                </a:lnTo>
                <a:lnTo>
                  <a:pt x="3169684" y="829664"/>
                </a:lnTo>
                <a:lnTo>
                  <a:pt x="3084567" y="711539"/>
                </a:lnTo>
                <a:lnTo>
                  <a:pt x="3169684" y="593542"/>
                </a:lnTo>
                <a:lnTo>
                  <a:pt x="3169684" y="683322"/>
                </a:lnTo>
                <a:close/>
                <a:moveTo>
                  <a:pt x="3169684" y="574175"/>
                </a:moveTo>
                <a:lnTo>
                  <a:pt x="3169684" y="574175"/>
                </a:lnTo>
                <a:lnTo>
                  <a:pt x="3077442" y="702433"/>
                </a:lnTo>
                <a:lnTo>
                  <a:pt x="2985201" y="574175"/>
                </a:lnTo>
                <a:lnTo>
                  <a:pt x="2985201" y="476572"/>
                </a:lnTo>
                <a:lnTo>
                  <a:pt x="3077315" y="446816"/>
                </a:lnTo>
                <a:lnTo>
                  <a:pt x="3169557" y="477085"/>
                </a:lnTo>
                <a:close/>
                <a:moveTo>
                  <a:pt x="2973750" y="468107"/>
                </a:moveTo>
                <a:lnTo>
                  <a:pt x="2973750" y="557887"/>
                </a:lnTo>
                <a:lnTo>
                  <a:pt x="2921077" y="485293"/>
                </a:lnTo>
                <a:lnTo>
                  <a:pt x="2835833" y="513253"/>
                </a:lnTo>
                <a:lnTo>
                  <a:pt x="2888506" y="440147"/>
                </a:lnTo>
                <a:lnTo>
                  <a:pt x="2835960" y="367296"/>
                </a:lnTo>
                <a:lnTo>
                  <a:pt x="2921077" y="395513"/>
                </a:lnTo>
                <a:lnTo>
                  <a:pt x="2973623" y="322535"/>
                </a:lnTo>
                <a:lnTo>
                  <a:pt x="2973623" y="412315"/>
                </a:lnTo>
                <a:lnTo>
                  <a:pt x="3058739" y="440275"/>
                </a:lnTo>
                <a:close/>
                <a:moveTo>
                  <a:pt x="2973750" y="302527"/>
                </a:moveTo>
                <a:lnTo>
                  <a:pt x="2916751" y="381533"/>
                </a:lnTo>
                <a:lnTo>
                  <a:pt x="2824509" y="351393"/>
                </a:lnTo>
                <a:lnTo>
                  <a:pt x="2824509" y="351393"/>
                </a:lnTo>
                <a:lnTo>
                  <a:pt x="2767637" y="272386"/>
                </a:lnTo>
                <a:lnTo>
                  <a:pt x="2824509" y="193251"/>
                </a:lnTo>
                <a:lnTo>
                  <a:pt x="2973623" y="144257"/>
                </a:lnTo>
                <a:close/>
                <a:moveTo>
                  <a:pt x="2817511" y="361140"/>
                </a:moveTo>
                <a:lnTo>
                  <a:pt x="2817511" y="361140"/>
                </a:lnTo>
                <a:lnTo>
                  <a:pt x="2874510" y="440147"/>
                </a:lnTo>
                <a:lnTo>
                  <a:pt x="2817511" y="519281"/>
                </a:lnTo>
                <a:lnTo>
                  <a:pt x="2668271" y="568147"/>
                </a:lnTo>
                <a:lnTo>
                  <a:pt x="2668271" y="410006"/>
                </a:lnTo>
                <a:lnTo>
                  <a:pt x="2725143" y="331384"/>
                </a:lnTo>
                <a:lnTo>
                  <a:pt x="2817384" y="361653"/>
                </a:lnTo>
                <a:close/>
                <a:moveTo>
                  <a:pt x="2806061" y="535185"/>
                </a:moveTo>
                <a:lnTo>
                  <a:pt x="2720817" y="653310"/>
                </a:lnTo>
                <a:lnTo>
                  <a:pt x="2668271" y="636124"/>
                </a:lnTo>
                <a:lnTo>
                  <a:pt x="2668271" y="580332"/>
                </a:lnTo>
                <a:close/>
                <a:moveTo>
                  <a:pt x="2713819" y="663442"/>
                </a:moveTo>
                <a:lnTo>
                  <a:pt x="2678576" y="712308"/>
                </a:lnTo>
                <a:lnTo>
                  <a:pt x="2713819" y="761174"/>
                </a:lnTo>
                <a:lnTo>
                  <a:pt x="2656820" y="779900"/>
                </a:lnTo>
                <a:lnTo>
                  <a:pt x="2656820" y="840309"/>
                </a:lnTo>
                <a:lnTo>
                  <a:pt x="2599821" y="821712"/>
                </a:lnTo>
                <a:lnTo>
                  <a:pt x="2564451" y="870065"/>
                </a:lnTo>
                <a:lnTo>
                  <a:pt x="2529208" y="821199"/>
                </a:lnTo>
                <a:lnTo>
                  <a:pt x="2472209" y="839796"/>
                </a:lnTo>
                <a:lnTo>
                  <a:pt x="2472209" y="779515"/>
                </a:lnTo>
                <a:lnTo>
                  <a:pt x="2415210" y="760790"/>
                </a:lnTo>
                <a:lnTo>
                  <a:pt x="2450453" y="711924"/>
                </a:lnTo>
                <a:lnTo>
                  <a:pt x="2415210" y="663058"/>
                </a:lnTo>
                <a:lnTo>
                  <a:pt x="2472209" y="644460"/>
                </a:lnTo>
                <a:lnTo>
                  <a:pt x="2472209" y="584051"/>
                </a:lnTo>
                <a:lnTo>
                  <a:pt x="2529208" y="602648"/>
                </a:lnTo>
                <a:lnTo>
                  <a:pt x="2564451" y="553782"/>
                </a:lnTo>
                <a:lnTo>
                  <a:pt x="2599694" y="602648"/>
                </a:lnTo>
                <a:lnTo>
                  <a:pt x="2656693" y="584051"/>
                </a:lnTo>
                <a:lnTo>
                  <a:pt x="2656693" y="644460"/>
                </a:lnTo>
                <a:close/>
                <a:moveTo>
                  <a:pt x="2472082" y="572251"/>
                </a:moveTo>
                <a:lnTo>
                  <a:pt x="2472082" y="425910"/>
                </a:lnTo>
                <a:lnTo>
                  <a:pt x="2557326" y="544035"/>
                </a:lnTo>
                <a:lnTo>
                  <a:pt x="2524755" y="589181"/>
                </a:lnTo>
                <a:close/>
                <a:moveTo>
                  <a:pt x="2571449" y="544420"/>
                </a:moveTo>
                <a:lnTo>
                  <a:pt x="2656566" y="426295"/>
                </a:lnTo>
                <a:lnTo>
                  <a:pt x="2656566" y="571867"/>
                </a:lnTo>
                <a:lnTo>
                  <a:pt x="2603892" y="589181"/>
                </a:lnTo>
                <a:close/>
                <a:moveTo>
                  <a:pt x="2656566" y="406671"/>
                </a:moveTo>
                <a:lnTo>
                  <a:pt x="2564324" y="534929"/>
                </a:lnTo>
                <a:lnTo>
                  <a:pt x="2472082" y="406671"/>
                </a:lnTo>
                <a:lnTo>
                  <a:pt x="2472082" y="308555"/>
                </a:lnTo>
                <a:lnTo>
                  <a:pt x="2564324" y="278286"/>
                </a:lnTo>
                <a:lnTo>
                  <a:pt x="2656566" y="308555"/>
                </a:lnTo>
                <a:close/>
                <a:moveTo>
                  <a:pt x="2403760" y="331384"/>
                </a:moveTo>
                <a:lnTo>
                  <a:pt x="2460759" y="410519"/>
                </a:lnTo>
                <a:lnTo>
                  <a:pt x="2460759" y="568147"/>
                </a:lnTo>
                <a:lnTo>
                  <a:pt x="2311645" y="519281"/>
                </a:lnTo>
                <a:lnTo>
                  <a:pt x="2254646" y="440147"/>
                </a:lnTo>
                <a:lnTo>
                  <a:pt x="2311518" y="361140"/>
                </a:lnTo>
                <a:lnTo>
                  <a:pt x="2311518" y="361140"/>
                </a:lnTo>
                <a:close/>
                <a:moveTo>
                  <a:pt x="2396762" y="657543"/>
                </a:moveTo>
                <a:lnTo>
                  <a:pt x="2247521" y="705895"/>
                </a:lnTo>
                <a:lnTo>
                  <a:pt x="2155280" y="675755"/>
                </a:lnTo>
                <a:lnTo>
                  <a:pt x="2155280" y="578023"/>
                </a:lnTo>
                <a:lnTo>
                  <a:pt x="2155280" y="578023"/>
                </a:lnTo>
                <a:lnTo>
                  <a:pt x="2212279" y="499017"/>
                </a:lnTo>
                <a:lnTo>
                  <a:pt x="2304521" y="529157"/>
                </a:lnTo>
                <a:close/>
                <a:moveTo>
                  <a:pt x="2228946" y="712437"/>
                </a:moveTo>
                <a:lnTo>
                  <a:pt x="2143829" y="740397"/>
                </a:lnTo>
                <a:lnTo>
                  <a:pt x="2143829" y="830177"/>
                </a:lnTo>
                <a:lnTo>
                  <a:pt x="2058712" y="712052"/>
                </a:lnTo>
                <a:lnTo>
                  <a:pt x="2143829" y="594055"/>
                </a:lnTo>
                <a:lnTo>
                  <a:pt x="2143829" y="683835"/>
                </a:lnTo>
                <a:close/>
                <a:moveTo>
                  <a:pt x="2143829" y="574175"/>
                </a:moveTo>
                <a:lnTo>
                  <a:pt x="2143829" y="574175"/>
                </a:lnTo>
                <a:lnTo>
                  <a:pt x="2051587" y="702433"/>
                </a:lnTo>
                <a:lnTo>
                  <a:pt x="1959346" y="574175"/>
                </a:lnTo>
                <a:lnTo>
                  <a:pt x="1959346" y="476572"/>
                </a:lnTo>
                <a:lnTo>
                  <a:pt x="2051587" y="446816"/>
                </a:lnTo>
                <a:lnTo>
                  <a:pt x="2143829" y="477085"/>
                </a:lnTo>
                <a:close/>
                <a:moveTo>
                  <a:pt x="1947895" y="468107"/>
                </a:moveTo>
                <a:lnTo>
                  <a:pt x="1947895" y="557887"/>
                </a:lnTo>
                <a:lnTo>
                  <a:pt x="1895731" y="485293"/>
                </a:lnTo>
                <a:lnTo>
                  <a:pt x="1810614" y="513253"/>
                </a:lnTo>
                <a:lnTo>
                  <a:pt x="1863160" y="440147"/>
                </a:lnTo>
                <a:lnTo>
                  <a:pt x="1810614" y="367296"/>
                </a:lnTo>
                <a:lnTo>
                  <a:pt x="1895731" y="395513"/>
                </a:lnTo>
                <a:lnTo>
                  <a:pt x="1948277" y="322535"/>
                </a:lnTo>
                <a:lnTo>
                  <a:pt x="1948277" y="412315"/>
                </a:lnTo>
                <a:lnTo>
                  <a:pt x="2033521" y="440275"/>
                </a:lnTo>
                <a:close/>
                <a:moveTo>
                  <a:pt x="1947895" y="302527"/>
                </a:moveTo>
                <a:lnTo>
                  <a:pt x="1890896" y="381533"/>
                </a:lnTo>
                <a:lnTo>
                  <a:pt x="1798782" y="351393"/>
                </a:lnTo>
                <a:lnTo>
                  <a:pt x="1798782" y="351393"/>
                </a:lnTo>
                <a:lnTo>
                  <a:pt x="1741910" y="272386"/>
                </a:lnTo>
                <a:lnTo>
                  <a:pt x="1798909" y="193380"/>
                </a:lnTo>
                <a:lnTo>
                  <a:pt x="1948022" y="144385"/>
                </a:lnTo>
                <a:close/>
                <a:moveTo>
                  <a:pt x="1791657" y="361140"/>
                </a:moveTo>
                <a:lnTo>
                  <a:pt x="1791657" y="361140"/>
                </a:lnTo>
                <a:lnTo>
                  <a:pt x="1848656" y="440147"/>
                </a:lnTo>
                <a:lnTo>
                  <a:pt x="1791657" y="519281"/>
                </a:lnTo>
                <a:lnTo>
                  <a:pt x="1642416" y="568147"/>
                </a:lnTo>
                <a:lnTo>
                  <a:pt x="1642416" y="410006"/>
                </a:lnTo>
                <a:lnTo>
                  <a:pt x="1699415" y="331384"/>
                </a:lnTo>
                <a:lnTo>
                  <a:pt x="1791657" y="361653"/>
                </a:lnTo>
                <a:close/>
                <a:moveTo>
                  <a:pt x="1780206" y="535185"/>
                </a:moveTo>
                <a:lnTo>
                  <a:pt x="1695089" y="653310"/>
                </a:lnTo>
                <a:lnTo>
                  <a:pt x="1642416" y="636124"/>
                </a:lnTo>
                <a:lnTo>
                  <a:pt x="1642416" y="580332"/>
                </a:lnTo>
                <a:close/>
                <a:moveTo>
                  <a:pt x="1687964" y="663442"/>
                </a:moveTo>
                <a:lnTo>
                  <a:pt x="1652722" y="712308"/>
                </a:lnTo>
                <a:lnTo>
                  <a:pt x="1687964" y="761174"/>
                </a:lnTo>
                <a:lnTo>
                  <a:pt x="1630965" y="779900"/>
                </a:lnTo>
                <a:lnTo>
                  <a:pt x="1630965" y="840309"/>
                </a:lnTo>
                <a:lnTo>
                  <a:pt x="1573966" y="821712"/>
                </a:lnTo>
                <a:lnTo>
                  <a:pt x="1538724" y="870065"/>
                </a:lnTo>
                <a:lnTo>
                  <a:pt x="1503481" y="821199"/>
                </a:lnTo>
                <a:lnTo>
                  <a:pt x="1446482" y="839796"/>
                </a:lnTo>
                <a:lnTo>
                  <a:pt x="1446482" y="779515"/>
                </a:lnTo>
                <a:lnTo>
                  <a:pt x="1389483" y="760790"/>
                </a:lnTo>
                <a:lnTo>
                  <a:pt x="1424980" y="711924"/>
                </a:lnTo>
                <a:lnTo>
                  <a:pt x="1389737" y="663058"/>
                </a:lnTo>
                <a:lnTo>
                  <a:pt x="1446736" y="644460"/>
                </a:lnTo>
                <a:lnTo>
                  <a:pt x="1446736" y="584051"/>
                </a:lnTo>
                <a:lnTo>
                  <a:pt x="1503735" y="602648"/>
                </a:lnTo>
                <a:lnTo>
                  <a:pt x="1538978" y="553782"/>
                </a:lnTo>
                <a:lnTo>
                  <a:pt x="1574221" y="602648"/>
                </a:lnTo>
                <a:lnTo>
                  <a:pt x="1631220" y="584051"/>
                </a:lnTo>
                <a:lnTo>
                  <a:pt x="1631220" y="644460"/>
                </a:lnTo>
                <a:close/>
                <a:moveTo>
                  <a:pt x="1446227" y="572251"/>
                </a:moveTo>
                <a:lnTo>
                  <a:pt x="1446227" y="425910"/>
                </a:lnTo>
                <a:lnTo>
                  <a:pt x="1531471" y="544035"/>
                </a:lnTo>
                <a:lnTo>
                  <a:pt x="1498901" y="589181"/>
                </a:lnTo>
                <a:close/>
                <a:moveTo>
                  <a:pt x="1545594" y="544420"/>
                </a:moveTo>
                <a:lnTo>
                  <a:pt x="1630711" y="426295"/>
                </a:lnTo>
                <a:lnTo>
                  <a:pt x="1630711" y="571867"/>
                </a:lnTo>
                <a:lnTo>
                  <a:pt x="1578165" y="589181"/>
                </a:lnTo>
                <a:close/>
                <a:moveTo>
                  <a:pt x="1630711" y="406671"/>
                </a:moveTo>
                <a:lnTo>
                  <a:pt x="1538469" y="534929"/>
                </a:lnTo>
                <a:lnTo>
                  <a:pt x="1446227" y="406671"/>
                </a:lnTo>
                <a:lnTo>
                  <a:pt x="1446227" y="308555"/>
                </a:lnTo>
                <a:lnTo>
                  <a:pt x="1538469" y="278286"/>
                </a:lnTo>
                <a:lnTo>
                  <a:pt x="1630711" y="308555"/>
                </a:lnTo>
                <a:close/>
                <a:moveTo>
                  <a:pt x="1378032" y="331384"/>
                </a:moveTo>
                <a:lnTo>
                  <a:pt x="1435031" y="410519"/>
                </a:lnTo>
                <a:lnTo>
                  <a:pt x="1435031" y="568147"/>
                </a:lnTo>
                <a:lnTo>
                  <a:pt x="1285918" y="519281"/>
                </a:lnTo>
                <a:lnTo>
                  <a:pt x="1228919" y="440147"/>
                </a:lnTo>
                <a:lnTo>
                  <a:pt x="1285790" y="361140"/>
                </a:lnTo>
                <a:lnTo>
                  <a:pt x="1285790" y="361140"/>
                </a:lnTo>
                <a:close/>
                <a:moveTo>
                  <a:pt x="1371035" y="657543"/>
                </a:moveTo>
                <a:lnTo>
                  <a:pt x="1221412" y="705895"/>
                </a:lnTo>
                <a:lnTo>
                  <a:pt x="1129170" y="675755"/>
                </a:lnTo>
                <a:lnTo>
                  <a:pt x="1129170" y="578023"/>
                </a:lnTo>
                <a:lnTo>
                  <a:pt x="1129170" y="578023"/>
                </a:lnTo>
                <a:lnTo>
                  <a:pt x="1186042" y="499017"/>
                </a:lnTo>
                <a:lnTo>
                  <a:pt x="1278284" y="529157"/>
                </a:lnTo>
                <a:close/>
                <a:moveTo>
                  <a:pt x="1203346" y="711924"/>
                </a:moveTo>
                <a:lnTo>
                  <a:pt x="1118101" y="739884"/>
                </a:lnTo>
                <a:lnTo>
                  <a:pt x="1118101" y="829664"/>
                </a:lnTo>
                <a:lnTo>
                  <a:pt x="1032985" y="711539"/>
                </a:lnTo>
                <a:lnTo>
                  <a:pt x="1118101" y="593542"/>
                </a:lnTo>
                <a:lnTo>
                  <a:pt x="1118101" y="683322"/>
                </a:lnTo>
                <a:close/>
                <a:moveTo>
                  <a:pt x="1118229" y="574175"/>
                </a:moveTo>
                <a:lnTo>
                  <a:pt x="1118229" y="574175"/>
                </a:lnTo>
                <a:lnTo>
                  <a:pt x="1025987" y="702433"/>
                </a:lnTo>
                <a:lnTo>
                  <a:pt x="933873" y="574175"/>
                </a:lnTo>
                <a:lnTo>
                  <a:pt x="933873" y="476572"/>
                </a:lnTo>
                <a:lnTo>
                  <a:pt x="1025860" y="446816"/>
                </a:lnTo>
                <a:lnTo>
                  <a:pt x="1118229" y="477085"/>
                </a:lnTo>
                <a:close/>
                <a:moveTo>
                  <a:pt x="922295" y="468107"/>
                </a:moveTo>
                <a:lnTo>
                  <a:pt x="922295" y="557887"/>
                </a:lnTo>
                <a:lnTo>
                  <a:pt x="869621" y="485293"/>
                </a:lnTo>
                <a:lnTo>
                  <a:pt x="784505" y="513253"/>
                </a:lnTo>
                <a:lnTo>
                  <a:pt x="837051" y="440147"/>
                </a:lnTo>
                <a:lnTo>
                  <a:pt x="784505" y="367296"/>
                </a:lnTo>
                <a:lnTo>
                  <a:pt x="869621" y="395513"/>
                </a:lnTo>
                <a:lnTo>
                  <a:pt x="922295" y="322535"/>
                </a:lnTo>
                <a:lnTo>
                  <a:pt x="922295" y="412315"/>
                </a:lnTo>
                <a:lnTo>
                  <a:pt x="1007411" y="440275"/>
                </a:lnTo>
                <a:close/>
                <a:moveTo>
                  <a:pt x="922295" y="302527"/>
                </a:moveTo>
                <a:lnTo>
                  <a:pt x="865168" y="381533"/>
                </a:lnTo>
                <a:lnTo>
                  <a:pt x="772927" y="351393"/>
                </a:lnTo>
                <a:lnTo>
                  <a:pt x="772927" y="351393"/>
                </a:lnTo>
                <a:lnTo>
                  <a:pt x="716055" y="272386"/>
                </a:lnTo>
                <a:lnTo>
                  <a:pt x="773054" y="193380"/>
                </a:lnTo>
                <a:lnTo>
                  <a:pt x="922295" y="144385"/>
                </a:lnTo>
                <a:close/>
                <a:moveTo>
                  <a:pt x="765929" y="361140"/>
                </a:moveTo>
                <a:lnTo>
                  <a:pt x="765929" y="361140"/>
                </a:lnTo>
                <a:lnTo>
                  <a:pt x="822928" y="440147"/>
                </a:lnTo>
                <a:lnTo>
                  <a:pt x="765929" y="519281"/>
                </a:lnTo>
                <a:lnTo>
                  <a:pt x="616688" y="568147"/>
                </a:lnTo>
                <a:lnTo>
                  <a:pt x="616688" y="410006"/>
                </a:lnTo>
                <a:lnTo>
                  <a:pt x="674324" y="331384"/>
                </a:lnTo>
                <a:lnTo>
                  <a:pt x="766565" y="361653"/>
                </a:lnTo>
                <a:close/>
                <a:moveTo>
                  <a:pt x="754478" y="535185"/>
                </a:moveTo>
                <a:lnTo>
                  <a:pt x="669362" y="653310"/>
                </a:lnTo>
                <a:lnTo>
                  <a:pt x="616688" y="636124"/>
                </a:lnTo>
                <a:lnTo>
                  <a:pt x="616688" y="580332"/>
                </a:lnTo>
                <a:close/>
                <a:moveTo>
                  <a:pt x="662237" y="663442"/>
                </a:moveTo>
                <a:lnTo>
                  <a:pt x="626994" y="712308"/>
                </a:lnTo>
                <a:lnTo>
                  <a:pt x="662237" y="761174"/>
                </a:lnTo>
                <a:lnTo>
                  <a:pt x="605238" y="779900"/>
                </a:lnTo>
                <a:lnTo>
                  <a:pt x="605238" y="840309"/>
                </a:lnTo>
                <a:lnTo>
                  <a:pt x="548239" y="821327"/>
                </a:lnTo>
                <a:lnTo>
                  <a:pt x="512996" y="870065"/>
                </a:lnTo>
                <a:lnTo>
                  <a:pt x="477881" y="821327"/>
                </a:lnTo>
                <a:lnTo>
                  <a:pt x="420882" y="839924"/>
                </a:lnTo>
                <a:lnTo>
                  <a:pt x="420882" y="779515"/>
                </a:lnTo>
                <a:lnTo>
                  <a:pt x="363883" y="760790"/>
                </a:lnTo>
                <a:lnTo>
                  <a:pt x="398998" y="711924"/>
                </a:lnTo>
                <a:lnTo>
                  <a:pt x="363883" y="663058"/>
                </a:lnTo>
                <a:lnTo>
                  <a:pt x="420882" y="644460"/>
                </a:lnTo>
                <a:lnTo>
                  <a:pt x="420882" y="584051"/>
                </a:lnTo>
                <a:lnTo>
                  <a:pt x="477881" y="602648"/>
                </a:lnTo>
                <a:lnTo>
                  <a:pt x="512996" y="553782"/>
                </a:lnTo>
                <a:lnTo>
                  <a:pt x="548239" y="602648"/>
                </a:lnTo>
                <a:lnTo>
                  <a:pt x="605238" y="584051"/>
                </a:lnTo>
                <a:lnTo>
                  <a:pt x="605238" y="644460"/>
                </a:lnTo>
                <a:close/>
                <a:moveTo>
                  <a:pt x="420500" y="572251"/>
                </a:moveTo>
                <a:lnTo>
                  <a:pt x="420500" y="425910"/>
                </a:lnTo>
                <a:lnTo>
                  <a:pt x="505617" y="544035"/>
                </a:lnTo>
                <a:lnTo>
                  <a:pt x="473427" y="589181"/>
                </a:lnTo>
                <a:close/>
                <a:moveTo>
                  <a:pt x="519739" y="544420"/>
                </a:moveTo>
                <a:lnTo>
                  <a:pt x="604856" y="426295"/>
                </a:lnTo>
                <a:lnTo>
                  <a:pt x="604856" y="571867"/>
                </a:lnTo>
                <a:lnTo>
                  <a:pt x="552692" y="589181"/>
                </a:lnTo>
                <a:close/>
                <a:moveTo>
                  <a:pt x="604856" y="406671"/>
                </a:moveTo>
                <a:lnTo>
                  <a:pt x="512614" y="534929"/>
                </a:lnTo>
                <a:lnTo>
                  <a:pt x="420500" y="406671"/>
                </a:lnTo>
                <a:lnTo>
                  <a:pt x="420500" y="308555"/>
                </a:lnTo>
                <a:lnTo>
                  <a:pt x="512614" y="278286"/>
                </a:lnTo>
                <a:lnTo>
                  <a:pt x="604856" y="308555"/>
                </a:lnTo>
                <a:close/>
                <a:moveTo>
                  <a:pt x="352432" y="331384"/>
                </a:moveTo>
                <a:lnTo>
                  <a:pt x="409431" y="410519"/>
                </a:lnTo>
                <a:lnTo>
                  <a:pt x="409431" y="568147"/>
                </a:lnTo>
                <a:lnTo>
                  <a:pt x="260190" y="519281"/>
                </a:lnTo>
                <a:lnTo>
                  <a:pt x="203573" y="440147"/>
                </a:lnTo>
                <a:lnTo>
                  <a:pt x="260572" y="361140"/>
                </a:lnTo>
                <a:lnTo>
                  <a:pt x="260572" y="361140"/>
                </a:lnTo>
                <a:close/>
                <a:moveTo>
                  <a:pt x="345307" y="657543"/>
                </a:moveTo>
                <a:lnTo>
                  <a:pt x="196066" y="705895"/>
                </a:lnTo>
                <a:lnTo>
                  <a:pt x="103825" y="675755"/>
                </a:lnTo>
                <a:lnTo>
                  <a:pt x="103825" y="578023"/>
                </a:lnTo>
                <a:lnTo>
                  <a:pt x="103825" y="578023"/>
                </a:lnTo>
                <a:lnTo>
                  <a:pt x="160696" y="499017"/>
                </a:lnTo>
                <a:lnTo>
                  <a:pt x="252938" y="529157"/>
                </a:lnTo>
                <a:close/>
                <a:moveTo>
                  <a:pt x="345307" y="767459"/>
                </a:moveTo>
                <a:lnTo>
                  <a:pt x="253065" y="895716"/>
                </a:lnTo>
                <a:lnTo>
                  <a:pt x="160824" y="925857"/>
                </a:lnTo>
                <a:lnTo>
                  <a:pt x="103825" y="846081"/>
                </a:lnTo>
                <a:lnTo>
                  <a:pt x="103825" y="748220"/>
                </a:lnTo>
                <a:lnTo>
                  <a:pt x="196066" y="718080"/>
                </a:lnTo>
                <a:close/>
                <a:moveTo>
                  <a:pt x="260190" y="904694"/>
                </a:moveTo>
                <a:lnTo>
                  <a:pt x="409431" y="855828"/>
                </a:lnTo>
                <a:lnTo>
                  <a:pt x="409431" y="1013969"/>
                </a:lnTo>
                <a:lnTo>
                  <a:pt x="352432" y="1093104"/>
                </a:lnTo>
                <a:lnTo>
                  <a:pt x="260190" y="1062451"/>
                </a:lnTo>
                <a:lnTo>
                  <a:pt x="260190" y="1062451"/>
                </a:lnTo>
                <a:lnTo>
                  <a:pt x="203573" y="983829"/>
                </a:lnTo>
                <a:close/>
                <a:moveTo>
                  <a:pt x="253065" y="1072711"/>
                </a:moveTo>
                <a:lnTo>
                  <a:pt x="253065" y="1072711"/>
                </a:lnTo>
                <a:lnTo>
                  <a:pt x="310064" y="1152231"/>
                </a:lnTo>
                <a:lnTo>
                  <a:pt x="253065" y="1231237"/>
                </a:lnTo>
                <a:lnTo>
                  <a:pt x="103825" y="1279590"/>
                </a:lnTo>
                <a:lnTo>
                  <a:pt x="103825" y="1121449"/>
                </a:lnTo>
                <a:lnTo>
                  <a:pt x="160824" y="1042442"/>
                </a:lnTo>
                <a:lnTo>
                  <a:pt x="253065" y="1072583"/>
                </a:lnTo>
                <a:close/>
                <a:moveTo>
                  <a:pt x="260190" y="1240600"/>
                </a:moveTo>
                <a:lnTo>
                  <a:pt x="352432" y="1210331"/>
                </a:lnTo>
                <a:lnTo>
                  <a:pt x="409431" y="1289466"/>
                </a:lnTo>
                <a:lnTo>
                  <a:pt x="409431" y="1289466"/>
                </a:lnTo>
                <a:lnTo>
                  <a:pt x="409431" y="1387198"/>
                </a:lnTo>
                <a:lnTo>
                  <a:pt x="317189" y="1417466"/>
                </a:lnTo>
                <a:lnTo>
                  <a:pt x="167948" y="1368600"/>
                </a:lnTo>
                <a:close/>
                <a:moveTo>
                  <a:pt x="420882" y="1395919"/>
                </a:moveTo>
                <a:lnTo>
                  <a:pt x="420882" y="1306139"/>
                </a:lnTo>
                <a:lnTo>
                  <a:pt x="505998" y="1424136"/>
                </a:lnTo>
                <a:lnTo>
                  <a:pt x="420882" y="1542261"/>
                </a:lnTo>
                <a:lnTo>
                  <a:pt x="420882" y="1452481"/>
                </a:lnTo>
                <a:lnTo>
                  <a:pt x="335637" y="1424649"/>
                </a:lnTo>
                <a:lnTo>
                  <a:pt x="335637" y="1424649"/>
                </a:lnTo>
                <a:close/>
                <a:moveTo>
                  <a:pt x="409431" y="1460048"/>
                </a:moveTo>
                <a:lnTo>
                  <a:pt x="409431" y="1557780"/>
                </a:lnTo>
                <a:lnTo>
                  <a:pt x="352432" y="1636786"/>
                </a:lnTo>
                <a:lnTo>
                  <a:pt x="260190" y="1606646"/>
                </a:lnTo>
                <a:lnTo>
                  <a:pt x="167948" y="1478389"/>
                </a:lnTo>
                <a:lnTo>
                  <a:pt x="317189" y="1429523"/>
                </a:lnTo>
                <a:close/>
                <a:moveTo>
                  <a:pt x="356249" y="1650125"/>
                </a:moveTo>
                <a:lnTo>
                  <a:pt x="408922" y="1577147"/>
                </a:lnTo>
                <a:lnTo>
                  <a:pt x="408922" y="1666927"/>
                </a:lnTo>
                <a:lnTo>
                  <a:pt x="494039" y="1694887"/>
                </a:lnTo>
                <a:lnTo>
                  <a:pt x="408922" y="1722719"/>
                </a:lnTo>
                <a:lnTo>
                  <a:pt x="408922" y="1812499"/>
                </a:lnTo>
                <a:lnTo>
                  <a:pt x="356249" y="1740290"/>
                </a:lnTo>
                <a:lnTo>
                  <a:pt x="271641" y="1767865"/>
                </a:lnTo>
                <a:lnTo>
                  <a:pt x="324187" y="1694887"/>
                </a:lnTo>
                <a:lnTo>
                  <a:pt x="271641" y="1621908"/>
                </a:lnTo>
                <a:close/>
                <a:moveTo>
                  <a:pt x="351923" y="1753885"/>
                </a:moveTo>
                <a:lnTo>
                  <a:pt x="408922" y="1833020"/>
                </a:lnTo>
                <a:lnTo>
                  <a:pt x="408922" y="1991161"/>
                </a:lnTo>
                <a:lnTo>
                  <a:pt x="260190" y="1942295"/>
                </a:lnTo>
                <a:lnTo>
                  <a:pt x="203573" y="1863160"/>
                </a:lnTo>
                <a:lnTo>
                  <a:pt x="260572" y="1784154"/>
                </a:lnTo>
                <a:lnTo>
                  <a:pt x="260572" y="1784154"/>
                </a:lnTo>
                <a:close/>
                <a:moveTo>
                  <a:pt x="344798" y="2080043"/>
                </a:moveTo>
                <a:lnTo>
                  <a:pt x="195557" y="2128909"/>
                </a:lnTo>
                <a:lnTo>
                  <a:pt x="103825" y="2098769"/>
                </a:lnTo>
                <a:lnTo>
                  <a:pt x="103825" y="2001037"/>
                </a:lnTo>
                <a:lnTo>
                  <a:pt x="103825" y="2001037"/>
                </a:lnTo>
                <a:lnTo>
                  <a:pt x="160824" y="1921774"/>
                </a:lnTo>
                <a:lnTo>
                  <a:pt x="253065" y="1951914"/>
                </a:lnTo>
                <a:close/>
                <a:moveTo>
                  <a:pt x="344798" y="2189960"/>
                </a:moveTo>
                <a:lnTo>
                  <a:pt x="252556" y="2318217"/>
                </a:lnTo>
                <a:lnTo>
                  <a:pt x="160315" y="2348486"/>
                </a:lnTo>
                <a:lnTo>
                  <a:pt x="103316" y="2269351"/>
                </a:lnTo>
                <a:lnTo>
                  <a:pt x="103316" y="2171619"/>
                </a:lnTo>
                <a:lnTo>
                  <a:pt x="195557" y="2141479"/>
                </a:lnTo>
                <a:close/>
                <a:moveTo>
                  <a:pt x="259681" y="2327708"/>
                </a:moveTo>
                <a:lnTo>
                  <a:pt x="408922" y="2278842"/>
                </a:lnTo>
                <a:lnTo>
                  <a:pt x="408922" y="2436983"/>
                </a:lnTo>
                <a:lnTo>
                  <a:pt x="351923" y="2516118"/>
                </a:lnTo>
                <a:lnTo>
                  <a:pt x="260190" y="2486106"/>
                </a:lnTo>
                <a:lnTo>
                  <a:pt x="260190" y="2486106"/>
                </a:lnTo>
                <a:lnTo>
                  <a:pt x="203573" y="2406714"/>
                </a:lnTo>
                <a:close/>
                <a:moveTo>
                  <a:pt x="252556" y="2495725"/>
                </a:moveTo>
                <a:lnTo>
                  <a:pt x="252556" y="2495725"/>
                </a:lnTo>
                <a:lnTo>
                  <a:pt x="309428" y="2574731"/>
                </a:lnTo>
                <a:lnTo>
                  <a:pt x="252429" y="2653738"/>
                </a:lnTo>
                <a:lnTo>
                  <a:pt x="103825" y="2702604"/>
                </a:lnTo>
                <a:lnTo>
                  <a:pt x="103825" y="2544463"/>
                </a:lnTo>
                <a:lnTo>
                  <a:pt x="160824" y="2465456"/>
                </a:lnTo>
                <a:lnTo>
                  <a:pt x="253065" y="2495597"/>
                </a:lnTo>
                <a:close/>
                <a:moveTo>
                  <a:pt x="259681" y="2663614"/>
                </a:moveTo>
                <a:lnTo>
                  <a:pt x="351923" y="2633345"/>
                </a:lnTo>
                <a:lnTo>
                  <a:pt x="408922" y="2712480"/>
                </a:lnTo>
                <a:lnTo>
                  <a:pt x="408922" y="2712480"/>
                </a:lnTo>
                <a:lnTo>
                  <a:pt x="408922" y="2810212"/>
                </a:lnTo>
                <a:lnTo>
                  <a:pt x="316680" y="2840480"/>
                </a:lnTo>
                <a:lnTo>
                  <a:pt x="167948" y="2791614"/>
                </a:lnTo>
                <a:close/>
                <a:moveTo>
                  <a:pt x="420373" y="2818548"/>
                </a:moveTo>
                <a:lnTo>
                  <a:pt x="420373" y="2728768"/>
                </a:lnTo>
                <a:lnTo>
                  <a:pt x="505489" y="2846765"/>
                </a:lnTo>
                <a:lnTo>
                  <a:pt x="420373" y="2964890"/>
                </a:lnTo>
                <a:lnTo>
                  <a:pt x="420373" y="2875110"/>
                </a:lnTo>
                <a:lnTo>
                  <a:pt x="335129" y="2847278"/>
                </a:lnTo>
                <a:lnTo>
                  <a:pt x="335129" y="2847278"/>
                </a:lnTo>
                <a:close/>
                <a:moveTo>
                  <a:pt x="408922" y="2882677"/>
                </a:moveTo>
                <a:lnTo>
                  <a:pt x="408922" y="2980409"/>
                </a:lnTo>
                <a:lnTo>
                  <a:pt x="351923" y="3059415"/>
                </a:lnTo>
                <a:lnTo>
                  <a:pt x="259681" y="3029275"/>
                </a:lnTo>
                <a:lnTo>
                  <a:pt x="167440" y="2901018"/>
                </a:lnTo>
                <a:lnTo>
                  <a:pt x="316680" y="2852152"/>
                </a:lnTo>
                <a:close/>
                <a:moveTo>
                  <a:pt x="356249" y="3073139"/>
                </a:moveTo>
                <a:lnTo>
                  <a:pt x="408922" y="3000160"/>
                </a:lnTo>
                <a:lnTo>
                  <a:pt x="408922" y="3089940"/>
                </a:lnTo>
                <a:lnTo>
                  <a:pt x="494039" y="3117772"/>
                </a:lnTo>
                <a:lnTo>
                  <a:pt x="408922" y="3145732"/>
                </a:lnTo>
                <a:lnTo>
                  <a:pt x="408922" y="3235512"/>
                </a:lnTo>
                <a:lnTo>
                  <a:pt x="356249" y="3163304"/>
                </a:lnTo>
                <a:lnTo>
                  <a:pt x="271641" y="3191520"/>
                </a:lnTo>
                <a:lnTo>
                  <a:pt x="324187" y="3118542"/>
                </a:lnTo>
                <a:lnTo>
                  <a:pt x="271641" y="3045563"/>
                </a:lnTo>
                <a:close/>
                <a:moveTo>
                  <a:pt x="351923" y="3176899"/>
                </a:moveTo>
                <a:lnTo>
                  <a:pt x="409431" y="3255649"/>
                </a:lnTo>
                <a:lnTo>
                  <a:pt x="409431" y="3413790"/>
                </a:lnTo>
                <a:lnTo>
                  <a:pt x="260190" y="3364924"/>
                </a:lnTo>
                <a:lnTo>
                  <a:pt x="203573" y="3286174"/>
                </a:lnTo>
                <a:lnTo>
                  <a:pt x="260572" y="3207168"/>
                </a:lnTo>
                <a:lnTo>
                  <a:pt x="260572" y="3207168"/>
                </a:lnTo>
                <a:close/>
                <a:moveTo>
                  <a:pt x="344798" y="3503057"/>
                </a:moveTo>
                <a:lnTo>
                  <a:pt x="196066" y="3551923"/>
                </a:lnTo>
                <a:lnTo>
                  <a:pt x="103825" y="3521783"/>
                </a:lnTo>
                <a:lnTo>
                  <a:pt x="103825" y="3424051"/>
                </a:lnTo>
                <a:lnTo>
                  <a:pt x="103825" y="3424051"/>
                </a:lnTo>
                <a:lnTo>
                  <a:pt x="160824" y="3345429"/>
                </a:lnTo>
                <a:lnTo>
                  <a:pt x="253065" y="3375569"/>
                </a:lnTo>
                <a:close/>
                <a:moveTo>
                  <a:pt x="344798" y="3612973"/>
                </a:moveTo>
                <a:lnTo>
                  <a:pt x="252556" y="3741230"/>
                </a:lnTo>
                <a:lnTo>
                  <a:pt x="160315" y="3771499"/>
                </a:lnTo>
                <a:lnTo>
                  <a:pt x="103825" y="3691723"/>
                </a:lnTo>
                <a:lnTo>
                  <a:pt x="103825" y="3594248"/>
                </a:lnTo>
                <a:lnTo>
                  <a:pt x="196066" y="3564107"/>
                </a:lnTo>
                <a:close/>
                <a:moveTo>
                  <a:pt x="260190" y="3750722"/>
                </a:moveTo>
                <a:lnTo>
                  <a:pt x="409431" y="3701856"/>
                </a:lnTo>
                <a:lnTo>
                  <a:pt x="409431" y="3859997"/>
                </a:lnTo>
                <a:lnTo>
                  <a:pt x="352432" y="3939132"/>
                </a:lnTo>
                <a:lnTo>
                  <a:pt x="260190" y="3908863"/>
                </a:lnTo>
                <a:lnTo>
                  <a:pt x="260190" y="3908863"/>
                </a:lnTo>
                <a:lnTo>
                  <a:pt x="203573" y="3829728"/>
                </a:lnTo>
                <a:close/>
                <a:moveTo>
                  <a:pt x="253065" y="3918739"/>
                </a:moveTo>
                <a:lnTo>
                  <a:pt x="253065" y="3918739"/>
                </a:lnTo>
                <a:lnTo>
                  <a:pt x="309937" y="3997745"/>
                </a:lnTo>
                <a:lnTo>
                  <a:pt x="253065" y="4076495"/>
                </a:lnTo>
                <a:lnTo>
                  <a:pt x="103825" y="4125617"/>
                </a:lnTo>
                <a:lnTo>
                  <a:pt x="103825" y="3967476"/>
                </a:lnTo>
                <a:lnTo>
                  <a:pt x="160824" y="3888470"/>
                </a:lnTo>
                <a:lnTo>
                  <a:pt x="253065" y="3918610"/>
                </a:lnTo>
                <a:close/>
                <a:moveTo>
                  <a:pt x="260190" y="4086627"/>
                </a:moveTo>
                <a:lnTo>
                  <a:pt x="352432" y="4056359"/>
                </a:lnTo>
                <a:lnTo>
                  <a:pt x="409431" y="4135493"/>
                </a:lnTo>
                <a:lnTo>
                  <a:pt x="409431" y="4135493"/>
                </a:lnTo>
                <a:lnTo>
                  <a:pt x="409431" y="4233225"/>
                </a:lnTo>
                <a:lnTo>
                  <a:pt x="317189" y="4263366"/>
                </a:lnTo>
                <a:lnTo>
                  <a:pt x="167948" y="4214500"/>
                </a:lnTo>
                <a:close/>
                <a:moveTo>
                  <a:pt x="420882" y="4241562"/>
                </a:moveTo>
                <a:lnTo>
                  <a:pt x="420882" y="4151782"/>
                </a:lnTo>
                <a:lnTo>
                  <a:pt x="505998" y="4269779"/>
                </a:lnTo>
                <a:lnTo>
                  <a:pt x="420882" y="4387904"/>
                </a:lnTo>
                <a:lnTo>
                  <a:pt x="420882" y="4298124"/>
                </a:lnTo>
                <a:lnTo>
                  <a:pt x="335637" y="4270292"/>
                </a:lnTo>
                <a:lnTo>
                  <a:pt x="335637" y="4270292"/>
                </a:lnTo>
                <a:close/>
                <a:moveTo>
                  <a:pt x="409431" y="4305691"/>
                </a:moveTo>
                <a:lnTo>
                  <a:pt x="409431" y="4403423"/>
                </a:lnTo>
                <a:lnTo>
                  <a:pt x="352432" y="4482429"/>
                </a:lnTo>
                <a:lnTo>
                  <a:pt x="260190" y="4452289"/>
                </a:lnTo>
                <a:lnTo>
                  <a:pt x="167948" y="4324031"/>
                </a:lnTo>
                <a:lnTo>
                  <a:pt x="317189" y="4275165"/>
                </a:lnTo>
                <a:close/>
                <a:moveTo>
                  <a:pt x="356249" y="4496153"/>
                </a:moveTo>
                <a:lnTo>
                  <a:pt x="409431" y="4422790"/>
                </a:lnTo>
                <a:lnTo>
                  <a:pt x="409431" y="4512570"/>
                </a:lnTo>
                <a:lnTo>
                  <a:pt x="494548" y="4540402"/>
                </a:lnTo>
                <a:lnTo>
                  <a:pt x="409431" y="4568362"/>
                </a:lnTo>
                <a:lnTo>
                  <a:pt x="409431" y="4658142"/>
                </a:lnTo>
                <a:lnTo>
                  <a:pt x="356249" y="4586318"/>
                </a:lnTo>
                <a:lnTo>
                  <a:pt x="271132" y="4614277"/>
                </a:lnTo>
                <a:lnTo>
                  <a:pt x="323678" y="4541299"/>
                </a:lnTo>
                <a:lnTo>
                  <a:pt x="271132" y="4468321"/>
                </a:lnTo>
                <a:close/>
                <a:moveTo>
                  <a:pt x="351923" y="4599913"/>
                </a:moveTo>
                <a:lnTo>
                  <a:pt x="409431" y="4679304"/>
                </a:lnTo>
                <a:lnTo>
                  <a:pt x="409431" y="4837445"/>
                </a:lnTo>
                <a:lnTo>
                  <a:pt x="260190" y="4788323"/>
                </a:lnTo>
                <a:lnTo>
                  <a:pt x="203573" y="4709188"/>
                </a:lnTo>
                <a:lnTo>
                  <a:pt x="260572" y="4630182"/>
                </a:lnTo>
                <a:lnTo>
                  <a:pt x="260572" y="4630182"/>
                </a:lnTo>
                <a:close/>
                <a:moveTo>
                  <a:pt x="344798" y="4926071"/>
                </a:moveTo>
                <a:lnTo>
                  <a:pt x="195557" y="4974937"/>
                </a:lnTo>
                <a:lnTo>
                  <a:pt x="103316" y="4944668"/>
                </a:lnTo>
                <a:lnTo>
                  <a:pt x="103316" y="4847064"/>
                </a:lnTo>
                <a:lnTo>
                  <a:pt x="103316" y="4847064"/>
                </a:lnTo>
                <a:lnTo>
                  <a:pt x="160187" y="4768058"/>
                </a:lnTo>
                <a:lnTo>
                  <a:pt x="252429" y="4798198"/>
                </a:lnTo>
                <a:close/>
                <a:moveTo>
                  <a:pt x="344798" y="5035987"/>
                </a:moveTo>
                <a:lnTo>
                  <a:pt x="252556" y="5164244"/>
                </a:lnTo>
                <a:lnTo>
                  <a:pt x="160315" y="5194513"/>
                </a:lnTo>
                <a:lnTo>
                  <a:pt x="103825" y="5115378"/>
                </a:lnTo>
                <a:lnTo>
                  <a:pt x="103825" y="5017647"/>
                </a:lnTo>
                <a:lnTo>
                  <a:pt x="196066" y="4987121"/>
                </a:lnTo>
                <a:close/>
                <a:moveTo>
                  <a:pt x="259681" y="5173735"/>
                </a:moveTo>
                <a:lnTo>
                  <a:pt x="408922" y="5124869"/>
                </a:lnTo>
                <a:lnTo>
                  <a:pt x="408922" y="5283011"/>
                </a:lnTo>
                <a:lnTo>
                  <a:pt x="351923" y="5362017"/>
                </a:lnTo>
                <a:lnTo>
                  <a:pt x="259681" y="5331877"/>
                </a:lnTo>
                <a:lnTo>
                  <a:pt x="259681" y="5331877"/>
                </a:lnTo>
                <a:lnTo>
                  <a:pt x="203573" y="5252742"/>
                </a:lnTo>
                <a:close/>
                <a:moveTo>
                  <a:pt x="252556" y="5341752"/>
                </a:moveTo>
                <a:lnTo>
                  <a:pt x="252556" y="5341752"/>
                </a:lnTo>
                <a:lnTo>
                  <a:pt x="309428" y="5420630"/>
                </a:lnTo>
                <a:lnTo>
                  <a:pt x="253065" y="5500150"/>
                </a:lnTo>
                <a:lnTo>
                  <a:pt x="103825" y="5548631"/>
                </a:lnTo>
                <a:lnTo>
                  <a:pt x="103825" y="5390490"/>
                </a:lnTo>
                <a:lnTo>
                  <a:pt x="160824" y="5311484"/>
                </a:lnTo>
                <a:lnTo>
                  <a:pt x="253065" y="5341624"/>
                </a:lnTo>
                <a:close/>
                <a:moveTo>
                  <a:pt x="259681" y="5509641"/>
                </a:moveTo>
                <a:lnTo>
                  <a:pt x="351923" y="5479372"/>
                </a:lnTo>
                <a:lnTo>
                  <a:pt x="408922" y="5558507"/>
                </a:lnTo>
                <a:lnTo>
                  <a:pt x="408922" y="5558507"/>
                </a:lnTo>
                <a:lnTo>
                  <a:pt x="408922" y="5656239"/>
                </a:lnTo>
                <a:lnTo>
                  <a:pt x="316680" y="5686379"/>
                </a:lnTo>
                <a:lnTo>
                  <a:pt x="167948" y="5637513"/>
                </a:lnTo>
                <a:close/>
                <a:moveTo>
                  <a:pt x="420373" y="5664576"/>
                </a:moveTo>
                <a:lnTo>
                  <a:pt x="420373" y="5574796"/>
                </a:lnTo>
                <a:lnTo>
                  <a:pt x="505489" y="5692792"/>
                </a:lnTo>
                <a:lnTo>
                  <a:pt x="420373" y="5810917"/>
                </a:lnTo>
                <a:lnTo>
                  <a:pt x="420373" y="5721137"/>
                </a:lnTo>
                <a:lnTo>
                  <a:pt x="335637" y="5692536"/>
                </a:lnTo>
                <a:lnTo>
                  <a:pt x="335637" y="5692536"/>
                </a:lnTo>
                <a:close/>
                <a:moveTo>
                  <a:pt x="408922" y="5728705"/>
                </a:moveTo>
                <a:lnTo>
                  <a:pt x="408922" y="5826436"/>
                </a:lnTo>
                <a:lnTo>
                  <a:pt x="351923" y="5905443"/>
                </a:lnTo>
                <a:lnTo>
                  <a:pt x="259681" y="5875302"/>
                </a:lnTo>
                <a:lnTo>
                  <a:pt x="167440" y="5747045"/>
                </a:lnTo>
                <a:lnTo>
                  <a:pt x="316680" y="5698179"/>
                </a:lnTo>
                <a:close/>
                <a:moveTo>
                  <a:pt x="356249" y="5919167"/>
                </a:moveTo>
                <a:lnTo>
                  <a:pt x="409431" y="5846445"/>
                </a:lnTo>
                <a:lnTo>
                  <a:pt x="409431" y="5936225"/>
                </a:lnTo>
                <a:lnTo>
                  <a:pt x="494548" y="5964057"/>
                </a:lnTo>
                <a:lnTo>
                  <a:pt x="409431" y="5992017"/>
                </a:lnTo>
                <a:lnTo>
                  <a:pt x="409431" y="6081797"/>
                </a:lnTo>
                <a:lnTo>
                  <a:pt x="356249" y="6009331"/>
                </a:lnTo>
                <a:lnTo>
                  <a:pt x="271132" y="6037291"/>
                </a:lnTo>
                <a:lnTo>
                  <a:pt x="323678" y="5964313"/>
                </a:lnTo>
                <a:lnTo>
                  <a:pt x="271132" y="5891335"/>
                </a:lnTo>
                <a:close/>
                <a:moveTo>
                  <a:pt x="351923" y="6022927"/>
                </a:moveTo>
                <a:lnTo>
                  <a:pt x="408922" y="6102061"/>
                </a:lnTo>
                <a:lnTo>
                  <a:pt x="408922" y="6260202"/>
                </a:lnTo>
                <a:lnTo>
                  <a:pt x="259681" y="6211336"/>
                </a:lnTo>
                <a:lnTo>
                  <a:pt x="203573" y="6132202"/>
                </a:lnTo>
                <a:lnTo>
                  <a:pt x="260572" y="6053195"/>
                </a:lnTo>
                <a:lnTo>
                  <a:pt x="260572" y="6053195"/>
                </a:lnTo>
                <a:close/>
                <a:moveTo>
                  <a:pt x="271132" y="6227240"/>
                </a:moveTo>
                <a:lnTo>
                  <a:pt x="408922" y="6272259"/>
                </a:lnTo>
                <a:lnTo>
                  <a:pt x="408922" y="6328050"/>
                </a:lnTo>
                <a:lnTo>
                  <a:pt x="356249" y="6345365"/>
                </a:lnTo>
                <a:close/>
                <a:moveTo>
                  <a:pt x="384367" y="6403978"/>
                </a:moveTo>
                <a:lnTo>
                  <a:pt x="352432" y="6449253"/>
                </a:lnTo>
                <a:lnTo>
                  <a:pt x="214642" y="6404107"/>
                </a:lnTo>
                <a:lnTo>
                  <a:pt x="352432" y="6359473"/>
                </a:lnTo>
                <a:close/>
                <a:moveTo>
                  <a:pt x="344798" y="6349085"/>
                </a:moveTo>
                <a:lnTo>
                  <a:pt x="196066" y="6397951"/>
                </a:lnTo>
                <a:lnTo>
                  <a:pt x="103825" y="6367682"/>
                </a:lnTo>
                <a:lnTo>
                  <a:pt x="103825" y="6269693"/>
                </a:lnTo>
                <a:lnTo>
                  <a:pt x="103825" y="6269693"/>
                </a:lnTo>
                <a:lnTo>
                  <a:pt x="160696" y="6190687"/>
                </a:lnTo>
                <a:lnTo>
                  <a:pt x="252938" y="6220827"/>
                </a:lnTo>
                <a:close/>
                <a:moveTo>
                  <a:pt x="344798" y="6459001"/>
                </a:moveTo>
                <a:lnTo>
                  <a:pt x="252556" y="6587258"/>
                </a:lnTo>
                <a:lnTo>
                  <a:pt x="160315" y="6617527"/>
                </a:lnTo>
                <a:lnTo>
                  <a:pt x="103316" y="6538392"/>
                </a:lnTo>
                <a:lnTo>
                  <a:pt x="103316" y="6440275"/>
                </a:lnTo>
                <a:lnTo>
                  <a:pt x="195557" y="6410007"/>
                </a:lnTo>
                <a:close/>
                <a:moveTo>
                  <a:pt x="271132" y="6580845"/>
                </a:moveTo>
                <a:lnTo>
                  <a:pt x="356249" y="6462720"/>
                </a:lnTo>
                <a:lnTo>
                  <a:pt x="408922" y="6479907"/>
                </a:lnTo>
                <a:lnTo>
                  <a:pt x="408922" y="6535699"/>
                </a:lnTo>
                <a:close/>
                <a:moveTo>
                  <a:pt x="363374" y="6452588"/>
                </a:moveTo>
                <a:lnTo>
                  <a:pt x="398489" y="6403722"/>
                </a:lnTo>
                <a:lnTo>
                  <a:pt x="363374" y="6354856"/>
                </a:lnTo>
                <a:lnTo>
                  <a:pt x="420373" y="6336259"/>
                </a:lnTo>
                <a:lnTo>
                  <a:pt x="420373" y="6276106"/>
                </a:lnTo>
                <a:lnTo>
                  <a:pt x="477881" y="6295345"/>
                </a:lnTo>
                <a:lnTo>
                  <a:pt x="512996" y="6246479"/>
                </a:lnTo>
                <a:lnTo>
                  <a:pt x="548239" y="6295345"/>
                </a:lnTo>
                <a:lnTo>
                  <a:pt x="605238" y="6276747"/>
                </a:lnTo>
                <a:lnTo>
                  <a:pt x="605238" y="6337157"/>
                </a:lnTo>
                <a:lnTo>
                  <a:pt x="662237" y="6355754"/>
                </a:lnTo>
                <a:lnTo>
                  <a:pt x="626994" y="6404620"/>
                </a:lnTo>
                <a:lnTo>
                  <a:pt x="662237" y="6453486"/>
                </a:lnTo>
                <a:lnTo>
                  <a:pt x="605238" y="6472211"/>
                </a:lnTo>
                <a:lnTo>
                  <a:pt x="605238" y="6532621"/>
                </a:lnTo>
                <a:lnTo>
                  <a:pt x="548239" y="6513382"/>
                </a:lnTo>
                <a:lnTo>
                  <a:pt x="512996" y="6562248"/>
                </a:lnTo>
                <a:lnTo>
                  <a:pt x="477881" y="6513382"/>
                </a:lnTo>
                <a:lnTo>
                  <a:pt x="420882" y="6532108"/>
                </a:lnTo>
                <a:lnTo>
                  <a:pt x="420882" y="6471698"/>
                </a:lnTo>
                <a:close/>
                <a:moveTo>
                  <a:pt x="605110" y="6543907"/>
                </a:moveTo>
                <a:lnTo>
                  <a:pt x="605110" y="6689864"/>
                </a:lnTo>
                <a:lnTo>
                  <a:pt x="519994" y="6571739"/>
                </a:lnTo>
                <a:lnTo>
                  <a:pt x="552565" y="6526593"/>
                </a:lnTo>
                <a:close/>
                <a:moveTo>
                  <a:pt x="505871" y="6571739"/>
                </a:moveTo>
                <a:lnTo>
                  <a:pt x="420754" y="6689864"/>
                </a:lnTo>
                <a:lnTo>
                  <a:pt x="420754" y="6544164"/>
                </a:lnTo>
                <a:lnTo>
                  <a:pt x="473300" y="6526849"/>
                </a:lnTo>
                <a:close/>
                <a:moveTo>
                  <a:pt x="420754" y="6709487"/>
                </a:moveTo>
                <a:lnTo>
                  <a:pt x="512869" y="6581230"/>
                </a:lnTo>
                <a:lnTo>
                  <a:pt x="605110" y="6709487"/>
                </a:lnTo>
                <a:lnTo>
                  <a:pt x="605110" y="6807219"/>
                </a:lnTo>
                <a:lnTo>
                  <a:pt x="512869" y="6837488"/>
                </a:lnTo>
                <a:lnTo>
                  <a:pt x="420754" y="6807219"/>
                </a:lnTo>
                <a:close/>
                <a:moveTo>
                  <a:pt x="680685" y="6458744"/>
                </a:moveTo>
                <a:lnTo>
                  <a:pt x="829926" y="6409750"/>
                </a:lnTo>
                <a:lnTo>
                  <a:pt x="922167" y="6440019"/>
                </a:lnTo>
                <a:lnTo>
                  <a:pt x="922167" y="6537751"/>
                </a:lnTo>
                <a:lnTo>
                  <a:pt x="865168" y="6617142"/>
                </a:lnTo>
                <a:lnTo>
                  <a:pt x="772927" y="6586873"/>
                </a:lnTo>
                <a:close/>
                <a:moveTo>
                  <a:pt x="848374" y="6403722"/>
                </a:moveTo>
                <a:lnTo>
                  <a:pt x="933618" y="6375891"/>
                </a:lnTo>
                <a:lnTo>
                  <a:pt x="933618" y="6286111"/>
                </a:lnTo>
                <a:lnTo>
                  <a:pt x="1018735" y="6404235"/>
                </a:lnTo>
                <a:lnTo>
                  <a:pt x="933618" y="6522360"/>
                </a:lnTo>
                <a:lnTo>
                  <a:pt x="933618" y="6432580"/>
                </a:lnTo>
                <a:close/>
                <a:moveTo>
                  <a:pt x="933618" y="6541470"/>
                </a:moveTo>
                <a:lnTo>
                  <a:pt x="933618" y="6541470"/>
                </a:lnTo>
                <a:lnTo>
                  <a:pt x="1025733" y="6413213"/>
                </a:lnTo>
                <a:lnTo>
                  <a:pt x="1117974" y="6541470"/>
                </a:lnTo>
                <a:lnTo>
                  <a:pt x="1117974" y="6541470"/>
                </a:lnTo>
                <a:lnTo>
                  <a:pt x="1117974" y="6639202"/>
                </a:lnTo>
                <a:lnTo>
                  <a:pt x="1025733" y="6669342"/>
                </a:lnTo>
                <a:lnTo>
                  <a:pt x="933618" y="6639202"/>
                </a:lnTo>
                <a:close/>
                <a:moveTo>
                  <a:pt x="1129425" y="6647539"/>
                </a:moveTo>
                <a:lnTo>
                  <a:pt x="1129425" y="6557759"/>
                </a:lnTo>
                <a:lnTo>
                  <a:pt x="1182098" y="6630865"/>
                </a:lnTo>
                <a:lnTo>
                  <a:pt x="1267342" y="6603162"/>
                </a:lnTo>
                <a:lnTo>
                  <a:pt x="1214796" y="6676140"/>
                </a:lnTo>
                <a:lnTo>
                  <a:pt x="1267342" y="6749119"/>
                </a:lnTo>
                <a:lnTo>
                  <a:pt x="1182225" y="6721287"/>
                </a:lnTo>
                <a:lnTo>
                  <a:pt x="1129552" y="6794266"/>
                </a:lnTo>
                <a:lnTo>
                  <a:pt x="1129552" y="6704486"/>
                </a:lnTo>
                <a:lnTo>
                  <a:pt x="1044435" y="6676653"/>
                </a:lnTo>
                <a:close/>
                <a:moveTo>
                  <a:pt x="1129425" y="6813247"/>
                </a:moveTo>
                <a:lnTo>
                  <a:pt x="1186424" y="6734113"/>
                </a:lnTo>
                <a:lnTo>
                  <a:pt x="1278666" y="6764381"/>
                </a:lnTo>
                <a:lnTo>
                  <a:pt x="1278666" y="6764381"/>
                </a:lnTo>
                <a:lnTo>
                  <a:pt x="1335665" y="6843388"/>
                </a:lnTo>
                <a:lnTo>
                  <a:pt x="1278666" y="6922523"/>
                </a:lnTo>
                <a:lnTo>
                  <a:pt x="1129425" y="6971389"/>
                </a:lnTo>
                <a:close/>
                <a:moveTo>
                  <a:pt x="1285790" y="6754634"/>
                </a:moveTo>
                <a:lnTo>
                  <a:pt x="1285790" y="6754634"/>
                </a:lnTo>
                <a:lnTo>
                  <a:pt x="1228919" y="6675628"/>
                </a:lnTo>
                <a:lnTo>
                  <a:pt x="1285918" y="6596621"/>
                </a:lnTo>
                <a:lnTo>
                  <a:pt x="1435031" y="6547755"/>
                </a:lnTo>
                <a:lnTo>
                  <a:pt x="1435031" y="6705768"/>
                </a:lnTo>
                <a:lnTo>
                  <a:pt x="1378032" y="6784774"/>
                </a:lnTo>
                <a:lnTo>
                  <a:pt x="1285918" y="6754634"/>
                </a:lnTo>
                <a:lnTo>
                  <a:pt x="1285918" y="6754634"/>
                </a:lnTo>
                <a:close/>
                <a:moveTo>
                  <a:pt x="1297241" y="6580589"/>
                </a:moveTo>
                <a:lnTo>
                  <a:pt x="1382358" y="6462464"/>
                </a:lnTo>
                <a:lnTo>
                  <a:pt x="1434904" y="6479650"/>
                </a:lnTo>
                <a:lnTo>
                  <a:pt x="1434904" y="6535442"/>
                </a:lnTo>
                <a:close/>
                <a:moveTo>
                  <a:pt x="1389356" y="6452331"/>
                </a:moveTo>
                <a:lnTo>
                  <a:pt x="1424598" y="6403466"/>
                </a:lnTo>
                <a:lnTo>
                  <a:pt x="1389356" y="6354600"/>
                </a:lnTo>
                <a:lnTo>
                  <a:pt x="1446355" y="6336002"/>
                </a:lnTo>
                <a:lnTo>
                  <a:pt x="1446355" y="6276106"/>
                </a:lnTo>
                <a:lnTo>
                  <a:pt x="1503354" y="6294704"/>
                </a:lnTo>
                <a:lnTo>
                  <a:pt x="1538596" y="6245838"/>
                </a:lnTo>
                <a:lnTo>
                  <a:pt x="1573839" y="6294704"/>
                </a:lnTo>
                <a:lnTo>
                  <a:pt x="1630838" y="6276106"/>
                </a:lnTo>
                <a:lnTo>
                  <a:pt x="1630838" y="6336516"/>
                </a:lnTo>
                <a:lnTo>
                  <a:pt x="1687837" y="6355112"/>
                </a:lnTo>
                <a:lnTo>
                  <a:pt x="1652594" y="6403978"/>
                </a:lnTo>
                <a:lnTo>
                  <a:pt x="1687837" y="6452845"/>
                </a:lnTo>
                <a:lnTo>
                  <a:pt x="1630838" y="6471570"/>
                </a:lnTo>
                <a:lnTo>
                  <a:pt x="1630838" y="6531979"/>
                </a:lnTo>
                <a:lnTo>
                  <a:pt x="1573966" y="6513382"/>
                </a:lnTo>
                <a:lnTo>
                  <a:pt x="1538724" y="6562248"/>
                </a:lnTo>
                <a:lnTo>
                  <a:pt x="1503481" y="6513382"/>
                </a:lnTo>
                <a:lnTo>
                  <a:pt x="1446482" y="6532108"/>
                </a:lnTo>
                <a:lnTo>
                  <a:pt x="1446482" y="6471698"/>
                </a:lnTo>
                <a:close/>
                <a:moveTo>
                  <a:pt x="1631092" y="6543651"/>
                </a:moveTo>
                <a:lnTo>
                  <a:pt x="1631092" y="6689607"/>
                </a:lnTo>
                <a:lnTo>
                  <a:pt x="1545976" y="6571483"/>
                </a:lnTo>
                <a:lnTo>
                  <a:pt x="1578547" y="6526336"/>
                </a:lnTo>
                <a:close/>
                <a:moveTo>
                  <a:pt x="1531853" y="6571483"/>
                </a:moveTo>
                <a:lnTo>
                  <a:pt x="1446609" y="6689607"/>
                </a:lnTo>
                <a:lnTo>
                  <a:pt x="1446609" y="6544164"/>
                </a:lnTo>
                <a:lnTo>
                  <a:pt x="1499282" y="6526849"/>
                </a:lnTo>
                <a:close/>
                <a:moveTo>
                  <a:pt x="1446609" y="6709231"/>
                </a:moveTo>
                <a:lnTo>
                  <a:pt x="1538851" y="6580974"/>
                </a:lnTo>
                <a:lnTo>
                  <a:pt x="1631092" y="6709231"/>
                </a:lnTo>
                <a:lnTo>
                  <a:pt x="1631092" y="6806963"/>
                </a:lnTo>
                <a:lnTo>
                  <a:pt x="1538851" y="6837231"/>
                </a:lnTo>
                <a:lnTo>
                  <a:pt x="1446609" y="6806963"/>
                </a:lnTo>
                <a:close/>
                <a:moveTo>
                  <a:pt x="1706667" y="6458488"/>
                </a:moveTo>
                <a:lnTo>
                  <a:pt x="1855908" y="6409494"/>
                </a:lnTo>
                <a:lnTo>
                  <a:pt x="1948022" y="6439763"/>
                </a:lnTo>
                <a:lnTo>
                  <a:pt x="1948022" y="6537494"/>
                </a:lnTo>
                <a:lnTo>
                  <a:pt x="1891023" y="6616629"/>
                </a:lnTo>
                <a:lnTo>
                  <a:pt x="1798909" y="6586360"/>
                </a:lnTo>
                <a:close/>
                <a:moveTo>
                  <a:pt x="1874356" y="6403466"/>
                </a:moveTo>
                <a:lnTo>
                  <a:pt x="1959346" y="6376147"/>
                </a:lnTo>
                <a:lnTo>
                  <a:pt x="1959346" y="6286367"/>
                </a:lnTo>
                <a:lnTo>
                  <a:pt x="2044590" y="6404492"/>
                </a:lnTo>
                <a:lnTo>
                  <a:pt x="1959346" y="6522616"/>
                </a:lnTo>
                <a:lnTo>
                  <a:pt x="1959346" y="6432836"/>
                </a:lnTo>
                <a:close/>
                <a:moveTo>
                  <a:pt x="1959346" y="6541727"/>
                </a:moveTo>
                <a:lnTo>
                  <a:pt x="1959346" y="6541727"/>
                </a:lnTo>
                <a:lnTo>
                  <a:pt x="2051587" y="6413470"/>
                </a:lnTo>
                <a:lnTo>
                  <a:pt x="2143829" y="6541727"/>
                </a:lnTo>
                <a:lnTo>
                  <a:pt x="2143829" y="6541727"/>
                </a:lnTo>
                <a:lnTo>
                  <a:pt x="2143829" y="6639459"/>
                </a:lnTo>
                <a:lnTo>
                  <a:pt x="2051587" y="6669599"/>
                </a:lnTo>
                <a:lnTo>
                  <a:pt x="1959346" y="6639459"/>
                </a:lnTo>
                <a:close/>
                <a:moveTo>
                  <a:pt x="2155280" y="6647795"/>
                </a:moveTo>
                <a:lnTo>
                  <a:pt x="2155280" y="6558015"/>
                </a:lnTo>
                <a:lnTo>
                  <a:pt x="2207953" y="6631122"/>
                </a:lnTo>
                <a:lnTo>
                  <a:pt x="2293070" y="6603162"/>
                </a:lnTo>
                <a:lnTo>
                  <a:pt x="2240397" y="6676140"/>
                </a:lnTo>
                <a:lnTo>
                  <a:pt x="2293070" y="6749119"/>
                </a:lnTo>
                <a:lnTo>
                  <a:pt x="2207953" y="6721287"/>
                </a:lnTo>
                <a:lnTo>
                  <a:pt x="2155280" y="6794266"/>
                </a:lnTo>
                <a:lnTo>
                  <a:pt x="2155280" y="6704486"/>
                </a:lnTo>
                <a:lnTo>
                  <a:pt x="2070163" y="6676653"/>
                </a:lnTo>
                <a:close/>
                <a:moveTo>
                  <a:pt x="2155280" y="6813504"/>
                </a:moveTo>
                <a:lnTo>
                  <a:pt x="2212279" y="6734369"/>
                </a:lnTo>
                <a:lnTo>
                  <a:pt x="2304521" y="6764638"/>
                </a:lnTo>
                <a:lnTo>
                  <a:pt x="2304521" y="6764638"/>
                </a:lnTo>
                <a:lnTo>
                  <a:pt x="2361519" y="6843644"/>
                </a:lnTo>
                <a:lnTo>
                  <a:pt x="2304521" y="6922779"/>
                </a:lnTo>
                <a:lnTo>
                  <a:pt x="2155280" y="6971645"/>
                </a:lnTo>
                <a:close/>
                <a:moveTo>
                  <a:pt x="2311645" y="6754891"/>
                </a:moveTo>
                <a:lnTo>
                  <a:pt x="2311645" y="6754891"/>
                </a:lnTo>
                <a:lnTo>
                  <a:pt x="2254774" y="6675884"/>
                </a:lnTo>
                <a:lnTo>
                  <a:pt x="2311773" y="6596878"/>
                </a:lnTo>
                <a:lnTo>
                  <a:pt x="2460886" y="6548012"/>
                </a:lnTo>
                <a:lnTo>
                  <a:pt x="2460886" y="6705768"/>
                </a:lnTo>
                <a:lnTo>
                  <a:pt x="2403887" y="6784774"/>
                </a:lnTo>
                <a:lnTo>
                  <a:pt x="2311773" y="6754634"/>
                </a:lnTo>
                <a:lnTo>
                  <a:pt x="2311773" y="6754634"/>
                </a:lnTo>
                <a:close/>
                <a:moveTo>
                  <a:pt x="2322969" y="6580845"/>
                </a:moveTo>
                <a:lnTo>
                  <a:pt x="2408213" y="6462720"/>
                </a:lnTo>
                <a:lnTo>
                  <a:pt x="2460759" y="6479907"/>
                </a:lnTo>
                <a:lnTo>
                  <a:pt x="2460759" y="6535699"/>
                </a:lnTo>
                <a:close/>
                <a:moveTo>
                  <a:pt x="2415210" y="6452588"/>
                </a:moveTo>
                <a:lnTo>
                  <a:pt x="2450453" y="6403722"/>
                </a:lnTo>
                <a:lnTo>
                  <a:pt x="2415210" y="6354856"/>
                </a:lnTo>
                <a:lnTo>
                  <a:pt x="2472209" y="6336259"/>
                </a:lnTo>
                <a:lnTo>
                  <a:pt x="2472209" y="6276106"/>
                </a:lnTo>
                <a:lnTo>
                  <a:pt x="2529208" y="6294704"/>
                </a:lnTo>
                <a:lnTo>
                  <a:pt x="2564451" y="6245838"/>
                </a:lnTo>
                <a:lnTo>
                  <a:pt x="2599694" y="6294704"/>
                </a:lnTo>
                <a:lnTo>
                  <a:pt x="2656693" y="6276106"/>
                </a:lnTo>
                <a:lnTo>
                  <a:pt x="2656693" y="6336516"/>
                </a:lnTo>
                <a:lnTo>
                  <a:pt x="2713692" y="6355112"/>
                </a:lnTo>
                <a:lnTo>
                  <a:pt x="2678449" y="6403978"/>
                </a:lnTo>
                <a:lnTo>
                  <a:pt x="2713692" y="6452845"/>
                </a:lnTo>
                <a:lnTo>
                  <a:pt x="2656693" y="6471570"/>
                </a:lnTo>
                <a:lnTo>
                  <a:pt x="2656693" y="6531979"/>
                </a:lnTo>
                <a:lnTo>
                  <a:pt x="2599694" y="6513382"/>
                </a:lnTo>
                <a:lnTo>
                  <a:pt x="2564451" y="6562248"/>
                </a:lnTo>
                <a:lnTo>
                  <a:pt x="2529208" y="6513382"/>
                </a:lnTo>
                <a:lnTo>
                  <a:pt x="2472209" y="6532108"/>
                </a:lnTo>
                <a:lnTo>
                  <a:pt x="2472209" y="6471698"/>
                </a:lnTo>
                <a:close/>
                <a:moveTo>
                  <a:pt x="2656947" y="6543907"/>
                </a:moveTo>
                <a:lnTo>
                  <a:pt x="2656947" y="6689864"/>
                </a:lnTo>
                <a:lnTo>
                  <a:pt x="2571830" y="6571739"/>
                </a:lnTo>
                <a:lnTo>
                  <a:pt x="2604274" y="6526593"/>
                </a:lnTo>
                <a:close/>
                <a:moveTo>
                  <a:pt x="2557708" y="6571739"/>
                </a:moveTo>
                <a:lnTo>
                  <a:pt x="2472464" y="6689864"/>
                </a:lnTo>
                <a:lnTo>
                  <a:pt x="2472464" y="6544164"/>
                </a:lnTo>
                <a:lnTo>
                  <a:pt x="2525137" y="6526849"/>
                </a:lnTo>
                <a:close/>
                <a:moveTo>
                  <a:pt x="2472464" y="6709487"/>
                </a:moveTo>
                <a:lnTo>
                  <a:pt x="2564706" y="6581230"/>
                </a:lnTo>
                <a:lnTo>
                  <a:pt x="2656947" y="6709487"/>
                </a:lnTo>
                <a:lnTo>
                  <a:pt x="2656947" y="6807219"/>
                </a:lnTo>
                <a:lnTo>
                  <a:pt x="2564706" y="6837488"/>
                </a:lnTo>
                <a:lnTo>
                  <a:pt x="2472464" y="6807219"/>
                </a:lnTo>
                <a:close/>
                <a:moveTo>
                  <a:pt x="2732395" y="6458744"/>
                </a:moveTo>
                <a:lnTo>
                  <a:pt x="2881635" y="6409750"/>
                </a:lnTo>
                <a:lnTo>
                  <a:pt x="2973877" y="6440019"/>
                </a:lnTo>
                <a:lnTo>
                  <a:pt x="2973877" y="6537751"/>
                </a:lnTo>
                <a:lnTo>
                  <a:pt x="2916878" y="6616886"/>
                </a:lnTo>
                <a:lnTo>
                  <a:pt x="2824509" y="6586873"/>
                </a:lnTo>
                <a:close/>
                <a:moveTo>
                  <a:pt x="2900211" y="6403722"/>
                </a:moveTo>
                <a:lnTo>
                  <a:pt x="2985328" y="6375891"/>
                </a:lnTo>
                <a:lnTo>
                  <a:pt x="2985328" y="6286111"/>
                </a:lnTo>
                <a:lnTo>
                  <a:pt x="3070445" y="6404235"/>
                </a:lnTo>
                <a:lnTo>
                  <a:pt x="2985328" y="6522360"/>
                </a:lnTo>
                <a:lnTo>
                  <a:pt x="2985328" y="6432580"/>
                </a:lnTo>
                <a:close/>
                <a:moveTo>
                  <a:pt x="2985328" y="6541470"/>
                </a:moveTo>
                <a:lnTo>
                  <a:pt x="2985328" y="6541470"/>
                </a:lnTo>
                <a:lnTo>
                  <a:pt x="3077569" y="6413213"/>
                </a:lnTo>
                <a:lnTo>
                  <a:pt x="3169811" y="6541470"/>
                </a:lnTo>
                <a:lnTo>
                  <a:pt x="3169811" y="6541470"/>
                </a:lnTo>
                <a:lnTo>
                  <a:pt x="3169811" y="6639202"/>
                </a:lnTo>
                <a:lnTo>
                  <a:pt x="3077569" y="6669342"/>
                </a:lnTo>
                <a:lnTo>
                  <a:pt x="2985328" y="6639202"/>
                </a:lnTo>
                <a:close/>
                <a:moveTo>
                  <a:pt x="3181262" y="6647539"/>
                </a:moveTo>
                <a:lnTo>
                  <a:pt x="3181262" y="6557759"/>
                </a:lnTo>
                <a:lnTo>
                  <a:pt x="3233935" y="6630865"/>
                </a:lnTo>
                <a:lnTo>
                  <a:pt x="3319052" y="6602905"/>
                </a:lnTo>
                <a:lnTo>
                  <a:pt x="3266378" y="6675884"/>
                </a:lnTo>
                <a:lnTo>
                  <a:pt x="3318925" y="6748862"/>
                </a:lnTo>
                <a:lnTo>
                  <a:pt x="3233808" y="6721030"/>
                </a:lnTo>
                <a:lnTo>
                  <a:pt x="3180753" y="6793880"/>
                </a:lnTo>
                <a:lnTo>
                  <a:pt x="3180753" y="6704100"/>
                </a:lnTo>
                <a:lnTo>
                  <a:pt x="3095636" y="6676269"/>
                </a:lnTo>
                <a:close/>
                <a:moveTo>
                  <a:pt x="3181262" y="6813247"/>
                </a:moveTo>
                <a:lnTo>
                  <a:pt x="3238261" y="6734113"/>
                </a:lnTo>
                <a:lnTo>
                  <a:pt x="3330375" y="6764381"/>
                </a:lnTo>
                <a:lnTo>
                  <a:pt x="3330375" y="6764381"/>
                </a:lnTo>
                <a:lnTo>
                  <a:pt x="3387374" y="6843388"/>
                </a:lnTo>
                <a:lnTo>
                  <a:pt x="3330375" y="6922523"/>
                </a:lnTo>
                <a:lnTo>
                  <a:pt x="3180753" y="6971645"/>
                </a:lnTo>
                <a:close/>
                <a:moveTo>
                  <a:pt x="3337500" y="6754634"/>
                </a:moveTo>
                <a:lnTo>
                  <a:pt x="3337500" y="6754634"/>
                </a:lnTo>
                <a:lnTo>
                  <a:pt x="3280501" y="6675628"/>
                </a:lnTo>
                <a:lnTo>
                  <a:pt x="3337500" y="6596621"/>
                </a:lnTo>
                <a:lnTo>
                  <a:pt x="3486105" y="6547883"/>
                </a:lnTo>
                <a:lnTo>
                  <a:pt x="3486105" y="6705768"/>
                </a:lnTo>
                <a:lnTo>
                  <a:pt x="3429105" y="6784774"/>
                </a:lnTo>
                <a:lnTo>
                  <a:pt x="3336991" y="6754634"/>
                </a:lnTo>
                <a:lnTo>
                  <a:pt x="3336991" y="6754634"/>
                </a:lnTo>
                <a:close/>
                <a:moveTo>
                  <a:pt x="3348951" y="6580589"/>
                </a:moveTo>
                <a:lnTo>
                  <a:pt x="3434068" y="6462464"/>
                </a:lnTo>
                <a:lnTo>
                  <a:pt x="3486741" y="6479650"/>
                </a:lnTo>
                <a:lnTo>
                  <a:pt x="3486741" y="6535442"/>
                </a:lnTo>
                <a:close/>
                <a:moveTo>
                  <a:pt x="3441192" y="6452331"/>
                </a:moveTo>
                <a:lnTo>
                  <a:pt x="3476435" y="6403466"/>
                </a:lnTo>
                <a:lnTo>
                  <a:pt x="3441192" y="6354600"/>
                </a:lnTo>
                <a:lnTo>
                  <a:pt x="3498192" y="6336002"/>
                </a:lnTo>
                <a:lnTo>
                  <a:pt x="3498192" y="6276106"/>
                </a:lnTo>
                <a:lnTo>
                  <a:pt x="3555190" y="6294704"/>
                </a:lnTo>
                <a:lnTo>
                  <a:pt x="3590433" y="6245838"/>
                </a:lnTo>
                <a:lnTo>
                  <a:pt x="3626058" y="6295345"/>
                </a:lnTo>
                <a:lnTo>
                  <a:pt x="3683057" y="6276747"/>
                </a:lnTo>
                <a:lnTo>
                  <a:pt x="3683057" y="6337157"/>
                </a:lnTo>
                <a:lnTo>
                  <a:pt x="3740055" y="6355754"/>
                </a:lnTo>
                <a:lnTo>
                  <a:pt x="3704813" y="6404620"/>
                </a:lnTo>
                <a:lnTo>
                  <a:pt x="3740055" y="6453486"/>
                </a:lnTo>
                <a:lnTo>
                  <a:pt x="3683057" y="6472211"/>
                </a:lnTo>
                <a:lnTo>
                  <a:pt x="3683057" y="6532621"/>
                </a:lnTo>
                <a:lnTo>
                  <a:pt x="3626058" y="6513382"/>
                </a:lnTo>
                <a:lnTo>
                  <a:pt x="3590815" y="6562248"/>
                </a:lnTo>
                <a:lnTo>
                  <a:pt x="3554936" y="6513382"/>
                </a:lnTo>
                <a:lnTo>
                  <a:pt x="3497937" y="6532108"/>
                </a:lnTo>
                <a:lnTo>
                  <a:pt x="3497937" y="6471698"/>
                </a:lnTo>
                <a:close/>
                <a:moveTo>
                  <a:pt x="3682929" y="6543651"/>
                </a:moveTo>
                <a:lnTo>
                  <a:pt x="3682929" y="6689607"/>
                </a:lnTo>
                <a:lnTo>
                  <a:pt x="3597812" y="6571483"/>
                </a:lnTo>
                <a:lnTo>
                  <a:pt x="3630256" y="6526336"/>
                </a:lnTo>
                <a:close/>
                <a:moveTo>
                  <a:pt x="3583563" y="6571483"/>
                </a:moveTo>
                <a:lnTo>
                  <a:pt x="3498446" y="6689607"/>
                </a:lnTo>
                <a:lnTo>
                  <a:pt x="3498446" y="6544164"/>
                </a:lnTo>
                <a:lnTo>
                  <a:pt x="3551119" y="6526849"/>
                </a:lnTo>
                <a:close/>
                <a:moveTo>
                  <a:pt x="3498446" y="6709231"/>
                </a:moveTo>
                <a:lnTo>
                  <a:pt x="3590688" y="6580974"/>
                </a:lnTo>
                <a:lnTo>
                  <a:pt x="3682929" y="6709231"/>
                </a:lnTo>
                <a:lnTo>
                  <a:pt x="3682929" y="6806963"/>
                </a:lnTo>
                <a:lnTo>
                  <a:pt x="3590688" y="6837231"/>
                </a:lnTo>
                <a:lnTo>
                  <a:pt x="3498446" y="6806963"/>
                </a:lnTo>
                <a:close/>
                <a:moveTo>
                  <a:pt x="3758377" y="6458488"/>
                </a:moveTo>
                <a:lnTo>
                  <a:pt x="3907617" y="6409494"/>
                </a:lnTo>
                <a:lnTo>
                  <a:pt x="3999859" y="6439763"/>
                </a:lnTo>
                <a:lnTo>
                  <a:pt x="3999859" y="6537494"/>
                </a:lnTo>
                <a:lnTo>
                  <a:pt x="3942860" y="6616629"/>
                </a:lnTo>
                <a:lnTo>
                  <a:pt x="3850618" y="6586360"/>
                </a:lnTo>
                <a:close/>
                <a:moveTo>
                  <a:pt x="3926193" y="6403466"/>
                </a:moveTo>
                <a:lnTo>
                  <a:pt x="4011310" y="6375634"/>
                </a:lnTo>
                <a:lnTo>
                  <a:pt x="4011310" y="6285854"/>
                </a:lnTo>
                <a:lnTo>
                  <a:pt x="4096426" y="6403978"/>
                </a:lnTo>
                <a:lnTo>
                  <a:pt x="4011310" y="6522103"/>
                </a:lnTo>
                <a:lnTo>
                  <a:pt x="4011310" y="6432323"/>
                </a:lnTo>
                <a:close/>
                <a:moveTo>
                  <a:pt x="4011310" y="6541214"/>
                </a:moveTo>
                <a:lnTo>
                  <a:pt x="4011310" y="6541214"/>
                </a:lnTo>
                <a:lnTo>
                  <a:pt x="4103551" y="6412956"/>
                </a:lnTo>
                <a:lnTo>
                  <a:pt x="4195793" y="6541214"/>
                </a:lnTo>
                <a:lnTo>
                  <a:pt x="4195793" y="6541214"/>
                </a:lnTo>
                <a:lnTo>
                  <a:pt x="4195793" y="6638946"/>
                </a:lnTo>
                <a:lnTo>
                  <a:pt x="4103551" y="6669086"/>
                </a:lnTo>
                <a:lnTo>
                  <a:pt x="4011310" y="6638946"/>
                </a:lnTo>
                <a:close/>
                <a:moveTo>
                  <a:pt x="4207244" y="6647283"/>
                </a:moveTo>
                <a:lnTo>
                  <a:pt x="4207244" y="6557503"/>
                </a:lnTo>
                <a:lnTo>
                  <a:pt x="4259790" y="6630609"/>
                </a:lnTo>
                <a:lnTo>
                  <a:pt x="4345034" y="6602649"/>
                </a:lnTo>
                <a:lnTo>
                  <a:pt x="4292361" y="6675628"/>
                </a:lnTo>
                <a:lnTo>
                  <a:pt x="4344907" y="6748606"/>
                </a:lnTo>
                <a:lnTo>
                  <a:pt x="4259790" y="6720774"/>
                </a:lnTo>
                <a:lnTo>
                  <a:pt x="4207244" y="6793752"/>
                </a:lnTo>
                <a:lnTo>
                  <a:pt x="4207244" y="6703972"/>
                </a:lnTo>
                <a:lnTo>
                  <a:pt x="4122254" y="6675755"/>
                </a:lnTo>
                <a:close/>
                <a:moveTo>
                  <a:pt x="4207244" y="6812991"/>
                </a:moveTo>
                <a:lnTo>
                  <a:pt x="4264243" y="6733856"/>
                </a:lnTo>
                <a:lnTo>
                  <a:pt x="4356357" y="6764125"/>
                </a:lnTo>
                <a:lnTo>
                  <a:pt x="4356357" y="6764125"/>
                </a:lnTo>
                <a:lnTo>
                  <a:pt x="4413229" y="6843132"/>
                </a:lnTo>
                <a:lnTo>
                  <a:pt x="4356230" y="6922266"/>
                </a:lnTo>
                <a:lnTo>
                  <a:pt x="4207117" y="6971132"/>
                </a:lnTo>
                <a:close/>
                <a:moveTo>
                  <a:pt x="4363482" y="6754377"/>
                </a:moveTo>
                <a:lnTo>
                  <a:pt x="4363482" y="6754377"/>
                </a:lnTo>
                <a:lnTo>
                  <a:pt x="4306483" y="6675371"/>
                </a:lnTo>
                <a:lnTo>
                  <a:pt x="4363482" y="6596364"/>
                </a:lnTo>
                <a:lnTo>
                  <a:pt x="4512723" y="6547498"/>
                </a:lnTo>
                <a:lnTo>
                  <a:pt x="4512723" y="6705768"/>
                </a:lnTo>
                <a:lnTo>
                  <a:pt x="4455724" y="6784774"/>
                </a:lnTo>
                <a:lnTo>
                  <a:pt x="4363482" y="6754634"/>
                </a:lnTo>
                <a:lnTo>
                  <a:pt x="4363482" y="6754634"/>
                </a:lnTo>
                <a:close/>
                <a:moveTo>
                  <a:pt x="4374933" y="6580332"/>
                </a:moveTo>
                <a:lnTo>
                  <a:pt x="4460050" y="6462208"/>
                </a:lnTo>
                <a:lnTo>
                  <a:pt x="4512723" y="6479394"/>
                </a:lnTo>
                <a:lnTo>
                  <a:pt x="4512723" y="6535186"/>
                </a:lnTo>
                <a:close/>
                <a:moveTo>
                  <a:pt x="4467174" y="6452075"/>
                </a:moveTo>
                <a:lnTo>
                  <a:pt x="4502417" y="6403209"/>
                </a:lnTo>
                <a:lnTo>
                  <a:pt x="4467174" y="6354343"/>
                </a:lnTo>
                <a:lnTo>
                  <a:pt x="4524174" y="6335746"/>
                </a:lnTo>
                <a:lnTo>
                  <a:pt x="4524174" y="6276106"/>
                </a:lnTo>
                <a:lnTo>
                  <a:pt x="4580282" y="6295345"/>
                </a:lnTo>
                <a:lnTo>
                  <a:pt x="4615524" y="6246479"/>
                </a:lnTo>
                <a:lnTo>
                  <a:pt x="4650767" y="6295345"/>
                </a:lnTo>
                <a:lnTo>
                  <a:pt x="4707766" y="6276747"/>
                </a:lnTo>
                <a:lnTo>
                  <a:pt x="4707766" y="6337157"/>
                </a:lnTo>
                <a:lnTo>
                  <a:pt x="4764765" y="6355754"/>
                </a:lnTo>
                <a:lnTo>
                  <a:pt x="4729523" y="6404620"/>
                </a:lnTo>
                <a:lnTo>
                  <a:pt x="4764765" y="6453486"/>
                </a:lnTo>
                <a:lnTo>
                  <a:pt x="4707766" y="6472211"/>
                </a:lnTo>
                <a:lnTo>
                  <a:pt x="4707766" y="6532621"/>
                </a:lnTo>
                <a:lnTo>
                  <a:pt x="4651149" y="6513382"/>
                </a:lnTo>
                <a:lnTo>
                  <a:pt x="4615906" y="6562248"/>
                </a:lnTo>
                <a:lnTo>
                  <a:pt x="4580282" y="6513382"/>
                </a:lnTo>
                <a:lnTo>
                  <a:pt x="4523283" y="6532108"/>
                </a:lnTo>
                <a:lnTo>
                  <a:pt x="4523283" y="6471698"/>
                </a:lnTo>
                <a:close/>
                <a:moveTo>
                  <a:pt x="4708911" y="6543395"/>
                </a:moveTo>
                <a:lnTo>
                  <a:pt x="4708911" y="6689351"/>
                </a:lnTo>
                <a:lnTo>
                  <a:pt x="4623667" y="6571226"/>
                </a:lnTo>
                <a:lnTo>
                  <a:pt x="4656238" y="6526079"/>
                </a:lnTo>
                <a:close/>
                <a:moveTo>
                  <a:pt x="4609545" y="6571226"/>
                </a:moveTo>
                <a:lnTo>
                  <a:pt x="4524428" y="6689351"/>
                </a:lnTo>
                <a:lnTo>
                  <a:pt x="4524428" y="6544164"/>
                </a:lnTo>
                <a:lnTo>
                  <a:pt x="4577101" y="6526849"/>
                </a:lnTo>
                <a:close/>
                <a:moveTo>
                  <a:pt x="4524428" y="6708974"/>
                </a:moveTo>
                <a:lnTo>
                  <a:pt x="4616670" y="6580717"/>
                </a:lnTo>
                <a:lnTo>
                  <a:pt x="4708911" y="6708974"/>
                </a:lnTo>
                <a:lnTo>
                  <a:pt x="4708911" y="6806706"/>
                </a:lnTo>
                <a:lnTo>
                  <a:pt x="4616670" y="6836975"/>
                </a:lnTo>
                <a:lnTo>
                  <a:pt x="4524428" y="6806706"/>
                </a:lnTo>
                <a:close/>
                <a:moveTo>
                  <a:pt x="4783850" y="6459001"/>
                </a:moveTo>
                <a:lnTo>
                  <a:pt x="4933091" y="6410007"/>
                </a:lnTo>
                <a:lnTo>
                  <a:pt x="5025587" y="6440275"/>
                </a:lnTo>
                <a:lnTo>
                  <a:pt x="5025587" y="6538007"/>
                </a:lnTo>
                <a:lnTo>
                  <a:pt x="4968587" y="6617142"/>
                </a:lnTo>
                <a:lnTo>
                  <a:pt x="4876346" y="6586873"/>
                </a:lnTo>
                <a:close/>
                <a:moveTo>
                  <a:pt x="4951666" y="6403978"/>
                </a:moveTo>
                <a:lnTo>
                  <a:pt x="5036783" y="6376147"/>
                </a:lnTo>
                <a:lnTo>
                  <a:pt x="5036783" y="6286367"/>
                </a:lnTo>
                <a:lnTo>
                  <a:pt x="5121900" y="6404492"/>
                </a:lnTo>
                <a:lnTo>
                  <a:pt x="5036783" y="6522616"/>
                </a:lnTo>
                <a:lnTo>
                  <a:pt x="5036783" y="6432836"/>
                </a:lnTo>
                <a:close/>
                <a:moveTo>
                  <a:pt x="5036783" y="6541727"/>
                </a:moveTo>
                <a:lnTo>
                  <a:pt x="5036783" y="6541727"/>
                </a:lnTo>
                <a:lnTo>
                  <a:pt x="5129025" y="6413470"/>
                </a:lnTo>
                <a:lnTo>
                  <a:pt x="5221266" y="6541727"/>
                </a:lnTo>
                <a:lnTo>
                  <a:pt x="5221266" y="6541727"/>
                </a:lnTo>
                <a:lnTo>
                  <a:pt x="5221266" y="6639459"/>
                </a:lnTo>
                <a:lnTo>
                  <a:pt x="5129025" y="6669599"/>
                </a:lnTo>
                <a:lnTo>
                  <a:pt x="5036783" y="6639459"/>
                </a:lnTo>
                <a:close/>
                <a:moveTo>
                  <a:pt x="5232717" y="6647795"/>
                </a:moveTo>
                <a:lnTo>
                  <a:pt x="5232717" y="6558015"/>
                </a:lnTo>
                <a:lnTo>
                  <a:pt x="5285263" y="6631122"/>
                </a:lnTo>
                <a:lnTo>
                  <a:pt x="5370380" y="6603162"/>
                </a:lnTo>
                <a:lnTo>
                  <a:pt x="5318215" y="6675755"/>
                </a:lnTo>
                <a:lnTo>
                  <a:pt x="5370761" y="6748734"/>
                </a:lnTo>
                <a:lnTo>
                  <a:pt x="5285645" y="6720902"/>
                </a:lnTo>
                <a:lnTo>
                  <a:pt x="5233099" y="6793880"/>
                </a:lnTo>
                <a:lnTo>
                  <a:pt x="5233099" y="6704100"/>
                </a:lnTo>
                <a:lnTo>
                  <a:pt x="5147854" y="6676269"/>
                </a:lnTo>
                <a:close/>
                <a:moveTo>
                  <a:pt x="5232717" y="6813504"/>
                </a:moveTo>
                <a:lnTo>
                  <a:pt x="5289589" y="6734369"/>
                </a:lnTo>
                <a:lnTo>
                  <a:pt x="5381830" y="6764638"/>
                </a:lnTo>
                <a:lnTo>
                  <a:pt x="5381830" y="6764638"/>
                </a:lnTo>
                <a:lnTo>
                  <a:pt x="5438702" y="6843644"/>
                </a:lnTo>
                <a:lnTo>
                  <a:pt x="5381830" y="6922779"/>
                </a:lnTo>
                <a:lnTo>
                  <a:pt x="5232717" y="6971645"/>
                </a:lnTo>
                <a:close/>
                <a:moveTo>
                  <a:pt x="5388955" y="6754891"/>
                </a:moveTo>
                <a:lnTo>
                  <a:pt x="5388955" y="6754891"/>
                </a:lnTo>
                <a:lnTo>
                  <a:pt x="5331956" y="6675884"/>
                </a:lnTo>
                <a:lnTo>
                  <a:pt x="5388955" y="6596878"/>
                </a:lnTo>
                <a:lnTo>
                  <a:pt x="5538196" y="6548012"/>
                </a:lnTo>
                <a:lnTo>
                  <a:pt x="5538196" y="6705768"/>
                </a:lnTo>
                <a:lnTo>
                  <a:pt x="5481197" y="6784774"/>
                </a:lnTo>
                <a:lnTo>
                  <a:pt x="5388955" y="6754634"/>
                </a:lnTo>
                <a:lnTo>
                  <a:pt x="5388955" y="6754634"/>
                </a:lnTo>
                <a:close/>
                <a:moveTo>
                  <a:pt x="5400406" y="6580845"/>
                </a:moveTo>
                <a:lnTo>
                  <a:pt x="5485523" y="6462720"/>
                </a:lnTo>
                <a:lnTo>
                  <a:pt x="5538196" y="6479907"/>
                </a:lnTo>
                <a:lnTo>
                  <a:pt x="5538196" y="6535699"/>
                </a:lnTo>
                <a:close/>
                <a:moveTo>
                  <a:pt x="5492648" y="6452588"/>
                </a:moveTo>
                <a:lnTo>
                  <a:pt x="5527890" y="6403722"/>
                </a:lnTo>
                <a:lnTo>
                  <a:pt x="5492648" y="6354856"/>
                </a:lnTo>
                <a:lnTo>
                  <a:pt x="5549647" y="6336259"/>
                </a:lnTo>
                <a:lnTo>
                  <a:pt x="5549647" y="6276106"/>
                </a:lnTo>
                <a:lnTo>
                  <a:pt x="5606646" y="6294704"/>
                </a:lnTo>
                <a:lnTo>
                  <a:pt x="5641888" y="6245838"/>
                </a:lnTo>
                <a:lnTo>
                  <a:pt x="5677004" y="6294704"/>
                </a:lnTo>
                <a:lnTo>
                  <a:pt x="5734003" y="6276106"/>
                </a:lnTo>
                <a:lnTo>
                  <a:pt x="5734003" y="6336516"/>
                </a:lnTo>
                <a:lnTo>
                  <a:pt x="5791002" y="6355112"/>
                </a:lnTo>
                <a:lnTo>
                  <a:pt x="5755759" y="6403978"/>
                </a:lnTo>
                <a:lnTo>
                  <a:pt x="5791002" y="6452845"/>
                </a:lnTo>
                <a:lnTo>
                  <a:pt x="5734003" y="6471570"/>
                </a:lnTo>
                <a:lnTo>
                  <a:pt x="5734003" y="6531979"/>
                </a:lnTo>
                <a:lnTo>
                  <a:pt x="5676749" y="6513382"/>
                </a:lnTo>
                <a:lnTo>
                  <a:pt x="5641634" y="6562248"/>
                </a:lnTo>
                <a:lnTo>
                  <a:pt x="5606391" y="6513382"/>
                </a:lnTo>
                <a:lnTo>
                  <a:pt x="5549392" y="6532108"/>
                </a:lnTo>
                <a:lnTo>
                  <a:pt x="5549392" y="6471698"/>
                </a:lnTo>
                <a:close/>
                <a:moveTo>
                  <a:pt x="5734384" y="6543907"/>
                </a:moveTo>
                <a:lnTo>
                  <a:pt x="5734384" y="6689864"/>
                </a:lnTo>
                <a:lnTo>
                  <a:pt x="5649013" y="6571996"/>
                </a:lnTo>
                <a:lnTo>
                  <a:pt x="5681584" y="6526849"/>
                </a:lnTo>
                <a:close/>
                <a:moveTo>
                  <a:pt x="5635145" y="6571739"/>
                </a:moveTo>
                <a:lnTo>
                  <a:pt x="5550028" y="6689864"/>
                </a:lnTo>
                <a:lnTo>
                  <a:pt x="5550028" y="6544164"/>
                </a:lnTo>
                <a:lnTo>
                  <a:pt x="5602574" y="6526849"/>
                </a:lnTo>
                <a:close/>
                <a:moveTo>
                  <a:pt x="5550028" y="6709487"/>
                </a:moveTo>
                <a:lnTo>
                  <a:pt x="5642270" y="6581230"/>
                </a:lnTo>
                <a:lnTo>
                  <a:pt x="5734384" y="6709487"/>
                </a:lnTo>
                <a:lnTo>
                  <a:pt x="5734384" y="6807219"/>
                </a:lnTo>
                <a:lnTo>
                  <a:pt x="5642270" y="6837488"/>
                </a:lnTo>
                <a:lnTo>
                  <a:pt x="5550028" y="6807219"/>
                </a:lnTo>
                <a:close/>
                <a:moveTo>
                  <a:pt x="5809959" y="6458744"/>
                </a:moveTo>
                <a:lnTo>
                  <a:pt x="5959200" y="6409750"/>
                </a:lnTo>
                <a:lnTo>
                  <a:pt x="6051441" y="6440019"/>
                </a:lnTo>
                <a:lnTo>
                  <a:pt x="6051441" y="6537751"/>
                </a:lnTo>
                <a:lnTo>
                  <a:pt x="5994442" y="6616886"/>
                </a:lnTo>
                <a:lnTo>
                  <a:pt x="5902201" y="6586617"/>
                </a:lnTo>
                <a:close/>
                <a:moveTo>
                  <a:pt x="5977648" y="6403722"/>
                </a:moveTo>
                <a:lnTo>
                  <a:pt x="6062892" y="6375891"/>
                </a:lnTo>
                <a:lnTo>
                  <a:pt x="6062892" y="6286111"/>
                </a:lnTo>
                <a:lnTo>
                  <a:pt x="6148009" y="6404235"/>
                </a:lnTo>
                <a:lnTo>
                  <a:pt x="6062892" y="6522360"/>
                </a:lnTo>
                <a:lnTo>
                  <a:pt x="6062892" y="6432580"/>
                </a:lnTo>
                <a:close/>
                <a:moveTo>
                  <a:pt x="6062892" y="6541470"/>
                </a:moveTo>
                <a:lnTo>
                  <a:pt x="6062892" y="6541470"/>
                </a:lnTo>
                <a:lnTo>
                  <a:pt x="6155134" y="6413213"/>
                </a:lnTo>
                <a:lnTo>
                  <a:pt x="6247248" y="6541470"/>
                </a:lnTo>
                <a:lnTo>
                  <a:pt x="6247248" y="6541470"/>
                </a:lnTo>
                <a:lnTo>
                  <a:pt x="6247248" y="6639202"/>
                </a:lnTo>
                <a:lnTo>
                  <a:pt x="6155134" y="6669342"/>
                </a:lnTo>
                <a:lnTo>
                  <a:pt x="6062892" y="6639202"/>
                </a:lnTo>
                <a:close/>
                <a:moveTo>
                  <a:pt x="6258699" y="6647539"/>
                </a:moveTo>
                <a:lnTo>
                  <a:pt x="6258699" y="6557759"/>
                </a:lnTo>
                <a:lnTo>
                  <a:pt x="6311372" y="6630865"/>
                </a:lnTo>
                <a:lnTo>
                  <a:pt x="6395853" y="6603162"/>
                </a:lnTo>
                <a:lnTo>
                  <a:pt x="6343307" y="6676140"/>
                </a:lnTo>
                <a:lnTo>
                  <a:pt x="6395853" y="6749119"/>
                </a:lnTo>
                <a:lnTo>
                  <a:pt x="6310609" y="6720902"/>
                </a:lnTo>
                <a:lnTo>
                  <a:pt x="6257935" y="6793880"/>
                </a:lnTo>
                <a:lnTo>
                  <a:pt x="6257935" y="6704100"/>
                </a:lnTo>
                <a:lnTo>
                  <a:pt x="6172819" y="6676269"/>
                </a:lnTo>
                <a:close/>
                <a:moveTo>
                  <a:pt x="6258699" y="6813247"/>
                </a:moveTo>
                <a:lnTo>
                  <a:pt x="6315698" y="6734113"/>
                </a:lnTo>
                <a:lnTo>
                  <a:pt x="6407940" y="6764381"/>
                </a:lnTo>
                <a:lnTo>
                  <a:pt x="6407940" y="6764381"/>
                </a:lnTo>
                <a:lnTo>
                  <a:pt x="6464939" y="6843388"/>
                </a:lnTo>
                <a:lnTo>
                  <a:pt x="6407940" y="6922523"/>
                </a:lnTo>
                <a:lnTo>
                  <a:pt x="6258699" y="6971389"/>
                </a:lnTo>
                <a:close/>
                <a:moveTo>
                  <a:pt x="6415064" y="6754634"/>
                </a:moveTo>
                <a:lnTo>
                  <a:pt x="6415064" y="6754634"/>
                </a:lnTo>
                <a:lnTo>
                  <a:pt x="6358066" y="6675628"/>
                </a:lnTo>
                <a:lnTo>
                  <a:pt x="6415064" y="6596621"/>
                </a:lnTo>
                <a:lnTo>
                  <a:pt x="6564305" y="6547755"/>
                </a:lnTo>
                <a:lnTo>
                  <a:pt x="6564305" y="6705768"/>
                </a:lnTo>
                <a:lnTo>
                  <a:pt x="6507306" y="6784774"/>
                </a:lnTo>
                <a:lnTo>
                  <a:pt x="6415064" y="6754634"/>
                </a:lnTo>
                <a:lnTo>
                  <a:pt x="6415064" y="6754634"/>
                </a:lnTo>
                <a:close/>
                <a:moveTo>
                  <a:pt x="6426515" y="6580589"/>
                </a:moveTo>
                <a:lnTo>
                  <a:pt x="6511632" y="6462464"/>
                </a:lnTo>
                <a:lnTo>
                  <a:pt x="6564305" y="6479650"/>
                </a:lnTo>
                <a:lnTo>
                  <a:pt x="6564305" y="6535442"/>
                </a:lnTo>
                <a:close/>
                <a:moveTo>
                  <a:pt x="6518757" y="6452331"/>
                </a:moveTo>
                <a:lnTo>
                  <a:pt x="6553872" y="6403466"/>
                </a:lnTo>
                <a:lnTo>
                  <a:pt x="6518757" y="6354600"/>
                </a:lnTo>
                <a:lnTo>
                  <a:pt x="6575756" y="6336002"/>
                </a:lnTo>
                <a:lnTo>
                  <a:pt x="6575756" y="6276106"/>
                </a:lnTo>
                <a:lnTo>
                  <a:pt x="6632755" y="6294704"/>
                </a:lnTo>
                <a:lnTo>
                  <a:pt x="6667871" y="6245838"/>
                </a:lnTo>
                <a:lnTo>
                  <a:pt x="6702477" y="6295345"/>
                </a:lnTo>
                <a:lnTo>
                  <a:pt x="6759476" y="6276747"/>
                </a:lnTo>
                <a:lnTo>
                  <a:pt x="6759476" y="6337157"/>
                </a:lnTo>
                <a:lnTo>
                  <a:pt x="6816475" y="6355754"/>
                </a:lnTo>
                <a:lnTo>
                  <a:pt x="6781359" y="6403978"/>
                </a:lnTo>
                <a:lnTo>
                  <a:pt x="6816602" y="6452845"/>
                </a:lnTo>
                <a:lnTo>
                  <a:pt x="6759603" y="6471570"/>
                </a:lnTo>
                <a:lnTo>
                  <a:pt x="6759603" y="6531979"/>
                </a:lnTo>
                <a:lnTo>
                  <a:pt x="6702477" y="6513382"/>
                </a:lnTo>
                <a:lnTo>
                  <a:pt x="6666852" y="6562120"/>
                </a:lnTo>
                <a:lnTo>
                  <a:pt x="6632119" y="6513382"/>
                </a:lnTo>
                <a:lnTo>
                  <a:pt x="6575120" y="6532108"/>
                </a:lnTo>
                <a:lnTo>
                  <a:pt x="6575120" y="6471698"/>
                </a:lnTo>
                <a:close/>
                <a:moveTo>
                  <a:pt x="6760493" y="6543651"/>
                </a:moveTo>
                <a:lnTo>
                  <a:pt x="6760493" y="6689607"/>
                </a:lnTo>
                <a:lnTo>
                  <a:pt x="6675377" y="6571483"/>
                </a:lnTo>
                <a:lnTo>
                  <a:pt x="6707947" y="6526336"/>
                </a:lnTo>
                <a:close/>
                <a:moveTo>
                  <a:pt x="6661254" y="6571483"/>
                </a:moveTo>
                <a:lnTo>
                  <a:pt x="6576137" y="6689607"/>
                </a:lnTo>
                <a:lnTo>
                  <a:pt x="6576137" y="6544164"/>
                </a:lnTo>
                <a:lnTo>
                  <a:pt x="6628683" y="6526849"/>
                </a:lnTo>
                <a:close/>
                <a:moveTo>
                  <a:pt x="6576137" y="6709231"/>
                </a:moveTo>
                <a:lnTo>
                  <a:pt x="6668252" y="6580974"/>
                </a:lnTo>
                <a:lnTo>
                  <a:pt x="6760493" y="6709231"/>
                </a:lnTo>
                <a:lnTo>
                  <a:pt x="6760493" y="6806963"/>
                </a:lnTo>
                <a:lnTo>
                  <a:pt x="6666852" y="6837744"/>
                </a:lnTo>
                <a:lnTo>
                  <a:pt x="6574738" y="6807476"/>
                </a:lnTo>
                <a:close/>
                <a:moveTo>
                  <a:pt x="6836068" y="6458488"/>
                </a:moveTo>
                <a:lnTo>
                  <a:pt x="6984927" y="6410007"/>
                </a:lnTo>
                <a:lnTo>
                  <a:pt x="7077169" y="6440275"/>
                </a:lnTo>
                <a:lnTo>
                  <a:pt x="7077169" y="6538007"/>
                </a:lnTo>
                <a:lnTo>
                  <a:pt x="7020043" y="6617142"/>
                </a:lnTo>
                <a:lnTo>
                  <a:pt x="6927928" y="6586873"/>
                </a:lnTo>
                <a:close/>
                <a:moveTo>
                  <a:pt x="6836068" y="6348572"/>
                </a:moveTo>
                <a:lnTo>
                  <a:pt x="6928310" y="6220315"/>
                </a:lnTo>
                <a:lnTo>
                  <a:pt x="7020424" y="6190174"/>
                </a:lnTo>
                <a:lnTo>
                  <a:pt x="7076533" y="6269693"/>
                </a:lnTo>
                <a:lnTo>
                  <a:pt x="7076533" y="6367425"/>
                </a:lnTo>
                <a:lnTo>
                  <a:pt x="6984927" y="6397951"/>
                </a:lnTo>
                <a:close/>
                <a:moveTo>
                  <a:pt x="6921185" y="6210823"/>
                </a:moveTo>
                <a:lnTo>
                  <a:pt x="6771944" y="6259689"/>
                </a:lnTo>
                <a:lnTo>
                  <a:pt x="6771944" y="6102061"/>
                </a:lnTo>
                <a:lnTo>
                  <a:pt x="6828943" y="6022927"/>
                </a:lnTo>
                <a:lnTo>
                  <a:pt x="6921185" y="6053195"/>
                </a:lnTo>
                <a:lnTo>
                  <a:pt x="6921185" y="6053195"/>
                </a:lnTo>
                <a:lnTo>
                  <a:pt x="6978184" y="6132202"/>
                </a:lnTo>
                <a:close/>
                <a:moveTo>
                  <a:pt x="6928310" y="6042806"/>
                </a:moveTo>
                <a:lnTo>
                  <a:pt x="6928310" y="6042806"/>
                </a:lnTo>
                <a:lnTo>
                  <a:pt x="6870420" y="5964313"/>
                </a:lnTo>
                <a:lnTo>
                  <a:pt x="6927419" y="5885178"/>
                </a:lnTo>
                <a:lnTo>
                  <a:pt x="7076660" y="5836312"/>
                </a:lnTo>
                <a:lnTo>
                  <a:pt x="7076660" y="5994453"/>
                </a:lnTo>
                <a:lnTo>
                  <a:pt x="7019533" y="6073588"/>
                </a:lnTo>
                <a:lnTo>
                  <a:pt x="6927419" y="6043447"/>
                </a:lnTo>
                <a:close/>
                <a:moveTo>
                  <a:pt x="6921185" y="5874918"/>
                </a:moveTo>
                <a:lnTo>
                  <a:pt x="6828943" y="5905058"/>
                </a:lnTo>
                <a:lnTo>
                  <a:pt x="6771944" y="5826052"/>
                </a:lnTo>
                <a:lnTo>
                  <a:pt x="6771944" y="5728320"/>
                </a:lnTo>
                <a:lnTo>
                  <a:pt x="6864186" y="5698051"/>
                </a:lnTo>
                <a:lnTo>
                  <a:pt x="7013427" y="5746917"/>
                </a:lnTo>
                <a:close/>
                <a:moveTo>
                  <a:pt x="6844974" y="5692536"/>
                </a:moveTo>
                <a:lnTo>
                  <a:pt x="6759730" y="5720368"/>
                </a:lnTo>
                <a:lnTo>
                  <a:pt x="6759730" y="5810148"/>
                </a:lnTo>
                <a:lnTo>
                  <a:pt x="6674359" y="5692536"/>
                </a:lnTo>
                <a:lnTo>
                  <a:pt x="6759476" y="5574539"/>
                </a:lnTo>
                <a:lnTo>
                  <a:pt x="6759476" y="5664319"/>
                </a:lnTo>
                <a:lnTo>
                  <a:pt x="6844974" y="5692536"/>
                </a:lnTo>
                <a:close/>
                <a:moveTo>
                  <a:pt x="6771181" y="5656239"/>
                </a:moveTo>
                <a:lnTo>
                  <a:pt x="6771181" y="5558507"/>
                </a:lnTo>
                <a:lnTo>
                  <a:pt x="6771181" y="5558507"/>
                </a:lnTo>
                <a:lnTo>
                  <a:pt x="6828053" y="5479501"/>
                </a:lnTo>
                <a:lnTo>
                  <a:pt x="6920294" y="5509769"/>
                </a:lnTo>
                <a:lnTo>
                  <a:pt x="7012536" y="5638027"/>
                </a:lnTo>
                <a:lnTo>
                  <a:pt x="6863295" y="5686893"/>
                </a:lnTo>
                <a:close/>
                <a:moveTo>
                  <a:pt x="6823854" y="5465777"/>
                </a:moveTo>
                <a:lnTo>
                  <a:pt x="6771054" y="5538627"/>
                </a:lnTo>
                <a:lnTo>
                  <a:pt x="6771054" y="5448847"/>
                </a:lnTo>
                <a:lnTo>
                  <a:pt x="6685810" y="5420887"/>
                </a:lnTo>
                <a:lnTo>
                  <a:pt x="6770926" y="5393055"/>
                </a:lnTo>
                <a:lnTo>
                  <a:pt x="6770926" y="5303275"/>
                </a:lnTo>
                <a:lnTo>
                  <a:pt x="6823600" y="5376254"/>
                </a:lnTo>
                <a:lnTo>
                  <a:pt x="6908717" y="5348422"/>
                </a:lnTo>
                <a:lnTo>
                  <a:pt x="6856171" y="5421272"/>
                </a:lnTo>
                <a:lnTo>
                  <a:pt x="6908717" y="5494378"/>
                </a:lnTo>
                <a:close/>
                <a:moveTo>
                  <a:pt x="6835305" y="5035987"/>
                </a:moveTo>
                <a:lnTo>
                  <a:pt x="6984927" y="4987121"/>
                </a:lnTo>
                <a:lnTo>
                  <a:pt x="7077169" y="5017262"/>
                </a:lnTo>
                <a:lnTo>
                  <a:pt x="7077169" y="5115378"/>
                </a:lnTo>
                <a:lnTo>
                  <a:pt x="7020043" y="5194513"/>
                </a:lnTo>
                <a:lnTo>
                  <a:pt x="6927928" y="5164244"/>
                </a:lnTo>
                <a:close/>
                <a:moveTo>
                  <a:pt x="6835305" y="4926071"/>
                </a:moveTo>
                <a:lnTo>
                  <a:pt x="6927546" y="4797814"/>
                </a:lnTo>
                <a:lnTo>
                  <a:pt x="7019661" y="4767673"/>
                </a:lnTo>
                <a:lnTo>
                  <a:pt x="7076787" y="4846679"/>
                </a:lnTo>
                <a:lnTo>
                  <a:pt x="7076787" y="4944412"/>
                </a:lnTo>
                <a:lnTo>
                  <a:pt x="6984927" y="4974937"/>
                </a:lnTo>
                <a:close/>
                <a:moveTo>
                  <a:pt x="6920422" y="4788323"/>
                </a:moveTo>
                <a:lnTo>
                  <a:pt x="6771181" y="4837189"/>
                </a:lnTo>
                <a:lnTo>
                  <a:pt x="6771181" y="4679304"/>
                </a:lnTo>
                <a:lnTo>
                  <a:pt x="6828180" y="4600169"/>
                </a:lnTo>
                <a:lnTo>
                  <a:pt x="6920422" y="4630438"/>
                </a:lnTo>
                <a:lnTo>
                  <a:pt x="6920422" y="4630438"/>
                </a:lnTo>
                <a:lnTo>
                  <a:pt x="6977420" y="4709444"/>
                </a:lnTo>
                <a:close/>
                <a:moveTo>
                  <a:pt x="6927546" y="4620306"/>
                </a:moveTo>
                <a:lnTo>
                  <a:pt x="6927546" y="4620306"/>
                </a:lnTo>
                <a:lnTo>
                  <a:pt x="6870420" y="4541299"/>
                </a:lnTo>
                <a:lnTo>
                  <a:pt x="6927419" y="4462165"/>
                </a:lnTo>
                <a:lnTo>
                  <a:pt x="7076660" y="4413299"/>
                </a:lnTo>
                <a:lnTo>
                  <a:pt x="7076660" y="4571440"/>
                </a:lnTo>
                <a:lnTo>
                  <a:pt x="7019533" y="4650574"/>
                </a:lnTo>
                <a:lnTo>
                  <a:pt x="6927419" y="4620434"/>
                </a:lnTo>
                <a:close/>
                <a:moveTo>
                  <a:pt x="6920422" y="4452417"/>
                </a:moveTo>
                <a:lnTo>
                  <a:pt x="6828180" y="4482557"/>
                </a:lnTo>
                <a:lnTo>
                  <a:pt x="6771181" y="4403551"/>
                </a:lnTo>
                <a:lnTo>
                  <a:pt x="6771181" y="4305819"/>
                </a:lnTo>
                <a:lnTo>
                  <a:pt x="6863423" y="4275550"/>
                </a:lnTo>
                <a:lnTo>
                  <a:pt x="7012663" y="4324416"/>
                </a:lnTo>
                <a:close/>
                <a:moveTo>
                  <a:pt x="6844974" y="4269522"/>
                </a:moveTo>
                <a:lnTo>
                  <a:pt x="6759730" y="4297354"/>
                </a:lnTo>
                <a:lnTo>
                  <a:pt x="6759730" y="4387134"/>
                </a:lnTo>
                <a:lnTo>
                  <a:pt x="6674359" y="4268881"/>
                </a:lnTo>
                <a:lnTo>
                  <a:pt x="6759476" y="4150884"/>
                </a:lnTo>
                <a:lnTo>
                  <a:pt x="6759476" y="4240664"/>
                </a:lnTo>
                <a:lnTo>
                  <a:pt x="6844974" y="4268881"/>
                </a:lnTo>
                <a:close/>
                <a:moveTo>
                  <a:pt x="6771181" y="4233225"/>
                </a:moveTo>
                <a:lnTo>
                  <a:pt x="6771181" y="4135493"/>
                </a:lnTo>
                <a:lnTo>
                  <a:pt x="6771181" y="4135493"/>
                </a:lnTo>
                <a:lnTo>
                  <a:pt x="6828053" y="4056487"/>
                </a:lnTo>
                <a:lnTo>
                  <a:pt x="6920294" y="4086755"/>
                </a:lnTo>
                <a:lnTo>
                  <a:pt x="7012536" y="4215013"/>
                </a:lnTo>
                <a:lnTo>
                  <a:pt x="6863295" y="4263879"/>
                </a:lnTo>
                <a:close/>
                <a:moveTo>
                  <a:pt x="6823854" y="4042763"/>
                </a:moveTo>
                <a:lnTo>
                  <a:pt x="6771308" y="4115742"/>
                </a:lnTo>
                <a:lnTo>
                  <a:pt x="6771308" y="4025962"/>
                </a:lnTo>
                <a:lnTo>
                  <a:pt x="6686064" y="3998002"/>
                </a:lnTo>
                <a:lnTo>
                  <a:pt x="6771181" y="3970170"/>
                </a:lnTo>
                <a:lnTo>
                  <a:pt x="6771181" y="3880390"/>
                </a:lnTo>
                <a:lnTo>
                  <a:pt x="6823854" y="3953368"/>
                </a:lnTo>
                <a:lnTo>
                  <a:pt x="6908971" y="3925536"/>
                </a:lnTo>
                <a:lnTo>
                  <a:pt x="6856425" y="3998515"/>
                </a:lnTo>
                <a:lnTo>
                  <a:pt x="6908971" y="4071493"/>
                </a:lnTo>
                <a:close/>
                <a:moveTo>
                  <a:pt x="6835305" y="3612973"/>
                </a:moveTo>
                <a:lnTo>
                  <a:pt x="6984927" y="3564107"/>
                </a:lnTo>
                <a:lnTo>
                  <a:pt x="7077169" y="3594248"/>
                </a:lnTo>
                <a:lnTo>
                  <a:pt x="7077169" y="3691723"/>
                </a:lnTo>
                <a:lnTo>
                  <a:pt x="7020043" y="3770858"/>
                </a:lnTo>
                <a:lnTo>
                  <a:pt x="6927928" y="3740589"/>
                </a:lnTo>
                <a:close/>
                <a:moveTo>
                  <a:pt x="6835305" y="3503057"/>
                </a:moveTo>
                <a:lnTo>
                  <a:pt x="6927546" y="3374800"/>
                </a:lnTo>
                <a:lnTo>
                  <a:pt x="7019661" y="3344659"/>
                </a:lnTo>
                <a:lnTo>
                  <a:pt x="7076787" y="3423666"/>
                </a:lnTo>
                <a:lnTo>
                  <a:pt x="7076787" y="3521526"/>
                </a:lnTo>
                <a:lnTo>
                  <a:pt x="6984927" y="3551923"/>
                </a:lnTo>
                <a:close/>
                <a:moveTo>
                  <a:pt x="6920422" y="3365309"/>
                </a:moveTo>
                <a:lnTo>
                  <a:pt x="6771181" y="3414175"/>
                </a:lnTo>
                <a:lnTo>
                  <a:pt x="6771181" y="3255649"/>
                </a:lnTo>
                <a:lnTo>
                  <a:pt x="6828180" y="3176514"/>
                </a:lnTo>
                <a:lnTo>
                  <a:pt x="6920422" y="3206783"/>
                </a:lnTo>
                <a:lnTo>
                  <a:pt x="6920422" y="3206783"/>
                </a:lnTo>
                <a:lnTo>
                  <a:pt x="6977420" y="3285789"/>
                </a:lnTo>
                <a:close/>
                <a:moveTo>
                  <a:pt x="6927546" y="3197292"/>
                </a:moveTo>
                <a:lnTo>
                  <a:pt x="6927546" y="3197292"/>
                </a:lnTo>
                <a:lnTo>
                  <a:pt x="6870420" y="3118286"/>
                </a:lnTo>
                <a:lnTo>
                  <a:pt x="6927419" y="3039151"/>
                </a:lnTo>
                <a:lnTo>
                  <a:pt x="7076660" y="2990285"/>
                </a:lnTo>
                <a:lnTo>
                  <a:pt x="7076660" y="3148426"/>
                </a:lnTo>
                <a:lnTo>
                  <a:pt x="7019533" y="3227560"/>
                </a:lnTo>
                <a:lnTo>
                  <a:pt x="6927419" y="3197420"/>
                </a:lnTo>
                <a:close/>
                <a:moveTo>
                  <a:pt x="6920422" y="3029403"/>
                </a:moveTo>
                <a:lnTo>
                  <a:pt x="6828180" y="3059543"/>
                </a:lnTo>
                <a:lnTo>
                  <a:pt x="6771181" y="2980537"/>
                </a:lnTo>
                <a:lnTo>
                  <a:pt x="6771181" y="2882805"/>
                </a:lnTo>
                <a:lnTo>
                  <a:pt x="6863423" y="2852537"/>
                </a:lnTo>
                <a:lnTo>
                  <a:pt x="7012663" y="2901403"/>
                </a:lnTo>
                <a:close/>
                <a:moveTo>
                  <a:pt x="6844974" y="2846508"/>
                </a:moveTo>
                <a:lnTo>
                  <a:pt x="6759730" y="2874340"/>
                </a:lnTo>
                <a:lnTo>
                  <a:pt x="6759730" y="2964120"/>
                </a:lnTo>
                <a:lnTo>
                  <a:pt x="6674613" y="2845995"/>
                </a:lnTo>
                <a:lnTo>
                  <a:pt x="6759730" y="2727999"/>
                </a:lnTo>
                <a:lnTo>
                  <a:pt x="6759730" y="2817779"/>
                </a:lnTo>
                <a:lnTo>
                  <a:pt x="6844720" y="2845611"/>
                </a:lnTo>
                <a:close/>
                <a:moveTo>
                  <a:pt x="6771181" y="2810212"/>
                </a:moveTo>
                <a:lnTo>
                  <a:pt x="6771181" y="2712480"/>
                </a:lnTo>
                <a:lnTo>
                  <a:pt x="6771181" y="2712480"/>
                </a:lnTo>
                <a:lnTo>
                  <a:pt x="6828053" y="2633473"/>
                </a:lnTo>
                <a:lnTo>
                  <a:pt x="6920294" y="2663742"/>
                </a:lnTo>
                <a:lnTo>
                  <a:pt x="7012536" y="2791999"/>
                </a:lnTo>
                <a:lnTo>
                  <a:pt x="6863295" y="2840865"/>
                </a:lnTo>
                <a:close/>
                <a:moveTo>
                  <a:pt x="6823854" y="2619878"/>
                </a:moveTo>
                <a:lnTo>
                  <a:pt x="6771308" y="2692728"/>
                </a:lnTo>
                <a:lnTo>
                  <a:pt x="6771308" y="2602948"/>
                </a:lnTo>
                <a:lnTo>
                  <a:pt x="6686064" y="2574988"/>
                </a:lnTo>
                <a:lnTo>
                  <a:pt x="6771181" y="2547156"/>
                </a:lnTo>
                <a:lnTo>
                  <a:pt x="6771181" y="2457376"/>
                </a:lnTo>
                <a:lnTo>
                  <a:pt x="6823854" y="2530354"/>
                </a:lnTo>
                <a:lnTo>
                  <a:pt x="6908971" y="2502523"/>
                </a:lnTo>
                <a:lnTo>
                  <a:pt x="6856425" y="2575501"/>
                </a:lnTo>
                <a:lnTo>
                  <a:pt x="6908589" y="2647710"/>
                </a:lnTo>
                <a:close/>
                <a:moveTo>
                  <a:pt x="6835305" y="2189960"/>
                </a:moveTo>
                <a:lnTo>
                  <a:pt x="6984927" y="2141094"/>
                </a:lnTo>
                <a:lnTo>
                  <a:pt x="7077169" y="2171234"/>
                </a:lnTo>
                <a:lnTo>
                  <a:pt x="7077169" y="2268966"/>
                </a:lnTo>
                <a:lnTo>
                  <a:pt x="7020043" y="2348101"/>
                </a:lnTo>
                <a:lnTo>
                  <a:pt x="6927928" y="2317832"/>
                </a:lnTo>
                <a:close/>
                <a:moveTo>
                  <a:pt x="6835305" y="2080043"/>
                </a:moveTo>
                <a:lnTo>
                  <a:pt x="6927546" y="1951786"/>
                </a:lnTo>
                <a:lnTo>
                  <a:pt x="7019661" y="1921646"/>
                </a:lnTo>
                <a:lnTo>
                  <a:pt x="7076787" y="2000652"/>
                </a:lnTo>
                <a:lnTo>
                  <a:pt x="7076787" y="2098512"/>
                </a:lnTo>
                <a:lnTo>
                  <a:pt x="6984927" y="2128909"/>
                </a:lnTo>
                <a:close/>
                <a:moveTo>
                  <a:pt x="6920422" y="1942295"/>
                </a:moveTo>
                <a:lnTo>
                  <a:pt x="6771181" y="1991161"/>
                </a:lnTo>
                <a:lnTo>
                  <a:pt x="6771181" y="1833020"/>
                </a:lnTo>
                <a:lnTo>
                  <a:pt x="6828180" y="1753885"/>
                </a:lnTo>
                <a:lnTo>
                  <a:pt x="6920422" y="1784154"/>
                </a:lnTo>
                <a:lnTo>
                  <a:pt x="6920422" y="1784154"/>
                </a:lnTo>
                <a:lnTo>
                  <a:pt x="6977420" y="1863160"/>
                </a:lnTo>
                <a:close/>
                <a:moveTo>
                  <a:pt x="6927546" y="1774278"/>
                </a:moveTo>
                <a:lnTo>
                  <a:pt x="6927546" y="1774278"/>
                </a:lnTo>
                <a:lnTo>
                  <a:pt x="6870420" y="1695272"/>
                </a:lnTo>
                <a:lnTo>
                  <a:pt x="6927419" y="1616137"/>
                </a:lnTo>
                <a:lnTo>
                  <a:pt x="7076660" y="1567271"/>
                </a:lnTo>
                <a:lnTo>
                  <a:pt x="7076660" y="1725540"/>
                </a:lnTo>
                <a:lnTo>
                  <a:pt x="7019533" y="1804547"/>
                </a:lnTo>
                <a:lnTo>
                  <a:pt x="6927419" y="1774406"/>
                </a:lnTo>
                <a:close/>
                <a:moveTo>
                  <a:pt x="6920422" y="1606389"/>
                </a:moveTo>
                <a:lnTo>
                  <a:pt x="6828180" y="1636530"/>
                </a:lnTo>
                <a:lnTo>
                  <a:pt x="6771181" y="1557523"/>
                </a:lnTo>
                <a:lnTo>
                  <a:pt x="6771181" y="1460048"/>
                </a:lnTo>
                <a:lnTo>
                  <a:pt x="6863423" y="1429779"/>
                </a:lnTo>
                <a:lnTo>
                  <a:pt x="7012663" y="1478645"/>
                </a:lnTo>
                <a:close/>
                <a:moveTo>
                  <a:pt x="6844974" y="1423495"/>
                </a:moveTo>
                <a:lnTo>
                  <a:pt x="6759730" y="1451327"/>
                </a:lnTo>
                <a:lnTo>
                  <a:pt x="6759730" y="1541107"/>
                </a:lnTo>
                <a:lnTo>
                  <a:pt x="6674613" y="1422982"/>
                </a:lnTo>
                <a:lnTo>
                  <a:pt x="6759730" y="1304985"/>
                </a:lnTo>
                <a:lnTo>
                  <a:pt x="6759730" y="1394765"/>
                </a:lnTo>
                <a:lnTo>
                  <a:pt x="6844720" y="1422597"/>
                </a:lnTo>
                <a:close/>
                <a:moveTo>
                  <a:pt x="6771181" y="1387198"/>
                </a:moveTo>
                <a:lnTo>
                  <a:pt x="6771181" y="1289466"/>
                </a:lnTo>
                <a:lnTo>
                  <a:pt x="6771181" y="1289466"/>
                </a:lnTo>
                <a:lnTo>
                  <a:pt x="6828053" y="1210331"/>
                </a:lnTo>
                <a:lnTo>
                  <a:pt x="6920294" y="1240600"/>
                </a:lnTo>
                <a:lnTo>
                  <a:pt x="7012536" y="1368857"/>
                </a:lnTo>
                <a:lnTo>
                  <a:pt x="6863295" y="1417723"/>
                </a:lnTo>
                <a:close/>
                <a:moveTo>
                  <a:pt x="6823854" y="1196864"/>
                </a:moveTo>
                <a:lnTo>
                  <a:pt x="6771308" y="1269842"/>
                </a:lnTo>
                <a:lnTo>
                  <a:pt x="6771308" y="1180062"/>
                </a:lnTo>
                <a:lnTo>
                  <a:pt x="6686064" y="1152102"/>
                </a:lnTo>
                <a:lnTo>
                  <a:pt x="6771181" y="1124271"/>
                </a:lnTo>
                <a:lnTo>
                  <a:pt x="6771181" y="1034490"/>
                </a:lnTo>
                <a:lnTo>
                  <a:pt x="6823854" y="1107597"/>
                </a:lnTo>
                <a:lnTo>
                  <a:pt x="6908971" y="1079637"/>
                </a:lnTo>
                <a:lnTo>
                  <a:pt x="6856171" y="1152231"/>
                </a:lnTo>
                <a:lnTo>
                  <a:pt x="6908717" y="1225209"/>
                </a:lnTo>
                <a:close/>
                <a:moveTo>
                  <a:pt x="6835305" y="766946"/>
                </a:moveTo>
                <a:lnTo>
                  <a:pt x="6984927" y="718080"/>
                </a:lnTo>
                <a:lnTo>
                  <a:pt x="7077169" y="748220"/>
                </a:lnTo>
                <a:lnTo>
                  <a:pt x="7077169" y="846081"/>
                </a:lnTo>
                <a:lnTo>
                  <a:pt x="7020043" y="925087"/>
                </a:lnTo>
                <a:lnTo>
                  <a:pt x="6927928" y="894947"/>
                </a:lnTo>
                <a:close/>
                <a:moveTo>
                  <a:pt x="6835305" y="657029"/>
                </a:moveTo>
                <a:lnTo>
                  <a:pt x="6927546" y="528772"/>
                </a:lnTo>
                <a:lnTo>
                  <a:pt x="7019661" y="498632"/>
                </a:lnTo>
                <a:lnTo>
                  <a:pt x="7076787" y="577767"/>
                </a:lnTo>
                <a:lnTo>
                  <a:pt x="7076787" y="675499"/>
                </a:lnTo>
                <a:lnTo>
                  <a:pt x="6984927" y="705895"/>
                </a:lnTo>
                <a:close/>
                <a:moveTo>
                  <a:pt x="6920422" y="519281"/>
                </a:moveTo>
                <a:lnTo>
                  <a:pt x="6771181" y="568147"/>
                </a:lnTo>
                <a:lnTo>
                  <a:pt x="6771181" y="410006"/>
                </a:lnTo>
                <a:lnTo>
                  <a:pt x="6827925" y="331384"/>
                </a:lnTo>
                <a:lnTo>
                  <a:pt x="6920167" y="361653"/>
                </a:lnTo>
                <a:lnTo>
                  <a:pt x="6920167" y="361653"/>
                </a:lnTo>
                <a:lnTo>
                  <a:pt x="6977166" y="440660"/>
                </a:lnTo>
                <a:close/>
                <a:moveTo>
                  <a:pt x="6927546" y="351264"/>
                </a:moveTo>
                <a:lnTo>
                  <a:pt x="6927546" y="351264"/>
                </a:lnTo>
                <a:lnTo>
                  <a:pt x="6870420" y="272258"/>
                </a:lnTo>
                <a:lnTo>
                  <a:pt x="6927419" y="193251"/>
                </a:lnTo>
                <a:lnTo>
                  <a:pt x="7076660" y="144257"/>
                </a:lnTo>
                <a:lnTo>
                  <a:pt x="7076660" y="302527"/>
                </a:lnTo>
                <a:lnTo>
                  <a:pt x="7019533" y="381533"/>
                </a:lnTo>
                <a:lnTo>
                  <a:pt x="6927419" y="351393"/>
                </a:lnTo>
                <a:close/>
                <a:moveTo>
                  <a:pt x="6770926" y="36393"/>
                </a:moveTo>
                <a:lnTo>
                  <a:pt x="6863168" y="6124"/>
                </a:lnTo>
                <a:lnTo>
                  <a:pt x="7012409" y="54990"/>
                </a:lnTo>
                <a:lnTo>
                  <a:pt x="6920167" y="183247"/>
                </a:lnTo>
                <a:lnTo>
                  <a:pt x="6827925" y="213388"/>
                </a:lnTo>
                <a:lnTo>
                  <a:pt x="6770926" y="134381"/>
                </a:lnTo>
                <a:close/>
                <a:moveTo>
                  <a:pt x="6770926" y="243913"/>
                </a:moveTo>
                <a:lnTo>
                  <a:pt x="6770926" y="154133"/>
                </a:lnTo>
                <a:lnTo>
                  <a:pt x="6823600" y="227111"/>
                </a:lnTo>
                <a:lnTo>
                  <a:pt x="6908589" y="199280"/>
                </a:lnTo>
                <a:lnTo>
                  <a:pt x="6856043" y="272258"/>
                </a:lnTo>
                <a:lnTo>
                  <a:pt x="6908589" y="345236"/>
                </a:lnTo>
                <a:lnTo>
                  <a:pt x="6823472" y="317404"/>
                </a:lnTo>
                <a:lnTo>
                  <a:pt x="6770799" y="390383"/>
                </a:lnTo>
                <a:lnTo>
                  <a:pt x="6770799" y="300603"/>
                </a:lnTo>
                <a:lnTo>
                  <a:pt x="6685682" y="272771"/>
                </a:lnTo>
                <a:close/>
                <a:moveTo>
                  <a:pt x="6575120" y="137844"/>
                </a:moveTo>
                <a:lnTo>
                  <a:pt x="6575120" y="137844"/>
                </a:lnTo>
                <a:lnTo>
                  <a:pt x="6666852" y="10741"/>
                </a:lnTo>
                <a:lnTo>
                  <a:pt x="6759094" y="138999"/>
                </a:lnTo>
                <a:lnTo>
                  <a:pt x="6759094" y="236731"/>
                </a:lnTo>
                <a:lnTo>
                  <a:pt x="6666852" y="266102"/>
                </a:lnTo>
                <a:lnTo>
                  <a:pt x="6574738" y="235961"/>
                </a:lnTo>
                <a:close/>
                <a:moveTo>
                  <a:pt x="6471427" y="6124"/>
                </a:moveTo>
                <a:lnTo>
                  <a:pt x="6563669" y="36393"/>
                </a:lnTo>
                <a:lnTo>
                  <a:pt x="6563669" y="134125"/>
                </a:lnTo>
                <a:lnTo>
                  <a:pt x="6506670" y="213131"/>
                </a:lnTo>
                <a:lnTo>
                  <a:pt x="6414428" y="182991"/>
                </a:lnTo>
                <a:lnTo>
                  <a:pt x="6322187" y="54734"/>
                </a:lnTo>
                <a:close/>
                <a:moveTo>
                  <a:pt x="6258063" y="76024"/>
                </a:moveTo>
                <a:lnTo>
                  <a:pt x="6310609" y="59223"/>
                </a:lnTo>
                <a:lnTo>
                  <a:pt x="6395853" y="177476"/>
                </a:lnTo>
                <a:lnTo>
                  <a:pt x="6258063" y="132329"/>
                </a:lnTo>
                <a:close/>
                <a:moveTo>
                  <a:pt x="6258063" y="143872"/>
                </a:moveTo>
                <a:lnTo>
                  <a:pt x="6407304" y="192867"/>
                </a:lnTo>
                <a:lnTo>
                  <a:pt x="6464302" y="271873"/>
                </a:lnTo>
                <a:lnTo>
                  <a:pt x="6407304" y="350880"/>
                </a:lnTo>
                <a:lnTo>
                  <a:pt x="6407304" y="350880"/>
                </a:lnTo>
                <a:lnTo>
                  <a:pt x="6315062" y="381020"/>
                </a:lnTo>
                <a:lnTo>
                  <a:pt x="6258063" y="302014"/>
                </a:lnTo>
                <a:close/>
                <a:moveTo>
                  <a:pt x="6258063" y="411930"/>
                </a:moveTo>
                <a:lnTo>
                  <a:pt x="6258063" y="322150"/>
                </a:lnTo>
                <a:lnTo>
                  <a:pt x="6310609" y="395513"/>
                </a:lnTo>
                <a:lnTo>
                  <a:pt x="6395726" y="367681"/>
                </a:lnTo>
                <a:lnTo>
                  <a:pt x="6343180" y="440531"/>
                </a:lnTo>
                <a:lnTo>
                  <a:pt x="6395726" y="513638"/>
                </a:lnTo>
                <a:lnTo>
                  <a:pt x="6310609" y="485293"/>
                </a:lnTo>
                <a:lnTo>
                  <a:pt x="6258063" y="558271"/>
                </a:lnTo>
                <a:lnTo>
                  <a:pt x="6258063" y="468491"/>
                </a:lnTo>
                <a:lnTo>
                  <a:pt x="6172819" y="440660"/>
                </a:lnTo>
                <a:close/>
                <a:moveTo>
                  <a:pt x="6194448" y="122966"/>
                </a:moveTo>
                <a:lnTo>
                  <a:pt x="6246994" y="140538"/>
                </a:lnTo>
                <a:lnTo>
                  <a:pt x="6246994" y="286623"/>
                </a:lnTo>
                <a:lnTo>
                  <a:pt x="6161877" y="168498"/>
                </a:lnTo>
                <a:close/>
                <a:moveTo>
                  <a:pt x="6062638" y="140153"/>
                </a:moveTo>
                <a:lnTo>
                  <a:pt x="6115184" y="122966"/>
                </a:lnTo>
                <a:lnTo>
                  <a:pt x="6147755" y="168113"/>
                </a:lnTo>
                <a:lnTo>
                  <a:pt x="6062638" y="286238"/>
                </a:lnTo>
                <a:close/>
                <a:moveTo>
                  <a:pt x="6062638" y="305861"/>
                </a:moveTo>
                <a:lnTo>
                  <a:pt x="6154879" y="177604"/>
                </a:lnTo>
                <a:lnTo>
                  <a:pt x="6246994" y="305733"/>
                </a:lnTo>
                <a:lnTo>
                  <a:pt x="6246994" y="403465"/>
                </a:lnTo>
                <a:lnTo>
                  <a:pt x="6154498" y="433990"/>
                </a:lnTo>
                <a:lnTo>
                  <a:pt x="6062256" y="403721"/>
                </a:lnTo>
                <a:close/>
                <a:moveTo>
                  <a:pt x="5999023" y="58838"/>
                </a:moveTo>
                <a:lnTo>
                  <a:pt x="6051696" y="76024"/>
                </a:lnTo>
                <a:lnTo>
                  <a:pt x="6051696" y="131816"/>
                </a:lnTo>
                <a:lnTo>
                  <a:pt x="5913015" y="177476"/>
                </a:lnTo>
                <a:close/>
                <a:moveTo>
                  <a:pt x="5745199" y="36393"/>
                </a:moveTo>
                <a:lnTo>
                  <a:pt x="5837441" y="6124"/>
                </a:lnTo>
                <a:lnTo>
                  <a:pt x="5986681" y="54990"/>
                </a:lnTo>
                <a:lnTo>
                  <a:pt x="5894440" y="183247"/>
                </a:lnTo>
                <a:lnTo>
                  <a:pt x="5802325" y="213388"/>
                </a:lnTo>
                <a:lnTo>
                  <a:pt x="5745199" y="134381"/>
                </a:lnTo>
                <a:close/>
                <a:moveTo>
                  <a:pt x="5745199" y="243913"/>
                </a:moveTo>
                <a:lnTo>
                  <a:pt x="5745199" y="154133"/>
                </a:lnTo>
                <a:lnTo>
                  <a:pt x="5797872" y="227111"/>
                </a:lnTo>
                <a:lnTo>
                  <a:pt x="5882989" y="199280"/>
                </a:lnTo>
                <a:lnTo>
                  <a:pt x="5830443" y="272258"/>
                </a:lnTo>
                <a:lnTo>
                  <a:pt x="5882989" y="345236"/>
                </a:lnTo>
                <a:lnTo>
                  <a:pt x="5797872" y="317404"/>
                </a:lnTo>
                <a:lnTo>
                  <a:pt x="5745199" y="390383"/>
                </a:lnTo>
                <a:lnTo>
                  <a:pt x="5745199" y="300603"/>
                </a:lnTo>
                <a:lnTo>
                  <a:pt x="5660082" y="272771"/>
                </a:lnTo>
                <a:close/>
                <a:moveTo>
                  <a:pt x="5549392" y="137844"/>
                </a:moveTo>
                <a:lnTo>
                  <a:pt x="5549392" y="137844"/>
                </a:lnTo>
                <a:lnTo>
                  <a:pt x="5641634" y="9587"/>
                </a:lnTo>
                <a:lnTo>
                  <a:pt x="5733748" y="137844"/>
                </a:lnTo>
                <a:lnTo>
                  <a:pt x="5733748" y="235576"/>
                </a:lnTo>
                <a:lnTo>
                  <a:pt x="5641634" y="265717"/>
                </a:lnTo>
                <a:lnTo>
                  <a:pt x="5549392" y="235576"/>
                </a:lnTo>
                <a:close/>
                <a:moveTo>
                  <a:pt x="5445445" y="6509"/>
                </a:moveTo>
                <a:lnTo>
                  <a:pt x="5537941" y="36393"/>
                </a:lnTo>
                <a:lnTo>
                  <a:pt x="5537941" y="134125"/>
                </a:lnTo>
                <a:lnTo>
                  <a:pt x="5480943" y="213131"/>
                </a:lnTo>
                <a:lnTo>
                  <a:pt x="5388701" y="182991"/>
                </a:lnTo>
                <a:lnTo>
                  <a:pt x="5296459" y="54734"/>
                </a:lnTo>
                <a:close/>
                <a:moveTo>
                  <a:pt x="5232208" y="76409"/>
                </a:moveTo>
                <a:lnTo>
                  <a:pt x="5284754" y="59223"/>
                </a:lnTo>
                <a:lnTo>
                  <a:pt x="5370125" y="177476"/>
                </a:lnTo>
                <a:lnTo>
                  <a:pt x="5232463" y="132329"/>
                </a:lnTo>
                <a:close/>
                <a:moveTo>
                  <a:pt x="5232208" y="144257"/>
                </a:moveTo>
                <a:lnTo>
                  <a:pt x="5381830" y="193251"/>
                </a:lnTo>
                <a:lnTo>
                  <a:pt x="5438830" y="272258"/>
                </a:lnTo>
                <a:lnTo>
                  <a:pt x="5381830" y="351264"/>
                </a:lnTo>
                <a:lnTo>
                  <a:pt x="5381830" y="351264"/>
                </a:lnTo>
                <a:lnTo>
                  <a:pt x="5289589" y="381405"/>
                </a:lnTo>
                <a:lnTo>
                  <a:pt x="5232717" y="302398"/>
                </a:lnTo>
                <a:close/>
                <a:moveTo>
                  <a:pt x="5232208" y="412315"/>
                </a:moveTo>
                <a:lnTo>
                  <a:pt x="5232208" y="322535"/>
                </a:lnTo>
                <a:lnTo>
                  <a:pt x="5285009" y="395513"/>
                </a:lnTo>
                <a:lnTo>
                  <a:pt x="5370125" y="367681"/>
                </a:lnTo>
                <a:lnTo>
                  <a:pt x="5318215" y="440147"/>
                </a:lnTo>
                <a:lnTo>
                  <a:pt x="5370761" y="513253"/>
                </a:lnTo>
                <a:lnTo>
                  <a:pt x="5285009" y="485293"/>
                </a:lnTo>
                <a:lnTo>
                  <a:pt x="5232463" y="558271"/>
                </a:lnTo>
                <a:lnTo>
                  <a:pt x="5232463" y="468491"/>
                </a:lnTo>
                <a:lnTo>
                  <a:pt x="5147218" y="440660"/>
                </a:lnTo>
                <a:close/>
                <a:moveTo>
                  <a:pt x="5168593" y="123351"/>
                </a:moveTo>
                <a:lnTo>
                  <a:pt x="5221266" y="140538"/>
                </a:lnTo>
                <a:lnTo>
                  <a:pt x="5221266" y="286623"/>
                </a:lnTo>
                <a:lnTo>
                  <a:pt x="5136022" y="168498"/>
                </a:lnTo>
                <a:close/>
                <a:moveTo>
                  <a:pt x="5036783" y="140538"/>
                </a:moveTo>
                <a:lnTo>
                  <a:pt x="5089202" y="123351"/>
                </a:lnTo>
                <a:lnTo>
                  <a:pt x="5121645" y="168498"/>
                </a:lnTo>
                <a:lnTo>
                  <a:pt x="5036528" y="286623"/>
                </a:lnTo>
                <a:close/>
                <a:moveTo>
                  <a:pt x="5036783" y="306246"/>
                </a:moveTo>
                <a:lnTo>
                  <a:pt x="5129025" y="177989"/>
                </a:lnTo>
                <a:lnTo>
                  <a:pt x="5221266" y="306246"/>
                </a:lnTo>
                <a:lnTo>
                  <a:pt x="5221266" y="403978"/>
                </a:lnTo>
                <a:lnTo>
                  <a:pt x="5128770" y="433990"/>
                </a:lnTo>
                <a:lnTo>
                  <a:pt x="5036528" y="403721"/>
                </a:lnTo>
                <a:close/>
                <a:moveTo>
                  <a:pt x="4973168" y="59223"/>
                </a:moveTo>
                <a:lnTo>
                  <a:pt x="5025587" y="76409"/>
                </a:lnTo>
                <a:lnTo>
                  <a:pt x="5025587" y="132201"/>
                </a:lnTo>
                <a:lnTo>
                  <a:pt x="4887288" y="177476"/>
                </a:lnTo>
                <a:close/>
                <a:moveTo>
                  <a:pt x="4720235" y="36393"/>
                </a:moveTo>
                <a:lnTo>
                  <a:pt x="4812477" y="6124"/>
                </a:lnTo>
                <a:lnTo>
                  <a:pt x="4961590" y="54990"/>
                </a:lnTo>
                <a:lnTo>
                  <a:pt x="4869476" y="183247"/>
                </a:lnTo>
                <a:lnTo>
                  <a:pt x="4777234" y="213388"/>
                </a:lnTo>
                <a:lnTo>
                  <a:pt x="4720235" y="134510"/>
                </a:lnTo>
                <a:close/>
                <a:moveTo>
                  <a:pt x="4720235" y="243913"/>
                </a:moveTo>
                <a:lnTo>
                  <a:pt x="4720235" y="154133"/>
                </a:lnTo>
                <a:lnTo>
                  <a:pt x="4772781" y="227111"/>
                </a:lnTo>
                <a:lnTo>
                  <a:pt x="4858025" y="199280"/>
                </a:lnTo>
                <a:lnTo>
                  <a:pt x="4805352" y="272258"/>
                </a:lnTo>
                <a:lnTo>
                  <a:pt x="4857898" y="345236"/>
                </a:lnTo>
                <a:lnTo>
                  <a:pt x="4772781" y="317404"/>
                </a:lnTo>
                <a:lnTo>
                  <a:pt x="4720235" y="390383"/>
                </a:lnTo>
                <a:lnTo>
                  <a:pt x="4720235" y="300603"/>
                </a:lnTo>
                <a:lnTo>
                  <a:pt x="4634991" y="272771"/>
                </a:lnTo>
                <a:close/>
                <a:moveTo>
                  <a:pt x="4524301" y="137844"/>
                </a:moveTo>
                <a:lnTo>
                  <a:pt x="4524301" y="137844"/>
                </a:lnTo>
                <a:lnTo>
                  <a:pt x="4616543" y="9587"/>
                </a:lnTo>
                <a:lnTo>
                  <a:pt x="4708784" y="137844"/>
                </a:lnTo>
                <a:lnTo>
                  <a:pt x="4708784" y="235576"/>
                </a:lnTo>
                <a:lnTo>
                  <a:pt x="4616543" y="265717"/>
                </a:lnTo>
                <a:lnTo>
                  <a:pt x="4524301" y="235576"/>
                </a:lnTo>
                <a:close/>
                <a:moveTo>
                  <a:pt x="4419972" y="6509"/>
                </a:moveTo>
                <a:lnTo>
                  <a:pt x="4512214" y="36393"/>
                </a:lnTo>
                <a:lnTo>
                  <a:pt x="4512214" y="134125"/>
                </a:lnTo>
                <a:lnTo>
                  <a:pt x="4455215" y="213131"/>
                </a:lnTo>
                <a:lnTo>
                  <a:pt x="4362973" y="182991"/>
                </a:lnTo>
                <a:lnTo>
                  <a:pt x="4270732" y="54734"/>
                </a:lnTo>
                <a:close/>
                <a:moveTo>
                  <a:pt x="4206735" y="76409"/>
                </a:moveTo>
                <a:lnTo>
                  <a:pt x="4259281" y="59223"/>
                </a:lnTo>
                <a:lnTo>
                  <a:pt x="4344398" y="177476"/>
                </a:lnTo>
                <a:lnTo>
                  <a:pt x="4206735" y="132329"/>
                </a:lnTo>
                <a:close/>
                <a:moveTo>
                  <a:pt x="4206735" y="144257"/>
                </a:moveTo>
                <a:lnTo>
                  <a:pt x="4355848" y="193251"/>
                </a:lnTo>
                <a:lnTo>
                  <a:pt x="4412847" y="272258"/>
                </a:lnTo>
                <a:lnTo>
                  <a:pt x="4355976" y="351264"/>
                </a:lnTo>
                <a:lnTo>
                  <a:pt x="4355976" y="351264"/>
                </a:lnTo>
                <a:lnTo>
                  <a:pt x="4263861" y="381405"/>
                </a:lnTo>
                <a:lnTo>
                  <a:pt x="4206862" y="302398"/>
                </a:lnTo>
                <a:close/>
                <a:moveTo>
                  <a:pt x="4206735" y="412315"/>
                </a:moveTo>
                <a:lnTo>
                  <a:pt x="4206735" y="322535"/>
                </a:lnTo>
                <a:lnTo>
                  <a:pt x="4259281" y="395513"/>
                </a:lnTo>
                <a:lnTo>
                  <a:pt x="4344398" y="367681"/>
                </a:lnTo>
                <a:lnTo>
                  <a:pt x="4291852" y="440531"/>
                </a:lnTo>
                <a:lnTo>
                  <a:pt x="4344525" y="513638"/>
                </a:lnTo>
                <a:lnTo>
                  <a:pt x="4259281" y="485293"/>
                </a:lnTo>
                <a:lnTo>
                  <a:pt x="4206735" y="558271"/>
                </a:lnTo>
                <a:lnTo>
                  <a:pt x="4206735" y="468491"/>
                </a:lnTo>
                <a:lnTo>
                  <a:pt x="4122254" y="440275"/>
                </a:lnTo>
                <a:close/>
                <a:moveTo>
                  <a:pt x="4143120" y="123351"/>
                </a:moveTo>
                <a:lnTo>
                  <a:pt x="4195793" y="140538"/>
                </a:lnTo>
                <a:lnTo>
                  <a:pt x="4195793" y="286623"/>
                </a:lnTo>
                <a:lnTo>
                  <a:pt x="4110676" y="168498"/>
                </a:lnTo>
                <a:close/>
                <a:moveTo>
                  <a:pt x="4011310" y="140538"/>
                </a:moveTo>
                <a:lnTo>
                  <a:pt x="4063983" y="123351"/>
                </a:lnTo>
                <a:lnTo>
                  <a:pt x="4096426" y="168498"/>
                </a:lnTo>
                <a:lnTo>
                  <a:pt x="4011310" y="286623"/>
                </a:lnTo>
                <a:close/>
                <a:moveTo>
                  <a:pt x="4011310" y="306246"/>
                </a:moveTo>
                <a:lnTo>
                  <a:pt x="4103551" y="177989"/>
                </a:lnTo>
                <a:lnTo>
                  <a:pt x="4195793" y="306246"/>
                </a:lnTo>
                <a:lnTo>
                  <a:pt x="4195793" y="403978"/>
                </a:lnTo>
                <a:lnTo>
                  <a:pt x="4103042" y="433990"/>
                </a:lnTo>
                <a:lnTo>
                  <a:pt x="4010801" y="403721"/>
                </a:lnTo>
                <a:close/>
                <a:moveTo>
                  <a:pt x="3947695" y="59223"/>
                </a:moveTo>
                <a:lnTo>
                  <a:pt x="4000368" y="76409"/>
                </a:lnTo>
                <a:lnTo>
                  <a:pt x="4000368" y="132201"/>
                </a:lnTo>
                <a:lnTo>
                  <a:pt x="3861560" y="177476"/>
                </a:lnTo>
                <a:close/>
                <a:moveTo>
                  <a:pt x="3693871" y="36393"/>
                </a:moveTo>
                <a:lnTo>
                  <a:pt x="3786113" y="6124"/>
                </a:lnTo>
                <a:lnTo>
                  <a:pt x="3935226" y="54990"/>
                </a:lnTo>
                <a:lnTo>
                  <a:pt x="3843112" y="183247"/>
                </a:lnTo>
                <a:lnTo>
                  <a:pt x="3750870" y="213388"/>
                </a:lnTo>
                <a:lnTo>
                  <a:pt x="3693871" y="134381"/>
                </a:lnTo>
                <a:close/>
                <a:moveTo>
                  <a:pt x="3693871" y="243913"/>
                </a:moveTo>
                <a:lnTo>
                  <a:pt x="3693871" y="154133"/>
                </a:lnTo>
                <a:lnTo>
                  <a:pt x="3746417" y="227111"/>
                </a:lnTo>
                <a:lnTo>
                  <a:pt x="3831661" y="199280"/>
                </a:lnTo>
                <a:lnTo>
                  <a:pt x="3778733" y="272258"/>
                </a:lnTo>
                <a:lnTo>
                  <a:pt x="3831407" y="345236"/>
                </a:lnTo>
                <a:lnTo>
                  <a:pt x="3746163" y="317404"/>
                </a:lnTo>
                <a:lnTo>
                  <a:pt x="3693617" y="390383"/>
                </a:lnTo>
                <a:lnTo>
                  <a:pt x="3693617" y="300603"/>
                </a:lnTo>
                <a:lnTo>
                  <a:pt x="3608500" y="272771"/>
                </a:lnTo>
                <a:close/>
                <a:moveTo>
                  <a:pt x="3497937" y="137844"/>
                </a:moveTo>
                <a:lnTo>
                  <a:pt x="3497937" y="137844"/>
                </a:lnTo>
                <a:lnTo>
                  <a:pt x="3590179" y="9587"/>
                </a:lnTo>
                <a:lnTo>
                  <a:pt x="3682420" y="137844"/>
                </a:lnTo>
                <a:lnTo>
                  <a:pt x="3682420" y="235576"/>
                </a:lnTo>
                <a:lnTo>
                  <a:pt x="3590179" y="265717"/>
                </a:lnTo>
                <a:lnTo>
                  <a:pt x="3497937" y="235576"/>
                </a:lnTo>
                <a:close/>
                <a:moveTo>
                  <a:pt x="3394245" y="6124"/>
                </a:moveTo>
                <a:lnTo>
                  <a:pt x="3486105" y="36393"/>
                </a:lnTo>
                <a:lnTo>
                  <a:pt x="3486105" y="134125"/>
                </a:lnTo>
                <a:lnTo>
                  <a:pt x="3429105" y="213131"/>
                </a:lnTo>
                <a:lnTo>
                  <a:pt x="3336864" y="182991"/>
                </a:lnTo>
                <a:lnTo>
                  <a:pt x="3244622" y="54734"/>
                </a:lnTo>
                <a:close/>
                <a:moveTo>
                  <a:pt x="3180753" y="76409"/>
                </a:moveTo>
                <a:lnTo>
                  <a:pt x="3233299" y="59223"/>
                </a:lnTo>
                <a:lnTo>
                  <a:pt x="3318543" y="177348"/>
                </a:lnTo>
                <a:lnTo>
                  <a:pt x="3180753" y="132201"/>
                </a:lnTo>
                <a:close/>
                <a:moveTo>
                  <a:pt x="3180753" y="144257"/>
                </a:moveTo>
                <a:lnTo>
                  <a:pt x="3329994" y="193251"/>
                </a:lnTo>
                <a:lnTo>
                  <a:pt x="3386992" y="272258"/>
                </a:lnTo>
                <a:lnTo>
                  <a:pt x="3329994" y="351264"/>
                </a:lnTo>
                <a:lnTo>
                  <a:pt x="3329994" y="351264"/>
                </a:lnTo>
                <a:lnTo>
                  <a:pt x="3237879" y="381405"/>
                </a:lnTo>
                <a:lnTo>
                  <a:pt x="3180753" y="302527"/>
                </a:lnTo>
                <a:close/>
                <a:moveTo>
                  <a:pt x="3180753" y="412315"/>
                </a:moveTo>
                <a:lnTo>
                  <a:pt x="3180753" y="322535"/>
                </a:lnTo>
                <a:lnTo>
                  <a:pt x="3233553" y="395513"/>
                </a:lnTo>
                <a:lnTo>
                  <a:pt x="3318670" y="367681"/>
                </a:lnTo>
                <a:lnTo>
                  <a:pt x="3266124" y="440531"/>
                </a:lnTo>
                <a:lnTo>
                  <a:pt x="3318797" y="513638"/>
                </a:lnTo>
                <a:lnTo>
                  <a:pt x="3233681" y="485293"/>
                </a:lnTo>
                <a:lnTo>
                  <a:pt x="3180753" y="558271"/>
                </a:lnTo>
                <a:lnTo>
                  <a:pt x="3180753" y="468491"/>
                </a:lnTo>
                <a:lnTo>
                  <a:pt x="3095636" y="440660"/>
                </a:lnTo>
                <a:close/>
                <a:moveTo>
                  <a:pt x="3117138" y="123351"/>
                </a:moveTo>
                <a:lnTo>
                  <a:pt x="3169811" y="140538"/>
                </a:lnTo>
                <a:lnTo>
                  <a:pt x="3169811" y="286623"/>
                </a:lnTo>
                <a:lnTo>
                  <a:pt x="3084694" y="168498"/>
                </a:lnTo>
                <a:close/>
                <a:moveTo>
                  <a:pt x="2985328" y="140538"/>
                </a:moveTo>
                <a:lnTo>
                  <a:pt x="3038001" y="123351"/>
                </a:lnTo>
                <a:lnTo>
                  <a:pt x="3070445" y="168498"/>
                </a:lnTo>
                <a:lnTo>
                  <a:pt x="2985328" y="286623"/>
                </a:lnTo>
                <a:close/>
                <a:moveTo>
                  <a:pt x="2985328" y="306246"/>
                </a:moveTo>
                <a:lnTo>
                  <a:pt x="3077569" y="177989"/>
                </a:lnTo>
                <a:lnTo>
                  <a:pt x="3169811" y="306246"/>
                </a:lnTo>
                <a:lnTo>
                  <a:pt x="3169811" y="403978"/>
                </a:lnTo>
                <a:lnTo>
                  <a:pt x="3077315" y="433990"/>
                </a:lnTo>
                <a:lnTo>
                  <a:pt x="2985073" y="403721"/>
                </a:lnTo>
                <a:close/>
                <a:moveTo>
                  <a:pt x="2921713" y="59223"/>
                </a:moveTo>
                <a:lnTo>
                  <a:pt x="2974259" y="76409"/>
                </a:lnTo>
                <a:lnTo>
                  <a:pt x="2974259" y="132201"/>
                </a:lnTo>
                <a:lnTo>
                  <a:pt x="2835833" y="177476"/>
                </a:lnTo>
                <a:close/>
                <a:moveTo>
                  <a:pt x="2668144" y="36393"/>
                </a:moveTo>
                <a:lnTo>
                  <a:pt x="2760894" y="6509"/>
                </a:lnTo>
                <a:lnTo>
                  <a:pt x="2910135" y="55375"/>
                </a:lnTo>
                <a:lnTo>
                  <a:pt x="2817893" y="183632"/>
                </a:lnTo>
                <a:lnTo>
                  <a:pt x="2725651" y="213773"/>
                </a:lnTo>
                <a:lnTo>
                  <a:pt x="2668652" y="134766"/>
                </a:lnTo>
                <a:close/>
                <a:moveTo>
                  <a:pt x="2668144" y="243913"/>
                </a:moveTo>
                <a:lnTo>
                  <a:pt x="2668144" y="154133"/>
                </a:lnTo>
                <a:lnTo>
                  <a:pt x="2720817" y="227111"/>
                </a:lnTo>
                <a:lnTo>
                  <a:pt x="2805933" y="199280"/>
                </a:lnTo>
                <a:lnTo>
                  <a:pt x="2753260" y="272258"/>
                </a:lnTo>
                <a:lnTo>
                  <a:pt x="2805933" y="345236"/>
                </a:lnTo>
                <a:lnTo>
                  <a:pt x="2720689" y="317404"/>
                </a:lnTo>
                <a:lnTo>
                  <a:pt x="2668144" y="390383"/>
                </a:lnTo>
                <a:lnTo>
                  <a:pt x="2668144" y="300603"/>
                </a:lnTo>
                <a:lnTo>
                  <a:pt x="2582772" y="272258"/>
                </a:lnTo>
                <a:close/>
                <a:moveTo>
                  <a:pt x="2472209" y="137844"/>
                </a:moveTo>
                <a:lnTo>
                  <a:pt x="2472209" y="137844"/>
                </a:lnTo>
                <a:lnTo>
                  <a:pt x="2564451" y="9587"/>
                </a:lnTo>
                <a:lnTo>
                  <a:pt x="2656693" y="137844"/>
                </a:lnTo>
                <a:lnTo>
                  <a:pt x="2656693" y="235576"/>
                </a:lnTo>
                <a:lnTo>
                  <a:pt x="2564451" y="265717"/>
                </a:lnTo>
                <a:lnTo>
                  <a:pt x="2472209" y="235576"/>
                </a:lnTo>
                <a:close/>
                <a:moveTo>
                  <a:pt x="2368517" y="6124"/>
                </a:moveTo>
                <a:lnTo>
                  <a:pt x="2460759" y="36393"/>
                </a:lnTo>
                <a:lnTo>
                  <a:pt x="2460759" y="134125"/>
                </a:lnTo>
                <a:lnTo>
                  <a:pt x="2403760" y="213131"/>
                </a:lnTo>
                <a:lnTo>
                  <a:pt x="2311518" y="182991"/>
                </a:lnTo>
                <a:lnTo>
                  <a:pt x="2219404" y="54734"/>
                </a:lnTo>
                <a:close/>
                <a:moveTo>
                  <a:pt x="2155280" y="76409"/>
                </a:moveTo>
                <a:lnTo>
                  <a:pt x="2207953" y="59223"/>
                </a:lnTo>
                <a:lnTo>
                  <a:pt x="2293070" y="177476"/>
                </a:lnTo>
                <a:lnTo>
                  <a:pt x="2155280" y="132201"/>
                </a:lnTo>
                <a:close/>
                <a:moveTo>
                  <a:pt x="2155280" y="144257"/>
                </a:moveTo>
                <a:lnTo>
                  <a:pt x="2304521" y="193251"/>
                </a:lnTo>
                <a:lnTo>
                  <a:pt x="2361519" y="272258"/>
                </a:lnTo>
                <a:lnTo>
                  <a:pt x="2304521" y="351264"/>
                </a:lnTo>
                <a:lnTo>
                  <a:pt x="2304521" y="351264"/>
                </a:lnTo>
                <a:lnTo>
                  <a:pt x="2212279" y="381405"/>
                </a:lnTo>
                <a:lnTo>
                  <a:pt x="2155280" y="302398"/>
                </a:lnTo>
                <a:close/>
                <a:moveTo>
                  <a:pt x="2155280" y="412315"/>
                </a:moveTo>
                <a:lnTo>
                  <a:pt x="2155280" y="322535"/>
                </a:lnTo>
                <a:lnTo>
                  <a:pt x="2207953" y="395513"/>
                </a:lnTo>
                <a:lnTo>
                  <a:pt x="2293070" y="367681"/>
                </a:lnTo>
                <a:lnTo>
                  <a:pt x="2240397" y="440531"/>
                </a:lnTo>
                <a:lnTo>
                  <a:pt x="2293070" y="513638"/>
                </a:lnTo>
                <a:lnTo>
                  <a:pt x="2207953" y="485293"/>
                </a:lnTo>
                <a:lnTo>
                  <a:pt x="2155280" y="558271"/>
                </a:lnTo>
                <a:lnTo>
                  <a:pt x="2155280" y="468491"/>
                </a:lnTo>
                <a:lnTo>
                  <a:pt x="2070163" y="440660"/>
                </a:lnTo>
                <a:close/>
                <a:moveTo>
                  <a:pt x="2091665" y="123351"/>
                </a:moveTo>
                <a:lnTo>
                  <a:pt x="2144338" y="140538"/>
                </a:lnTo>
                <a:lnTo>
                  <a:pt x="2144338" y="286623"/>
                </a:lnTo>
                <a:lnTo>
                  <a:pt x="2059221" y="168498"/>
                </a:lnTo>
                <a:close/>
                <a:moveTo>
                  <a:pt x="1959346" y="140538"/>
                </a:moveTo>
                <a:lnTo>
                  <a:pt x="2012019" y="123351"/>
                </a:lnTo>
                <a:lnTo>
                  <a:pt x="2044590" y="168498"/>
                </a:lnTo>
                <a:lnTo>
                  <a:pt x="1959346" y="286623"/>
                </a:lnTo>
                <a:close/>
                <a:moveTo>
                  <a:pt x="1959346" y="305733"/>
                </a:moveTo>
                <a:lnTo>
                  <a:pt x="2051587" y="177476"/>
                </a:lnTo>
                <a:lnTo>
                  <a:pt x="2143829" y="305733"/>
                </a:lnTo>
                <a:lnTo>
                  <a:pt x="2143829" y="403465"/>
                </a:lnTo>
                <a:lnTo>
                  <a:pt x="2051587" y="433990"/>
                </a:lnTo>
                <a:lnTo>
                  <a:pt x="1959346" y="403978"/>
                </a:lnTo>
                <a:close/>
                <a:moveTo>
                  <a:pt x="1895731" y="58710"/>
                </a:moveTo>
                <a:lnTo>
                  <a:pt x="1948277" y="75896"/>
                </a:lnTo>
                <a:lnTo>
                  <a:pt x="1948277" y="131688"/>
                </a:lnTo>
                <a:lnTo>
                  <a:pt x="1810232" y="177476"/>
                </a:lnTo>
                <a:close/>
                <a:moveTo>
                  <a:pt x="1642416" y="36393"/>
                </a:moveTo>
                <a:lnTo>
                  <a:pt x="1734658" y="6124"/>
                </a:lnTo>
                <a:lnTo>
                  <a:pt x="1883898" y="54990"/>
                </a:lnTo>
                <a:lnTo>
                  <a:pt x="1791657" y="183247"/>
                </a:lnTo>
                <a:lnTo>
                  <a:pt x="1699415" y="213388"/>
                </a:lnTo>
                <a:lnTo>
                  <a:pt x="1642416" y="134381"/>
                </a:lnTo>
                <a:close/>
                <a:moveTo>
                  <a:pt x="1642416" y="243913"/>
                </a:moveTo>
                <a:lnTo>
                  <a:pt x="1642416" y="154133"/>
                </a:lnTo>
                <a:lnTo>
                  <a:pt x="1695089" y="227111"/>
                </a:lnTo>
                <a:lnTo>
                  <a:pt x="1780206" y="199280"/>
                </a:lnTo>
                <a:lnTo>
                  <a:pt x="1727533" y="272258"/>
                </a:lnTo>
                <a:lnTo>
                  <a:pt x="1780206" y="345236"/>
                </a:lnTo>
                <a:lnTo>
                  <a:pt x="1695089" y="317404"/>
                </a:lnTo>
                <a:lnTo>
                  <a:pt x="1642416" y="390383"/>
                </a:lnTo>
                <a:lnTo>
                  <a:pt x="1642416" y="300603"/>
                </a:lnTo>
                <a:lnTo>
                  <a:pt x="1557299" y="272771"/>
                </a:lnTo>
                <a:close/>
                <a:moveTo>
                  <a:pt x="1446482" y="137844"/>
                </a:moveTo>
                <a:lnTo>
                  <a:pt x="1446482" y="137844"/>
                </a:lnTo>
                <a:lnTo>
                  <a:pt x="1538724" y="9587"/>
                </a:lnTo>
                <a:lnTo>
                  <a:pt x="1630965" y="137844"/>
                </a:lnTo>
                <a:lnTo>
                  <a:pt x="1630965" y="235576"/>
                </a:lnTo>
                <a:lnTo>
                  <a:pt x="1538724" y="265717"/>
                </a:lnTo>
                <a:lnTo>
                  <a:pt x="1446482" y="235576"/>
                </a:lnTo>
                <a:close/>
                <a:moveTo>
                  <a:pt x="1342917" y="6124"/>
                </a:moveTo>
                <a:lnTo>
                  <a:pt x="1435031" y="36393"/>
                </a:lnTo>
                <a:lnTo>
                  <a:pt x="1435031" y="134125"/>
                </a:lnTo>
                <a:lnTo>
                  <a:pt x="1378032" y="213131"/>
                </a:lnTo>
                <a:lnTo>
                  <a:pt x="1285918" y="182991"/>
                </a:lnTo>
                <a:lnTo>
                  <a:pt x="1193676" y="54734"/>
                </a:lnTo>
                <a:close/>
                <a:moveTo>
                  <a:pt x="1129552" y="76409"/>
                </a:moveTo>
                <a:lnTo>
                  <a:pt x="1182225" y="59223"/>
                </a:lnTo>
                <a:lnTo>
                  <a:pt x="1267342" y="177476"/>
                </a:lnTo>
                <a:lnTo>
                  <a:pt x="1129552" y="132201"/>
                </a:lnTo>
                <a:close/>
                <a:moveTo>
                  <a:pt x="1129552" y="144257"/>
                </a:moveTo>
                <a:lnTo>
                  <a:pt x="1278793" y="193251"/>
                </a:lnTo>
                <a:lnTo>
                  <a:pt x="1335919" y="272258"/>
                </a:lnTo>
                <a:lnTo>
                  <a:pt x="1278920" y="351264"/>
                </a:lnTo>
                <a:lnTo>
                  <a:pt x="1278920" y="351264"/>
                </a:lnTo>
                <a:lnTo>
                  <a:pt x="1186678" y="381405"/>
                </a:lnTo>
                <a:lnTo>
                  <a:pt x="1129679" y="302398"/>
                </a:lnTo>
                <a:close/>
                <a:moveTo>
                  <a:pt x="1129552" y="412315"/>
                </a:moveTo>
                <a:lnTo>
                  <a:pt x="1129552" y="322535"/>
                </a:lnTo>
                <a:lnTo>
                  <a:pt x="1182225" y="395513"/>
                </a:lnTo>
                <a:lnTo>
                  <a:pt x="1267342" y="367681"/>
                </a:lnTo>
                <a:lnTo>
                  <a:pt x="1214796" y="440531"/>
                </a:lnTo>
                <a:lnTo>
                  <a:pt x="1267342" y="513638"/>
                </a:lnTo>
                <a:lnTo>
                  <a:pt x="1182225" y="485293"/>
                </a:lnTo>
                <a:lnTo>
                  <a:pt x="1129679" y="558271"/>
                </a:lnTo>
                <a:lnTo>
                  <a:pt x="1129679" y="468491"/>
                </a:lnTo>
                <a:lnTo>
                  <a:pt x="1044435" y="440660"/>
                </a:lnTo>
                <a:close/>
                <a:moveTo>
                  <a:pt x="1065937" y="123351"/>
                </a:moveTo>
                <a:lnTo>
                  <a:pt x="1118483" y="140538"/>
                </a:lnTo>
                <a:lnTo>
                  <a:pt x="1118483" y="286623"/>
                </a:lnTo>
                <a:lnTo>
                  <a:pt x="1032985" y="168498"/>
                </a:lnTo>
                <a:close/>
                <a:moveTo>
                  <a:pt x="933745" y="140538"/>
                </a:moveTo>
                <a:lnTo>
                  <a:pt x="986291" y="123351"/>
                </a:lnTo>
                <a:lnTo>
                  <a:pt x="1018862" y="168498"/>
                </a:lnTo>
                <a:lnTo>
                  <a:pt x="933745" y="286623"/>
                </a:lnTo>
                <a:close/>
                <a:moveTo>
                  <a:pt x="933745" y="306246"/>
                </a:moveTo>
                <a:lnTo>
                  <a:pt x="1025860" y="177989"/>
                </a:lnTo>
                <a:lnTo>
                  <a:pt x="1118101" y="306246"/>
                </a:lnTo>
                <a:lnTo>
                  <a:pt x="1118101" y="403978"/>
                </a:lnTo>
                <a:lnTo>
                  <a:pt x="1025860" y="433990"/>
                </a:lnTo>
                <a:lnTo>
                  <a:pt x="933745" y="403721"/>
                </a:lnTo>
                <a:close/>
                <a:moveTo>
                  <a:pt x="870130" y="59223"/>
                </a:moveTo>
                <a:lnTo>
                  <a:pt x="922804" y="76409"/>
                </a:lnTo>
                <a:lnTo>
                  <a:pt x="922804" y="132201"/>
                </a:lnTo>
                <a:lnTo>
                  <a:pt x="784505" y="177476"/>
                </a:lnTo>
                <a:close/>
                <a:moveTo>
                  <a:pt x="616688" y="36393"/>
                </a:moveTo>
                <a:lnTo>
                  <a:pt x="708930" y="6124"/>
                </a:lnTo>
                <a:lnTo>
                  <a:pt x="858171" y="54990"/>
                </a:lnTo>
                <a:lnTo>
                  <a:pt x="765929" y="183247"/>
                </a:lnTo>
                <a:lnTo>
                  <a:pt x="674324" y="213516"/>
                </a:lnTo>
                <a:lnTo>
                  <a:pt x="617325" y="134510"/>
                </a:lnTo>
                <a:close/>
                <a:moveTo>
                  <a:pt x="616688" y="243913"/>
                </a:moveTo>
                <a:lnTo>
                  <a:pt x="616688" y="154133"/>
                </a:lnTo>
                <a:lnTo>
                  <a:pt x="669362" y="227111"/>
                </a:lnTo>
                <a:lnTo>
                  <a:pt x="754478" y="199280"/>
                </a:lnTo>
                <a:lnTo>
                  <a:pt x="701932" y="272258"/>
                </a:lnTo>
                <a:lnTo>
                  <a:pt x="754478" y="345236"/>
                </a:lnTo>
                <a:lnTo>
                  <a:pt x="669362" y="317404"/>
                </a:lnTo>
                <a:lnTo>
                  <a:pt x="616688" y="390383"/>
                </a:lnTo>
                <a:lnTo>
                  <a:pt x="616688" y="300603"/>
                </a:lnTo>
                <a:lnTo>
                  <a:pt x="531572" y="272771"/>
                </a:lnTo>
                <a:close/>
                <a:moveTo>
                  <a:pt x="420882" y="138229"/>
                </a:moveTo>
                <a:lnTo>
                  <a:pt x="420882" y="138229"/>
                </a:lnTo>
                <a:lnTo>
                  <a:pt x="512996" y="9972"/>
                </a:lnTo>
                <a:lnTo>
                  <a:pt x="605238" y="138229"/>
                </a:lnTo>
                <a:lnTo>
                  <a:pt x="605238" y="235961"/>
                </a:lnTo>
                <a:lnTo>
                  <a:pt x="512996" y="266102"/>
                </a:lnTo>
                <a:lnTo>
                  <a:pt x="420882" y="235961"/>
                </a:lnTo>
                <a:close/>
                <a:moveTo>
                  <a:pt x="317189" y="6509"/>
                </a:moveTo>
                <a:lnTo>
                  <a:pt x="409431" y="36393"/>
                </a:lnTo>
                <a:lnTo>
                  <a:pt x="409431" y="134125"/>
                </a:lnTo>
                <a:lnTo>
                  <a:pt x="352432" y="213516"/>
                </a:lnTo>
                <a:lnTo>
                  <a:pt x="260190" y="183376"/>
                </a:lnTo>
                <a:lnTo>
                  <a:pt x="167948" y="55118"/>
                </a:lnTo>
                <a:close/>
                <a:moveTo>
                  <a:pt x="103825" y="76409"/>
                </a:moveTo>
                <a:lnTo>
                  <a:pt x="156498" y="59223"/>
                </a:lnTo>
                <a:lnTo>
                  <a:pt x="241742" y="177476"/>
                </a:lnTo>
                <a:lnTo>
                  <a:pt x="103825" y="132201"/>
                </a:lnTo>
                <a:close/>
                <a:moveTo>
                  <a:pt x="103825" y="144257"/>
                </a:moveTo>
                <a:lnTo>
                  <a:pt x="253065" y="193251"/>
                </a:lnTo>
                <a:lnTo>
                  <a:pt x="310064" y="272258"/>
                </a:lnTo>
                <a:lnTo>
                  <a:pt x="253193" y="351264"/>
                </a:lnTo>
                <a:lnTo>
                  <a:pt x="253193" y="351264"/>
                </a:lnTo>
                <a:lnTo>
                  <a:pt x="160824" y="381533"/>
                </a:lnTo>
                <a:lnTo>
                  <a:pt x="103825" y="302527"/>
                </a:lnTo>
                <a:close/>
                <a:moveTo>
                  <a:pt x="7257" y="168498"/>
                </a:moveTo>
                <a:lnTo>
                  <a:pt x="39828" y="123351"/>
                </a:lnTo>
                <a:lnTo>
                  <a:pt x="92374" y="140538"/>
                </a:lnTo>
                <a:lnTo>
                  <a:pt x="92374" y="286623"/>
                </a:lnTo>
                <a:close/>
                <a:moveTo>
                  <a:pt x="18708" y="440275"/>
                </a:moveTo>
                <a:lnTo>
                  <a:pt x="103825" y="412315"/>
                </a:lnTo>
                <a:lnTo>
                  <a:pt x="103825" y="322535"/>
                </a:lnTo>
                <a:lnTo>
                  <a:pt x="156498" y="395513"/>
                </a:lnTo>
                <a:lnTo>
                  <a:pt x="241742" y="367296"/>
                </a:lnTo>
                <a:lnTo>
                  <a:pt x="189069" y="440147"/>
                </a:lnTo>
                <a:lnTo>
                  <a:pt x="241742" y="513253"/>
                </a:lnTo>
                <a:lnTo>
                  <a:pt x="156498" y="485293"/>
                </a:lnTo>
                <a:lnTo>
                  <a:pt x="103952" y="558271"/>
                </a:lnTo>
                <a:lnTo>
                  <a:pt x="103952" y="468491"/>
                </a:lnTo>
                <a:close/>
                <a:moveTo>
                  <a:pt x="7257" y="711924"/>
                </a:moveTo>
                <a:lnTo>
                  <a:pt x="92374" y="593927"/>
                </a:lnTo>
                <a:lnTo>
                  <a:pt x="92374" y="683707"/>
                </a:lnTo>
                <a:lnTo>
                  <a:pt x="178127" y="711924"/>
                </a:lnTo>
                <a:lnTo>
                  <a:pt x="92883" y="739884"/>
                </a:lnTo>
                <a:lnTo>
                  <a:pt x="92883" y="829664"/>
                </a:lnTo>
                <a:close/>
                <a:moveTo>
                  <a:pt x="18708" y="983701"/>
                </a:moveTo>
                <a:lnTo>
                  <a:pt x="103825" y="955869"/>
                </a:lnTo>
                <a:lnTo>
                  <a:pt x="103825" y="866089"/>
                </a:lnTo>
                <a:lnTo>
                  <a:pt x="156498" y="939195"/>
                </a:lnTo>
                <a:lnTo>
                  <a:pt x="241742" y="910722"/>
                </a:lnTo>
                <a:lnTo>
                  <a:pt x="189196" y="983829"/>
                </a:lnTo>
                <a:lnTo>
                  <a:pt x="241742" y="1056679"/>
                </a:lnTo>
                <a:lnTo>
                  <a:pt x="156498" y="1028847"/>
                </a:lnTo>
                <a:lnTo>
                  <a:pt x="103825" y="1101826"/>
                </a:lnTo>
                <a:lnTo>
                  <a:pt x="103825" y="1012045"/>
                </a:lnTo>
                <a:close/>
                <a:moveTo>
                  <a:pt x="103825" y="1347566"/>
                </a:moveTo>
                <a:lnTo>
                  <a:pt x="103825" y="1291775"/>
                </a:lnTo>
                <a:lnTo>
                  <a:pt x="241742" y="1246628"/>
                </a:lnTo>
                <a:lnTo>
                  <a:pt x="156498" y="1364753"/>
                </a:lnTo>
                <a:close/>
                <a:moveTo>
                  <a:pt x="128380" y="1423495"/>
                </a:moveTo>
                <a:lnTo>
                  <a:pt x="128380" y="1423495"/>
                </a:lnTo>
                <a:lnTo>
                  <a:pt x="160824" y="1378476"/>
                </a:lnTo>
                <a:lnTo>
                  <a:pt x="298486" y="1423495"/>
                </a:lnTo>
                <a:lnTo>
                  <a:pt x="298486" y="1423495"/>
                </a:lnTo>
                <a:lnTo>
                  <a:pt x="160824" y="1468641"/>
                </a:lnTo>
                <a:close/>
                <a:moveTo>
                  <a:pt x="103825" y="1499423"/>
                </a:moveTo>
                <a:lnTo>
                  <a:pt x="156498" y="1482236"/>
                </a:lnTo>
                <a:lnTo>
                  <a:pt x="241742" y="1600361"/>
                </a:lnTo>
                <a:lnTo>
                  <a:pt x="103825" y="1555215"/>
                </a:lnTo>
                <a:close/>
                <a:moveTo>
                  <a:pt x="103825" y="1567271"/>
                </a:moveTo>
                <a:lnTo>
                  <a:pt x="253065" y="1616137"/>
                </a:lnTo>
                <a:lnTo>
                  <a:pt x="310064" y="1695272"/>
                </a:lnTo>
                <a:lnTo>
                  <a:pt x="253193" y="1774278"/>
                </a:lnTo>
                <a:lnTo>
                  <a:pt x="253193" y="1774278"/>
                </a:lnTo>
                <a:lnTo>
                  <a:pt x="160951" y="1804419"/>
                </a:lnTo>
                <a:lnTo>
                  <a:pt x="103825" y="1725540"/>
                </a:lnTo>
                <a:close/>
                <a:moveTo>
                  <a:pt x="7257" y="1591512"/>
                </a:moveTo>
                <a:lnTo>
                  <a:pt x="39828" y="1546365"/>
                </a:lnTo>
                <a:lnTo>
                  <a:pt x="92374" y="1563552"/>
                </a:lnTo>
                <a:lnTo>
                  <a:pt x="92374" y="1709637"/>
                </a:lnTo>
                <a:close/>
                <a:moveTo>
                  <a:pt x="18708" y="1863289"/>
                </a:moveTo>
                <a:lnTo>
                  <a:pt x="103825" y="1835328"/>
                </a:lnTo>
                <a:lnTo>
                  <a:pt x="103825" y="1745548"/>
                </a:lnTo>
                <a:lnTo>
                  <a:pt x="156498" y="1818527"/>
                </a:lnTo>
                <a:lnTo>
                  <a:pt x="241742" y="1790310"/>
                </a:lnTo>
                <a:lnTo>
                  <a:pt x="189196" y="1863160"/>
                </a:lnTo>
                <a:lnTo>
                  <a:pt x="241742" y="1936267"/>
                </a:lnTo>
                <a:lnTo>
                  <a:pt x="156498" y="1908948"/>
                </a:lnTo>
                <a:lnTo>
                  <a:pt x="103952" y="1981927"/>
                </a:lnTo>
                <a:lnTo>
                  <a:pt x="103952" y="1892146"/>
                </a:lnTo>
                <a:close/>
                <a:moveTo>
                  <a:pt x="7257" y="2134937"/>
                </a:moveTo>
                <a:lnTo>
                  <a:pt x="92374" y="2016941"/>
                </a:lnTo>
                <a:lnTo>
                  <a:pt x="92374" y="2106721"/>
                </a:lnTo>
                <a:lnTo>
                  <a:pt x="178127" y="2134937"/>
                </a:lnTo>
                <a:lnTo>
                  <a:pt x="92883" y="2162897"/>
                </a:lnTo>
                <a:lnTo>
                  <a:pt x="92883" y="2252678"/>
                </a:lnTo>
                <a:close/>
                <a:moveTo>
                  <a:pt x="18708" y="2406714"/>
                </a:moveTo>
                <a:lnTo>
                  <a:pt x="103825" y="2378883"/>
                </a:lnTo>
                <a:lnTo>
                  <a:pt x="103825" y="2289103"/>
                </a:lnTo>
                <a:lnTo>
                  <a:pt x="156498" y="2362209"/>
                </a:lnTo>
                <a:lnTo>
                  <a:pt x="241742" y="2333736"/>
                </a:lnTo>
                <a:lnTo>
                  <a:pt x="189196" y="2406714"/>
                </a:lnTo>
                <a:lnTo>
                  <a:pt x="241742" y="2479693"/>
                </a:lnTo>
                <a:lnTo>
                  <a:pt x="156498" y="2451861"/>
                </a:lnTo>
                <a:lnTo>
                  <a:pt x="103825" y="2524583"/>
                </a:lnTo>
                <a:lnTo>
                  <a:pt x="103825" y="2434803"/>
                </a:lnTo>
                <a:close/>
                <a:moveTo>
                  <a:pt x="103825" y="2770580"/>
                </a:moveTo>
                <a:lnTo>
                  <a:pt x="103825" y="2714788"/>
                </a:lnTo>
                <a:lnTo>
                  <a:pt x="241742" y="2669642"/>
                </a:lnTo>
                <a:lnTo>
                  <a:pt x="156498" y="2787767"/>
                </a:lnTo>
                <a:close/>
                <a:moveTo>
                  <a:pt x="128380" y="2846508"/>
                </a:moveTo>
                <a:lnTo>
                  <a:pt x="128380" y="2846508"/>
                </a:lnTo>
                <a:lnTo>
                  <a:pt x="160824" y="2801490"/>
                </a:lnTo>
                <a:lnTo>
                  <a:pt x="298486" y="2846508"/>
                </a:lnTo>
                <a:lnTo>
                  <a:pt x="298486" y="2846508"/>
                </a:lnTo>
                <a:lnTo>
                  <a:pt x="160824" y="2891655"/>
                </a:lnTo>
                <a:close/>
                <a:moveTo>
                  <a:pt x="103825" y="2922180"/>
                </a:moveTo>
                <a:lnTo>
                  <a:pt x="156498" y="2904865"/>
                </a:lnTo>
                <a:lnTo>
                  <a:pt x="241742" y="3023375"/>
                </a:lnTo>
                <a:lnTo>
                  <a:pt x="103825" y="2978228"/>
                </a:lnTo>
                <a:close/>
                <a:moveTo>
                  <a:pt x="103825" y="2990028"/>
                </a:moveTo>
                <a:lnTo>
                  <a:pt x="253065" y="3038894"/>
                </a:lnTo>
                <a:lnTo>
                  <a:pt x="310064" y="3118029"/>
                </a:lnTo>
                <a:lnTo>
                  <a:pt x="253193" y="3197035"/>
                </a:lnTo>
                <a:lnTo>
                  <a:pt x="253193" y="3197035"/>
                </a:lnTo>
                <a:lnTo>
                  <a:pt x="160951" y="3227176"/>
                </a:lnTo>
                <a:lnTo>
                  <a:pt x="103952" y="3148041"/>
                </a:lnTo>
                <a:close/>
                <a:moveTo>
                  <a:pt x="7257" y="3014269"/>
                </a:moveTo>
                <a:lnTo>
                  <a:pt x="39828" y="2969122"/>
                </a:lnTo>
                <a:lnTo>
                  <a:pt x="92374" y="2986309"/>
                </a:lnTo>
                <a:lnTo>
                  <a:pt x="92374" y="3132394"/>
                </a:lnTo>
                <a:close/>
                <a:moveTo>
                  <a:pt x="18708" y="3286046"/>
                </a:moveTo>
                <a:lnTo>
                  <a:pt x="103825" y="3258086"/>
                </a:lnTo>
                <a:lnTo>
                  <a:pt x="103825" y="3168306"/>
                </a:lnTo>
                <a:lnTo>
                  <a:pt x="156498" y="3241284"/>
                </a:lnTo>
                <a:lnTo>
                  <a:pt x="241742" y="3213324"/>
                </a:lnTo>
                <a:lnTo>
                  <a:pt x="189196" y="3286174"/>
                </a:lnTo>
                <a:lnTo>
                  <a:pt x="241742" y="3359153"/>
                </a:lnTo>
                <a:lnTo>
                  <a:pt x="156498" y="3331321"/>
                </a:lnTo>
                <a:lnTo>
                  <a:pt x="103952" y="3404299"/>
                </a:lnTo>
                <a:lnTo>
                  <a:pt x="103952" y="3314519"/>
                </a:lnTo>
                <a:close/>
                <a:moveTo>
                  <a:pt x="7257" y="3557694"/>
                </a:moveTo>
                <a:lnTo>
                  <a:pt x="92374" y="3439698"/>
                </a:lnTo>
                <a:lnTo>
                  <a:pt x="92374" y="3529478"/>
                </a:lnTo>
                <a:lnTo>
                  <a:pt x="178127" y="3557951"/>
                </a:lnTo>
                <a:lnTo>
                  <a:pt x="92883" y="3585911"/>
                </a:lnTo>
                <a:lnTo>
                  <a:pt x="92883" y="3675691"/>
                </a:lnTo>
                <a:close/>
                <a:moveTo>
                  <a:pt x="18708" y="3829471"/>
                </a:moveTo>
                <a:lnTo>
                  <a:pt x="103825" y="3801511"/>
                </a:lnTo>
                <a:lnTo>
                  <a:pt x="103825" y="3711731"/>
                </a:lnTo>
                <a:lnTo>
                  <a:pt x="156498" y="3784838"/>
                </a:lnTo>
                <a:lnTo>
                  <a:pt x="241742" y="3756750"/>
                </a:lnTo>
                <a:lnTo>
                  <a:pt x="189196" y="3829728"/>
                </a:lnTo>
                <a:lnTo>
                  <a:pt x="241742" y="3902707"/>
                </a:lnTo>
                <a:lnTo>
                  <a:pt x="156498" y="3874875"/>
                </a:lnTo>
                <a:lnTo>
                  <a:pt x="103825" y="3948238"/>
                </a:lnTo>
                <a:lnTo>
                  <a:pt x="103825" y="3858458"/>
                </a:lnTo>
                <a:close/>
                <a:moveTo>
                  <a:pt x="103825" y="4193337"/>
                </a:moveTo>
                <a:lnTo>
                  <a:pt x="103825" y="4137546"/>
                </a:lnTo>
                <a:lnTo>
                  <a:pt x="241742" y="4092656"/>
                </a:lnTo>
                <a:lnTo>
                  <a:pt x="156498" y="4210780"/>
                </a:lnTo>
                <a:close/>
                <a:moveTo>
                  <a:pt x="128380" y="4269266"/>
                </a:moveTo>
                <a:lnTo>
                  <a:pt x="128380" y="4269266"/>
                </a:lnTo>
                <a:lnTo>
                  <a:pt x="160824" y="4224247"/>
                </a:lnTo>
                <a:lnTo>
                  <a:pt x="298486" y="4268881"/>
                </a:lnTo>
                <a:lnTo>
                  <a:pt x="298486" y="4268881"/>
                </a:lnTo>
                <a:lnTo>
                  <a:pt x="160824" y="4314669"/>
                </a:lnTo>
                <a:close/>
                <a:moveTo>
                  <a:pt x="103825" y="4345835"/>
                </a:moveTo>
                <a:lnTo>
                  <a:pt x="156498" y="4328520"/>
                </a:lnTo>
                <a:lnTo>
                  <a:pt x="241742" y="4446260"/>
                </a:lnTo>
                <a:lnTo>
                  <a:pt x="103825" y="4401242"/>
                </a:lnTo>
                <a:close/>
                <a:moveTo>
                  <a:pt x="103825" y="4413683"/>
                </a:moveTo>
                <a:lnTo>
                  <a:pt x="253065" y="4462549"/>
                </a:lnTo>
                <a:lnTo>
                  <a:pt x="310064" y="4541684"/>
                </a:lnTo>
                <a:lnTo>
                  <a:pt x="253193" y="4620306"/>
                </a:lnTo>
                <a:lnTo>
                  <a:pt x="253193" y="4620306"/>
                </a:lnTo>
                <a:lnTo>
                  <a:pt x="160951" y="4650446"/>
                </a:lnTo>
                <a:lnTo>
                  <a:pt x="103952" y="4571311"/>
                </a:lnTo>
                <a:close/>
                <a:moveTo>
                  <a:pt x="7257" y="4437924"/>
                </a:moveTo>
                <a:lnTo>
                  <a:pt x="39828" y="4392777"/>
                </a:lnTo>
                <a:lnTo>
                  <a:pt x="92374" y="4409964"/>
                </a:lnTo>
                <a:lnTo>
                  <a:pt x="92374" y="4556049"/>
                </a:lnTo>
                <a:close/>
                <a:moveTo>
                  <a:pt x="18708" y="4709701"/>
                </a:moveTo>
                <a:lnTo>
                  <a:pt x="103825" y="4681741"/>
                </a:lnTo>
                <a:lnTo>
                  <a:pt x="103825" y="4591961"/>
                </a:lnTo>
                <a:lnTo>
                  <a:pt x="156498" y="4664939"/>
                </a:lnTo>
                <a:lnTo>
                  <a:pt x="241742" y="4636210"/>
                </a:lnTo>
                <a:lnTo>
                  <a:pt x="189196" y="4709188"/>
                </a:lnTo>
                <a:lnTo>
                  <a:pt x="241742" y="4781910"/>
                </a:lnTo>
                <a:lnTo>
                  <a:pt x="156498" y="4754335"/>
                </a:lnTo>
                <a:lnTo>
                  <a:pt x="103952" y="4827313"/>
                </a:lnTo>
                <a:lnTo>
                  <a:pt x="103952" y="4737533"/>
                </a:lnTo>
                <a:close/>
                <a:moveTo>
                  <a:pt x="7257" y="4981350"/>
                </a:moveTo>
                <a:lnTo>
                  <a:pt x="92374" y="4863353"/>
                </a:lnTo>
                <a:lnTo>
                  <a:pt x="92374" y="4953133"/>
                </a:lnTo>
                <a:lnTo>
                  <a:pt x="178127" y="4980965"/>
                </a:lnTo>
                <a:lnTo>
                  <a:pt x="92883" y="5008925"/>
                </a:lnTo>
                <a:lnTo>
                  <a:pt x="92883" y="5098705"/>
                </a:lnTo>
                <a:close/>
                <a:moveTo>
                  <a:pt x="18708" y="5253127"/>
                </a:moveTo>
                <a:lnTo>
                  <a:pt x="103825" y="5225167"/>
                </a:lnTo>
                <a:lnTo>
                  <a:pt x="103825" y="5135387"/>
                </a:lnTo>
                <a:lnTo>
                  <a:pt x="156498" y="5208493"/>
                </a:lnTo>
                <a:lnTo>
                  <a:pt x="241742" y="5179507"/>
                </a:lnTo>
                <a:lnTo>
                  <a:pt x="189196" y="5252485"/>
                </a:lnTo>
                <a:lnTo>
                  <a:pt x="241742" y="5325720"/>
                </a:lnTo>
                <a:lnTo>
                  <a:pt x="156498" y="5297889"/>
                </a:lnTo>
                <a:lnTo>
                  <a:pt x="103825" y="5370867"/>
                </a:lnTo>
                <a:lnTo>
                  <a:pt x="103825" y="5281087"/>
                </a:lnTo>
                <a:close/>
                <a:moveTo>
                  <a:pt x="103825" y="5616992"/>
                </a:moveTo>
                <a:lnTo>
                  <a:pt x="103825" y="5561201"/>
                </a:lnTo>
                <a:lnTo>
                  <a:pt x="241742" y="5515669"/>
                </a:lnTo>
                <a:lnTo>
                  <a:pt x="156498" y="5633794"/>
                </a:lnTo>
                <a:close/>
                <a:moveTo>
                  <a:pt x="128380" y="5692536"/>
                </a:moveTo>
                <a:lnTo>
                  <a:pt x="128380" y="5692536"/>
                </a:lnTo>
                <a:lnTo>
                  <a:pt x="160824" y="5647518"/>
                </a:lnTo>
                <a:lnTo>
                  <a:pt x="298486" y="5692536"/>
                </a:lnTo>
                <a:lnTo>
                  <a:pt x="298486" y="5692536"/>
                </a:lnTo>
                <a:lnTo>
                  <a:pt x="160824" y="5737554"/>
                </a:lnTo>
                <a:close/>
                <a:moveTo>
                  <a:pt x="103825" y="5768464"/>
                </a:moveTo>
                <a:lnTo>
                  <a:pt x="156498" y="5751150"/>
                </a:lnTo>
                <a:lnTo>
                  <a:pt x="241742" y="5869274"/>
                </a:lnTo>
                <a:lnTo>
                  <a:pt x="103825" y="5824128"/>
                </a:lnTo>
                <a:close/>
                <a:moveTo>
                  <a:pt x="103825" y="5836312"/>
                </a:moveTo>
                <a:lnTo>
                  <a:pt x="253065" y="5884922"/>
                </a:lnTo>
                <a:lnTo>
                  <a:pt x="310064" y="5964057"/>
                </a:lnTo>
                <a:lnTo>
                  <a:pt x="253193" y="6043063"/>
                </a:lnTo>
                <a:lnTo>
                  <a:pt x="253193" y="6043063"/>
                </a:lnTo>
                <a:lnTo>
                  <a:pt x="160951" y="6073203"/>
                </a:lnTo>
                <a:lnTo>
                  <a:pt x="103952" y="5994069"/>
                </a:lnTo>
                <a:close/>
                <a:moveTo>
                  <a:pt x="7257" y="5860425"/>
                </a:moveTo>
                <a:lnTo>
                  <a:pt x="39828" y="5815406"/>
                </a:lnTo>
                <a:lnTo>
                  <a:pt x="92374" y="5832593"/>
                </a:lnTo>
                <a:lnTo>
                  <a:pt x="92374" y="5978549"/>
                </a:lnTo>
                <a:close/>
                <a:moveTo>
                  <a:pt x="18708" y="6132330"/>
                </a:moveTo>
                <a:lnTo>
                  <a:pt x="103825" y="6104370"/>
                </a:lnTo>
                <a:lnTo>
                  <a:pt x="103825" y="6014590"/>
                </a:lnTo>
                <a:lnTo>
                  <a:pt x="156498" y="6087568"/>
                </a:lnTo>
                <a:lnTo>
                  <a:pt x="241742" y="6059223"/>
                </a:lnTo>
                <a:lnTo>
                  <a:pt x="189196" y="6132202"/>
                </a:lnTo>
                <a:lnTo>
                  <a:pt x="241742" y="6205565"/>
                </a:lnTo>
                <a:lnTo>
                  <a:pt x="156498" y="6177348"/>
                </a:lnTo>
                <a:lnTo>
                  <a:pt x="103952" y="6250326"/>
                </a:lnTo>
                <a:lnTo>
                  <a:pt x="103952" y="6160546"/>
                </a:lnTo>
                <a:close/>
                <a:moveTo>
                  <a:pt x="7257" y="6403978"/>
                </a:moveTo>
                <a:lnTo>
                  <a:pt x="92374" y="6285854"/>
                </a:lnTo>
                <a:lnTo>
                  <a:pt x="92374" y="6375634"/>
                </a:lnTo>
                <a:lnTo>
                  <a:pt x="178127" y="6403978"/>
                </a:lnTo>
                <a:lnTo>
                  <a:pt x="92883" y="6431939"/>
                </a:lnTo>
                <a:lnTo>
                  <a:pt x="92883" y="6521719"/>
                </a:lnTo>
                <a:close/>
                <a:moveTo>
                  <a:pt x="18708" y="6675755"/>
                </a:moveTo>
                <a:lnTo>
                  <a:pt x="103825" y="6647795"/>
                </a:lnTo>
                <a:lnTo>
                  <a:pt x="103825" y="6558015"/>
                </a:lnTo>
                <a:lnTo>
                  <a:pt x="156498" y="6631122"/>
                </a:lnTo>
                <a:lnTo>
                  <a:pt x="241742" y="6603162"/>
                </a:lnTo>
                <a:lnTo>
                  <a:pt x="189196" y="6676140"/>
                </a:lnTo>
                <a:lnTo>
                  <a:pt x="241742" y="6748734"/>
                </a:lnTo>
                <a:lnTo>
                  <a:pt x="156498" y="6720902"/>
                </a:lnTo>
                <a:lnTo>
                  <a:pt x="103825" y="6793880"/>
                </a:lnTo>
                <a:lnTo>
                  <a:pt x="103825" y="6704100"/>
                </a:lnTo>
                <a:close/>
                <a:moveTo>
                  <a:pt x="156498" y="7056808"/>
                </a:moveTo>
                <a:lnTo>
                  <a:pt x="103825" y="7039237"/>
                </a:lnTo>
                <a:lnTo>
                  <a:pt x="103825" y="6983445"/>
                </a:lnTo>
                <a:lnTo>
                  <a:pt x="241742" y="6938683"/>
                </a:lnTo>
                <a:close/>
                <a:moveTo>
                  <a:pt x="409431" y="6981521"/>
                </a:moveTo>
                <a:lnTo>
                  <a:pt x="409431" y="7079253"/>
                </a:lnTo>
                <a:lnTo>
                  <a:pt x="317189" y="7109393"/>
                </a:lnTo>
                <a:lnTo>
                  <a:pt x="167948" y="7060527"/>
                </a:lnTo>
                <a:lnTo>
                  <a:pt x="260190" y="6932270"/>
                </a:lnTo>
                <a:lnTo>
                  <a:pt x="352432" y="6902001"/>
                </a:lnTo>
                <a:lnTo>
                  <a:pt x="409431" y="6981136"/>
                </a:lnTo>
                <a:close/>
                <a:moveTo>
                  <a:pt x="409431" y="6871733"/>
                </a:moveTo>
                <a:lnTo>
                  <a:pt x="409431" y="6961513"/>
                </a:lnTo>
                <a:lnTo>
                  <a:pt x="356249" y="6888791"/>
                </a:lnTo>
                <a:lnTo>
                  <a:pt x="271132" y="6916751"/>
                </a:lnTo>
                <a:lnTo>
                  <a:pt x="323678" y="6843644"/>
                </a:lnTo>
                <a:lnTo>
                  <a:pt x="271132" y="6770794"/>
                </a:lnTo>
                <a:lnTo>
                  <a:pt x="356249" y="6798626"/>
                </a:lnTo>
                <a:lnTo>
                  <a:pt x="408922" y="6725648"/>
                </a:lnTo>
                <a:lnTo>
                  <a:pt x="408922" y="6815428"/>
                </a:lnTo>
                <a:lnTo>
                  <a:pt x="494039" y="6843259"/>
                </a:lnTo>
                <a:close/>
                <a:moveTo>
                  <a:pt x="605365" y="6977673"/>
                </a:moveTo>
                <a:lnTo>
                  <a:pt x="605365" y="6977673"/>
                </a:lnTo>
                <a:lnTo>
                  <a:pt x="513123" y="7105930"/>
                </a:lnTo>
                <a:lnTo>
                  <a:pt x="421009" y="6977673"/>
                </a:lnTo>
                <a:lnTo>
                  <a:pt x="421009" y="6879941"/>
                </a:lnTo>
                <a:lnTo>
                  <a:pt x="513123" y="6849672"/>
                </a:lnTo>
                <a:lnTo>
                  <a:pt x="605492" y="6879941"/>
                </a:lnTo>
                <a:close/>
                <a:moveTo>
                  <a:pt x="708930" y="7109393"/>
                </a:moveTo>
                <a:lnTo>
                  <a:pt x="616688" y="7079253"/>
                </a:lnTo>
                <a:lnTo>
                  <a:pt x="616688" y="6981521"/>
                </a:lnTo>
                <a:lnTo>
                  <a:pt x="616688" y="6981521"/>
                </a:lnTo>
                <a:lnTo>
                  <a:pt x="674324" y="6902386"/>
                </a:lnTo>
                <a:lnTo>
                  <a:pt x="766565" y="6932655"/>
                </a:lnTo>
                <a:lnTo>
                  <a:pt x="858807" y="7060912"/>
                </a:lnTo>
                <a:close/>
                <a:moveTo>
                  <a:pt x="922295" y="7039237"/>
                </a:moveTo>
                <a:lnTo>
                  <a:pt x="869621" y="7056423"/>
                </a:lnTo>
                <a:lnTo>
                  <a:pt x="784505" y="6938298"/>
                </a:lnTo>
                <a:lnTo>
                  <a:pt x="922295" y="6983445"/>
                </a:lnTo>
                <a:close/>
                <a:moveTo>
                  <a:pt x="922295" y="6971260"/>
                </a:moveTo>
                <a:lnTo>
                  <a:pt x="773054" y="6922394"/>
                </a:lnTo>
                <a:lnTo>
                  <a:pt x="716055" y="6843259"/>
                </a:lnTo>
                <a:lnTo>
                  <a:pt x="772927" y="6764253"/>
                </a:lnTo>
                <a:lnTo>
                  <a:pt x="772927" y="6764253"/>
                </a:lnTo>
                <a:lnTo>
                  <a:pt x="865168" y="6734369"/>
                </a:lnTo>
                <a:lnTo>
                  <a:pt x="922167" y="6813504"/>
                </a:lnTo>
                <a:close/>
                <a:moveTo>
                  <a:pt x="922295" y="6703203"/>
                </a:moveTo>
                <a:lnTo>
                  <a:pt x="922295" y="6792983"/>
                </a:lnTo>
                <a:lnTo>
                  <a:pt x="869621" y="6720004"/>
                </a:lnTo>
                <a:lnTo>
                  <a:pt x="784505" y="6747837"/>
                </a:lnTo>
                <a:lnTo>
                  <a:pt x="837051" y="6674858"/>
                </a:lnTo>
                <a:lnTo>
                  <a:pt x="784505" y="6603162"/>
                </a:lnTo>
                <a:lnTo>
                  <a:pt x="869621" y="6631122"/>
                </a:lnTo>
                <a:lnTo>
                  <a:pt x="922295" y="6558015"/>
                </a:lnTo>
                <a:lnTo>
                  <a:pt x="922295" y="6647795"/>
                </a:lnTo>
                <a:lnTo>
                  <a:pt x="1007411" y="6675755"/>
                </a:lnTo>
                <a:close/>
                <a:moveTo>
                  <a:pt x="985910" y="6992295"/>
                </a:moveTo>
                <a:lnTo>
                  <a:pt x="933745" y="6975108"/>
                </a:lnTo>
                <a:lnTo>
                  <a:pt x="933745" y="6829408"/>
                </a:lnTo>
                <a:lnTo>
                  <a:pt x="1018862" y="6947532"/>
                </a:lnTo>
                <a:close/>
                <a:moveTo>
                  <a:pt x="1118101" y="6975108"/>
                </a:moveTo>
                <a:lnTo>
                  <a:pt x="1065556" y="6992422"/>
                </a:lnTo>
                <a:lnTo>
                  <a:pt x="1032985" y="6947276"/>
                </a:lnTo>
                <a:lnTo>
                  <a:pt x="1118101" y="6829151"/>
                </a:lnTo>
                <a:close/>
                <a:moveTo>
                  <a:pt x="1118101" y="6809528"/>
                </a:moveTo>
                <a:lnTo>
                  <a:pt x="1025860" y="6937785"/>
                </a:lnTo>
                <a:lnTo>
                  <a:pt x="933745" y="6809528"/>
                </a:lnTo>
                <a:lnTo>
                  <a:pt x="933745" y="6711796"/>
                </a:lnTo>
                <a:lnTo>
                  <a:pt x="1025860" y="6681527"/>
                </a:lnTo>
                <a:lnTo>
                  <a:pt x="1118101" y="6711796"/>
                </a:lnTo>
                <a:close/>
                <a:moveTo>
                  <a:pt x="1181716" y="7056551"/>
                </a:moveTo>
                <a:lnTo>
                  <a:pt x="1129552" y="7039237"/>
                </a:lnTo>
                <a:lnTo>
                  <a:pt x="1129552" y="6983445"/>
                </a:lnTo>
                <a:lnTo>
                  <a:pt x="1267342" y="6938298"/>
                </a:lnTo>
                <a:close/>
                <a:moveTo>
                  <a:pt x="1434522" y="6981264"/>
                </a:moveTo>
                <a:lnTo>
                  <a:pt x="1434522" y="7078996"/>
                </a:lnTo>
                <a:lnTo>
                  <a:pt x="1342408" y="7109137"/>
                </a:lnTo>
                <a:lnTo>
                  <a:pt x="1193167" y="7060271"/>
                </a:lnTo>
                <a:lnTo>
                  <a:pt x="1285409" y="6932014"/>
                </a:lnTo>
                <a:lnTo>
                  <a:pt x="1377523" y="6901745"/>
                </a:lnTo>
                <a:lnTo>
                  <a:pt x="1434522" y="6980880"/>
                </a:lnTo>
                <a:close/>
                <a:moveTo>
                  <a:pt x="1434522" y="6871476"/>
                </a:moveTo>
                <a:lnTo>
                  <a:pt x="1434522" y="6961256"/>
                </a:lnTo>
                <a:lnTo>
                  <a:pt x="1381976" y="6888149"/>
                </a:lnTo>
                <a:lnTo>
                  <a:pt x="1297750" y="6916751"/>
                </a:lnTo>
                <a:lnTo>
                  <a:pt x="1350296" y="6843644"/>
                </a:lnTo>
                <a:lnTo>
                  <a:pt x="1297750" y="6770794"/>
                </a:lnTo>
                <a:lnTo>
                  <a:pt x="1382867" y="6798626"/>
                </a:lnTo>
                <a:lnTo>
                  <a:pt x="1435413" y="6725648"/>
                </a:lnTo>
                <a:lnTo>
                  <a:pt x="1435413" y="6815428"/>
                </a:lnTo>
                <a:lnTo>
                  <a:pt x="1520657" y="6843259"/>
                </a:lnTo>
                <a:close/>
                <a:moveTo>
                  <a:pt x="1630584" y="6977417"/>
                </a:moveTo>
                <a:lnTo>
                  <a:pt x="1630584" y="6977417"/>
                </a:lnTo>
                <a:lnTo>
                  <a:pt x="1538342" y="7105674"/>
                </a:lnTo>
                <a:lnTo>
                  <a:pt x="1446100" y="6977417"/>
                </a:lnTo>
                <a:lnTo>
                  <a:pt x="1446100" y="6879685"/>
                </a:lnTo>
                <a:lnTo>
                  <a:pt x="1538342" y="6849416"/>
                </a:lnTo>
                <a:lnTo>
                  <a:pt x="1630711" y="6879685"/>
                </a:lnTo>
                <a:close/>
                <a:moveTo>
                  <a:pt x="1734149" y="7109137"/>
                </a:moveTo>
                <a:lnTo>
                  <a:pt x="1641907" y="7078996"/>
                </a:lnTo>
                <a:lnTo>
                  <a:pt x="1641907" y="6981521"/>
                </a:lnTo>
                <a:lnTo>
                  <a:pt x="1641907" y="6981521"/>
                </a:lnTo>
                <a:lnTo>
                  <a:pt x="1698779" y="6902515"/>
                </a:lnTo>
                <a:lnTo>
                  <a:pt x="1791021" y="6932783"/>
                </a:lnTo>
                <a:lnTo>
                  <a:pt x="1883262" y="7061040"/>
                </a:lnTo>
                <a:close/>
                <a:moveTo>
                  <a:pt x="1947895" y="7039237"/>
                </a:moveTo>
                <a:lnTo>
                  <a:pt x="1895731" y="7056808"/>
                </a:lnTo>
                <a:lnTo>
                  <a:pt x="1810614" y="6938683"/>
                </a:lnTo>
                <a:lnTo>
                  <a:pt x="1948277" y="6983829"/>
                </a:lnTo>
                <a:close/>
                <a:moveTo>
                  <a:pt x="1947895" y="6971260"/>
                </a:moveTo>
                <a:lnTo>
                  <a:pt x="1798782" y="6922394"/>
                </a:lnTo>
                <a:lnTo>
                  <a:pt x="1741782" y="6843259"/>
                </a:lnTo>
                <a:lnTo>
                  <a:pt x="1798654" y="6764253"/>
                </a:lnTo>
                <a:lnTo>
                  <a:pt x="1798654" y="6764253"/>
                </a:lnTo>
                <a:lnTo>
                  <a:pt x="1890769" y="6733985"/>
                </a:lnTo>
                <a:lnTo>
                  <a:pt x="1947768" y="6813119"/>
                </a:lnTo>
                <a:close/>
                <a:moveTo>
                  <a:pt x="1947895" y="6703203"/>
                </a:moveTo>
                <a:lnTo>
                  <a:pt x="1947895" y="6792983"/>
                </a:lnTo>
                <a:lnTo>
                  <a:pt x="1895731" y="6720902"/>
                </a:lnTo>
                <a:lnTo>
                  <a:pt x="1810614" y="6748734"/>
                </a:lnTo>
                <a:lnTo>
                  <a:pt x="1863160" y="6675755"/>
                </a:lnTo>
                <a:lnTo>
                  <a:pt x="1810232" y="6603162"/>
                </a:lnTo>
                <a:lnTo>
                  <a:pt x="1895349" y="6631122"/>
                </a:lnTo>
                <a:lnTo>
                  <a:pt x="1947895" y="6558015"/>
                </a:lnTo>
                <a:lnTo>
                  <a:pt x="1947895" y="6647795"/>
                </a:lnTo>
                <a:lnTo>
                  <a:pt x="2033139" y="6675755"/>
                </a:lnTo>
                <a:close/>
                <a:moveTo>
                  <a:pt x="2011510" y="6992295"/>
                </a:moveTo>
                <a:lnTo>
                  <a:pt x="1959346" y="6975108"/>
                </a:lnTo>
                <a:lnTo>
                  <a:pt x="1959346" y="6829408"/>
                </a:lnTo>
                <a:lnTo>
                  <a:pt x="2044590" y="6947532"/>
                </a:lnTo>
                <a:close/>
                <a:moveTo>
                  <a:pt x="2143829" y="6975108"/>
                </a:moveTo>
                <a:lnTo>
                  <a:pt x="2091156" y="6992422"/>
                </a:lnTo>
                <a:lnTo>
                  <a:pt x="2058712" y="6947276"/>
                </a:lnTo>
                <a:lnTo>
                  <a:pt x="2143829" y="6829151"/>
                </a:lnTo>
                <a:close/>
                <a:moveTo>
                  <a:pt x="2143829" y="6809528"/>
                </a:moveTo>
                <a:lnTo>
                  <a:pt x="2051587" y="6937785"/>
                </a:lnTo>
                <a:lnTo>
                  <a:pt x="1959346" y="6809528"/>
                </a:lnTo>
                <a:lnTo>
                  <a:pt x="1959346" y="6711796"/>
                </a:lnTo>
                <a:lnTo>
                  <a:pt x="2051587" y="6681527"/>
                </a:lnTo>
                <a:lnTo>
                  <a:pt x="2143829" y="6711796"/>
                </a:lnTo>
                <a:close/>
                <a:moveTo>
                  <a:pt x="2207444" y="7056551"/>
                </a:moveTo>
                <a:lnTo>
                  <a:pt x="2155280" y="7039237"/>
                </a:lnTo>
                <a:lnTo>
                  <a:pt x="2155280" y="6983445"/>
                </a:lnTo>
                <a:lnTo>
                  <a:pt x="2293070" y="6938298"/>
                </a:lnTo>
                <a:close/>
                <a:moveTo>
                  <a:pt x="2460250" y="6981264"/>
                </a:moveTo>
                <a:lnTo>
                  <a:pt x="2460250" y="7078996"/>
                </a:lnTo>
                <a:lnTo>
                  <a:pt x="2368008" y="7109137"/>
                </a:lnTo>
                <a:lnTo>
                  <a:pt x="2218895" y="7060271"/>
                </a:lnTo>
                <a:lnTo>
                  <a:pt x="2311009" y="6932014"/>
                </a:lnTo>
                <a:lnTo>
                  <a:pt x="2403251" y="6901745"/>
                </a:lnTo>
                <a:lnTo>
                  <a:pt x="2460250" y="6980880"/>
                </a:lnTo>
                <a:close/>
                <a:moveTo>
                  <a:pt x="2460250" y="6871476"/>
                </a:moveTo>
                <a:lnTo>
                  <a:pt x="2460250" y="6961256"/>
                </a:lnTo>
                <a:lnTo>
                  <a:pt x="2407704" y="6888149"/>
                </a:lnTo>
                <a:lnTo>
                  <a:pt x="2322460" y="6916110"/>
                </a:lnTo>
                <a:lnTo>
                  <a:pt x="2375133" y="6843003"/>
                </a:lnTo>
                <a:lnTo>
                  <a:pt x="2322587" y="6770153"/>
                </a:lnTo>
                <a:lnTo>
                  <a:pt x="2407704" y="6797985"/>
                </a:lnTo>
                <a:lnTo>
                  <a:pt x="2460250" y="6725006"/>
                </a:lnTo>
                <a:lnTo>
                  <a:pt x="2460250" y="6814786"/>
                </a:lnTo>
                <a:lnTo>
                  <a:pt x="2545494" y="6842618"/>
                </a:lnTo>
                <a:close/>
                <a:moveTo>
                  <a:pt x="2656184" y="6977417"/>
                </a:moveTo>
                <a:lnTo>
                  <a:pt x="2656184" y="6977417"/>
                </a:lnTo>
                <a:lnTo>
                  <a:pt x="2563942" y="7105674"/>
                </a:lnTo>
                <a:lnTo>
                  <a:pt x="2471701" y="6977417"/>
                </a:lnTo>
                <a:lnTo>
                  <a:pt x="2471701" y="6879685"/>
                </a:lnTo>
                <a:lnTo>
                  <a:pt x="2563942" y="6849416"/>
                </a:lnTo>
                <a:lnTo>
                  <a:pt x="2656184" y="6879685"/>
                </a:lnTo>
                <a:close/>
                <a:moveTo>
                  <a:pt x="2760894" y="7109393"/>
                </a:moveTo>
                <a:lnTo>
                  <a:pt x="2668652" y="7079253"/>
                </a:lnTo>
                <a:lnTo>
                  <a:pt x="2668652" y="6981521"/>
                </a:lnTo>
                <a:lnTo>
                  <a:pt x="2668652" y="6981521"/>
                </a:lnTo>
                <a:lnTo>
                  <a:pt x="2725651" y="6902515"/>
                </a:lnTo>
                <a:lnTo>
                  <a:pt x="2817893" y="6932783"/>
                </a:lnTo>
                <a:lnTo>
                  <a:pt x="2910135" y="7061040"/>
                </a:lnTo>
                <a:close/>
                <a:moveTo>
                  <a:pt x="2973623" y="7039237"/>
                </a:moveTo>
                <a:lnTo>
                  <a:pt x="2921077" y="7056423"/>
                </a:lnTo>
                <a:lnTo>
                  <a:pt x="2835833" y="6938298"/>
                </a:lnTo>
                <a:lnTo>
                  <a:pt x="2973623" y="6983445"/>
                </a:lnTo>
                <a:close/>
                <a:moveTo>
                  <a:pt x="2973623" y="6971260"/>
                </a:moveTo>
                <a:lnTo>
                  <a:pt x="2824509" y="6922779"/>
                </a:lnTo>
                <a:lnTo>
                  <a:pt x="2767510" y="6843644"/>
                </a:lnTo>
                <a:lnTo>
                  <a:pt x="2824382" y="6764638"/>
                </a:lnTo>
                <a:lnTo>
                  <a:pt x="2824382" y="6764638"/>
                </a:lnTo>
                <a:lnTo>
                  <a:pt x="2916496" y="6734369"/>
                </a:lnTo>
                <a:lnTo>
                  <a:pt x="2973495" y="6813504"/>
                </a:lnTo>
                <a:close/>
                <a:moveTo>
                  <a:pt x="2973623" y="6703203"/>
                </a:moveTo>
                <a:lnTo>
                  <a:pt x="2973623" y="6792983"/>
                </a:lnTo>
                <a:lnTo>
                  <a:pt x="2921077" y="6720004"/>
                </a:lnTo>
                <a:lnTo>
                  <a:pt x="2835960" y="6747837"/>
                </a:lnTo>
                <a:lnTo>
                  <a:pt x="2888506" y="6674858"/>
                </a:lnTo>
                <a:lnTo>
                  <a:pt x="2835833" y="6603162"/>
                </a:lnTo>
                <a:lnTo>
                  <a:pt x="2921077" y="6631122"/>
                </a:lnTo>
                <a:lnTo>
                  <a:pt x="2973623" y="6558015"/>
                </a:lnTo>
                <a:lnTo>
                  <a:pt x="2973623" y="6647795"/>
                </a:lnTo>
                <a:lnTo>
                  <a:pt x="3058739" y="6675755"/>
                </a:lnTo>
                <a:close/>
                <a:moveTo>
                  <a:pt x="3037238" y="6992295"/>
                </a:moveTo>
                <a:lnTo>
                  <a:pt x="2985073" y="6975108"/>
                </a:lnTo>
                <a:lnTo>
                  <a:pt x="2985073" y="6829408"/>
                </a:lnTo>
                <a:lnTo>
                  <a:pt x="3070190" y="6947532"/>
                </a:lnTo>
                <a:close/>
                <a:moveTo>
                  <a:pt x="3169557" y="6975108"/>
                </a:moveTo>
                <a:lnTo>
                  <a:pt x="3117138" y="6992679"/>
                </a:lnTo>
                <a:lnTo>
                  <a:pt x="3084694" y="6947532"/>
                </a:lnTo>
                <a:lnTo>
                  <a:pt x="3169811" y="6829408"/>
                </a:lnTo>
                <a:close/>
                <a:moveTo>
                  <a:pt x="3169557" y="6809528"/>
                </a:moveTo>
                <a:lnTo>
                  <a:pt x="3077315" y="6937785"/>
                </a:lnTo>
                <a:lnTo>
                  <a:pt x="2985073" y="6809528"/>
                </a:lnTo>
                <a:lnTo>
                  <a:pt x="2985073" y="6711796"/>
                </a:lnTo>
                <a:lnTo>
                  <a:pt x="3077315" y="6681527"/>
                </a:lnTo>
                <a:lnTo>
                  <a:pt x="3169557" y="6711796"/>
                </a:lnTo>
                <a:close/>
                <a:moveTo>
                  <a:pt x="3233171" y="7056551"/>
                </a:moveTo>
                <a:lnTo>
                  <a:pt x="3180753" y="7039237"/>
                </a:lnTo>
                <a:lnTo>
                  <a:pt x="3180753" y="6983445"/>
                </a:lnTo>
                <a:lnTo>
                  <a:pt x="3318543" y="6938298"/>
                </a:lnTo>
                <a:close/>
                <a:moveTo>
                  <a:pt x="3486105" y="6981521"/>
                </a:moveTo>
                <a:lnTo>
                  <a:pt x="3486105" y="7079253"/>
                </a:lnTo>
                <a:lnTo>
                  <a:pt x="3393863" y="7109393"/>
                </a:lnTo>
                <a:lnTo>
                  <a:pt x="3244622" y="7060527"/>
                </a:lnTo>
                <a:lnTo>
                  <a:pt x="3336864" y="6932270"/>
                </a:lnTo>
                <a:lnTo>
                  <a:pt x="3429105" y="6902001"/>
                </a:lnTo>
                <a:lnTo>
                  <a:pt x="3486105" y="6981521"/>
                </a:lnTo>
                <a:close/>
                <a:moveTo>
                  <a:pt x="3486105" y="6871733"/>
                </a:moveTo>
                <a:lnTo>
                  <a:pt x="3486105" y="6961513"/>
                </a:lnTo>
                <a:lnTo>
                  <a:pt x="3433431" y="6888406"/>
                </a:lnTo>
                <a:lnTo>
                  <a:pt x="3348315" y="6916366"/>
                </a:lnTo>
                <a:lnTo>
                  <a:pt x="3400988" y="6843259"/>
                </a:lnTo>
                <a:lnTo>
                  <a:pt x="3348442" y="6770409"/>
                </a:lnTo>
                <a:lnTo>
                  <a:pt x="3433431" y="6798242"/>
                </a:lnTo>
                <a:lnTo>
                  <a:pt x="3486105" y="6725263"/>
                </a:lnTo>
                <a:lnTo>
                  <a:pt x="3486105" y="6815043"/>
                </a:lnTo>
                <a:lnTo>
                  <a:pt x="3571221" y="6842875"/>
                </a:lnTo>
                <a:close/>
                <a:moveTo>
                  <a:pt x="3682039" y="6977673"/>
                </a:moveTo>
                <a:lnTo>
                  <a:pt x="3682039" y="6977673"/>
                </a:lnTo>
                <a:lnTo>
                  <a:pt x="3589797" y="7105930"/>
                </a:lnTo>
                <a:lnTo>
                  <a:pt x="3497555" y="6977673"/>
                </a:lnTo>
                <a:lnTo>
                  <a:pt x="3497555" y="6879941"/>
                </a:lnTo>
                <a:lnTo>
                  <a:pt x="3589797" y="6849672"/>
                </a:lnTo>
                <a:lnTo>
                  <a:pt x="3682039" y="6879941"/>
                </a:lnTo>
                <a:close/>
                <a:moveTo>
                  <a:pt x="3785731" y="7109393"/>
                </a:moveTo>
                <a:lnTo>
                  <a:pt x="3693489" y="7079253"/>
                </a:lnTo>
                <a:lnTo>
                  <a:pt x="3693489" y="6981521"/>
                </a:lnTo>
                <a:lnTo>
                  <a:pt x="3693489" y="6981521"/>
                </a:lnTo>
                <a:lnTo>
                  <a:pt x="3750488" y="6902515"/>
                </a:lnTo>
                <a:lnTo>
                  <a:pt x="3842730" y="6932783"/>
                </a:lnTo>
                <a:lnTo>
                  <a:pt x="3934844" y="7061040"/>
                </a:lnTo>
                <a:close/>
                <a:moveTo>
                  <a:pt x="3999350" y="7039237"/>
                </a:moveTo>
                <a:lnTo>
                  <a:pt x="3946677" y="7056423"/>
                </a:lnTo>
                <a:lnTo>
                  <a:pt x="3861560" y="6938298"/>
                </a:lnTo>
                <a:lnTo>
                  <a:pt x="3999350" y="6983445"/>
                </a:lnTo>
                <a:close/>
                <a:moveTo>
                  <a:pt x="3999350" y="6971260"/>
                </a:moveTo>
                <a:lnTo>
                  <a:pt x="3850109" y="6922394"/>
                </a:lnTo>
                <a:lnTo>
                  <a:pt x="3793110" y="6843259"/>
                </a:lnTo>
                <a:lnTo>
                  <a:pt x="3850109" y="6764253"/>
                </a:lnTo>
                <a:lnTo>
                  <a:pt x="3850109" y="6764253"/>
                </a:lnTo>
                <a:lnTo>
                  <a:pt x="3942224" y="6733985"/>
                </a:lnTo>
                <a:lnTo>
                  <a:pt x="3999223" y="6813119"/>
                </a:lnTo>
                <a:close/>
                <a:moveTo>
                  <a:pt x="3999350" y="6703203"/>
                </a:moveTo>
                <a:lnTo>
                  <a:pt x="3999350" y="6792983"/>
                </a:lnTo>
                <a:lnTo>
                  <a:pt x="3946677" y="6720004"/>
                </a:lnTo>
                <a:lnTo>
                  <a:pt x="3861687" y="6747837"/>
                </a:lnTo>
                <a:lnTo>
                  <a:pt x="3914233" y="6674858"/>
                </a:lnTo>
                <a:lnTo>
                  <a:pt x="3861560" y="6603162"/>
                </a:lnTo>
                <a:lnTo>
                  <a:pt x="3946677" y="6631122"/>
                </a:lnTo>
                <a:lnTo>
                  <a:pt x="3999350" y="6558015"/>
                </a:lnTo>
                <a:lnTo>
                  <a:pt x="3999350" y="6647795"/>
                </a:lnTo>
                <a:lnTo>
                  <a:pt x="4084467" y="6675755"/>
                </a:lnTo>
                <a:close/>
                <a:moveTo>
                  <a:pt x="4062965" y="6992295"/>
                </a:moveTo>
                <a:lnTo>
                  <a:pt x="4010801" y="6975108"/>
                </a:lnTo>
                <a:lnTo>
                  <a:pt x="4010801" y="6829408"/>
                </a:lnTo>
                <a:lnTo>
                  <a:pt x="4095917" y="6947532"/>
                </a:lnTo>
                <a:close/>
                <a:moveTo>
                  <a:pt x="4195284" y="6975108"/>
                </a:moveTo>
                <a:lnTo>
                  <a:pt x="4142611" y="6992422"/>
                </a:lnTo>
                <a:lnTo>
                  <a:pt x="4110167" y="6947276"/>
                </a:lnTo>
                <a:lnTo>
                  <a:pt x="4195284" y="6829151"/>
                </a:lnTo>
                <a:close/>
                <a:moveTo>
                  <a:pt x="4195284" y="6809528"/>
                </a:moveTo>
                <a:lnTo>
                  <a:pt x="4103042" y="6937785"/>
                </a:lnTo>
                <a:lnTo>
                  <a:pt x="4010801" y="6809528"/>
                </a:lnTo>
                <a:lnTo>
                  <a:pt x="4010801" y="6711796"/>
                </a:lnTo>
                <a:lnTo>
                  <a:pt x="4103042" y="6681527"/>
                </a:lnTo>
                <a:lnTo>
                  <a:pt x="4195284" y="6711796"/>
                </a:lnTo>
                <a:close/>
                <a:moveTo>
                  <a:pt x="4258899" y="7056551"/>
                </a:moveTo>
                <a:lnTo>
                  <a:pt x="4206735" y="7039237"/>
                </a:lnTo>
                <a:lnTo>
                  <a:pt x="4206735" y="6983445"/>
                </a:lnTo>
                <a:lnTo>
                  <a:pt x="4344398" y="6938298"/>
                </a:lnTo>
                <a:close/>
                <a:moveTo>
                  <a:pt x="4511832" y="6981264"/>
                </a:moveTo>
                <a:lnTo>
                  <a:pt x="4511832" y="7078996"/>
                </a:lnTo>
                <a:lnTo>
                  <a:pt x="4419591" y="7109137"/>
                </a:lnTo>
                <a:lnTo>
                  <a:pt x="4270350" y="7060271"/>
                </a:lnTo>
                <a:lnTo>
                  <a:pt x="4362592" y="6932014"/>
                </a:lnTo>
                <a:lnTo>
                  <a:pt x="4454833" y="6901745"/>
                </a:lnTo>
                <a:lnTo>
                  <a:pt x="4511832" y="6980880"/>
                </a:lnTo>
                <a:close/>
                <a:moveTo>
                  <a:pt x="4511832" y="6871476"/>
                </a:moveTo>
                <a:lnTo>
                  <a:pt x="4511832" y="6961256"/>
                </a:lnTo>
                <a:lnTo>
                  <a:pt x="4459159" y="6888149"/>
                </a:lnTo>
                <a:lnTo>
                  <a:pt x="4374042" y="6916110"/>
                </a:lnTo>
                <a:lnTo>
                  <a:pt x="4426715" y="6843003"/>
                </a:lnTo>
                <a:lnTo>
                  <a:pt x="4374042" y="6770153"/>
                </a:lnTo>
                <a:lnTo>
                  <a:pt x="4459159" y="6797985"/>
                </a:lnTo>
                <a:lnTo>
                  <a:pt x="4511832" y="6725006"/>
                </a:lnTo>
                <a:lnTo>
                  <a:pt x="4511832" y="6814786"/>
                </a:lnTo>
                <a:lnTo>
                  <a:pt x="4596949" y="6842618"/>
                </a:lnTo>
                <a:close/>
                <a:moveTo>
                  <a:pt x="4707766" y="6977417"/>
                </a:moveTo>
                <a:lnTo>
                  <a:pt x="4707766" y="6977417"/>
                </a:lnTo>
                <a:lnTo>
                  <a:pt x="4615524" y="7105674"/>
                </a:lnTo>
                <a:lnTo>
                  <a:pt x="4523283" y="6977417"/>
                </a:lnTo>
                <a:lnTo>
                  <a:pt x="4523283" y="6879685"/>
                </a:lnTo>
                <a:lnTo>
                  <a:pt x="4615524" y="6849416"/>
                </a:lnTo>
                <a:lnTo>
                  <a:pt x="4707766" y="6879685"/>
                </a:lnTo>
                <a:close/>
                <a:moveTo>
                  <a:pt x="4811459" y="7109137"/>
                </a:moveTo>
                <a:lnTo>
                  <a:pt x="4720235" y="7079253"/>
                </a:lnTo>
                <a:lnTo>
                  <a:pt x="4720235" y="6981521"/>
                </a:lnTo>
                <a:lnTo>
                  <a:pt x="4720235" y="6981521"/>
                </a:lnTo>
                <a:lnTo>
                  <a:pt x="4777234" y="6902515"/>
                </a:lnTo>
                <a:lnTo>
                  <a:pt x="4869476" y="6932783"/>
                </a:lnTo>
                <a:lnTo>
                  <a:pt x="4961590" y="7061040"/>
                </a:lnTo>
                <a:close/>
                <a:moveTo>
                  <a:pt x="5025587" y="7039237"/>
                </a:moveTo>
                <a:lnTo>
                  <a:pt x="4972913" y="7056423"/>
                </a:lnTo>
                <a:lnTo>
                  <a:pt x="4887797" y="6938298"/>
                </a:lnTo>
                <a:lnTo>
                  <a:pt x="5025587" y="6983829"/>
                </a:lnTo>
                <a:close/>
                <a:moveTo>
                  <a:pt x="5025587" y="6971260"/>
                </a:moveTo>
                <a:lnTo>
                  <a:pt x="4876346" y="6922394"/>
                </a:lnTo>
                <a:lnTo>
                  <a:pt x="4819347" y="6843259"/>
                </a:lnTo>
                <a:lnTo>
                  <a:pt x="4876346" y="6764253"/>
                </a:lnTo>
                <a:lnTo>
                  <a:pt x="4876346" y="6764253"/>
                </a:lnTo>
                <a:lnTo>
                  <a:pt x="4968587" y="6733985"/>
                </a:lnTo>
                <a:lnTo>
                  <a:pt x="5025587" y="6813504"/>
                </a:lnTo>
                <a:close/>
                <a:moveTo>
                  <a:pt x="5025587" y="6703203"/>
                </a:moveTo>
                <a:lnTo>
                  <a:pt x="5025587" y="6792983"/>
                </a:lnTo>
                <a:lnTo>
                  <a:pt x="4972913" y="6720004"/>
                </a:lnTo>
                <a:lnTo>
                  <a:pt x="4887797" y="6747837"/>
                </a:lnTo>
                <a:lnTo>
                  <a:pt x="4940470" y="6674858"/>
                </a:lnTo>
                <a:lnTo>
                  <a:pt x="4887288" y="6603162"/>
                </a:lnTo>
                <a:lnTo>
                  <a:pt x="4972405" y="6631122"/>
                </a:lnTo>
                <a:lnTo>
                  <a:pt x="5025078" y="6558015"/>
                </a:lnTo>
                <a:lnTo>
                  <a:pt x="5025078" y="6647795"/>
                </a:lnTo>
                <a:lnTo>
                  <a:pt x="5110194" y="6675755"/>
                </a:lnTo>
                <a:close/>
                <a:moveTo>
                  <a:pt x="5089202" y="6992295"/>
                </a:moveTo>
                <a:lnTo>
                  <a:pt x="5036528" y="6975108"/>
                </a:lnTo>
                <a:lnTo>
                  <a:pt x="5036528" y="6829408"/>
                </a:lnTo>
                <a:lnTo>
                  <a:pt x="5121645" y="6947532"/>
                </a:lnTo>
                <a:close/>
                <a:moveTo>
                  <a:pt x="5221012" y="6975108"/>
                </a:moveTo>
                <a:lnTo>
                  <a:pt x="5168339" y="6992422"/>
                </a:lnTo>
                <a:lnTo>
                  <a:pt x="5135768" y="6947276"/>
                </a:lnTo>
                <a:lnTo>
                  <a:pt x="5221012" y="6829151"/>
                </a:lnTo>
                <a:close/>
                <a:moveTo>
                  <a:pt x="5221012" y="6809528"/>
                </a:moveTo>
                <a:lnTo>
                  <a:pt x="5128770" y="6937785"/>
                </a:lnTo>
                <a:lnTo>
                  <a:pt x="5036528" y="6809528"/>
                </a:lnTo>
                <a:lnTo>
                  <a:pt x="5036528" y="6711796"/>
                </a:lnTo>
                <a:lnTo>
                  <a:pt x="5128770" y="6681527"/>
                </a:lnTo>
                <a:lnTo>
                  <a:pt x="5221012" y="6711796"/>
                </a:lnTo>
                <a:close/>
                <a:moveTo>
                  <a:pt x="5284627" y="7056551"/>
                </a:moveTo>
                <a:lnTo>
                  <a:pt x="5232463" y="7039237"/>
                </a:lnTo>
                <a:lnTo>
                  <a:pt x="5232463" y="6983445"/>
                </a:lnTo>
                <a:lnTo>
                  <a:pt x="5370125" y="6938298"/>
                </a:lnTo>
                <a:close/>
                <a:moveTo>
                  <a:pt x="5537560" y="6981264"/>
                </a:moveTo>
                <a:lnTo>
                  <a:pt x="5537560" y="7078996"/>
                </a:lnTo>
                <a:lnTo>
                  <a:pt x="5445445" y="7109393"/>
                </a:lnTo>
                <a:lnTo>
                  <a:pt x="5296205" y="7060527"/>
                </a:lnTo>
                <a:lnTo>
                  <a:pt x="5388446" y="6932270"/>
                </a:lnTo>
                <a:lnTo>
                  <a:pt x="5480688" y="6902001"/>
                </a:lnTo>
                <a:lnTo>
                  <a:pt x="5537687" y="6981136"/>
                </a:lnTo>
                <a:close/>
                <a:moveTo>
                  <a:pt x="5537560" y="6871476"/>
                </a:moveTo>
                <a:lnTo>
                  <a:pt x="5537560" y="6961256"/>
                </a:lnTo>
                <a:lnTo>
                  <a:pt x="5484887" y="6888149"/>
                </a:lnTo>
                <a:lnTo>
                  <a:pt x="5399770" y="6916110"/>
                </a:lnTo>
                <a:lnTo>
                  <a:pt x="5452443" y="6843003"/>
                </a:lnTo>
                <a:lnTo>
                  <a:pt x="5399770" y="6770153"/>
                </a:lnTo>
                <a:lnTo>
                  <a:pt x="5484887" y="6797985"/>
                </a:lnTo>
                <a:lnTo>
                  <a:pt x="5537560" y="6725006"/>
                </a:lnTo>
                <a:lnTo>
                  <a:pt x="5537560" y="6814786"/>
                </a:lnTo>
                <a:lnTo>
                  <a:pt x="5622676" y="6842618"/>
                </a:lnTo>
                <a:close/>
                <a:moveTo>
                  <a:pt x="5733494" y="6977417"/>
                </a:moveTo>
                <a:lnTo>
                  <a:pt x="5733494" y="6977417"/>
                </a:lnTo>
                <a:lnTo>
                  <a:pt x="5641379" y="7105674"/>
                </a:lnTo>
                <a:lnTo>
                  <a:pt x="5549138" y="6977417"/>
                </a:lnTo>
                <a:lnTo>
                  <a:pt x="5549138" y="6879685"/>
                </a:lnTo>
                <a:lnTo>
                  <a:pt x="5641379" y="6849416"/>
                </a:lnTo>
                <a:lnTo>
                  <a:pt x="5733621" y="6879685"/>
                </a:lnTo>
                <a:close/>
                <a:moveTo>
                  <a:pt x="5837059" y="7109137"/>
                </a:moveTo>
                <a:lnTo>
                  <a:pt x="5744817" y="7078996"/>
                </a:lnTo>
                <a:lnTo>
                  <a:pt x="5744817" y="6981521"/>
                </a:lnTo>
                <a:lnTo>
                  <a:pt x="5744817" y="6981521"/>
                </a:lnTo>
                <a:lnTo>
                  <a:pt x="5801816" y="6902515"/>
                </a:lnTo>
                <a:lnTo>
                  <a:pt x="5893931" y="6932783"/>
                </a:lnTo>
                <a:lnTo>
                  <a:pt x="5986172" y="7061040"/>
                </a:lnTo>
                <a:close/>
                <a:moveTo>
                  <a:pt x="6050805" y="7039237"/>
                </a:moveTo>
                <a:lnTo>
                  <a:pt x="5998132" y="7056423"/>
                </a:lnTo>
                <a:lnTo>
                  <a:pt x="5913015" y="6938298"/>
                </a:lnTo>
                <a:lnTo>
                  <a:pt x="6050805" y="6983445"/>
                </a:lnTo>
                <a:close/>
                <a:moveTo>
                  <a:pt x="6050805" y="6971260"/>
                </a:moveTo>
                <a:lnTo>
                  <a:pt x="5901565" y="6922394"/>
                </a:lnTo>
                <a:lnTo>
                  <a:pt x="5844565" y="6843259"/>
                </a:lnTo>
                <a:lnTo>
                  <a:pt x="5901565" y="6764253"/>
                </a:lnTo>
                <a:lnTo>
                  <a:pt x="5901565" y="6764253"/>
                </a:lnTo>
                <a:lnTo>
                  <a:pt x="5993806" y="6733985"/>
                </a:lnTo>
                <a:lnTo>
                  <a:pt x="6050805" y="6813119"/>
                </a:lnTo>
                <a:close/>
                <a:moveTo>
                  <a:pt x="6050805" y="6703203"/>
                </a:moveTo>
                <a:lnTo>
                  <a:pt x="6050805" y="6792983"/>
                </a:lnTo>
                <a:lnTo>
                  <a:pt x="5998132" y="6720004"/>
                </a:lnTo>
                <a:lnTo>
                  <a:pt x="5913015" y="6747837"/>
                </a:lnTo>
                <a:lnTo>
                  <a:pt x="5965561" y="6674858"/>
                </a:lnTo>
                <a:lnTo>
                  <a:pt x="5913015" y="6603162"/>
                </a:lnTo>
                <a:lnTo>
                  <a:pt x="5998132" y="6631122"/>
                </a:lnTo>
                <a:lnTo>
                  <a:pt x="6050805" y="6558015"/>
                </a:lnTo>
                <a:lnTo>
                  <a:pt x="6050805" y="6647795"/>
                </a:lnTo>
                <a:lnTo>
                  <a:pt x="6135922" y="6675755"/>
                </a:lnTo>
                <a:close/>
                <a:moveTo>
                  <a:pt x="6114420" y="6992295"/>
                </a:moveTo>
                <a:lnTo>
                  <a:pt x="6062256" y="6975108"/>
                </a:lnTo>
                <a:lnTo>
                  <a:pt x="6062256" y="6829408"/>
                </a:lnTo>
                <a:lnTo>
                  <a:pt x="6147373" y="6947532"/>
                </a:lnTo>
                <a:close/>
                <a:moveTo>
                  <a:pt x="6246994" y="6975108"/>
                </a:moveTo>
                <a:lnTo>
                  <a:pt x="6194448" y="6992422"/>
                </a:lnTo>
                <a:lnTo>
                  <a:pt x="6161877" y="6947276"/>
                </a:lnTo>
                <a:lnTo>
                  <a:pt x="6246994" y="6829151"/>
                </a:lnTo>
                <a:close/>
                <a:moveTo>
                  <a:pt x="6246994" y="6809528"/>
                </a:moveTo>
                <a:lnTo>
                  <a:pt x="6154879" y="6937785"/>
                </a:lnTo>
                <a:lnTo>
                  <a:pt x="6062638" y="6809528"/>
                </a:lnTo>
                <a:lnTo>
                  <a:pt x="6062638" y="6711796"/>
                </a:lnTo>
                <a:lnTo>
                  <a:pt x="6154879" y="6681527"/>
                </a:lnTo>
                <a:lnTo>
                  <a:pt x="6246994" y="6711796"/>
                </a:lnTo>
                <a:close/>
                <a:moveTo>
                  <a:pt x="6310609" y="7056551"/>
                </a:moveTo>
                <a:lnTo>
                  <a:pt x="6258063" y="7039237"/>
                </a:lnTo>
                <a:lnTo>
                  <a:pt x="6258063" y="6983445"/>
                </a:lnTo>
                <a:lnTo>
                  <a:pt x="6395853" y="6938298"/>
                </a:lnTo>
                <a:close/>
                <a:moveTo>
                  <a:pt x="6563542" y="6981264"/>
                </a:moveTo>
                <a:lnTo>
                  <a:pt x="6563542" y="7078996"/>
                </a:lnTo>
                <a:lnTo>
                  <a:pt x="6471300" y="7109137"/>
                </a:lnTo>
                <a:lnTo>
                  <a:pt x="6322059" y="7060271"/>
                </a:lnTo>
                <a:lnTo>
                  <a:pt x="6414301" y="6932014"/>
                </a:lnTo>
                <a:lnTo>
                  <a:pt x="6506543" y="6901745"/>
                </a:lnTo>
                <a:lnTo>
                  <a:pt x="6563542" y="6980880"/>
                </a:lnTo>
                <a:close/>
                <a:moveTo>
                  <a:pt x="6563542" y="6871476"/>
                </a:moveTo>
                <a:lnTo>
                  <a:pt x="6563542" y="6961256"/>
                </a:lnTo>
                <a:lnTo>
                  <a:pt x="6510868" y="6888149"/>
                </a:lnTo>
                <a:lnTo>
                  <a:pt x="6425752" y="6916110"/>
                </a:lnTo>
                <a:lnTo>
                  <a:pt x="6478298" y="6843003"/>
                </a:lnTo>
                <a:lnTo>
                  <a:pt x="6425752" y="6770153"/>
                </a:lnTo>
                <a:lnTo>
                  <a:pt x="6510868" y="6797985"/>
                </a:lnTo>
                <a:lnTo>
                  <a:pt x="6563542" y="6725006"/>
                </a:lnTo>
                <a:lnTo>
                  <a:pt x="6563542" y="6814786"/>
                </a:lnTo>
                <a:lnTo>
                  <a:pt x="6648659" y="6842618"/>
                </a:lnTo>
                <a:close/>
                <a:moveTo>
                  <a:pt x="6759476" y="6977417"/>
                </a:moveTo>
                <a:lnTo>
                  <a:pt x="6759476" y="6977417"/>
                </a:lnTo>
                <a:lnTo>
                  <a:pt x="6667235" y="7105674"/>
                </a:lnTo>
                <a:lnTo>
                  <a:pt x="6575120" y="6977417"/>
                </a:lnTo>
                <a:lnTo>
                  <a:pt x="6575120" y="6879685"/>
                </a:lnTo>
                <a:lnTo>
                  <a:pt x="6667235" y="6849416"/>
                </a:lnTo>
                <a:lnTo>
                  <a:pt x="6759603" y="6879685"/>
                </a:lnTo>
                <a:close/>
                <a:moveTo>
                  <a:pt x="6863041" y="7109137"/>
                </a:moveTo>
                <a:lnTo>
                  <a:pt x="6770799" y="7078996"/>
                </a:lnTo>
                <a:lnTo>
                  <a:pt x="6770799" y="6981521"/>
                </a:lnTo>
                <a:lnTo>
                  <a:pt x="6770799" y="6981521"/>
                </a:lnTo>
                <a:lnTo>
                  <a:pt x="6827671" y="6902515"/>
                </a:lnTo>
                <a:lnTo>
                  <a:pt x="6919913" y="6932783"/>
                </a:lnTo>
                <a:lnTo>
                  <a:pt x="7012155" y="7061040"/>
                </a:lnTo>
                <a:close/>
                <a:moveTo>
                  <a:pt x="7076533" y="7039237"/>
                </a:moveTo>
                <a:lnTo>
                  <a:pt x="7023860" y="7056423"/>
                </a:lnTo>
                <a:lnTo>
                  <a:pt x="6938743" y="6938298"/>
                </a:lnTo>
                <a:lnTo>
                  <a:pt x="7076533" y="6983445"/>
                </a:lnTo>
                <a:close/>
                <a:moveTo>
                  <a:pt x="7076533" y="6971260"/>
                </a:moveTo>
                <a:lnTo>
                  <a:pt x="6927292" y="6922394"/>
                </a:lnTo>
                <a:lnTo>
                  <a:pt x="6870420" y="6843644"/>
                </a:lnTo>
                <a:lnTo>
                  <a:pt x="6927292" y="6764638"/>
                </a:lnTo>
                <a:lnTo>
                  <a:pt x="6927292" y="6764638"/>
                </a:lnTo>
                <a:lnTo>
                  <a:pt x="7019407" y="6734369"/>
                </a:lnTo>
                <a:lnTo>
                  <a:pt x="7076533" y="6813504"/>
                </a:lnTo>
                <a:close/>
                <a:moveTo>
                  <a:pt x="7173100" y="6947148"/>
                </a:moveTo>
                <a:lnTo>
                  <a:pt x="7140529" y="6992295"/>
                </a:lnTo>
                <a:lnTo>
                  <a:pt x="7087983" y="6975108"/>
                </a:lnTo>
                <a:lnTo>
                  <a:pt x="7087983" y="6829408"/>
                </a:lnTo>
                <a:close/>
                <a:moveTo>
                  <a:pt x="7161650" y="6675371"/>
                </a:moveTo>
                <a:lnTo>
                  <a:pt x="7076533" y="6703203"/>
                </a:lnTo>
                <a:lnTo>
                  <a:pt x="7076533" y="6792983"/>
                </a:lnTo>
                <a:lnTo>
                  <a:pt x="7023860" y="6720004"/>
                </a:lnTo>
                <a:lnTo>
                  <a:pt x="6938743" y="6747837"/>
                </a:lnTo>
                <a:lnTo>
                  <a:pt x="6991289" y="6674858"/>
                </a:lnTo>
                <a:lnTo>
                  <a:pt x="6938743" y="6603162"/>
                </a:lnTo>
                <a:lnTo>
                  <a:pt x="7023860" y="6631122"/>
                </a:lnTo>
                <a:lnTo>
                  <a:pt x="7076533" y="6558015"/>
                </a:lnTo>
                <a:lnTo>
                  <a:pt x="7076533" y="6647795"/>
                </a:lnTo>
                <a:close/>
                <a:moveTo>
                  <a:pt x="7173100" y="6403594"/>
                </a:moveTo>
                <a:lnTo>
                  <a:pt x="7087983" y="6521719"/>
                </a:lnTo>
                <a:lnTo>
                  <a:pt x="7087983" y="6431939"/>
                </a:lnTo>
                <a:lnTo>
                  <a:pt x="7002740" y="6403978"/>
                </a:lnTo>
                <a:lnTo>
                  <a:pt x="7087983" y="6376147"/>
                </a:lnTo>
                <a:lnTo>
                  <a:pt x="7087983" y="6286367"/>
                </a:lnTo>
                <a:close/>
                <a:moveTo>
                  <a:pt x="7161650" y="6131945"/>
                </a:moveTo>
                <a:lnTo>
                  <a:pt x="7076533" y="6159777"/>
                </a:lnTo>
                <a:lnTo>
                  <a:pt x="7076533" y="6249557"/>
                </a:lnTo>
                <a:lnTo>
                  <a:pt x="7023860" y="6176578"/>
                </a:lnTo>
                <a:lnTo>
                  <a:pt x="6938743" y="6205565"/>
                </a:lnTo>
                <a:lnTo>
                  <a:pt x="6991289" y="6132586"/>
                </a:lnTo>
                <a:lnTo>
                  <a:pt x="6938743" y="6059608"/>
                </a:lnTo>
                <a:lnTo>
                  <a:pt x="7023860" y="6087568"/>
                </a:lnTo>
                <a:lnTo>
                  <a:pt x="7076533" y="6014590"/>
                </a:lnTo>
                <a:lnTo>
                  <a:pt x="7076533" y="6104370"/>
                </a:lnTo>
                <a:close/>
                <a:moveTo>
                  <a:pt x="7076533" y="5768080"/>
                </a:moveTo>
                <a:lnTo>
                  <a:pt x="7076533" y="5823743"/>
                </a:lnTo>
                <a:lnTo>
                  <a:pt x="6938743" y="5868890"/>
                </a:lnTo>
                <a:lnTo>
                  <a:pt x="7023860" y="5750765"/>
                </a:lnTo>
                <a:close/>
                <a:moveTo>
                  <a:pt x="7051978" y="5692536"/>
                </a:moveTo>
                <a:lnTo>
                  <a:pt x="7051978" y="5692536"/>
                </a:lnTo>
                <a:lnTo>
                  <a:pt x="7019407" y="5737554"/>
                </a:lnTo>
                <a:lnTo>
                  <a:pt x="6881744" y="5692536"/>
                </a:lnTo>
                <a:lnTo>
                  <a:pt x="6881744" y="5692536"/>
                </a:lnTo>
                <a:lnTo>
                  <a:pt x="7019279" y="5647518"/>
                </a:lnTo>
                <a:close/>
                <a:moveTo>
                  <a:pt x="7076533" y="5616736"/>
                </a:moveTo>
                <a:lnTo>
                  <a:pt x="7023860" y="5633922"/>
                </a:lnTo>
                <a:lnTo>
                  <a:pt x="6938743" y="5515797"/>
                </a:lnTo>
                <a:lnTo>
                  <a:pt x="7076533" y="5560944"/>
                </a:lnTo>
                <a:close/>
                <a:moveTo>
                  <a:pt x="7076533" y="5548760"/>
                </a:moveTo>
                <a:lnTo>
                  <a:pt x="6927292" y="5500150"/>
                </a:lnTo>
                <a:lnTo>
                  <a:pt x="6870420" y="5420630"/>
                </a:lnTo>
                <a:lnTo>
                  <a:pt x="6927292" y="5341752"/>
                </a:lnTo>
                <a:lnTo>
                  <a:pt x="6927292" y="5341752"/>
                </a:lnTo>
                <a:lnTo>
                  <a:pt x="7019407" y="5311612"/>
                </a:lnTo>
                <a:lnTo>
                  <a:pt x="7076533" y="5390618"/>
                </a:lnTo>
                <a:close/>
                <a:moveTo>
                  <a:pt x="7173100" y="5524647"/>
                </a:moveTo>
                <a:lnTo>
                  <a:pt x="7140529" y="5569794"/>
                </a:lnTo>
                <a:lnTo>
                  <a:pt x="7087983" y="5552479"/>
                </a:lnTo>
                <a:lnTo>
                  <a:pt x="7087983" y="5406394"/>
                </a:lnTo>
                <a:close/>
                <a:moveTo>
                  <a:pt x="7161650" y="5252870"/>
                </a:moveTo>
                <a:lnTo>
                  <a:pt x="7076533" y="5280702"/>
                </a:lnTo>
                <a:lnTo>
                  <a:pt x="7076533" y="5370482"/>
                </a:lnTo>
                <a:lnTo>
                  <a:pt x="7023860" y="5297504"/>
                </a:lnTo>
                <a:lnTo>
                  <a:pt x="6938743" y="5325335"/>
                </a:lnTo>
                <a:lnTo>
                  <a:pt x="6991289" y="5252357"/>
                </a:lnTo>
                <a:lnTo>
                  <a:pt x="6938743" y="5179507"/>
                </a:lnTo>
                <a:lnTo>
                  <a:pt x="7023860" y="5207467"/>
                </a:lnTo>
                <a:lnTo>
                  <a:pt x="7076533" y="5134361"/>
                </a:lnTo>
                <a:lnTo>
                  <a:pt x="7076533" y="5224141"/>
                </a:lnTo>
                <a:close/>
                <a:moveTo>
                  <a:pt x="7173100" y="4981093"/>
                </a:moveTo>
                <a:lnTo>
                  <a:pt x="7087983" y="5099218"/>
                </a:lnTo>
                <a:lnTo>
                  <a:pt x="7087983" y="5009438"/>
                </a:lnTo>
                <a:lnTo>
                  <a:pt x="7002740" y="4981478"/>
                </a:lnTo>
                <a:lnTo>
                  <a:pt x="7087983" y="4953646"/>
                </a:lnTo>
                <a:lnTo>
                  <a:pt x="7087983" y="4863866"/>
                </a:lnTo>
                <a:close/>
                <a:moveTo>
                  <a:pt x="7161650" y="4709444"/>
                </a:moveTo>
                <a:lnTo>
                  <a:pt x="7076533" y="4737276"/>
                </a:lnTo>
                <a:lnTo>
                  <a:pt x="7076533" y="4827056"/>
                </a:lnTo>
                <a:lnTo>
                  <a:pt x="7023860" y="4754078"/>
                </a:lnTo>
                <a:lnTo>
                  <a:pt x="6938743" y="4781910"/>
                </a:lnTo>
                <a:lnTo>
                  <a:pt x="6991289" y="4708931"/>
                </a:lnTo>
                <a:lnTo>
                  <a:pt x="6938743" y="4635953"/>
                </a:lnTo>
                <a:lnTo>
                  <a:pt x="7023860" y="4663913"/>
                </a:lnTo>
                <a:lnTo>
                  <a:pt x="7076533" y="4590935"/>
                </a:lnTo>
                <a:lnTo>
                  <a:pt x="7076533" y="4680715"/>
                </a:lnTo>
                <a:close/>
                <a:moveTo>
                  <a:pt x="7076533" y="4345835"/>
                </a:moveTo>
                <a:lnTo>
                  <a:pt x="7076533" y="4401627"/>
                </a:lnTo>
                <a:lnTo>
                  <a:pt x="6938743" y="4446645"/>
                </a:lnTo>
                <a:lnTo>
                  <a:pt x="7023860" y="4328520"/>
                </a:lnTo>
                <a:close/>
                <a:moveTo>
                  <a:pt x="7051978" y="4268881"/>
                </a:moveTo>
                <a:lnTo>
                  <a:pt x="7051978" y="4268881"/>
                </a:lnTo>
                <a:lnTo>
                  <a:pt x="7019407" y="4314027"/>
                </a:lnTo>
                <a:lnTo>
                  <a:pt x="6881744" y="4268881"/>
                </a:lnTo>
                <a:lnTo>
                  <a:pt x="6881744" y="4268881"/>
                </a:lnTo>
                <a:lnTo>
                  <a:pt x="7019279" y="4223863"/>
                </a:lnTo>
                <a:close/>
                <a:moveTo>
                  <a:pt x="7076533" y="4193081"/>
                </a:moveTo>
                <a:lnTo>
                  <a:pt x="7023860" y="4210267"/>
                </a:lnTo>
                <a:lnTo>
                  <a:pt x="6938743" y="4092142"/>
                </a:lnTo>
                <a:lnTo>
                  <a:pt x="7076533" y="4137289"/>
                </a:lnTo>
                <a:close/>
                <a:moveTo>
                  <a:pt x="7076533" y="4125105"/>
                </a:moveTo>
                <a:lnTo>
                  <a:pt x="6927292" y="4076495"/>
                </a:lnTo>
                <a:lnTo>
                  <a:pt x="6870420" y="3997745"/>
                </a:lnTo>
                <a:lnTo>
                  <a:pt x="6927292" y="3918739"/>
                </a:lnTo>
                <a:lnTo>
                  <a:pt x="6927292" y="3918739"/>
                </a:lnTo>
                <a:lnTo>
                  <a:pt x="7019407" y="3888598"/>
                </a:lnTo>
                <a:lnTo>
                  <a:pt x="7076533" y="3967605"/>
                </a:lnTo>
                <a:close/>
                <a:moveTo>
                  <a:pt x="7173100" y="4100992"/>
                </a:moveTo>
                <a:lnTo>
                  <a:pt x="7140529" y="4146139"/>
                </a:lnTo>
                <a:lnTo>
                  <a:pt x="7087983" y="4128824"/>
                </a:lnTo>
                <a:lnTo>
                  <a:pt x="7087983" y="3983380"/>
                </a:lnTo>
                <a:close/>
                <a:moveTo>
                  <a:pt x="7161650" y="3829215"/>
                </a:moveTo>
                <a:lnTo>
                  <a:pt x="7076533" y="3857047"/>
                </a:lnTo>
                <a:lnTo>
                  <a:pt x="7076533" y="3946827"/>
                </a:lnTo>
                <a:lnTo>
                  <a:pt x="7023860" y="3873849"/>
                </a:lnTo>
                <a:lnTo>
                  <a:pt x="6938743" y="3901680"/>
                </a:lnTo>
                <a:lnTo>
                  <a:pt x="6991289" y="3828702"/>
                </a:lnTo>
                <a:lnTo>
                  <a:pt x="6938743" y="3755724"/>
                </a:lnTo>
                <a:lnTo>
                  <a:pt x="7023860" y="3783684"/>
                </a:lnTo>
                <a:lnTo>
                  <a:pt x="7076533" y="3710577"/>
                </a:lnTo>
                <a:lnTo>
                  <a:pt x="7076533" y="3800357"/>
                </a:lnTo>
                <a:close/>
                <a:moveTo>
                  <a:pt x="7173100" y="3557438"/>
                </a:moveTo>
                <a:lnTo>
                  <a:pt x="7087983" y="3675563"/>
                </a:lnTo>
                <a:lnTo>
                  <a:pt x="7087983" y="3585783"/>
                </a:lnTo>
                <a:lnTo>
                  <a:pt x="7002740" y="3557823"/>
                </a:lnTo>
                <a:lnTo>
                  <a:pt x="7087983" y="3529991"/>
                </a:lnTo>
                <a:lnTo>
                  <a:pt x="7087983" y="3440211"/>
                </a:lnTo>
                <a:close/>
                <a:moveTo>
                  <a:pt x="7161650" y="3285789"/>
                </a:moveTo>
                <a:lnTo>
                  <a:pt x="7076533" y="3313621"/>
                </a:lnTo>
                <a:lnTo>
                  <a:pt x="7076533" y="3403401"/>
                </a:lnTo>
                <a:lnTo>
                  <a:pt x="7023860" y="3330423"/>
                </a:lnTo>
                <a:lnTo>
                  <a:pt x="6938743" y="3358255"/>
                </a:lnTo>
                <a:lnTo>
                  <a:pt x="6991289" y="3285276"/>
                </a:lnTo>
                <a:lnTo>
                  <a:pt x="6938743" y="3212426"/>
                </a:lnTo>
                <a:lnTo>
                  <a:pt x="7023860" y="3240258"/>
                </a:lnTo>
                <a:lnTo>
                  <a:pt x="7076533" y="3167279"/>
                </a:lnTo>
                <a:lnTo>
                  <a:pt x="7076533" y="3257060"/>
                </a:lnTo>
                <a:close/>
                <a:moveTo>
                  <a:pt x="7076533" y="2922180"/>
                </a:moveTo>
                <a:lnTo>
                  <a:pt x="7076533" y="2977972"/>
                </a:lnTo>
                <a:lnTo>
                  <a:pt x="6938743" y="3023118"/>
                </a:lnTo>
                <a:lnTo>
                  <a:pt x="7023860" y="2904865"/>
                </a:lnTo>
                <a:close/>
                <a:moveTo>
                  <a:pt x="7051978" y="2846124"/>
                </a:moveTo>
                <a:lnTo>
                  <a:pt x="7051978" y="2846124"/>
                </a:lnTo>
                <a:lnTo>
                  <a:pt x="7019407" y="2891270"/>
                </a:lnTo>
                <a:lnTo>
                  <a:pt x="6881744" y="2846124"/>
                </a:lnTo>
                <a:lnTo>
                  <a:pt x="6881744" y="2846124"/>
                </a:lnTo>
                <a:lnTo>
                  <a:pt x="7019279" y="2801105"/>
                </a:lnTo>
                <a:close/>
                <a:moveTo>
                  <a:pt x="7076533" y="2770324"/>
                </a:moveTo>
                <a:lnTo>
                  <a:pt x="7023860" y="2787510"/>
                </a:lnTo>
                <a:lnTo>
                  <a:pt x="6938743" y="2669385"/>
                </a:lnTo>
                <a:lnTo>
                  <a:pt x="7076533" y="2714532"/>
                </a:lnTo>
                <a:close/>
                <a:moveTo>
                  <a:pt x="7076533" y="2702347"/>
                </a:moveTo>
                <a:lnTo>
                  <a:pt x="6927292" y="2653481"/>
                </a:lnTo>
                <a:lnTo>
                  <a:pt x="6870420" y="2574731"/>
                </a:lnTo>
                <a:lnTo>
                  <a:pt x="6927292" y="2495725"/>
                </a:lnTo>
                <a:lnTo>
                  <a:pt x="6927292" y="2495725"/>
                </a:lnTo>
                <a:lnTo>
                  <a:pt x="7019407" y="2465584"/>
                </a:lnTo>
                <a:lnTo>
                  <a:pt x="7076533" y="2544591"/>
                </a:lnTo>
                <a:close/>
                <a:moveTo>
                  <a:pt x="7173100" y="2678235"/>
                </a:moveTo>
                <a:lnTo>
                  <a:pt x="7140529" y="2723381"/>
                </a:lnTo>
                <a:lnTo>
                  <a:pt x="7087983" y="2706195"/>
                </a:lnTo>
                <a:lnTo>
                  <a:pt x="7087983" y="2560366"/>
                </a:lnTo>
                <a:close/>
                <a:moveTo>
                  <a:pt x="7161650" y="2406458"/>
                </a:moveTo>
                <a:lnTo>
                  <a:pt x="7076533" y="2434803"/>
                </a:lnTo>
                <a:lnTo>
                  <a:pt x="7076533" y="2524583"/>
                </a:lnTo>
                <a:lnTo>
                  <a:pt x="7023860" y="2451604"/>
                </a:lnTo>
                <a:lnTo>
                  <a:pt x="6938743" y="2479436"/>
                </a:lnTo>
                <a:lnTo>
                  <a:pt x="6991289" y="2406458"/>
                </a:lnTo>
                <a:lnTo>
                  <a:pt x="6938743" y="2333480"/>
                </a:lnTo>
                <a:lnTo>
                  <a:pt x="7023860" y="2361440"/>
                </a:lnTo>
                <a:lnTo>
                  <a:pt x="7076533" y="2288333"/>
                </a:lnTo>
                <a:lnTo>
                  <a:pt x="7076533" y="2378113"/>
                </a:lnTo>
                <a:close/>
                <a:moveTo>
                  <a:pt x="7173100" y="2134681"/>
                </a:moveTo>
                <a:lnTo>
                  <a:pt x="7087983" y="2252806"/>
                </a:lnTo>
                <a:lnTo>
                  <a:pt x="7087983" y="2163026"/>
                </a:lnTo>
                <a:lnTo>
                  <a:pt x="7002740" y="2135066"/>
                </a:lnTo>
                <a:lnTo>
                  <a:pt x="7087983" y="2107234"/>
                </a:lnTo>
                <a:lnTo>
                  <a:pt x="7087983" y="2017454"/>
                </a:lnTo>
                <a:close/>
                <a:moveTo>
                  <a:pt x="7161650" y="1863032"/>
                </a:moveTo>
                <a:lnTo>
                  <a:pt x="7076533" y="1890864"/>
                </a:lnTo>
                <a:lnTo>
                  <a:pt x="7076533" y="1980644"/>
                </a:lnTo>
                <a:lnTo>
                  <a:pt x="7023860" y="1908948"/>
                </a:lnTo>
                <a:lnTo>
                  <a:pt x="6938743" y="1936908"/>
                </a:lnTo>
                <a:lnTo>
                  <a:pt x="6991289" y="1863802"/>
                </a:lnTo>
                <a:lnTo>
                  <a:pt x="6938743" y="1790952"/>
                </a:lnTo>
                <a:lnTo>
                  <a:pt x="7023860" y="1818783"/>
                </a:lnTo>
                <a:lnTo>
                  <a:pt x="7076533" y="1745805"/>
                </a:lnTo>
                <a:lnTo>
                  <a:pt x="7076533" y="1835585"/>
                </a:lnTo>
                <a:close/>
                <a:moveTo>
                  <a:pt x="7076533" y="1499166"/>
                </a:moveTo>
                <a:lnTo>
                  <a:pt x="7076533" y="1554958"/>
                </a:lnTo>
                <a:lnTo>
                  <a:pt x="6938743" y="1600105"/>
                </a:lnTo>
                <a:lnTo>
                  <a:pt x="7023860" y="1481980"/>
                </a:lnTo>
                <a:close/>
                <a:moveTo>
                  <a:pt x="7051978" y="1423110"/>
                </a:moveTo>
                <a:lnTo>
                  <a:pt x="7051978" y="1423110"/>
                </a:lnTo>
                <a:lnTo>
                  <a:pt x="7019407" y="1468256"/>
                </a:lnTo>
                <a:lnTo>
                  <a:pt x="6881744" y="1423110"/>
                </a:lnTo>
                <a:lnTo>
                  <a:pt x="6881744" y="1423110"/>
                </a:lnTo>
                <a:lnTo>
                  <a:pt x="7019279" y="1378092"/>
                </a:lnTo>
                <a:close/>
                <a:moveTo>
                  <a:pt x="7076533" y="1347310"/>
                </a:moveTo>
                <a:lnTo>
                  <a:pt x="7023860" y="1364496"/>
                </a:lnTo>
                <a:lnTo>
                  <a:pt x="6938743" y="1246371"/>
                </a:lnTo>
                <a:lnTo>
                  <a:pt x="7076533" y="1291518"/>
                </a:lnTo>
                <a:close/>
                <a:moveTo>
                  <a:pt x="7076533" y="1279334"/>
                </a:moveTo>
                <a:lnTo>
                  <a:pt x="6927292" y="1230468"/>
                </a:lnTo>
                <a:lnTo>
                  <a:pt x="6870420" y="1152231"/>
                </a:lnTo>
                <a:lnTo>
                  <a:pt x="6927292" y="1073224"/>
                </a:lnTo>
                <a:lnTo>
                  <a:pt x="6927292" y="1073224"/>
                </a:lnTo>
                <a:lnTo>
                  <a:pt x="7019407" y="1043084"/>
                </a:lnTo>
                <a:lnTo>
                  <a:pt x="7076533" y="1122090"/>
                </a:lnTo>
                <a:close/>
                <a:moveTo>
                  <a:pt x="7173100" y="1255221"/>
                </a:moveTo>
                <a:lnTo>
                  <a:pt x="7140529" y="1300368"/>
                </a:lnTo>
                <a:lnTo>
                  <a:pt x="7087983" y="1283181"/>
                </a:lnTo>
                <a:lnTo>
                  <a:pt x="7087983" y="1137353"/>
                </a:lnTo>
                <a:close/>
                <a:moveTo>
                  <a:pt x="7161650" y="983444"/>
                </a:moveTo>
                <a:lnTo>
                  <a:pt x="7076533" y="1011148"/>
                </a:lnTo>
                <a:lnTo>
                  <a:pt x="7076533" y="1100928"/>
                </a:lnTo>
                <a:lnTo>
                  <a:pt x="7023860" y="1027949"/>
                </a:lnTo>
                <a:lnTo>
                  <a:pt x="6938743" y="1055781"/>
                </a:lnTo>
                <a:lnTo>
                  <a:pt x="6991289" y="982931"/>
                </a:lnTo>
                <a:lnTo>
                  <a:pt x="6938743" y="909824"/>
                </a:lnTo>
                <a:lnTo>
                  <a:pt x="7023860" y="937785"/>
                </a:lnTo>
                <a:lnTo>
                  <a:pt x="7076533" y="864678"/>
                </a:lnTo>
                <a:lnTo>
                  <a:pt x="7076533" y="954458"/>
                </a:lnTo>
                <a:close/>
                <a:moveTo>
                  <a:pt x="7173100" y="711667"/>
                </a:moveTo>
                <a:lnTo>
                  <a:pt x="7087983" y="829792"/>
                </a:lnTo>
                <a:lnTo>
                  <a:pt x="7087983" y="740012"/>
                </a:lnTo>
                <a:lnTo>
                  <a:pt x="7002740" y="712052"/>
                </a:lnTo>
                <a:lnTo>
                  <a:pt x="7087983" y="684220"/>
                </a:lnTo>
                <a:lnTo>
                  <a:pt x="7087983" y="594440"/>
                </a:lnTo>
                <a:close/>
                <a:moveTo>
                  <a:pt x="7161650" y="440018"/>
                </a:moveTo>
                <a:lnTo>
                  <a:pt x="7076533" y="467850"/>
                </a:lnTo>
                <a:lnTo>
                  <a:pt x="7076533" y="557630"/>
                </a:lnTo>
                <a:lnTo>
                  <a:pt x="7023860" y="485293"/>
                </a:lnTo>
                <a:lnTo>
                  <a:pt x="6938743" y="513253"/>
                </a:lnTo>
                <a:lnTo>
                  <a:pt x="6991289" y="440147"/>
                </a:lnTo>
                <a:lnTo>
                  <a:pt x="6938743" y="367296"/>
                </a:lnTo>
                <a:lnTo>
                  <a:pt x="7023860" y="395513"/>
                </a:lnTo>
                <a:lnTo>
                  <a:pt x="7076533" y="322535"/>
                </a:lnTo>
                <a:lnTo>
                  <a:pt x="7076533" y="412315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14B0C02-F224-2398-65DF-89A57FE9CCA2}"/>
              </a:ext>
            </a:extLst>
          </p:cNvPr>
          <p:cNvGrpSpPr/>
          <p:nvPr userDrawn="1"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FB267F62-0FC7-9158-6011-5A6C1576B7E2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CB2856-3849-2E7A-7025-4D881DE326AF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B75F3A7A-B8DF-FBAF-1832-CB9F134E244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505BF1BA-37C5-3D89-B30C-ABBA2C08A7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B3A809F-752F-B60D-ECD2-E64C364F427F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1CD0659A-B940-4D05-E89A-DF8F0E8764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3BCD14A1-20F4-4B6D-B5FE-DAE3D1F5D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3104EBEC-433F-F86B-CEBF-23DDE4381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8CFAD2F-25FC-7401-FB3A-154FFE2DA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3F86DB1-D223-B222-5A65-51653493C185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3DBCC486-B11D-F70B-495D-31B48EABA42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C04421E1-9BF6-674F-5829-22C3A8402A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7924E9C-1622-A593-0ACB-758E72A6E909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7E7F56D-D3CE-1731-2282-8A17D933294B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40E3DE4A-700D-2F7B-C930-FF3B1C6773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120C8EE-EB97-2651-2799-047971845263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93606BC9-C952-9612-32FF-C5B10BF5D4A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6A6EC238-8B1F-0D7E-5E4A-E1AB74638C8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F0FF41C-F1B3-7495-DCD7-8C8BF2E088D8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A33989F0-A8C7-5A12-1BA9-EFDB3988778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6045EE94-E0CA-A9B6-72B6-6B3931243E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</p:spTree>
    <p:extLst>
      <p:ext uri="{BB962C8B-B14F-4D97-AF65-F5344CB8AC3E}">
        <p14:creationId xmlns:p14="http://schemas.microsoft.com/office/powerpoint/2010/main" val="36462159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602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6" r:id="rId2"/>
    <p:sldLayoutId id="2147483651" r:id="rId3"/>
    <p:sldLayoutId id="2147483652" r:id="rId4"/>
    <p:sldLayoutId id="2147483653" r:id="rId5"/>
    <p:sldLayoutId id="2147483654" r:id="rId6"/>
    <p:sldLayoutId id="2147483657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1.png"/><Relationship Id="rId5" Type="http://schemas.openxmlformats.org/officeDocument/2006/relationships/image" Target="../media/image5.png"/><Relationship Id="rId10" Type="http://schemas.openxmlformats.org/officeDocument/2006/relationships/image" Target="../media/image1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17.png"/><Relationship Id="rId5" Type="http://schemas.openxmlformats.org/officeDocument/2006/relationships/image" Target="../media/image5.png"/><Relationship Id="rId10" Type="http://schemas.openxmlformats.org/officeDocument/2006/relationships/image" Target="../media/image16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18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5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6.png"/><Relationship Id="rId7" Type="http://schemas.microsoft.com/office/2007/relationships/hdphoto" Target="../media/hdphoto1.wdp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10" Type="http://schemas.openxmlformats.org/officeDocument/2006/relationships/image" Target="../media/image1.pn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slide" Target="slide14.xml"/><Relationship Id="rId18" Type="http://schemas.openxmlformats.org/officeDocument/2006/relationships/image" Target="../media/image14.png"/><Relationship Id="rId3" Type="http://schemas.openxmlformats.org/officeDocument/2006/relationships/image" Target="../media/image3.png"/><Relationship Id="rId21" Type="http://schemas.openxmlformats.org/officeDocument/2006/relationships/image" Target="../media/image1.png"/><Relationship Id="rId7" Type="http://schemas.openxmlformats.org/officeDocument/2006/relationships/slide" Target="slide4.xml"/><Relationship Id="rId12" Type="http://schemas.openxmlformats.org/officeDocument/2006/relationships/image" Target="../media/image12.png"/><Relationship Id="rId17" Type="http://schemas.openxmlformats.org/officeDocument/2006/relationships/image" Target="../media/image13.png"/><Relationship Id="rId2" Type="http://schemas.openxmlformats.org/officeDocument/2006/relationships/image" Target="../media/image9.png"/><Relationship Id="rId16" Type="http://schemas.openxmlformats.org/officeDocument/2006/relationships/slide" Target="slide19.xml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5" Type="http://schemas.openxmlformats.org/officeDocument/2006/relationships/image" Target="../media/image13.png"/><Relationship Id="rId10" Type="http://schemas.openxmlformats.org/officeDocument/2006/relationships/slide" Target="slide9.xml"/><Relationship Id="rId19" Type="http://schemas.openxmlformats.org/officeDocument/2006/relationships/slide" Target="slide25.xml"/><Relationship Id="rId4" Type="http://schemas.microsoft.com/office/2007/relationships/hdphoto" Target="../media/hdphoto2.wdp"/><Relationship Id="rId9" Type="http://schemas.openxmlformats.org/officeDocument/2006/relationships/image" Target="../media/image11.png"/><Relationship Id="rId14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Relationship Id="rId9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10" Type="http://schemas.openxmlformats.org/officeDocument/2006/relationships/image" Target="../media/image1.png"/><Relationship Id="rId4" Type="http://schemas.microsoft.com/office/2007/relationships/hdphoto" Target="../media/hdphoto1.wdp"/><Relationship Id="rId9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10" Type="http://schemas.openxmlformats.org/officeDocument/2006/relationships/image" Target="../media/image1.png"/><Relationship Id="rId4" Type="http://schemas.microsoft.com/office/2007/relationships/hdphoto" Target="../media/hdphoto1.wdp"/><Relationship Id="rId9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3.png"/><Relationship Id="rId4" Type="http://schemas.microsoft.com/office/2007/relationships/hdphoto" Target="../media/hdphoto1.wdp"/><Relationship Id="rId9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>
            <a:extLst>
              <a:ext uri="{FF2B5EF4-FFF2-40B4-BE49-F238E27FC236}">
                <a16:creationId xmlns:a16="http://schemas.microsoft.com/office/drawing/2014/main" id="{23FBE2D7-9B01-DDA6-1A03-765ABF06DF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6338" y="203630"/>
            <a:ext cx="5899323" cy="645073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E740726-779C-A8DB-050C-C95328E1B0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8362" y="-8671"/>
            <a:ext cx="9429135" cy="183694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18EAA7C5-900A-BF87-8D50-333E1EE93C30}"/>
              </a:ext>
            </a:extLst>
          </p:cNvPr>
          <p:cNvSpPr txBox="1"/>
          <p:nvPr/>
        </p:nvSpPr>
        <p:spPr>
          <a:xfrm>
            <a:off x="3484030" y="1751502"/>
            <a:ext cx="4997797" cy="33509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2400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</a:t>
            </a:r>
            <a:r>
              <a:rPr lang="fa-IR" sz="28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ضحاء</a:t>
            </a:r>
          </a:p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نام پژوهشگر: </a:t>
            </a:r>
            <a:r>
              <a:rPr lang="fa-IR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محمد جواد عزیزپناه</a:t>
            </a:r>
          </a:p>
          <a:p>
            <a:pPr algn="ctr" rtl="1">
              <a:lnSpc>
                <a:spcPct val="250000"/>
              </a:lnSpc>
            </a:pPr>
            <a:r>
              <a:rPr lang="fa-IR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استاد راهنما: </a:t>
            </a:r>
            <a:r>
              <a:rPr lang="fa-IR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علیرضا عزیزی</a:t>
            </a:r>
          </a:p>
          <a:p>
            <a:pPr algn="ctr" rtl="1">
              <a:lnSpc>
                <a:spcPct val="150000"/>
              </a:lnSpc>
            </a:pPr>
            <a:r>
              <a:rPr lang="fa-IR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سال تحصیلی</a:t>
            </a:r>
          </a:p>
          <a:p>
            <a:pPr algn="ctr" rtl="1">
              <a:lnSpc>
                <a:spcPct val="150000"/>
              </a:lnSpc>
            </a:pPr>
            <a:r>
              <a:rPr lang="fa-IR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بهار...........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3A7529B2-EF93-F8D3-F7CC-99CEC12527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1192174" y="5733603"/>
            <a:ext cx="1999650" cy="203600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C7143FF1-3DC7-C847-547F-C84FA7A1F7F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-859504" y="5733603"/>
            <a:ext cx="1999650" cy="203600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A59A0F76-D74B-30A5-7625-38887A4034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0249801" y="5880920"/>
            <a:ext cx="895390" cy="911669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66315BF7-DA99-051D-75A9-2EBDB068D2B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0865164" y="4460124"/>
            <a:ext cx="1258191" cy="128106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901B8985-7F10-C0F4-5303-618E9E824BBA}"/>
              </a:ext>
            </a:extLst>
          </p:cNvPr>
          <p:cNvGrpSpPr/>
          <p:nvPr/>
        </p:nvGrpSpPr>
        <p:grpSpPr>
          <a:xfrm flipH="1">
            <a:off x="308475" y="4531093"/>
            <a:ext cx="1873554" cy="2332465"/>
            <a:chOff x="10402201" y="4612524"/>
            <a:chExt cx="1873554" cy="2332465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51EDF44A-7BDB-477D-24AC-880B6421E4A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9179">
              <a:off x="10402201" y="6033320"/>
              <a:ext cx="895390" cy="911669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535C9AE-2D1D-615E-7692-58A8368BBE2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9179">
              <a:off x="11017564" y="4612524"/>
              <a:ext cx="1258191" cy="1281066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800489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F072105-937B-72FF-433E-AF0AFE76D58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91064B-B8B7-CA34-555F-A51D946321A3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D7A2DE-A94F-44D1-FB77-BD034DD1E902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94511B-E892-220D-F339-5B310A4DB08B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76E160-C536-EF17-5508-4DAEEB9F457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7E78848-8704-3094-8EAD-3DBC93B1FB4D}"/>
              </a:ext>
            </a:extLst>
          </p:cNvPr>
          <p:cNvSpPr txBox="1"/>
          <p:nvPr/>
        </p:nvSpPr>
        <p:spPr>
          <a:xfrm>
            <a:off x="549427" y="1731340"/>
            <a:ext cx="7991465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D31626-D141-189E-95A7-AC827427F6A5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Google Shape;1315;p76">
            <a:extLst>
              <a:ext uri="{FF2B5EF4-FFF2-40B4-BE49-F238E27FC236}">
                <a16:creationId xmlns:a16="http://schemas.microsoft.com/office/drawing/2014/main" id="{3B552608-2326-1B75-33B1-B6C61FBE2AFF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49A3D018-7774-A33E-7D7A-E9FCE4CE20D2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AEE715-9431-4EED-789B-75D0AEEB0FE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B78C68-F5BF-D12A-4BA1-8C5075FC162C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10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69147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F072105-937B-72FF-433E-AF0AFE76D58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91064B-B8B7-CA34-555F-A51D946321A3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D7A2DE-A94F-44D1-FB77-BD034DD1E902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94511B-E892-220D-F339-5B310A4DB08B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76E160-C536-EF17-5508-4DAEEB9F457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04D48CF-D23D-AD22-C2E9-C41611902204}"/>
              </a:ext>
            </a:extLst>
          </p:cNvPr>
          <p:cNvGrpSpPr/>
          <p:nvPr/>
        </p:nvGrpSpPr>
        <p:grpSpPr>
          <a:xfrm>
            <a:off x="6267763" y="2575629"/>
            <a:ext cx="1784030" cy="2616570"/>
            <a:chOff x="6315692" y="1651077"/>
            <a:chExt cx="1784030" cy="261657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103AF5F-1B2E-ED60-36DF-5FD32E9753FE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8" name="Picture 7">
                <a:extLst>
                  <a:ext uri="{FF2B5EF4-FFF2-40B4-BE49-F238E27FC236}">
                    <a16:creationId xmlns:a16="http://schemas.microsoft.com/office/drawing/2014/main" id="{73953B01-78E0-D49C-4321-D012FE7AFC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FB77EE11-873E-1266-8D06-B91ED0532D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D40E1FB-D89E-C283-AD16-2C31EBED11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E5825F83-DEE4-EBC0-2CC9-0E4E102F42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A563B5E2-B691-4F9F-D888-7F4DDCCD08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6689788" y="2288754"/>
            <a:ext cx="939981" cy="957070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AD20DAB1-DBDC-55C1-66A4-858E3F880891}"/>
              </a:ext>
            </a:extLst>
          </p:cNvPr>
          <p:cNvGrpSpPr/>
          <p:nvPr/>
        </p:nvGrpSpPr>
        <p:grpSpPr>
          <a:xfrm>
            <a:off x="3718550" y="2575629"/>
            <a:ext cx="1784030" cy="2616570"/>
            <a:chOff x="6315692" y="1651077"/>
            <a:chExt cx="1784030" cy="2616570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84E60ED-4602-5098-5B4A-EF86860F09CB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13917A11-B4F0-28D9-D0A4-A11DADABC7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9F5527FD-81BB-BB3F-AF84-EA5014FAAE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11B99275-7D1C-F8F2-A35F-97405AB611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7EFDA3DD-4CFB-5B71-6EA6-82AC75CC7B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911676A7-2D2A-6F06-650A-FD322AC2D3C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4140575" y="2288754"/>
            <a:ext cx="939981" cy="957070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A30185DA-A612-F2A6-36D2-0990B5464D35}"/>
              </a:ext>
            </a:extLst>
          </p:cNvPr>
          <p:cNvGrpSpPr/>
          <p:nvPr/>
        </p:nvGrpSpPr>
        <p:grpSpPr>
          <a:xfrm>
            <a:off x="1169338" y="2575629"/>
            <a:ext cx="1784030" cy="2616570"/>
            <a:chOff x="6315692" y="1651077"/>
            <a:chExt cx="1784030" cy="2616570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C0850FDB-3A22-1CB1-007C-8236A78A6A32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94" name="Picture 93">
                <a:extLst>
                  <a:ext uri="{FF2B5EF4-FFF2-40B4-BE49-F238E27FC236}">
                    <a16:creationId xmlns:a16="http://schemas.microsoft.com/office/drawing/2014/main" id="{477935AC-19E6-E5C4-F3D3-DBE6807CC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95" name="Picture 94">
                <a:extLst>
                  <a:ext uri="{FF2B5EF4-FFF2-40B4-BE49-F238E27FC236}">
                    <a16:creationId xmlns:a16="http://schemas.microsoft.com/office/drawing/2014/main" id="{B2B4FDE8-FDEA-6822-907D-6F1445CE35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8A986985-03E8-D847-9733-D9BEB660E3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5D974163-6DCF-AA06-7C5D-5A567E3DC73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43" name="Picture 42">
            <a:extLst>
              <a:ext uri="{FF2B5EF4-FFF2-40B4-BE49-F238E27FC236}">
                <a16:creationId xmlns:a16="http://schemas.microsoft.com/office/drawing/2014/main" id="{CC28DAA3-A341-CA07-858E-C22D21A17CA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591363" y="2288754"/>
            <a:ext cx="939981" cy="957070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3AB4BB76-4A89-47CF-E76F-6E5342043703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6" name="Google Shape;1125;p76">
            <a:extLst>
              <a:ext uri="{FF2B5EF4-FFF2-40B4-BE49-F238E27FC236}">
                <a16:creationId xmlns:a16="http://schemas.microsoft.com/office/drawing/2014/main" id="{750ECC2A-0624-CC33-AC9F-A2073EA2BF51}"/>
              </a:ext>
            </a:extLst>
          </p:cNvPr>
          <p:cNvGrpSpPr/>
          <p:nvPr/>
        </p:nvGrpSpPr>
        <p:grpSpPr>
          <a:xfrm>
            <a:off x="1809753" y="2527354"/>
            <a:ext cx="455480" cy="384521"/>
            <a:chOff x="1001863" y="4202150"/>
            <a:chExt cx="439375" cy="370925"/>
          </a:xfrm>
          <a:solidFill>
            <a:srgbClr val="6583A6"/>
          </a:solidFill>
        </p:grpSpPr>
        <p:sp>
          <p:nvSpPr>
            <p:cNvPr id="17" name="Google Shape;1126;p76">
              <a:extLst>
                <a:ext uri="{FF2B5EF4-FFF2-40B4-BE49-F238E27FC236}">
                  <a16:creationId xmlns:a16="http://schemas.microsoft.com/office/drawing/2014/main" id="{440850B6-E2D5-C898-CA23-2CE17E3FDA7B}"/>
                </a:ext>
              </a:extLst>
            </p:cNvPr>
            <p:cNvSpPr/>
            <p:nvPr/>
          </p:nvSpPr>
          <p:spPr>
            <a:xfrm>
              <a:off x="1001863" y="4202150"/>
              <a:ext cx="439375" cy="370925"/>
            </a:xfrm>
            <a:custGeom>
              <a:avLst/>
              <a:gdLst/>
              <a:ahLst/>
              <a:cxnLst/>
              <a:rect l="l" t="t" r="r" b="b"/>
              <a:pathLst>
                <a:path w="17575" h="14837" extrusionOk="0">
                  <a:moveTo>
                    <a:pt x="3375" y="1351"/>
                  </a:moveTo>
                  <a:cubicBezTo>
                    <a:pt x="3621" y="1351"/>
                    <a:pt x="3842" y="1506"/>
                    <a:pt x="3933" y="1727"/>
                  </a:cubicBezTo>
                  <a:lnTo>
                    <a:pt x="4309" y="2688"/>
                  </a:lnTo>
                  <a:lnTo>
                    <a:pt x="4309" y="7776"/>
                  </a:lnTo>
                  <a:cubicBezTo>
                    <a:pt x="4309" y="8139"/>
                    <a:pt x="4011" y="8451"/>
                    <a:pt x="3647" y="8451"/>
                  </a:cubicBezTo>
                  <a:lnTo>
                    <a:pt x="3647" y="8438"/>
                  </a:lnTo>
                  <a:cubicBezTo>
                    <a:pt x="3271" y="8438"/>
                    <a:pt x="2972" y="8139"/>
                    <a:pt x="2972" y="7763"/>
                  </a:cubicBezTo>
                  <a:lnTo>
                    <a:pt x="2972" y="5232"/>
                  </a:lnTo>
                  <a:cubicBezTo>
                    <a:pt x="3076" y="5478"/>
                    <a:pt x="3219" y="5712"/>
                    <a:pt x="3375" y="5933"/>
                  </a:cubicBezTo>
                  <a:cubicBezTo>
                    <a:pt x="3431" y="5999"/>
                    <a:pt x="3499" y="6027"/>
                    <a:pt x="3567" y="6027"/>
                  </a:cubicBezTo>
                  <a:cubicBezTo>
                    <a:pt x="3750" y="6027"/>
                    <a:pt x="3923" y="5820"/>
                    <a:pt x="3790" y="5621"/>
                  </a:cubicBezTo>
                  <a:cubicBezTo>
                    <a:pt x="3492" y="5232"/>
                    <a:pt x="3310" y="4725"/>
                    <a:pt x="3102" y="4284"/>
                  </a:cubicBezTo>
                  <a:lnTo>
                    <a:pt x="2544" y="3116"/>
                  </a:lnTo>
                  <a:cubicBezTo>
                    <a:pt x="2505" y="3025"/>
                    <a:pt x="2414" y="2973"/>
                    <a:pt x="2310" y="2973"/>
                  </a:cubicBezTo>
                  <a:lnTo>
                    <a:pt x="766" y="2973"/>
                  </a:lnTo>
                  <a:cubicBezTo>
                    <a:pt x="623" y="2973"/>
                    <a:pt x="519" y="2856"/>
                    <a:pt x="519" y="2727"/>
                  </a:cubicBezTo>
                  <a:lnTo>
                    <a:pt x="519" y="2376"/>
                  </a:lnTo>
                  <a:cubicBezTo>
                    <a:pt x="519" y="2259"/>
                    <a:pt x="597" y="2155"/>
                    <a:pt x="727" y="2129"/>
                  </a:cubicBezTo>
                  <a:lnTo>
                    <a:pt x="1584" y="2000"/>
                  </a:lnTo>
                  <a:cubicBezTo>
                    <a:pt x="1648" y="1987"/>
                    <a:pt x="1700" y="1961"/>
                    <a:pt x="1739" y="1922"/>
                  </a:cubicBezTo>
                  <a:cubicBezTo>
                    <a:pt x="1947" y="1688"/>
                    <a:pt x="2168" y="1351"/>
                    <a:pt x="2531" y="1351"/>
                  </a:cubicBezTo>
                  <a:close/>
                  <a:moveTo>
                    <a:pt x="14797" y="8606"/>
                  </a:moveTo>
                  <a:lnTo>
                    <a:pt x="15654" y="9982"/>
                  </a:lnTo>
                  <a:cubicBezTo>
                    <a:pt x="15783" y="10190"/>
                    <a:pt x="15822" y="10449"/>
                    <a:pt x="15757" y="10709"/>
                  </a:cubicBezTo>
                  <a:lnTo>
                    <a:pt x="15057" y="13461"/>
                  </a:lnTo>
                  <a:cubicBezTo>
                    <a:pt x="15044" y="13513"/>
                    <a:pt x="14537" y="14188"/>
                    <a:pt x="14537" y="14188"/>
                  </a:cubicBezTo>
                  <a:lnTo>
                    <a:pt x="14537" y="14175"/>
                  </a:lnTo>
                  <a:cubicBezTo>
                    <a:pt x="14537" y="14149"/>
                    <a:pt x="15147" y="10605"/>
                    <a:pt x="15147" y="10605"/>
                  </a:cubicBezTo>
                  <a:cubicBezTo>
                    <a:pt x="15186" y="10385"/>
                    <a:pt x="15173" y="10151"/>
                    <a:pt x="15108" y="9917"/>
                  </a:cubicBezTo>
                  <a:lnTo>
                    <a:pt x="14797" y="8983"/>
                  </a:lnTo>
                  <a:lnTo>
                    <a:pt x="14797" y="8606"/>
                  </a:lnTo>
                  <a:close/>
                  <a:moveTo>
                    <a:pt x="6139" y="7321"/>
                  </a:moveTo>
                  <a:lnTo>
                    <a:pt x="6879" y="7425"/>
                  </a:lnTo>
                  <a:lnTo>
                    <a:pt x="6879" y="10930"/>
                  </a:lnTo>
                  <a:lnTo>
                    <a:pt x="6516" y="13474"/>
                  </a:lnTo>
                  <a:cubicBezTo>
                    <a:pt x="6503" y="13552"/>
                    <a:pt x="6464" y="13617"/>
                    <a:pt x="6425" y="13668"/>
                  </a:cubicBezTo>
                  <a:lnTo>
                    <a:pt x="5932" y="14227"/>
                  </a:lnTo>
                  <a:cubicBezTo>
                    <a:pt x="5906" y="14253"/>
                    <a:pt x="5893" y="14291"/>
                    <a:pt x="5880" y="14317"/>
                  </a:cubicBezTo>
                  <a:lnTo>
                    <a:pt x="5270" y="14317"/>
                  </a:lnTo>
                  <a:lnTo>
                    <a:pt x="5555" y="13993"/>
                  </a:lnTo>
                  <a:cubicBezTo>
                    <a:pt x="5672" y="13863"/>
                    <a:pt x="5737" y="13707"/>
                    <a:pt x="5763" y="13539"/>
                  </a:cubicBezTo>
                  <a:cubicBezTo>
                    <a:pt x="5763" y="13539"/>
                    <a:pt x="6139" y="10943"/>
                    <a:pt x="6139" y="10930"/>
                  </a:cubicBezTo>
                  <a:lnTo>
                    <a:pt x="6139" y="7321"/>
                  </a:lnTo>
                  <a:close/>
                  <a:moveTo>
                    <a:pt x="10686" y="1443"/>
                  </a:moveTo>
                  <a:cubicBezTo>
                    <a:pt x="11093" y="1443"/>
                    <a:pt x="11500" y="1576"/>
                    <a:pt x="11838" y="1844"/>
                  </a:cubicBezTo>
                  <a:lnTo>
                    <a:pt x="12525" y="2402"/>
                  </a:lnTo>
                  <a:lnTo>
                    <a:pt x="12525" y="3817"/>
                  </a:lnTo>
                  <a:cubicBezTo>
                    <a:pt x="12525" y="4012"/>
                    <a:pt x="12370" y="4154"/>
                    <a:pt x="12188" y="4154"/>
                  </a:cubicBezTo>
                  <a:lnTo>
                    <a:pt x="11864" y="4154"/>
                  </a:lnTo>
                  <a:cubicBezTo>
                    <a:pt x="11539" y="4180"/>
                    <a:pt x="11539" y="4648"/>
                    <a:pt x="11864" y="4673"/>
                  </a:cubicBezTo>
                  <a:lnTo>
                    <a:pt x="12188" y="4673"/>
                  </a:lnTo>
                  <a:cubicBezTo>
                    <a:pt x="12655" y="4673"/>
                    <a:pt x="13032" y="4297"/>
                    <a:pt x="13032" y="3817"/>
                  </a:cubicBezTo>
                  <a:lnTo>
                    <a:pt x="13032" y="2765"/>
                  </a:lnTo>
                  <a:cubicBezTo>
                    <a:pt x="13421" y="2934"/>
                    <a:pt x="14057" y="3051"/>
                    <a:pt x="14654" y="3142"/>
                  </a:cubicBezTo>
                  <a:lnTo>
                    <a:pt x="15420" y="3259"/>
                  </a:lnTo>
                  <a:cubicBezTo>
                    <a:pt x="15706" y="3298"/>
                    <a:pt x="15991" y="3427"/>
                    <a:pt x="16212" y="3635"/>
                  </a:cubicBezTo>
                  <a:cubicBezTo>
                    <a:pt x="16082" y="4102"/>
                    <a:pt x="15719" y="5076"/>
                    <a:pt x="14680" y="5076"/>
                  </a:cubicBezTo>
                  <a:cubicBezTo>
                    <a:pt x="14369" y="5102"/>
                    <a:pt x="14369" y="5556"/>
                    <a:pt x="14680" y="5582"/>
                  </a:cubicBezTo>
                  <a:cubicBezTo>
                    <a:pt x="15783" y="5582"/>
                    <a:pt x="16329" y="4777"/>
                    <a:pt x="16562" y="4180"/>
                  </a:cubicBezTo>
                  <a:cubicBezTo>
                    <a:pt x="16627" y="4349"/>
                    <a:pt x="16666" y="4531"/>
                    <a:pt x="16666" y="4712"/>
                  </a:cubicBezTo>
                  <a:lnTo>
                    <a:pt x="16666" y="9009"/>
                  </a:lnTo>
                  <a:cubicBezTo>
                    <a:pt x="16666" y="9346"/>
                    <a:pt x="16887" y="9762"/>
                    <a:pt x="16991" y="10073"/>
                  </a:cubicBezTo>
                  <a:cubicBezTo>
                    <a:pt x="17029" y="10216"/>
                    <a:pt x="17042" y="10372"/>
                    <a:pt x="17017" y="10514"/>
                  </a:cubicBezTo>
                  <a:lnTo>
                    <a:pt x="17042" y="10514"/>
                  </a:lnTo>
                  <a:lnTo>
                    <a:pt x="16432" y="14006"/>
                  </a:lnTo>
                  <a:cubicBezTo>
                    <a:pt x="16406" y="14188"/>
                    <a:pt x="16251" y="14317"/>
                    <a:pt x="16069" y="14317"/>
                  </a:cubicBezTo>
                  <a:lnTo>
                    <a:pt x="15095" y="14317"/>
                  </a:lnTo>
                  <a:cubicBezTo>
                    <a:pt x="15264" y="14084"/>
                    <a:pt x="15433" y="13837"/>
                    <a:pt x="15576" y="13578"/>
                  </a:cubicBezTo>
                  <a:lnTo>
                    <a:pt x="16277" y="10826"/>
                  </a:lnTo>
                  <a:cubicBezTo>
                    <a:pt x="16368" y="10436"/>
                    <a:pt x="16316" y="10034"/>
                    <a:pt x="16108" y="9697"/>
                  </a:cubicBezTo>
                  <a:lnTo>
                    <a:pt x="13849" y="6101"/>
                  </a:lnTo>
                  <a:cubicBezTo>
                    <a:pt x="13795" y="6016"/>
                    <a:pt x="13718" y="5981"/>
                    <a:pt x="13641" y="5981"/>
                  </a:cubicBezTo>
                  <a:cubicBezTo>
                    <a:pt x="13461" y="5981"/>
                    <a:pt x="13284" y="6177"/>
                    <a:pt x="13421" y="6387"/>
                  </a:cubicBezTo>
                  <a:lnTo>
                    <a:pt x="13746" y="6906"/>
                  </a:lnTo>
                  <a:lnTo>
                    <a:pt x="11357" y="7425"/>
                  </a:lnTo>
                  <a:cubicBezTo>
                    <a:pt x="11178" y="7469"/>
                    <a:pt x="10994" y="7487"/>
                    <a:pt x="10808" y="7487"/>
                  </a:cubicBezTo>
                  <a:cubicBezTo>
                    <a:pt x="10281" y="7487"/>
                    <a:pt x="9737" y="7346"/>
                    <a:pt x="9229" y="7269"/>
                  </a:cubicBezTo>
                  <a:lnTo>
                    <a:pt x="9332" y="6776"/>
                  </a:lnTo>
                  <a:cubicBezTo>
                    <a:pt x="9369" y="6585"/>
                    <a:pt x="9223" y="6473"/>
                    <a:pt x="9077" y="6473"/>
                  </a:cubicBezTo>
                  <a:cubicBezTo>
                    <a:pt x="8966" y="6473"/>
                    <a:pt x="8854" y="6539"/>
                    <a:pt x="8826" y="6685"/>
                  </a:cubicBezTo>
                  <a:lnTo>
                    <a:pt x="7983" y="10891"/>
                  </a:lnTo>
                  <a:lnTo>
                    <a:pt x="7983" y="13954"/>
                  </a:lnTo>
                  <a:cubicBezTo>
                    <a:pt x="7983" y="14149"/>
                    <a:pt x="7814" y="14317"/>
                    <a:pt x="7606" y="14317"/>
                  </a:cubicBezTo>
                  <a:lnTo>
                    <a:pt x="6542" y="14317"/>
                  </a:lnTo>
                  <a:lnTo>
                    <a:pt x="6814" y="13993"/>
                  </a:lnTo>
                  <a:cubicBezTo>
                    <a:pt x="6918" y="13863"/>
                    <a:pt x="6996" y="13707"/>
                    <a:pt x="7022" y="13539"/>
                  </a:cubicBezTo>
                  <a:cubicBezTo>
                    <a:pt x="7022" y="13539"/>
                    <a:pt x="7398" y="10943"/>
                    <a:pt x="7398" y="10930"/>
                  </a:cubicBezTo>
                  <a:lnTo>
                    <a:pt x="7398" y="7205"/>
                  </a:lnTo>
                  <a:cubicBezTo>
                    <a:pt x="7398" y="7075"/>
                    <a:pt x="7295" y="6971"/>
                    <a:pt x="7178" y="6945"/>
                  </a:cubicBezTo>
                  <a:cubicBezTo>
                    <a:pt x="6412" y="6828"/>
                    <a:pt x="5529" y="6802"/>
                    <a:pt x="4828" y="6465"/>
                  </a:cubicBezTo>
                  <a:lnTo>
                    <a:pt x="4828" y="3960"/>
                  </a:lnTo>
                  <a:cubicBezTo>
                    <a:pt x="5116" y="4474"/>
                    <a:pt x="5689" y="4789"/>
                    <a:pt x="6246" y="4789"/>
                  </a:cubicBezTo>
                  <a:cubicBezTo>
                    <a:pt x="6645" y="4789"/>
                    <a:pt x="7037" y="4627"/>
                    <a:pt x="7308" y="4258"/>
                  </a:cubicBezTo>
                  <a:lnTo>
                    <a:pt x="8125" y="3116"/>
                  </a:lnTo>
                  <a:cubicBezTo>
                    <a:pt x="8177" y="3051"/>
                    <a:pt x="8242" y="2973"/>
                    <a:pt x="8307" y="2908"/>
                  </a:cubicBezTo>
                  <a:lnTo>
                    <a:pt x="8307" y="3817"/>
                  </a:lnTo>
                  <a:cubicBezTo>
                    <a:pt x="8307" y="4297"/>
                    <a:pt x="8683" y="4673"/>
                    <a:pt x="9151" y="4673"/>
                  </a:cubicBezTo>
                  <a:lnTo>
                    <a:pt x="10630" y="4673"/>
                  </a:lnTo>
                  <a:cubicBezTo>
                    <a:pt x="10955" y="4648"/>
                    <a:pt x="10955" y="4180"/>
                    <a:pt x="10630" y="4154"/>
                  </a:cubicBezTo>
                  <a:lnTo>
                    <a:pt x="9151" y="4154"/>
                  </a:lnTo>
                  <a:cubicBezTo>
                    <a:pt x="8969" y="4154"/>
                    <a:pt x="8813" y="4012"/>
                    <a:pt x="8813" y="3817"/>
                  </a:cubicBezTo>
                  <a:lnTo>
                    <a:pt x="8813" y="2454"/>
                  </a:lnTo>
                  <a:lnTo>
                    <a:pt x="9501" y="1870"/>
                  </a:lnTo>
                  <a:cubicBezTo>
                    <a:pt x="9845" y="1586"/>
                    <a:pt x="10265" y="1443"/>
                    <a:pt x="10686" y="1443"/>
                  </a:cubicBezTo>
                  <a:close/>
                  <a:moveTo>
                    <a:pt x="3375" y="1"/>
                  </a:moveTo>
                  <a:cubicBezTo>
                    <a:pt x="3232" y="1"/>
                    <a:pt x="3128" y="105"/>
                    <a:pt x="3115" y="247"/>
                  </a:cubicBezTo>
                  <a:lnTo>
                    <a:pt x="3115" y="831"/>
                  </a:lnTo>
                  <a:lnTo>
                    <a:pt x="2531" y="831"/>
                  </a:lnTo>
                  <a:cubicBezTo>
                    <a:pt x="2025" y="831"/>
                    <a:pt x="1726" y="1169"/>
                    <a:pt x="1415" y="1506"/>
                  </a:cubicBezTo>
                  <a:lnTo>
                    <a:pt x="649" y="1623"/>
                  </a:lnTo>
                  <a:cubicBezTo>
                    <a:pt x="273" y="1675"/>
                    <a:pt x="0" y="2000"/>
                    <a:pt x="0" y="2376"/>
                  </a:cubicBezTo>
                  <a:lnTo>
                    <a:pt x="0" y="2727"/>
                  </a:lnTo>
                  <a:cubicBezTo>
                    <a:pt x="0" y="3142"/>
                    <a:pt x="337" y="3479"/>
                    <a:pt x="766" y="3479"/>
                  </a:cubicBezTo>
                  <a:lnTo>
                    <a:pt x="2155" y="3479"/>
                  </a:lnTo>
                  <a:lnTo>
                    <a:pt x="2453" y="4128"/>
                  </a:lnTo>
                  <a:lnTo>
                    <a:pt x="2453" y="7763"/>
                  </a:lnTo>
                  <a:cubicBezTo>
                    <a:pt x="2453" y="8425"/>
                    <a:pt x="2985" y="8957"/>
                    <a:pt x="3647" y="8957"/>
                  </a:cubicBezTo>
                  <a:cubicBezTo>
                    <a:pt x="4296" y="8957"/>
                    <a:pt x="4828" y="8425"/>
                    <a:pt x="4828" y="7763"/>
                  </a:cubicBezTo>
                  <a:lnTo>
                    <a:pt x="4828" y="7036"/>
                  </a:lnTo>
                  <a:cubicBezTo>
                    <a:pt x="5088" y="7140"/>
                    <a:pt x="5348" y="7205"/>
                    <a:pt x="5633" y="7243"/>
                  </a:cubicBezTo>
                  <a:lnTo>
                    <a:pt x="5633" y="10930"/>
                  </a:lnTo>
                  <a:lnTo>
                    <a:pt x="5257" y="13474"/>
                  </a:lnTo>
                  <a:cubicBezTo>
                    <a:pt x="5244" y="13552"/>
                    <a:pt x="5218" y="13617"/>
                    <a:pt x="5166" y="13668"/>
                  </a:cubicBezTo>
                  <a:lnTo>
                    <a:pt x="4699" y="14227"/>
                  </a:lnTo>
                  <a:cubicBezTo>
                    <a:pt x="4478" y="14460"/>
                    <a:pt x="4660" y="14837"/>
                    <a:pt x="4971" y="14837"/>
                  </a:cubicBezTo>
                  <a:lnTo>
                    <a:pt x="7606" y="14837"/>
                  </a:lnTo>
                  <a:cubicBezTo>
                    <a:pt x="8086" y="14837"/>
                    <a:pt x="8489" y="14447"/>
                    <a:pt x="8489" y="13954"/>
                  </a:cubicBezTo>
                  <a:lnTo>
                    <a:pt x="8489" y="10956"/>
                  </a:lnTo>
                  <a:lnTo>
                    <a:pt x="9138" y="7776"/>
                  </a:lnTo>
                  <a:lnTo>
                    <a:pt x="10488" y="7983"/>
                  </a:lnTo>
                  <a:cubicBezTo>
                    <a:pt x="10534" y="7990"/>
                    <a:pt x="10589" y="7993"/>
                    <a:pt x="10651" y="7993"/>
                  </a:cubicBezTo>
                  <a:cubicBezTo>
                    <a:pt x="11474" y="7993"/>
                    <a:pt x="13561" y="7469"/>
                    <a:pt x="14044" y="7360"/>
                  </a:cubicBezTo>
                  <a:lnTo>
                    <a:pt x="14291" y="7776"/>
                  </a:lnTo>
                  <a:lnTo>
                    <a:pt x="14291" y="9022"/>
                  </a:lnTo>
                  <a:cubicBezTo>
                    <a:pt x="14291" y="9528"/>
                    <a:pt x="14745" y="9995"/>
                    <a:pt x="14654" y="10514"/>
                  </a:cubicBezTo>
                  <a:lnTo>
                    <a:pt x="14044" y="14006"/>
                  </a:lnTo>
                  <a:cubicBezTo>
                    <a:pt x="14018" y="14188"/>
                    <a:pt x="13862" y="14317"/>
                    <a:pt x="13681" y="14317"/>
                  </a:cubicBezTo>
                  <a:lnTo>
                    <a:pt x="12694" y="14317"/>
                  </a:lnTo>
                  <a:cubicBezTo>
                    <a:pt x="12876" y="14084"/>
                    <a:pt x="13032" y="13837"/>
                    <a:pt x="13187" y="13578"/>
                  </a:cubicBezTo>
                  <a:lnTo>
                    <a:pt x="13888" y="10826"/>
                  </a:lnTo>
                  <a:cubicBezTo>
                    <a:pt x="13979" y="10436"/>
                    <a:pt x="13914" y="10034"/>
                    <a:pt x="13707" y="9697"/>
                  </a:cubicBezTo>
                  <a:lnTo>
                    <a:pt x="12967" y="8490"/>
                  </a:lnTo>
                  <a:cubicBezTo>
                    <a:pt x="12909" y="8412"/>
                    <a:pt x="12833" y="8380"/>
                    <a:pt x="12758" y="8380"/>
                  </a:cubicBezTo>
                  <a:cubicBezTo>
                    <a:pt x="12582" y="8380"/>
                    <a:pt x="12416" y="8561"/>
                    <a:pt x="12525" y="8762"/>
                  </a:cubicBezTo>
                  <a:lnTo>
                    <a:pt x="13278" y="9969"/>
                  </a:lnTo>
                  <a:cubicBezTo>
                    <a:pt x="13408" y="10190"/>
                    <a:pt x="13447" y="10449"/>
                    <a:pt x="13382" y="10696"/>
                  </a:cubicBezTo>
                  <a:lnTo>
                    <a:pt x="12681" y="13448"/>
                  </a:lnTo>
                  <a:cubicBezTo>
                    <a:pt x="12668" y="13500"/>
                    <a:pt x="12123" y="14227"/>
                    <a:pt x="12123" y="14227"/>
                  </a:cubicBezTo>
                  <a:cubicBezTo>
                    <a:pt x="11928" y="14460"/>
                    <a:pt x="12110" y="14824"/>
                    <a:pt x="12422" y="14824"/>
                  </a:cubicBezTo>
                  <a:lnTo>
                    <a:pt x="13694" y="14824"/>
                  </a:lnTo>
                  <a:cubicBezTo>
                    <a:pt x="13992" y="14824"/>
                    <a:pt x="14265" y="14681"/>
                    <a:pt x="14434" y="14434"/>
                  </a:cubicBezTo>
                  <a:lnTo>
                    <a:pt x="14434" y="14434"/>
                  </a:lnTo>
                  <a:cubicBezTo>
                    <a:pt x="14421" y="14642"/>
                    <a:pt x="14589" y="14824"/>
                    <a:pt x="14797" y="14824"/>
                  </a:cubicBezTo>
                  <a:lnTo>
                    <a:pt x="16069" y="14824"/>
                  </a:lnTo>
                  <a:cubicBezTo>
                    <a:pt x="16497" y="14824"/>
                    <a:pt x="16861" y="14512"/>
                    <a:pt x="16939" y="14097"/>
                  </a:cubicBezTo>
                  <a:lnTo>
                    <a:pt x="17536" y="10605"/>
                  </a:lnTo>
                  <a:cubicBezTo>
                    <a:pt x="17575" y="10372"/>
                    <a:pt x="17562" y="10138"/>
                    <a:pt x="17484" y="9917"/>
                  </a:cubicBezTo>
                  <a:lnTo>
                    <a:pt x="17185" y="8983"/>
                  </a:lnTo>
                  <a:lnTo>
                    <a:pt x="17185" y="4712"/>
                  </a:lnTo>
                  <a:cubicBezTo>
                    <a:pt x="17172" y="3739"/>
                    <a:pt x="16458" y="2908"/>
                    <a:pt x="15498" y="2752"/>
                  </a:cubicBezTo>
                  <a:lnTo>
                    <a:pt x="14745" y="2636"/>
                  </a:lnTo>
                  <a:cubicBezTo>
                    <a:pt x="13603" y="2467"/>
                    <a:pt x="13226" y="2324"/>
                    <a:pt x="13123" y="2233"/>
                  </a:cubicBezTo>
                  <a:lnTo>
                    <a:pt x="12941" y="2091"/>
                  </a:lnTo>
                  <a:lnTo>
                    <a:pt x="12162" y="1454"/>
                  </a:lnTo>
                  <a:cubicBezTo>
                    <a:pt x="11729" y="1110"/>
                    <a:pt x="11208" y="938"/>
                    <a:pt x="10687" y="938"/>
                  </a:cubicBezTo>
                  <a:cubicBezTo>
                    <a:pt x="10147" y="938"/>
                    <a:pt x="9606" y="1123"/>
                    <a:pt x="9164" y="1493"/>
                  </a:cubicBezTo>
                  <a:lnTo>
                    <a:pt x="8385" y="2155"/>
                  </a:lnTo>
                  <a:cubicBezTo>
                    <a:pt x="8138" y="2350"/>
                    <a:pt x="7905" y="2571"/>
                    <a:pt x="7710" y="2817"/>
                  </a:cubicBezTo>
                  <a:lnTo>
                    <a:pt x="6879" y="3960"/>
                  </a:lnTo>
                  <a:cubicBezTo>
                    <a:pt x="6712" y="4189"/>
                    <a:pt x="6478" y="4286"/>
                    <a:pt x="6237" y="4286"/>
                  </a:cubicBezTo>
                  <a:cubicBezTo>
                    <a:pt x="5821" y="4286"/>
                    <a:pt x="5382" y="3998"/>
                    <a:pt x="5218" y="3596"/>
                  </a:cubicBezTo>
                  <a:lnTo>
                    <a:pt x="4413" y="1545"/>
                  </a:lnTo>
                  <a:cubicBezTo>
                    <a:pt x="4283" y="1208"/>
                    <a:pt x="3985" y="948"/>
                    <a:pt x="3634" y="870"/>
                  </a:cubicBezTo>
                  <a:lnTo>
                    <a:pt x="3634" y="260"/>
                  </a:lnTo>
                  <a:cubicBezTo>
                    <a:pt x="3634" y="118"/>
                    <a:pt x="3518" y="1"/>
                    <a:pt x="3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27;p76">
              <a:extLst>
                <a:ext uri="{FF2B5EF4-FFF2-40B4-BE49-F238E27FC236}">
                  <a16:creationId xmlns:a16="http://schemas.microsoft.com/office/drawing/2014/main" id="{64E30F07-309C-DE04-E524-8331556F608F}"/>
                </a:ext>
              </a:extLst>
            </p:cNvPr>
            <p:cNvSpPr/>
            <p:nvPr/>
          </p:nvSpPr>
          <p:spPr>
            <a:xfrm>
              <a:off x="1197388" y="4265725"/>
              <a:ext cx="48325" cy="13050"/>
            </a:xfrm>
            <a:custGeom>
              <a:avLst/>
              <a:gdLst/>
              <a:ahLst/>
              <a:cxnLst/>
              <a:rect l="l" t="t" r="r" b="b"/>
              <a:pathLst>
                <a:path w="1933" h="522" extrusionOk="0">
                  <a:moveTo>
                    <a:pt x="333" y="1"/>
                  </a:moveTo>
                  <a:cubicBezTo>
                    <a:pt x="1" y="1"/>
                    <a:pt x="1" y="522"/>
                    <a:pt x="333" y="522"/>
                  </a:cubicBezTo>
                  <a:cubicBezTo>
                    <a:pt x="340" y="522"/>
                    <a:pt x="348" y="522"/>
                    <a:pt x="356" y="521"/>
                  </a:cubicBezTo>
                  <a:lnTo>
                    <a:pt x="1576" y="521"/>
                  </a:lnTo>
                  <a:cubicBezTo>
                    <a:pt x="1585" y="522"/>
                    <a:pt x="1592" y="522"/>
                    <a:pt x="1600" y="522"/>
                  </a:cubicBezTo>
                  <a:cubicBezTo>
                    <a:pt x="1932" y="522"/>
                    <a:pt x="1932" y="1"/>
                    <a:pt x="1600" y="1"/>
                  </a:cubicBezTo>
                  <a:cubicBezTo>
                    <a:pt x="1592" y="1"/>
                    <a:pt x="1585" y="1"/>
                    <a:pt x="1576" y="2"/>
                  </a:cubicBezTo>
                  <a:lnTo>
                    <a:pt x="356" y="2"/>
                  </a:lnTo>
                  <a:cubicBezTo>
                    <a:pt x="348" y="1"/>
                    <a:pt x="340" y="1"/>
                    <a:pt x="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" name="Google Shape;1269;p76">
            <a:extLst>
              <a:ext uri="{FF2B5EF4-FFF2-40B4-BE49-F238E27FC236}">
                <a16:creationId xmlns:a16="http://schemas.microsoft.com/office/drawing/2014/main" id="{2A579FF6-46B9-CFA1-D2FE-3A1739FE0521}"/>
              </a:ext>
            </a:extLst>
          </p:cNvPr>
          <p:cNvGrpSpPr/>
          <p:nvPr/>
        </p:nvGrpSpPr>
        <p:grpSpPr>
          <a:xfrm>
            <a:off x="6907539" y="2513851"/>
            <a:ext cx="460533" cy="454987"/>
            <a:chOff x="3859150" y="4028825"/>
            <a:chExt cx="444250" cy="438900"/>
          </a:xfrm>
          <a:solidFill>
            <a:srgbClr val="6583A6"/>
          </a:solidFill>
        </p:grpSpPr>
        <p:sp>
          <p:nvSpPr>
            <p:cNvPr id="20" name="Google Shape;1270;p76">
              <a:extLst>
                <a:ext uri="{FF2B5EF4-FFF2-40B4-BE49-F238E27FC236}">
                  <a16:creationId xmlns:a16="http://schemas.microsoft.com/office/drawing/2014/main" id="{86373B60-1572-455F-9737-DD1D2232D29B}"/>
                </a:ext>
              </a:extLst>
            </p:cNvPr>
            <p:cNvSpPr/>
            <p:nvPr/>
          </p:nvSpPr>
          <p:spPr>
            <a:xfrm>
              <a:off x="3859150" y="4028825"/>
              <a:ext cx="444250" cy="438900"/>
            </a:xfrm>
            <a:custGeom>
              <a:avLst/>
              <a:gdLst/>
              <a:ahLst/>
              <a:cxnLst/>
              <a:rect l="l" t="t" r="r" b="b"/>
              <a:pathLst>
                <a:path w="17770" h="17556" extrusionOk="0">
                  <a:moveTo>
                    <a:pt x="8619" y="581"/>
                  </a:moveTo>
                  <a:lnTo>
                    <a:pt x="8619" y="1204"/>
                  </a:lnTo>
                  <a:lnTo>
                    <a:pt x="7100" y="2736"/>
                  </a:lnTo>
                  <a:cubicBezTo>
                    <a:pt x="6774" y="3050"/>
                    <a:pt x="6349" y="3242"/>
                    <a:pt x="5898" y="3242"/>
                  </a:cubicBezTo>
                  <a:cubicBezTo>
                    <a:pt x="5884" y="3242"/>
                    <a:pt x="5869" y="3242"/>
                    <a:pt x="5854" y="3242"/>
                  </a:cubicBezTo>
                  <a:lnTo>
                    <a:pt x="3700" y="3242"/>
                  </a:lnTo>
                  <a:lnTo>
                    <a:pt x="3258" y="2800"/>
                  </a:lnTo>
                  <a:cubicBezTo>
                    <a:pt x="3349" y="2762"/>
                    <a:pt x="3453" y="2736"/>
                    <a:pt x="3557" y="2736"/>
                  </a:cubicBezTo>
                  <a:lnTo>
                    <a:pt x="5854" y="2723"/>
                  </a:lnTo>
                  <a:cubicBezTo>
                    <a:pt x="6192" y="2723"/>
                    <a:pt x="6503" y="2593"/>
                    <a:pt x="6737" y="2359"/>
                  </a:cubicBezTo>
                  <a:lnTo>
                    <a:pt x="8359" y="737"/>
                  </a:lnTo>
                  <a:cubicBezTo>
                    <a:pt x="8437" y="659"/>
                    <a:pt x="8528" y="607"/>
                    <a:pt x="8619" y="581"/>
                  </a:cubicBezTo>
                  <a:close/>
                  <a:moveTo>
                    <a:pt x="14875" y="3151"/>
                  </a:moveTo>
                  <a:cubicBezTo>
                    <a:pt x="14914" y="3255"/>
                    <a:pt x="14940" y="3346"/>
                    <a:pt x="14940" y="3462"/>
                  </a:cubicBezTo>
                  <a:lnTo>
                    <a:pt x="14940" y="5773"/>
                  </a:lnTo>
                  <a:cubicBezTo>
                    <a:pt x="14940" y="6097"/>
                    <a:pt x="15070" y="6409"/>
                    <a:pt x="15304" y="6642"/>
                  </a:cubicBezTo>
                  <a:lnTo>
                    <a:pt x="16939" y="8265"/>
                  </a:lnTo>
                  <a:cubicBezTo>
                    <a:pt x="17004" y="8343"/>
                    <a:pt x="17056" y="8434"/>
                    <a:pt x="17095" y="8525"/>
                  </a:cubicBezTo>
                  <a:lnTo>
                    <a:pt x="16459" y="8525"/>
                  </a:lnTo>
                  <a:lnTo>
                    <a:pt x="14940" y="7006"/>
                  </a:lnTo>
                  <a:cubicBezTo>
                    <a:pt x="14603" y="6668"/>
                    <a:pt x="14421" y="6227"/>
                    <a:pt x="14421" y="5760"/>
                  </a:cubicBezTo>
                  <a:lnTo>
                    <a:pt x="14421" y="3605"/>
                  </a:lnTo>
                  <a:lnTo>
                    <a:pt x="14875" y="3151"/>
                  </a:lnTo>
                  <a:close/>
                  <a:moveTo>
                    <a:pt x="2882" y="3151"/>
                  </a:moveTo>
                  <a:lnTo>
                    <a:pt x="3336" y="3605"/>
                  </a:lnTo>
                  <a:lnTo>
                    <a:pt x="3336" y="5773"/>
                  </a:lnTo>
                  <a:cubicBezTo>
                    <a:pt x="3336" y="6227"/>
                    <a:pt x="3155" y="6681"/>
                    <a:pt x="2817" y="7006"/>
                  </a:cubicBezTo>
                  <a:lnTo>
                    <a:pt x="1298" y="8538"/>
                  </a:lnTo>
                  <a:lnTo>
                    <a:pt x="662" y="8538"/>
                  </a:lnTo>
                  <a:cubicBezTo>
                    <a:pt x="701" y="8434"/>
                    <a:pt x="753" y="8356"/>
                    <a:pt x="818" y="8278"/>
                  </a:cubicBezTo>
                  <a:lnTo>
                    <a:pt x="2454" y="6642"/>
                  </a:lnTo>
                  <a:cubicBezTo>
                    <a:pt x="2687" y="6409"/>
                    <a:pt x="2817" y="6084"/>
                    <a:pt x="2817" y="5760"/>
                  </a:cubicBezTo>
                  <a:lnTo>
                    <a:pt x="2817" y="3462"/>
                  </a:lnTo>
                  <a:cubicBezTo>
                    <a:pt x="2817" y="3346"/>
                    <a:pt x="2843" y="3255"/>
                    <a:pt x="2882" y="3151"/>
                  </a:cubicBezTo>
                  <a:close/>
                  <a:moveTo>
                    <a:pt x="1311" y="9044"/>
                  </a:moveTo>
                  <a:lnTo>
                    <a:pt x="2830" y="10562"/>
                  </a:lnTo>
                  <a:cubicBezTo>
                    <a:pt x="3168" y="10900"/>
                    <a:pt x="3349" y="11341"/>
                    <a:pt x="3349" y="11808"/>
                  </a:cubicBezTo>
                  <a:lnTo>
                    <a:pt x="3349" y="13963"/>
                  </a:lnTo>
                  <a:lnTo>
                    <a:pt x="2895" y="14417"/>
                  </a:lnTo>
                  <a:cubicBezTo>
                    <a:pt x="2856" y="14326"/>
                    <a:pt x="2830" y="14223"/>
                    <a:pt x="2830" y="14119"/>
                  </a:cubicBezTo>
                  <a:lnTo>
                    <a:pt x="2830" y="11808"/>
                  </a:lnTo>
                  <a:cubicBezTo>
                    <a:pt x="2830" y="11484"/>
                    <a:pt x="2700" y="11159"/>
                    <a:pt x="2467" y="10926"/>
                  </a:cubicBezTo>
                  <a:lnTo>
                    <a:pt x="831" y="9303"/>
                  </a:lnTo>
                  <a:cubicBezTo>
                    <a:pt x="766" y="9225"/>
                    <a:pt x="701" y="9135"/>
                    <a:pt x="675" y="9044"/>
                  </a:cubicBezTo>
                  <a:close/>
                  <a:moveTo>
                    <a:pt x="17108" y="9044"/>
                  </a:moveTo>
                  <a:cubicBezTo>
                    <a:pt x="17069" y="9135"/>
                    <a:pt x="17017" y="9225"/>
                    <a:pt x="16939" y="9303"/>
                  </a:cubicBezTo>
                  <a:lnTo>
                    <a:pt x="15304" y="10939"/>
                  </a:lnTo>
                  <a:cubicBezTo>
                    <a:pt x="15070" y="11172"/>
                    <a:pt x="14940" y="11484"/>
                    <a:pt x="14940" y="11821"/>
                  </a:cubicBezTo>
                  <a:lnTo>
                    <a:pt x="14940" y="14119"/>
                  </a:lnTo>
                  <a:cubicBezTo>
                    <a:pt x="14940" y="14223"/>
                    <a:pt x="14914" y="14326"/>
                    <a:pt x="14875" y="14430"/>
                  </a:cubicBezTo>
                  <a:lnTo>
                    <a:pt x="14434" y="13976"/>
                  </a:lnTo>
                  <a:lnTo>
                    <a:pt x="14434" y="11808"/>
                  </a:lnTo>
                  <a:cubicBezTo>
                    <a:pt x="14421" y="11341"/>
                    <a:pt x="14616" y="10900"/>
                    <a:pt x="14940" y="10562"/>
                  </a:cubicBezTo>
                  <a:lnTo>
                    <a:pt x="16472" y="9044"/>
                  </a:lnTo>
                  <a:close/>
                  <a:moveTo>
                    <a:pt x="14071" y="14326"/>
                  </a:moveTo>
                  <a:lnTo>
                    <a:pt x="14512" y="14781"/>
                  </a:lnTo>
                  <a:cubicBezTo>
                    <a:pt x="14421" y="14820"/>
                    <a:pt x="14317" y="14846"/>
                    <a:pt x="14213" y="14846"/>
                  </a:cubicBezTo>
                  <a:lnTo>
                    <a:pt x="11903" y="14859"/>
                  </a:lnTo>
                  <a:cubicBezTo>
                    <a:pt x="11889" y="14858"/>
                    <a:pt x="11876" y="14858"/>
                    <a:pt x="11862" y="14858"/>
                  </a:cubicBezTo>
                  <a:cubicBezTo>
                    <a:pt x="11551" y="14858"/>
                    <a:pt x="11245" y="14998"/>
                    <a:pt x="11033" y="15222"/>
                  </a:cubicBezTo>
                  <a:lnTo>
                    <a:pt x="9411" y="16845"/>
                  </a:lnTo>
                  <a:cubicBezTo>
                    <a:pt x="9333" y="16909"/>
                    <a:pt x="9242" y="16961"/>
                    <a:pt x="9138" y="17000"/>
                  </a:cubicBezTo>
                  <a:lnTo>
                    <a:pt x="9138" y="16364"/>
                  </a:lnTo>
                  <a:lnTo>
                    <a:pt x="10670" y="14846"/>
                  </a:lnTo>
                  <a:cubicBezTo>
                    <a:pt x="10994" y="14508"/>
                    <a:pt x="11449" y="14326"/>
                    <a:pt x="11916" y="14326"/>
                  </a:cubicBezTo>
                  <a:close/>
                  <a:moveTo>
                    <a:pt x="8879" y="1671"/>
                  </a:moveTo>
                  <a:lnTo>
                    <a:pt x="10293" y="3086"/>
                  </a:lnTo>
                  <a:cubicBezTo>
                    <a:pt x="10722" y="3514"/>
                    <a:pt x="11306" y="3761"/>
                    <a:pt x="11903" y="3761"/>
                  </a:cubicBezTo>
                  <a:lnTo>
                    <a:pt x="13915" y="3761"/>
                  </a:lnTo>
                  <a:lnTo>
                    <a:pt x="13915" y="5773"/>
                  </a:lnTo>
                  <a:cubicBezTo>
                    <a:pt x="13915" y="6370"/>
                    <a:pt x="14148" y="6954"/>
                    <a:pt x="14577" y="7382"/>
                  </a:cubicBezTo>
                  <a:lnTo>
                    <a:pt x="15992" y="8797"/>
                  </a:lnTo>
                  <a:lnTo>
                    <a:pt x="14577" y="10212"/>
                  </a:lnTo>
                  <a:cubicBezTo>
                    <a:pt x="14148" y="10640"/>
                    <a:pt x="13915" y="11211"/>
                    <a:pt x="13915" y="11821"/>
                  </a:cubicBezTo>
                  <a:lnTo>
                    <a:pt x="13915" y="13820"/>
                  </a:lnTo>
                  <a:lnTo>
                    <a:pt x="11903" y="13820"/>
                  </a:lnTo>
                  <a:cubicBezTo>
                    <a:pt x="11306" y="13820"/>
                    <a:pt x="10722" y="14067"/>
                    <a:pt x="10293" y="14495"/>
                  </a:cubicBezTo>
                  <a:lnTo>
                    <a:pt x="8879" y="15910"/>
                  </a:lnTo>
                  <a:lnTo>
                    <a:pt x="7464" y="14495"/>
                  </a:lnTo>
                  <a:cubicBezTo>
                    <a:pt x="7035" y="14067"/>
                    <a:pt x="6464" y="13820"/>
                    <a:pt x="5854" y="13820"/>
                  </a:cubicBezTo>
                  <a:cubicBezTo>
                    <a:pt x="5846" y="13820"/>
                    <a:pt x="5838" y="13819"/>
                    <a:pt x="5831" y="13819"/>
                  </a:cubicBezTo>
                  <a:cubicBezTo>
                    <a:pt x="5499" y="13819"/>
                    <a:pt x="5499" y="14340"/>
                    <a:pt x="5831" y="14340"/>
                  </a:cubicBezTo>
                  <a:cubicBezTo>
                    <a:pt x="5838" y="14340"/>
                    <a:pt x="5846" y="14340"/>
                    <a:pt x="5854" y="14339"/>
                  </a:cubicBezTo>
                  <a:cubicBezTo>
                    <a:pt x="6322" y="14339"/>
                    <a:pt x="6776" y="14521"/>
                    <a:pt x="7100" y="14859"/>
                  </a:cubicBezTo>
                  <a:lnTo>
                    <a:pt x="8619" y="16377"/>
                  </a:lnTo>
                  <a:lnTo>
                    <a:pt x="8619" y="17013"/>
                  </a:lnTo>
                  <a:cubicBezTo>
                    <a:pt x="8528" y="16974"/>
                    <a:pt x="8437" y="16922"/>
                    <a:pt x="8359" y="16845"/>
                  </a:cubicBezTo>
                  <a:lnTo>
                    <a:pt x="6750" y="15209"/>
                  </a:lnTo>
                  <a:cubicBezTo>
                    <a:pt x="6516" y="14975"/>
                    <a:pt x="6192" y="14846"/>
                    <a:pt x="5867" y="14846"/>
                  </a:cubicBezTo>
                  <a:lnTo>
                    <a:pt x="3557" y="14846"/>
                  </a:lnTo>
                  <a:cubicBezTo>
                    <a:pt x="3453" y="14846"/>
                    <a:pt x="3349" y="14820"/>
                    <a:pt x="3258" y="14781"/>
                  </a:cubicBezTo>
                  <a:lnTo>
                    <a:pt x="3700" y="14326"/>
                  </a:lnTo>
                  <a:lnTo>
                    <a:pt x="4647" y="14326"/>
                  </a:lnTo>
                  <a:cubicBezTo>
                    <a:pt x="4959" y="14301"/>
                    <a:pt x="4959" y="13846"/>
                    <a:pt x="4647" y="13820"/>
                  </a:cubicBezTo>
                  <a:lnTo>
                    <a:pt x="3855" y="13820"/>
                  </a:lnTo>
                  <a:lnTo>
                    <a:pt x="3855" y="11808"/>
                  </a:lnTo>
                  <a:cubicBezTo>
                    <a:pt x="3855" y="11211"/>
                    <a:pt x="3609" y="10627"/>
                    <a:pt x="3180" y="10199"/>
                  </a:cubicBezTo>
                  <a:lnTo>
                    <a:pt x="1766" y="8784"/>
                  </a:lnTo>
                  <a:lnTo>
                    <a:pt x="3180" y="7369"/>
                  </a:lnTo>
                  <a:cubicBezTo>
                    <a:pt x="3609" y="6941"/>
                    <a:pt x="3855" y="6357"/>
                    <a:pt x="3855" y="5760"/>
                  </a:cubicBezTo>
                  <a:lnTo>
                    <a:pt x="3855" y="3761"/>
                  </a:lnTo>
                  <a:lnTo>
                    <a:pt x="5854" y="3761"/>
                  </a:lnTo>
                  <a:cubicBezTo>
                    <a:pt x="6464" y="3761"/>
                    <a:pt x="7035" y="3514"/>
                    <a:pt x="7464" y="3086"/>
                  </a:cubicBezTo>
                  <a:lnTo>
                    <a:pt x="8879" y="1671"/>
                  </a:lnTo>
                  <a:close/>
                  <a:moveTo>
                    <a:pt x="8879" y="0"/>
                  </a:moveTo>
                  <a:cubicBezTo>
                    <a:pt x="8561" y="0"/>
                    <a:pt x="8243" y="120"/>
                    <a:pt x="7996" y="360"/>
                  </a:cubicBezTo>
                  <a:lnTo>
                    <a:pt x="6374" y="1983"/>
                  </a:lnTo>
                  <a:cubicBezTo>
                    <a:pt x="6244" y="2126"/>
                    <a:pt x="6062" y="2203"/>
                    <a:pt x="5867" y="2203"/>
                  </a:cubicBezTo>
                  <a:lnTo>
                    <a:pt x="3557" y="2203"/>
                  </a:lnTo>
                  <a:cubicBezTo>
                    <a:pt x="2869" y="2203"/>
                    <a:pt x="2311" y="2762"/>
                    <a:pt x="2311" y="3449"/>
                  </a:cubicBezTo>
                  <a:lnTo>
                    <a:pt x="2311" y="5773"/>
                  </a:lnTo>
                  <a:cubicBezTo>
                    <a:pt x="2311" y="5955"/>
                    <a:pt x="2233" y="6149"/>
                    <a:pt x="2090" y="6279"/>
                  </a:cubicBezTo>
                  <a:lnTo>
                    <a:pt x="468" y="7902"/>
                  </a:lnTo>
                  <a:cubicBezTo>
                    <a:pt x="0" y="8395"/>
                    <a:pt x="0" y="9174"/>
                    <a:pt x="468" y="9667"/>
                  </a:cubicBezTo>
                  <a:lnTo>
                    <a:pt x="2090" y="11289"/>
                  </a:lnTo>
                  <a:cubicBezTo>
                    <a:pt x="2233" y="11432"/>
                    <a:pt x="2311" y="11614"/>
                    <a:pt x="2311" y="11808"/>
                  </a:cubicBezTo>
                  <a:lnTo>
                    <a:pt x="2311" y="14106"/>
                  </a:lnTo>
                  <a:cubicBezTo>
                    <a:pt x="2311" y="14794"/>
                    <a:pt x="2869" y="15352"/>
                    <a:pt x="3557" y="15352"/>
                  </a:cubicBezTo>
                  <a:lnTo>
                    <a:pt x="5854" y="15352"/>
                  </a:lnTo>
                  <a:cubicBezTo>
                    <a:pt x="6049" y="15352"/>
                    <a:pt x="6231" y="15430"/>
                    <a:pt x="6374" y="15573"/>
                  </a:cubicBezTo>
                  <a:lnTo>
                    <a:pt x="7996" y="17195"/>
                  </a:lnTo>
                  <a:cubicBezTo>
                    <a:pt x="8243" y="17435"/>
                    <a:pt x="8561" y="17555"/>
                    <a:pt x="8879" y="17555"/>
                  </a:cubicBezTo>
                  <a:cubicBezTo>
                    <a:pt x="9197" y="17555"/>
                    <a:pt x="9515" y="17435"/>
                    <a:pt x="9761" y="17195"/>
                  </a:cubicBezTo>
                  <a:lnTo>
                    <a:pt x="11384" y="15573"/>
                  </a:lnTo>
                  <a:cubicBezTo>
                    <a:pt x="11514" y="15430"/>
                    <a:pt x="11708" y="15352"/>
                    <a:pt x="11903" y="15352"/>
                  </a:cubicBezTo>
                  <a:lnTo>
                    <a:pt x="14213" y="15352"/>
                  </a:lnTo>
                  <a:cubicBezTo>
                    <a:pt x="14901" y="15352"/>
                    <a:pt x="15446" y="14794"/>
                    <a:pt x="15459" y="14106"/>
                  </a:cubicBezTo>
                  <a:lnTo>
                    <a:pt x="15459" y="11808"/>
                  </a:lnTo>
                  <a:cubicBezTo>
                    <a:pt x="15459" y="11614"/>
                    <a:pt x="15537" y="11432"/>
                    <a:pt x="15667" y="11289"/>
                  </a:cubicBezTo>
                  <a:lnTo>
                    <a:pt x="17290" y="9667"/>
                  </a:lnTo>
                  <a:cubicBezTo>
                    <a:pt x="17770" y="9187"/>
                    <a:pt x="17770" y="8395"/>
                    <a:pt x="17290" y="7914"/>
                  </a:cubicBezTo>
                  <a:lnTo>
                    <a:pt x="17303" y="7902"/>
                  </a:lnTo>
                  <a:lnTo>
                    <a:pt x="15680" y="6279"/>
                  </a:lnTo>
                  <a:cubicBezTo>
                    <a:pt x="15537" y="6149"/>
                    <a:pt x="15459" y="5955"/>
                    <a:pt x="15459" y="5773"/>
                  </a:cubicBezTo>
                  <a:lnTo>
                    <a:pt x="15459" y="3462"/>
                  </a:lnTo>
                  <a:cubicBezTo>
                    <a:pt x="15459" y="2775"/>
                    <a:pt x="14901" y="2216"/>
                    <a:pt x="14213" y="2216"/>
                  </a:cubicBezTo>
                  <a:lnTo>
                    <a:pt x="13577" y="2216"/>
                  </a:lnTo>
                  <a:cubicBezTo>
                    <a:pt x="13253" y="2229"/>
                    <a:pt x="13253" y="2697"/>
                    <a:pt x="13577" y="2723"/>
                  </a:cubicBezTo>
                  <a:lnTo>
                    <a:pt x="14213" y="2723"/>
                  </a:lnTo>
                  <a:cubicBezTo>
                    <a:pt x="14317" y="2723"/>
                    <a:pt x="14421" y="2749"/>
                    <a:pt x="14512" y="2787"/>
                  </a:cubicBezTo>
                  <a:lnTo>
                    <a:pt x="14071" y="3242"/>
                  </a:lnTo>
                  <a:lnTo>
                    <a:pt x="11903" y="3242"/>
                  </a:lnTo>
                  <a:cubicBezTo>
                    <a:pt x="11436" y="3242"/>
                    <a:pt x="10994" y="3060"/>
                    <a:pt x="10670" y="2723"/>
                  </a:cubicBezTo>
                  <a:lnTo>
                    <a:pt x="9138" y="1204"/>
                  </a:lnTo>
                  <a:lnTo>
                    <a:pt x="9138" y="568"/>
                  </a:lnTo>
                  <a:cubicBezTo>
                    <a:pt x="9242" y="594"/>
                    <a:pt x="9320" y="659"/>
                    <a:pt x="9398" y="724"/>
                  </a:cubicBezTo>
                  <a:lnTo>
                    <a:pt x="11020" y="2346"/>
                  </a:lnTo>
                  <a:cubicBezTo>
                    <a:pt x="11254" y="2580"/>
                    <a:pt x="11578" y="2710"/>
                    <a:pt x="11903" y="2710"/>
                  </a:cubicBezTo>
                  <a:lnTo>
                    <a:pt x="12357" y="2710"/>
                  </a:lnTo>
                  <a:cubicBezTo>
                    <a:pt x="12669" y="2684"/>
                    <a:pt x="12669" y="2229"/>
                    <a:pt x="12357" y="2203"/>
                  </a:cubicBezTo>
                  <a:lnTo>
                    <a:pt x="11903" y="2203"/>
                  </a:lnTo>
                  <a:cubicBezTo>
                    <a:pt x="11708" y="2203"/>
                    <a:pt x="11526" y="2126"/>
                    <a:pt x="11384" y="1983"/>
                  </a:cubicBezTo>
                  <a:lnTo>
                    <a:pt x="9761" y="360"/>
                  </a:lnTo>
                  <a:cubicBezTo>
                    <a:pt x="9515" y="120"/>
                    <a:pt x="9197" y="0"/>
                    <a:pt x="88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71;p76">
              <a:extLst>
                <a:ext uri="{FF2B5EF4-FFF2-40B4-BE49-F238E27FC236}">
                  <a16:creationId xmlns:a16="http://schemas.microsoft.com/office/drawing/2014/main" id="{3BE8A391-B524-D93B-A306-50DB8022385B}"/>
                </a:ext>
              </a:extLst>
            </p:cNvPr>
            <p:cNvSpPr/>
            <p:nvPr/>
          </p:nvSpPr>
          <p:spPr>
            <a:xfrm>
              <a:off x="3958125" y="4189375"/>
              <a:ext cx="250525" cy="167775"/>
            </a:xfrm>
            <a:custGeom>
              <a:avLst/>
              <a:gdLst/>
              <a:ahLst/>
              <a:cxnLst/>
              <a:rect l="l" t="t" r="r" b="b"/>
              <a:pathLst>
                <a:path w="10021" h="6711" extrusionOk="0">
                  <a:moveTo>
                    <a:pt x="8519" y="512"/>
                  </a:moveTo>
                  <a:cubicBezTo>
                    <a:pt x="8566" y="512"/>
                    <a:pt x="8614" y="529"/>
                    <a:pt x="8658" y="558"/>
                  </a:cubicBezTo>
                  <a:lnTo>
                    <a:pt x="9268" y="1025"/>
                  </a:lnTo>
                  <a:cubicBezTo>
                    <a:pt x="9372" y="1103"/>
                    <a:pt x="9346" y="1272"/>
                    <a:pt x="9216" y="1311"/>
                  </a:cubicBezTo>
                  <a:lnTo>
                    <a:pt x="8515" y="1467"/>
                  </a:lnTo>
                  <a:lnTo>
                    <a:pt x="8294" y="701"/>
                  </a:lnTo>
                  <a:cubicBezTo>
                    <a:pt x="8307" y="636"/>
                    <a:pt x="8346" y="571"/>
                    <a:pt x="8411" y="545"/>
                  </a:cubicBezTo>
                  <a:cubicBezTo>
                    <a:pt x="8445" y="522"/>
                    <a:pt x="8482" y="512"/>
                    <a:pt x="8519" y="512"/>
                  </a:cubicBezTo>
                  <a:close/>
                  <a:moveTo>
                    <a:pt x="8516" y="0"/>
                  </a:moveTo>
                  <a:cubicBezTo>
                    <a:pt x="8386" y="0"/>
                    <a:pt x="8256" y="34"/>
                    <a:pt x="8139" y="104"/>
                  </a:cubicBezTo>
                  <a:cubicBezTo>
                    <a:pt x="7918" y="233"/>
                    <a:pt x="7710" y="545"/>
                    <a:pt x="7788" y="805"/>
                  </a:cubicBezTo>
                  <a:lnTo>
                    <a:pt x="8022" y="1596"/>
                  </a:lnTo>
                  <a:lnTo>
                    <a:pt x="5776" y="2128"/>
                  </a:lnTo>
                  <a:cubicBezTo>
                    <a:pt x="5257" y="2258"/>
                    <a:pt x="5283" y="3011"/>
                    <a:pt x="5815" y="3102"/>
                  </a:cubicBezTo>
                  <a:lnTo>
                    <a:pt x="8515" y="3569"/>
                  </a:lnTo>
                  <a:cubicBezTo>
                    <a:pt x="8697" y="3595"/>
                    <a:pt x="8658" y="3816"/>
                    <a:pt x="8515" y="3881"/>
                  </a:cubicBezTo>
                  <a:lnTo>
                    <a:pt x="4400" y="5659"/>
                  </a:lnTo>
                  <a:cubicBezTo>
                    <a:pt x="4180" y="5334"/>
                    <a:pt x="4063" y="4945"/>
                    <a:pt x="4063" y="4556"/>
                  </a:cubicBezTo>
                  <a:lnTo>
                    <a:pt x="4063" y="921"/>
                  </a:lnTo>
                  <a:cubicBezTo>
                    <a:pt x="4050" y="759"/>
                    <a:pt x="3927" y="678"/>
                    <a:pt x="3803" y="678"/>
                  </a:cubicBezTo>
                  <a:cubicBezTo>
                    <a:pt x="3680" y="678"/>
                    <a:pt x="3557" y="759"/>
                    <a:pt x="3544" y="921"/>
                  </a:cubicBezTo>
                  <a:lnTo>
                    <a:pt x="3544" y="4244"/>
                  </a:lnTo>
                  <a:lnTo>
                    <a:pt x="1415" y="4244"/>
                  </a:lnTo>
                  <a:cubicBezTo>
                    <a:pt x="922" y="4244"/>
                    <a:pt x="506" y="3842"/>
                    <a:pt x="506" y="3336"/>
                  </a:cubicBezTo>
                  <a:lnTo>
                    <a:pt x="506" y="2855"/>
                  </a:lnTo>
                  <a:cubicBezTo>
                    <a:pt x="494" y="2693"/>
                    <a:pt x="373" y="2612"/>
                    <a:pt x="253" y="2612"/>
                  </a:cubicBezTo>
                  <a:cubicBezTo>
                    <a:pt x="133" y="2612"/>
                    <a:pt x="13" y="2693"/>
                    <a:pt x="0" y="2855"/>
                  </a:cubicBezTo>
                  <a:lnTo>
                    <a:pt x="0" y="3336"/>
                  </a:lnTo>
                  <a:cubicBezTo>
                    <a:pt x="0" y="4127"/>
                    <a:pt x="636" y="4763"/>
                    <a:pt x="1415" y="4763"/>
                  </a:cubicBezTo>
                  <a:lnTo>
                    <a:pt x="3557" y="4763"/>
                  </a:lnTo>
                  <a:cubicBezTo>
                    <a:pt x="3583" y="5036"/>
                    <a:pt x="3648" y="5322"/>
                    <a:pt x="3764" y="5568"/>
                  </a:cubicBezTo>
                  <a:cubicBezTo>
                    <a:pt x="4050" y="6256"/>
                    <a:pt x="4725" y="6697"/>
                    <a:pt x="5465" y="6710"/>
                  </a:cubicBezTo>
                  <a:lnTo>
                    <a:pt x="5478" y="6710"/>
                  </a:lnTo>
                  <a:cubicBezTo>
                    <a:pt x="5802" y="6684"/>
                    <a:pt x="5815" y="6217"/>
                    <a:pt x="5491" y="6191"/>
                  </a:cubicBezTo>
                  <a:cubicBezTo>
                    <a:pt x="5270" y="6178"/>
                    <a:pt x="5049" y="6126"/>
                    <a:pt x="4842" y="6022"/>
                  </a:cubicBezTo>
                  <a:lnTo>
                    <a:pt x="8723" y="4361"/>
                  </a:lnTo>
                  <a:cubicBezTo>
                    <a:pt x="9346" y="4101"/>
                    <a:pt x="9268" y="3180"/>
                    <a:pt x="8593" y="3063"/>
                  </a:cubicBezTo>
                  <a:lnTo>
                    <a:pt x="5984" y="2622"/>
                  </a:lnTo>
                  <a:lnTo>
                    <a:pt x="9333" y="1804"/>
                  </a:lnTo>
                  <a:cubicBezTo>
                    <a:pt x="9878" y="1661"/>
                    <a:pt x="10021" y="960"/>
                    <a:pt x="9579" y="610"/>
                  </a:cubicBezTo>
                  <a:lnTo>
                    <a:pt x="8969" y="143"/>
                  </a:lnTo>
                  <a:cubicBezTo>
                    <a:pt x="8834" y="50"/>
                    <a:pt x="8675" y="0"/>
                    <a:pt x="85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72;p76">
              <a:extLst>
                <a:ext uri="{FF2B5EF4-FFF2-40B4-BE49-F238E27FC236}">
                  <a16:creationId xmlns:a16="http://schemas.microsoft.com/office/drawing/2014/main" id="{EDD0E3E9-11D1-E26A-A696-6DCE63E3039D}"/>
                </a:ext>
              </a:extLst>
            </p:cNvPr>
            <p:cNvSpPr/>
            <p:nvPr/>
          </p:nvSpPr>
          <p:spPr>
            <a:xfrm>
              <a:off x="4045900" y="4139475"/>
              <a:ext cx="65075" cy="46675"/>
            </a:xfrm>
            <a:custGeom>
              <a:avLst/>
              <a:gdLst/>
              <a:ahLst/>
              <a:cxnLst/>
              <a:rect l="l" t="t" r="r" b="b"/>
              <a:pathLst>
                <a:path w="2603" h="1867" extrusionOk="0">
                  <a:moveTo>
                    <a:pt x="273" y="0"/>
                  </a:moveTo>
                  <a:cubicBezTo>
                    <a:pt x="137" y="0"/>
                    <a:pt x="0" y="94"/>
                    <a:pt x="20" y="282"/>
                  </a:cubicBezTo>
                  <a:lnTo>
                    <a:pt x="20" y="1087"/>
                  </a:lnTo>
                  <a:cubicBezTo>
                    <a:pt x="20" y="1516"/>
                    <a:pt x="357" y="1866"/>
                    <a:pt x="786" y="1866"/>
                  </a:cubicBezTo>
                  <a:cubicBezTo>
                    <a:pt x="935" y="1736"/>
                    <a:pt x="1120" y="1671"/>
                    <a:pt x="1303" y="1671"/>
                  </a:cubicBezTo>
                  <a:cubicBezTo>
                    <a:pt x="1486" y="1671"/>
                    <a:pt x="1668" y="1736"/>
                    <a:pt x="1811" y="1866"/>
                  </a:cubicBezTo>
                  <a:cubicBezTo>
                    <a:pt x="2239" y="1866"/>
                    <a:pt x="2590" y="1516"/>
                    <a:pt x="2590" y="1087"/>
                  </a:cubicBezTo>
                  <a:lnTo>
                    <a:pt x="2590" y="282"/>
                  </a:lnTo>
                  <a:cubicBezTo>
                    <a:pt x="2603" y="94"/>
                    <a:pt x="2466" y="0"/>
                    <a:pt x="2330" y="0"/>
                  </a:cubicBezTo>
                  <a:cubicBezTo>
                    <a:pt x="2194" y="0"/>
                    <a:pt x="2058" y="94"/>
                    <a:pt x="2071" y="282"/>
                  </a:cubicBezTo>
                  <a:lnTo>
                    <a:pt x="2071" y="1087"/>
                  </a:lnTo>
                  <a:cubicBezTo>
                    <a:pt x="2084" y="1275"/>
                    <a:pt x="1947" y="1370"/>
                    <a:pt x="1813" y="1370"/>
                  </a:cubicBezTo>
                  <a:cubicBezTo>
                    <a:pt x="1678" y="1370"/>
                    <a:pt x="1545" y="1275"/>
                    <a:pt x="1564" y="1087"/>
                  </a:cubicBezTo>
                  <a:lnTo>
                    <a:pt x="1564" y="282"/>
                  </a:lnTo>
                  <a:cubicBezTo>
                    <a:pt x="1577" y="94"/>
                    <a:pt x="1441" y="0"/>
                    <a:pt x="1305" y="0"/>
                  </a:cubicBezTo>
                  <a:cubicBezTo>
                    <a:pt x="1168" y="0"/>
                    <a:pt x="1032" y="94"/>
                    <a:pt x="1045" y="282"/>
                  </a:cubicBezTo>
                  <a:lnTo>
                    <a:pt x="1045" y="1087"/>
                  </a:lnTo>
                  <a:cubicBezTo>
                    <a:pt x="1058" y="1275"/>
                    <a:pt x="922" y="1370"/>
                    <a:pt x="786" y="1370"/>
                  </a:cubicBezTo>
                  <a:cubicBezTo>
                    <a:pt x="649" y="1370"/>
                    <a:pt x="513" y="1275"/>
                    <a:pt x="526" y="1087"/>
                  </a:cubicBezTo>
                  <a:lnTo>
                    <a:pt x="526" y="282"/>
                  </a:lnTo>
                  <a:cubicBezTo>
                    <a:pt x="545" y="94"/>
                    <a:pt x="409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1344;p76">
            <a:extLst>
              <a:ext uri="{FF2B5EF4-FFF2-40B4-BE49-F238E27FC236}">
                <a16:creationId xmlns:a16="http://schemas.microsoft.com/office/drawing/2014/main" id="{1C7E24DB-0267-106E-03A7-88D2F3AC2B16}"/>
              </a:ext>
            </a:extLst>
          </p:cNvPr>
          <p:cNvGrpSpPr/>
          <p:nvPr/>
        </p:nvGrpSpPr>
        <p:grpSpPr>
          <a:xfrm>
            <a:off x="4354643" y="2507497"/>
            <a:ext cx="455480" cy="413470"/>
            <a:chOff x="2542725" y="2664875"/>
            <a:chExt cx="439375" cy="398850"/>
          </a:xfrm>
          <a:solidFill>
            <a:srgbClr val="6583A6"/>
          </a:solidFill>
        </p:grpSpPr>
        <p:sp>
          <p:nvSpPr>
            <p:cNvPr id="24" name="Google Shape;1345;p76">
              <a:extLst>
                <a:ext uri="{FF2B5EF4-FFF2-40B4-BE49-F238E27FC236}">
                  <a16:creationId xmlns:a16="http://schemas.microsoft.com/office/drawing/2014/main" id="{BDBCCBF1-9C1E-D114-D014-5F563A83A04B}"/>
                </a:ext>
              </a:extLst>
            </p:cNvPr>
            <p:cNvSpPr/>
            <p:nvPr/>
          </p:nvSpPr>
          <p:spPr>
            <a:xfrm>
              <a:off x="2665050" y="2828025"/>
              <a:ext cx="317050" cy="235700"/>
            </a:xfrm>
            <a:custGeom>
              <a:avLst/>
              <a:gdLst/>
              <a:ahLst/>
              <a:cxnLst/>
              <a:rect l="l" t="t" r="r" b="b"/>
              <a:pathLst>
                <a:path w="12682" h="9428" extrusionOk="0">
                  <a:moveTo>
                    <a:pt x="2766" y="3442"/>
                  </a:moveTo>
                  <a:cubicBezTo>
                    <a:pt x="2809" y="3442"/>
                    <a:pt x="2852" y="3447"/>
                    <a:pt x="2895" y="3456"/>
                  </a:cubicBezTo>
                  <a:lnTo>
                    <a:pt x="3687" y="3651"/>
                  </a:lnTo>
                  <a:cubicBezTo>
                    <a:pt x="3648" y="3807"/>
                    <a:pt x="3635" y="3963"/>
                    <a:pt x="3635" y="4131"/>
                  </a:cubicBezTo>
                  <a:cubicBezTo>
                    <a:pt x="3609" y="4469"/>
                    <a:pt x="3622" y="4793"/>
                    <a:pt x="3648" y="5131"/>
                  </a:cubicBezTo>
                  <a:lnTo>
                    <a:pt x="2441" y="5131"/>
                  </a:lnTo>
                  <a:lnTo>
                    <a:pt x="2220" y="5092"/>
                  </a:lnTo>
                  <a:lnTo>
                    <a:pt x="2220" y="3989"/>
                  </a:lnTo>
                  <a:cubicBezTo>
                    <a:pt x="2220" y="3820"/>
                    <a:pt x="2298" y="3664"/>
                    <a:pt x="2428" y="3560"/>
                  </a:cubicBezTo>
                  <a:cubicBezTo>
                    <a:pt x="2524" y="3483"/>
                    <a:pt x="2643" y="3442"/>
                    <a:pt x="2766" y="3442"/>
                  </a:cubicBezTo>
                  <a:close/>
                  <a:moveTo>
                    <a:pt x="7685" y="523"/>
                  </a:moveTo>
                  <a:cubicBezTo>
                    <a:pt x="8003" y="523"/>
                    <a:pt x="8321" y="640"/>
                    <a:pt x="8567" y="873"/>
                  </a:cubicBezTo>
                  <a:lnTo>
                    <a:pt x="9346" y="1613"/>
                  </a:lnTo>
                  <a:lnTo>
                    <a:pt x="8918" y="2016"/>
                  </a:lnTo>
                  <a:cubicBezTo>
                    <a:pt x="8726" y="2197"/>
                    <a:pt x="8895" y="2466"/>
                    <a:pt x="9096" y="2466"/>
                  </a:cubicBezTo>
                  <a:cubicBezTo>
                    <a:pt x="9154" y="2466"/>
                    <a:pt x="9213" y="2444"/>
                    <a:pt x="9268" y="2392"/>
                  </a:cubicBezTo>
                  <a:lnTo>
                    <a:pt x="9709" y="1964"/>
                  </a:lnTo>
                  <a:lnTo>
                    <a:pt x="10683" y="2885"/>
                  </a:lnTo>
                  <a:cubicBezTo>
                    <a:pt x="11020" y="3210"/>
                    <a:pt x="11215" y="3651"/>
                    <a:pt x="11215" y="4118"/>
                  </a:cubicBezTo>
                  <a:lnTo>
                    <a:pt x="11215" y="4897"/>
                  </a:lnTo>
                  <a:cubicBezTo>
                    <a:pt x="11215" y="5416"/>
                    <a:pt x="10800" y="5832"/>
                    <a:pt x="10281" y="5832"/>
                  </a:cubicBezTo>
                  <a:lnTo>
                    <a:pt x="9216" y="5832"/>
                  </a:lnTo>
                  <a:lnTo>
                    <a:pt x="9216" y="5416"/>
                  </a:lnTo>
                  <a:cubicBezTo>
                    <a:pt x="9205" y="4763"/>
                    <a:pt x="8680" y="4268"/>
                    <a:pt x="8065" y="4268"/>
                  </a:cubicBezTo>
                  <a:cubicBezTo>
                    <a:pt x="7995" y="4268"/>
                    <a:pt x="7925" y="4274"/>
                    <a:pt x="7853" y="4287"/>
                  </a:cubicBezTo>
                  <a:lnTo>
                    <a:pt x="6400" y="4573"/>
                  </a:lnTo>
                  <a:cubicBezTo>
                    <a:pt x="6308" y="4593"/>
                    <a:pt x="6215" y="4601"/>
                    <a:pt x="6122" y="4601"/>
                  </a:cubicBezTo>
                  <a:cubicBezTo>
                    <a:pt x="5855" y="4601"/>
                    <a:pt x="5582" y="4537"/>
                    <a:pt x="5322" y="4508"/>
                  </a:cubicBezTo>
                  <a:cubicBezTo>
                    <a:pt x="5277" y="4503"/>
                    <a:pt x="5232" y="4500"/>
                    <a:pt x="5187" y="4500"/>
                  </a:cubicBezTo>
                  <a:cubicBezTo>
                    <a:pt x="4769" y="4500"/>
                    <a:pt x="4378" y="4717"/>
                    <a:pt x="4167" y="5092"/>
                  </a:cubicBezTo>
                  <a:cubicBezTo>
                    <a:pt x="4024" y="4365"/>
                    <a:pt x="4154" y="3392"/>
                    <a:pt x="4686" y="2885"/>
                  </a:cubicBezTo>
                  <a:lnTo>
                    <a:pt x="4673" y="2885"/>
                  </a:lnTo>
                  <a:lnTo>
                    <a:pt x="5647" y="1964"/>
                  </a:lnTo>
                  <a:lnTo>
                    <a:pt x="6452" y="2730"/>
                  </a:lnTo>
                  <a:cubicBezTo>
                    <a:pt x="6789" y="3041"/>
                    <a:pt x="7230" y="3223"/>
                    <a:pt x="7685" y="3223"/>
                  </a:cubicBezTo>
                  <a:cubicBezTo>
                    <a:pt x="7853" y="3223"/>
                    <a:pt x="8022" y="3197"/>
                    <a:pt x="8178" y="3145"/>
                  </a:cubicBezTo>
                  <a:cubicBezTo>
                    <a:pt x="8494" y="3075"/>
                    <a:pt x="8398" y="2635"/>
                    <a:pt x="8129" y="2635"/>
                  </a:cubicBezTo>
                  <a:cubicBezTo>
                    <a:pt x="8100" y="2635"/>
                    <a:pt x="8068" y="2640"/>
                    <a:pt x="8035" y="2652"/>
                  </a:cubicBezTo>
                  <a:cubicBezTo>
                    <a:pt x="7916" y="2687"/>
                    <a:pt x="7794" y="2704"/>
                    <a:pt x="7674" y="2704"/>
                  </a:cubicBezTo>
                  <a:cubicBezTo>
                    <a:pt x="7351" y="2704"/>
                    <a:pt x="7039" y="2580"/>
                    <a:pt x="6802" y="2353"/>
                  </a:cubicBezTo>
                  <a:lnTo>
                    <a:pt x="6023" y="1613"/>
                  </a:lnTo>
                  <a:lnTo>
                    <a:pt x="6802" y="873"/>
                  </a:lnTo>
                  <a:cubicBezTo>
                    <a:pt x="7049" y="640"/>
                    <a:pt x="7367" y="523"/>
                    <a:pt x="7685" y="523"/>
                  </a:cubicBezTo>
                  <a:close/>
                  <a:moveTo>
                    <a:pt x="1727" y="5533"/>
                  </a:moveTo>
                  <a:lnTo>
                    <a:pt x="2376" y="5650"/>
                  </a:lnTo>
                  <a:cubicBezTo>
                    <a:pt x="2417" y="5657"/>
                    <a:pt x="2548" y="5659"/>
                    <a:pt x="2720" y="5659"/>
                  </a:cubicBezTo>
                  <a:cubicBezTo>
                    <a:pt x="3106" y="5659"/>
                    <a:pt x="3696" y="5647"/>
                    <a:pt x="3920" y="5647"/>
                  </a:cubicBezTo>
                  <a:cubicBezTo>
                    <a:pt x="3978" y="5647"/>
                    <a:pt x="4011" y="5648"/>
                    <a:pt x="4011" y="5650"/>
                  </a:cubicBezTo>
                  <a:lnTo>
                    <a:pt x="4011" y="6130"/>
                  </a:lnTo>
                  <a:lnTo>
                    <a:pt x="2415" y="6130"/>
                  </a:lnTo>
                  <a:cubicBezTo>
                    <a:pt x="2181" y="6156"/>
                    <a:pt x="1948" y="6182"/>
                    <a:pt x="1714" y="6247"/>
                  </a:cubicBezTo>
                  <a:lnTo>
                    <a:pt x="1779" y="6000"/>
                  </a:lnTo>
                  <a:cubicBezTo>
                    <a:pt x="1792" y="5923"/>
                    <a:pt x="1792" y="5845"/>
                    <a:pt x="1779" y="5767"/>
                  </a:cubicBezTo>
                  <a:lnTo>
                    <a:pt x="1779" y="5767"/>
                  </a:lnTo>
                  <a:lnTo>
                    <a:pt x="1792" y="5780"/>
                  </a:lnTo>
                  <a:lnTo>
                    <a:pt x="1792" y="5780"/>
                  </a:lnTo>
                  <a:lnTo>
                    <a:pt x="1727" y="5533"/>
                  </a:lnTo>
                  <a:close/>
                  <a:moveTo>
                    <a:pt x="8055" y="4784"/>
                  </a:moveTo>
                  <a:cubicBezTo>
                    <a:pt x="8398" y="4784"/>
                    <a:pt x="8685" y="5052"/>
                    <a:pt x="8697" y="5416"/>
                  </a:cubicBezTo>
                  <a:lnTo>
                    <a:pt x="8697" y="6286"/>
                  </a:lnTo>
                  <a:cubicBezTo>
                    <a:pt x="8684" y="6629"/>
                    <a:pt x="8398" y="6909"/>
                    <a:pt x="8046" y="6909"/>
                  </a:cubicBezTo>
                  <a:cubicBezTo>
                    <a:pt x="8038" y="6909"/>
                    <a:pt x="8030" y="6909"/>
                    <a:pt x="8022" y="6909"/>
                  </a:cubicBezTo>
                  <a:lnTo>
                    <a:pt x="5128" y="6727"/>
                  </a:lnTo>
                  <a:cubicBezTo>
                    <a:pt x="4803" y="6701"/>
                    <a:pt x="4543" y="6429"/>
                    <a:pt x="4543" y="6104"/>
                  </a:cubicBezTo>
                  <a:lnTo>
                    <a:pt x="4543" y="5650"/>
                  </a:lnTo>
                  <a:cubicBezTo>
                    <a:pt x="4543" y="5300"/>
                    <a:pt x="4829" y="5014"/>
                    <a:pt x="5167" y="5014"/>
                  </a:cubicBezTo>
                  <a:cubicBezTo>
                    <a:pt x="5518" y="5014"/>
                    <a:pt x="5847" y="5107"/>
                    <a:pt x="6188" y="5107"/>
                  </a:cubicBezTo>
                  <a:cubicBezTo>
                    <a:pt x="6287" y="5107"/>
                    <a:pt x="6388" y="5099"/>
                    <a:pt x="6490" y="5079"/>
                  </a:cubicBezTo>
                  <a:lnTo>
                    <a:pt x="7944" y="4793"/>
                  </a:lnTo>
                  <a:cubicBezTo>
                    <a:pt x="7981" y="4787"/>
                    <a:pt x="8018" y="4784"/>
                    <a:pt x="8055" y="4784"/>
                  </a:cubicBezTo>
                  <a:close/>
                  <a:moveTo>
                    <a:pt x="11345" y="5884"/>
                  </a:moveTo>
                  <a:cubicBezTo>
                    <a:pt x="11955" y="6130"/>
                    <a:pt x="12176" y="6364"/>
                    <a:pt x="12176" y="6507"/>
                  </a:cubicBezTo>
                  <a:cubicBezTo>
                    <a:pt x="12176" y="6662"/>
                    <a:pt x="11838" y="7039"/>
                    <a:pt x="10592" y="7363"/>
                  </a:cubicBezTo>
                  <a:cubicBezTo>
                    <a:pt x="9450" y="7649"/>
                    <a:pt x="7957" y="7805"/>
                    <a:pt x="6348" y="7805"/>
                  </a:cubicBezTo>
                  <a:cubicBezTo>
                    <a:pt x="4751" y="7805"/>
                    <a:pt x="3246" y="7649"/>
                    <a:pt x="2116" y="7363"/>
                  </a:cubicBezTo>
                  <a:cubicBezTo>
                    <a:pt x="857" y="7039"/>
                    <a:pt x="520" y="6675"/>
                    <a:pt x="520" y="6507"/>
                  </a:cubicBezTo>
                  <a:cubicBezTo>
                    <a:pt x="520" y="6364"/>
                    <a:pt x="727" y="6143"/>
                    <a:pt x="1286" y="5910"/>
                  </a:cubicBezTo>
                  <a:lnTo>
                    <a:pt x="1286" y="5910"/>
                  </a:lnTo>
                  <a:lnTo>
                    <a:pt x="1221" y="6169"/>
                  </a:lnTo>
                  <a:cubicBezTo>
                    <a:pt x="1149" y="6482"/>
                    <a:pt x="1388" y="6772"/>
                    <a:pt x="1702" y="6772"/>
                  </a:cubicBezTo>
                  <a:cubicBezTo>
                    <a:pt x="1727" y="6772"/>
                    <a:pt x="1753" y="6770"/>
                    <a:pt x="1779" y="6766"/>
                  </a:cubicBezTo>
                  <a:lnTo>
                    <a:pt x="2454" y="6662"/>
                  </a:lnTo>
                  <a:lnTo>
                    <a:pt x="4180" y="6662"/>
                  </a:lnTo>
                  <a:cubicBezTo>
                    <a:pt x="4362" y="7000"/>
                    <a:pt x="4712" y="7221"/>
                    <a:pt x="5102" y="7247"/>
                  </a:cubicBezTo>
                  <a:lnTo>
                    <a:pt x="7996" y="7428"/>
                  </a:lnTo>
                  <a:cubicBezTo>
                    <a:pt x="8020" y="7430"/>
                    <a:pt x="8044" y="7430"/>
                    <a:pt x="8068" y="7430"/>
                  </a:cubicBezTo>
                  <a:cubicBezTo>
                    <a:pt x="8673" y="7430"/>
                    <a:pt x="9179" y="6963"/>
                    <a:pt x="9216" y="6351"/>
                  </a:cubicBezTo>
                  <a:lnTo>
                    <a:pt x="10281" y="6351"/>
                  </a:lnTo>
                  <a:cubicBezTo>
                    <a:pt x="10696" y="6351"/>
                    <a:pt x="11072" y="6182"/>
                    <a:pt x="11345" y="5884"/>
                  </a:cubicBezTo>
                  <a:close/>
                  <a:moveTo>
                    <a:pt x="10475" y="7921"/>
                  </a:moveTo>
                  <a:lnTo>
                    <a:pt x="10475" y="8259"/>
                  </a:lnTo>
                  <a:cubicBezTo>
                    <a:pt x="10475" y="8311"/>
                    <a:pt x="10281" y="8532"/>
                    <a:pt x="9411" y="8700"/>
                  </a:cubicBezTo>
                  <a:cubicBezTo>
                    <a:pt x="8398" y="8843"/>
                    <a:pt x="7376" y="8914"/>
                    <a:pt x="6354" y="8914"/>
                  </a:cubicBezTo>
                  <a:cubicBezTo>
                    <a:pt x="5332" y="8914"/>
                    <a:pt x="4310" y="8843"/>
                    <a:pt x="3297" y="8700"/>
                  </a:cubicBezTo>
                  <a:cubicBezTo>
                    <a:pt x="2415" y="8532"/>
                    <a:pt x="2220" y="8311"/>
                    <a:pt x="2220" y="8259"/>
                  </a:cubicBezTo>
                  <a:lnTo>
                    <a:pt x="2220" y="7921"/>
                  </a:lnTo>
                  <a:cubicBezTo>
                    <a:pt x="3583" y="8194"/>
                    <a:pt x="4965" y="8330"/>
                    <a:pt x="6348" y="8330"/>
                  </a:cubicBezTo>
                  <a:cubicBezTo>
                    <a:pt x="7730" y="8330"/>
                    <a:pt x="9112" y="8194"/>
                    <a:pt x="10475" y="7921"/>
                  </a:cubicBezTo>
                  <a:close/>
                  <a:moveTo>
                    <a:pt x="7683" y="1"/>
                  </a:moveTo>
                  <a:cubicBezTo>
                    <a:pt x="7237" y="1"/>
                    <a:pt x="6789" y="166"/>
                    <a:pt x="6439" y="497"/>
                  </a:cubicBezTo>
                  <a:lnTo>
                    <a:pt x="4323" y="2522"/>
                  </a:lnTo>
                  <a:cubicBezTo>
                    <a:pt x="4128" y="2704"/>
                    <a:pt x="3972" y="2911"/>
                    <a:pt x="3856" y="3158"/>
                  </a:cubicBezTo>
                  <a:lnTo>
                    <a:pt x="3012" y="2950"/>
                  </a:lnTo>
                  <a:cubicBezTo>
                    <a:pt x="2929" y="2931"/>
                    <a:pt x="2846" y="2922"/>
                    <a:pt x="2765" y="2922"/>
                  </a:cubicBezTo>
                  <a:cubicBezTo>
                    <a:pt x="2190" y="2922"/>
                    <a:pt x="1701" y="3385"/>
                    <a:pt x="1701" y="3989"/>
                  </a:cubicBezTo>
                  <a:lnTo>
                    <a:pt x="1701" y="5014"/>
                  </a:lnTo>
                  <a:cubicBezTo>
                    <a:pt x="1689" y="5013"/>
                    <a:pt x="1677" y="5012"/>
                    <a:pt x="1664" y="5012"/>
                  </a:cubicBezTo>
                  <a:cubicBezTo>
                    <a:pt x="1534" y="5012"/>
                    <a:pt x="1408" y="5075"/>
                    <a:pt x="1325" y="5170"/>
                  </a:cubicBezTo>
                  <a:cubicBezTo>
                    <a:pt x="1273" y="5235"/>
                    <a:pt x="1234" y="5300"/>
                    <a:pt x="1208" y="5390"/>
                  </a:cubicBezTo>
                  <a:cubicBezTo>
                    <a:pt x="403" y="5689"/>
                    <a:pt x="1" y="6065"/>
                    <a:pt x="1" y="6507"/>
                  </a:cubicBezTo>
                  <a:cubicBezTo>
                    <a:pt x="1" y="7026"/>
                    <a:pt x="572" y="7454"/>
                    <a:pt x="1701" y="7779"/>
                  </a:cubicBezTo>
                  <a:lnTo>
                    <a:pt x="1701" y="8259"/>
                  </a:lnTo>
                  <a:cubicBezTo>
                    <a:pt x="1701" y="8843"/>
                    <a:pt x="2545" y="9077"/>
                    <a:pt x="3194" y="9193"/>
                  </a:cubicBezTo>
                  <a:cubicBezTo>
                    <a:pt x="4238" y="9349"/>
                    <a:pt x="5290" y="9427"/>
                    <a:pt x="6341" y="9427"/>
                  </a:cubicBezTo>
                  <a:cubicBezTo>
                    <a:pt x="7393" y="9427"/>
                    <a:pt x="8444" y="9349"/>
                    <a:pt x="9489" y="9193"/>
                  </a:cubicBezTo>
                  <a:cubicBezTo>
                    <a:pt x="10138" y="9077"/>
                    <a:pt x="10981" y="8843"/>
                    <a:pt x="10981" y="8259"/>
                  </a:cubicBezTo>
                  <a:lnTo>
                    <a:pt x="10981" y="7779"/>
                  </a:lnTo>
                  <a:cubicBezTo>
                    <a:pt x="12111" y="7454"/>
                    <a:pt x="12682" y="7026"/>
                    <a:pt x="12682" y="6507"/>
                  </a:cubicBezTo>
                  <a:lnTo>
                    <a:pt x="12682" y="6494"/>
                  </a:lnTo>
                  <a:cubicBezTo>
                    <a:pt x="12682" y="6091"/>
                    <a:pt x="12331" y="5728"/>
                    <a:pt x="11617" y="5442"/>
                  </a:cubicBezTo>
                  <a:cubicBezTo>
                    <a:pt x="11695" y="5261"/>
                    <a:pt x="11721" y="5079"/>
                    <a:pt x="11734" y="4897"/>
                  </a:cubicBezTo>
                  <a:lnTo>
                    <a:pt x="11734" y="4118"/>
                  </a:lnTo>
                  <a:cubicBezTo>
                    <a:pt x="11721" y="3508"/>
                    <a:pt x="11475" y="2937"/>
                    <a:pt x="11033" y="2522"/>
                  </a:cubicBezTo>
                  <a:lnTo>
                    <a:pt x="8918" y="497"/>
                  </a:lnTo>
                  <a:cubicBezTo>
                    <a:pt x="8574" y="166"/>
                    <a:pt x="8129" y="1"/>
                    <a:pt x="7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46;p76">
              <a:extLst>
                <a:ext uri="{FF2B5EF4-FFF2-40B4-BE49-F238E27FC236}">
                  <a16:creationId xmlns:a16="http://schemas.microsoft.com/office/drawing/2014/main" id="{088BCABD-D377-0DCB-5793-D2EFBE1CF585}"/>
                </a:ext>
              </a:extLst>
            </p:cNvPr>
            <p:cNvSpPr/>
            <p:nvPr/>
          </p:nvSpPr>
          <p:spPr>
            <a:xfrm>
              <a:off x="2542725" y="2899500"/>
              <a:ext cx="112625" cy="156425"/>
            </a:xfrm>
            <a:custGeom>
              <a:avLst/>
              <a:gdLst/>
              <a:ahLst/>
              <a:cxnLst/>
              <a:rect l="l" t="t" r="r" b="b"/>
              <a:pathLst>
                <a:path w="4505" h="6257" extrusionOk="0">
                  <a:moveTo>
                    <a:pt x="3855" y="2220"/>
                  </a:moveTo>
                  <a:lnTo>
                    <a:pt x="3622" y="4881"/>
                  </a:lnTo>
                  <a:cubicBezTo>
                    <a:pt x="3583" y="5361"/>
                    <a:pt x="3180" y="5737"/>
                    <a:pt x="2700" y="5737"/>
                  </a:cubicBezTo>
                  <a:lnTo>
                    <a:pt x="1817" y="5737"/>
                  </a:lnTo>
                  <a:cubicBezTo>
                    <a:pt x="1324" y="5737"/>
                    <a:pt x="922" y="5361"/>
                    <a:pt x="883" y="4881"/>
                  </a:cubicBezTo>
                  <a:lnTo>
                    <a:pt x="662" y="2220"/>
                  </a:lnTo>
                  <a:close/>
                  <a:moveTo>
                    <a:pt x="753" y="0"/>
                  </a:moveTo>
                  <a:cubicBezTo>
                    <a:pt x="325" y="0"/>
                    <a:pt x="0" y="364"/>
                    <a:pt x="26" y="779"/>
                  </a:cubicBezTo>
                  <a:lnTo>
                    <a:pt x="364" y="4933"/>
                  </a:lnTo>
                  <a:cubicBezTo>
                    <a:pt x="441" y="5673"/>
                    <a:pt x="1065" y="6244"/>
                    <a:pt x="1817" y="6257"/>
                  </a:cubicBezTo>
                  <a:lnTo>
                    <a:pt x="2700" y="6257"/>
                  </a:lnTo>
                  <a:cubicBezTo>
                    <a:pt x="3440" y="6244"/>
                    <a:pt x="4063" y="5673"/>
                    <a:pt x="4141" y="4933"/>
                  </a:cubicBezTo>
                  <a:lnTo>
                    <a:pt x="4478" y="779"/>
                  </a:lnTo>
                  <a:cubicBezTo>
                    <a:pt x="4504" y="364"/>
                    <a:pt x="4180" y="0"/>
                    <a:pt x="3751" y="0"/>
                  </a:cubicBezTo>
                  <a:lnTo>
                    <a:pt x="3401" y="0"/>
                  </a:lnTo>
                  <a:cubicBezTo>
                    <a:pt x="3089" y="13"/>
                    <a:pt x="3089" y="481"/>
                    <a:pt x="3401" y="507"/>
                  </a:cubicBezTo>
                  <a:lnTo>
                    <a:pt x="3751" y="507"/>
                  </a:lnTo>
                  <a:cubicBezTo>
                    <a:pt x="3881" y="507"/>
                    <a:pt x="3985" y="610"/>
                    <a:pt x="3972" y="740"/>
                  </a:cubicBezTo>
                  <a:lnTo>
                    <a:pt x="3894" y="1701"/>
                  </a:lnTo>
                  <a:lnTo>
                    <a:pt x="623" y="1701"/>
                  </a:lnTo>
                  <a:lnTo>
                    <a:pt x="545" y="740"/>
                  </a:lnTo>
                  <a:cubicBezTo>
                    <a:pt x="532" y="610"/>
                    <a:pt x="623" y="507"/>
                    <a:pt x="753" y="507"/>
                  </a:cubicBezTo>
                  <a:lnTo>
                    <a:pt x="2155" y="507"/>
                  </a:lnTo>
                  <a:cubicBezTo>
                    <a:pt x="2466" y="481"/>
                    <a:pt x="2466" y="13"/>
                    <a:pt x="2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47;p76">
              <a:extLst>
                <a:ext uri="{FF2B5EF4-FFF2-40B4-BE49-F238E27FC236}">
                  <a16:creationId xmlns:a16="http://schemas.microsoft.com/office/drawing/2014/main" id="{CD5F2DC6-FE38-EC2E-4DC5-84B4197ADC2B}"/>
                </a:ext>
              </a:extLst>
            </p:cNvPr>
            <p:cNvSpPr/>
            <p:nvPr/>
          </p:nvSpPr>
          <p:spPr>
            <a:xfrm>
              <a:off x="2571925" y="2664875"/>
              <a:ext cx="200225" cy="172675"/>
            </a:xfrm>
            <a:custGeom>
              <a:avLst/>
              <a:gdLst/>
              <a:ahLst/>
              <a:cxnLst/>
              <a:rect l="l" t="t" r="r" b="b"/>
              <a:pathLst>
                <a:path w="8009" h="6907" extrusionOk="0">
                  <a:moveTo>
                    <a:pt x="4531" y="1"/>
                  </a:moveTo>
                  <a:cubicBezTo>
                    <a:pt x="4527" y="1"/>
                    <a:pt x="4522" y="1"/>
                    <a:pt x="4517" y="1"/>
                  </a:cubicBezTo>
                  <a:cubicBezTo>
                    <a:pt x="1519" y="27"/>
                    <a:pt x="0" y="3778"/>
                    <a:pt x="2116" y="5894"/>
                  </a:cubicBezTo>
                  <a:cubicBezTo>
                    <a:pt x="2765" y="6543"/>
                    <a:pt x="3648" y="6906"/>
                    <a:pt x="4556" y="6906"/>
                  </a:cubicBezTo>
                  <a:lnTo>
                    <a:pt x="4556" y="6893"/>
                  </a:lnTo>
                  <a:cubicBezTo>
                    <a:pt x="6451" y="6880"/>
                    <a:pt x="7983" y="5349"/>
                    <a:pt x="8009" y="3454"/>
                  </a:cubicBezTo>
                  <a:cubicBezTo>
                    <a:pt x="8009" y="3214"/>
                    <a:pt x="7816" y="3071"/>
                    <a:pt x="7621" y="3071"/>
                  </a:cubicBezTo>
                  <a:cubicBezTo>
                    <a:pt x="7489" y="3071"/>
                    <a:pt x="7356" y="3138"/>
                    <a:pt x="7282" y="3285"/>
                  </a:cubicBezTo>
                  <a:cubicBezTo>
                    <a:pt x="6925" y="3974"/>
                    <a:pt x="6259" y="4310"/>
                    <a:pt x="5595" y="4310"/>
                  </a:cubicBezTo>
                  <a:cubicBezTo>
                    <a:pt x="4858" y="4310"/>
                    <a:pt x="4124" y="3896"/>
                    <a:pt x="3816" y="3090"/>
                  </a:cubicBezTo>
                  <a:cubicBezTo>
                    <a:pt x="3773" y="2970"/>
                    <a:pt x="3679" y="2920"/>
                    <a:pt x="3583" y="2920"/>
                  </a:cubicBezTo>
                  <a:cubicBezTo>
                    <a:pt x="3420" y="2920"/>
                    <a:pt x="3254" y="3067"/>
                    <a:pt x="3336" y="3272"/>
                  </a:cubicBezTo>
                  <a:cubicBezTo>
                    <a:pt x="3714" y="4277"/>
                    <a:pt x="4647" y="4825"/>
                    <a:pt x="5593" y="4825"/>
                  </a:cubicBezTo>
                  <a:cubicBezTo>
                    <a:pt x="6272" y="4825"/>
                    <a:pt x="6957" y="4543"/>
                    <a:pt x="7451" y="3947"/>
                  </a:cubicBezTo>
                  <a:lnTo>
                    <a:pt x="7451" y="3947"/>
                  </a:lnTo>
                  <a:cubicBezTo>
                    <a:pt x="7180" y="5443"/>
                    <a:pt x="5853" y="6361"/>
                    <a:pt x="4505" y="6361"/>
                  </a:cubicBezTo>
                  <a:cubicBezTo>
                    <a:pt x="3783" y="6361"/>
                    <a:pt x="3055" y="6097"/>
                    <a:pt x="2480" y="5517"/>
                  </a:cubicBezTo>
                  <a:cubicBezTo>
                    <a:pt x="818" y="3869"/>
                    <a:pt x="1753" y="962"/>
                    <a:pt x="4037" y="546"/>
                  </a:cubicBezTo>
                  <a:lnTo>
                    <a:pt x="4037" y="546"/>
                  </a:lnTo>
                  <a:cubicBezTo>
                    <a:pt x="3622" y="897"/>
                    <a:pt x="3336" y="1377"/>
                    <a:pt x="3232" y="1909"/>
                  </a:cubicBezTo>
                  <a:cubicBezTo>
                    <a:pt x="3188" y="2103"/>
                    <a:pt x="3336" y="2220"/>
                    <a:pt x="3485" y="2220"/>
                  </a:cubicBezTo>
                  <a:cubicBezTo>
                    <a:pt x="3595" y="2220"/>
                    <a:pt x="3705" y="2156"/>
                    <a:pt x="3739" y="2013"/>
                  </a:cubicBezTo>
                  <a:cubicBezTo>
                    <a:pt x="3855" y="1455"/>
                    <a:pt x="4219" y="987"/>
                    <a:pt x="4725" y="715"/>
                  </a:cubicBezTo>
                  <a:cubicBezTo>
                    <a:pt x="5110" y="523"/>
                    <a:pt x="4912" y="1"/>
                    <a:pt x="4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348;p76">
              <a:extLst>
                <a:ext uri="{FF2B5EF4-FFF2-40B4-BE49-F238E27FC236}">
                  <a16:creationId xmlns:a16="http://schemas.microsoft.com/office/drawing/2014/main" id="{6D33F26B-9E2E-F3A3-D055-B8C2FCADF072}"/>
                </a:ext>
              </a:extLst>
            </p:cNvPr>
            <p:cNvSpPr/>
            <p:nvPr/>
          </p:nvSpPr>
          <p:spPr>
            <a:xfrm>
              <a:off x="2708075" y="2686700"/>
              <a:ext cx="43975" cy="39875"/>
            </a:xfrm>
            <a:custGeom>
              <a:avLst/>
              <a:gdLst/>
              <a:ahLst/>
              <a:cxnLst/>
              <a:rect l="l" t="t" r="r" b="b"/>
              <a:pathLst>
                <a:path w="1759" h="1595" extrusionOk="0">
                  <a:moveTo>
                    <a:pt x="901" y="1"/>
                  </a:moveTo>
                  <a:cubicBezTo>
                    <a:pt x="765" y="1"/>
                    <a:pt x="629" y="95"/>
                    <a:pt x="642" y="283"/>
                  </a:cubicBezTo>
                  <a:lnTo>
                    <a:pt x="642" y="556"/>
                  </a:lnTo>
                  <a:lnTo>
                    <a:pt x="356" y="556"/>
                  </a:lnTo>
                  <a:cubicBezTo>
                    <a:pt x="348" y="555"/>
                    <a:pt x="340" y="555"/>
                    <a:pt x="333" y="555"/>
                  </a:cubicBezTo>
                  <a:cubicBezTo>
                    <a:pt x="1" y="555"/>
                    <a:pt x="1" y="1076"/>
                    <a:pt x="333" y="1076"/>
                  </a:cubicBezTo>
                  <a:cubicBezTo>
                    <a:pt x="340" y="1076"/>
                    <a:pt x="348" y="1076"/>
                    <a:pt x="356" y="1075"/>
                  </a:cubicBezTo>
                  <a:lnTo>
                    <a:pt x="642" y="1075"/>
                  </a:lnTo>
                  <a:lnTo>
                    <a:pt x="642" y="1361"/>
                  </a:lnTo>
                  <a:cubicBezTo>
                    <a:pt x="655" y="1516"/>
                    <a:pt x="778" y="1594"/>
                    <a:pt x="901" y="1594"/>
                  </a:cubicBezTo>
                  <a:cubicBezTo>
                    <a:pt x="1025" y="1594"/>
                    <a:pt x="1148" y="1516"/>
                    <a:pt x="1161" y="1361"/>
                  </a:cubicBezTo>
                  <a:lnTo>
                    <a:pt x="1161" y="1075"/>
                  </a:lnTo>
                  <a:lnTo>
                    <a:pt x="1434" y="1075"/>
                  </a:lnTo>
                  <a:cubicBezTo>
                    <a:pt x="1758" y="1049"/>
                    <a:pt x="1758" y="582"/>
                    <a:pt x="1434" y="556"/>
                  </a:cubicBezTo>
                  <a:lnTo>
                    <a:pt x="1161" y="556"/>
                  </a:lnTo>
                  <a:lnTo>
                    <a:pt x="1161" y="283"/>
                  </a:lnTo>
                  <a:cubicBezTo>
                    <a:pt x="1174" y="95"/>
                    <a:pt x="1038" y="1"/>
                    <a:pt x="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349;p76">
              <a:extLst>
                <a:ext uri="{FF2B5EF4-FFF2-40B4-BE49-F238E27FC236}">
                  <a16:creationId xmlns:a16="http://schemas.microsoft.com/office/drawing/2014/main" id="{45962F79-7F09-5E7C-AF77-1476469232F0}"/>
                </a:ext>
              </a:extLst>
            </p:cNvPr>
            <p:cNvSpPr/>
            <p:nvPr/>
          </p:nvSpPr>
          <p:spPr>
            <a:xfrm>
              <a:off x="2760125" y="26704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7" y="1"/>
                    <a:pt x="1" y="286"/>
                    <a:pt x="169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7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DBB10DCF-2CD7-E35A-FDD6-5CEB3572D2CA}"/>
              </a:ext>
            </a:extLst>
          </p:cNvPr>
          <p:cNvSpPr txBox="1"/>
          <p:nvPr/>
        </p:nvSpPr>
        <p:spPr>
          <a:xfrm>
            <a:off x="6366545" y="3055549"/>
            <a:ext cx="1550172" cy="1835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C134AD9-5467-97C8-107A-E843C35C1754}"/>
              </a:ext>
            </a:extLst>
          </p:cNvPr>
          <p:cNvSpPr txBox="1"/>
          <p:nvPr/>
        </p:nvSpPr>
        <p:spPr>
          <a:xfrm>
            <a:off x="3803002" y="2988168"/>
            <a:ext cx="1550172" cy="1835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3F4E89A-1F5F-B069-823C-8B5E18471D53}"/>
              </a:ext>
            </a:extLst>
          </p:cNvPr>
          <p:cNvSpPr txBox="1"/>
          <p:nvPr/>
        </p:nvSpPr>
        <p:spPr>
          <a:xfrm>
            <a:off x="1242549" y="3034842"/>
            <a:ext cx="1550172" cy="18351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29" name="Google Shape;1315;p76">
            <a:extLst>
              <a:ext uri="{FF2B5EF4-FFF2-40B4-BE49-F238E27FC236}">
                <a16:creationId xmlns:a16="http://schemas.microsoft.com/office/drawing/2014/main" id="{58A994AD-BDA3-8B02-124B-105A9F685236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1315;p76">
            <a:extLst>
              <a:ext uri="{FF2B5EF4-FFF2-40B4-BE49-F238E27FC236}">
                <a16:creationId xmlns:a16="http://schemas.microsoft.com/office/drawing/2014/main" id="{E91F905B-D4DA-6237-692B-8E348952AFAF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66FE27C-CC1C-3D39-E82E-BE75D143A95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F9E9E34-A48F-105C-F07B-B191EE3300CA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11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927352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98" grpId="0"/>
      <p:bldP spid="99" grpId="0"/>
      <p:bldP spid="10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25695B5B-689D-FE93-B27F-CED8FB488752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227501E3-C3BD-19F6-3C9B-753FB434325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BC2E0D2-8A6E-0072-6C9D-F06E517FEFFB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AEA33A9B-084D-5748-556B-0356955DEB9E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FA06D90E-5D98-A1B9-60CA-67120F4D0CB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034644D1-D44F-472A-C0EA-A498A51DBC24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505EEFF4-8F0A-3D50-A8BA-2B9AB7CEF8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C1699325-79ED-339D-11BD-2D51386A80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9756A7EB-87C0-3D91-552A-F723B0CBF9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3BBF3181-A264-60EB-6731-79844AC92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C0C2051-206C-D414-7E48-85F50DA0DFEA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8439ABD8-4737-244D-F048-624446194C77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61FB70B0-77E3-EAD7-1CB0-846FD64168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83F4A323-24D9-596A-EC1E-BAA9E7B57E58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36" name="Picture 35">
                <a:extLst>
                  <a:ext uri="{FF2B5EF4-FFF2-40B4-BE49-F238E27FC236}">
                    <a16:creationId xmlns:a16="http://schemas.microsoft.com/office/drawing/2014/main" id="{8F873970-2771-3B6D-C99D-083BFB4E0A5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7" name="Picture 36">
                <a:extLst>
                  <a:ext uri="{FF2B5EF4-FFF2-40B4-BE49-F238E27FC236}">
                    <a16:creationId xmlns:a16="http://schemas.microsoft.com/office/drawing/2014/main" id="{37684FB2-5BA6-344E-8A06-704E0725A3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DAA46A19-50B6-BF29-783E-A2CDE62862CC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052B1A74-F3CC-D3AB-DDB0-1BD395B910E8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0EC5CDCA-B01E-89F0-24D2-3FFA6F23E29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E27307DE-C7A9-3A54-D34D-8AF249366EED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046EE2AE-3837-C854-2584-07562D26A205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BD7F494A-155A-5F8A-AEF4-B7780DC4F8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F072105-937B-72FF-433E-AF0AFE76D58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91064B-B8B7-CA34-555F-A51D946321A3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D7A2DE-A94F-44D1-FB77-BD034DD1E902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94511B-E892-220D-F339-5B310A4DB08B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76E160-C536-EF17-5508-4DAEEB9F457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Google Shape;155;p17">
            <a:extLst>
              <a:ext uri="{FF2B5EF4-FFF2-40B4-BE49-F238E27FC236}">
                <a16:creationId xmlns:a16="http://schemas.microsoft.com/office/drawing/2014/main" id="{05DCA918-D7CF-205B-AC78-BDA9CABA689A}"/>
              </a:ext>
            </a:extLst>
          </p:cNvPr>
          <p:cNvSpPr/>
          <p:nvPr/>
        </p:nvSpPr>
        <p:spPr>
          <a:xfrm>
            <a:off x="1919581" y="4453161"/>
            <a:ext cx="5273473" cy="2093998"/>
          </a:xfrm>
          <a:custGeom>
            <a:avLst/>
            <a:gdLst/>
            <a:ahLst/>
            <a:cxnLst/>
            <a:rect l="l" t="t" r="r" b="b"/>
            <a:pathLst>
              <a:path w="152810" h="60678" extrusionOk="0">
                <a:moveTo>
                  <a:pt x="130894" y="55607"/>
                </a:moveTo>
                <a:lnTo>
                  <a:pt x="130894" y="36827"/>
                </a:lnTo>
                <a:lnTo>
                  <a:pt x="130060" y="36827"/>
                </a:lnTo>
                <a:lnTo>
                  <a:pt x="131061" y="35259"/>
                </a:lnTo>
                <a:lnTo>
                  <a:pt x="131628" y="35259"/>
                </a:lnTo>
                <a:cubicBezTo>
                  <a:pt x="131928" y="35259"/>
                  <a:pt x="132162" y="34959"/>
                  <a:pt x="132162" y="34592"/>
                </a:cubicBezTo>
                <a:cubicBezTo>
                  <a:pt x="132162" y="34225"/>
                  <a:pt x="131928" y="33958"/>
                  <a:pt x="131628" y="33958"/>
                </a:cubicBezTo>
                <a:lnTo>
                  <a:pt x="129293" y="33958"/>
                </a:lnTo>
                <a:lnTo>
                  <a:pt x="129293" y="20615"/>
                </a:lnTo>
                <a:lnTo>
                  <a:pt x="129360" y="20615"/>
                </a:lnTo>
                <a:lnTo>
                  <a:pt x="130261" y="19147"/>
                </a:lnTo>
                <a:lnTo>
                  <a:pt x="130694" y="19147"/>
                </a:lnTo>
                <a:cubicBezTo>
                  <a:pt x="130961" y="19147"/>
                  <a:pt x="131128" y="18914"/>
                  <a:pt x="131128" y="18647"/>
                </a:cubicBezTo>
                <a:cubicBezTo>
                  <a:pt x="131128" y="18347"/>
                  <a:pt x="130961" y="18147"/>
                  <a:pt x="130694" y="18147"/>
                </a:cubicBezTo>
                <a:lnTo>
                  <a:pt x="128993" y="18147"/>
                </a:lnTo>
                <a:lnTo>
                  <a:pt x="128993" y="13877"/>
                </a:lnTo>
                <a:lnTo>
                  <a:pt x="129327" y="13877"/>
                </a:lnTo>
                <a:lnTo>
                  <a:pt x="129327" y="12976"/>
                </a:lnTo>
                <a:lnTo>
                  <a:pt x="128993" y="12976"/>
                </a:lnTo>
                <a:lnTo>
                  <a:pt x="128993" y="12443"/>
                </a:lnTo>
                <a:lnTo>
                  <a:pt x="129026" y="12443"/>
                </a:lnTo>
                <a:cubicBezTo>
                  <a:pt x="129093" y="12443"/>
                  <a:pt x="129160" y="12343"/>
                  <a:pt x="129160" y="12209"/>
                </a:cubicBezTo>
                <a:cubicBezTo>
                  <a:pt x="129160" y="12076"/>
                  <a:pt x="129093" y="11976"/>
                  <a:pt x="129026" y="11976"/>
                </a:cubicBezTo>
                <a:lnTo>
                  <a:pt x="128993" y="11976"/>
                </a:lnTo>
                <a:lnTo>
                  <a:pt x="128993" y="11709"/>
                </a:lnTo>
                <a:cubicBezTo>
                  <a:pt x="129393" y="8707"/>
                  <a:pt x="127459" y="9140"/>
                  <a:pt x="127425" y="8373"/>
                </a:cubicBezTo>
                <a:lnTo>
                  <a:pt x="127358" y="7673"/>
                </a:lnTo>
                <a:lnTo>
                  <a:pt x="127325" y="7673"/>
                </a:lnTo>
                <a:lnTo>
                  <a:pt x="127292" y="8373"/>
                </a:lnTo>
                <a:cubicBezTo>
                  <a:pt x="127258" y="9207"/>
                  <a:pt x="125324" y="8707"/>
                  <a:pt x="125724" y="11709"/>
                </a:cubicBezTo>
                <a:lnTo>
                  <a:pt x="125724" y="11976"/>
                </a:lnTo>
                <a:lnTo>
                  <a:pt x="125691" y="11976"/>
                </a:lnTo>
                <a:cubicBezTo>
                  <a:pt x="125624" y="11976"/>
                  <a:pt x="125591" y="12076"/>
                  <a:pt x="125591" y="12209"/>
                </a:cubicBezTo>
                <a:cubicBezTo>
                  <a:pt x="125591" y="12343"/>
                  <a:pt x="125624" y="12443"/>
                  <a:pt x="125691" y="12443"/>
                </a:cubicBezTo>
                <a:lnTo>
                  <a:pt x="125724" y="12443"/>
                </a:lnTo>
                <a:lnTo>
                  <a:pt x="125724" y="12976"/>
                </a:lnTo>
                <a:lnTo>
                  <a:pt x="125390" y="12976"/>
                </a:lnTo>
                <a:lnTo>
                  <a:pt x="125390" y="13877"/>
                </a:lnTo>
                <a:lnTo>
                  <a:pt x="125757" y="13877"/>
                </a:lnTo>
                <a:lnTo>
                  <a:pt x="125757" y="18147"/>
                </a:lnTo>
                <a:lnTo>
                  <a:pt x="124023" y="18147"/>
                </a:lnTo>
                <a:cubicBezTo>
                  <a:pt x="123789" y="18147"/>
                  <a:pt x="123589" y="18347"/>
                  <a:pt x="123589" y="18647"/>
                </a:cubicBezTo>
                <a:cubicBezTo>
                  <a:pt x="123589" y="18914"/>
                  <a:pt x="123789" y="19147"/>
                  <a:pt x="124023" y="19147"/>
                </a:cubicBezTo>
                <a:lnTo>
                  <a:pt x="124456" y="19147"/>
                </a:lnTo>
                <a:lnTo>
                  <a:pt x="125357" y="20615"/>
                </a:lnTo>
                <a:lnTo>
                  <a:pt x="125424" y="20615"/>
                </a:lnTo>
                <a:lnTo>
                  <a:pt x="125424" y="33925"/>
                </a:lnTo>
                <a:lnTo>
                  <a:pt x="123122" y="33925"/>
                </a:lnTo>
                <a:cubicBezTo>
                  <a:pt x="122789" y="33925"/>
                  <a:pt x="122555" y="34225"/>
                  <a:pt x="122555" y="34592"/>
                </a:cubicBezTo>
                <a:cubicBezTo>
                  <a:pt x="122555" y="34959"/>
                  <a:pt x="122789" y="35259"/>
                  <a:pt x="123122" y="35259"/>
                </a:cubicBezTo>
                <a:lnTo>
                  <a:pt x="123656" y="35259"/>
                </a:lnTo>
                <a:lnTo>
                  <a:pt x="124657" y="36827"/>
                </a:lnTo>
                <a:lnTo>
                  <a:pt x="124023" y="36827"/>
                </a:lnTo>
                <a:lnTo>
                  <a:pt x="124023" y="41130"/>
                </a:lnTo>
                <a:lnTo>
                  <a:pt x="121087" y="41130"/>
                </a:lnTo>
                <a:lnTo>
                  <a:pt x="121087" y="40029"/>
                </a:lnTo>
                <a:lnTo>
                  <a:pt x="120520" y="40029"/>
                </a:lnTo>
                <a:lnTo>
                  <a:pt x="120520" y="39095"/>
                </a:lnTo>
                <a:lnTo>
                  <a:pt x="120554" y="39095"/>
                </a:lnTo>
                <a:cubicBezTo>
                  <a:pt x="120654" y="39095"/>
                  <a:pt x="120754" y="38895"/>
                  <a:pt x="120754" y="38695"/>
                </a:cubicBezTo>
                <a:cubicBezTo>
                  <a:pt x="120754" y="38461"/>
                  <a:pt x="120654" y="38295"/>
                  <a:pt x="120554" y="38295"/>
                </a:cubicBezTo>
                <a:lnTo>
                  <a:pt x="120387" y="38295"/>
                </a:lnTo>
                <a:cubicBezTo>
                  <a:pt x="121388" y="32524"/>
                  <a:pt x="117818" y="33324"/>
                  <a:pt x="117718" y="31990"/>
                </a:cubicBezTo>
                <a:lnTo>
                  <a:pt x="117652" y="30722"/>
                </a:lnTo>
                <a:lnTo>
                  <a:pt x="117585" y="30722"/>
                </a:lnTo>
                <a:lnTo>
                  <a:pt x="117518" y="31957"/>
                </a:lnTo>
                <a:cubicBezTo>
                  <a:pt x="117418" y="33458"/>
                  <a:pt x="113882" y="32490"/>
                  <a:pt x="114850" y="38295"/>
                </a:cubicBezTo>
                <a:lnTo>
                  <a:pt x="114716" y="38295"/>
                </a:lnTo>
                <a:cubicBezTo>
                  <a:pt x="114583" y="38295"/>
                  <a:pt x="114483" y="38461"/>
                  <a:pt x="114483" y="38695"/>
                </a:cubicBezTo>
                <a:cubicBezTo>
                  <a:pt x="114483" y="38895"/>
                  <a:pt x="114583" y="39095"/>
                  <a:pt x="114716" y="39095"/>
                </a:cubicBezTo>
                <a:lnTo>
                  <a:pt x="114749" y="39095"/>
                </a:lnTo>
                <a:lnTo>
                  <a:pt x="114749" y="40029"/>
                </a:lnTo>
                <a:lnTo>
                  <a:pt x="114182" y="40029"/>
                </a:lnTo>
                <a:lnTo>
                  <a:pt x="114182" y="41130"/>
                </a:lnTo>
                <a:lnTo>
                  <a:pt x="110513" y="41130"/>
                </a:lnTo>
                <a:lnTo>
                  <a:pt x="110513" y="40029"/>
                </a:lnTo>
                <a:lnTo>
                  <a:pt x="109946" y="40029"/>
                </a:lnTo>
                <a:lnTo>
                  <a:pt x="109946" y="39095"/>
                </a:lnTo>
                <a:lnTo>
                  <a:pt x="109979" y="39095"/>
                </a:lnTo>
                <a:cubicBezTo>
                  <a:pt x="110113" y="39095"/>
                  <a:pt x="110213" y="38895"/>
                  <a:pt x="110213" y="38695"/>
                </a:cubicBezTo>
                <a:cubicBezTo>
                  <a:pt x="110213" y="38461"/>
                  <a:pt x="110113" y="38295"/>
                  <a:pt x="109979" y="38295"/>
                </a:cubicBezTo>
                <a:lnTo>
                  <a:pt x="109846" y="38295"/>
                </a:lnTo>
                <a:cubicBezTo>
                  <a:pt x="110813" y="32524"/>
                  <a:pt x="107244" y="33324"/>
                  <a:pt x="107177" y="31990"/>
                </a:cubicBezTo>
                <a:lnTo>
                  <a:pt x="107077" y="30722"/>
                </a:lnTo>
                <a:lnTo>
                  <a:pt x="107011" y="30722"/>
                </a:lnTo>
                <a:lnTo>
                  <a:pt x="106944" y="31957"/>
                </a:lnTo>
                <a:cubicBezTo>
                  <a:pt x="106844" y="33458"/>
                  <a:pt x="103308" y="32490"/>
                  <a:pt x="104309" y="38295"/>
                </a:cubicBezTo>
                <a:lnTo>
                  <a:pt x="104142" y="38295"/>
                </a:lnTo>
                <a:cubicBezTo>
                  <a:pt x="104042" y="38295"/>
                  <a:pt x="103942" y="38461"/>
                  <a:pt x="103942" y="38695"/>
                </a:cubicBezTo>
                <a:cubicBezTo>
                  <a:pt x="103942" y="38895"/>
                  <a:pt x="104042" y="39095"/>
                  <a:pt x="104142" y="39095"/>
                </a:cubicBezTo>
                <a:lnTo>
                  <a:pt x="104175" y="39095"/>
                </a:lnTo>
                <a:lnTo>
                  <a:pt x="104175" y="40029"/>
                </a:lnTo>
                <a:lnTo>
                  <a:pt x="103608" y="40029"/>
                </a:lnTo>
                <a:lnTo>
                  <a:pt x="103608" y="41130"/>
                </a:lnTo>
                <a:lnTo>
                  <a:pt x="99072" y="41130"/>
                </a:lnTo>
                <a:lnTo>
                  <a:pt x="99072" y="32257"/>
                </a:lnTo>
                <a:lnTo>
                  <a:pt x="99672" y="32257"/>
                </a:lnTo>
                <a:lnTo>
                  <a:pt x="99672" y="30689"/>
                </a:lnTo>
                <a:lnTo>
                  <a:pt x="99138" y="30689"/>
                </a:lnTo>
                <a:lnTo>
                  <a:pt x="99138" y="29755"/>
                </a:lnTo>
                <a:lnTo>
                  <a:pt x="99138" y="29755"/>
                </a:lnTo>
                <a:cubicBezTo>
                  <a:pt x="99272" y="29755"/>
                  <a:pt x="99372" y="29555"/>
                  <a:pt x="99372" y="29355"/>
                </a:cubicBezTo>
                <a:cubicBezTo>
                  <a:pt x="99372" y="29121"/>
                  <a:pt x="99272" y="28955"/>
                  <a:pt x="99138" y="28955"/>
                </a:cubicBezTo>
                <a:lnTo>
                  <a:pt x="99072" y="28955"/>
                </a:lnTo>
                <a:lnTo>
                  <a:pt x="99072" y="28454"/>
                </a:lnTo>
                <a:cubicBezTo>
                  <a:pt x="99772" y="23217"/>
                  <a:pt x="96403" y="23951"/>
                  <a:pt x="96336" y="22650"/>
                </a:cubicBezTo>
                <a:lnTo>
                  <a:pt x="96236" y="21382"/>
                </a:lnTo>
                <a:lnTo>
                  <a:pt x="96170" y="21382"/>
                </a:lnTo>
                <a:lnTo>
                  <a:pt x="96103" y="22617"/>
                </a:lnTo>
                <a:cubicBezTo>
                  <a:pt x="96036" y="24051"/>
                  <a:pt x="92667" y="23217"/>
                  <a:pt x="93368" y="28454"/>
                </a:cubicBezTo>
                <a:lnTo>
                  <a:pt x="93368" y="28955"/>
                </a:lnTo>
                <a:lnTo>
                  <a:pt x="93301" y="28955"/>
                </a:lnTo>
                <a:cubicBezTo>
                  <a:pt x="93201" y="28955"/>
                  <a:pt x="93101" y="29121"/>
                  <a:pt x="93101" y="29355"/>
                </a:cubicBezTo>
                <a:cubicBezTo>
                  <a:pt x="93101" y="29555"/>
                  <a:pt x="93201" y="29755"/>
                  <a:pt x="93301" y="29755"/>
                </a:cubicBezTo>
                <a:lnTo>
                  <a:pt x="93334" y="29755"/>
                </a:lnTo>
                <a:lnTo>
                  <a:pt x="93334" y="30689"/>
                </a:lnTo>
                <a:lnTo>
                  <a:pt x="92767" y="30689"/>
                </a:lnTo>
                <a:lnTo>
                  <a:pt x="92767" y="32257"/>
                </a:lnTo>
                <a:lnTo>
                  <a:pt x="93368" y="32257"/>
                </a:lnTo>
                <a:lnTo>
                  <a:pt x="93368" y="43965"/>
                </a:lnTo>
                <a:lnTo>
                  <a:pt x="92500" y="43965"/>
                </a:lnTo>
                <a:lnTo>
                  <a:pt x="92500" y="33124"/>
                </a:lnTo>
                <a:lnTo>
                  <a:pt x="89331" y="33124"/>
                </a:lnTo>
                <a:lnTo>
                  <a:pt x="89331" y="29288"/>
                </a:lnTo>
                <a:lnTo>
                  <a:pt x="87263" y="29288"/>
                </a:lnTo>
                <a:lnTo>
                  <a:pt x="87263" y="26953"/>
                </a:lnTo>
                <a:lnTo>
                  <a:pt x="87363" y="26953"/>
                </a:lnTo>
                <a:cubicBezTo>
                  <a:pt x="87797" y="26953"/>
                  <a:pt x="88197" y="26519"/>
                  <a:pt x="88197" y="25986"/>
                </a:cubicBezTo>
                <a:cubicBezTo>
                  <a:pt x="88197" y="25452"/>
                  <a:pt x="87797" y="25018"/>
                  <a:pt x="87363" y="25018"/>
                </a:cubicBezTo>
                <a:lnTo>
                  <a:pt x="86830" y="25018"/>
                </a:lnTo>
                <a:cubicBezTo>
                  <a:pt x="90566" y="10842"/>
                  <a:pt x="77223" y="10808"/>
                  <a:pt x="76889" y="7139"/>
                </a:cubicBezTo>
                <a:lnTo>
                  <a:pt x="76522" y="3436"/>
                </a:lnTo>
                <a:cubicBezTo>
                  <a:pt x="76589" y="3470"/>
                  <a:pt x="76656" y="3470"/>
                  <a:pt x="76722" y="3470"/>
                </a:cubicBezTo>
                <a:cubicBezTo>
                  <a:pt x="77523" y="3470"/>
                  <a:pt x="78190" y="2702"/>
                  <a:pt x="78190" y="1735"/>
                </a:cubicBezTo>
                <a:cubicBezTo>
                  <a:pt x="78190" y="1635"/>
                  <a:pt x="78190" y="1568"/>
                  <a:pt x="78157" y="1468"/>
                </a:cubicBezTo>
                <a:cubicBezTo>
                  <a:pt x="78090" y="2035"/>
                  <a:pt x="77656" y="2469"/>
                  <a:pt x="77123" y="2469"/>
                </a:cubicBezTo>
                <a:cubicBezTo>
                  <a:pt x="76556" y="2469"/>
                  <a:pt x="76089" y="1902"/>
                  <a:pt x="76089" y="1235"/>
                </a:cubicBezTo>
                <a:cubicBezTo>
                  <a:pt x="76089" y="634"/>
                  <a:pt x="76455" y="134"/>
                  <a:pt x="76956" y="34"/>
                </a:cubicBezTo>
                <a:cubicBezTo>
                  <a:pt x="76856" y="34"/>
                  <a:pt x="76789" y="0"/>
                  <a:pt x="76722" y="0"/>
                </a:cubicBezTo>
                <a:cubicBezTo>
                  <a:pt x="75888" y="0"/>
                  <a:pt x="75221" y="768"/>
                  <a:pt x="75221" y="1735"/>
                </a:cubicBezTo>
                <a:cubicBezTo>
                  <a:pt x="75221" y="2569"/>
                  <a:pt x="75722" y="3269"/>
                  <a:pt x="76389" y="3436"/>
                </a:cubicBezTo>
                <a:lnTo>
                  <a:pt x="76055" y="7206"/>
                </a:lnTo>
                <a:cubicBezTo>
                  <a:pt x="75755" y="10508"/>
                  <a:pt x="62312" y="10908"/>
                  <a:pt x="66015" y="25018"/>
                </a:cubicBezTo>
                <a:lnTo>
                  <a:pt x="65481" y="25018"/>
                </a:lnTo>
                <a:cubicBezTo>
                  <a:pt x="65014" y="25018"/>
                  <a:pt x="64647" y="25452"/>
                  <a:pt x="64647" y="25986"/>
                </a:cubicBezTo>
                <a:cubicBezTo>
                  <a:pt x="64647" y="26519"/>
                  <a:pt x="65014" y="26953"/>
                  <a:pt x="65481" y="26953"/>
                </a:cubicBezTo>
                <a:lnTo>
                  <a:pt x="65548" y="26953"/>
                </a:lnTo>
                <a:lnTo>
                  <a:pt x="65548" y="29288"/>
                </a:lnTo>
                <a:lnTo>
                  <a:pt x="63480" y="29288"/>
                </a:lnTo>
                <a:lnTo>
                  <a:pt x="63480" y="33124"/>
                </a:lnTo>
                <a:lnTo>
                  <a:pt x="60344" y="33124"/>
                </a:lnTo>
                <a:lnTo>
                  <a:pt x="60344" y="43965"/>
                </a:lnTo>
                <a:lnTo>
                  <a:pt x="59443" y="43965"/>
                </a:lnTo>
                <a:lnTo>
                  <a:pt x="59443" y="32257"/>
                </a:lnTo>
                <a:lnTo>
                  <a:pt x="60044" y="32257"/>
                </a:lnTo>
                <a:lnTo>
                  <a:pt x="60044" y="30689"/>
                </a:lnTo>
                <a:lnTo>
                  <a:pt x="59510" y="30689"/>
                </a:lnTo>
                <a:lnTo>
                  <a:pt x="59510" y="29755"/>
                </a:lnTo>
                <a:lnTo>
                  <a:pt x="59510" y="29755"/>
                </a:lnTo>
                <a:cubicBezTo>
                  <a:pt x="59643" y="29755"/>
                  <a:pt x="59744" y="29555"/>
                  <a:pt x="59744" y="29355"/>
                </a:cubicBezTo>
                <a:cubicBezTo>
                  <a:pt x="59744" y="29121"/>
                  <a:pt x="59643" y="28955"/>
                  <a:pt x="59510" y="28955"/>
                </a:cubicBezTo>
                <a:lnTo>
                  <a:pt x="59443" y="28955"/>
                </a:lnTo>
                <a:lnTo>
                  <a:pt x="59443" y="28454"/>
                </a:lnTo>
                <a:cubicBezTo>
                  <a:pt x="60177" y="23217"/>
                  <a:pt x="56808" y="24051"/>
                  <a:pt x="56741" y="22617"/>
                </a:cubicBezTo>
                <a:lnTo>
                  <a:pt x="56641" y="21382"/>
                </a:lnTo>
                <a:lnTo>
                  <a:pt x="56575" y="21382"/>
                </a:lnTo>
                <a:lnTo>
                  <a:pt x="56508" y="22650"/>
                </a:lnTo>
                <a:cubicBezTo>
                  <a:pt x="56441" y="23951"/>
                  <a:pt x="53072" y="23217"/>
                  <a:pt x="53773" y="28454"/>
                </a:cubicBezTo>
                <a:lnTo>
                  <a:pt x="53773" y="28955"/>
                </a:lnTo>
                <a:lnTo>
                  <a:pt x="53706" y="28955"/>
                </a:lnTo>
                <a:cubicBezTo>
                  <a:pt x="53572" y="28955"/>
                  <a:pt x="53472" y="29121"/>
                  <a:pt x="53472" y="29355"/>
                </a:cubicBezTo>
                <a:cubicBezTo>
                  <a:pt x="53472" y="29555"/>
                  <a:pt x="53572" y="29755"/>
                  <a:pt x="53706" y="29755"/>
                </a:cubicBezTo>
                <a:lnTo>
                  <a:pt x="53706" y="29755"/>
                </a:lnTo>
                <a:lnTo>
                  <a:pt x="53706" y="30689"/>
                </a:lnTo>
                <a:lnTo>
                  <a:pt x="53172" y="30689"/>
                </a:lnTo>
                <a:lnTo>
                  <a:pt x="53172" y="32257"/>
                </a:lnTo>
                <a:lnTo>
                  <a:pt x="53773" y="32257"/>
                </a:lnTo>
                <a:lnTo>
                  <a:pt x="53773" y="41130"/>
                </a:lnTo>
                <a:lnTo>
                  <a:pt x="49203" y="41130"/>
                </a:lnTo>
                <a:lnTo>
                  <a:pt x="49203" y="40029"/>
                </a:lnTo>
                <a:lnTo>
                  <a:pt x="48669" y="40029"/>
                </a:lnTo>
                <a:lnTo>
                  <a:pt x="48669" y="39095"/>
                </a:lnTo>
                <a:lnTo>
                  <a:pt x="48669" y="39095"/>
                </a:lnTo>
                <a:cubicBezTo>
                  <a:pt x="48802" y="39095"/>
                  <a:pt x="48902" y="38895"/>
                  <a:pt x="48902" y="38695"/>
                </a:cubicBezTo>
                <a:cubicBezTo>
                  <a:pt x="48902" y="38461"/>
                  <a:pt x="48802" y="38295"/>
                  <a:pt x="48669" y="38295"/>
                </a:cubicBezTo>
                <a:lnTo>
                  <a:pt x="48536" y="38295"/>
                </a:lnTo>
                <a:cubicBezTo>
                  <a:pt x="49536" y="32490"/>
                  <a:pt x="45967" y="33458"/>
                  <a:pt x="45900" y="31957"/>
                </a:cubicBezTo>
                <a:lnTo>
                  <a:pt x="45800" y="30722"/>
                </a:lnTo>
                <a:lnTo>
                  <a:pt x="45734" y="30722"/>
                </a:lnTo>
                <a:lnTo>
                  <a:pt x="45667" y="31990"/>
                </a:lnTo>
                <a:cubicBezTo>
                  <a:pt x="45600" y="33324"/>
                  <a:pt x="41998" y="32524"/>
                  <a:pt x="42998" y="38295"/>
                </a:cubicBezTo>
                <a:lnTo>
                  <a:pt x="42865" y="38295"/>
                </a:lnTo>
                <a:cubicBezTo>
                  <a:pt x="42731" y="38295"/>
                  <a:pt x="42631" y="38461"/>
                  <a:pt x="42631" y="38695"/>
                </a:cubicBezTo>
                <a:cubicBezTo>
                  <a:pt x="42631" y="38895"/>
                  <a:pt x="42731" y="39095"/>
                  <a:pt x="42865" y="39095"/>
                </a:cubicBezTo>
                <a:lnTo>
                  <a:pt x="42865" y="39095"/>
                </a:lnTo>
                <a:lnTo>
                  <a:pt x="42865" y="40029"/>
                </a:lnTo>
                <a:lnTo>
                  <a:pt x="42331" y="40029"/>
                </a:lnTo>
                <a:lnTo>
                  <a:pt x="42331" y="41130"/>
                </a:lnTo>
                <a:lnTo>
                  <a:pt x="38628" y="41130"/>
                </a:lnTo>
                <a:lnTo>
                  <a:pt x="38628" y="40029"/>
                </a:lnTo>
                <a:lnTo>
                  <a:pt x="38095" y="40029"/>
                </a:lnTo>
                <a:lnTo>
                  <a:pt x="38095" y="39095"/>
                </a:lnTo>
                <a:lnTo>
                  <a:pt x="38095" y="39095"/>
                </a:lnTo>
                <a:cubicBezTo>
                  <a:pt x="38228" y="39095"/>
                  <a:pt x="38328" y="38895"/>
                  <a:pt x="38328" y="38695"/>
                </a:cubicBezTo>
                <a:cubicBezTo>
                  <a:pt x="38328" y="38461"/>
                  <a:pt x="38228" y="38295"/>
                  <a:pt x="38095" y="38295"/>
                </a:cubicBezTo>
                <a:lnTo>
                  <a:pt x="37961" y="38295"/>
                </a:lnTo>
                <a:cubicBezTo>
                  <a:pt x="38962" y="32490"/>
                  <a:pt x="35393" y="33458"/>
                  <a:pt x="35326" y="31957"/>
                </a:cubicBezTo>
                <a:lnTo>
                  <a:pt x="35226" y="30722"/>
                </a:lnTo>
                <a:lnTo>
                  <a:pt x="35159" y="30722"/>
                </a:lnTo>
                <a:lnTo>
                  <a:pt x="35093" y="31990"/>
                </a:lnTo>
                <a:cubicBezTo>
                  <a:pt x="35026" y="33324"/>
                  <a:pt x="31423" y="32524"/>
                  <a:pt x="32424" y="38295"/>
                </a:cubicBezTo>
                <a:lnTo>
                  <a:pt x="32291" y="38295"/>
                </a:lnTo>
                <a:cubicBezTo>
                  <a:pt x="32157" y="38295"/>
                  <a:pt x="32057" y="38461"/>
                  <a:pt x="32057" y="38695"/>
                </a:cubicBezTo>
                <a:cubicBezTo>
                  <a:pt x="32057" y="38895"/>
                  <a:pt x="32157" y="39095"/>
                  <a:pt x="32291" y="39095"/>
                </a:cubicBezTo>
                <a:lnTo>
                  <a:pt x="32291" y="39095"/>
                </a:lnTo>
                <a:lnTo>
                  <a:pt x="32291" y="40029"/>
                </a:lnTo>
                <a:lnTo>
                  <a:pt x="31757" y="40029"/>
                </a:lnTo>
                <a:lnTo>
                  <a:pt x="31757" y="41130"/>
                </a:lnTo>
                <a:lnTo>
                  <a:pt x="28821" y="41130"/>
                </a:lnTo>
                <a:lnTo>
                  <a:pt x="28821" y="36827"/>
                </a:lnTo>
                <a:lnTo>
                  <a:pt x="28188" y="36827"/>
                </a:lnTo>
                <a:lnTo>
                  <a:pt x="29155" y="35259"/>
                </a:lnTo>
                <a:lnTo>
                  <a:pt x="29722" y="35259"/>
                </a:lnTo>
                <a:cubicBezTo>
                  <a:pt x="30022" y="35259"/>
                  <a:pt x="30289" y="34959"/>
                  <a:pt x="30289" y="34592"/>
                </a:cubicBezTo>
                <a:cubicBezTo>
                  <a:pt x="30289" y="34225"/>
                  <a:pt x="30022" y="33925"/>
                  <a:pt x="29722" y="33925"/>
                </a:cubicBezTo>
                <a:lnTo>
                  <a:pt x="27387" y="33925"/>
                </a:lnTo>
                <a:lnTo>
                  <a:pt x="27387" y="20615"/>
                </a:lnTo>
                <a:lnTo>
                  <a:pt x="27487" y="20615"/>
                </a:lnTo>
                <a:lnTo>
                  <a:pt x="28354" y="19147"/>
                </a:lnTo>
                <a:lnTo>
                  <a:pt x="28821" y="19147"/>
                </a:lnTo>
                <a:cubicBezTo>
                  <a:pt x="29055" y="19147"/>
                  <a:pt x="29255" y="18914"/>
                  <a:pt x="29255" y="18647"/>
                </a:cubicBezTo>
                <a:cubicBezTo>
                  <a:pt x="29255" y="18347"/>
                  <a:pt x="29055" y="18147"/>
                  <a:pt x="28821" y="18147"/>
                </a:cubicBezTo>
                <a:lnTo>
                  <a:pt x="27087" y="18147"/>
                </a:lnTo>
                <a:lnTo>
                  <a:pt x="27087" y="13877"/>
                </a:lnTo>
                <a:lnTo>
                  <a:pt x="27420" y="13877"/>
                </a:lnTo>
                <a:lnTo>
                  <a:pt x="27420" y="12976"/>
                </a:lnTo>
                <a:lnTo>
                  <a:pt x="27120" y="12976"/>
                </a:lnTo>
                <a:lnTo>
                  <a:pt x="27120" y="12443"/>
                </a:lnTo>
                <a:lnTo>
                  <a:pt x="27120" y="12443"/>
                </a:lnTo>
                <a:cubicBezTo>
                  <a:pt x="27187" y="12443"/>
                  <a:pt x="27254" y="12343"/>
                  <a:pt x="27254" y="12209"/>
                </a:cubicBezTo>
                <a:cubicBezTo>
                  <a:pt x="27254" y="12076"/>
                  <a:pt x="27187" y="11976"/>
                  <a:pt x="27120" y="11976"/>
                </a:cubicBezTo>
                <a:lnTo>
                  <a:pt x="27087" y="11976"/>
                </a:lnTo>
                <a:lnTo>
                  <a:pt x="27087" y="11709"/>
                </a:lnTo>
                <a:cubicBezTo>
                  <a:pt x="27487" y="8707"/>
                  <a:pt x="25586" y="9207"/>
                  <a:pt x="25519" y="8373"/>
                </a:cubicBezTo>
                <a:lnTo>
                  <a:pt x="25486" y="7673"/>
                </a:lnTo>
                <a:lnTo>
                  <a:pt x="25452" y="7673"/>
                </a:lnTo>
                <a:lnTo>
                  <a:pt x="25419" y="8373"/>
                </a:lnTo>
                <a:cubicBezTo>
                  <a:pt x="25352" y="9140"/>
                  <a:pt x="23451" y="8707"/>
                  <a:pt x="23851" y="11709"/>
                </a:cubicBezTo>
                <a:lnTo>
                  <a:pt x="23851" y="11976"/>
                </a:lnTo>
                <a:lnTo>
                  <a:pt x="23818" y="11976"/>
                </a:lnTo>
                <a:cubicBezTo>
                  <a:pt x="23751" y="11976"/>
                  <a:pt x="23684" y="12076"/>
                  <a:pt x="23684" y="12209"/>
                </a:cubicBezTo>
                <a:cubicBezTo>
                  <a:pt x="23684" y="12343"/>
                  <a:pt x="23751" y="12443"/>
                  <a:pt x="23818" y="12443"/>
                </a:cubicBezTo>
                <a:lnTo>
                  <a:pt x="23818" y="12443"/>
                </a:lnTo>
                <a:lnTo>
                  <a:pt x="23818" y="12976"/>
                </a:lnTo>
                <a:lnTo>
                  <a:pt x="23518" y="12976"/>
                </a:lnTo>
                <a:lnTo>
                  <a:pt x="23518" y="13877"/>
                </a:lnTo>
                <a:lnTo>
                  <a:pt x="23851" y="13877"/>
                </a:lnTo>
                <a:lnTo>
                  <a:pt x="23851" y="18147"/>
                </a:lnTo>
                <a:lnTo>
                  <a:pt x="22117" y="18147"/>
                </a:lnTo>
                <a:cubicBezTo>
                  <a:pt x="21883" y="18147"/>
                  <a:pt x="21683" y="18347"/>
                  <a:pt x="21683" y="18647"/>
                </a:cubicBezTo>
                <a:cubicBezTo>
                  <a:pt x="21683" y="18914"/>
                  <a:pt x="21883" y="19147"/>
                  <a:pt x="22117" y="19147"/>
                </a:cubicBezTo>
                <a:lnTo>
                  <a:pt x="22550" y="19147"/>
                </a:lnTo>
                <a:lnTo>
                  <a:pt x="23451" y="20615"/>
                </a:lnTo>
                <a:lnTo>
                  <a:pt x="23551" y="20615"/>
                </a:lnTo>
                <a:lnTo>
                  <a:pt x="23551" y="33925"/>
                </a:lnTo>
                <a:lnTo>
                  <a:pt x="21216" y="33925"/>
                </a:lnTo>
                <a:cubicBezTo>
                  <a:pt x="20916" y="33925"/>
                  <a:pt x="20649" y="34225"/>
                  <a:pt x="20649" y="34592"/>
                </a:cubicBezTo>
                <a:cubicBezTo>
                  <a:pt x="20649" y="34959"/>
                  <a:pt x="20916" y="35259"/>
                  <a:pt x="21216" y="35259"/>
                </a:cubicBezTo>
                <a:lnTo>
                  <a:pt x="21783" y="35259"/>
                </a:lnTo>
                <a:lnTo>
                  <a:pt x="22750" y="36827"/>
                </a:lnTo>
                <a:lnTo>
                  <a:pt x="21917" y="36827"/>
                </a:lnTo>
                <a:lnTo>
                  <a:pt x="21917" y="55574"/>
                </a:lnTo>
                <a:cubicBezTo>
                  <a:pt x="14811" y="56608"/>
                  <a:pt x="8207" y="57942"/>
                  <a:pt x="2903" y="59576"/>
                </a:cubicBezTo>
                <a:cubicBezTo>
                  <a:pt x="1102" y="60110"/>
                  <a:pt x="1669" y="59943"/>
                  <a:pt x="1" y="60677"/>
                </a:cubicBezTo>
                <a:cubicBezTo>
                  <a:pt x="2102" y="60377"/>
                  <a:pt x="1035" y="60577"/>
                  <a:pt x="3103" y="60144"/>
                </a:cubicBezTo>
                <a:cubicBezTo>
                  <a:pt x="9941" y="58809"/>
                  <a:pt x="16613" y="57808"/>
                  <a:pt x="23551" y="57075"/>
                </a:cubicBezTo>
                <a:cubicBezTo>
                  <a:pt x="41464" y="55140"/>
                  <a:pt x="58409" y="54773"/>
                  <a:pt x="76422" y="54773"/>
                </a:cubicBezTo>
                <a:cubicBezTo>
                  <a:pt x="98271" y="54773"/>
                  <a:pt x="120287" y="55307"/>
                  <a:pt x="141835" y="58743"/>
                </a:cubicBezTo>
                <a:cubicBezTo>
                  <a:pt x="145438" y="59310"/>
                  <a:pt x="149307" y="60210"/>
                  <a:pt x="152810" y="60677"/>
                </a:cubicBezTo>
                <a:cubicBezTo>
                  <a:pt x="148040" y="58576"/>
                  <a:pt x="139734" y="56908"/>
                  <a:pt x="130894" y="55607"/>
                </a:cubicBezTo>
                <a:close/>
                <a:moveTo>
                  <a:pt x="127892" y="39062"/>
                </a:moveTo>
                <a:cubicBezTo>
                  <a:pt x="127892" y="38595"/>
                  <a:pt x="128292" y="38194"/>
                  <a:pt x="128759" y="38194"/>
                </a:cubicBezTo>
                <a:cubicBezTo>
                  <a:pt x="129226" y="38194"/>
                  <a:pt x="129627" y="38595"/>
                  <a:pt x="129627" y="39062"/>
                </a:cubicBezTo>
                <a:lnTo>
                  <a:pt x="129627" y="42064"/>
                </a:lnTo>
                <a:lnTo>
                  <a:pt x="127892" y="42064"/>
                </a:lnTo>
                <a:lnTo>
                  <a:pt x="127892" y="39062"/>
                </a:lnTo>
                <a:close/>
                <a:moveTo>
                  <a:pt x="127892" y="46300"/>
                </a:moveTo>
                <a:cubicBezTo>
                  <a:pt x="127892" y="45833"/>
                  <a:pt x="128292" y="45433"/>
                  <a:pt x="128759" y="45433"/>
                </a:cubicBezTo>
                <a:cubicBezTo>
                  <a:pt x="129226" y="45433"/>
                  <a:pt x="129627" y="45833"/>
                  <a:pt x="129627" y="46300"/>
                </a:cubicBezTo>
                <a:lnTo>
                  <a:pt x="129627" y="49302"/>
                </a:lnTo>
                <a:lnTo>
                  <a:pt x="127892" y="49302"/>
                </a:lnTo>
                <a:lnTo>
                  <a:pt x="127892" y="46300"/>
                </a:lnTo>
                <a:close/>
                <a:moveTo>
                  <a:pt x="125290" y="39062"/>
                </a:moveTo>
                <a:cubicBezTo>
                  <a:pt x="125290" y="38595"/>
                  <a:pt x="125691" y="38194"/>
                  <a:pt x="126158" y="38194"/>
                </a:cubicBezTo>
                <a:cubicBezTo>
                  <a:pt x="126625" y="38194"/>
                  <a:pt x="127025" y="38595"/>
                  <a:pt x="127025" y="39062"/>
                </a:cubicBezTo>
                <a:lnTo>
                  <a:pt x="127025" y="42064"/>
                </a:lnTo>
                <a:lnTo>
                  <a:pt x="125324" y="42064"/>
                </a:lnTo>
                <a:lnTo>
                  <a:pt x="125324" y="39062"/>
                </a:lnTo>
                <a:close/>
                <a:moveTo>
                  <a:pt x="125290" y="46300"/>
                </a:moveTo>
                <a:cubicBezTo>
                  <a:pt x="125290" y="45833"/>
                  <a:pt x="125691" y="45433"/>
                  <a:pt x="126158" y="45433"/>
                </a:cubicBezTo>
                <a:cubicBezTo>
                  <a:pt x="126625" y="45433"/>
                  <a:pt x="127025" y="45833"/>
                  <a:pt x="127025" y="46300"/>
                </a:cubicBezTo>
                <a:lnTo>
                  <a:pt x="127025" y="49302"/>
                </a:lnTo>
                <a:lnTo>
                  <a:pt x="125324" y="49302"/>
                </a:lnTo>
                <a:lnTo>
                  <a:pt x="125324" y="46300"/>
                </a:lnTo>
                <a:close/>
                <a:moveTo>
                  <a:pt x="124757" y="54806"/>
                </a:moveTo>
                <a:cubicBezTo>
                  <a:pt x="124256" y="54740"/>
                  <a:pt x="123756" y="54673"/>
                  <a:pt x="123256" y="54606"/>
                </a:cubicBezTo>
                <a:lnTo>
                  <a:pt x="124023" y="54606"/>
                </a:lnTo>
                <a:close/>
                <a:moveTo>
                  <a:pt x="119286" y="46634"/>
                </a:moveTo>
                <a:cubicBezTo>
                  <a:pt x="119786" y="46267"/>
                  <a:pt x="120554" y="45767"/>
                  <a:pt x="120654" y="44999"/>
                </a:cubicBezTo>
                <a:cubicBezTo>
                  <a:pt x="120787" y="45800"/>
                  <a:pt x="121488" y="46234"/>
                  <a:pt x="122021" y="46634"/>
                </a:cubicBezTo>
                <a:cubicBezTo>
                  <a:pt x="122288" y="46801"/>
                  <a:pt x="122355" y="47067"/>
                  <a:pt x="122355" y="47334"/>
                </a:cubicBezTo>
                <a:cubicBezTo>
                  <a:pt x="122388" y="47468"/>
                  <a:pt x="122388" y="47568"/>
                  <a:pt x="122388" y="47668"/>
                </a:cubicBezTo>
                <a:lnTo>
                  <a:pt x="122388" y="47668"/>
                </a:lnTo>
                <a:lnTo>
                  <a:pt x="122388" y="54506"/>
                </a:lnTo>
                <a:cubicBezTo>
                  <a:pt x="121221" y="54373"/>
                  <a:pt x="120087" y="54239"/>
                  <a:pt x="118952" y="54139"/>
                </a:cubicBezTo>
                <a:lnTo>
                  <a:pt x="118952" y="47668"/>
                </a:lnTo>
                <a:cubicBezTo>
                  <a:pt x="118952" y="47601"/>
                  <a:pt x="118952" y="47534"/>
                  <a:pt x="118952" y="47468"/>
                </a:cubicBezTo>
                <a:cubicBezTo>
                  <a:pt x="118952" y="47168"/>
                  <a:pt x="118986" y="46834"/>
                  <a:pt x="119286" y="46634"/>
                </a:cubicBezTo>
                <a:close/>
                <a:moveTo>
                  <a:pt x="114216" y="46634"/>
                </a:moveTo>
                <a:cubicBezTo>
                  <a:pt x="114716" y="46267"/>
                  <a:pt x="115483" y="45767"/>
                  <a:pt x="115583" y="44999"/>
                </a:cubicBezTo>
                <a:cubicBezTo>
                  <a:pt x="115717" y="45800"/>
                  <a:pt x="116417" y="46234"/>
                  <a:pt x="116951" y="46634"/>
                </a:cubicBezTo>
                <a:cubicBezTo>
                  <a:pt x="117218" y="46801"/>
                  <a:pt x="117285" y="47067"/>
                  <a:pt x="117285" y="47334"/>
                </a:cubicBezTo>
                <a:cubicBezTo>
                  <a:pt x="117318" y="47468"/>
                  <a:pt x="117318" y="47568"/>
                  <a:pt x="117318" y="47668"/>
                </a:cubicBezTo>
                <a:lnTo>
                  <a:pt x="117318" y="53939"/>
                </a:lnTo>
                <a:cubicBezTo>
                  <a:pt x="116150" y="53839"/>
                  <a:pt x="114983" y="53739"/>
                  <a:pt x="113882" y="53605"/>
                </a:cubicBezTo>
                <a:lnTo>
                  <a:pt x="113882" y="47668"/>
                </a:lnTo>
                <a:cubicBezTo>
                  <a:pt x="113882" y="47601"/>
                  <a:pt x="113882" y="47534"/>
                  <a:pt x="113882" y="47468"/>
                </a:cubicBezTo>
                <a:cubicBezTo>
                  <a:pt x="113849" y="47168"/>
                  <a:pt x="113916" y="46834"/>
                  <a:pt x="114216" y="46634"/>
                </a:cubicBezTo>
                <a:close/>
                <a:moveTo>
                  <a:pt x="109145" y="46634"/>
                </a:moveTo>
                <a:cubicBezTo>
                  <a:pt x="109646" y="46267"/>
                  <a:pt x="110413" y="45767"/>
                  <a:pt x="110513" y="44999"/>
                </a:cubicBezTo>
                <a:cubicBezTo>
                  <a:pt x="110647" y="45800"/>
                  <a:pt x="111347" y="46234"/>
                  <a:pt x="111881" y="46634"/>
                </a:cubicBezTo>
                <a:cubicBezTo>
                  <a:pt x="112148" y="46801"/>
                  <a:pt x="112214" y="47067"/>
                  <a:pt x="112214" y="47334"/>
                </a:cubicBezTo>
                <a:cubicBezTo>
                  <a:pt x="112214" y="47468"/>
                  <a:pt x="112248" y="47568"/>
                  <a:pt x="112248" y="47668"/>
                </a:cubicBezTo>
                <a:lnTo>
                  <a:pt x="112248" y="53472"/>
                </a:lnTo>
                <a:cubicBezTo>
                  <a:pt x="111047" y="53372"/>
                  <a:pt x="109913" y="53272"/>
                  <a:pt x="108812" y="53172"/>
                </a:cubicBezTo>
                <a:lnTo>
                  <a:pt x="108812" y="47668"/>
                </a:lnTo>
                <a:cubicBezTo>
                  <a:pt x="108812" y="47601"/>
                  <a:pt x="108812" y="47534"/>
                  <a:pt x="108812" y="47468"/>
                </a:cubicBezTo>
                <a:cubicBezTo>
                  <a:pt x="108779" y="47168"/>
                  <a:pt x="108845" y="46834"/>
                  <a:pt x="109145" y="46634"/>
                </a:cubicBezTo>
                <a:close/>
                <a:moveTo>
                  <a:pt x="104042" y="46634"/>
                </a:moveTo>
                <a:cubicBezTo>
                  <a:pt x="104576" y="46267"/>
                  <a:pt x="105343" y="45767"/>
                  <a:pt x="105443" y="44999"/>
                </a:cubicBezTo>
                <a:cubicBezTo>
                  <a:pt x="105543" y="45800"/>
                  <a:pt x="106277" y="46234"/>
                  <a:pt x="106810" y="46634"/>
                </a:cubicBezTo>
                <a:cubicBezTo>
                  <a:pt x="107044" y="46801"/>
                  <a:pt x="107144" y="47067"/>
                  <a:pt x="107144" y="47334"/>
                </a:cubicBezTo>
                <a:cubicBezTo>
                  <a:pt x="107144" y="47468"/>
                  <a:pt x="107144" y="47568"/>
                  <a:pt x="107144" y="47668"/>
                </a:cubicBezTo>
                <a:lnTo>
                  <a:pt x="107144" y="53038"/>
                </a:lnTo>
                <a:cubicBezTo>
                  <a:pt x="105943" y="52938"/>
                  <a:pt x="104809" y="52872"/>
                  <a:pt x="103742" y="52805"/>
                </a:cubicBezTo>
                <a:lnTo>
                  <a:pt x="103742" y="47668"/>
                </a:lnTo>
                <a:cubicBezTo>
                  <a:pt x="103742" y="47635"/>
                  <a:pt x="103742" y="47534"/>
                  <a:pt x="103742" y="47468"/>
                </a:cubicBezTo>
                <a:cubicBezTo>
                  <a:pt x="103708" y="47168"/>
                  <a:pt x="103775" y="46834"/>
                  <a:pt x="104042" y="46634"/>
                </a:cubicBezTo>
                <a:close/>
                <a:moveTo>
                  <a:pt x="86996" y="35226"/>
                </a:moveTo>
                <a:cubicBezTo>
                  <a:pt x="87196" y="36793"/>
                  <a:pt x="88731" y="37761"/>
                  <a:pt x="89798" y="38495"/>
                </a:cubicBezTo>
                <a:cubicBezTo>
                  <a:pt x="90399" y="38928"/>
                  <a:pt x="90499" y="39595"/>
                  <a:pt x="90432" y="40196"/>
                </a:cubicBezTo>
                <a:cubicBezTo>
                  <a:pt x="90432" y="40363"/>
                  <a:pt x="90432" y="40496"/>
                  <a:pt x="90432" y="40630"/>
                </a:cubicBezTo>
                <a:lnTo>
                  <a:pt x="90432" y="52104"/>
                </a:lnTo>
                <a:cubicBezTo>
                  <a:pt x="88130" y="52004"/>
                  <a:pt x="85829" y="51938"/>
                  <a:pt x="83527" y="51904"/>
                </a:cubicBezTo>
                <a:lnTo>
                  <a:pt x="83527" y="40630"/>
                </a:lnTo>
                <a:cubicBezTo>
                  <a:pt x="83527" y="40429"/>
                  <a:pt x="83527" y="40163"/>
                  <a:pt x="83594" y="39896"/>
                </a:cubicBezTo>
                <a:cubicBezTo>
                  <a:pt x="83594" y="39395"/>
                  <a:pt x="83727" y="38828"/>
                  <a:pt x="84228" y="38495"/>
                </a:cubicBezTo>
                <a:cubicBezTo>
                  <a:pt x="85328" y="37727"/>
                  <a:pt x="86763" y="36827"/>
                  <a:pt x="86996" y="35226"/>
                </a:cubicBezTo>
                <a:close/>
                <a:moveTo>
                  <a:pt x="82793" y="26753"/>
                </a:moveTo>
                <a:cubicBezTo>
                  <a:pt x="82793" y="26086"/>
                  <a:pt x="83360" y="25519"/>
                  <a:pt x="84028" y="25519"/>
                </a:cubicBezTo>
                <a:cubicBezTo>
                  <a:pt x="84728" y="25519"/>
                  <a:pt x="85295" y="26086"/>
                  <a:pt x="85295" y="26753"/>
                </a:cubicBezTo>
                <a:lnTo>
                  <a:pt x="85295" y="31189"/>
                </a:lnTo>
                <a:lnTo>
                  <a:pt x="82793" y="31189"/>
                </a:lnTo>
                <a:lnTo>
                  <a:pt x="82793" y="26753"/>
                </a:lnTo>
                <a:close/>
                <a:moveTo>
                  <a:pt x="78957" y="26753"/>
                </a:moveTo>
                <a:cubicBezTo>
                  <a:pt x="78957" y="26086"/>
                  <a:pt x="79524" y="25519"/>
                  <a:pt x="80225" y="25519"/>
                </a:cubicBezTo>
                <a:cubicBezTo>
                  <a:pt x="80925" y="25519"/>
                  <a:pt x="81492" y="26086"/>
                  <a:pt x="81492" y="26753"/>
                </a:cubicBezTo>
                <a:lnTo>
                  <a:pt x="81492" y="31189"/>
                </a:lnTo>
                <a:lnTo>
                  <a:pt x="78957" y="31189"/>
                </a:lnTo>
                <a:lnTo>
                  <a:pt x="78957" y="26753"/>
                </a:lnTo>
                <a:close/>
                <a:moveTo>
                  <a:pt x="75155" y="26753"/>
                </a:moveTo>
                <a:cubicBezTo>
                  <a:pt x="75155" y="26086"/>
                  <a:pt x="75722" y="25519"/>
                  <a:pt x="76422" y="25519"/>
                </a:cubicBezTo>
                <a:cubicBezTo>
                  <a:pt x="77123" y="25519"/>
                  <a:pt x="77690" y="26086"/>
                  <a:pt x="77690" y="26753"/>
                </a:cubicBezTo>
                <a:lnTo>
                  <a:pt x="77690" y="31189"/>
                </a:lnTo>
                <a:lnTo>
                  <a:pt x="75155" y="31189"/>
                </a:lnTo>
                <a:close/>
                <a:moveTo>
                  <a:pt x="71352" y="26753"/>
                </a:moveTo>
                <a:cubicBezTo>
                  <a:pt x="71352" y="26086"/>
                  <a:pt x="71919" y="25519"/>
                  <a:pt x="72619" y="25519"/>
                </a:cubicBezTo>
                <a:cubicBezTo>
                  <a:pt x="73320" y="25519"/>
                  <a:pt x="73887" y="26086"/>
                  <a:pt x="73887" y="26753"/>
                </a:cubicBezTo>
                <a:lnTo>
                  <a:pt x="73887" y="31189"/>
                </a:lnTo>
                <a:lnTo>
                  <a:pt x="71352" y="31189"/>
                </a:lnTo>
                <a:close/>
                <a:moveTo>
                  <a:pt x="67549" y="26753"/>
                </a:moveTo>
                <a:cubicBezTo>
                  <a:pt x="67549" y="26086"/>
                  <a:pt x="68116" y="25519"/>
                  <a:pt x="68817" y="25519"/>
                </a:cubicBezTo>
                <a:cubicBezTo>
                  <a:pt x="69484" y="25519"/>
                  <a:pt x="70051" y="26086"/>
                  <a:pt x="70051" y="26753"/>
                </a:cubicBezTo>
                <a:lnTo>
                  <a:pt x="70051" y="31189"/>
                </a:lnTo>
                <a:lnTo>
                  <a:pt x="67549" y="31189"/>
                </a:lnTo>
                <a:close/>
                <a:moveTo>
                  <a:pt x="50770" y="47334"/>
                </a:moveTo>
                <a:cubicBezTo>
                  <a:pt x="50770" y="47067"/>
                  <a:pt x="50871" y="46801"/>
                  <a:pt x="51104" y="46634"/>
                </a:cubicBezTo>
                <a:cubicBezTo>
                  <a:pt x="51638" y="46234"/>
                  <a:pt x="52372" y="45800"/>
                  <a:pt x="52472" y="44999"/>
                </a:cubicBezTo>
                <a:cubicBezTo>
                  <a:pt x="52572" y="45767"/>
                  <a:pt x="53339" y="46267"/>
                  <a:pt x="53873" y="46634"/>
                </a:cubicBezTo>
                <a:cubicBezTo>
                  <a:pt x="54173" y="46834"/>
                  <a:pt x="54206" y="47168"/>
                  <a:pt x="54173" y="47468"/>
                </a:cubicBezTo>
                <a:cubicBezTo>
                  <a:pt x="54173" y="47534"/>
                  <a:pt x="54173" y="47601"/>
                  <a:pt x="54173" y="47668"/>
                </a:cubicBezTo>
                <a:lnTo>
                  <a:pt x="54173" y="52471"/>
                </a:lnTo>
                <a:cubicBezTo>
                  <a:pt x="53072" y="52538"/>
                  <a:pt x="51905" y="52605"/>
                  <a:pt x="50770" y="52671"/>
                </a:cubicBezTo>
                <a:lnTo>
                  <a:pt x="50770" y="47668"/>
                </a:lnTo>
                <a:cubicBezTo>
                  <a:pt x="50770" y="47568"/>
                  <a:pt x="50770" y="47468"/>
                  <a:pt x="50770" y="47334"/>
                </a:cubicBezTo>
                <a:close/>
                <a:moveTo>
                  <a:pt x="45700" y="47334"/>
                </a:moveTo>
                <a:cubicBezTo>
                  <a:pt x="45700" y="47067"/>
                  <a:pt x="45800" y="46801"/>
                  <a:pt x="46034" y="46634"/>
                </a:cubicBezTo>
                <a:cubicBezTo>
                  <a:pt x="46567" y="46234"/>
                  <a:pt x="47301" y="45800"/>
                  <a:pt x="47401" y="44999"/>
                </a:cubicBezTo>
                <a:cubicBezTo>
                  <a:pt x="47501" y="45767"/>
                  <a:pt x="48269" y="46267"/>
                  <a:pt x="48802" y="46634"/>
                </a:cubicBezTo>
                <a:cubicBezTo>
                  <a:pt x="49103" y="46834"/>
                  <a:pt x="49136" y="47168"/>
                  <a:pt x="49103" y="47468"/>
                </a:cubicBezTo>
                <a:cubicBezTo>
                  <a:pt x="49103" y="47534"/>
                  <a:pt x="49103" y="47601"/>
                  <a:pt x="49103" y="47668"/>
                </a:cubicBezTo>
                <a:lnTo>
                  <a:pt x="49103" y="52772"/>
                </a:lnTo>
                <a:cubicBezTo>
                  <a:pt x="47968" y="52872"/>
                  <a:pt x="46834" y="52938"/>
                  <a:pt x="45700" y="53038"/>
                </a:cubicBezTo>
                <a:lnTo>
                  <a:pt x="45700" y="47668"/>
                </a:lnTo>
                <a:cubicBezTo>
                  <a:pt x="45700" y="47568"/>
                  <a:pt x="45700" y="47468"/>
                  <a:pt x="45700" y="47334"/>
                </a:cubicBezTo>
                <a:close/>
                <a:moveTo>
                  <a:pt x="40630" y="47334"/>
                </a:moveTo>
                <a:cubicBezTo>
                  <a:pt x="40630" y="47067"/>
                  <a:pt x="40697" y="46801"/>
                  <a:pt x="40963" y="46634"/>
                </a:cubicBezTo>
                <a:cubicBezTo>
                  <a:pt x="41497" y="46234"/>
                  <a:pt x="42231" y="45800"/>
                  <a:pt x="42331" y="44999"/>
                </a:cubicBezTo>
                <a:cubicBezTo>
                  <a:pt x="42431" y="45767"/>
                  <a:pt x="43198" y="46267"/>
                  <a:pt x="43732" y="46634"/>
                </a:cubicBezTo>
                <a:cubicBezTo>
                  <a:pt x="43999" y="46834"/>
                  <a:pt x="44066" y="47168"/>
                  <a:pt x="44032" y="47468"/>
                </a:cubicBezTo>
                <a:cubicBezTo>
                  <a:pt x="44032" y="47534"/>
                  <a:pt x="44032" y="47601"/>
                  <a:pt x="44032" y="47668"/>
                </a:cubicBezTo>
                <a:lnTo>
                  <a:pt x="44032" y="47668"/>
                </a:lnTo>
                <a:lnTo>
                  <a:pt x="44032" y="53138"/>
                </a:lnTo>
                <a:cubicBezTo>
                  <a:pt x="42898" y="53239"/>
                  <a:pt x="41764" y="53339"/>
                  <a:pt x="40597" y="53439"/>
                </a:cubicBezTo>
                <a:lnTo>
                  <a:pt x="40597" y="47668"/>
                </a:lnTo>
                <a:cubicBezTo>
                  <a:pt x="40597" y="47568"/>
                  <a:pt x="40630" y="47468"/>
                  <a:pt x="40630" y="47334"/>
                </a:cubicBezTo>
                <a:close/>
                <a:moveTo>
                  <a:pt x="35560" y="47334"/>
                </a:moveTo>
                <a:cubicBezTo>
                  <a:pt x="35560" y="47067"/>
                  <a:pt x="35626" y="46801"/>
                  <a:pt x="35893" y="46634"/>
                </a:cubicBezTo>
                <a:cubicBezTo>
                  <a:pt x="36427" y="46234"/>
                  <a:pt x="37127" y="45800"/>
                  <a:pt x="37261" y="44999"/>
                </a:cubicBezTo>
                <a:cubicBezTo>
                  <a:pt x="37361" y="45767"/>
                  <a:pt x="38128" y="46267"/>
                  <a:pt x="38628" y="46634"/>
                </a:cubicBezTo>
                <a:cubicBezTo>
                  <a:pt x="38929" y="46834"/>
                  <a:pt x="38995" y="47168"/>
                  <a:pt x="38962" y="47468"/>
                </a:cubicBezTo>
                <a:cubicBezTo>
                  <a:pt x="38962" y="47534"/>
                  <a:pt x="38962" y="47601"/>
                  <a:pt x="38962" y="47668"/>
                </a:cubicBezTo>
                <a:lnTo>
                  <a:pt x="38962" y="53572"/>
                </a:lnTo>
                <a:cubicBezTo>
                  <a:pt x="37828" y="53672"/>
                  <a:pt x="36694" y="53806"/>
                  <a:pt x="35526" y="53906"/>
                </a:cubicBezTo>
                <a:lnTo>
                  <a:pt x="35526" y="47668"/>
                </a:lnTo>
                <a:cubicBezTo>
                  <a:pt x="35526" y="47568"/>
                  <a:pt x="35526" y="47468"/>
                  <a:pt x="35560" y="47334"/>
                </a:cubicBezTo>
                <a:close/>
                <a:moveTo>
                  <a:pt x="30489" y="47334"/>
                </a:moveTo>
                <a:cubicBezTo>
                  <a:pt x="30489" y="47067"/>
                  <a:pt x="30556" y="46801"/>
                  <a:pt x="30823" y="46634"/>
                </a:cubicBezTo>
                <a:cubicBezTo>
                  <a:pt x="31357" y="46234"/>
                  <a:pt x="32057" y="45800"/>
                  <a:pt x="32191" y="44999"/>
                </a:cubicBezTo>
                <a:cubicBezTo>
                  <a:pt x="32291" y="45767"/>
                  <a:pt x="33058" y="46267"/>
                  <a:pt x="33558" y="46634"/>
                </a:cubicBezTo>
                <a:cubicBezTo>
                  <a:pt x="33858" y="46834"/>
                  <a:pt x="33925" y="47168"/>
                  <a:pt x="33892" y="47468"/>
                </a:cubicBezTo>
                <a:cubicBezTo>
                  <a:pt x="33892" y="47534"/>
                  <a:pt x="33892" y="47601"/>
                  <a:pt x="33892" y="47668"/>
                </a:cubicBezTo>
                <a:lnTo>
                  <a:pt x="33892" y="54072"/>
                </a:lnTo>
                <a:cubicBezTo>
                  <a:pt x="32758" y="54206"/>
                  <a:pt x="31590" y="54306"/>
                  <a:pt x="30456" y="54439"/>
                </a:cubicBezTo>
                <a:lnTo>
                  <a:pt x="30456" y="47668"/>
                </a:lnTo>
                <a:cubicBezTo>
                  <a:pt x="30456" y="47568"/>
                  <a:pt x="30456" y="47468"/>
                  <a:pt x="30489" y="47334"/>
                </a:cubicBezTo>
                <a:close/>
                <a:moveTo>
                  <a:pt x="25819" y="39062"/>
                </a:moveTo>
                <a:cubicBezTo>
                  <a:pt x="25819" y="38595"/>
                  <a:pt x="26220" y="38194"/>
                  <a:pt x="26687" y="38194"/>
                </a:cubicBezTo>
                <a:cubicBezTo>
                  <a:pt x="27154" y="38194"/>
                  <a:pt x="27554" y="38595"/>
                  <a:pt x="27554" y="39062"/>
                </a:cubicBezTo>
                <a:lnTo>
                  <a:pt x="27554" y="42064"/>
                </a:lnTo>
                <a:lnTo>
                  <a:pt x="25819" y="42064"/>
                </a:lnTo>
                <a:lnTo>
                  <a:pt x="25819" y="39062"/>
                </a:lnTo>
                <a:close/>
                <a:moveTo>
                  <a:pt x="25819" y="46300"/>
                </a:moveTo>
                <a:cubicBezTo>
                  <a:pt x="25819" y="45833"/>
                  <a:pt x="26220" y="45433"/>
                  <a:pt x="26687" y="45433"/>
                </a:cubicBezTo>
                <a:cubicBezTo>
                  <a:pt x="27154" y="45433"/>
                  <a:pt x="27554" y="45833"/>
                  <a:pt x="27554" y="46300"/>
                </a:cubicBezTo>
                <a:lnTo>
                  <a:pt x="27554" y="49302"/>
                </a:lnTo>
                <a:lnTo>
                  <a:pt x="25819" y="49302"/>
                </a:lnTo>
                <a:lnTo>
                  <a:pt x="25819" y="46300"/>
                </a:lnTo>
                <a:close/>
                <a:moveTo>
                  <a:pt x="23251" y="39062"/>
                </a:moveTo>
                <a:cubicBezTo>
                  <a:pt x="23251" y="38595"/>
                  <a:pt x="23618" y="38194"/>
                  <a:pt x="24085" y="38194"/>
                </a:cubicBezTo>
                <a:cubicBezTo>
                  <a:pt x="24585" y="38194"/>
                  <a:pt x="24952" y="38595"/>
                  <a:pt x="24952" y="39062"/>
                </a:cubicBezTo>
                <a:lnTo>
                  <a:pt x="24952" y="42064"/>
                </a:lnTo>
                <a:lnTo>
                  <a:pt x="23251" y="42064"/>
                </a:lnTo>
                <a:lnTo>
                  <a:pt x="23251" y="39062"/>
                </a:lnTo>
                <a:close/>
                <a:moveTo>
                  <a:pt x="23251" y="46300"/>
                </a:moveTo>
                <a:cubicBezTo>
                  <a:pt x="23251" y="45833"/>
                  <a:pt x="23618" y="45433"/>
                  <a:pt x="24085" y="45433"/>
                </a:cubicBezTo>
                <a:cubicBezTo>
                  <a:pt x="24585" y="45433"/>
                  <a:pt x="24952" y="45833"/>
                  <a:pt x="24952" y="46300"/>
                </a:cubicBezTo>
                <a:lnTo>
                  <a:pt x="24952" y="49302"/>
                </a:lnTo>
                <a:lnTo>
                  <a:pt x="23251" y="49302"/>
                </a:lnTo>
                <a:lnTo>
                  <a:pt x="23251" y="46300"/>
                </a:lnTo>
                <a:close/>
                <a:moveTo>
                  <a:pt x="28821" y="54606"/>
                </a:moveTo>
                <a:lnTo>
                  <a:pt x="29122" y="54606"/>
                </a:lnTo>
                <a:cubicBezTo>
                  <a:pt x="28955" y="54640"/>
                  <a:pt x="28755" y="54673"/>
                  <a:pt x="28588" y="54673"/>
                </a:cubicBezTo>
                <a:close/>
                <a:moveTo>
                  <a:pt x="62412" y="52104"/>
                </a:moveTo>
                <a:lnTo>
                  <a:pt x="62412" y="40630"/>
                </a:lnTo>
                <a:cubicBezTo>
                  <a:pt x="62412" y="40429"/>
                  <a:pt x="62412" y="40163"/>
                  <a:pt x="62445" y="39896"/>
                </a:cubicBezTo>
                <a:cubicBezTo>
                  <a:pt x="62445" y="39395"/>
                  <a:pt x="62612" y="38828"/>
                  <a:pt x="63113" y="38495"/>
                </a:cubicBezTo>
                <a:cubicBezTo>
                  <a:pt x="64180" y="37727"/>
                  <a:pt x="65648" y="36827"/>
                  <a:pt x="65848" y="35226"/>
                </a:cubicBezTo>
                <a:cubicBezTo>
                  <a:pt x="66081" y="36760"/>
                  <a:pt x="67616" y="37761"/>
                  <a:pt x="68683" y="38495"/>
                </a:cubicBezTo>
                <a:cubicBezTo>
                  <a:pt x="69250" y="38928"/>
                  <a:pt x="69350" y="39595"/>
                  <a:pt x="69317" y="40196"/>
                </a:cubicBezTo>
                <a:cubicBezTo>
                  <a:pt x="69317" y="40363"/>
                  <a:pt x="69317" y="40496"/>
                  <a:pt x="69317" y="40630"/>
                </a:cubicBezTo>
                <a:lnTo>
                  <a:pt x="69317" y="51904"/>
                </a:lnTo>
                <a:cubicBezTo>
                  <a:pt x="68150" y="51904"/>
                  <a:pt x="67015" y="51938"/>
                  <a:pt x="65815" y="51971"/>
                </a:cubicBezTo>
                <a:cubicBezTo>
                  <a:pt x="64747" y="52004"/>
                  <a:pt x="63580" y="52038"/>
                  <a:pt x="62412" y="52104"/>
                </a:cubicBezTo>
                <a:close/>
                <a:moveTo>
                  <a:pt x="72619" y="51838"/>
                </a:moveTo>
                <a:lnTo>
                  <a:pt x="72619" y="39229"/>
                </a:lnTo>
                <a:cubicBezTo>
                  <a:pt x="72619" y="38995"/>
                  <a:pt x="72619" y="38728"/>
                  <a:pt x="72686" y="38428"/>
                </a:cubicBezTo>
                <a:cubicBezTo>
                  <a:pt x="72686" y="37861"/>
                  <a:pt x="72853" y="37260"/>
                  <a:pt x="73387" y="36894"/>
                </a:cubicBezTo>
                <a:cubicBezTo>
                  <a:pt x="74587" y="36026"/>
                  <a:pt x="76189" y="35059"/>
                  <a:pt x="76422" y="33291"/>
                </a:cubicBezTo>
                <a:cubicBezTo>
                  <a:pt x="76656" y="34992"/>
                  <a:pt x="78357" y="36060"/>
                  <a:pt x="79524" y="36894"/>
                </a:cubicBezTo>
                <a:cubicBezTo>
                  <a:pt x="80158" y="37361"/>
                  <a:pt x="80292" y="38094"/>
                  <a:pt x="80225" y="38762"/>
                </a:cubicBezTo>
                <a:cubicBezTo>
                  <a:pt x="80225" y="38928"/>
                  <a:pt x="80225" y="39095"/>
                  <a:pt x="80225" y="39229"/>
                </a:cubicBezTo>
                <a:lnTo>
                  <a:pt x="80225" y="51838"/>
                </a:lnTo>
                <a:cubicBezTo>
                  <a:pt x="77690" y="51804"/>
                  <a:pt x="75155" y="51838"/>
                  <a:pt x="72619" y="51838"/>
                </a:cubicBezTo>
                <a:close/>
                <a:moveTo>
                  <a:pt x="98671" y="52471"/>
                </a:moveTo>
                <a:lnTo>
                  <a:pt x="98671" y="47668"/>
                </a:lnTo>
                <a:cubicBezTo>
                  <a:pt x="98671" y="47635"/>
                  <a:pt x="98671" y="47534"/>
                  <a:pt x="98671" y="47468"/>
                </a:cubicBezTo>
                <a:cubicBezTo>
                  <a:pt x="98638" y="47168"/>
                  <a:pt x="98671" y="46834"/>
                  <a:pt x="98972" y="46634"/>
                </a:cubicBezTo>
                <a:cubicBezTo>
                  <a:pt x="99505" y="46267"/>
                  <a:pt x="100272" y="45767"/>
                  <a:pt x="100373" y="44999"/>
                </a:cubicBezTo>
                <a:cubicBezTo>
                  <a:pt x="100473" y="45800"/>
                  <a:pt x="101206" y="46234"/>
                  <a:pt x="101740" y="46634"/>
                </a:cubicBezTo>
                <a:cubicBezTo>
                  <a:pt x="101974" y="46801"/>
                  <a:pt x="102074" y="47067"/>
                  <a:pt x="102074" y="47334"/>
                </a:cubicBezTo>
                <a:cubicBezTo>
                  <a:pt x="102074" y="47468"/>
                  <a:pt x="102074" y="47568"/>
                  <a:pt x="102074" y="47668"/>
                </a:cubicBezTo>
                <a:lnTo>
                  <a:pt x="102074" y="52671"/>
                </a:lnTo>
                <a:cubicBezTo>
                  <a:pt x="101874" y="52671"/>
                  <a:pt x="101673" y="52638"/>
                  <a:pt x="101473" y="52638"/>
                </a:cubicBezTo>
                <a:cubicBezTo>
                  <a:pt x="100539" y="52571"/>
                  <a:pt x="99605" y="52538"/>
                  <a:pt x="98671" y="52471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" name="Google Shape;168;p17">
            <a:extLst>
              <a:ext uri="{FF2B5EF4-FFF2-40B4-BE49-F238E27FC236}">
                <a16:creationId xmlns:a16="http://schemas.microsoft.com/office/drawing/2014/main" id="{553E3B98-74E0-73F7-8E8B-83D616AA51F9}"/>
              </a:ext>
            </a:extLst>
          </p:cNvPr>
          <p:cNvCxnSpPr>
            <a:cxnSpLocks/>
          </p:cNvCxnSpPr>
          <p:nvPr/>
        </p:nvCxnSpPr>
        <p:spPr>
          <a:xfrm rot="16200000" flipH="1">
            <a:off x="1411949" y="4150713"/>
            <a:ext cx="1232470" cy="1095481"/>
          </a:xfrm>
          <a:prstGeom prst="bentConnector2">
            <a:avLst/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" name="Google Shape;169;p17">
            <a:extLst>
              <a:ext uri="{FF2B5EF4-FFF2-40B4-BE49-F238E27FC236}">
                <a16:creationId xmlns:a16="http://schemas.microsoft.com/office/drawing/2014/main" id="{957AD617-1ADF-04C4-0288-F7E893CC15C3}"/>
              </a:ext>
            </a:extLst>
          </p:cNvPr>
          <p:cNvCxnSpPr>
            <a:cxnSpLocks/>
          </p:cNvCxnSpPr>
          <p:nvPr/>
        </p:nvCxnSpPr>
        <p:spPr>
          <a:xfrm rot="-5400000" flipH="1">
            <a:off x="4298306" y="4144163"/>
            <a:ext cx="1272600" cy="849300"/>
          </a:xfrm>
          <a:prstGeom prst="bentConnector3">
            <a:avLst>
              <a:gd name="adj1" fmla="val 32094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70;p17">
            <a:extLst>
              <a:ext uri="{FF2B5EF4-FFF2-40B4-BE49-F238E27FC236}">
                <a16:creationId xmlns:a16="http://schemas.microsoft.com/office/drawing/2014/main" id="{2C0C119C-6BCF-DD8D-BF51-1319FCCA5C65}"/>
              </a:ext>
            </a:extLst>
          </p:cNvPr>
          <p:cNvCxnSpPr>
            <a:cxnSpLocks/>
          </p:cNvCxnSpPr>
          <p:nvPr/>
        </p:nvCxnSpPr>
        <p:spPr>
          <a:xfrm rot="5400000">
            <a:off x="6077681" y="4419113"/>
            <a:ext cx="1725600" cy="752400"/>
          </a:xfrm>
          <a:prstGeom prst="bentConnector2">
            <a:avLst/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1E72CE0-0798-47B5-42AE-915713774626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2768DCB-F7C4-BD6E-1E88-324C2B61CD31}"/>
              </a:ext>
            </a:extLst>
          </p:cNvPr>
          <p:cNvSpPr txBox="1"/>
          <p:nvPr/>
        </p:nvSpPr>
        <p:spPr>
          <a:xfrm>
            <a:off x="6259383" y="2435949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2717C68-3BCC-F41E-D921-3A329A083E6B}"/>
              </a:ext>
            </a:extLst>
          </p:cNvPr>
          <p:cNvSpPr txBox="1"/>
          <p:nvPr/>
        </p:nvSpPr>
        <p:spPr>
          <a:xfrm>
            <a:off x="3484440" y="2438349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931EB4-44AC-77AA-AE66-528560EA0353}"/>
              </a:ext>
            </a:extLst>
          </p:cNvPr>
          <p:cNvSpPr txBox="1"/>
          <p:nvPr/>
        </p:nvSpPr>
        <p:spPr>
          <a:xfrm>
            <a:off x="501290" y="2601244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7" name="Google Shape;1315;p76">
            <a:extLst>
              <a:ext uri="{FF2B5EF4-FFF2-40B4-BE49-F238E27FC236}">
                <a16:creationId xmlns:a16="http://schemas.microsoft.com/office/drawing/2014/main" id="{61D69B42-769C-4E63-B410-BCC15644CA40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315;p76">
            <a:extLst>
              <a:ext uri="{FF2B5EF4-FFF2-40B4-BE49-F238E27FC236}">
                <a16:creationId xmlns:a16="http://schemas.microsoft.com/office/drawing/2014/main" id="{2C90CB78-50C0-A06C-7081-5ABD87B05437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A06418D-5599-D380-F5A6-F78CF5778DA5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D3463EC-0CEC-D647-4317-90563C1D5836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12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676985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/>
      <p:bldP spid="12" grpId="0"/>
      <p:bldP spid="14" grpId="0"/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F072105-937B-72FF-433E-AF0AFE76D58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91064B-B8B7-CA34-555F-A51D946321A3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D7A2DE-A94F-44D1-FB77-BD034DD1E902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94511B-E892-220D-F339-5B310A4DB08B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76E160-C536-EF17-5508-4DAEEB9F457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8F33136-11AF-06EA-71CB-4828B3BB131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7019500" y="2346584"/>
            <a:ext cx="922500" cy="939272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B46A002-39FB-CF59-778A-A4D9EFB57B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5115497" y="4564530"/>
            <a:ext cx="922500" cy="939272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E413DF-015D-6E6C-21F3-89DBA32BB4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152470" y="2415406"/>
            <a:ext cx="922500" cy="939272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1B84EBA-ADF3-4B27-ADEE-6176C17DE8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269542" y="4499421"/>
            <a:ext cx="922500" cy="939272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cxnSp>
        <p:nvCxnSpPr>
          <p:cNvPr id="120" name="Google Shape;192;p18">
            <a:extLst>
              <a:ext uri="{FF2B5EF4-FFF2-40B4-BE49-F238E27FC236}">
                <a16:creationId xmlns:a16="http://schemas.microsoft.com/office/drawing/2014/main" id="{37DFED1F-CCBE-C16D-6B17-C2BD846BA1EE}"/>
              </a:ext>
            </a:extLst>
          </p:cNvPr>
          <p:cNvCxnSpPr>
            <a:cxnSpLocks/>
          </p:cNvCxnSpPr>
          <p:nvPr/>
        </p:nvCxnSpPr>
        <p:spPr>
          <a:xfrm rot="-5400000" flipH="1">
            <a:off x="1150424" y="3765666"/>
            <a:ext cx="1101000" cy="600"/>
          </a:xfrm>
          <a:prstGeom prst="bentConnector3">
            <a:avLst>
              <a:gd name="adj1" fmla="val 50006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1" name="Google Shape;193;p18">
            <a:extLst>
              <a:ext uri="{FF2B5EF4-FFF2-40B4-BE49-F238E27FC236}">
                <a16:creationId xmlns:a16="http://schemas.microsoft.com/office/drawing/2014/main" id="{DB17CB7B-72D0-04AF-5323-9FF444E6B8B2}"/>
              </a:ext>
            </a:extLst>
          </p:cNvPr>
          <p:cNvCxnSpPr>
            <a:cxnSpLocks/>
          </p:cNvCxnSpPr>
          <p:nvPr/>
        </p:nvCxnSpPr>
        <p:spPr>
          <a:xfrm rot="-5400000" flipH="1">
            <a:off x="3061349" y="3927916"/>
            <a:ext cx="1101300" cy="600"/>
          </a:xfrm>
          <a:prstGeom prst="bentConnector3">
            <a:avLst>
              <a:gd name="adj1" fmla="val 49993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2" name="Google Shape;194;p18">
            <a:extLst>
              <a:ext uri="{FF2B5EF4-FFF2-40B4-BE49-F238E27FC236}">
                <a16:creationId xmlns:a16="http://schemas.microsoft.com/office/drawing/2014/main" id="{5BCAE33D-0746-7522-5673-C5F613E684F1}"/>
              </a:ext>
            </a:extLst>
          </p:cNvPr>
          <p:cNvCxnSpPr>
            <a:cxnSpLocks/>
          </p:cNvCxnSpPr>
          <p:nvPr/>
        </p:nvCxnSpPr>
        <p:spPr>
          <a:xfrm rot="-5400000" flipH="1">
            <a:off x="4972600" y="3765666"/>
            <a:ext cx="1101000" cy="600"/>
          </a:xfrm>
          <a:prstGeom prst="bentConnector3">
            <a:avLst>
              <a:gd name="adj1" fmla="val 50006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" name="Google Shape;195;p18">
            <a:extLst>
              <a:ext uri="{FF2B5EF4-FFF2-40B4-BE49-F238E27FC236}">
                <a16:creationId xmlns:a16="http://schemas.microsoft.com/office/drawing/2014/main" id="{7F84AADC-32FE-874D-72BA-2B8FC09A4253}"/>
              </a:ext>
            </a:extLst>
          </p:cNvPr>
          <p:cNvCxnSpPr>
            <a:cxnSpLocks/>
          </p:cNvCxnSpPr>
          <p:nvPr/>
        </p:nvCxnSpPr>
        <p:spPr>
          <a:xfrm rot="-5400000" flipH="1">
            <a:off x="6883549" y="3927916"/>
            <a:ext cx="1101300" cy="600"/>
          </a:xfrm>
          <a:prstGeom prst="bentConnector3">
            <a:avLst>
              <a:gd name="adj1" fmla="val 49993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4" name="Google Shape;196;p18">
            <a:extLst>
              <a:ext uri="{FF2B5EF4-FFF2-40B4-BE49-F238E27FC236}">
                <a16:creationId xmlns:a16="http://schemas.microsoft.com/office/drawing/2014/main" id="{72925DA7-2F32-8D56-519F-D987B16134C0}"/>
              </a:ext>
            </a:extLst>
          </p:cNvPr>
          <p:cNvCxnSpPr>
            <a:cxnSpLocks/>
          </p:cNvCxnSpPr>
          <p:nvPr/>
        </p:nvCxnSpPr>
        <p:spPr>
          <a:xfrm rot="10800000" flipH="1">
            <a:off x="2626374" y="2881822"/>
            <a:ext cx="59700" cy="1838400"/>
          </a:xfrm>
          <a:prstGeom prst="bentConnector5">
            <a:avLst>
              <a:gd name="adj1" fmla="val -398869"/>
              <a:gd name="adj2" fmla="val 47494"/>
              <a:gd name="adj3" fmla="val 498702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diamond" w="sm" len="sm"/>
            <a:tailEnd type="none" w="sm" len="sm"/>
          </a:ln>
        </p:spPr>
      </p:cxnSp>
      <p:cxnSp>
        <p:nvCxnSpPr>
          <p:cNvPr id="125" name="Google Shape;197;p18">
            <a:extLst>
              <a:ext uri="{FF2B5EF4-FFF2-40B4-BE49-F238E27FC236}">
                <a16:creationId xmlns:a16="http://schemas.microsoft.com/office/drawing/2014/main" id="{D800A763-8213-0778-FA59-1995BAF76F19}"/>
              </a:ext>
            </a:extLst>
          </p:cNvPr>
          <p:cNvCxnSpPr>
            <a:cxnSpLocks/>
          </p:cNvCxnSpPr>
          <p:nvPr/>
        </p:nvCxnSpPr>
        <p:spPr>
          <a:xfrm>
            <a:off x="4537450" y="2881716"/>
            <a:ext cx="59700" cy="1838400"/>
          </a:xfrm>
          <a:prstGeom prst="bentConnector5">
            <a:avLst>
              <a:gd name="adj1" fmla="val -398869"/>
              <a:gd name="adj2" fmla="val 52512"/>
              <a:gd name="adj3" fmla="val 498743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diamond" w="sm" len="sm"/>
            <a:tailEnd type="none" w="sm" len="sm"/>
          </a:ln>
        </p:spPr>
      </p:cxnSp>
      <p:cxnSp>
        <p:nvCxnSpPr>
          <p:cNvPr id="126" name="Google Shape;198;p18">
            <a:extLst>
              <a:ext uri="{FF2B5EF4-FFF2-40B4-BE49-F238E27FC236}">
                <a16:creationId xmlns:a16="http://schemas.microsoft.com/office/drawing/2014/main" id="{F516CAF2-DA00-A331-93E5-DD8543171EC9}"/>
              </a:ext>
            </a:extLst>
          </p:cNvPr>
          <p:cNvCxnSpPr>
            <a:cxnSpLocks/>
          </p:cNvCxnSpPr>
          <p:nvPr/>
        </p:nvCxnSpPr>
        <p:spPr>
          <a:xfrm flipH="1">
            <a:off x="6448450" y="2881716"/>
            <a:ext cx="59700" cy="1838400"/>
          </a:xfrm>
          <a:prstGeom prst="bentConnector5">
            <a:avLst>
              <a:gd name="adj1" fmla="val -398869"/>
              <a:gd name="adj2" fmla="val 52512"/>
              <a:gd name="adj3" fmla="val 498658"/>
            </a:avLst>
          </a:prstGeom>
          <a:noFill/>
          <a:ln w="28575" cap="flat" cmpd="sng">
            <a:solidFill>
              <a:srgbClr val="6583A6"/>
            </a:solidFill>
            <a:prstDash val="solid"/>
            <a:round/>
            <a:headEnd type="none" w="sm" len="sm"/>
            <a:tailEnd type="diamond" w="sm" len="sm"/>
          </a:ln>
        </p:spPr>
      </p:cxnSp>
      <p:grpSp>
        <p:nvGrpSpPr>
          <p:cNvPr id="127" name="Google Shape;199;p18">
            <a:extLst>
              <a:ext uri="{FF2B5EF4-FFF2-40B4-BE49-F238E27FC236}">
                <a16:creationId xmlns:a16="http://schemas.microsoft.com/office/drawing/2014/main" id="{4B3A812E-44B0-B7DD-1065-6A21DA5DC40D}"/>
              </a:ext>
            </a:extLst>
          </p:cNvPr>
          <p:cNvGrpSpPr/>
          <p:nvPr/>
        </p:nvGrpSpPr>
        <p:grpSpPr>
          <a:xfrm>
            <a:off x="3363744" y="2608176"/>
            <a:ext cx="465977" cy="460177"/>
            <a:chOff x="862388" y="1600795"/>
            <a:chExt cx="676480" cy="668060"/>
          </a:xfrm>
          <a:solidFill>
            <a:srgbClr val="0D7E85"/>
          </a:solidFill>
        </p:grpSpPr>
        <p:sp>
          <p:nvSpPr>
            <p:cNvPr id="128" name="Google Shape;200;p18">
              <a:extLst>
                <a:ext uri="{FF2B5EF4-FFF2-40B4-BE49-F238E27FC236}">
                  <a16:creationId xmlns:a16="http://schemas.microsoft.com/office/drawing/2014/main" id="{38E0368A-0C2E-48E0-9739-23D44BEAA6BF}"/>
                </a:ext>
              </a:extLst>
            </p:cNvPr>
            <p:cNvSpPr/>
            <p:nvPr/>
          </p:nvSpPr>
          <p:spPr>
            <a:xfrm>
              <a:off x="1312979" y="1673821"/>
              <a:ext cx="152870" cy="331815"/>
            </a:xfrm>
            <a:custGeom>
              <a:avLst/>
              <a:gdLst/>
              <a:ahLst/>
              <a:cxnLst/>
              <a:rect l="l" t="t" r="r" b="b"/>
              <a:pathLst>
                <a:path w="12710" h="27588" extrusionOk="0">
                  <a:moveTo>
                    <a:pt x="2569" y="2536"/>
                  </a:moveTo>
                  <a:lnTo>
                    <a:pt x="5671" y="2536"/>
                  </a:lnTo>
                  <a:cubicBezTo>
                    <a:pt x="8140" y="2536"/>
                    <a:pt x="10141" y="4571"/>
                    <a:pt x="10141" y="7039"/>
                  </a:cubicBezTo>
                  <a:lnTo>
                    <a:pt x="10141" y="27587"/>
                  </a:lnTo>
                  <a:lnTo>
                    <a:pt x="12710" y="25019"/>
                  </a:lnTo>
                  <a:lnTo>
                    <a:pt x="12710" y="7039"/>
                  </a:lnTo>
                  <a:cubicBezTo>
                    <a:pt x="12710" y="3136"/>
                    <a:pt x="9541" y="1"/>
                    <a:pt x="5671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1;p18">
              <a:extLst>
                <a:ext uri="{FF2B5EF4-FFF2-40B4-BE49-F238E27FC236}">
                  <a16:creationId xmlns:a16="http://schemas.microsoft.com/office/drawing/2014/main" id="{A0E4D5DB-5D50-5D78-E8A2-F68DFCCEA643}"/>
                </a:ext>
              </a:extLst>
            </p:cNvPr>
            <p:cNvSpPr/>
            <p:nvPr/>
          </p:nvSpPr>
          <p:spPr>
            <a:xfrm>
              <a:off x="943833" y="1673821"/>
              <a:ext cx="331815" cy="152473"/>
            </a:xfrm>
            <a:custGeom>
              <a:avLst/>
              <a:gdLst/>
              <a:ahLst/>
              <a:cxnLst/>
              <a:rect l="l" t="t" r="r" b="b"/>
              <a:pathLst>
                <a:path w="27588" h="12677" extrusionOk="0">
                  <a:moveTo>
                    <a:pt x="2569" y="10108"/>
                  </a:moveTo>
                  <a:lnTo>
                    <a:pt x="2569" y="7039"/>
                  </a:lnTo>
                  <a:cubicBezTo>
                    <a:pt x="2569" y="4571"/>
                    <a:pt x="4571" y="2536"/>
                    <a:pt x="7039" y="2536"/>
                  </a:cubicBezTo>
                  <a:lnTo>
                    <a:pt x="27587" y="2536"/>
                  </a:lnTo>
                  <a:lnTo>
                    <a:pt x="25019" y="1"/>
                  </a:lnTo>
                  <a:lnTo>
                    <a:pt x="7039" y="1"/>
                  </a:lnTo>
                  <a:cubicBezTo>
                    <a:pt x="3170" y="1"/>
                    <a:pt x="1" y="3136"/>
                    <a:pt x="1" y="7039"/>
                  </a:cubicBezTo>
                  <a:lnTo>
                    <a:pt x="1" y="126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2;p18">
              <a:extLst>
                <a:ext uri="{FF2B5EF4-FFF2-40B4-BE49-F238E27FC236}">
                  <a16:creationId xmlns:a16="http://schemas.microsoft.com/office/drawing/2014/main" id="{B71A1AE7-6A09-1CB5-D6C2-B1FA06499713}"/>
                </a:ext>
              </a:extLst>
            </p:cNvPr>
            <p:cNvSpPr/>
            <p:nvPr/>
          </p:nvSpPr>
          <p:spPr>
            <a:xfrm>
              <a:off x="1134029" y="2042966"/>
              <a:ext cx="331803" cy="152870"/>
            </a:xfrm>
            <a:custGeom>
              <a:avLst/>
              <a:gdLst/>
              <a:ahLst/>
              <a:cxnLst/>
              <a:rect l="l" t="t" r="r" b="b"/>
              <a:pathLst>
                <a:path w="27587" h="12710" extrusionOk="0">
                  <a:moveTo>
                    <a:pt x="25018" y="2569"/>
                  </a:moveTo>
                  <a:lnTo>
                    <a:pt x="25018" y="5671"/>
                  </a:lnTo>
                  <a:cubicBezTo>
                    <a:pt x="25018" y="8140"/>
                    <a:pt x="23017" y="10141"/>
                    <a:pt x="20548" y="10141"/>
                  </a:cubicBezTo>
                  <a:lnTo>
                    <a:pt x="0" y="10141"/>
                  </a:lnTo>
                  <a:lnTo>
                    <a:pt x="2535" y="12710"/>
                  </a:lnTo>
                  <a:lnTo>
                    <a:pt x="20548" y="12710"/>
                  </a:lnTo>
                  <a:cubicBezTo>
                    <a:pt x="24418" y="12710"/>
                    <a:pt x="27587" y="9541"/>
                    <a:pt x="27587" y="5671"/>
                  </a:cubicBezTo>
                  <a:lnTo>
                    <a:pt x="275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3;p18">
              <a:extLst>
                <a:ext uri="{FF2B5EF4-FFF2-40B4-BE49-F238E27FC236}">
                  <a16:creationId xmlns:a16="http://schemas.microsoft.com/office/drawing/2014/main" id="{4F2B0604-6F15-605F-07FA-AFD28494918D}"/>
                </a:ext>
              </a:extLst>
            </p:cNvPr>
            <p:cNvSpPr/>
            <p:nvPr/>
          </p:nvSpPr>
          <p:spPr>
            <a:xfrm>
              <a:off x="943833" y="1863608"/>
              <a:ext cx="152473" cy="332212"/>
            </a:xfrm>
            <a:custGeom>
              <a:avLst/>
              <a:gdLst/>
              <a:ahLst/>
              <a:cxnLst/>
              <a:rect l="l" t="t" r="r" b="b"/>
              <a:pathLst>
                <a:path w="12677" h="27621" extrusionOk="0">
                  <a:moveTo>
                    <a:pt x="10142" y="25052"/>
                  </a:moveTo>
                  <a:lnTo>
                    <a:pt x="7039" y="25052"/>
                  </a:lnTo>
                  <a:cubicBezTo>
                    <a:pt x="4571" y="25052"/>
                    <a:pt x="2569" y="23051"/>
                    <a:pt x="2569" y="20582"/>
                  </a:cubicBezTo>
                  <a:lnTo>
                    <a:pt x="2569" y="1"/>
                  </a:lnTo>
                  <a:lnTo>
                    <a:pt x="1" y="2569"/>
                  </a:lnTo>
                  <a:lnTo>
                    <a:pt x="1" y="20582"/>
                  </a:lnTo>
                  <a:cubicBezTo>
                    <a:pt x="1" y="24452"/>
                    <a:pt x="3137" y="27621"/>
                    <a:pt x="7039" y="27621"/>
                  </a:cubicBezTo>
                  <a:lnTo>
                    <a:pt x="12677" y="276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4;p18">
              <a:extLst>
                <a:ext uri="{FF2B5EF4-FFF2-40B4-BE49-F238E27FC236}">
                  <a16:creationId xmlns:a16="http://schemas.microsoft.com/office/drawing/2014/main" id="{13A941B6-DE21-582B-92B5-46375DD38989}"/>
                </a:ext>
              </a:extLst>
            </p:cNvPr>
            <p:cNvSpPr/>
            <p:nvPr/>
          </p:nvSpPr>
          <p:spPr>
            <a:xfrm>
              <a:off x="1096716" y="1600795"/>
              <a:ext cx="320966" cy="221077"/>
            </a:xfrm>
            <a:custGeom>
              <a:avLst/>
              <a:gdLst/>
              <a:ahLst/>
              <a:cxnLst/>
              <a:rect l="l" t="t" r="r" b="b"/>
              <a:pathLst>
                <a:path w="26686" h="18381" extrusionOk="0">
                  <a:moveTo>
                    <a:pt x="26686" y="14745"/>
                  </a:moveTo>
                  <a:lnTo>
                    <a:pt x="13977" y="2069"/>
                  </a:lnTo>
                  <a:cubicBezTo>
                    <a:pt x="12642" y="735"/>
                    <a:pt x="10874" y="1"/>
                    <a:pt x="9006" y="1"/>
                  </a:cubicBezTo>
                  <a:cubicBezTo>
                    <a:pt x="7105" y="1"/>
                    <a:pt x="5337" y="735"/>
                    <a:pt x="4003" y="2069"/>
                  </a:cubicBezTo>
                  <a:lnTo>
                    <a:pt x="0" y="6072"/>
                  </a:lnTo>
                  <a:lnTo>
                    <a:pt x="3636" y="6072"/>
                  </a:lnTo>
                  <a:lnTo>
                    <a:pt x="5804" y="3870"/>
                  </a:lnTo>
                  <a:cubicBezTo>
                    <a:pt x="6671" y="3036"/>
                    <a:pt x="7806" y="2569"/>
                    <a:pt x="9006" y="2569"/>
                  </a:cubicBezTo>
                  <a:cubicBezTo>
                    <a:pt x="10174" y="2569"/>
                    <a:pt x="11308" y="3036"/>
                    <a:pt x="12175" y="3870"/>
                  </a:cubicBezTo>
                  <a:lnTo>
                    <a:pt x="26686" y="183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5;p18">
              <a:extLst>
                <a:ext uri="{FF2B5EF4-FFF2-40B4-BE49-F238E27FC236}">
                  <a16:creationId xmlns:a16="http://schemas.microsoft.com/office/drawing/2014/main" id="{CE6F4223-C7E4-0EF4-EC3B-2AB204020B6F}"/>
                </a:ext>
              </a:extLst>
            </p:cNvPr>
            <p:cNvSpPr/>
            <p:nvPr/>
          </p:nvSpPr>
          <p:spPr>
            <a:xfrm>
              <a:off x="1434960" y="1795803"/>
              <a:ext cx="12" cy="43744"/>
            </a:xfrm>
            <a:custGeom>
              <a:avLst/>
              <a:gdLst/>
              <a:ahLst/>
              <a:cxnLst/>
              <a:rect l="l" t="t" r="r" b="b"/>
              <a:pathLst>
                <a:path w="1" h="3637" extrusionOk="0">
                  <a:moveTo>
                    <a:pt x="0" y="0"/>
                  </a:moveTo>
                  <a:lnTo>
                    <a:pt x="0" y="3636"/>
                  </a:lnTo>
                  <a:lnTo>
                    <a:pt x="0" y="363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6;p18">
              <a:extLst>
                <a:ext uri="{FF2B5EF4-FFF2-40B4-BE49-F238E27FC236}">
                  <a16:creationId xmlns:a16="http://schemas.microsoft.com/office/drawing/2014/main" id="{381C7BFE-BB32-A8B5-2FC9-84D7C9347D35}"/>
                </a:ext>
              </a:extLst>
            </p:cNvPr>
            <p:cNvSpPr/>
            <p:nvPr/>
          </p:nvSpPr>
          <p:spPr>
            <a:xfrm>
              <a:off x="862388" y="1721971"/>
              <a:ext cx="229497" cy="320978"/>
            </a:xfrm>
            <a:custGeom>
              <a:avLst/>
              <a:gdLst/>
              <a:ahLst/>
              <a:cxnLst/>
              <a:rect l="l" t="t" r="r" b="b"/>
              <a:pathLst>
                <a:path w="19081" h="26687" extrusionOk="0">
                  <a:moveTo>
                    <a:pt x="4570" y="14511"/>
                  </a:moveTo>
                  <a:lnTo>
                    <a:pt x="19081" y="1"/>
                  </a:lnTo>
                  <a:lnTo>
                    <a:pt x="15478" y="1"/>
                  </a:lnTo>
                  <a:lnTo>
                    <a:pt x="2769" y="12710"/>
                  </a:lnTo>
                  <a:cubicBezTo>
                    <a:pt x="0" y="15445"/>
                    <a:pt x="0" y="19915"/>
                    <a:pt x="2769" y="22684"/>
                  </a:cubicBezTo>
                  <a:lnTo>
                    <a:pt x="6772" y="26686"/>
                  </a:lnTo>
                  <a:lnTo>
                    <a:pt x="6772" y="23051"/>
                  </a:lnTo>
                  <a:lnTo>
                    <a:pt x="4570" y="20882"/>
                  </a:lnTo>
                  <a:cubicBezTo>
                    <a:pt x="2836" y="19114"/>
                    <a:pt x="2836" y="16279"/>
                    <a:pt x="4570" y="145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7;p18">
              <a:extLst>
                <a:ext uri="{FF2B5EF4-FFF2-40B4-BE49-F238E27FC236}">
                  <a16:creationId xmlns:a16="http://schemas.microsoft.com/office/drawing/2014/main" id="{A72868F4-E61E-88BA-5221-071C74542C16}"/>
                </a:ext>
              </a:extLst>
            </p:cNvPr>
            <p:cNvSpPr/>
            <p:nvPr/>
          </p:nvSpPr>
          <p:spPr>
            <a:xfrm>
              <a:off x="974735" y="2030132"/>
              <a:ext cx="12" cy="43732"/>
            </a:xfrm>
            <a:custGeom>
              <a:avLst/>
              <a:gdLst/>
              <a:ahLst/>
              <a:cxnLst/>
              <a:rect l="l" t="t" r="r" b="b"/>
              <a:pathLst>
                <a:path w="1" h="3636" extrusionOk="0">
                  <a:moveTo>
                    <a:pt x="0" y="0"/>
                  </a:moveTo>
                  <a:lnTo>
                    <a:pt x="0" y="0"/>
                  </a:lnTo>
                  <a:lnTo>
                    <a:pt x="0" y="3636"/>
                  </a:lnTo>
                  <a:lnTo>
                    <a:pt x="0" y="36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8;p18">
              <a:extLst>
                <a:ext uri="{FF2B5EF4-FFF2-40B4-BE49-F238E27FC236}">
                  <a16:creationId xmlns:a16="http://schemas.microsoft.com/office/drawing/2014/main" id="{918DD0C7-8DA1-9F4C-3FDF-1AF81B76CAA0}"/>
                </a:ext>
              </a:extLst>
            </p:cNvPr>
            <p:cNvSpPr/>
            <p:nvPr/>
          </p:nvSpPr>
          <p:spPr>
            <a:xfrm>
              <a:off x="991984" y="2047777"/>
              <a:ext cx="320978" cy="221077"/>
            </a:xfrm>
            <a:custGeom>
              <a:avLst/>
              <a:gdLst/>
              <a:ahLst/>
              <a:cxnLst/>
              <a:rect l="l" t="t" r="r" b="b"/>
              <a:pathLst>
                <a:path w="26687" h="18381" extrusionOk="0">
                  <a:moveTo>
                    <a:pt x="23051" y="12310"/>
                  </a:moveTo>
                  <a:lnTo>
                    <a:pt x="20882" y="14511"/>
                  </a:lnTo>
                  <a:cubicBezTo>
                    <a:pt x="20015" y="15345"/>
                    <a:pt x="18914" y="15812"/>
                    <a:pt x="17713" y="15812"/>
                  </a:cubicBezTo>
                  <a:cubicBezTo>
                    <a:pt x="16513" y="15812"/>
                    <a:pt x="15378" y="15345"/>
                    <a:pt x="14511" y="14511"/>
                  </a:cubicBezTo>
                  <a:lnTo>
                    <a:pt x="1" y="1"/>
                  </a:lnTo>
                  <a:lnTo>
                    <a:pt x="1" y="3603"/>
                  </a:lnTo>
                  <a:lnTo>
                    <a:pt x="12710" y="16312"/>
                  </a:lnTo>
                  <a:cubicBezTo>
                    <a:pt x="14044" y="17647"/>
                    <a:pt x="15812" y="18381"/>
                    <a:pt x="17713" y="18381"/>
                  </a:cubicBezTo>
                  <a:cubicBezTo>
                    <a:pt x="19581" y="18381"/>
                    <a:pt x="21349" y="17647"/>
                    <a:pt x="22684" y="16312"/>
                  </a:cubicBezTo>
                  <a:lnTo>
                    <a:pt x="26687" y="12310"/>
                  </a:lnTo>
                  <a:lnTo>
                    <a:pt x="23051" y="12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9;p18">
              <a:extLst>
                <a:ext uri="{FF2B5EF4-FFF2-40B4-BE49-F238E27FC236}">
                  <a16:creationId xmlns:a16="http://schemas.microsoft.com/office/drawing/2014/main" id="{87E0B642-4498-E3F5-1350-30649480B4AA}"/>
                </a:ext>
              </a:extLst>
            </p:cNvPr>
            <p:cNvSpPr/>
            <p:nvPr/>
          </p:nvSpPr>
          <p:spPr>
            <a:xfrm>
              <a:off x="1316996" y="1826692"/>
              <a:ext cx="221871" cy="321387"/>
            </a:xfrm>
            <a:custGeom>
              <a:avLst/>
              <a:gdLst/>
              <a:ahLst/>
              <a:cxnLst/>
              <a:rect l="l" t="t" r="r" b="b"/>
              <a:pathLst>
                <a:path w="18447" h="26721" extrusionOk="0">
                  <a:moveTo>
                    <a:pt x="16378" y="4004"/>
                  </a:moveTo>
                  <a:lnTo>
                    <a:pt x="12376" y="1"/>
                  </a:lnTo>
                  <a:lnTo>
                    <a:pt x="12376" y="3637"/>
                  </a:lnTo>
                  <a:lnTo>
                    <a:pt x="14577" y="5805"/>
                  </a:lnTo>
                  <a:cubicBezTo>
                    <a:pt x="15411" y="6672"/>
                    <a:pt x="15878" y="7773"/>
                    <a:pt x="15878" y="8974"/>
                  </a:cubicBezTo>
                  <a:cubicBezTo>
                    <a:pt x="15878" y="10175"/>
                    <a:pt x="15411" y="11309"/>
                    <a:pt x="14577" y="12176"/>
                  </a:cubicBezTo>
                  <a:lnTo>
                    <a:pt x="0" y="26720"/>
                  </a:lnTo>
                  <a:lnTo>
                    <a:pt x="3636" y="26720"/>
                  </a:lnTo>
                  <a:lnTo>
                    <a:pt x="16378" y="13978"/>
                  </a:lnTo>
                  <a:cubicBezTo>
                    <a:pt x="17713" y="12643"/>
                    <a:pt x="18447" y="10875"/>
                    <a:pt x="18447" y="9007"/>
                  </a:cubicBezTo>
                  <a:cubicBezTo>
                    <a:pt x="18447" y="7106"/>
                    <a:pt x="17713" y="5338"/>
                    <a:pt x="16378" y="400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10;p18">
              <a:extLst>
                <a:ext uri="{FF2B5EF4-FFF2-40B4-BE49-F238E27FC236}">
                  <a16:creationId xmlns:a16="http://schemas.microsoft.com/office/drawing/2014/main" id="{EA930D1B-F8EF-642C-9513-C0B31D645F1B}"/>
                </a:ext>
              </a:extLst>
            </p:cNvPr>
            <p:cNvSpPr/>
            <p:nvPr/>
          </p:nvSpPr>
          <p:spPr>
            <a:xfrm>
              <a:off x="1122386" y="1824695"/>
              <a:ext cx="164909" cy="323383"/>
            </a:xfrm>
            <a:custGeom>
              <a:avLst/>
              <a:gdLst/>
              <a:ahLst/>
              <a:cxnLst/>
              <a:rect l="l" t="t" r="r" b="b"/>
              <a:pathLst>
                <a:path w="13711" h="26887" extrusionOk="0">
                  <a:moveTo>
                    <a:pt x="7473" y="367"/>
                  </a:moveTo>
                  <a:lnTo>
                    <a:pt x="6872" y="0"/>
                  </a:lnTo>
                  <a:lnTo>
                    <a:pt x="6239" y="367"/>
                  </a:lnTo>
                  <a:cubicBezTo>
                    <a:pt x="5972" y="534"/>
                    <a:pt x="1" y="4170"/>
                    <a:pt x="1" y="13643"/>
                  </a:cubicBezTo>
                  <a:lnTo>
                    <a:pt x="1" y="26886"/>
                  </a:lnTo>
                  <a:lnTo>
                    <a:pt x="2469" y="26886"/>
                  </a:lnTo>
                  <a:lnTo>
                    <a:pt x="2469" y="13643"/>
                  </a:lnTo>
                  <a:cubicBezTo>
                    <a:pt x="2469" y="7272"/>
                    <a:pt x="5505" y="4070"/>
                    <a:pt x="6839" y="2936"/>
                  </a:cubicBezTo>
                  <a:cubicBezTo>
                    <a:pt x="8207" y="4070"/>
                    <a:pt x="11242" y="7272"/>
                    <a:pt x="11242" y="13643"/>
                  </a:cubicBezTo>
                  <a:lnTo>
                    <a:pt x="11242" y="26886"/>
                  </a:lnTo>
                  <a:lnTo>
                    <a:pt x="13711" y="26886"/>
                  </a:lnTo>
                  <a:lnTo>
                    <a:pt x="13711" y="13643"/>
                  </a:lnTo>
                  <a:cubicBezTo>
                    <a:pt x="13711" y="4170"/>
                    <a:pt x="7740" y="534"/>
                    <a:pt x="7473" y="3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11;p18">
              <a:extLst>
                <a:ext uri="{FF2B5EF4-FFF2-40B4-BE49-F238E27FC236}">
                  <a16:creationId xmlns:a16="http://schemas.microsoft.com/office/drawing/2014/main" id="{767E1B5C-E893-2677-2D2B-994FD45DE89F}"/>
                </a:ext>
              </a:extLst>
            </p:cNvPr>
            <p:cNvSpPr/>
            <p:nvPr/>
          </p:nvSpPr>
          <p:spPr>
            <a:xfrm>
              <a:off x="983564" y="1929813"/>
              <a:ext cx="121971" cy="207438"/>
            </a:xfrm>
            <a:custGeom>
              <a:avLst/>
              <a:gdLst/>
              <a:ahLst/>
              <a:cxnLst/>
              <a:rect l="l" t="t" r="r" b="b"/>
              <a:pathLst>
                <a:path w="10141" h="17247" extrusionOk="0">
                  <a:moveTo>
                    <a:pt x="2302" y="9407"/>
                  </a:moveTo>
                  <a:lnTo>
                    <a:pt x="2302" y="8840"/>
                  </a:lnTo>
                  <a:cubicBezTo>
                    <a:pt x="2302" y="5438"/>
                    <a:pt x="4070" y="3603"/>
                    <a:pt x="5004" y="2869"/>
                  </a:cubicBezTo>
                  <a:cubicBezTo>
                    <a:pt x="5938" y="3603"/>
                    <a:pt x="7672" y="5438"/>
                    <a:pt x="7672" y="8840"/>
                  </a:cubicBezTo>
                  <a:lnTo>
                    <a:pt x="7672" y="14778"/>
                  </a:lnTo>
                  <a:lnTo>
                    <a:pt x="10141" y="17246"/>
                  </a:lnTo>
                  <a:lnTo>
                    <a:pt x="10141" y="8840"/>
                  </a:lnTo>
                  <a:cubicBezTo>
                    <a:pt x="10141" y="2769"/>
                    <a:pt x="5738" y="401"/>
                    <a:pt x="5571" y="301"/>
                  </a:cubicBezTo>
                  <a:lnTo>
                    <a:pt x="5004" y="1"/>
                  </a:lnTo>
                  <a:lnTo>
                    <a:pt x="4437" y="301"/>
                  </a:lnTo>
                  <a:cubicBezTo>
                    <a:pt x="4270" y="368"/>
                    <a:pt x="701" y="2302"/>
                    <a:pt x="0" y="70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12;p18">
              <a:extLst>
                <a:ext uri="{FF2B5EF4-FFF2-40B4-BE49-F238E27FC236}">
                  <a16:creationId xmlns:a16="http://schemas.microsoft.com/office/drawing/2014/main" id="{7216560B-CD12-CB97-CA78-C6D21DE38984}"/>
                </a:ext>
              </a:extLst>
            </p:cNvPr>
            <p:cNvSpPr/>
            <p:nvPr/>
          </p:nvSpPr>
          <p:spPr>
            <a:xfrm>
              <a:off x="1304150" y="1929813"/>
              <a:ext cx="121983" cy="207438"/>
            </a:xfrm>
            <a:custGeom>
              <a:avLst/>
              <a:gdLst/>
              <a:ahLst/>
              <a:cxnLst/>
              <a:rect l="l" t="t" r="r" b="b"/>
              <a:pathLst>
                <a:path w="10142" h="17247" extrusionOk="0">
                  <a:moveTo>
                    <a:pt x="2469" y="14778"/>
                  </a:moveTo>
                  <a:lnTo>
                    <a:pt x="2469" y="8840"/>
                  </a:lnTo>
                  <a:cubicBezTo>
                    <a:pt x="2469" y="5438"/>
                    <a:pt x="4204" y="3603"/>
                    <a:pt x="5138" y="2869"/>
                  </a:cubicBezTo>
                  <a:cubicBezTo>
                    <a:pt x="6072" y="3603"/>
                    <a:pt x="7840" y="5438"/>
                    <a:pt x="7840" y="8840"/>
                  </a:cubicBezTo>
                  <a:lnTo>
                    <a:pt x="7840" y="9407"/>
                  </a:lnTo>
                  <a:lnTo>
                    <a:pt x="10141" y="7106"/>
                  </a:lnTo>
                  <a:cubicBezTo>
                    <a:pt x="9441" y="2302"/>
                    <a:pt x="5872" y="401"/>
                    <a:pt x="5705" y="301"/>
                  </a:cubicBezTo>
                  <a:lnTo>
                    <a:pt x="5138" y="1"/>
                  </a:lnTo>
                  <a:lnTo>
                    <a:pt x="4571" y="301"/>
                  </a:lnTo>
                  <a:cubicBezTo>
                    <a:pt x="4404" y="401"/>
                    <a:pt x="1" y="2769"/>
                    <a:pt x="1" y="8874"/>
                  </a:cubicBezTo>
                  <a:lnTo>
                    <a:pt x="1" y="172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13;p18">
              <a:extLst>
                <a:ext uri="{FF2B5EF4-FFF2-40B4-BE49-F238E27FC236}">
                  <a16:creationId xmlns:a16="http://schemas.microsoft.com/office/drawing/2014/main" id="{188B9DB8-93B4-E1BD-CA74-9F05E9B64CF6}"/>
                </a:ext>
              </a:extLst>
            </p:cNvPr>
            <p:cNvSpPr/>
            <p:nvPr/>
          </p:nvSpPr>
          <p:spPr>
            <a:xfrm>
              <a:off x="1157701" y="1721971"/>
              <a:ext cx="94296" cy="94705"/>
            </a:xfrm>
            <a:custGeom>
              <a:avLst/>
              <a:gdLst/>
              <a:ahLst/>
              <a:cxnLst/>
              <a:rect l="l" t="t" r="r" b="b"/>
              <a:pathLst>
                <a:path w="7840" h="7874" extrusionOk="0">
                  <a:moveTo>
                    <a:pt x="6705" y="2769"/>
                  </a:moveTo>
                  <a:lnTo>
                    <a:pt x="6705" y="1168"/>
                  </a:lnTo>
                  <a:lnTo>
                    <a:pt x="5071" y="1168"/>
                  </a:lnTo>
                  <a:lnTo>
                    <a:pt x="3936" y="1"/>
                  </a:lnTo>
                  <a:lnTo>
                    <a:pt x="2769" y="1168"/>
                  </a:lnTo>
                  <a:lnTo>
                    <a:pt x="1134" y="1168"/>
                  </a:lnTo>
                  <a:lnTo>
                    <a:pt x="1134" y="2769"/>
                  </a:lnTo>
                  <a:lnTo>
                    <a:pt x="0" y="3937"/>
                  </a:lnTo>
                  <a:lnTo>
                    <a:pt x="1134" y="5071"/>
                  </a:lnTo>
                  <a:lnTo>
                    <a:pt x="1134" y="6706"/>
                  </a:lnTo>
                  <a:lnTo>
                    <a:pt x="2769" y="6706"/>
                  </a:lnTo>
                  <a:lnTo>
                    <a:pt x="3936" y="7873"/>
                  </a:lnTo>
                  <a:lnTo>
                    <a:pt x="5071" y="6706"/>
                  </a:lnTo>
                  <a:lnTo>
                    <a:pt x="6705" y="6706"/>
                  </a:lnTo>
                  <a:lnTo>
                    <a:pt x="6705" y="5071"/>
                  </a:lnTo>
                  <a:lnTo>
                    <a:pt x="7839" y="3937"/>
                  </a:lnTo>
                  <a:close/>
                  <a:moveTo>
                    <a:pt x="5371" y="4537"/>
                  </a:moveTo>
                  <a:lnTo>
                    <a:pt x="5371" y="5371"/>
                  </a:lnTo>
                  <a:lnTo>
                    <a:pt x="4537" y="5371"/>
                  </a:lnTo>
                  <a:lnTo>
                    <a:pt x="3936" y="5972"/>
                  </a:lnTo>
                  <a:lnTo>
                    <a:pt x="3336" y="5371"/>
                  </a:lnTo>
                  <a:lnTo>
                    <a:pt x="2469" y="5371"/>
                  </a:lnTo>
                  <a:lnTo>
                    <a:pt x="2469" y="4537"/>
                  </a:lnTo>
                  <a:lnTo>
                    <a:pt x="1868" y="3937"/>
                  </a:lnTo>
                  <a:lnTo>
                    <a:pt x="2469" y="3336"/>
                  </a:lnTo>
                  <a:lnTo>
                    <a:pt x="2469" y="2469"/>
                  </a:lnTo>
                  <a:lnTo>
                    <a:pt x="3336" y="2469"/>
                  </a:lnTo>
                  <a:lnTo>
                    <a:pt x="3936" y="1869"/>
                  </a:lnTo>
                  <a:lnTo>
                    <a:pt x="4537" y="2469"/>
                  </a:lnTo>
                  <a:lnTo>
                    <a:pt x="5371" y="2469"/>
                  </a:lnTo>
                  <a:lnTo>
                    <a:pt x="5371" y="3336"/>
                  </a:lnTo>
                  <a:lnTo>
                    <a:pt x="5971" y="39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14;p18">
              <a:extLst>
                <a:ext uri="{FF2B5EF4-FFF2-40B4-BE49-F238E27FC236}">
                  <a16:creationId xmlns:a16="http://schemas.microsoft.com/office/drawing/2014/main" id="{9325D4C1-51A7-A168-B838-6070AF9D5DA0}"/>
                </a:ext>
              </a:extLst>
            </p:cNvPr>
            <p:cNvSpPr/>
            <p:nvPr/>
          </p:nvSpPr>
          <p:spPr>
            <a:xfrm>
              <a:off x="997204" y="1816672"/>
              <a:ext cx="94693" cy="94284"/>
            </a:xfrm>
            <a:custGeom>
              <a:avLst/>
              <a:gdLst/>
              <a:ahLst/>
              <a:cxnLst/>
              <a:rect l="l" t="t" r="r" b="b"/>
              <a:pathLst>
                <a:path w="7873" h="7839" extrusionOk="0">
                  <a:moveTo>
                    <a:pt x="6705" y="2769"/>
                  </a:moveTo>
                  <a:lnTo>
                    <a:pt x="6705" y="1134"/>
                  </a:lnTo>
                  <a:lnTo>
                    <a:pt x="5071" y="1134"/>
                  </a:lnTo>
                  <a:lnTo>
                    <a:pt x="3937" y="0"/>
                  </a:lnTo>
                  <a:lnTo>
                    <a:pt x="2769" y="1134"/>
                  </a:lnTo>
                  <a:lnTo>
                    <a:pt x="1135" y="1134"/>
                  </a:lnTo>
                  <a:lnTo>
                    <a:pt x="1135" y="2769"/>
                  </a:lnTo>
                  <a:lnTo>
                    <a:pt x="0" y="3936"/>
                  </a:lnTo>
                  <a:lnTo>
                    <a:pt x="1135" y="5070"/>
                  </a:lnTo>
                  <a:lnTo>
                    <a:pt x="1135" y="6705"/>
                  </a:lnTo>
                  <a:lnTo>
                    <a:pt x="2769" y="6705"/>
                  </a:lnTo>
                  <a:lnTo>
                    <a:pt x="3937" y="7839"/>
                  </a:lnTo>
                  <a:lnTo>
                    <a:pt x="5071" y="6705"/>
                  </a:lnTo>
                  <a:lnTo>
                    <a:pt x="6705" y="6705"/>
                  </a:lnTo>
                  <a:lnTo>
                    <a:pt x="6705" y="5070"/>
                  </a:lnTo>
                  <a:lnTo>
                    <a:pt x="7873" y="3936"/>
                  </a:lnTo>
                  <a:close/>
                  <a:moveTo>
                    <a:pt x="5371" y="4537"/>
                  </a:moveTo>
                  <a:lnTo>
                    <a:pt x="5371" y="5371"/>
                  </a:lnTo>
                  <a:lnTo>
                    <a:pt x="4537" y="5371"/>
                  </a:lnTo>
                  <a:lnTo>
                    <a:pt x="3937" y="5971"/>
                  </a:lnTo>
                  <a:lnTo>
                    <a:pt x="3336" y="5371"/>
                  </a:lnTo>
                  <a:lnTo>
                    <a:pt x="2469" y="5371"/>
                  </a:lnTo>
                  <a:lnTo>
                    <a:pt x="2469" y="4537"/>
                  </a:lnTo>
                  <a:lnTo>
                    <a:pt x="1868" y="3936"/>
                  </a:lnTo>
                  <a:lnTo>
                    <a:pt x="2469" y="3336"/>
                  </a:lnTo>
                  <a:lnTo>
                    <a:pt x="2469" y="2468"/>
                  </a:lnTo>
                  <a:lnTo>
                    <a:pt x="3336" y="2468"/>
                  </a:lnTo>
                  <a:lnTo>
                    <a:pt x="3937" y="1868"/>
                  </a:lnTo>
                  <a:lnTo>
                    <a:pt x="4537" y="2468"/>
                  </a:lnTo>
                  <a:lnTo>
                    <a:pt x="5371" y="2468"/>
                  </a:lnTo>
                  <a:lnTo>
                    <a:pt x="5371" y="3336"/>
                  </a:lnTo>
                  <a:lnTo>
                    <a:pt x="5971" y="39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15;p18">
              <a:extLst>
                <a:ext uri="{FF2B5EF4-FFF2-40B4-BE49-F238E27FC236}">
                  <a16:creationId xmlns:a16="http://schemas.microsoft.com/office/drawing/2014/main" id="{F4C6D889-9AB3-D634-22D7-E254847C7228}"/>
                </a:ext>
              </a:extLst>
            </p:cNvPr>
            <p:cNvSpPr/>
            <p:nvPr/>
          </p:nvSpPr>
          <p:spPr>
            <a:xfrm>
              <a:off x="1317790" y="1816672"/>
              <a:ext cx="94705" cy="94284"/>
            </a:xfrm>
            <a:custGeom>
              <a:avLst/>
              <a:gdLst/>
              <a:ahLst/>
              <a:cxnLst/>
              <a:rect l="l" t="t" r="r" b="b"/>
              <a:pathLst>
                <a:path w="7874" h="7839" extrusionOk="0">
                  <a:moveTo>
                    <a:pt x="6739" y="2769"/>
                  </a:moveTo>
                  <a:lnTo>
                    <a:pt x="6739" y="1134"/>
                  </a:lnTo>
                  <a:lnTo>
                    <a:pt x="5104" y="1134"/>
                  </a:lnTo>
                  <a:lnTo>
                    <a:pt x="3937" y="0"/>
                  </a:lnTo>
                  <a:lnTo>
                    <a:pt x="2803" y="1134"/>
                  </a:lnTo>
                  <a:lnTo>
                    <a:pt x="1168" y="1134"/>
                  </a:lnTo>
                  <a:lnTo>
                    <a:pt x="1168" y="2769"/>
                  </a:lnTo>
                  <a:lnTo>
                    <a:pt x="1" y="3936"/>
                  </a:lnTo>
                  <a:lnTo>
                    <a:pt x="1168" y="5070"/>
                  </a:lnTo>
                  <a:lnTo>
                    <a:pt x="1168" y="6705"/>
                  </a:lnTo>
                  <a:lnTo>
                    <a:pt x="2803" y="6705"/>
                  </a:lnTo>
                  <a:lnTo>
                    <a:pt x="3937" y="7839"/>
                  </a:lnTo>
                  <a:lnTo>
                    <a:pt x="5104" y="6705"/>
                  </a:lnTo>
                  <a:lnTo>
                    <a:pt x="6739" y="6705"/>
                  </a:lnTo>
                  <a:lnTo>
                    <a:pt x="6739" y="5070"/>
                  </a:lnTo>
                  <a:lnTo>
                    <a:pt x="7873" y="3936"/>
                  </a:lnTo>
                  <a:close/>
                  <a:moveTo>
                    <a:pt x="5405" y="4537"/>
                  </a:moveTo>
                  <a:lnTo>
                    <a:pt x="5405" y="5371"/>
                  </a:lnTo>
                  <a:lnTo>
                    <a:pt x="4537" y="5371"/>
                  </a:lnTo>
                  <a:lnTo>
                    <a:pt x="3937" y="5971"/>
                  </a:lnTo>
                  <a:lnTo>
                    <a:pt x="3337" y="5371"/>
                  </a:lnTo>
                  <a:lnTo>
                    <a:pt x="2503" y="5371"/>
                  </a:lnTo>
                  <a:lnTo>
                    <a:pt x="2503" y="4537"/>
                  </a:lnTo>
                  <a:lnTo>
                    <a:pt x="1902" y="3936"/>
                  </a:lnTo>
                  <a:lnTo>
                    <a:pt x="2503" y="3336"/>
                  </a:lnTo>
                  <a:lnTo>
                    <a:pt x="2503" y="2468"/>
                  </a:lnTo>
                  <a:lnTo>
                    <a:pt x="3337" y="2468"/>
                  </a:lnTo>
                  <a:lnTo>
                    <a:pt x="3937" y="1868"/>
                  </a:lnTo>
                  <a:lnTo>
                    <a:pt x="4537" y="2468"/>
                  </a:lnTo>
                  <a:lnTo>
                    <a:pt x="5405" y="2468"/>
                  </a:lnTo>
                  <a:lnTo>
                    <a:pt x="5405" y="3336"/>
                  </a:lnTo>
                  <a:lnTo>
                    <a:pt x="6005" y="39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216;p18">
            <a:extLst>
              <a:ext uri="{FF2B5EF4-FFF2-40B4-BE49-F238E27FC236}">
                <a16:creationId xmlns:a16="http://schemas.microsoft.com/office/drawing/2014/main" id="{2AC5B88A-A2C6-07AE-0F01-1089517B736F}"/>
              </a:ext>
            </a:extLst>
          </p:cNvPr>
          <p:cNvGrpSpPr/>
          <p:nvPr/>
        </p:nvGrpSpPr>
        <p:grpSpPr>
          <a:xfrm>
            <a:off x="1497999" y="4745202"/>
            <a:ext cx="406720" cy="358554"/>
            <a:chOff x="4334100" y="814350"/>
            <a:chExt cx="1429375" cy="1260100"/>
          </a:xfrm>
          <a:solidFill>
            <a:srgbClr val="0D7E85"/>
          </a:solidFill>
        </p:grpSpPr>
        <p:sp>
          <p:nvSpPr>
            <p:cNvPr id="145" name="Google Shape;217;p18">
              <a:extLst>
                <a:ext uri="{FF2B5EF4-FFF2-40B4-BE49-F238E27FC236}">
                  <a16:creationId xmlns:a16="http://schemas.microsoft.com/office/drawing/2014/main" id="{22E4856F-A61A-CA09-5AA8-EAE53DEE4F1F}"/>
                </a:ext>
              </a:extLst>
            </p:cNvPr>
            <p:cNvSpPr/>
            <p:nvPr/>
          </p:nvSpPr>
          <p:spPr>
            <a:xfrm>
              <a:off x="4334100" y="1040350"/>
              <a:ext cx="1429375" cy="1034100"/>
            </a:xfrm>
            <a:custGeom>
              <a:avLst/>
              <a:gdLst/>
              <a:ahLst/>
              <a:cxnLst/>
              <a:rect l="l" t="t" r="r" b="b"/>
              <a:pathLst>
                <a:path w="57175" h="41364" extrusionOk="0">
                  <a:moveTo>
                    <a:pt x="51437" y="41364"/>
                  </a:moveTo>
                  <a:lnTo>
                    <a:pt x="36994" y="41364"/>
                  </a:lnTo>
                  <a:cubicBezTo>
                    <a:pt x="36126" y="41364"/>
                    <a:pt x="35426" y="40663"/>
                    <a:pt x="35426" y="39829"/>
                  </a:cubicBezTo>
                  <a:lnTo>
                    <a:pt x="35426" y="13844"/>
                  </a:lnTo>
                  <a:cubicBezTo>
                    <a:pt x="35426" y="13010"/>
                    <a:pt x="35259" y="8607"/>
                    <a:pt x="31756" y="7139"/>
                  </a:cubicBezTo>
                  <a:cubicBezTo>
                    <a:pt x="30355" y="6539"/>
                    <a:pt x="29321" y="5771"/>
                    <a:pt x="28588" y="4971"/>
                  </a:cubicBezTo>
                  <a:cubicBezTo>
                    <a:pt x="27854" y="5771"/>
                    <a:pt x="26853" y="6539"/>
                    <a:pt x="25452" y="7139"/>
                  </a:cubicBezTo>
                  <a:cubicBezTo>
                    <a:pt x="21916" y="8607"/>
                    <a:pt x="21749" y="12977"/>
                    <a:pt x="21749" y="13844"/>
                  </a:cubicBezTo>
                  <a:lnTo>
                    <a:pt x="21749" y="39829"/>
                  </a:lnTo>
                  <a:cubicBezTo>
                    <a:pt x="21749" y="40663"/>
                    <a:pt x="21049" y="41364"/>
                    <a:pt x="20182" y="41364"/>
                  </a:cubicBezTo>
                  <a:lnTo>
                    <a:pt x="5738" y="41364"/>
                  </a:lnTo>
                  <a:cubicBezTo>
                    <a:pt x="4871" y="41364"/>
                    <a:pt x="4170" y="40663"/>
                    <a:pt x="4170" y="39829"/>
                  </a:cubicBezTo>
                  <a:lnTo>
                    <a:pt x="4170" y="23284"/>
                  </a:lnTo>
                  <a:lnTo>
                    <a:pt x="1568" y="23284"/>
                  </a:lnTo>
                  <a:cubicBezTo>
                    <a:pt x="701" y="23284"/>
                    <a:pt x="0" y="22550"/>
                    <a:pt x="0" y="21716"/>
                  </a:cubicBezTo>
                  <a:lnTo>
                    <a:pt x="0" y="14878"/>
                  </a:lnTo>
                  <a:cubicBezTo>
                    <a:pt x="0" y="14044"/>
                    <a:pt x="701" y="13310"/>
                    <a:pt x="1568" y="13310"/>
                  </a:cubicBezTo>
                  <a:lnTo>
                    <a:pt x="10041" y="13310"/>
                  </a:lnTo>
                  <a:cubicBezTo>
                    <a:pt x="10908" y="13310"/>
                    <a:pt x="11609" y="14044"/>
                    <a:pt x="11609" y="14878"/>
                  </a:cubicBezTo>
                  <a:lnTo>
                    <a:pt x="11609" y="35226"/>
                  </a:lnTo>
                  <a:cubicBezTo>
                    <a:pt x="11609" y="36093"/>
                    <a:pt x="10908" y="36794"/>
                    <a:pt x="10041" y="36794"/>
                  </a:cubicBezTo>
                  <a:cubicBezTo>
                    <a:pt x="9174" y="36794"/>
                    <a:pt x="8473" y="36093"/>
                    <a:pt x="8473" y="35226"/>
                  </a:cubicBezTo>
                  <a:lnTo>
                    <a:pt x="8473" y="16446"/>
                  </a:lnTo>
                  <a:lnTo>
                    <a:pt x="3136" y="16446"/>
                  </a:lnTo>
                  <a:lnTo>
                    <a:pt x="3136" y="20148"/>
                  </a:lnTo>
                  <a:lnTo>
                    <a:pt x="5738" y="20148"/>
                  </a:lnTo>
                  <a:cubicBezTo>
                    <a:pt x="6605" y="20148"/>
                    <a:pt x="7306" y="20849"/>
                    <a:pt x="7306" y="21716"/>
                  </a:cubicBezTo>
                  <a:lnTo>
                    <a:pt x="7306" y="38261"/>
                  </a:lnTo>
                  <a:lnTo>
                    <a:pt x="18614" y="38261"/>
                  </a:lnTo>
                  <a:lnTo>
                    <a:pt x="18614" y="13844"/>
                  </a:lnTo>
                  <a:cubicBezTo>
                    <a:pt x="18614" y="10341"/>
                    <a:pt x="20081" y="6005"/>
                    <a:pt x="24218" y="4270"/>
                  </a:cubicBezTo>
                  <a:cubicBezTo>
                    <a:pt x="26753" y="3203"/>
                    <a:pt x="28588" y="1"/>
                    <a:pt x="28588" y="1"/>
                  </a:cubicBezTo>
                  <a:cubicBezTo>
                    <a:pt x="28588" y="1"/>
                    <a:pt x="30422" y="3203"/>
                    <a:pt x="32957" y="4270"/>
                  </a:cubicBezTo>
                  <a:cubicBezTo>
                    <a:pt x="37094" y="6005"/>
                    <a:pt x="38561" y="10341"/>
                    <a:pt x="38561" y="13844"/>
                  </a:cubicBezTo>
                  <a:lnTo>
                    <a:pt x="38561" y="38261"/>
                  </a:lnTo>
                  <a:lnTo>
                    <a:pt x="49869" y="38261"/>
                  </a:lnTo>
                  <a:lnTo>
                    <a:pt x="49869" y="21716"/>
                  </a:lnTo>
                  <a:cubicBezTo>
                    <a:pt x="49869" y="20849"/>
                    <a:pt x="50570" y="20148"/>
                    <a:pt x="51437" y="20148"/>
                  </a:cubicBezTo>
                  <a:lnTo>
                    <a:pt x="54039" y="20148"/>
                  </a:lnTo>
                  <a:lnTo>
                    <a:pt x="54039" y="16446"/>
                  </a:lnTo>
                  <a:lnTo>
                    <a:pt x="48702" y="16446"/>
                  </a:lnTo>
                  <a:lnTo>
                    <a:pt x="48702" y="35226"/>
                  </a:lnTo>
                  <a:cubicBezTo>
                    <a:pt x="48702" y="36093"/>
                    <a:pt x="48001" y="36794"/>
                    <a:pt x="47134" y="36794"/>
                  </a:cubicBezTo>
                  <a:cubicBezTo>
                    <a:pt x="46267" y="36794"/>
                    <a:pt x="45566" y="36093"/>
                    <a:pt x="45566" y="35226"/>
                  </a:cubicBezTo>
                  <a:lnTo>
                    <a:pt x="45566" y="14878"/>
                  </a:lnTo>
                  <a:cubicBezTo>
                    <a:pt x="45566" y="14044"/>
                    <a:pt x="46267" y="13310"/>
                    <a:pt x="47134" y="13310"/>
                  </a:cubicBezTo>
                  <a:lnTo>
                    <a:pt x="55607" y="13310"/>
                  </a:lnTo>
                  <a:cubicBezTo>
                    <a:pt x="56474" y="13310"/>
                    <a:pt x="57175" y="14044"/>
                    <a:pt x="57175" y="14878"/>
                  </a:cubicBezTo>
                  <a:lnTo>
                    <a:pt x="57175" y="21716"/>
                  </a:lnTo>
                  <a:cubicBezTo>
                    <a:pt x="57175" y="22550"/>
                    <a:pt x="56474" y="23284"/>
                    <a:pt x="55607" y="23284"/>
                  </a:cubicBezTo>
                  <a:lnTo>
                    <a:pt x="53005" y="23284"/>
                  </a:lnTo>
                  <a:lnTo>
                    <a:pt x="53005" y="39829"/>
                  </a:lnTo>
                  <a:cubicBezTo>
                    <a:pt x="53005" y="40663"/>
                    <a:pt x="52304" y="41364"/>
                    <a:pt x="51437" y="413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18;p18">
              <a:extLst>
                <a:ext uri="{FF2B5EF4-FFF2-40B4-BE49-F238E27FC236}">
                  <a16:creationId xmlns:a16="http://schemas.microsoft.com/office/drawing/2014/main" id="{F8B56236-FF18-38C4-9D1E-91E8BEE371F4}"/>
                </a:ext>
              </a:extLst>
            </p:cNvPr>
            <p:cNvSpPr/>
            <p:nvPr/>
          </p:nvSpPr>
          <p:spPr>
            <a:xfrm>
              <a:off x="4658500" y="1408950"/>
              <a:ext cx="118450" cy="550425"/>
            </a:xfrm>
            <a:custGeom>
              <a:avLst/>
              <a:gdLst/>
              <a:ahLst/>
              <a:cxnLst/>
              <a:rect l="l" t="t" r="r" b="b"/>
              <a:pathLst>
                <a:path w="4738" h="22017" extrusionOk="0">
                  <a:moveTo>
                    <a:pt x="1535" y="22016"/>
                  </a:moveTo>
                  <a:cubicBezTo>
                    <a:pt x="2402" y="22016"/>
                    <a:pt x="3103" y="21316"/>
                    <a:pt x="3103" y="20482"/>
                  </a:cubicBezTo>
                  <a:lnTo>
                    <a:pt x="3103" y="6205"/>
                  </a:lnTo>
                  <a:cubicBezTo>
                    <a:pt x="3103" y="5705"/>
                    <a:pt x="3236" y="4170"/>
                    <a:pt x="4737" y="3403"/>
                  </a:cubicBezTo>
                  <a:lnTo>
                    <a:pt x="4737" y="1"/>
                  </a:lnTo>
                  <a:cubicBezTo>
                    <a:pt x="4604" y="101"/>
                    <a:pt x="4404" y="167"/>
                    <a:pt x="4170" y="234"/>
                  </a:cubicBezTo>
                  <a:cubicBezTo>
                    <a:pt x="1068" y="1301"/>
                    <a:pt x="0" y="4103"/>
                    <a:pt x="0" y="6205"/>
                  </a:cubicBezTo>
                  <a:lnTo>
                    <a:pt x="0" y="20482"/>
                  </a:lnTo>
                  <a:cubicBezTo>
                    <a:pt x="0" y="21316"/>
                    <a:pt x="701" y="22016"/>
                    <a:pt x="1535" y="220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19;p18">
              <a:extLst>
                <a:ext uri="{FF2B5EF4-FFF2-40B4-BE49-F238E27FC236}">
                  <a16:creationId xmlns:a16="http://schemas.microsoft.com/office/drawing/2014/main" id="{13605734-0E90-98B8-5F79-DE2BEBDCC652}"/>
                </a:ext>
              </a:extLst>
            </p:cNvPr>
            <p:cNvSpPr/>
            <p:nvPr/>
          </p:nvSpPr>
          <p:spPr>
            <a:xfrm>
              <a:off x="4900325" y="1408950"/>
              <a:ext cx="119300" cy="550425"/>
            </a:xfrm>
            <a:custGeom>
              <a:avLst/>
              <a:gdLst/>
              <a:ahLst/>
              <a:cxnLst/>
              <a:rect l="l" t="t" r="r" b="b"/>
              <a:pathLst>
                <a:path w="4772" h="22017" extrusionOk="0">
                  <a:moveTo>
                    <a:pt x="568" y="234"/>
                  </a:moveTo>
                  <a:cubicBezTo>
                    <a:pt x="368" y="167"/>
                    <a:pt x="168" y="101"/>
                    <a:pt x="1" y="1"/>
                  </a:cubicBezTo>
                  <a:lnTo>
                    <a:pt x="1" y="3403"/>
                  </a:lnTo>
                  <a:cubicBezTo>
                    <a:pt x="1502" y="4170"/>
                    <a:pt x="1635" y="5705"/>
                    <a:pt x="1635" y="6205"/>
                  </a:cubicBezTo>
                  <a:lnTo>
                    <a:pt x="1635" y="20448"/>
                  </a:lnTo>
                  <a:cubicBezTo>
                    <a:pt x="1635" y="21316"/>
                    <a:pt x="2336" y="22016"/>
                    <a:pt x="3203" y="22016"/>
                  </a:cubicBezTo>
                  <a:cubicBezTo>
                    <a:pt x="4071" y="22016"/>
                    <a:pt x="4771" y="21316"/>
                    <a:pt x="4771" y="20448"/>
                  </a:cubicBezTo>
                  <a:lnTo>
                    <a:pt x="4771" y="6205"/>
                  </a:lnTo>
                  <a:cubicBezTo>
                    <a:pt x="4771" y="4103"/>
                    <a:pt x="3670" y="1301"/>
                    <a:pt x="568" y="2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20;p18">
              <a:extLst>
                <a:ext uri="{FF2B5EF4-FFF2-40B4-BE49-F238E27FC236}">
                  <a16:creationId xmlns:a16="http://schemas.microsoft.com/office/drawing/2014/main" id="{0A1EF7DD-954E-6FFD-77D3-336E28734E9C}"/>
                </a:ext>
              </a:extLst>
            </p:cNvPr>
            <p:cNvSpPr/>
            <p:nvPr/>
          </p:nvSpPr>
          <p:spPr>
            <a:xfrm>
              <a:off x="5320625" y="1408950"/>
              <a:ext cx="119300" cy="550425"/>
            </a:xfrm>
            <a:custGeom>
              <a:avLst/>
              <a:gdLst/>
              <a:ahLst/>
              <a:cxnLst/>
              <a:rect l="l" t="t" r="r" b="b"/>
              <a:pathLst>
                <a:path w="4772" h="22017" extrusionOk="0">
                  <a:moveTo>
                    <a:pt x="1" y="3403"/>
                  </a:moveTo>
                  <a:cubicBezTo>
                    <a:pt x="1502" y="4170"/>
                    <a:pt x="1635" y="5705"/>
                    <a:pt x="1635" y="6205"/>
                  </a:cubicBezTo>
                  <a:lnTo>
                    <a:pt x="1635" y="20448"/>
                  </a:lnTo>
                  <a:cubicBezTo>
                    <a:pt x="1635" y="21316"/>
                    <a:pt x="2336" y="22016"/>
                    <a:pt x="3203" y="22016"/>
                  </a:cubicBezTo>
                  <a:cubicBezTo>
                    <a:pt x="4071" y="22016"/>
                    <a:pt x="4771" y="21316"/>
                    <a:pt x="4771" y="20448"/>
                  </a:cubicBezTo>
                  <a:lnTo>
                    <a:pt x="4771" y="6205"/>
                  </a:lnTo>
                  <a:cubicBezTo>
                    <a:pt x="4771" y="4103"/>
                    <a:pt x="3670" y="1301"/>
                    <a:pt x="568" y="234"/>
                  </a:cubicBezTo>
                  <a:cubicBezTo>
                    <a:pt x="335" y="167"/>
                    <a:pt x="168" y="6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21;p18">
              <a:extLst>
                <a:ext uri="{FF2B5EF4-FFF2-40B4-BE49-F238E27FC236}">
                  <a16:creationId xmlns:a16="http://schemas.microsoft.com/office/drawing/2014/main" id="{16F6F432-A32E-67C2-65CD-BB70336B914A}"/>
                </a:ext>
              </a:extLst>
            </p:cNvPr>
            <p:cNvSpPr/>
            <p:nvPr/>
          </p:nvSpPr>
          <p:spPr>
            <a:xfrm>
              <a:off x="5078800" y="1408950"/>
              <a:ext cx="119275" cy="550425"/>
            </a:xfrm>
            <a:custGeom>
              <a:avLst/>
              <a:gdLst/>
              <a:ahLst/>
              <a:cxnLst/>
              <a:rect l="l" t="t" r="r" b="b"/>
              <a:pathLst>
                <a:path w="4771" h="22017" extrusionOk="0">
                  <a:moveTo>
                    <a:pt x="4770" y="1"/>
                  </a:moveTo>
                  <a:cubicBezTo>
                    <a:pt x="4604" y="101"/>
                    <a:pt x="4404" y="167"/>
                    <a:pt x="4170" y="234"/>
                  </a:cubicBezTo>
                  <a:cubicBezTo>
                    <a:pt x="1101" y="1301"/>
                    <a:pt x="0" y="4103"/>
                    <a:pt x="0" y="6205"/>
                  </a:cubicBezTo>
                  <a:lnTo>
                    <a:pt x="0" y="20448"/>
                  </a:lnTo>
                  <a:cubicBezTo>
                    <a:pt x="0" y="21316"/>
                    <a:pt x="701" y="22016"/>
                    <a:pt x="1568" y="22016"/>
                  </a:cubicBezTo>
                  <a:cubicBezTo>
                    <a:pt x="2402" y="22016"/>
                    <a:pt x="3103" y="21316"/>
                    <a:pt x="3103" y="20448"/>
                  </a:cubicBezTo>
                  <a:lnTo>
                    <a:pt x="3103" y="6205"/>
                  </a:lnTo>
                  <a:cubicBezTo>
                    <a:pt x="3103" y="5705"/>
                    <a:pt x="3236" y="4137"/>
                    <a:pt x="4770" y="34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22;p18">
              <a:extLst>
                <a:ext uri="{FF2B5EF4-FFF2-40B4-BE49-F238E27FC236}">
                  <a16:creationId xmlns:a16="http://schemas.microsoft.com/office/drawing/2014/main" id="{6F9C7087-B26F-6BA0-7851-471D402F5C7C}"/>
                </a:ext>
              </a:extLst>
            </p:cNvPr>
            <p:cNvSpPr/>
            <p:nvPr/>
          </p:nvSpPr>
          <p:spPr>
            <a:xfrm>
              <a:off x="4620125" y="814350"/>
              <a:ext cx="858150" cy="589625"/>
            </a:xfrm>
            <a:custGeom>
              <a:avLst/>
              <a:gdLst/>
              <a:ahLst/>
              <a:cxnLst/>
              <a:rect l="l" t="t" r="r" b="b"/>
              <a:pathLst>
                <a:path w="34326" h="23585" extrusionOk="0">
                  <a:moveTo>
                    <a:pt x="3070" y="23418"/>
                  </a:moveTo>
                  <a:cubicBezTo>
                    <a:pt x="2703" y="23418"/>
                    <a:pt x="2336" y="23284"/>
                    <a:pt x="2036" y="23017"/>
                  </a:cubicBezTo>
                  <a:cubicBezTo>
                    <a:pt x="1836" y="22817"/>
                    <a:pt x="101" y="21183"/>
                    <a:pt x="34" y="18481"/>
                  </a:cubicBezTo>
                  <a:cubicBezTo>
                    <a:pt x="1" y="16246"/>
                    <a:pt x="1035" y="14044"/>
                    <a:pt x="3170" y="11909"/>
                  </a:cubicBezTo>
                  <a:cubicBezTo>
                    <a:pt x="5371" y="9708"/>
                    <a:pt x="7940" y="8273"/>
                    <a:pt x="10175" y="7039"/>
                  </a:cubicBezTo>
                  <a:cubicBezTo>
                    <a:pt x="13644" y="5138"/>
                    <a:pt x="17147" y="1"/>
                    <a:pt x="17147" y="1"/>
                  </a:cubicBezTo>
                  <a:cubicBezTo>
                    <a:pt x="17147" y="1"/>
                    <a:pt x="20682" y="5138"/>
                    <a:pt x="24152" y="7039"/>
                  </a:cubicBezTo>
                  <a:cubicBezTo>
                    <a:pt x="26386" y="8273"/>
                    <a:pt x="28922" y="9708"/>
                    <a:pt x="31123" y="11909"/>
                  </a:cubicBezTo>
                  <a:cubicBezTo>
                    <a:pt x="33258" y="14044"/>
                    <a:pt x="34325" y="16246"/>
                    <a:pt x="34259" y="18481"/>
                  </a:cubicBezTo>
                  <a:cubicBezTo>
                    <a:pt x="34192" y="21183"/>
                    <a:pt x="32457" y="22817"/>
                    <a:pt x="32291" y="23017"/>
                  </a:cubicBezTo>
                  <a:cubicBezTo>
                    <a:pt x="31624" y="23584"/>
                    <a:pt x="30656" y="23518"/>
                    <a:pt x="30056" y="22884"/>
                  </a:cubicBezTo>
                  <a:cubicBezTo>
                    <a:pt x="29489" y="22250"/>
                    <a:pt x="29555" y="21283"/>
                    <a:pt x="30156" y="20682"/>
                  </a:cubicBezTo>
                  <a:cubicBezTo>
                    <a:pt x="30223" y="20616"/>
                    <a:pt x="31123" y="19748"/>
                    <a:pt x="31157" y="18347"/>
                  </a:cubicBezTo>
                  <a:cubicBezTo>
                    <a:pt x="31157" y="17013"/>
                    <a:pt x="30423" y="15612"/>
                    <a:pt x="28922" y="14111"/>
                  </a:cubicBezTo>
                  <a:cubicBezTo>
                    <a:pt x="27020" y="12210"/>
                    <a:pt x="24785" y="10975"/>
                    <a:pt x="22617" y="9774"/>
                  </a:cubicBezTo>
                  <a:cubicBezTo>
                    <a:pt x="20582" y="8674"/>
                    <a:pt x="18514" y="7506"/>
                    <a:pt x="17147" y="5905"/>
                  </a:cubicBezTo>
                  <a:cubicBezTo>
                    <a:pt x="15812" y="7540"/>
                    <a:pt x="13711" y="8674"/>
                    <a:pt x="11709" y="9774"/>
                  </a:cubicBezTo>
                  <a:cubicBezTo>
                    <a:pt x="9541" y="10975"/>
                    <a:pt x="7273" y="12210"/>
                    <a:pt x="5405" y="14111"/>
                  </a:cubicBezTo>
                  <a:cubicBezTo>
                    <a:pt x="3904" y="15612"/>
                    <a:pt x="3137" y="17046"/>
                    <a:pt x="3170" y="18381"/>
                  </a:cubicBezTo>
                  <a:cubicBezTo>
                    <a:pt x="3203" y="19782"/>
                    <a:pt x="4137" y="20682"/>
                    <a:pt x="4137" y="20682"/>
                  </a:cubicBezTo>
                  <a:cubicBezTo>
                    <a:pt x="4771" y="21249"/>
                    <a:pt x="4838" y="22250"/>
                    <a:pt x="4237" y="22884"/>
                  </a:cubicBezTo>
                  <a:cubicBezTo>
                    <a:pt x="3937" y="23217"/>
                    <a:pt x="3503" y="23418"/>
                    <a:pt x="3070" y="234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223;p18">
            <a:extLst>
              <a:ext uri="{FF2B5EF4-FFF2-40B4-BE49-F238E27FC236}">
                <a16:creationId xmlns:a16="http://schemas.microsoft.com/office/drawing/2014/main" id="{AE447A5A-6480-A3A4-A4AF-FA37FBED69C4}"/>
              </a:ext>
            </a:extLst>
          </p:cNvPr>
          <p:cNvGrpSpPr/>
          <p:nvPr/>
        </p:nvGrpSpPr>
        <p:grpSpPr>
          <a:xfrm>
            <a:off x="5372036" y="4807345"/>
            <a:ext cx="385361" cy="358512"/>
            <a:chOff x="1785625" y="3054300"/>
            <a:chExt cx="1476900" cy="1315950"/>
          </a:xfrm>
          <a:solidFill>
            <a:srgbClr val="0D7E85"/>
          </a:solidFill>
        </p:grpSpPr>
        <p:sp>
          <p:nvSpPr>
            <p:cNvPr id="152" name="Google Shape;224;p18">
              <a:extLst>
                <a:ext uri="{FF2B5EF4-FFF2-40B4-BE49-F238E27FC236}">
                  <a16:creationId xmlns:a16="http://schemas.microsoft.com/office/drawing/2014/main" id="{1CB06EA2-E4FE-7A69-4570-D85D7DEB122E}"/>
                </a:ext>
              </a:extLst>
            </p:cNvPr>
            <p:cNvSpPr/>
            <p:nvPr/>
          </p:nvSpPr>
          <p:spPr>
            <a:xfrm>
              <a:off x="2012450" y="3054300"/>
              <a:ext cx="1023250" cy="1315950"/>
            </a:xfrm>
            <a:custGeom>
              <a:avLst/>
              <a:gdLst/>
              <a:ahLst/>
              <a:cxnLst/>
              <a:rect l="l" t="t" r="r" b="b"/>
              <a:pathLst>
                <a:path w="40930" h="52638" extrusionOk="0">
                  <a:moveTo>
                    <a:pt x="39895" y="18647"/>
                  </a:moveTo>
                  <a:cubicBezTo>
                    <a:pt x="38895" y="16279"/>
                    <a:pt x="36927" y="14411"/>
                    <a:pt x="34491" y="13543"/>
                  </a:cubicBezTo>
                  <a:cubicBezTo>
                    <a:pt x="34091" y="13410"/>
                    <a:pt x="33691" y="13443"/>
                    <a:pt x="33357" y="13677"/>
                  </a:cubicBezTo>
                  <a:cubicBezTo>
                    <a:pt x="33024" y="13910"/>
                    <a:pt x="32824" y="14277"/>
                    <a:pt x="32824" y="14677"/>
                  </a:cubicBezTo>
                  <a:lnTo>
                    <a:pt x="32824" y="29054"/>
                  </a:lnTo>
                  <a:cubicBezTo>
                    <a:pt x="31689" y="29321"/>
                    <a:pt x="30522" y="29288"/>
                    <a:pt x="29421" y="28988"/>
                  </a:cubicBezTo>
                  <a:cubicBezTo>
                    <a:pt x="27553" y="28454"/>
                    <a:pt x="26019" y="27220"/>
                    <a:pt x="25151" y="25485"/>
                  </a:cubicBezTo>
                  <a:cubicBezTo>
                    <a:pt x="24284" y="23751"/>
                    <a:pt x="24151" y="21816"/>
                    <a:pt x="24818" y="19981"/>
                  </a:cubicBezTo>
                  <a:cubicBezTo>
                    <a:pt x="24818" y="19948"/>
                    <a:pt x="24818" y="19915"/>
                    <a:pt x="24851" y="19881"/>
                  </a:cubicBezTo>
                  <a:cubicBezTo>
                    <a:pt x="24851" y="19881"/>
                    <a:pt x="25618" y="17346"/>
                    <a:pt x="29388" y="15845"/>
                  </a:cubicBezTo>
                  <a:cubicBezTo>
                    <a:pt x="31089" y="15178"/>
                    <a:pt x="32123" y="13577"/>
                    <a:pt x="32056" y="11642"/>
                  </a:cubicBezTo>
                  <a:cubicBezTo>
                    <a:pt x="31990" y="9574"/>
                    <a:pt x="30622" y="6805"/>
                    <a:pt x="26919" y="5638"/>
                  </a:cubicBezTo>
                  <a:cubicBezTo>
                    <a:pt x="22116" y="4103"/>
                    <a:pt x="21149" y="0"/>
                    <a:pt x="20481" y="0"/>
                  </a:cubicBezTo>
                  <a:cubicBezTo>
                    <a:pt x="19781" y="0"/>
                    <a:pt x="18814" y="4103"/>
                    <a:pt x="14010" y="5638"/>
                  </a:cubicBezTo>
                  <a:cubicBezTo>
                    <a:pt x="10308" y="6805"/>
                    <a:pt x="8940" y="9574"/>
                    <a:pt x="8873" y="11642"/>
                  </a:cubicBezTo>
                  <a:cubicBezTo>
                    <a:pt x="8806" y="13577"/>
                    <a:pt x="9841" y="15178"/>
                    <a:pt x="11542" y="15845"/>
                  </a:cubicBezTo>
                  <a:cubicBezTo>
                    <a:pt x="15311" y="17313"/>
                    <a:pt x="16078" y="19814"/>
                    <a:pt x="16078" y="19881"/>
                  </a:cubicBezTo>
                  <a:cubicBezTo>
                    <a:pt x="16112" y="19915"/>
                    <a:pt x="16112" y="19948"/>
                    <a:pt x="16112" y="19981"/>
                  </a:cubicBezTo>
                  <a:cubicBezTo>
                    <a:pt x="16779" y="21816"/>
                    <a:pt x="16645" y="23751"/>
                    <a:pt x="15778" y="25485"/>
                  </a:cubicBezTo>
                  <a:cubicBezTo>
                    <a:pt x="14911" y="27220"/>
                    <a:pt x="13376" y="28454"/>
                    <a:pt x="11508" y="28988"/>
                  </a:cubicBezTo>
                  <a:cubicBezTo>
                    <a:pt x="10408" y="29288"/>
                    <a:pt x="9240" y="29321"/>
                    <a:pt x="8106" y="29054"/>
                  </a:cubicBezTo>
                  <a:lnTo>
                    <a:pt x="8106" y="14711"/>
                  </a:lnTo>
                  <a:cubicBezTo>
                    <a:pt x="8106" y="14311"/>
                    <a:pt x="7906" y="13910"/>
                    <a:pt x="7572" y="13677"/>
                  </a:cubicBezTo>
                  <a:cubicBezTo>
                    <a:pt x="7239" y="13443"/>
                    <a:pt x="6838" y="13410"/>
                    <a:pt x="6438" y="13543"/>
                  </a:cubicBezTo>
                  <a:cubicBezTo>
                    <a:pt x="4036" y="14411"/>
                    <a:pt x="2035" y="16279"/>
                    <a:pt x="1034" y="18680"/>
                  </a:cubicBezTo>
                  <a:cubicBezTo>
                    <a:pt x="0" y="21082"/>
                    <a:pt x="0" y="23751"/>
                    <a:pt x="1068" y="26152"/>
                  </a:cubicBezTo>
                  <a:cubicBezTo>
                    <a:pt x="1968" y="28187"/>
                    <a:pt x="3603" y="29855"/>
                    <a:pt x="5638" y="30789"/>
                  </a:cubicBezTo>
                  <a:lnTo>
                    <a:pt x="5638" y="51404"/>
                  </a:lnTo>
                  <a:cubicBezTo>
                    <a:pt x="5638" y="52071"/>
                    <a:pt x="6171" y="52638"/>
                    <a:pt x="6872" y="52638"/>
                  </a:cubicBezTo>
                  <a:lnTo>
                    <a:pt x="11709" y="52638"/>
                  </a:lnTo>
                  <a:cubicBezTo>
                    <a:pt x="12376" y="52638"/>
                    <a:pt x="12943" y="52104"/>
                    <a:pt x="12943" y="51404"/>
                  </a:cubicBezTo>
                  <a:lnTo>
                    <a:pt x="12943" y="41530"/>
                  </a:lnTo>
                  <a:cubicBezTo>
                    <a:pt x="12943" y="38861"/>
                    <a:pt x="13910" y="36360"/>
                    <a:pt x="15678" y="34525"/>
                  </a:cubicBezTo>
                  <a:cubicBezTo>
                    <a:pt x="17046" y="33091"/>
                    <a:pt x="18680" y="32290"/>
                    <a:pt x="20448" y="32123"/>
                  </a:cubicBezTo>
                  <a:cubicBezTo>
                    <a:pt x="22249" y="32290"/>
                    <a:pt x="23851" y="33091"/>
                    <a:pt x="25218" y="34525"/>
                  </a:cubicBezTo>
                  <a:cubicBezTo>
                    <a:pt x="27019" y="36360"/>
                    <a:pt x="27987" y="38861"/>
                    <a:pt x="27987" y="41530"/>
                  </a:cubicBezTo>
                  <a:lnTo>
                    <a:pt x="27987" y="51404"/>
                  </a:lnTo>
                  <a:cubicBezTo>
                    <a:pt x="27987" y="52071"/>
                    <a:pt x="28554" y="52638"/>
                    <a:pt x="29221" y="52638"/>
                  </a:cubicBezTo>
                  <a:lnTo>
                    <a:pt x="34058" y="52638"/>
                  </a:lnTo>
                  <a:cubicBezTo>
                    <a:pt x="34725" y="52638"/>
                    <a:pt x="35292" y="52104"/>
                    <a:pt x="35292" y="51404"/>
                  </a:cubicBezTo>
                  <a:lnTo>
                    <a:pt x="35292" y="30789"/>
                  </a:lnTo>
                  <a:cubicBezTo>
                    <a:pt x="37327" y="29855"/>
                    <a:pt x="38961" y="28187"/>
                    <a:pt x="39862" y="26152"/>
                  </a:cubicBezTo>
                  <a:cubicBezTo>
                    <a:pt x="40929" y="23717"/>
                    <a:pt x="40929" y="21082"/>
                    <a:pt x="39895" y="18647"/>
                  </a:cubicBezTo>
                  <a:close/>
                  <a:moveTo>
                    <a:pt x="3336" y="25152"/>
                  </a:moveTo>
                  <a:cubicBezTo>
                    <a:pt x="2569" y="23350"/>
                    <a:pt x="2535" y="21416"/>
                    <a:pt x="3303" y="19614"/>
                  </a:cubicBezTo>
                  <a:cubicBezTo>
                    <a:pt x="3803" y="18447"/>
                    <a:pt x="4603" y="17446"/>
                    <a:pt x="5638" y="16712"/>
                  </a:cubicBezTo>
                  <a:lnTo>
                    <a:pt x="5638" y="27954"/>
                  </a:lnTo>
                  <a:cubicBezTo>
                    <a:pt x="4637" y="27253"/>
                    <a:pt x="3836" y="26252"/>
                    <a:pt x="3336" y="25152"/>
                  </a:cubicBezTo>
                  <a:close/>
                  <a:moveTo>
                    <a:pt x="32824" y="50170"/>
                  </a:moveTo>
                  <a:lnTo>
                    <a:pt x="30455" y="50170"/>
                  </a:lnTo>
                  <a:lnTo>
                    <a:pt x="30455" y="41530"/>
                  </a:lnTo>
                  <a:cubicBezTo>
                    <a:pt x="30455" y="38194"/>
                    <a:pt x="29221" y="35092"/>
                    <a:pt x="27019" y="32790"/>
                  </a:cubicBezTo>
                  <a:cubicBezTo>
                    <a:pt x="25185" y="30922"/>
                    <a:pt x="23017" y="29855"/>
                    <a:pt x="20582" y="29655"/>
                  </a:cubicBezTo>
                  <a:cubicBezTo>
                    <a:pt x="20515" y="29655"/>
                    <a:pt x="20448" y="29655"/>
                    <a:pt x="20381" y="29655"/>
                  </a:cubicBezTo>
                  <a:cubicBezTo>
                    <a:pt x="17913" y="29855"/>
                    <a:pt x="15745" y="30922"/>
                    <a:pt x="13910" y="32790"/>
                  </a:cubicBezTo>
                  <a:cubicBezTo>
                    <a:pt x="11709" y="35092"/>
                    <a:pt x="10474" y="38194"/>
                    <a:pt x="10474" y="41530"/>
                  </a:cubicBezTo>
                  <a:lnTo>
                    <a:pt x="10474" y="50170"/>
                  </a:lnTo>
                  <a:lnTo>
                    <a:pt x="8106" y="50170"/>
                  </a:lnTo>
                  <a:lnTo>
                    <a:pt x="8106" y="31590"/>
                  </a:lnTo>
                  <a:cubicBezTo>
                    <a:pt x="9474" y="31790"/>
                    <a:pt x="10875" y="31723"/>
                    <a:pt x="12209" y="31356"/>
                  </a:cubicBezTo>
                  <a:cubicBezTo>
                    <a:pt x="14744" y="30622"/>
                    <a:pt x="16779" y="28954"/>
                    <a:pt x="17980" y="26619"/>
                  </a:cubicBezTo>
                  <a:cubicBezTo>
                    <a:pt x="19147" y="24318"/>
                    <a:pt x="19314" y="21616"/>
                    <a:pt x="18447" y="19181"/>
                  </a:cubicBezTo>
                  <a:cubicBezTo>
                    <a:pt x="18280" y="18647"/>
                    <a:pt x="17112" y="15378"/>
                    <a:pt x="12442" y="13543"/>
                  </a:cubicBezTo>
                  <a:cubicBezTo>
                    <a:pt x="11408" y="13143"/>
                    <a:pt x="11342" y="12109"/>
                    <a:pt x="11342" y="11709"/>
                  </a:cubicBezTo>
                  <a:cubicBezTo>
                    <a:pt x="11375" y="10474"/>
                    <a:pt x="12309" y="8740"/>
                    <a:pt x="14744" y="7973"/>
                  </a:cubicBezTo>
                  <a:cubicBezTo>
                    <a:pt x="17513" y="7105"/>
                    <a:pt x="19381" y="6071"/>
                    <a:pt x="20481" y="4770"/>
                  </a:cubicBezTo>
                  <a:cubicBezTo>
                    <a:pt x="21549" y="6071"/>
                    <a:pt x="23417" y="7105"/>
                    <a:pt x="26186" y="7973"/>
                  </a:cubicBezTo>
                  <a:cubicBezTo>
                    <a:pt x="28621" y="8740"/>
                    <a:pt x="29555" y="10474"/>
                    <a:pt x="29588" y="11709"/>
                  </a:cubicBezTo>
                  <a:cubicBezTo>
                    <a:pt x="29588" y="12109"/>
                    <a:pt x="29521" y="13143"/>
                    <a:pt x="28487" y="13543"/>
                  </a:cubicBezTo>
                  <a:cubicBezTo>
                    <a:pt x="23817" y="15378"/>
                    <a:pt x="22650" y="18647"/>
                    <a:pt x="22483" y="19181"/>
                  </a:cubicBezTo>
                  <a:cubicBezTo>
                    <a:pt x="21616" y="21616"/>
                    <a:pt x="21782" y="24318"/>
                    <a:pt x="22950" y="26619"/>
                  </a:cubicBezTo>
                  <a:cubicBezTo>
                    <a:pt x="24151" y="28954"/>
                    <a:pt x="26186" y="30622"/>
                    <a:pt x="28721" y="31356"/>
                  </a:cubicBezTo>
                  <a:cubicBezTo>
                    <a:pt x="30055" y="31723"/>
                    <a:pt x="31456" y="31790"/>
                    <a:pt x="32824" y="31590"/>
                  </a:cubicBezTo>
                  <a:lnTo>
                    <a:pt x="32824" y="50170"/>
                  </a:lnTo>
                  <a:close/>
                  <a:moveTo>
                    <a:pt x="37594" y="25152"/>
                  </a:moveTo>
                  <a:cubicBezTo>
                    <a:pt x="37093" y="26252"/>
                    <a:pt x="36293" y="27220"/>
                    <a:pt x="35292" y="27954"/>
                  </a:cubicBezTo>
                  <a:lnTo>
                    <a:pt x="35292" y="16712"/>
                  </a:lnTo>
                  <a:cubicBezTo>
                    <a:pt x="36326" y="17446"/>
                    <a:pt x="37127" y="18447"/>
                    <a:pt x="37627" y="19614"/>
                  </a:cubicBezTo>
                  <a:cubicBezTo>
                    <a:pt x="38394" y="21416"/>
                    <a:pt x="38394" y="23350"/>
                    <a:pt x="37594" y="251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25;p18">
              <a:extLst>
                <a:ext uri="{FF2B5EF4-FFF2-40B4-BE49-F238E27FC236}">
                  <a16:creationId xmlns:a16="http://schemas.microsoft.com/office/drawing/2014/main" id="{3E16A1CC-2B10-F19C-B46B-301FF408AA2E}"/>
                </a:ext>
              </a:extLst>
            </p:cNvPr>
            <p:cNvSpPr/>
            <p:nvPr/>
          </p:nvSpPr>
          <p:spPr>
            <a:xfrm>
              <a:off x="1785625" y="3574675"/>
              <a:ext cx="342750" cy="795575"/>
            </a:xfrm>
            <a:custGeom>
              <a:avLst/>
              <a:gdLst/>
              <a:ahLst/>
              <a:cxnLst/>
              <a:rect l="l" t="t" r="r" b="b"/>
              <a:pathLst>
                <a:path w="13710" h="31823" extrusionOk="0">
                  <a:moveTo>
                    <a:pt x="12476" y="31823"/>
                  </a:moveTo>
                  <a:lnTo>
                    <a:pt x="1234" y="31823"/>
                  </a:lnTo>
                  <a:cubicBezTo>
                    <a:pt x="567" y="31823"/>
                    <a:pt x="0" y="31256"/>
                    <a:pt x="0" y="30589"/>
                  </a:cubicBezTo>
                  <a:lnTo>
                    <a:pt x="0" y="27520"/>
                  </a:lnTo>
                  <a:cubicBezTo>
                    <a:pt x="0" y="26853"/>
                    <a:pt x="567" y="26286"/>
                    <a:pt x="1234" y="26286"/>
                  </a:cubicBezTo>
                  <a:lnTo>
                    <a:pt x="3536" y="26286"/>
                  </a:lnTo>
                  <a:lnTo>
                    <a:pt x="3536" y="16345"/>
                  </a:lnTo>
                  <a:lnTo>
                    <a:pt x="1234" y="16345"/>
                  </a:lnTo>
                  <a:cubicBezTo>
                    <a:pt x="567" y="16345"/>
                    <a:pt x="0" y="15812"/>
                    <a:pt x="0" y="15111"/>
                  </a:cubicBezTo>
                  <a:lnTo>
                    <a:pt x="0" y="12142"/>
                  </a:lnTo>
                  <a:cubicBezTo>
                    <a:pt x="0" y="11475"/>
                    <a:pt x="567" y="10908"/>
                    <a:pt x="1234" y="10908"/>
                  </a:cubicBezTo>
                  <a:lnTo>
                    <a:pt x="1801" y="10908"/>
                  </a:lnTo>
                  <a:cubicBezTo>
                    <a:pt x="1101" y="9841"/>
                    <a:pt x="667" y="8473"/>
                    <a:pt x="1001" y="6838"/>
                  </a:cubicBezTo>
                  <a:cubicBezTo>
                    <a:pt x="1835" y="2902"/>
                    <a:pt x="6371" y="334"/>
                    <a:pt x="6571" y="200"/>
                  </a:cubicBezTo>
                  <a:cubicBezTo>
                    <a:pt x="6972" y="0"/>
                    <a:pt x="7472" y="34"/>
                    <a:pt x="7839" y="300"/>
                  </a:cubicBezTo>
                  <a:cubicBezTo>
                    <a:pt x="8239" y="601"/>
                    <a:pt x="8406" y="1034"/>
                    <a:pt x="8339" y="1501"/>
                  </a:cubicBezTo>
                  <a:cubicBezTo>
                    <a:pt x="8306" y="1701"/>
                    <a:pt x="8039" y="7339"/>
                    <a:pt x="13043" y="10041"/>
                  </a:cubicBezTo>
                  <a:cubicBezTo>
                    <a:pt x="13443" y="10241"/>
                    <a:pt x="13710" y="10675"/>
                    <a:pt x="13710" y="11108"/>
                  </a:cubicBezTo>
                  <a:lnTo>
                    <a:pt x="13710" y="30589"/>
                  </a:lnTo>
                  <a:cubicBezTo>
                    <a:pt x="13710" y="31256"/>
                    <a:pt x="13143" y="31823"/>
                    <a:pt x="12476" y="31823"/>
                  </a:cubicBezTo>
                  <a:close/>
                  <a:moveTo>
                    <a:pt x="5471" y="29355"/>
                  </a:moveTo>
                  <a:lnTo>
                    <a:pt x="11241" y="29355"/>
                  </a:lnTo>
                  <a:lnTo>
                    <a:pt x="11241" y="11842"/>
                  </a:lnTo>
                  <a:cubicBezTo>
                    <a:pt x="7839" y="9741"/>
                    <a:pt x="6171" y="6071"/>
                    <a:pt x="5904" y="3569"/>
                  </a:cubicBezTo>
                  <a:cubicBezTo>
                    <a:pt x="4637" y="4503"/>
                    <a:pt x="3736" y="5871"/>
                    <a:pt x="3436" y="7339"/>
                  </a:cubicBezTo>
                  <a:cubicBezTo>
                    <a:pt x="2935" y="9774"/>
                    <a:pt x="5504" y="11008"/>
                    <a:pt x="5537" y="11008"/>
                  </a:cubicBezTo>
                  <a:cubicBezTo>
                    <a:pt x="6071" y="11275"/>
                    <a:pt x="6338" y="11842"/>
                    <a:pt x="6204" y="12409"/>
                  </a:cubicBezTo>
                  <a:cubicBezTo>
                    <a:pt x="6104" y="12976"/>
                    <a:pt x="5604" y="13376"/>
                    <a:pt x="5004" y="13376"/>
                  </a:cubicBezTo>
                  <a:lnTo>
                    <a:pt x="2468" y="13376"/>
                  </a:lnTo>
                  <a:lnTo>
                    <a:pt x="2468" y="13877"/>
                  </a:lnTo>
                  <a:lnTo>
                    <a:pt x="4737" y="13877"/>
                  </a:lnTo>
                  <a:cubicBezTo>
                    <a:pt x="5437" y="13877"/>
                    <a:pt x="5971" y="14444"/>
                    <a:pt x="5971" y="15111"/>
                  </a:cubicBezTo>
                  <a:lnTo>
                    <a:pt x="5971" y="27520"/>
                  </a:lnTo>
                  <a:cubicBezTo>
                    <a:pt x="5971" y="28187"/>
                    <a:pt x="5437" y="28754"/>
                    <a:pt x="4737" y="28754"/>
                  </a:cubicBezTo>
                  <a:lnTo>
                    <a:pt x="2468" y="28754"/>
                  </a:lnTo>
                  <a:lnTo>
                    <a:pt x="2468" y="29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26;p18">
              <a:extLst>
                <a:ext uri="{FF2B5EF4-FFF2-40B4-BE49-F238E27FC236}">
                  <a16:creationId xmlns:a16="http://schemas.microsoft.com/office/drawing/2014/main" id="{20CA9EC0-11FA-D1E8-9BAD-5434BC2D94ED}"/>
                </a:ext>
              </a:extLst>
            </p:cNvPr>
            <p:cNvSpPr/>
            <p:nvPr/>
          </p:nvSpPr>
          <p:spPr>
            <a:xfrm>
              <a:off x="2919750" y="3574675"/>
              <a:ext cx="342775" cy="795575"/>
            </a:xfrm>
            <a:custGeom>
              <a:avLst/>
              <a:gdLst/>
              <a:ahLst/>
              <a:cxnLst/>
              <a:rect l="l" t="t" r="r" b="b"/>
              <a:pathLst>
                <a:path w="13711" h="31823" extrusionOk="0">
                  <a:moveTo>
                    <a:pt x="12476" y="31823"/>
                  </a:moveTo>
                  <a:lnTo>
                    <a:pt x="1235" y="31823"/>
                  </a:lnTo>
                  <a:cubicBezTo>
                    <a:pt x="568" y="31823"/>
                    <a:pt x="1" y="31256"/>
                    <a:pt x="1" y="31022"/>
                  </a:cubicBezTo>
                  <a:lnTo>
                    <a:pt x="1" y="11142"/>
                  </a:lnTo>
                  <a:cubicBezTo>
                    <a:pt x="1" y="10241"/>
                    <a:pt x="268" y="10241"/>
                    <a:pt x="668" y="10041"/>
                  </a:cubicBezTo>
                  <a:cubicBezTo>
                    <a:pt x="5671" y="7339"/>
                    <a:pt x="5405" y="1735"/>
                    <a:pt x="5371" y="1501"/>
                  </a:cubicBezTo>
                  <a:cubicBezTo>
                    <a:pt x="5305" y="1034"/>
                    <a:pt x="5505" y="567"/>
                    <a:pt x="5872" y="300"/>
                  </a:cubicBezTo>
                  <a:cubicBezTo>
                    <a:pt x="6239" y="34"/>
                    <a:pt x="6739" y="0"/>
                    <a:pt x="7139" y="200"/>
                  </a:cubicBezTo>
                  <a:cubicBezTo>
                    <a:pt x="7373" y="334"/>
                    <a:pt x="11909" y="2902"/>
                    <a:pt x="12710" y="6838"/>
                  </a:cubicBezTo>
                  <a:cubicBezTo>
                    <a:pt x="13043" y="8473"/>
                    <a:pt x="12610" y="9841"/>
                    <a:pt x="11909" y="10908"/>
                  </a:cubicBezTo>
                  <a:lnTo>
                    <a:pt x="12476" y="10908"/>
                  </a:lnTo>
                  <a:cubicBezTo>
                    <a:pt x="13143" y="10908"/>
                    <a:pt x="13711" y="11475"/>
                    <a:pt x="13711" y="12142"/>
                  </a:cubicBezTo>
                  <a:lnTo>
                    <a:pt x="13711" y="15111"/>
                  </a:lnTo>
                  <a:cubicBezTo>
                    <a:pt x="13711" y="15812"/>
                    <a:pt x="13177" y="16345"/>
                    <a:pt x="12476" y="16345"/>
                  </a:cubicBezTo>
                  <a:lnTo>
                    <a:pt x="10208" y="16345"/>
                  </a:lnTo>
                  <a:lnTo>
                    <a:pt x="10208" y="26286"/>
                  </a:lnTo>
                  <a:lnTo>
                    <a:pt x="12476" y="26286"/>
                  </a:lnTo>
                  <a:cubicBezTo>
                    <a:pt x="13143" y="26286"/>
                    <a:pt x="13711" y="26853"/>
                    <a:pt x="13711" y="27520"/>
                  </a:cubicBezTo>
                  <a:lnTo>
                    <a:pt x="13711" y="30589"/>
                  </a:lnTo>
                  <a:cubicBezTo>
                    <a:pt x="13711" y="31256"/>
                    <a:pt x="13143" y="31823"/>
                    <a:pt x="12476" y="31823"/>
                  </a:cubicBezTo>
                  <a:close/>
                  <a:moveTo>
                    <a:pt x="8140" y="29355"/>
                  </a:moveTo>
                  <a:lnTo>
                    <a:pt x="11242" y="29355"/>
                  </a:lnTo>
                  <a:lnTo>
                    <a:pt x="11242" y="28754"/>
                  </a:lnTo>
                  <a:lnTo>
                    <a:pt x="8974" y="28754"/>
                  </a:lnTo>
                  <a:cubicBezTo>
                    <a:pt x="8273" y="28754"/>
                    <a:pt x="7740" y="28220"/>
                    <a:pt x="7740" y="27520"/>
                  </a:cubicBezTo>
                  <a:lnTo>
                    <a:pt x="7740" y="15111"/>
                  </a:lnTo>
                  <a:cubicBezTo>
                    <a:pt x="7740" y="14444"/>
                    <a:pt x="8273" y="13877"/>
                    <a:pt x="8974" y="13877"/>
                  </a:cubicBezTo>
                  <a:lnTo>
                    <a:pt x="11242" y="13877"/>
                  </a:lnTo>
                  <a:lnTo>
                    <a:pt x="11242" y="13376"/>
                  </a:lnTo>
                  <a:lnTo>
                    <a:pt x="8707" y="13376"/>
                  </a:lnTo>
                  <a:cubicBezTo>
                    <a:pt x="8107" y="13376"/>
                    <a:pt x="7606" y="12976"/>
                    <a:pt x="7506" y="12409"/>
                  </a:cubicBezTo>
                  <a:cubicBezTo>
                    <a:pt x="7373" y="11842"/>
                    <a:pt x="7640" y="11275"/>
                    <a:pt x="8173" y="11008"/>
                  </a:cubicBezTo>
                  <a:cubicBezTo>
                    <a:pt x="8273" y="10975"/>
                    <a:pt x="10775" y="9741"/>
                    <a:pt x="10308" y="7339"/>
                  </a:cubicBezTo>
                  <a:cubicBezTo>
                    <a:pt x="10008" y="5871"/>
                    <a:pt x="9074" y="4503"/>
                    <a:pt x="7840" y="3569"/>
                  </a:cubicBezTo>
                  <a:cubicBezTo>
                    <a:pt x="7539" y="6071"/>
                    <a:pt x="5872" y="9741"/>
                    <a:pt x="2469" y="11842"/>
                  </a:cubicBezTo>
                  <a:lnTo>
                    <a:pt x="2469" y="29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27;p18">
              <a:extLst>
                <a:ext uri="{FF2B5EF4-FFF2-40B4-BE49-F238E27FC236}">
                  <a16:creationId xmlns:a16="http://schemas.microsoft.com/office/drawing/2014/main" id="{641E4765-4517-4DA9-EB64-203FE676DED9}"/>
                </a:ext>
              </a:extLst>
            </p:cNvPr>
            <p:cNvSpPr/>
            <p:nvPr/>
          </p:nvSpPr>
          <p:spPr>
            <a:xfrm>
              <a:off x="2372700" y="3917425"/>
              <a:ext cx="303575" cy="303575"/>
            </a:xfrm>
            <a:custGeom>
              <a:avLst/>
              <a:gdLst/>
              <a:ahLst/>
              <a:cxnLst/>
              <a:rect l="l" t="t" r="r" b="b"/>
              <a:pathLst>
                <a:path w="12143" h="12143" extrusionOk="0">
                  <a:moveTo>
                    <a:pt x="10341" y="4270"/>
                  </a:moveTo>
                  <a:lnTo>
                    <a:pt x="10341" y="1768"/>
                  </a:lnTo>
                  <a:lnTo>
                    <a:pt x="7839" y="1768"/>
                  </a:lnTo>
                  <a:lnTo>
                    <a:pt x="6071" y="0"/>
                  </a:lnTo>
                  <a:lnTo>
                    <a:pt x="4270" y="1768"/>
                  </a:lnTo>
                  <a:lnTo>
                    <a:pt x="1768" y="1768"/>
                  </a:lnTo>
                  <a:lnTo>
                    <a:pt x="1768" y="4270"/>
                  </a:lnTo>
                  <a:lnTo>
                    <a:pt x="0" y="6071"/>
                  </a:lnTo>
                  <a:lnTo>
                    <a:pt x="1768" y="7839"/>
                  </a:lnTo>
                  <a:lnTo>
                    <a:pt x="1768" y="10341"/>
                  </a:lnTo>
                  <a:lnTo>
                    <a:pt x="4270" y="10341"/>
                  </a:lnTo>
                  <a:lnTo>
                    <a:pt x="6071" y="12142"/>
                  </a:lnTo>
                  <a:lnTo>
                    <a:pt x="7839" y="10341"/>
                  </a:lnTo>
                  <a:lnTo>
                    <a:pt x="10341" y="10341"/>
                  </a:lnTo>
                  <a:lnTo>
                    <a:pt x="10341" y="7839"/>
                  </a:lnTo>
                  <a:lnTo>
                    <a:pt x="12142" y="6071"/>
                  </a:lnTo>
                  <a:close/>
                  <a:moveTo>
                    <a:pt x="8507" y="7072"/>
                  </a:moveTo>
                  <a:lnTo>
                    <a:pt x="8507" y="8506"/>
                  </a:lnTo>
                  <a:lnTo>
                    <a:pt x="7072" y="8506"/>
                  </a:lnTo>
                  <a:lnTo>
                    <a:pt x="6071" y="9540"/>
                  </a:lnTo>
                  <a:lnTo>
                    <a:pt x="5037" y="8506"/>
                  </a:lnTo>
                  <a:lnTo>
                    <a:pt x="3603" y="8506"/>
                  </a:lnTo>
                  <a:lnTo>
                    <a:pt x="3603" y="7072"/>
                  </a:lnTo>
                  <a:lnTo>
                    <a:pt x="2602" y="6071"/>
                  </a:lnTo>
                  <a:lnTo>
                    <a:pt x="3603" y="5037"/>
                  </a:lnTo>
                  <a:lnTo>
                    <a:pt x="3603" y="3603"/>
                  </a:lnTo>
                  <a:lnTo>
                    <a:pt x="5037" y="3603"/>
                  </a:lnTo>
                  <a:lnTo>
                    <a:pt x="6071" y="2569"/>
                  </a:lnTo>
                  <a:lnTo>
                    <a:pt x="7072" y="3603"/>
                  </a:lnTo>
                  <a:lnTo>
                    <a:pt x="8507" y="3603"/>
                  </a:lnTo>
                  <a:lnTo>
                    <a:pt x="8507" y="5037"/>
                  </a:lnTo>
                  <a:lnTo>
                    <a:pt x="9541" y="60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" name="Google Shape;228;p18">
            <a:extLst>
              <a:ext uri="{FF2B5EF4-FFF2-40B4-BE49-F238E27FC236}">
                <a16:creationId xmlns:a16="http://schemas.microsoft.com/office/drawing/2014/main" id="{D1B8BE91-DAD6-2856-6F3C-E79D00428C42}"/>
              </a:ext>
            </a:extLst>
          </p:cNvPr>
          <p:cNvGrpSpPr/>
          <p:nvPr/>
        </p:nvGrpSpPr>
        <p:grpSpPr>
          <a:xfrm>
            <a:off x="7225115" y="2538409"/>
            <a:ext cx="485005" cy="485005"/>
            <a:chOff x="4290725" y="2885000"/>
            <a:chExt cx="1516125" cy="1516125"/>
          </a:xfrm>
          <a:solidFill>
            <a:srgbClr val="0D7E85"/>
          </a:solidFill>
        </p:grpSpPr>
        <p:sp>
          <p:nvSpPr>
            <p:cNvPr id="157" name="Google Shape;229;p18">
              <a:extLst>
                <a:ext uri="{FF2B5EF4-FFF2-40B4-BE49-F238E27FC236}">
                  <a16:creationId xmlns:a16="http://schemas.microsoft.com/office/drawing/2014/main" id="{7957F45D-6CB1-4E0D-7FE4-2DEC35C839A5}"/>
                </a:ext>
              </a:extLst>
            </p:cNvPr>
            <p:cNvSpPr/>
            <p:nvPr/>
          </p:nvSpPr>
          <p:spPr>
            <a:xfrm>
              <a:off x="4856150" y="3460425"/>
              <a:ext cx="375275" cy="375300"/>
            </a:xfrm>
            <a:custGeom>
              <a:avLst/>
              <a:gdLst/>
              <a:ahLst/>
              <a:cxnLst/>
              <a:rect l="l" t="t" r="r" b="b"/>
              <a:pathLst>
                <a:path w="15011" h="15012" extrusionOk="0">
                  <a:moveTo>
                    <a:pt x="2735" y="12276"/>
                  </a:moveTo>
                  <a:cubicBezTo>
                    <a:pt x="5471" y="15011"/>
                    <a:pt x="9940" y="15011"/>
                    <a:pt x="12676" y="12276"/>
                  </a:cubicBezTo>
                  <a:cubicBezTo>
                    <a:pt x="14344" y="10608"/>
                    <a:pt x="15011" y="8340"/>
                    <a:pt x="14677" y="6205"/>
                  </a:cubicBezTo>
                  <a:cubicBezTo>
                    <a:pt x="14677" y="7773"/>
                    <a:pt x="14110" y="9340"/>
                    <a:pt x="12909" y="10508"/>
                  </a:cubicBezTo>
                  <a:cubicBezTo>
                    <a:pt x="10608" y="12843"/>
                    <a:pt x="6805" y="12843"/>
                    <a:pt x="4503" y="10508"/>
                  </a:cubicBezTo>
                  <a:cubicBezTo>
                    <a:pt x="2168" y="8173"/>
                    <a:pt x="2168" y="4403"/>
                    <a:pt x="4503" y="2068"/>
                  </a:cubicBezTo>
                  <a:cubicBezTo>
                    <a:pt x="5671" y="901"/>
                    <a:pt x="7239" y="334"/>
                    <a:pt x="8806" y="334"/>
                  </a:cubicBezTo>
                  <a:cubicBezTo>
                    <a:pt x="6638" y="0"/>
                    <a:pt x="4370" y="667"/>
                    <a:pt x="2735" y="2302"/>
                  </a:cubicBezTo>
                  <a:cubicBezTo>
                    <a:pt x="0" y="5071"/>
                    <a:pt x="0" y="9540"/>
                    <a:pt x="2735" y="122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30;p18">
              <a:extLst>
                <a:ext uri="{FF2B5EF4-FFF2-40B4-BE49-F238E27FC236}">
                  <a16:creationId xmlns:a16="http://schemas.microsoft.com/office/drawing/2014/main" id="{0EFA640E-8E5D-4FEC-FFC3-140D7FB8CF1C}"/>
                </a:ext>
              </a:extLst>
            </p:cNvPr>
            <p:cNvSpPr/>
            <p:nvPr/>
          </p:nvSpPr>
          <p:spPr>
            <a:xfrm>
              <a:off x="4956200" y="3487100"/>
              <a:ext cx="252725" cy="251875"/>
            </a:xfrm>
            <a:custGeom>
              <a:avLst/>
              <a:gdLst/>
              <a:ahLst/>
              <a:cxnLst/>
              <a:rect l="l" t="t" r="r" b="b"/>
              <a:pathLst>
                <a:path w="10109" h="10075" extrusionOk="0">
                  <a:moveTo>
                    <a:pt x="8607" y="3570"/>
                  </a:moveTo>
                  <a:lnTo>
                    <a:pt x="8607" y="1468"/>
                  </a:lnTo>
                  <a:lnTo>
                    <a:pt x="6539" y="1468"/>
                  </a:lnTo>
                  <a:lnTo>
                    <a:pt x="5038" y="1"/>
                  </a:lnTo>
                  <a:lnTo>
                    <a:pt x="3570" y="1468"/>
                  </a:lnTo>
                  <a:lnTo>
                    <a:pt x="1502" y="1468"/>
                  </a:lnTo>
                  <a:lnTo>
                    <a:pt x="1502" y="3570"/>
                  </a:lnTo>
                  <a:lnTo>
                    <a:pt x="1" y="5038"/>
                  </a:lnTo>
                  <a:lnTo>
                    <a:pt x="1502" y="6505"/>
                  </a:lnTo>
                  <a:lnTo>
                    <a:pt x="1502" y="8607"/>
                  </a:lnTo>
                  <a:lnTo>
                    <a:pt x="3570" y="8607"/>
                  </a:lnTo>
                  <a:lnTo>
                    <a:pt x="5038" y="10075"/>
                  </a:lnTo>
                  <a:lnTo>
                    <a:pt x="6539" y="8607"/>
                  </a:lnTo>
                  <a:lnTo>
                    <a:pt x="8607" y="8607"/>
                  </a:lnTo>
                  <a:lnTo>
                    <a:pt x="8607" y="6505"/>
                  </a:lnTo>
                  <a:lnTo>
                    <a:pt x="10108" y="5038"/>
                  </a:lnTo>
                  <a:close/>
                  <a:moveTo>
                    <a:pt x="6973" y="5838"/>
                  </a:moveTo>
                  <a:lnTo>
                    <a:pt x="6973" y="6972"/>
                  </a:lnTo>
                  <a:lnTo>
                    <a:pt x="5838" y="6972"/>
                  </a:lnTo>
                  <a:lnTo>
                    <a:pt x="5071" y="7773"/>
                  </a:lnTo>
                  <a:lnTo>
                    <a:pt x="4271" y="6972"/>
                  </a:lnTo>
                  <a:lnTo>
                    <a:pt x="3136" y="6972"/>
                  </a:lnTo>
                  <a:lnTo>
                    <a:pt x="3136" y="5838"/>
                  </a:lnTo>
                  <a:lnTo>
                    <a:pt x="2336" y="5038"/>
                  </a:lnTo>
                  <a:lnTo>
                    <a:pt x="3136" y="4237"/>
                  </a:lnTo>
                  <a:lnTo>
                    <a:pt x="3136" y="3103"/>
                  </a:lnTo>
                  <a:lnTo>
                    <a:pt x="4271" y="3103"/>
                  </a:lnTo>
                  <a:lnTo>
                    <a:pt x="5071" y="2302"/>
                  </a:lnTo>
                  <a:lnTo>
                    <a:pt x="5838" y="3103"/>
                  </a:lnTo>
                  <a:lnTo>
                    <a:pt x="6973" y="3103"/>
                  </a:lnTo>
                  <a:lnTo>
                    <a:pt x="6973" y="4237"/>
                  </a:lnTo>
                  <a:lnTo>
                    <a:pt x="7773" y="50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31;p18">
              <a:extLst>
                <a:ext uri="{FF2B5EF4-FFF2-40B4-BE49-F238E27FC236}">
                  <a16:creationId xmlns:a16="http://schemas.microsoft.com/office/drawing/2014/main" id="{293D9534-34F1-FF90-16DE-12EB51136B20}"/>
                </a:ext>
              </a:extLst>
            </p:cNvPr>
            <p:cNvSpPr/>
            <p:nvPr/>
          </p:nvSpPr>
          <p:spPr>
            <a:xfrm>
              <a:off x="5228075" y="3251100"/>
              <a:ext cx="212675" cy="212675"/>
            </a:xfrm>
            <a:custGeom>
              <a:avLst/>
              <a:gdLst/>
              <a:ahLst/>
              <a:cxnLst/>
              <a:rect l="l" t="t" r="r" b="b"/>
              <a:pathLst>
                <a:path w="8507" h="8507" extrusionOk="0">
                  <a:moveTo>
                    <a:pt x="1235" y="8507"/>
                  </a:moveTo>
                  <a:lnTo>
                    <a:pt x="8506" y="1235"/>
                  </a:lnTo>
                  <a:lnTo>
                    <a:pt x="7272" y="1"/>
                  </a:lnTo>
                  <a:lnTo>
                    <a:pt x="0" y="72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32;p18">
              <a:extLst>
                <a:ext uri="{FF2B5EF4-FFF2-40B4-BE49-F238E27FC236}">
                  <a16:creationId xmlns:a16="http://schemas.microsoft.com/office/drawing/2014/main" id="{A94A2D47-65A8-BA4E-2896-07CB9CEEB2C3}"/>
                </a:ext>
              </a:extLst>
            </p:cNvPr>
            <p:cNvSpPr/>
            <p:nvPr/>
          </p:nvSpPr>
          <p:spPr>
            <a:xfrm>
              <a:off x="5188050" y="3117675"/>
              <a:ext cx="215175" cy="305250"/>
            </a:xfrm>
            <a:custGeom>
              <a:avLst/>
              <a:gdLst/>
              <a:ahLst/>
              <a:cxnLst/>
              <a:rect l="l" t="t" r="r" b="b"/>
              <a:pathLst>
                <a:path w="8607" h="12210" extrusionOk="0">
                  <a:moveTo>
                    <a:pt x="0" y="10975"/>
                  </a:moveTo>
                  <a:lnTo>
                    <a:pt x="1234" y="12209"/>
                  </a:lnTo>
                  <a:lnTo>
                    <a:pt x="8606" y="4871"/>
                  </a:lnTo>
                  <a:lnTo>
                    <a:pt x="3703" y="0"/>
                  </a:lnTo>
                  <a:lnTo>
                    <a:pt x="2469" y="1235"/>
                  </a:lnTo>
                  <a:lnTo>
                    <a:pt x="6105" y="48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33;p18">
              <a:extLst>
                <a:ext uri="{FF2B5EF4-FFF2-40B4-BE49-F238E27FC236}">
                  <a16:creationId xmlns:a16="http://schemas.microsoft.com/office/drawing/2014/main" id="{174398B1-A29D-F37B-3DC7-CA99C5CE5761}"/>
                </a:ext>
              </a:extLst>
            </p:cNvPr>
            <p:cNvSpPr/>
            <p:nvPr/>
          </p:nvSpPr>
          <p:spPr>
            <a:xfrm>
              <a:off x="5268925" y="3289475"/>
              <a:ext cx="305250" cy="214325"/>
            </a:xfrm>
            <a:custGeom>
              <a:avLst/>
              <a:gdLst/>
              <a:ahLst/>
              <a:cxnLst/>
              <a:rect l="l" t="t" r="r" b="b"/>
              <a:pathLst>
                <a:path w="12210" h="8573" extrusionOk="0">
                  <a:moveTo>
                    <a:pt x="1235" y="8573"/>
                  </a:moveTo>
                  <a:lnTo>
                    <a:pt x="7339" y="2468"/>
                  </a:lnTo>
                  <a:lnTo>
                    <a:pt x="10975" y="6104"/>
                  </a:lnTo>
                  <a:lnTo>
                    <a:pt x="12210" y="4870"/>
                  </a:lnTo>
                  <a:lnTo>
                    <a:pt x="7339" y="0"/>
                  </a:lnTo>
                  <a:lnTo>
                    <a:pt x="1" y="73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34;p18">
              <a:extLst>
                <a:ext uri="{FF2B5EF4-FFF2-40B4-BE49-F238E27FC236}">
                  <a16:creationId xmlns:a16="http://schemas.microsoft.com/office/drawing/2014/main" id="{2133E60D-77B5-CD3F-C2AE-613F105541CB}"/>
                </a:ext>
              </a:extLst>
            </p:cNvPr>
            <p:cNvSpPr/>
            <p:nvPr/>
          </p:nvSpPr>
          <p:spPr>
            <a:xfrm>
              <a:off x="5228075" y="3822350"/>
              <a:ext cx="212675" cy="212675"/>
            </a:xfrm>
            <a:custGeom>
              <a:avLst/>
              <a:gdLst/>
              <a:ahLst/>
              <a:cxnLst/>
              <a:rect l="l" t="t" r="r" b="b"/>
              <a:pathLst>
                <a:path w="8507" h="8507" extrusionOk="0">
                  <a:moveTo>
                    <a:pt x="0" y="1235"/>
                  </a:moveTo>
                  <a:lnTo>
                    <a:pt x="7272" y="8506"/>
                  </a:lnTo>
                  <a:lnTo>
                    <a:pt x="8506" y="7272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35;p18">
              <a:extLst>
                <a:ext uri="{FF2B5EF4-FFF2-40B4-BE49-F238E27FC236}">
                  <a16:creationId xmlns:a16="http://schemas.microsoft.com/office/drawing/2014/main" id="{CB01D828-1A0F-DE67-8958-E3F7B556EED3}"/>
                </a:ext>
              </a:extLst>
            </p:cNvPr>
            <p:cNvSpPr/>
            <p:nvPr/>
          </p:nvSpPr>
          <p:spPr>
            <a:xfrm>
              <a:off x="5268925" y="3782325"/>
              <a:ext cx="305250" cy="214325"/>
            </a:xfrm>
            <a:custGeom>
              <a:avLst/>
              <a:gdLst/>
              <a:ahLst/>
              <a:cxnLst/>
              <a:rect l="l" t="t" r="r" b="b"/>
              <a:pathLst>
                <a:path w="12210" h="8573" extrusionOk="0">
                  <a:moveTo>
                    <a:pt x="7339" y="6105"/>
                  </a:moveTo>
                  <a:lnTo>
                    <a:pt x="1235" y="0"/>
                  </a:lnTo>
                  <a:lnTo>
                    <a:pt x="1" y="1234"/>
                  </a:lnTo>
                  <a:lnTo>
                    <a:pt x="7339" y="8573"/>
                  </a:lnTo>
                  <a:lnTo>
                    <a:pt x="12210" y="3703"/>
                  </a:lnTo>
                  <a:lnTo>
                    <a:pt x="10975" y="24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36;p18">
              <a:extLst>
                <a:ext uri="{FF2B5EF4-FFF2-40B4-BE49-F238E27FC236}">
                  <a16:creationId xmlns:a16="http://schemas.microsoft.com/office/drawing/2014/main" id="{BA19BB54-3FAB-9CC4-F136-D5B2CCFBACF0}"/>
                </a:ext>
              </a:extLst>
            </p:cNvPr>
            <p:cNvSpPr/>
            <p:nvPr/>
          </p:nvSpPr>
          <p:spPr>
            <a:xfrm>
              <a:off x="5188050" y="3862375"/>
              <a:ext cx="215175" cy="306075"/>
            </a:xfrm>
            <a:custGeom>
              <a:avLst/>
              <a:gdLst/>
              <a:ahLst/>
              <a:cxnLst/>
              <a:rect l="l" t="t" r="r" b="b"/>
              <a:pathLst>
                <a:path w="8607" h="12243" extrusionOk="0">
                  <a:moveTo>
                    <a:pt x="0" y="1235"/>
                  </a:moveTo>
                  <a:lnTo>
                    <a:pt x="6105" y="7372"/>
                  </a:lnTo>
                  <a:lnTo>
                    <a:pt x="2469" y="11008"/>
                  </a:lnTo>
                  <a:lnTo>
                    <a:pt x="3703" y="12243"/>
                  </a:lnTo>
                  <a:lnTo>
                    <a:pt x="8606" y="7372"/>
                  </a:lnTo>
                  <a:lnTo>
                    <a:pt x="12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37;p18">
              <a:extLst>
                <a:ext uri="{FF2B5EF4-FFF2-40B4-BE49-F238E27FC236}">
                  <a16:creationId xmlns:a16="http://schemas.microsoft.com/office/drawing/2014/main" id="{832471F5-ACBC-115E-9D33-F5D5B56992EA}"/>
                </a:ext>
              </a:extLst>
            </p:cNvPr>
            <p:cNvSpPr/>
            <p:nvPr/>
          </p:nvSpPr>
          <p:spPr>
            <a:xfrm>
              <a:off x="4656825" y="3822350"/>
              <a:ext cx="212675" cy="212675"/>
            </a:xfrm>
            <a:custGeom>
              <a:avLst/>
              <a:gdLst/>
              <a:ahLst/>
              <a:cxnLst/>
              <a:rect l="l" t="t" r="r" b="b"/>
              <a:pathLst>
                <a:path w="8507" h="8507" extrusionOk="0">
                  <a:moveTo>
                    <a:pt x="7273" y="0"/>
                  </a:moveTo>
                  <a:lnTo>
                    <a:pt x="1" y="7272"/>
                  </a:lnTo>
                  <a:lnTo>
                    <a:pt x="1235" y="8506"/>
                  </a:lnTo>
                  <a:lnTo>
                    <a:pt x="8507" y="12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38;p18">
              <a:extLst>
                <a:ext uri="{FF2B5EF4-FFF2-40B4-BE49-F238E27FC236}">
                  <a16:creationId xmlns:a16="http://schemas.microsoft.com/office/drawing/2014/main" id="{5E4435B4-D2C5-5D11-9853-7CF0FEB7A92E}"/>
                </a:ext>
              </a:extLst>
            </p:cNvPr>
            <p:cNvSpPr/>
            <p:nvPr/>
          </p:nvSpPr>
          <p:spPr>
            <a:xfrm>
              <a:off x="4695200" y="3862375"/>
              <a:ext cx="214325" cy="306075"/>
            </a:xfrm>
            <a:custGeom>
              <a:avLst/>
              <a:gdLst/>
              <a:ahLst/>
              <a:cxnLst/>
              <a:rect l="l" t="t" r="r" b="b"/>
              <a:pathLst>
                <a:path w="8573" h="12243" extrusionOk="0">
                  <a:moveTo>
                    <a:pt x="8573" y="1235"/>
                  </a:moveTo>
                  <a:lnTo>
                    <a:pt x="7339" y="0"/>
                  </a:lnTo>
                  <a:lnTo>
                    <a:pt x="0" y="7372"/>
                  </a:lnTo>
                  <a:lnTo>
                    <a:pt x="4870" y="12243"/>
                  </a:lnTo>
                  <a:lnTo>
                    <a:pt x="6104" y="11008"/>
                  </a:lnTo>
                  <a:lnTo>
                    <a:pt x="2469" y="7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39;p18">
              <a:extLst>
                <a:ext uri="{FF2B5EF4-FFF2-40B4-BE49-F238E27FC236}">
                  <a16:creationId xmlns:a16="http://schemas.microsoft.com/office/drawing/2014/main" id="{6D8AA5ED-9E8F-61BE-9E44-6FAA42D333BC}"/>
                </a:ext>
              </a:extLst>
            </p:cNvPr>
            <p:cNvSpPr/>
            <p:nvPr/>
          </p:nvSpPr>
          <p:spPr>
            <a:xfrm>
              <a:off x="4523400" y="3782325"/>
              <a:ext cx="306075" cy="214325"/>
            </a:xfrm>
            <a:custGeom>
              <a:avLst/>
              <a:gdLst/>
              <a:ahLst/>
              <a:cxnLst/>
              <a:rect l="l" t="t" r="r" b="b"/>
              <a:pathLst>
                <a:path w="12243" h="8573" extrusionOk="0">
                  <a:moveTo>
                    <a:pt x="11008" y="0"/>
                  </a:moveTo>
                  <a:lnTo>
                    <a:pt x="4871" y="6105"/>
                  </a:lnTo>
                  <a:lnTo>
                    <a:pt x="1235" y="2469"/>
                  </a:lnTo>
                  <a:lnTo>
                    <a:pt x="1" y="3703"/>
                  </a:lnTo>
                  <a:lnTo>
                    <a:pt x="4871" y="8573"/>
                  </a:lnTo>
                  <a:lnTo>
                    <a:pt x="12243" y="12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40;p18">
              <a:extLst>
                <a:ext uri="{FF2B5EF4-FFF2-40B4-BE49-F238E27FC236}">
                  <a16:creationId xmlns:a16="http://schemas.microsoft.com/office/drawing/2014/main" id="{3BE38723-BA49-5B70-85CE-E793DA868D08}"/>
                </a:ext>
              </a:extLst>
            </p:cNvPr>
            <p:cNvSpPr/>
            <p:nvPr/>
          </p:nvSpPr>
          <p:spPr>
            <a:xfrm>
              <a:off x="4656825" y="3251100"/>
              <a:ext cx="212675" cy="212675"/>
            </a:xfrm>
            <a:custGeom>
              <a:avLst/>
              <a:gdLst/>
              <a:ahLst/>
              <a:cxnLst/>
              <a:rect l="l" t="t" r="r" b="b"/>
              <a:pathLst>
                <a:path w="8507" h="8507" extrusionOk="0">
                  <a:moveTo>
                    <a:pt x="8507" y="7272"/>
                  </a:moveTo>
                  <a:lnTo>
                    <a:pt x="1235" y="1"/>
                  </a:lnTo>
                  <a:lnTo>
                    <a:pt x="1" y="1235"/>
                  </a:lnTo>
                  <a:lnTo>
                    <a:pt x="7273" y="85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41;p18">
              <a:extLst>
                <a:ext uri="{FF2B5EF4-FFF2-40B4-BE49-F238E27FC236}">
                  <a16:creationId xmlns:a16="http://schemas.microsoft.com/office/drawing/2014/main" id="{39731E44-F2E2-A681-2008-A995FC80B5EC}"/>
                </a:ext>
              </a:extLst>
            </p:cNvPr>
            <p:cNvSpPr/>
            <p:nvPr/>
          </p:nvSpPr>
          <p:spPr>
            <a:xfrm>
              <a:off x="4523400" y="3289475"/>
              <a:ext cx="306075" cy="214325"/>
            </a:xfrm>
            <a:custGeom>
              <a:avLst/>
              <a:gdLst/>
              <a:ahLst/>
              <a:cxnLst/>
              <a:rect l="l" t="t" r="r" b="b"/>
              <a:pathLst>
                <a:path w="12243" h="8573" extrusionOk="0">
                  <a:moveTo>
                    <a:pt x="4871" y="2468"/>
                  </a:moveTo>
                  <a:lnTo>
                    <a:pt x="11008" y="8573"/>
                  </a:lnTo>
                  <a:lnTo>
                    <a:pt x="12243" y="7339"/>
                  </a:lnTo>
                  <a:lnTo>
                    <a:pt x="4871" y="0"/>
                  </a:lnTo>
                  <a:lnTo>
                    <a:pt x="1" y="4870"/>
                  </a:lnTo>
                  <a:lnTo>
                    <a:pt x="1235" y="6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42;p18">
              <a:extLst>
                <a:ext uri="{FF2B5EF4-FFF2-40B4-BE49-F238E27FC236}">
                  <a16:creationId xmlns:a16="http://schemas.microsoft.com/office/drawing/2014/main" id="{4ACB8E40-F60F-3C1D-E882-B9347BF1FC40}"/>
                </a:ext>
              </a:extLst>
            </p:cNvPr>
            <p:cNvSpPr/>
            <p:nvPr/>
          </p:nvSpPr>
          <p:spPr>
            <a:xfrm>
              <a:off x="4695200" y="3117675"/>
              <a:ext cx="214325" cy="305250"/>
            </a:xfrm>
            <a:custGeom>
              <a:avLst/>
              <a:gdLst/>
              <a:ahLst/>
              <a:cxnLst/>
              <a:rect l="l" t="t" r="r" b="b"/>
              <a:pathLst>
                <a:path w="8573" h="12210" extrusionOk="0">
                  <a:moveTo>
                    <a:pt x="8573" y="10975"/>
                  </a:moveTo>
                  <a:lnTo>
                    <a:pt x="2469" y="4871"/>
                  </a:lnTo>
                  <a:lnTo>
                    <a:pt x="6104" y="1235"/>
                  </a:lnTo>
                  <a:lnTo>
                    <a:pt x="4870" y="0"/>
                  </a:lnTo>
                  <a:lnTo>
                    <a:pt x="0" y="4871"/>
                  </a:lnTo>
                  <a:lnTo>
                    <a:pt x="7339" y="122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43;p18">
              <a:extLst>
                <a:ext uri="{FF2B5EF4-FFF2-40B4-BE49-F238E27FC236}">
                  <a16:creationId xmlns:a16="http://schemas.microsoft.com/office/drawing/2014/main" id="{C8BE85F3-9377-AD93-9F95-5A7667668FCD}"/>
                </a:ext>
              </a:extLst>
            </p:cNvPr>
            <p:cNvSpPr/>
            <p:nvPr/>
          </p:nvSpPr>
          <p:spPr>
            <a:xfrm>
              <a:off x="4290725" y="2885000"/>
              <a:ext cx="1516125" cy="1516125"/>
            </a:xfrm>
            <a:custGeom>
              <a:avLst/>
              <a:gdLst/>
              <a:ahLst/>
              <a:cxnLst/>
              <a:rect l="l" t="t" r="r" b="b"/>
              <a:pathLst>
                <a:path w="60645" h="60645" extrusionOk="0">
                  <a:moveTo>
                    <a:pt x="52605" y="22283"/>
                  </a:moveTo>
                  <a:lnTo>
                    <a:pt x="46701" y="28221"/>
                  </a:lnTo>
                  <a:lnTo>
                    <a:pt x="44199" y="25719"/>
                  </a:lnTo>
                  <a:lnTo>
                    <a:pt x="41330" y="25719"/>
                  </a:lnTo>
                  <a:lnTo>
                    <a:pt x="43065" y="27454"/>
                  </a:lnTo>
                  <a:lnTo>
                    <a:pt x="43499" y="27454"/>
                  </a:lnTo>
                  <a:lnTo>
                    <a:pt x="45467" y="29455"/>
                  </a:lnTo>
                  <a:lnTo>
                    <a:pt x="45267" y="29655"/>
                  </a:lnTo>
                  <a:lnTo>
                    <a:pt x="44633" y="30289"/>
                  </a:lnTo>
                  <a:lnTo>
                    <a:pt x="30356" y="16012"/>
                  </a:lnTo>
                  <a:lnTo>
                    <a:pt x="30990" y="15378"/>
                  </a:lnTo>
                  <a:lnTo>
                    <a:pt x="31190" y="15178"/>
                  </a:lnTo>
                  <a:lnTo>
                    <a:pt x="31190" y="15178"/>
                  </a:lnTo>
                  <a:lnTo>
                    <a:pt x="33158" y="17146"/>
                  </a:lnTo>
                  <a:lnTo>
                    <a:pt x="33158" y="17580"/>
                  </a:lnTo>
                  <a:lnTo>
                    <a:pt x="34926" y="19315"/>
                  </a:lnTo>
                  <a:lnTo>
                    <a:pt x="34926" y="16446"/>
                  </a:lnTo>
                  <a:lnTo>
                    <a:pt x="32424" y="13944"/>
                  </a:lnTo>
                  <a:lnTo>
                    <a:pt x="38328" y="8040"/>
                  </a:lnTo>
                  <a:lnTo>
                    <a:pt x="30323" y="1"/>
                  </a:lnTo>
                  <a:lnTo>
                    <a:pt x="22283" y="8040"/>
                  </a:lnTo>
                  <a:lnTo>
                    <a:pt x="28221" y="13944"/>
                  </a:lnTo>
                  <a:lnTo>
                    <a:pt x="25719" y="16446"/>
                  </a:lnTo>
                  <a:lnTo>
                    <a:pt x="25719" y="19315"/>
                  </a:lnTo>
                  <a:lnTo>
                    <a:pt x="27487" y="17580"/>
                  </a:lnTo>
                  <a:lnTo>
                    <a:pt x="27487" y="17146"/>
                  </a:lnTo>
                  <a:lnTo>
                    <a:pt x="29455" y="15178"/>
                  </a:lnTo>
                  <a:lnTo>
                    <a:pt x="29655" y="15378"/>
                  </a:lnTo>
                  <a:lnTo>
                    <a:pt x="30289" y="16012"/>
                  </a:lnTo>
                  <a:lnTo>
                    <a:pt x="16012" y="30289"/>
                  </a:lnTo>
                  <a:lnTo>
                    <a:pt x="15379" y="29655"/>
                  </a:lnTo>
                  <a:lnTo>
                    <a:pt x="15178" y="29455"/>
                  </a:lnTo>
                  <a:lnTo>
                    <a:pt x="15178" y="29455"/>
                  </a:lnTo>
                  <a:lnTo>
                    <a:pt x="17146" y="27487"/>
                  </a:lnTo>
                  <a:lnTo>
                    <a:pt x="17580" y="27487"/>
                  </a:lnTo>
                  <a:lnTo>
                    <a:pt x="19315" y="25719"/>
                  </a:lnTo>
                  <a:lnTo>
                    <a:pt x="16446" y="25719"/>
                  </a:lnTo>
                  <a:lnTo>
                    <a:pt x="13944" y="28221"/>
                  </a:lnTo>
                  <a:lnTo>
                    <a:pt x="8040" y="22283"/>
                  </a:lnTo>
                  <a:lnTo>
                    <a:pt x="1" y="30323"/>
                  </a:lnTo>
                  <a:lnTo>
                    <a:pt x="8040" y="38328"/>
                  </a:lnTo>
                  <a:lnTo>
                    <a:pt x="13944" y="32424"/>
                  </a:lnTo>
                  <a:lnTo>
                    <a:pt x="16446" y="34926"/>
                  </a:lnTo>
                  <a:lnTo>
                    <a:pt x="19315" y="34926"/>
                  </a:lnTo>
                  <a:lnTo>
                    <a:pt x="17580" y="33158"/>
                  </a:lnTo>
                  <a:lnTo>
                    <a:pt x="17146" y="33158"/>
                  </a:lnTo>
                  <a:lnTo>
                    <a:pt x="15178" y="31190"/>
                  </a:lnTo>
                  <a:lnTo>
                    <a:pt x="15379" y="30990"/>
                  </a:lnTo>
                  <a:lnTo>
                    <a:pt x="16012" y="30356"/>
                  </a:lnTo>
                  <a:lnTo>
                    <a:pt x="30289" y="44633"/>
                  </a:lnTo>
                  <a:lnTo>
                    <a:pt x="29655" y="45267"/>
                  </a:lnTo>
                  <a:lnTo>
                    <a:pt x="29455" y="45467"/>
                  </a:lnTo>
                  <a:lnTo>
                    <a:pt x="27454" y="43499"/>
                  </a:lnTo>
                  <a:lnTo>
                    <a:pt x="27454" y="43065"/>
                  </a:lnTo>
                  <a:lnTo>
                    <a:pt x="25719" y="41330"/>
                  </a:lnTo>
                  <a:lnTo>
                    <a:pt x="25719" y="44199"/>
                  </a:lnTo>
                  <a:lnTo>
                    <a:pt x="28221" y="46701"/>
                  </a:lnTo>
                  <a:lnTo>
                    <a:pt x="22283" y="52605"/>
                  </a:lnTo>
                  <a:lnTo>
                    <a:pt x="30323" y="60644"/>
                  </a:lnTo>
                  <a:lnTo>
                    <a:pt x="38328" y="52605"/>
                  </a:lnTo>
                  <a:lnTo>
                    <a:pt x="32424" y="46701"/>
                  </a:lnTo>
                  <a:lnTo>
                    <a:pt x="32424" y="46701"/>
                  </a:lnTo>
                  <a:lnTo>
                    <a:pt x="34926" y="44199"/>
                  </a:lnTo>
                  <a:lnTo>
                    <a:pt x="34926" y="41330"/>
                  </a:lnTo>
                  <a:lnTo>
                    <a:pt x="33158" y="43065"/>
                  </a:lnTo>
                  <a:lnTo>
                    <a:pt x="33158" y="43499"/>
                  </a:lnTo>
                  <a:lnTo>
                    <a:pt x="31190" y="45467"/>
                  </a:lnTo>
                  <a:lnTo>
                    <a:pt x="31190" y="45467"/>
                  </a:lnTo>
                  <a:lnTo>
                    <a:pt x="30990" y="45267"/>
                  </a:lnTo>
                  <a:lnTo>
                    <a:pt x="30356" y="44633"/>
                  </a:lnTo>
                  <a:lnTo>
                    <a:pt x="44633" y="30389"/>
                  </a:lnTo>
                  <a:lnTo>
                    <a:pt x="45233" y="30990"/>
                  </a:lnTo>
                  <a:lnTo>
                    <a:pt x="45467" y="31190"/>
                  </a:lnTo>
                  <a:lnTo>
                    <a:pt x="43465" y="33191"/>
                  </a:lnTo>
                  <a:lnTo>
                    <a:pt x="43065" y="33191"/>
                  </a:lnTo>
                  <a:lnTo>
                    <a:pt x="41297" y="34926"/>
                  </a:lnTo>
                  <a:lnTo>
                    <a:pt x="44199" y="34926"/>
                  </a:lnTo>
                  <a:lnTo>
                    <a:pt x="46701" y="32424"/>
                  </a:lnTo>
                  <a:lnTo>
                    <a:pt x="46701" y="32424"/>
                  </a:lnTo>
                  <a:lnTo>
                    <a:pt x="52605" y="38362"/>
                  </a:lnTo>
                  <a:lnTo>
                    <a:pt x="60644" y="30323"/>
                  </a:lnTo>
                  <a:close/>
                  <a:moveTo>
                    <a:pt x="12710" y="31190"/>
                  </a:moveTo>
                  <a:lnTo>
                    <a:pt x="8040" y="35860"/>
                  </a:lnTo>
                  <a:lnTo>
                    <a:pt x="2503" y="30323"/>
                  </a:lnTo>
                  <a:lnTo>
                    <a:pt x="8040" y="24752"/>
                  </a:lnTo>
                  <a:lnTo>
                    <a:pt x="12710" y="29455"/>
                  </a:lnTo>
                  <a:lnTo>
                    <a:pt x="11843" y="30323"/>
                  </a:lnTo>
                  <a:lnTo>
                    <a:pt x="12710" y="31190"/>
                  </a:lnTo>
                  <a:close/>
                  <a:moveTo>
                    <a:pt x="29455" y="12710"/>
                  </a:moveTo>
                  <a:lnTo>
                    <a:pt x="29455" y="12710"/>
                  </a:lnTo>
                  <a:lnTo>
                    <a:pt x="29455" y="12710"/>
                  </a:lnTo>
                  <a:lnTo>
                    <a:pt x="24785" y="8007"/>
                  </a:lnTo>
                  <a:lnTo>
                    <a:pt x="30323" y="2469"/>
                  </a:lnTo>
                  <a:lnTo>
                    <a:pt x="35893" y="8007"/>
                  </a:lnTo>
                  <a:lnTo>
                    <a:pt x="31190" y="12710"/>
                  </a:lnTo>
                  <a:lnTo>
                    <a:pt x="30323" y="11843"/>
                  </a:lnTo>
                  <a:close/>
                  <a:moveTo>
                    <a:pt x="31190" y="47935"/>
                  </a:moveTo>
                  <a:lnTo>
                    <a:pt x="35893" y="52605"/>
                  </a:lnTo>
                  <a:lnTo>
                    <a:pt x="30323" y="58142"/>
                  </a:lnTo>
                  <a:lnTo>
                    <a:pt x="24785" y="52605"/>
                  </a:lnTo>
                  <a:lnTo>
                    <a:pt x="29455" y="47935"/>
                  </a:lnTo>
                  <a:lnTo>
                    <a:pt x="29455" y="47935"/>
                  </a:lnTo>
                  <a:lnTo>
                    <a:pt x="29455" y="47935"/>
                  </a:lnTo>
                  <a:lnTo>
                    <a:pt x="30323" y="48802"/>
                  </a:lnTo>
                  <a:close/>
                  <a:moveTo>
                    <a:pt x="30323" y="42198"/>
                  </a:moveTo>
                  <a:lnTo>
                    <a:pt x="18447" y="30323"/>
                  </a:lnTo>
                  <a:lnTo>
                    <a:pt x="30323" y="18447"/>
                  </a:lnTo>
                  <a:lnTo>
                    <a:pt x="42231" y="30323"/>
                  </a:lnTo>
                  <a:close/>
                  <a:moveTo>
                    <a:pt x="47935" y="31190"/>
                  </a:moveTo>
                  <a:lnTo>
                    <a:pt x="47935" y="31190"/>
                  </a:lnTo>
                  <a:lnTo>
                    <a:pt x="47935" y="31190"/>
                  </a:lnTo>
                  <a:lnTo>
                    <a:pt x="48802" y="30323"/>
                  </a:lnTo>
                  <a:lnTo>
                    <a:pt x="47935" y="29455"/>
                  </a:lnTo>
                  <a:lnTo>
                    <a:pt x="52605" y="24752"/>
                  </a:lnTo>
                  <a:lnTo>
                    <a:pt x="58176" y="30323"/>
                  </a:lnTo>
                  <a:lnTo>
                    <a:pt x="52605" y="358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" name="TextBox 175">
            <a:extLst>
              <a:ext uri="{FF2B5EF4-FFF2-40B4-BE49-F238E27FC236}">
                <a16:creationId xmlns:a16="http://schemas.microsoft.com/office/drawing/2014/main" id="{3829D77D-FE2A-E15A-EEA1-E2F63EA17A2C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177AE3D-6E64-B493-5889-068821679154}"/>
              </a:ext>
            </a:extLst>
          </p:cNvPr>
          <p:cNvSpPr txBox="1"/>
          <p:nvPr/>
        </p:nvSpPr>
        <p:spPr>
          <a:xfrm>
            <a:off x="641985" y="1735852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16AF9B60-73C5-7B63-9A65-425BBC7BCBBD}"/>
              </a:ext>
            </a:extLst>
          </p:cNvPr>
          <p:cNvSpPr txBox="1"/>
          <p:nvPr/>
        </p:nvSpPr>
        <p:spPr>
          <a:xfrm>
            <a:off x="2557789" y="4463075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75ED3F3D-3DF4-5A2D-2B80-D96691121485}"/>
              </a:ext>
            </a:extLst>
          </p:cNvPr>
          <p:cNvSpPr txBox="1"/>
          <p:nvPr/>
        </p:nvSpPr>
        <p:spPr>
          <a:xfrm>
            <a:off x="4463153" y="1783724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125C2EA-BD1B-7889-2510-E8DFB891FBB9}"/>
              </a:ext>
            </a:extLst>
          </p:cNvPr>
          <p:cNvSpPr txBox="1"/>
          <p:nvPr/>
        </p:nvSpPr>
        <p:spPr>
          <a:xfrm>
            <a:off x="6383884" y="4400803"/>
            <a:ext cx="2100029" cy="1496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1" name="Google Shape;1315;p76">
            <a:extLst>
              <a:ext uri="{FF2B5EF4-FFF2-40B4-BE49-F238E27FC236}">
                <a16:creationId xmlns:a16="http://schemas.microsoft.com/office/drawing/2014/main" id="{4D554D0B-587C-3DD9-9459-512BCE39ACA6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315;p76">
            <a:extLst>
              <a:ext uri="{FF2B5EF4-FFF2-40B4-BE49-F238E27FC236}">
                <a16:creationId xmlns:a16="http://schemas.microsoft.com/office/drawing/2014/main" id="{84D8BC8B-2D5D-FF66-5120-91356F96FC07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347B5FD-E385-0C9B-1801-C556F2EB41F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7DCB789-CF30-2E61-02D3-C926D859C674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13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9359046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7" grpId="0"/>
      <p:bldP spid="178" grpId="0"/>
      <p:bldP spid="179" grpId="0"/>
      <p:bldP spid="18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CAB1B65-63C8-E792-3C3C-16AAE8E14375}"/>
              </a:ext>
            </a:extLst>
          </p:cNvPr>
          <p:cNvGrpSpPr/>
          <p:nvPr/>
        </p:nvGrpSpPr>
        <p:grpSpPr>
          <a:xfrm>
            <a:off x="785605" y="1763886"/>
            <a:ext cx="10620789" cy="3802639"/>
            <a:chOff x="469998" y="1681317"/>
            <a:chExt cx="11373177" cy="407202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4CB8E2-E48E-61B7-E559-C145E9DB9913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2" name="Picture 1">
                <a:extLst>
                  <a:ext uri="{FF2B5EF4-FFF2-40B4-BE49-F238E27FC236}">
                    <a16:creationId xmlns:a16="http://schemas.microsoft.com/office/drawing/2014/main" id="{F88EBC8D-F445-981F-63DB-11A8A281AD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90190D89-EE4D-790B-C30D-D881E983EA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5A5F044-CCCE-14AC-3307-AEC2D12C25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8" name="Google Shape;1186;p76">
            <a:extLst>
              <a:ext uri="{FF2B5EF4-FFF2-40B4-BE49-F238E27FC236}">
                <a16:creationId xmlns:a16="http://schemas.microsoft.com/office/drawing/2014/main" id="{C589D799-B2DD-DA47-E5E7-807EEBA075D9}"/>
              </a:ext>
            </a:extLst>
          </p:cNvPr>
          <p:cNvGrpSpPr/>
          <p:nvPr/>
        </p:nvGrpSpPr>
        <p:grpSpPr>
          <a:xfrm>
            <a:off x="8823023" y="2765910"/>
            <a:ext cx="1280468" cy="1363759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9" name="Google Shape;1187;p76">
              <a:extLst>
                <a:ext uri="{FF2B5EF4-FFF2-40B4-BE49-F238E27FC236}">
                  <a16:creationId xmlns:a16="http://schemas.microsoft.com/office/drawing/2014/main" id="{BE90C1AB-016C-84FF-738B-379BFEFE256B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88;p76">
              <a:extLst>
                <a:ext uri="{FF2B5EF4-FFF2-40B4-BE49-F238E27FC236}">
                  <a16:creationId xmlns:a16="http://schemas.microsoft.com/office/drawing/2014/main" id="{9C36AE73-6AB8-FC90-2AA0-122F4EFD68EA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89;p76">
              <a:extLst>
                <a:ext uri="{FF2B5EF4-FFF2-40B4-BE49-F238E27FC236}">
                  <a16:creationId xmlns:a16="http://schemas.microsoft.com/office/drawing/2014/main" id="{CD3BC20F-BE18-4A16-CCBC-8515F7AE062B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90;p76">
              <a:extLst>
                <a:ext uri="{FF2B5EF4-FFF2-40B4-BE49-F238E27FC236}">
                  <a16:creationId xmlns:a16="http://schemas.microsoft.com/office/drawing/2014/main" id="{410A5602-F1E0-B1A8-DEDC-007CD36D702B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91;p76">
              <a:extLst>
                <a:ext uri="{FF2B5EF4-FFF2-40B4-BE49-F238E27FC236}">
                  <a16:creationId xmlns:a16="http://schemas.microsoft.com/office/drawing/2014/main" id="{D6811AFB-897D-0282-580F-6D29769E8473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92;p76">
              <a:extLst>
                <a:ext uri="{FF2B5EF4-FFF2-40B4-BE49-F238E27FC236}">
                  <a16:creationId xmlns:a16="http://schemas.microsoft.com/office/drawing/2014/main" id="{C907DD3C-A2AC-BD98-620A-F0E0C762D46B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93;p76">
              <a:extLst>
                <a:ext uri="{FF2B5EF4-FFF2-40B4-BE49-F238E27FC236}">
                  <a16:creationId xmlns:a16="http://schemas.microsoft.com/office/drawing/2014/main" id="{EAD50022-DB6F-C493-0042-6CA1B27061DA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94;p76">
              <a:extLst>
                <a:ext uri="{FF2B5EF4-FFF2-40B4-BE49-F238E27FC236}">
                  <a16:creationId xmlns:a16="http://schemas.microsoft.com/office/drawing/2014/main" id="{57D31869-0086-95E1-B3B6-17AD287CA2ED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95;p76">
              <a:extLst>
                <a:ext uri="{FF2B5EF4-FFF2-40B4-BE49-F238E27FC236}">
                  <a16:creationId xmlns:a16="http://schemas.microsoft.com/office/drawing/2014/main" id="{B0303AA9-A4C4-43D7-7200-513A4C187C45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96;p76">
              <a:extLst>
                <a:ext uri="{FF2B5EF4-FFF2-40B4-BE49-F238E27FC236}">
                  <a16:creationId xmlns:a16="http://schemas.microsoft.com/office/drawing/2014/main" id="{E068A0CC-9B2E-2622-6072-F033CFCAA721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97;p76">
              <a:extLst>
                <a:ext uri="{FF2B5EF4-FFF2-40B4-BE49-F238E27FC236}">
                  <a16:creationId xmlns:a16="http://schemas.microsoft.com/office/drawing/2014/main" id="{F9C6967E-1626-B1E7-4EFD-5BF625446E0B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8;p76">
              <a:extLst>
                <a:ext uri="{FF2B5EF4-FFF2-40B4-BE49-F238E27FC236}">
                  <a16:creationId xmlns:a16="http://schemas.microsoft.com/office/drawing/2014/main" id="{FC138065-F05A-1DC3-2E12-4ED797E462C4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9;p76">
              <a:extLst>
                <a:ext uri="{FF2B5EF4-FFF2-40B4-BE49-F238E27FC236}">
                  <a16:creationId xmlns:a16="http://schemas.microsoft.com/office/drawing/2014/main" id="{2AC67764-7CA4-F3B6-5F5B-3F5DAB71A71C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6CACAFD-4BC5-98EA-1F68-1FD2C17C9CEC}"/>
              </a:ext>
            </a:extLst>
          </p:cNvPr>
          <p:cNvSpPr txBox="1"/>
          <p:nvPr/>
        </p:nvSpPr>
        <p:spPr>
          <a:xfrm>
            <a:off x="1924334" y="3057931"/>
            <a:ext cx="5747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8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32F5FA10-7486-3AC4-A20C-81E65940CA3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043"/>
          <a:stretch/>
        </p:blipFill>
        <p:spPr>
          <a:xfrm>
            <a:off x="414923" y="0"/>
            <a:ext cx="4797158" cy="158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544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2016237-D831-6A03-8E30-0054468D014D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4B0D7E9-B740-C9E8-2F14-9311359BB676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E8CBCF-EFA3-E8B1-4E0E-20463254A6CD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24ED5A-B9BA-D4F1-7336-70868C7F8BD6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EB7C2E-90EA-6BD3-D02B-94038F19075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384D9EF-3CF7-1B3F-6B0C-2EF464B3801B}"/>
              </a:ext>
            </a:extLst>
          </p:cNvPr>
          <p:cNvSpPr txBox="1"/>
          <p:nvPr/>
        </p:nvSpPr>
        <p:spPr>
          <a:xfrm>
            <a:off x="549427" y="1731340"/>
            <a:ext cx="7991465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E5A6E7C-E20D-63A3-3B61-5829FB4CCD0E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Google Shape;1315;p76">
            <a:extLst>
              <a:ext uri="{FF2B5EF4-FFF2-40B4-BE49-F238E27FC236}">
                <a16:creationId xmlns:a16="http://schemas.microsoft.com/office/drawing/2014/main" id="{5C864D5F-78D2-564F-1CF7-C5A7F497DCF9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315;p76">
            <a:extLst>
              <a:ext uri="{FF2B5EF4-FFF2-40B4-BE49-F238E27FC236}">
                <a16:creationId xmlns:a16="http://schemas.microsoft.com/office/drawing/2014/main" id="{44F92515-E114-A037-0D6C-6C4357A22C9D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E6C90C-EB44-20A0-B07E-1FB06505B5C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FC82BBC-835B-1ED5-D67F-758384A6372D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15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283950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2016237-D831-6A03-8E30-0054468D014D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4B0D7E9-B740-C9E8-2F14-9311359BB676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E8CBCF-EFA3-E8B1-4E0E-20463254A6CD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24ED5A-B9BA-D4F1-7336-70868C7F8BD6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EB7C2E-90EA-6BD3-D02B-94038F19075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E5A6E7C-E20D-63A3-3B61-5829FB4CCD0E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Google Shape;1315;p76">
            <a:extLst>
              <a:ext uri="{FF2B5EF4-FFF2-40B4-BE49-F238E27FC236}">
                <a16:creationId xmlns:a16="http://schemas.microsoft.com/office/drawing/2014/main" id="{5C864D5F-78D2-564F-1CF7-C5A7F497DCF9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315;p76">
            <a:extLst>
              <a:ext uri="{FF2B5EF4-FFF2-40B4-BE49-F238E27FC236}">
                <a16:creationId xmlns:a16="http://schemas.microsoft.com/office/drawing/2014/main" id="{44F92515-E114-A037-0D6C-6C4357A22C9D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190FB95-295E-7C4B-4C3B-FBD76B5BC6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250038" y="2577718"/>
            <a:ext cx="2800234" cy="2851145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1C13B09-AD14-10C6-F51E-55B06EFBFEB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6990" y="1878536"/>
            <a:ext cx="1679765" cy="1836775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10834DC-D530-2A42-D0C2-28476A04C4B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6990" y="4124992"/>
            <a:ext cx="1679765" cy="1836775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5116D2B-2AF7-ED86-373B-1B9E7EBFED3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947" y="1878536"/>
            <a:ext cx="1679765" cy="1836775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125D022B-AF1E-2733-7ABB-60B4BC1D2FA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947" y="4124992"/>
            <a:ext cx="1679765" cy="1836775"/>
          </a:xfrm>
          <a:prstGeom prst="rect">
            <a:avLst/>
          </a:prstGeom>
        </p:spPr>
      </p:pic>
      <p:sp>
        <p:nvSpPr>
          <p:cNvPr id="29" name="Google Shape;1355;p76">
            <a:extLst>
              <a:ext uri="{FF2B5EF4-FFF2-40B4-BE49-F238E27FC236}">
                <a16:creationId xmlns:a16="http://schemas.microsoft.com/office/drawing/2014/main" id="{758E5D9A-E56B-8177-E7AA-ACEEB26BE6E1}"/>
              </a:ext>
            </a:extLst>
          </p:cNvPr>
          <p:cNvSpPr/>
          <p:nvPr/>
        </p:nvSpPr>
        <p:spPr>
          <a:xfrm>
            <a:off x="4048322" y="3367631"/>
            <a:ext cx="1291610" cy="1164766"/>
          </a:xfrm>
          <a:custGeom>
            <a:avLst/>
            <a:gdLst/>
            <a:ahLst/>
            <a:cxnLst/>
            <a:rect l="l" t="t" r="r" b="b"/>
            <a:pathLst>
              <a:path w="17718" h="15978" extrusionOk="0">
                <a:moveTo>
                  <a:pt x="7565" y="961"/>
                </a:moveTo>
                <a:cubicBezTo>
                  <a:pt x="8009" y="961"/>
                  <a:pt x="8454" y="1058"/>
                  <a:pt x="8853" y="1269"/>
                </a:cubicBezTo>
                <a:lnTo>
                  <a:pt x="10462" y="2073"/>
                </a:lnTo>
                <a:cubicBezTo>
                  <a:pt x="10206" y="2204"/>
                  <a:pt x="9955" y="2255"/>
                  <a:pt x="9704" y="2255"/>
                </a:cubicBezTo>
                <a:cubicBezTo>
                  <a:pt x="9305" y="2255"/>
                  <a:pt x="8908" y="2126"/>
                  <a:pt x="8502" y="1983"/>
                </a:cubicBezTo>
                <a:cubicBezTo>
                  <a:pt x="8139" y="1853"/>
                  <a:pt x="7762" y="1788"/>
                  <a:pt x="7373" y="1788"/>
                </a:cubicBezTo>
                <a:cubicBezTo>
                  <a:pt x="7243" y="1788"/>
                  <a:pt x="7100" y="1788"/>
                  <a:pt x="6970" y="1801"/>
                </a:cubicBezTo>
                <a:lnTo>
                  <a:pt x="4037" y="2164"/>
                </a:lnTo>
                <a:cubicBezTo>
                  <a:pt x="4021" y="2166"/>
                  <a:pt x="4005" y="2167"/>
                  <a:pt x="3989" y="2167"/>
                </a:cubicBezTo>
                <a:cubicBezTo>
                  <a:pt x="3615" y="2167"/>
                  <a:pt x="3398" y="1736"/>
                  <a:pt x="3635" y="1424"/>
                </a:cubicBezTo>
                <a:cubicBezTo>
                  <a:pt x="3713" y="1334"/>
                  <a:pt x="3829" y="1269"/>
                  <a:pt x="3946" y="1256"/>
                </a:cubicBezTo>
                <a:lnTo>
                  <a:pt x="7334" y="970"/>
                </a:lnTo>
                <a:cubicBezTo>
                  <a:pt x="7411" y="964"/>
                  <a:pt x="7488" y="961"/>
                  <a:pt x="7565" y="961"/>
                </a:cubicBezTo>
                <a:close/>
                <a:moveTo>
                  <a:pt x="9489" y="4111"/>
                </a:moveTo>
                <a:lnTo>
                  <a:pt x="12967" y="4319"/>
                </a:lnTo>
                <a:cubicBezTo>
                  <a:pt x="13408" y="4345"/>
                  <a:pt x="13811" y="4617"/>
                  <a:pt x="14005" y="5020"/>
                </a:cubicBezTo>
                <a:lnTo>
                  <a:pt x="14148" y="5344"/>
                </a:lnTo>
                <a:cubicBezTo>
                  <a:pt x="14304" y="5669"/>
                  <a:pt x="14304" y="6045"/>
                  <a:pt x="14148" y="6370"/>
                </a:cubicBezTo>
                <a:lnTo>
                  <a:pt x="14005" y="6694"/>
                </a:lnTo>
                <a:cubicBezTo>
                  <a:pt x="13811" y="7097"/>
                  <a:pt x="13408" y="7382"/>
                  <a:pt x="12967" y="7408"/>
                </a:cubicBezTo>
                <a:lnTo>
                  <a:pt x="9489" y="7603"/>
                </a:lnTo>
                <a:cubicBezTo>
                  <a:pt x="9465" y="7604"/>
                  <a:pt x="9441" y="7604"/>
                  <a:pt x="9417" y="7604"/>
                </a:cubicBezTo>
                <a:cubicBezTo>
                  <a:pt x="8781" y="7604"/>
                  <a:pt x="8179" y="7271"/>
                  <a:pt x="7866" y="6720"/>
                </a:cubicBezTo>
                <a:lnTo>
                  <a:pt x="7866" y="6733"/>
                </a:lnTo>
                <a:cubicBezTo>
                  <a:pt x="7736" y="6512"/>
                  <a:pt x="7671" y="6266"/>
                  <a:pt x="7645" y="6019"/>
                </a:cubicBezTo>
                <a:cubicBezTo>
                  <a:pt x="8191" y="5773"/>
                  <a:pt x="8775" y="5604"/>
                  <a:pt x="9372" y="5539"/>
                </a:cubicBezTo>
                <a:cubicBezTo>
                  <a:pt x="9697" y="5501"/>
                  <a:pt x="9648" y="5018"/>
                  <a:pt x="9342" y="5018"/>
                </a:cubicBezTo>
                <a:cubicBezTo>
                  <a:pt x="9331" y="5018"/>
                  <a:pt x="9319" y="5018"/>
                  <a:pt x="9307" y="5020"/>
                </a:cubicBezTo>
                <a:cubicBezTo>
                  <a:pt x="8749" y="5085"/>
                  <a:pt x="8204" y="5227"/>
                  <a:pt x="7684" y="5448"/>
                </a:cubicBezTo>
                <a:cubicBezTo>
                  <a:pt x="7723" y="5292"/>
                  <a:pt x="7788" y="5137"/>
                  <a:pt x="7866" y="4994"/>
                </a:cubicBezTo>
                <a:cubicBezTo>
                  <a:pt x="8178" y="4449"/>
                  <a:pt x="8749" y="4111"/>
                  <a:pt x="9385" y="4111"/>
                </a:cubicBezTo>
                <a:close/>
                <a:moveTo>
                  <a:pt x="2791" y="5863"/>
                </a:moveTo>
                <a:cubicBezTo>
                  <a:pt x="3102" y="6551"/>
                  <a:pt x="3271" y="7278"/>
                  <a:pt x="3297" y="8031"/>
                </a:cubicBezTo>
                <a:cubicBezTo>
                  <a:pt x="3297" y="8382"/>
                  <a:pt x="2908" y="10186"/>
                  <a:pt x="3570" y="10186"/>
                </a:cubicBezTo>
                <a:cubicBezTo>
                  <a:pt x="3751" y="10186"/>
                  <a:pt x="3881" y="9991"/>
                  <a:pt x="3790" y="9809"/>
                </a:cubicBezTo>
                <a:cubicBezTo>
                  <a:pt x="3544" y="9316"/>
                  <a:pt x="3816" y="8576"/>
                  <a:pt x="3816" y="8031"/>
                </a:cubicBezTo>
                <a:cubicBezTo>
                  <a:pt x="3803" y="7304"/>
                  <a:pt x="3648" y="6590"/>
                  <a:pt x="3362" y="5915"/>
                </a:cubicBezTo>
                <a:lnTo>
                  <a:pt x="3362" y="5915"/>
                </a:lnTo>
                <a:cubicBezTo>
                  <a:pt x="4180" y="6123"/>
                  <a:pt x="4738" y="6876"/>
                  <a:pt x="4699" y="7720"/>
                </a:cubicBezTo>
                <a:lnTo>
                  <a:pt x="4699" y="7707"/>
                </a:lnTo>
                <a:lnTo>
                  <a:pt x="4491" y="11185"/>
                </a:lnTo>
                <a:cubicBezTo>
                  <a:pt x="4465" y="11639"/>
                  <a:pt x="4193" y="12042"/>
                  <a:pt x="3790" y="12224"/>
                </a:cubicBezTo>
                <a:cubicBezTo>
                  <a:pt x="3472" y="12366"/>
                  <a:pt x="3210" y="12438"/>
                  <a:pt x="2947" y="12438"/>
                </a:cubicBezTo>
                <a:cubicBezTo>
                  <a:pt x="2684" y="12438"/>
                  <a:pt x="2421" y="12366"/>
                  <a:pt x="2103" y="12224"/>
                </a:cubicBezTo>
                <a:cubicBezTo>
                  <a:pt x="1688" y="12042"/>
                  <a:pt x="1415" y="11639"/>
                  <a:pt x="1402" y="11185"/>
                </a:cubicBezTo>
                <a:lnTo>
                  <a:pt x="1194" y="7707"/>
                </a:lnTo>
                <a:cubicBezTo>
                  <a:pt x="1156" y="6772"/>
                  <a:pt x="1856" y="5954"/>
                  <a:pt x="2791" y="5863"/>
                </a:cubicBezTo>
                <a:close/>
                <a:moveTo>
                  <a:pt x="7477" y="8888"/>
                </a:moveTo>
                <a:cubicBezTo>
                  <a:pt x="7788" y="9563"/>
                  <a:pt x="7957" y="10303"/>
                  <a:pt x="7983" y="11042"/>
                </a:cubicBezTo>
                <a:cubicBezTo>
                  <a:pt x="7983" y="11328"/>
                  <a:pt x="7957" y="11613"/>
                  <a:pt x="7918" y="11899"/>
                </a:cubicBezTo>
                <a:cubicBezTo>
                  <a:pt x="7866" y="12314"/>
                  <a:pt x="7814" y="12665"/>
                  <a:pt x="8009" y="13067"/>
                </a:cubicBezTo>
                <a:cubicBezTo>
                  <a:pt x="8061" y="13145"/>
                  <a:pt x="8152" y="13210"/>
                  <a:pt x="8242" y="13210"/>
                </a:cubicBezTo>
                <a:cubicBezTo>
                  <a:pt x="8281" y="13197"/>
                  <a:pt x="8320" y="13197"/>
                  <a:pt x="8359" y="13184"/>
                </a:cubicBezTo>
                <a:cubicBezTo>
                  <a:pt x="8489" y="13119"/>
                  <a:pt x="8541" y="12963"/>
                  <a:pt x="8476" y="12834"/>
                </a:cubicBezTo>
                <a:cubicBezTo>
                  <a:pt x="8346" y="12574"/>
                  <a:pt x="8385" y="12353"/>
                  <a:pt x="8424" y="11964"/>
                </a:cubicBezTo>
                <a:cubicBezTo>
                  <a:pt x="8476" y="11665"/>
                  <a:pt x="8489" y="11354"/>
                  <a:pt x="8502" y="11055"/>
                </a:cubicBezTo>
                <a:cubicBezTo>
                  <a:pt x="8476" y="10328"/>
                  <a:pt x="8333" y="9615"/>
                  <a:pt x="8048" y="8940"/>
                </a:cubicBezTo>
                <a:lnTo>
                  <a:pt x="8048" y="8940"/>
                </a:lnTo>
                <a:cubicBezTo>
                  <a:pt x="8865" y="9147"/>
                  <a:pt x="9411" y="9900"/>
                  <a:pt x="9372" y="10731"/>
                </a:cubicBezTo>
                <a:lnTo>
                  <a:pt x="9385" y="10731"/>
                </a:lnTo>
                <a:lnTo>
                  <a:pt x="9177" y="14209"/>
                </a:lnTo>
                <a:cubicBezTo>
                  <a:pt x="9151" y="14664"/>
                  <a:pt x="8878" y="15053"/>
                  <a:pt x="8463" y="15248"/>
                </a:cubicBezTo>
                <a:cubicBezTo>
                  <a:pt x="8152" y="15391"/>
                  <a:pt x="7889" y="15462"/>
                  <a:pt x="7626" y="15462"/>
                </a:cubicBezTo>
                <a:cubicBezTo>
                  <a:pt x="7363" y="15462"/>
                  <a:pt x="7100" y="15391"/>
                  <a:pt x="6789" y="15248"/>
                </a:cubicBezTo>
                <a:cubicBezTo>
                  <a:pt x="6373" y="15053"/>
                  <a:pt x="6101" y="14664"/>
                  <a:pt x="6075" y="14209"/>
                </a:cubicBezTo>
                <a:lnTo>
                  <a:pt x="5880" y="10731"/>
                </a:lnTo>
                <a:cubicBezTo>
                  <a:pt x="5841" y="9783"/>
                  <a:pt x="6542" y="8979"/>
                  <a:pt x="7477" y="8888"/>
                </a:cubicBezTo>
                <a:close/>
                <a:moveTo>
                  <a:pt x="841" y="0"/>
                </a:moveTo>
                <a:cubicBezTo>
                  <a:pt x="723" y="0"/>
                  <a:pt x="604" y="28"/>
                  <a:pt x="494" y="87"/>
                </a:cubicBezTo>
                <a:cubicBezTo>
                  <a:pt x="143" y="282"/>
                  <a:pt x="0" y="723"/>
                  <a:pt x="182" y="1100"/>
                </a:cubicBezTo>
                <a:cubicBezTo>
                  <a:pt x="948" y="2528"/>
                  <a:pt x="1675" y="3994"/>
                  <a:pt x="2466" y="5396"/>
                </a:cubicBezTo>
                <a:cubicBezTo>
                  <a:pt x="1376" y="5643"/>
                  <a:pt x="623" y="6629"/>
                  <a:pt x="688" y="7746"/>
                </a:cubicBezTo>
                <a:lnTo>
                  <a:pt x="883" y="11224"/>
                </a:lnTo>
                <a:cubicBezTo>
                  <a:pt x="922" y="11860"/>
                  <a:pt x="1311" y="12431"/>
                  <a:pt x="1895" y="12704"/>
                </a:cubicBezTo>
                <a:cubicBezTo>
                  <a:pt x="2226" y="12879"/>
                  <a:pt x="2587" y="12967"/>
                  <a:pt x="2947" y="12967"/>
                </a:cubicBezTo>
                <a:cubicBezTo>
                  <a:pt x="3307" y="12967"/>
                  <a:pt x="3667" y="12879"/>
                  <a:pt x="3998" y="12704"/>
                </a:cubicBezTo>
                <a:cubicBezTo>
                  <a:pt x="4595" y="12431"/>
                  <a:pt x="4985" y="11860"/>
                  <a:pt x="5011" y="11224"/>
                </a:cubicBezTo>
                <a:lnTo>
                  <a:pt x="5218" y="7746"/>
                </a:lnTo>
                <a:cubicBezTo>
                  <a:pt x="5231" y="7369"/>
                  <a:pt x="5166" y="6980"/>
                  <a:pt x="4998" y="6642"/>
                </a:cubicBezTo>
                <a:lnTo>
                  <a:pt x="4998" y="6642"/>
                </a:lnTo>
                <a:lnTo>
                  <a:pt x="7334" y="8382"/>
                </a:lnTo>
                <a:cubicBezTo>
                  <a:pt x="6166" y="8550"/>
                  <a:pt x="5309" y="9576"/>
                  <a:pt x="5374" y="10770"/>
                </a:cubicBezTo>
                <a:lnTo>
                  <a:pt x="5569" y="14235"/>
                </a:lnTo>
                <a:cubicBezTo>
                  <a:pt x="5608" y="14884"/>
                  <a:pt x="5997" y="15455"/>
                  <a:pt x="6581" y="15715"/>
                </a:cubicBezTo>
                <a:cubicBezTo>
                  <a:pt x="6912" y="15890"/>
                  <a:pt x="7272" y="15978"/>
                  <a:pt x="7632" y="15978"/>
                </a:cubicBezTo>
                <a:cubicBezTo>
                  <a:pt x="7993" y="15978"/>
                  <a:pt x="8353" y="15890"/>
                  <a:pt x="8684" y="15715"/>
                </a:cubicBezTo>
                <a:cubicBezTo>
                  <a:pt x="9268" y="15455"/>
                  <a:pt x="9657" y="14884"/>
                  <a:pt x="9696" y="14235"/>
                </a:cubicBezTo>
                <a:lnTo>
                  <a:pt x="9891" y="10770"/>
                </a:lnTo>
                <a:cubicBezTo>
                  <a:pt x="9904" y="10432"/>
                  <a:pt x="9865" y="10108"/>
                  <a:pt x="9748" y="9809"/>
                </a:cubicBezTo>
                <a:lnTo>
                  <a:pt x="9748" y="9809"/>
                </a:lnTo>
                <a:lnTo>
                  <a:pt x="10968" y="10497"/>
                </a:lnTo>
                <a:cubicBezTo>
                  <a:pt x="10683" y="11497"/>
                  <a:pt x="11098" y="12639"/>
                  <a:pt x="12084" y="13080"/>
                </a:cubicBezTo>
                <a:lnTo>
                  <a:pt x="13058" y="13509"/>
                </a:lnTo>
                <a:cubicBezTo>
                  <a:pt x="13098" y="13527"/>
                  <a:pt x="13136" y="13535"/>
                  <a:pt x="13171" y="13535"/>
                </a:cubicBezTo>
                <a:cubicBezTo>
                  <a:pt x="13414" y="13535"/>
                  <a:pt x="13538" y="13155"/>
                  <a:pt x="13266" y="13041"/>
                </a:cubicBezTo>
                <a:lnTo>
                  <a:pt x="12292" y="12613"/>
                </a:lnTo>
                <a:cubicBezTo>
                  <a:pt x="11734" y="12353"/>
                  <a:pt x="11371" y="11782"/>
                  <a:pt x="11397" y="11159"/>
                </a:cubicBezTo>
                <a:cubicBezTo>
                  <a:pt x="11397" y="10536"/>
                  <a:pt x="11695" y="9965"/>
                  <a:pt x="12201" y="9602"/>
                </a:cubicBezTo>
                <a:cubicBezTo>
                  <a:pt x="12474" y="9400"/>
                  <a:pt x="12803" y="9299"/>
                  <a:pt x="13133" y="9299"/>
                </a:cubicBezTo>
                <a:cubicBezTo>
                  <a:pt x="13398" y="9299"/>
                  <a:pt x="13664" y="9365"/>
                  <a:pt x="13902" y="9498"/>
                </a:cubicBezTo>
                <a:lnTo>
                  <a:pt x="16666" y="11146"/>
                </a:lnTo>
                <a:cubicBezTo>
                  <a:pt x="17186" y="11458"/>
                  <a:pt x="17186" y="12029"/>
                  <a:pt x="17147" y="12561"/>
                </a:cubicBezTo>
                <a:cubicBezTo>
                  <a:pt x="17121" y="12924"/>
                  <a:pt x="16952" y="13249"/>
                  <a:pt x="16679" y="13483"/>
                </a:cubicBezTo>
                <a:cubicBezTo>
                  <a:pt x="16367" y="13736"/>
                  <a:pt x="16033" y="13990"/>
                  <a:pt x="15643" y="13990"/>
                </a:cubicBezTo>
                <a:cubicBezTo>
                  <a:pt x="15515" y="13990"/>
                  <a:pt x="15380" y="13962"/>
                  <a:pt x="15239" y="13898"/>
                </a:cubicBezTo>
                <a:lnTo>
                  <a:pt x="14447" y="13547"/>
                </a:lnTo>
                <a:cubicBezTo>
                  <a:pt x="14409" y="13532"/>
                  <a:pt x="14374" y="13525"/>
                  <a:pt x="14340" y="13525"/>
                </a:cubicBezTo>
                <a:cubicBezTo>
                  <a:pt x="14093" y="13525"/>
                  <a:pt x="13965" y="13902"/>
                  <a:pt x="14239" y="14028"/>
                </a:cubicBezTo>
                <a:lnTo>
                  <a:pt x="15031" y="14378"/>
                </a:lnTo>
                <a:cubicBezTo>
                  <a:pt x="15234" y="14466"/>
                  <a:pt x="15430" y="14504"/>
                  <a:pt x="15618" y="14504"/>
                </a:cubicBezTo>
                <a:cubicBezTo>
                  <a:pt x="16128" y="14504"/>
                  <a:pt x="16587" y="14223"/>
                  <a:pt x="17004" y="13872"/>
                </a:cubicBezTo>
                <a:cubicBezTo>
                  <a:pt x="17380" y="13560"/>
                  <a:pt x="17627" y="13093"/>
                  <a:pt x="17666" y="12600"/>
                </a:cubicBezTo>
                <a:cubicBezTo>
                  <a:pt x="17718" y="11860"/>
                  <a:pt x="17640" y="11133"/>
                  <a:pt x="16926" y="10705"/>
                </a:cubicBezTo>
                <a:lnTo>
                  <a:pt x="16913" y="10705"/>
                </a:lnTo>
                <a:lnTo>
                  <a:pt x="14148" y="9056"/>
                </a:lnTo>
                <a:cubicBezTo>
                  <a:pt x="13824" y="8872"/>
                  <a:pt x="13467" y="8782"/>
                  <a:pt x="13112" y="8782"/>
                </a:cubicBezTo>
                <a:cubicBezTo>
                  <a:pt x="12642" y="8782"/>
                  <a:pt x="12176" y="8941"/>
                  <a:pt x="11799" y="9251"/>
                </a:cubicBezTo>
                <a:lnTo>
                  <a:pt x="9761" y="8109"/>
                </a:lnTo>
                <a:lnTo>
                  <a:pt x="12980" y="7927"/>
                </a:lnTo>
                <a:cubicBezTo>
                  <a:pt x="13616" y="7888"/>
                  <a:pt x="14187" y="7499"/>
                  <a:pt x="14460" y="6915"/>
                </a:cubicBezTo>
                <a:lnTo>
                  <a:pt x="14616" y="6590"/>
                </a:lnTo>
                <a:cubicBezTo>
                  <a:pt x="14823" y="6136"/>
                  <a:pt x="14823" y="5604"/>
                  <a:pt x="14616" y="5150"/>
                </a:cubicBezTo>
                <a:lnTo>
                  <a:pt x="14460" y="4825"/>
                </a:lnTo>
                <a:cubicBezTo>
                  <a:pt x="14187" y="4228"/>
                  <a:pt x="13616" y="3839"/>
                  <a:pt x="12980" y="3813"/>
                </a:cubicBezTo>
                <a:lnTo>
                  <a:pt x="9502" y="3605"/>
                </a:lnTo>
                <a:cubicBezTo>
                  <a:pt x="9456" y="3602"/>
                  <a:pt x="9411" y="3601"/>
                  <a:pt x="9365" y="3601"/>
                </a:cubicBezTo>
                <a:cubicBezTo>
                  <a:pt x="8559" y="3601"/>
                  <a:pt x="7805" y="4034"/>
                  <a:pt x="7412" y="4747"/>
                </a:cubicBezTo>
                <a:cubicBezTo>
                  <a:pt x="7113" y="5253"/>
                  <a:pt x="7035" y="5850"/>
                  <a:pt x="7178" y="6409"/>
                </a:cubicBezTo>
                <a:lnTo>
                  <a:pt x="5348" y="5046"/>
                </a:lnTo>
                <a:cubicBezTo>
                  <a:pt x="5283" y="5007"/>
                  <a:pt x="5205" y="4968"/>
                  <a:pt x="5140" y="4942"/>
                </a:cubicBezTo>
                <a:lnTo>
                  <a:pt x="3868" y="4514"/>
                </a:lnTo>
                <a:cubicBezTo>
                  <a:pt x="3713" y="4462"/>
                  <a:pt x="3583" y="4345"/>
                  <a:pt x="3505" y="4202"/>
                </a:cubicBezTo>
                <a:lnTo>
                  <a:pt x="2856" y="2956"/>
                </a:lnTo>
                <a:cubicBezTo>
                  <a:pt x="2801" y="2859"/>
                  <a:pt x="2716" y="2818"/>
                  <a:pt x="2631" y="2818"/>
                </a:cubicBezTo>
                <a:cubicBezTo>
                  <a:pt x="2457" y="2818"/>
                  <a:pt x="2288" y="2993"/>
                  <a:pt x="2402" y="3203"/>
                </a:cubicBezTo>
                <a:lnTo>
                  <a:pt x="3051" y="4449"/>
                </a:lnTo>
                <a:cubicBezTo>
                  <a:pt x="3193" y="4708"/>
                  <a:pt x="3427" y="4903"/>
                  <a:pt x="3700" y="4994"/>
                </a:cubicBezTo>
                <a:lnTo>
                  <a:pt x="4972" y="5435"/>
                </a:lnTo>
                <a:cubicBezTo>
                  <a:pt x="4998" y="5435"/>
                  <a:pt x="5023" y="5448"/>
                  <a:pt x="5036" y="5461"/>
                </a:cubicBezTo>
                <a:lnTo>
                  <a:pt x="7957" y="7629"/>
                </a:lnTo>
                <a:cubicBezTo>
                  <a:pt x="8074" y="7733"/>
                  <a:pt x="8191" y="7823"/>
                  <a:pt x="8320" y="7901"/>
                </a:cubicBezTo>
                <a:lnTo>
                  <a:pt x="11423" y="9628"/>
                </a:lnTo>
                <a:cubicBezTo>
                  <a:pt x="11319" y="9744"/>
                  <a:pt x="11241" y="9874"/>
                  <a:pt x="11163" y="10017"/>
                </a:cubicBezTo>
                <a:lnTo>
                  <a:pt x="8762" y="8667"/>
                </a:lnTo>
                <a:cubicBezTo>
                  <a:pt x="8515" y="8550"/>
                  <a:pt x="8268" y="8420"/>
                  <a:pt x="8035" y="8265"/>
                </a:cubicBezTo>
                <a:lnTo>
                  <a:pt x="4829" y="5876"/>
                </a:lnTo>
                <a:cubicBezTo>
                  <a:pt x="4816" y="5863"/>
                  <a:pt x="4790" y="5850"/>
                  <a:pt x="4764" y="5837"/>
                </a:cubicBezTo>
                <a:lnTo>
                  <a:pt x="3038" y="5253"/>
                </a:lnTo>
                <a:cubicBezTo>
                  <a:pt x="2986" y="5227"/>
                  <a:pt x="2934" y="5188"/>
                  <a:pt x="2908" y="5137"/>
                </a:cubicBezTo>
                <a:lnTo>
                  <a:pt x="636" y="853"/>
                </a:lnTo>
                <a:cubicBezTo>
                  <a:pt x="557" y="669"/>
                  <a:pt x="705" y="520"/>
                  <a:pt x="856" y="520"/>
                </a:cubicBezTo>
                <a:cubicBezTo>
                  <a:pt x="928" y="520"/>
                  <a:pt x="1001" y="553"/>
                  <a:pt x="1052" y="633"/>
                </a:cubicBezTo>
                <a:lnTo>
                  <a:pt x="1766" y="1970"/>
                </a:lnTo>
                <a:cubicBezTo>
                  <a:pt x="1812" y="2063"/>
                  <a:pt x="1890" y="2114"/>
                  <a:pt x="1981" y="2114"/>
                </a:cubicBezTo>
                <a:cubicBezTo>
                  <a:pt x="1991" y="2114"/>
                  <a:pt x="2002" y="2114"/>
                  <a:pt x="2012" y="2112"/>
                </a:cubicBezTo>
                <a:lnTo>
                  <a:pt x="3064" y="2008"/>
                </a:lnTo>
                <a:cubicBezTo>
                  <a:pt x="3204" y="2406"/>
                  <a:pt x="3566" y="2667"/>
                  <a:pt x="3969" y="2667"/>
                </a:cubicBezTo>
                <a:cubicBezTo>
                  <a:pt x="4013" y="2667"/>
                  <a:pt x="4057" y="2664"/>
                  <a:pt x="4102" y="2657"/>
                </a:cubicBezTo>
                <a:lnTo>
                  <a:pt x="7035" y="2333"/>
                </a:lnTo>
                <a:cubicBezTo>
                  <a:pt x="7160" y="2315"/>
                  <a:pt x="7284" y="2306"/>
                  <a:pt x="7408" y="2306"/>
                </a:cubicBezTo>
                <a:cubicBezTo>
                  <a:pt x="7724" y="2306"/>
                  <a:pt x="8035" y="2364"/>
                  <a:pt x="8333" y="2476"/>
                </a:cubicBezTo>
                <a:cubicBezTo>
                  <a:pt x="8801" y="2642"/>
                  <a:pt x="9256" y="2777"/>
                  <a:pt x="9715" y="2777"/>
                </a:cubicBezTo>
                <a:cubicBezTo>
                  <a:pt x="10046" y="2777"/>
                  <a:pt x="10379" y="2707"/>
                  <a:pt x="10722" y="2528"/>
                </a:cubicBezTo>
                <a:cubicBezTo>
                  <a:pt x="11085" y="2346"/>
                  <a:pt x="11085" y="1827"/>
                  <a:pt x="10722" y="1632"/>
                </a:cubicBezTo>
                <a:lnTo>
                  <a:pt x="9099" y="814"/>
                </a:lnTo>
                <a:cubicBezTo>
                  <a:pt x="8627" y="573"/>
                  <a:pt x="8108" y="452"/>
                  <a:pt x="7582" y="452"/>
                </a:cubicBezTo>
                <a:cubicBezTo>
                  <a:pt x="7487" y="452"/>
                  <a:pt x="7391" y="456"/>
                  <a:pt x="7295" y="464"/>
                </a:cubicBezTo>
                <a:lnTo>
                  <a:pt x="3907" y="749"/>
                </a:lnTo>
                <a:cubicBezTo>
                  <a:pt x="3479" y="788"/>
                  <a:pt x="3141" y="1100"/>
                  <a:pt x="3038" y="1502"/>
                </a:cubicBezTo>
                <a:lnTo>
                  <a:pt x="2142" y="1593"/>
                </a:lnTo>
                <a:lnTo>
                  <a:pt x="1506" y="399"/>
                </a:lnTo>
                <a:cubicBezTo>
                  <a:pt x="1371" y="146"/>
                  <a:pt x="1110" y="0"/>
                  <a:pt x="841" y="0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1E83AEA-1B46-F1CE-EE08-375294DCE2BF}"/>
              </a:ext>
            </a:extLst>
          </p:cNvPr>
          <p:cNvSpPr txBox="1"/>
          <p:nvPr/>
        </p:nvSpPr>
        <p:spPr>
          <a:xfrm>
            <a:off x="6444798" y="2220865"/>
            <a:ext cx="133033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179A19B-442D-FA76-03C1-907C07FC4645}"/>
              </a:ext>
            </a:extLst>
          </p:cNvPr>
          <p:cNvSpPr txBox="1"/>
          <p:nvPr/>
        </p:nvSpPr>
        <p:spPr>
          <a:xfrm>
            <a:off x="6395533" y="4463109"/>
            <a:ext cx="133033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7BAF2CB-94B2-8D32-645A-052AD6E630E6}"/>
              </a:ext>
            </a:extLst>
          </p:cNvPr>
          <p:cNvSpPr txBox="1"/>
          <p:nvPr/>
        </p:nvSpPr>
        <p:spPr>
          <a:xfrm>
            <a:off x="1238043" y="2151705"/>
            <a:ext cx="133033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1F29C40-1DD3-EA79-152B-7309EB98EDAE}"/>
              </a:ext>
            </a:extLst>
          </p:cNvPr>
          <p:cNvSpPr txBox="1"/>
          <p:nvPr/>
        </p:nvSpPr>
        <p:spPr>
          <a:xfrm>
            <a:off x="1188778" y="4393949"/>
            <a:ext cx="133033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CCCF1D8-7C91-F5C4-13EB-137FC5E0948A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9F6A67-95C1-2F5D-C75A-2B26C29A34C8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16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77544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29" grpId="0" animBg="1"/>
      <p:bldP spid="30" grpId="0"/>
      <p:bldP spid="31" grpId="0"/>
      <p:bldP spid="35" grpId="0"/>
      <p:bldP spid="3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2016237-D831-6A03-8E30-0054468D014D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4B0D7E9-B740-C9E8-2F14-9311359BB676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E8CBCF-EFA3-E8B1-4E0E-20463254A6CD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24ED5A-B9BA-D4F1-7336-70868C7F8BD6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EB7C2E-90EA-6BD3-D02B-94038F19075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4741870-83F5-D1AB-7B90-51597867DF6D}"/>
              </a:ext>
            </a:extLst>
          </p:cNvPr>
          <p:cNvGrpSpPr/>
          <p:nvPr/>
        </p:nvGrpSpPr>
        <p:grpSpPr>
          <a:xfrm>
            <a:off x="6472283" y="1927276"/>
            <a:ext cx="1329995" cy="1950654"/>
            <a:chOff x="6315692" y="1651077"/>
            <a:chExt cx="1784030" cy="261657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6B6AC3E-5338-37A7-E144-4C0AF57464D8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C199F264-15DA-33B8-C252-16F1561273E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A2CBDAA-3A92-B570-E747-8C63A68C33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1EA5F7A4-2A4B-250B-39AC-F3E4492B69F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3D19C11-248F-1DBC-AFE8-11C88CF781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01F7D561-B298-C87C-B041-47CDD08563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6786903" y="1713411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157" name="Group 156">
            <a:extLst>
              <a:ext uri="{FF2B5EF4-FFF2-40B4-BE49-F238E27FC236}">
                <a16:creationId xmlns:a16="http://schemas.microsoft.com/office/drawing/2014/main" id="{D7825F5F-FB76-B48E-84DB-A2ED9DDBFDCF}"/>
              </a:ext>
            </a:extLst>
          </p:cNvPr>
          <p:cNvGrpSpPr/>
          <p:nvPr/>
        </p:nvGrpSpPr>
        <p:grpSpPr>
          <a:xfrm>
            <a:off x="3923070" y="1927276"/>
            <a:ext cx="1329995" cy="1950654"/>
            <a:chOff x="3923070" y="1927276"/>
            <a:chExt cx="1329995" cy="1950654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D2BDCC43-D117-5F49-3EDE-8CCA66A1EAA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3923070" y="2898925"/>
              <a:ext cx="1329348" cy="253367"/>
            </a:xfrm>
            <a:prstGeom prst="rect">
              <a:avLst/>
            </a:prstGeom>
          </p:spPr>
        </p:pic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01D16FF3-B964-C4A0-7622-D0791AB64C1A}"/>
                </a:ext>
              </a:extLst>
            </p:cNvPr>
            <p:cNvGrpSpPr/>
            <p:nvPr/>
          </p:nvGrpSpPr>
          <p:grpSpPr>
            <a:xfrm>
              <a:off x="3923559" y="1927276"/>
              <a:ext cx="1329506" cy="1950654"/>
              <a:chOff x="3923559" y="1927276"/>
              <a:chExt cx="1329506" cy="1950654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56181694-636B-AFEA-D639-9DAA0E5A5ACC}"/>
                  </a:ext>
                </a:extLst>
              </p:cNvPr>
              <p:cNvGrpSpPr/>
              <p:nvPr/>
            </p:nvGrpSpPr>
            <p:grpSpPr>
              <a:xfrm>
                <a:off x="3923717" y="1927276"/>
                <a:ext cx="1329348" cy="1950654"/>
                <a:chOff x="554335" y="1740066"/>
                <a:chExt cx="3168886" cy="4649950"/>
              </a:xfrm>
            </p:grpSpPr>
            <p:pic>
              <p:nvPicPr>
                <p:cNvPr id="23" name="Picture 22">
                  <a:extLst>
                    <a:ext uri="{FF2B5EF4-FFF2-40B4-BE49-F238E27FC236}">
                      <a16:creationId xmlns:a16="http://schemas.microsoft.com/office/drawing/2014/main" id="{3DEC8ABD-43CC-F741-0F44-F226A08DB40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4335" y="1740066"/>
                  <a:ext cx="3168886" cy="1731896"/>
                </a:xfrm>
                <a:prstGeom prst="rect">
                  <a:avLst/>
                </a:prstGeom>
              </p:spPr>
            </p:pic>
            <p:pic>
              <p:nvPicPr>
                <p:cNvPr id="24" name="Picture 23">
                  <a:extLst>
                    <a:ext uri="{FF2B5EF4-FFF2-40B4-BE49-F238E27FC236}">
                      <a16:creationId xmlns:a16="http://schemas.microsoft.com/office/drawing/2014/main" id="{641237D8-A1BF-42C7-1BAB-6D5D455564D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V="1">
                  <a:off x="554335" y="4658122"/>
                  <a:ext cx="3168886" cy="1731894"/>
                </a:xfrm>
                <a:prstGeom prst="rect">
                  <a:avLst/>
                </a:prstGeom>
              </p:spPr>
            </p:pic>
          </p:grpSp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49151965-4299-60F5-15C5-77183295380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3923559" y="2648580"/>
                <a:ext cx="1329348" cy="253367"/>
              </a:xfrm>
              <a:prstGeom prst="rect">
                <a:avLst/>
              </a:prstGeom>
            </p:spPr>
          </p:pic>
        </p:grp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4CC1696B-98F8-9DD4-7ABD-D92353ACD05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4237690" y="1713411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ABB5E7D7-5536-3970-FA3A-BE9093EB0D9C}"/>
              </a:ext>
            </a:extLst>
          </p:cNvPr>
          <p:cNvGrpSpPr/>
          <p:nvPr/>
        </p:nvGrpSpPr>
        <p:grpSpPr>
          <a:xfrm>
            <a:off x="1373858" y="1927276"/>
            <a:ext cx="1329995" cy="1950654"/>
            <a:chOff x="6315692" y="1651077"/>
            <a:chExt cx="1784030" cy="2616570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AF0FDF2-3F17-93AB-F337-0B45F99EF060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A3F85B82-6071-6DA3-B6D7-F5E0665891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36" name="Picture 35">
                <a:extLst>
                  <a:ext uri="{FF2B5EF4-FFF2-40B4-BE49-F238E27FC236}">
                    <a16:creationId xmlns:a16="http://schemas.microsoft.com/office/drawing/2014/main" id="{AA6154BD-EB41-5488-B7D6-C5FF914752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3F18F3D6-5010-533F-6285-01A3C62B889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F9F708D6-A0E6-93BF-4350-D17CC1A809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E502CD56-63E2-420F-1929-AA7391EA77E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688478" y="1713411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CC94366F-320C-DFB2-0A48-DA832725DAC2}"/>
              </a:ext>
            </a:extLst>
          </p:cNvPr>
          <p:cNvGrpSpPr/>
          <p:nvPr/>
        </p:nvGrpSpPr>
        <p:grpSpPr>
          <a:xfrm>
            <a:off x="6472283" y="4274117"/>
            <a:ext cx="1329995" cy="1950654"/>
            <a:chOff x="6315692" y="1651077"/>
            <a:chExt cx="1784030" cy="2616570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1F750F52-68D3-63D3-3BDF-A3A9CA92247B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31711902-5E3A-15CD-6E2B-97ACA2F3E5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DB2B5373-CB6D-79C7-0FEE-8B4D6C391E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F074473-8DE8-3EA2-444D-BB21B6DD8E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A7016C4A-00C5-D9A6-ED3D-249A694FF6B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39" name="Picture 38">
            <a:extLst>
              <a:ext uri="{FF2B5EF4-FFF2-40B4-BE49-F238E27FC236}">
                <a16:creationId xmlns:a16="http://schemas.microsoft.com/office/drawing/2014/main" id="{4CCF829D-71E0-D03D-6924-702C4B597D1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6786903" y="4060252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D7E6EBB6-29E6-B400-E8BE-DF3E2FE4E1E7}"/>
              </a:ext>
            </a:extLst>
          </p:cNvPr>
          <p:cNvGrpSpPr/>
          <p:nvPr/>
        </p:nvGrpSpPr>
        <p:grpSpPr>
          <a:xfrm>
            <a:off x="3923070" y="4274117"/>
            <a:ext cx="1329995" cy="1950654"/>
            <a:chOff x="6315692" y="1651077"/>
            <a:chExt cx="1784030" cy="2616570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E93953C6-BA4B-055C-BA3B-3D7D1EF33DC5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98" name="Picture 97">
                <a:extLst>
                  <a:ext uri="{FF2B5EF4-FFF2-40B4-BE49-F238E27FC236}">
                    <a16:creationId xmlns:a16="http://schemas.microsoft.com/office/drawing/2014/main" id="{337EF074-C0EF-416E-4BEA-FDA71CE21D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99" name="Picture 98">
                <a:extLst>
                  <a:ext uri="{FF2B5EF4-FFF2-40B4-BE49-F238E27FC236}">
                    <a16:creationId xmlns:a16="http://schemas.microsoft.com/office/drawing/2014/main" id="{7EEDB34E-6AD7-720B-5AF7-FAE02A6EF1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96" name="Picture 95">
              <a:extLst>
                <a:ext uri="{FF2B5EF4-FFF2-40B4-BE49-F238E27FC236}">
                  <a16:creationId xmlns:a16="http://schemas.microsoft.com/office/drawing/2014/main" id="{F23DBA0F-B1A5-363C-5AD0-A4B8AE3D7A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97" name="Picture 96">
              <a:extLst>
                <a:ext uri="{FF2B5EF4-FFF2-40B4-BE49-F238E27FC236}">
                  <a16:creationId xmlns:a16="http://schemas.microsoft.com/office/drawing/2014/main" id="{5D591BE5-0CFD-5C9C-43E2-6B14908E83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94" name="Picture 93">
            <a:extLst>
              <a:ext uri="{FF2B5EF4-FFF2-40B4-BE49-F238E27FC236}">
                <a16:creationId xmlns:a16="http://schemas.microsoft.com/office/drawing/2014/main" id="{EF0B8F8F-8CFD-5DED-6635-28852AD52E8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4237690" y="4060252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7E699084-C11B-91DE-9840-731B859E224C}"/>
              </a:ext>
            </a:extLst>
          </p:cNvPr>
          <p:cNvGrpSpPr/>
          <p:nvPr/>
        </p:nvGrpSpPr>
        <p:grpSpPr>
          <a:xfrm>
            <a:off x="1373858" y="4274117"/>
            <a:ext cx="1329995" cy="1950654"/>
            <a:chOff x="6315692" y="1651077"/>
            <a:chExt cx="1784030" cy="2616570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4E8D4F67-0E70-B6F0-CD87-79958A72A4DB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106" name="Picture 105">
                <a:extLst>
                  <a:ext uri="{FF2B5EF4-FFF2-40B4-BE49-F238E27FC236}">
                    <a16:creationId xmlns:a16="http://schemas.microsoft.com/office/drawing/2014/main" id="{9D9123A0-73CA-3758-26D8-2CA46B0D9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107" name="Picture 106">
                <a:extLst>
                  <a:ext uri="{FF2B5EF4-FFF2-40B4-BE49-F238E27FC236}">
                    <a16:creationId xmlns:a16="http://schemas.microsoft.com/office/drawing/2014/main" id="{27763680-EDB1-B2A6-80ED-4ED74A2556C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104" name="Picture 103">
              <a:extLst>
                <a:ext uri="{FF2B5EF4-FFF2-40B4-BE49-F238E27FC236}">
                  <a16:creationId xmlns:a16="http://schemas.microsoft.com/office/drawing/2014/main" id="{BDE68BF6-FD01-DE24-B765-54BCD0ED90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105" name="Picture 104">
              <a:extLst>
                <a:ext uri="{FF2B5EF4-FFF2-40B4-BE49-F238E27FC236}">
                  <a16:creationId xmlns:a16="http://schemas.microsoft.com/office/drawing/2014/main" id="{ED7BBA84-6678-B891-FAA6-9EDFED81AEC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6531D71A-4576-F316-EE1A-3D359383B38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688478" y="4060252"/>
            <a:ext cx="700756" cy="71349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sp>
        <p:nvSpPr>
          <p:cNvPr id="112" name="TextBox 111">
            <a:extLst>
              <a:ext uri="{FF2B5EF4-FFF2-40B4-BE49-F238E27FC236}">
                <a16:creationId xmlns:a16="http://schemas.microsoft.com/office/drawing/2014/main" id="{C25E5D97-47E1-55B6-799A-A5D3D7B7A855}"/>
              </a:ext>
            </a:extLst>
          </p:cNvPr>
          <p:cNvSpPr txBox="1"/>
          <p:nvPr/>
        </p:nvSpPr>
        <p:spPr>
          <a:xfrm>
            <a:off x="6538471" y="2279520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6788FF2B-0B5F-4CCE-84B5-C418D55DB76C}"/>
              </a:ext>
            </a:extLst>
          </p:cNvPr>
          <p:cNvSpPr txBox="1"/>
          <p:nvPr/>
        </p:nvSpPr>
        <p:spPr>
          <a:xfrm>
            <a:off x="3979372" y="2279520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934C927-3D56-5DB0-3AC0-AC4589AC905E}"/>
              </a:ext>
            </a:extLst>
          </p:cNvPr>
          <p:cNvSpPr txBox="1"/>
          <p:nvPr/>
        </p:nvSpPr>
        <p:spPr>
          <a:xfrm>
            <a:off x="1415420" y="2279520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4695D1AA-7C89-90E9-3C9C-07B08C961BC9}"/>
              </a:ext>
            </a:extLst>
          </p:cNvPr>
          <p:cNvSpPr txBox="1"/>
          <p:nvPr/>
        </p:nvSpPr>
        <p:spPr>
          <a:xfrm>
            <a:off x="6531817" y="4645165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BD344571-BA79-E384-B9A4-174E948B5F55}"/>
              </a:ext>
            </a:extLst>
          </p:cNvPr>
          <p:cNvSpPr txBox="1"/>
          <p:nvPr/>
        </p:nvSpPr>
        <p:spPr>
          <a:xfrm>
            <a:off x="3972718" y="4645165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11F71FAE-A716-723F-FCF2-1B614B482F96}"/>
              </a:ext>
            </a:extLst>
          </p:cNvPr>
          <p:cNvSpPr txBox="1"/>
          <p:nvPr/>
        </p:nvSpPr>
        <p:spPr>
          <a:xfrm>
            <a:off x="1408766" y="4645165"/>
            <a:ext cx="1160392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0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0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8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800" dirty="0"/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EB11C4C-1C16-1802-7CC4-835D10D48ACE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119" name="Google Shape;1111;p76">
            <a:extLst>
              <a:ext uri="{FF2B5EF4-FFF2-40B4-BE49-F238E27FC236}">
                <a16:creationId xmlns:a16="http://schemas.microsoft.com/office/drawing/2014/main" id="{2636D7FE-B680-9070-3A46-F4E36E209B0F}"/>
              </a:ext>
            </a:extLst>
          </p:cNvPr>
          <p:cNvGrpSpPr/>
          <p:nvPr/>
        </p:nvGrpSpPr>
        <p:grpSpPr>
          <a:xfrm>
            <a:off x="1868971" y="1927016"/>
            <a:ext cx="253289" cy="254230"/>
            <a:chOff x="1009150" y="2642825"/>
            <a:chExt cx="437125" cy="438750"/>
          </a:xfrm>
          <a:solidFill>
            <a:srgbClr val="287990"/>
          </a:solidFill>
        </p:grpSpPr>
        <p:sp>
          <p:nvSpPr>
            <p:cNvPr id="120" name="Google Shape;1112;p76">
              <a:extLst>
                <a:ext uri="{FF2B5EF4-FFF2-40B4-BE49-F238E27FC236}">
                  <a16:creationId xmlns:a16="http://schemas.microsoft.com/office/drawing/2014/main" id="{96F3131A-4D87-B3D3-26D0-A3390C438A6F}"/>
                </a:ext>
              </a:extLst>
            </p:cNvPr>
            <p:cNvSpPr/>
            <p:nvPr/>
          </p:nvSpPr>
          <p:spPr>
            <a:xfrm>
              <a:off x="1009150" y="2646725"/>
              <a:ext cx="437125" cy="434850"/>
            </a:xfrm>
            <a:custGeom>
              <a:avLst/>
              <a:gdLst/>
              <a:ahLst/>
              <a:cxnLst/>
              <a:rect l="l" t="t" r="r" b="b"/>
              <a:pathLst>
                <a:path w="17485" h="17394" extrusionOk="0">
                  <a:moveTo>
                    <a:pt x="9065" y="518"/>
                  </a:moveTo>
                  <a:cubicBezTo>
                    <a:pt x="9076" y="518"/>
                    <a:pt x="9088" y="519"/>
                    <a:pt x="9100" y="519"/>
                  </a:cubicBezTo>
                  <a:lnTo>
                    <a:pt x="13136" y="519"/>
                  </a:lnTo>
                  <a:cubicBezTo>
                    <a:pt x="13143" y="519"/>
                    <a:pt x="13149" y="519"/>
                    <a:pt x="13156" y="519"/>
                  </a:cubicBezTo>
                  <a:cubicBezTo>
                    <a:pt x="13509" y="519"/>
                    <a:pt x="13757" y="863"/>
                    <a:pt x="13655" y="1207"/>
                  </a:cubicBezTo>
                  <a:lnTo>
                    <a:pt x="13214" y="2674"/>
                  </a:lnTo>
                  <a:lnTo>
                    <a:pt x="12396" y="2674"/>
                  </a:lnTo>
                  <a:lnTo>
                    <a:pt x="12552" y="1194"/>
                  </a:lnTo>
                  <a:cubicBezTo>
                    <a:pt x="12573" y="1011"/>
                    <a:pt x="12434" y="909"/>
                    <a:pt x="12296" y="909"/>
                  </a:cubicBezTo>
                  <a:cubicBezTo>
                    <a:pt x="12180" y="909"/>
                    <a:pt x="12064" y="982"/>
                    <a:pt x="12046" y="1142"/>
                  </a:cubicBezTo>
                  <a:lnTo>
                    <a:pt x="11864" y="2674"/>
                  </a:lnTo>
                  <a:lnTo>
                    <a:pt x="9022" y="2674"/>
                  </a:lnTo>
                  <a:lnTo>
                    <a:pt x="8580" y="1207"/>
                  </a:lnTo>
                  <a:cubicBezTo>
                    <a:pt x="8528" y="1052"/>
                    <a:pt x="8554" y="870"/>
                    <a:pt x="8658" y="727"/>
                  </a:cubicBezTo>
                  <a:cubicBezTo>
                    <a:pt x="8755" y="606"/>
                    <a:pt x="8898" y="518"/>
                    <a:pt x="9065" y="518"/>
                  </a:cubicBezTo>
                  <a:close/>
                  <a:moveTo>
                    <a:pt x="13149" y="3180"/>
                  </a:moveTo>
                  <a:lnTo>
                    <a:pt x="13149" y="4881"/>
                  </a:lnTo>
                  <a:lnTo>
                    <a:pt x="9087" y="4881"/>
                  </a:lnTo>
                  <a:lnTo>
                    <a:pt x="9087" y="3180"/>
                  </a:lnTo>
                  <a:close/>
                  <a:moveTo>
                    <a:pt x="9100" y="0"/>
                  </a:moveTo>
                  <a:cubicBezTo>
                    <a:pt x="8386" y="0"/>
                    <a:pt x="7879" y="688"/>
                    <a:pt x="8087" y="1363"/>
                  </a:cubicBezTo>
                  <a:lnTo>
                    <a:pt x="8567" y="2973"/>
                  </a:lnTo>
                  <a:lnTo>
                    <a:pt x="8567" y="5036"/>
                  </a:lnTo>
                  <a:lnTo>
                    <a:pt x="7737" y="5841"/>
                  </a:lnTo>
                  <a:cubicBezTo>
                    <a:pt x="7334" y="4777"/>
                    <a:pt x="6426" y="3985"/>
                    <a:pt x="5322" y="3712"/>
                  </a:cubicBezTo>
                  <a:cubicBezTo>
                    <a:pt x="5298" y="3707"/>
                    <a:pt x="5275" y="3704"/>
                    <a:pt x="5252" y="3704"/>
                  </a:cubicBezTo>
                  <a:cubicBezTo>
                    <a:pt x="4970" y="3704"/>
                    <a:pt x="4893" y="4134"/>
                    <a:pt x="5206" y="4219"/>
                  </a:cubicBezTo>
                  <a:cubicBezTo>
                    <a:pt x="6270" y="4478"/>
                    <a:pt x="7101" y="5309"/>
                    <a:pt x="7360" y="6373"/>
                  </a:cubicBezTo>
                  <a:cubicBezTo>
                    <a:pt x="7412" y="6607"/>
                    <a:pt x="7438" y="6840"/>
                    <a:pt x="7438" y="7074"/>
                  </a:cubicBezTo>
                  <a:cubicBezTo>
                    <a:pt x="7438" y="8823"/>
                    <a:pt x="6003" y="10015"/>
                    <a:pt x="4487" y="10015"/>
                  </a:cubicBezTo>
                  <a:cubicBezTo>
                    <a:pt x="3831" y="10015"/>
                    <a:pt x="3160" y="9792"/>
                    <a:pt x="2584" y="9294"/>
                  </a:cubicBezTo>
                  <a:cubicBezTo>
                    <a:pt x="676" y="7658"/>
                    <a:pt x="1584" y="4530"/>
                    <a:pt x="4063" y="4167"/>
                  </a:cubicBezTo>
                  <a:cubicBezTo>
                    <a:pt x="4397" y="4117"/>
                    <a:pt x="4342" y="3644"/>
                    <a:pt x="4045" y="3644"/>
                  </a:cubicBezTo>
                  <a:cubicBezTo>
                    <a:pt x="4030" y="3644"/>
                    <a:pt x="4015" y="3645"/>
                    <a:pt x="3998" y="3647"/>
                  </a:cubicBezTo>
                  <a:cubicBezTo>
                    <a:pt x="1065" y="4089"/>
                    <a:pt x="1" y="7762"/>
                    <a:pt x="2246" y="9683"/>
                  </a:cubicBezTo>
                  <a:cubicBezTo>
                    <a:pt x="2926" y="10269"/>
                    <a:pt x="3718" y="10532"/>
                    <a:pt x="4492" y="10532"/>
                  </a:cubicBezTo>
                  <a:cubicBezTo>
                    <a:pt x="6273" y="10532"/>
                    <a:pt x="7957" y="9137"/>
                    <a:pt x="7957" y="7074"/>
                  </a:cubicBezTo>
                  <a:cubicBezTo>
                    <a:pt x="7957" y="6840"/>
                    <a:pt x="7944" y="6620"/>
                    <a:pt x="7892" y="6399"/>
                  </a:cubicBezTo>
                  <a:lnTo>
                    <a:pt x="8931" y="5400"/>
                  </a:lnTo>
                  <a:lnTo>
                    <a:pt x="12072" y="5400"/>
                  </a:lnTo>
                  <a:lnTo>
                    <a:pt x="12552" y="6620"/>
                  </a:lnTo>
                  <a:cubicBezTo>
                    <a:pt x="12592" y="6719"/>
                    <a:pt x="12685" y="6781"/>
                    <a:pt x="12785" y="6781"/>
                  </a:cubicBezTo>
                  <a:cubicBezTo>
                    <a:pt x="12815" y="6781"/>
                    <a:pt x="12846" y="6775"/>
                    <a:pt x="12877" y="6763"/>
                  </a:cubicBezTo>
                  <a:cubicBezTo>
                    <a:pt x="13006" y="6711"/>
                    <a:pt x="13084" y="6568"/>
                    <a:pt x="13032" y="6425"/>
                  </a:cubicBezTo>
                  <a:lnTo>
                    <a:pt x="12630" y="5400"/>
                  </a:lnTo>
                  <a:lnTo>
                    <a:pt x="13305" y="5400"/>
                  </a:lnTo>
                  <a:lnTo>
                    <a:pt x="14227" y="6295"/>
                  </a:lnTo>
                  <a:cubicBezTo>
                    <a:pt x="15382" y="7412"/>
                    <a:pt x="16109" y="8891"/>
                    <a:pt x="16290" y="10488"/>
                  </a:cubicBezTo>
                  <a:lnTo>
                    <a:pt x="16900" y="15991"/>
                  </a:lnTo>
                  <a:cubicBezTo>
                    <a:pt x="16952" y="16458"/>
                    <a:pt x="16576" y="16874"/>
                    <a:pt x="16096" y="16887"/>
                  </a:cubicBezTo>
                  <a:lnTo>
                    <a:pt x="6140" y="16887"/>
                  </a:lnTo>
                  <a:cubicBezTo>
                    <a:pt x="5660" y="16874"/>
                    <a:pt x="5283" y="16458"/>
                    <a:pt x="5335" y="15991"/>
                  </a:cubicBezTo>
                  <a:lnTo>
                    <a:pt x="5842" y="11422"/>
                  </a:lnTo>
                  <a:cubicBezTo>
                    <a:pt x="5863" y="11231"/>
                    <a:pt x="5718" y="11125"/>
                    <a:pt x="5575" y="11125"/>
                  </a:cubicBezTo>
                  <a:cubicBezTo>
                    <a:pt x="5457" y="11125"/>
                    <a:pt x="5340" y="11198"/>
                    <a:pt x="5322" y="11357"/>
                  </a:cubicBezTo>
                  <a:lnTo>
                    <a:pt x="4816" y="15926"/>
                  </a:lnTo>
                  <a:cubicBezTo>
                    <a:pt x="4738" y="16705"/>
                    <a:pt x="5348" y="17380"/>
                    <a:pt x="6140" y="17393"/>
                  </a:cubicBezTo>
                  <a:lnTo>
                    <a:pt x="16096" y="17393"/>
                  </a:lnTo>
                  <a:cubicBezTo>
                    <a:pt x="16874" y="17380"/>
                    <a:pt x="17484" y="16705"/>
                    <a:pt x="17407" y="15926"/>
                  </a:cubicBezTo>
                  <a:lnTo>
                    <a:pt x="17420" y="15926"/>
                  </a:lnTo>
                  <a:lnTo>
                    <a:pt x="16797" y="10436"/>
                  </a:lnTo>
                  <a:cubicBezTo>
                    <a:pt x="16602" y="8710"/>
                    <a:pt x="15823" y="7126"/>
                    <a:pt x="14590" y="5919"/>
                  </a:cubicBezTo>
                  <a:lnTo>
                    <a:pt x="13668" y="5023"/>
                  </a:lnTo>
                  <a:lnTo>
                    <a:pt x="13668" y="2973"/>
                  </a:lnTo>
                  <a:lnTo>
                    <a:pt x="14149" y="1363"/>
                  </a:lnTo>
                  <a:cubicBezTo>
                    <a:pt x="14356" y="688"/>
                    <a:pt x="13850" y="0"/>
                    <a:pt x="131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113;p76">
              <a:extLst>
                <a:ext uri="{FF2B5EF4-FFF2-40B4-BE49-F238E27FC236}">
                  <a16:creationId xmlns:a16="http://schemas.microsoft.com/office/drawing/2014/main" id="{550A803C-F379-9410-B21D-623B622A6B87}"/>
                </a:ext>
              </a:extLst>
            </p:cNvPr>
            <p:cNvSpPr/>
            <p:nvPr/>
          </p:nvSpPr>
          <p:spPr>
            <a:xfrm>
              <a:off x="1227225" y="2883225"/>
              <a:ext cx="126500" cy="150625"/>
            </a:xfrm>
            <a:custGeom>
              <a:avLst/>
              <a:gdLst/>
              <a:ahLst/>
              <a:cxnLst/>
              <a:rect l="l" t="t" r="r" b="b"/>
              <a:pathLst>
                <a:path w="5060" h="6025" extrusionOk="0">
                  <a:moveTo>
                    <a:pt x="4043" y="514"/>
                  </a:moveTo>
                  <a:cubicBezTo>
                    <a:pt x="4253" y="514"/>
                    <a:pt x="4475" y="664"/>
                    <a:pt x="4413" y="911"/>
                  </a:cubicBezTo>
                  <a:lnTo>
                    <a:pt x="4180" y="1897"/>
                  </a:lnTo>
                  <a:cubicBezTo>
                    <a:pt x="4142" y="2053"/>
                    <a:pt x="4001" y="2124"/>
                    <a:pt x="3855" y="2124"/>
                  </a:cubicBezTo>
                  <a:cubicBezTo>
                    <a:pt x="3647" y="2124"/>
                    <a:pt x="3431" y="1980"/>
                    <a:pt x="3492" y="1729"/>
                  </a:cubicBezTo>
                  <a:lnTo>
                    <a:pt x="3725" y="742"/>
                  </a:lnTo>
                  <a:cubicBezTo>
                    <a:pt x="3762" y="584"/>
                    <a:pt x="3900" y="514"/>
                    <a:pt x="4043" y="514"/>
                  </a:cubicBezTo>
                  <a:close/>
                  <a:moveTo>
                    <a:pt x="1694" y="2409"/>
                  </a:moveTo>
                  <a:cubicBezTo>
                    <a:pt x="1903" y="2409"/>
                    <a:pt x="2126" y="2559"/>
                    <a:pt x="2064" y="2806"/>
                  </a:cubicBezTo>
                  <a:lnTo>
                    <a:pt x="1830" y="3792"/>
                  </a:lnTo>
                  <a:cubicBezTo>
                    <a:pt x="1793" y="3951"/>
                    <a:pt x="1656" y="4021"/>
                    <a:pt x="1513" y="4021"/>
                  </a:cubicBezTo>
                  <a:cubicBezTo>
                    <a:pt x="1303" y="4021"/>
                    <a:pt x="1081" y="3870"/>
                    <a:pt x="1142" y="3624"/>
                  </a:cubicBezTo>
                  <a:lnTo>
                    <a:pt x="1376" y="2637"/>
                  </a:lnTo>
                  <a:cubicBezTo>
                    <a:pt x="1413" y="2479"/>
                    <a:pt x="1550" y="2409"/>
                    <a:pt x="1694" y="2409"/>
                  </a:cubicBezTo>
                  <a:close/>
                  <a:moveTo>
                    <a:pt x="3373" y="3994"/>
                  </a:moveTo>
                  <a:cubicBezTo>
                    <a:pt x="3735" y="3994"/>
                    <a:pt x="3809" y="4627"/>
                    <a:pt x="3440" y="4701"/>
                  </a:cubicBezTo>
                  <a:lnTo>
                    <a:pt x="2440" y="4883"/>
                  </a:lnTo>
                  <a:cubicBezTo>
                    <a:pt x="2419" y="4887"/>
                    <a:pt x="2399" y="4889"/>
                    <a:pt x="2379" y="4889"/>
                  </a:cubicBezTo>
                  <a:cubicBezTo>
                    <a:pt x="2026" y="4889"/>
                    <a:pt x="1929" y="4256"/>
                    <a:pt x="2311" y="4182"/>
                  </a:cubicBezTo>
                  <a:lnTo>
                    <a:pt x="3310" y="4000"/>
                  </a:lnTo>
                  <a:cubicBezTo>
                    <a:pt x="3332" y="3996"/>
                    <a:pt x="3353" y="3994"/>
                    <a:pt x="3373" y="3994"/>
                  </a:cubicBezTo>
                  <a:close/>
                  <a:moveTo>
                    <a:pt x="4022" y="0"/>
                  </a:moveTo>
                  <a:cubicBezTo>
                    <a:pt x="3670" y="0"/>
                    <a:pt x="3325" y="190"/>
                    <a:pt x="3219" y="625"/>
                  </a:cubicBezTo>
                  <a:lnTo>
                    <a:pt x="2972" y="1625"/>
                  </a:lnTo>
                  <a:cubicBezTo>
                    <a:pt x="2908" y="1923"/>
                    <a:pt x="3024" y="2235"/>
                    <a:pt x="3258" y="2430"/>
                  </a:cubicBezTo>
                  <a:lnTo>
                    <a:pt x="2505" y="3169"/>
                  </a:lnTo>
                  <a:lnTo>
                    <a:pt x="2570" y="2923"/>
                  </a:lnTo>
                  <a:cubicBezTo>
                    <a:pt x="2724" y="2293"/>
                    <a:pt x="2192" y="1896"/>
                    <a:pt x="1678" y="1896"/>
                  </a:cubicBezTo>
                  <a:cubicBezTo>
                    <a:pt x="1323" y="1896"/>
                    <a:pt x="976" y="2086"/>
                    <a:pt x="870" y="2520"/>
                  </a:cubicBezTo>
                  <a:lnTo>
                    <a:pt x="636" y="3507"/>
                  </a:lnTo>
                  <a:cubicBezTo>
                    <a:pt x="545" y="3922"/>
                    <a:pt x="779" y="4351"/>
                    <a:pt x="1194" y="4480"/>
                  </a:cubicBezTo>
                  <a:lnTo>
                    <a:pt x="104" y="5584"/>
                  </a:lnTo>
                  <a:cubicBezTo>
                    <a:pt x="0" y="5688"/>
                    <a:pt x="0" y="5843"/>
                    <a:pt x="104" y="5947"/>
                  </a:cubicBezTo>
                  <a:lnTo>
                    <a:pt x="91" y="5947"/>
                  </a:lnTo>
                  <a:cubicBezTo>
                    <a:pt x="143" y="5999"/>
                    <a:pt x="211" y="6025"/>
                    <a:pt x="278" y="6025"/>
                  </a:cubicBezTo>
                  <a:cubicBezTo>
                    <a:pt x="344" y="6025"/>
                    <a:pt x="409" y="5999"/>
                    <a:pt x="454" y="5947"/>
                  </a:cubicBezTo>
                  <a:lnTo>
                    <a:pt x="1597" y="4831"/>
                  </a:lnTo>
                  <a:cubicBezTo>
                    <a:pt x="1700" y="5168"/>
                    <a:pt x="2025" y="5402"/>
                    <a:pt x="2388" y="5402"/>
                  </a:cubicBezTo>
                  <a:cubicBezTo>
                    <a:pt x="2440" y="5402"/>
                    <a:pt x="3531" y="5207"/>
                    <a:pt x="3531" y="5207"/>
                  </a:cubicBezTo>
                  <a:cubicBezTo>
                    <a:pt x="4547" y="5011"/>
                    <a:pt x="4316" y="3477"/>
                    <a:pt x="3383" y="3477"/>
                  </a:cubicBezTo>
                  <a:cubicBezTo>
                    <a:pt x="3326" y="3477"/>
                    <a:pt x="3267" y="3482"/>
                    <a:pt x="3206" y="3494"/>
                  </a:cubicBezTo>
                  <a:lnTo>
                    <a:pt x="2856" y="3559"/>
                  </a:lnTo>
                  <a:lnTo>
                    <a:pt x="2856" y="3559"/>
                  </a:lnTo>
                  <a:lnTo>
                    <a:pt x="3764" y="2650"/>
                  </a:lnTo>
                  <a:cubicBezTo>
                    <a:pt x="3792" y="2653"/>
                    <a:pt x="3819" y="2654"/>
                    <a:pt x="3846" y="2654"/>
                  </a:cubicBezTo>
                  <a:cubicBezTo>
                    <a:pt x="4230" y="2654"/>
                    <a:pt x="4576" y="2402"/>
                    <a:pt x="4673" y="2014"/>
                  </a:cubicBezTo>
                  <a:lnTo>
                    <a:pt x="4906" y="1028"/>
                  </a:lnTo>
                  <a:cubicBezTo>
                    <a:pt x="5060" y="398"/>
                    <a:pt x="4533" y="0"/>
                    <a:pt x="4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114;p76">
              <a:extLst>
                <a:ext uri="{FF2B5EF4-FFF2-40B4-BE49-F238E27FC236}">
                  <a16:creationId xmlns:a16="http://schemas.microsoft.com/office/drawing/2014/main" id="{67C9F456-2BE0-D53F-58BD-28BF4F4F3A05}"/>
                </a:ext>
              </a:extLst>
            </p:cNvPr>
            <p:cNvSpPr/>
            <p:nvPr/>
          </p:nvSpPr>
          <p:spPr>
            <a:xfrm>
              <a:off x="1055225" y="2674450"/>
              <a:ext cx="43850" cy="39550"/>
            </a:xfrm>
            <a:custGeom>
              <a:avLst/>
              <a:gdLst/>
              <a:ahLst/>
              <a:cxnLst/>
              <a:rect l="l" t="t" r="r" b="b"/>
              <a:pathLst>
                <a:path w="1754" h="1582" extrusionOk="0">
                  <a:moveTo>
                    <a:pt x="877" y="1"/>
                  </a:moveTo>
                  <a:cubicBezTo>
                    <a:pt x="750" y="1"/>
                    <a:pt x="624" y="85"/>
                    <a:pt x="624" y="254"/>
                  </a:cubicBezTo>
                  <a:lnTo>
                    <a:pt x="624" y="527"/>
                  </a:lnTo>
                  <a:lnTo>
                    <a:pt x="351" y="527"/>
                  </a:lnTo>
                  <a:cubicBezTo>
                    <a:pt x="1" y="527"/>
                    <a:pt x="1" y="1046"/>
                    <a:pt x="351" y="1046"/>
                  </a:cubicBezTo>
                  <a:lnTo>
                    <a:pt x="624" y="1046"/>
                  </a:lnTo>
                  <a:lnTo>
                    <a:pt x="624" y="1318"/>
                  </a:lnTo>
                  <a:cubicBezTo>
                    <a:pt x="624" y="1494"/>
                    <a:pt x="750" y="1581"/>
                    <a:pt x="877" y="1581"/>
                  </a:cubicBezTo>
                  <a:cubicBezTo>
                    <a:pt x="1004" y="1581"/>
                    <a:pt x="1130" y="1494"/>
                    <a:pt x="1130" y="1318"/>
                  </a:cubicBezTo>
                  <a:lnTo>
                    <a:pt x="1130" y="1046"/>
                  </a:lnTo>
                  <a:lnTo>
                    <a:pt x="1403" y="1046"/>
                  </a:lnTo>
                  <a:cubicBezTo>
                    <a:pt x="1753" y="1046"/>
                    <a:pt x="1753" y="527"/>
                    <a:pt x="1403" y="527"/>
                  </a:cubicBezTo>
                  <a:lnTo>
                    <a:pt x="1130" y="527"/>
                  </a:lnTo>
                  <a:lnTo>
                    <a:pt x="1130" y="254"/>
                  </a:lnTo>
                  <a:cubicBezTo>
                    <a:pt x="1130" y="85"/>
                    <a:pt x="1004" y="1"/>
                    <a:pt x="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115;p76">
              <a:extLst>
                <a:ext uri="{FF2B5EF4-FFF2-40B4-BE49-F238E27FC236}">
                  <a16:creationId xmlns:a16="http://schemas.microsoft.com/office/drawing/2014/main" id="{98E05C6C-BFBD-9500-CAB3-D95EBB2BF350}"/>
                </a:ext>
              </a:extLst>
            </p:cNvPr>
            <p:cNvSpPr/>
            <p:nvPr/>
          </p:nvSpPr>
          <p:spPr>
            <a:xfrm>
              <a:off x="1106825" y="2657975"/>
              <a:ext cx="15675" cy="12975"/>
            </a:xfrm>
            <a:custGeom>
              <a:avLst/>
              <a:gdLst/>
              <a:ahLst/>
              <a:cxnLst/>
              <a:rect l="l" t="t" r="r" b="b"/>
              <a:pathLst>
                <a:path w="627" h="519" extrusionOk="0">
                  <a:moveTo>
                    <a:pt x="343" y="0"/>
                  </a:moveTo>
                  <a:cubicBezTo>
                    <a:pt x="329" y="0"/>
                    <a:pt x="314" y="2"/>
                    <a:pt x="299" y="4"/>
                  </a:cubicBezTo>
                  <a:cubicBezTo>
                    <a:pt x="66" y="43"/>
                    <a:pt x="1" y="342"/>
                    <a:pt x="182" y="472"/>
                  </a:cubicBezTo>
                  <a:cubicBezTo>
                    <a:pt x="231" y="504"/>
                    <a:pt x="284" y="519"/>
                    <a:pt x="336" y="519"/>
                  </a:cubicBezTo>
                  <a:cubicBezTo>
                    <a:pt x="489" y="519"/>
                    <a:pt x="627" y="390"/>
                    <a:pt x="598" y="225"/>
                  </a:cubicBezTo>
                  <a:cubicBezTo>
                    <a:pt x="574" y="97"/>
                    <a:pt x="468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116;p76">
              <a:extLst>
                <a:ext uri="{FF2B5EF4-FFF2-40B4-BE49-F238E27FC236}">
                  <a16:creationId xmlns:a16="http://schemas.microsoft.com/office/drawing/2014/main" id="{8B056F2E-720C-F293-D894-E7F5966861EF}"/>
                </a:ext>
              </a:extLst>
            </p:cNvPr>
            <p:cNvSpPr/>
            <p:nvPr/>
          </p:nvSpPr>
          <p:spPr>
            <a:xfrm>
              <a:off x="1352175" y="2938625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21" y="1"/>
                  </a:moveTo>
                  <a:cubicBezTo>
                    <a:pt x="218" y="1"/>
                    <a:pt x="117" y="62"/>
                    <a:pt x="77" y="162"/>
                  </a:cubicBezTo>
                  <a:cubicBezTo>
                    <a:pt x="1" y="336"/>
                    <a:pt x="136" y="520"/>
                    <a:pt x="312" y="520"/>
                  </a:cubicBezTo>
                  <a:cubicBezTo>
                    <a:pt x="345" y="520"/>
                    <a:pt x="380" y="514"/>
                    <a:pt x="415" y="499"/>
                  </a:cubicBezTo>
                  <a:cubicBezTo>
                    <a:pt x="622" y="408"/>
                    <a:pt x="622" y="110"/>
                    <a:pt x="415" y="19"/>
                  </a:cubicBezTo>
                  <a:cubicBezTo>
                    <a:pt x="384" y="7"/>
                    <a:pt x="352" y="1"/>
                    <a:pt x="3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117;p76">
              <a:extLst>
                <a:ext uri="{FF2B5EF4-FFF2-40B4-BE49-F238E27FC236}">
                  <a16:creationId xmlns:a16="http://schemas.microsoft.com/office/drawing/2014/main" id="{1C66DA75-7893-3FF9-5924-9A0247B58EFB}"/>
                </a:ext>
              </a:extLst>
            </p:cNvPr>
            <p:cNvSpPr/>
            <p:nvPr/>
          </p:nvSpPr>
          <p:spPr>
            <a:xfrm>
              <a:off x="1116575" y="2843025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0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24" y="497"/>
                    <a:pt x="290" y="522"/>
                    <a:pt x="354" y="522"/>
                  </a:cubicBezTo>
                  <a:cubicBezTo>
                    <a:pt x="487" y="522"/>
                    <a:pt x="610" y="418"/>
                    <a:pt x="610" y="261"/>
                  </a:cubicBezTo>
                  <a:cubicBezTo>
                    <a:pt x="610" y="118"/>
                    <a:pt x="493" y="1"/>
                    <a:pt x="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118;p76">
              <a:extLst>
                <a:ext uri="{FF2B5EF4-FFF2-40B4-BE49-F238E27FC236}">
                  <a16:creationId xmlns:a16="http://schemas.microsoft.com/office/drawing/2014/main" id="{AE2BFC44-7A9D-4DE3-84F3-1DAF3F718C30}"/>
                </a:ext>
              </a:extLst>
            </p:cNvPr>
            <p:cNvSpPr/>
            <p:nvPr/>
          </p:nvSpPr>
          <p:spPr>
            <a:xfrm>
              <a:off x="1042575" y="2642825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0"/>
                  </a:moveTo>
                  <a:cubicBezTo>
                    <a:pt x="117" y="0"/>
                    <a:pt x="1" y="273"/>
                    <a:pt x="169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7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119;p76">
              <a:extLst>
                <a:ext uri="{FF2B5EF4-FFF2-40B4-BE49-F238E27FC236}">
                  <a16:creationId xmlns:a16="http://schemas.microsoft.com/office/drawing/2014/main" id="{86D0CC2A-E0C1-86CA-C5AE-361E5C15D989}"/>
                </a:ext>
              </a:extLst>
            </p:cNvPr>
            <p:cNvSpPr/>
            <p:nvPr/>
          </p:nvSpPr>
          <p:spPr>
            <a:xfrm>
              <a:off x="1139850" y="2792050"/>
              <a:ext cx="46175" cy="65350"/>
            </a:xfrm>
            <a:custGeom>
              <a:avLst/>
              <a:gdLst/>
              <a:ahLst/>
              <a:cxnLst/>
              <a:rect l="l" t="t" r="r" b="b"/>
              <a:pathLst>
                <a:path w="1847" h="2614" extrusionOk="0">
                  <a:moveTo>
                    <a:pt x="537" y="1"/>
                  </a:moveTo>
                  <a:cubicBezTo>
                    <a:pt x="419" y="1"/>
                    <a:pt x="327" y="88"/>
                    <a:pt x="315" y="210"/>
                  </a:cubicBezTo>
                  <a:lnTo>
                    <a:pt x="159" y="1131"/>
                  </a:lnTo>
                  <a:cubicBezTo>
                    <a:pt x="139" y="1297"/>
                    <a:pt x="276" y="1430"/>
                    <a:pt x="431" y="1430"/>
                  </a:cubicBezTo>
                  <a:cubicBezTo>
                    <a:pt x="470" y="1430"/>
                    <a:pt x="510" y="1422"/>
                    <a:pt x="549" y="1404"/>
                  </a:cubicBezTo>
                  <a:cubicBezTo>
                    <a:pt x="622" y="1359"/>
                    <a:pt x="707" y="1336"/>
                    <a:pt x="793" y="1336"/>
                  </a:cubicBezTo>
                  <a:cubicBezTo>
                    <a:pt x="906" y="1336"/>
                    <a:pt x="1019" y="1375"/>
                    <a:pt x="1107" y="1456"/>
                  </a:cubicBezTo>
                  <a:cubicBezTo>
                    <a:pt x="1315" y="1689"/>
                    <a:pt x="1159" y="2053"/>
                    <a:pt x="847" y="2079"/>
                  </a:cubicBezTo>
                  <a:cubicBezTo>
                    <a:pt x="730" y="2079"/>
                    <a:pt x="614" y="2014"/>
                    <a:pt x="549" y="1923"/>
                  </a:cubicBezTo>
                  <a:cubicBezTo>
                    <a:pt x="489" y="1857"/>
                    <a:pt x="419" y="1829"/>
                    <a:pt x="351" y="1829"/>
                  </a:cubicBezTo>
                  <a:cubicBezTo>
                    <a:pt x="166" y="1829"/>
                    <a:pt x="0" y="2035"/>
                    <a:pt x="133" y="2235"/>
                  </a:cubicBezTo>
                  <a:cubicBezTo>
                    <a:pt x="307" y="2483"/>
                    <a:pt x="580" y="2614"/>
                    <a:pt x="855" y="2614"/>
                  </a:cubicBezTo>
                  <a:cubicBezTo>
                    <a:pt x="1055" y="2614"/>
                    <a:pt x="1255" y="2545"/>
                    <a:pt x="1418" y="2403"/>
                  </a:cubicBezTo>
                  <a:cubicBezTo>
                    <a:pt x="1821" y="2066"/>
                    <a:pt x="1847" y="1469"/>
                    <a:pt x="1483" y="1092"/>
                  </a:cubicBezTo>
                  <a:cubicBezTo>
                    <a:pt x="1308" y="917"/>
                    <a:pt x="1060" y="816"/>
                    <a:pt x="814" y="816"/>
                  </a:cubicBezTo>
                  <a:cubicBezTo>
                    <a:pt x="786" y="816"/>
                    <a:pt x="758" y="817"/>
                    <a:pt x="730" y="820"/>
                  </a:cubicBezTo>
                  <a:lnTo>
                    <a:pt x="782" y="508"/>
                  </a:lnTo>
                  <a:lnTo>
                    <a:pt x="1237" y="508"/>
                  </a:lnTo>
                  <a:cubicBezTo>
                    <a:pt x="1570" y="508"/>
                    <a:pt x="1574" y="2"/>
                    <a:pt x="1249" y="2"/>
                  </a:cubicBezTo>
                  <a:cubicBezTo>
                    <a:pt x="1245" y="2"/>
                    <a:pt x="1241" y="2"/>
                    <a:pt x="1237" y="2"/>
                  </a:cubicBezTo>
                  <a:lnTo>
                    <a:pt x="562" y="2"/>
                  </a:lnTo>
                  <a:cubicBezTo>
                    <a:pt x="553" y="1"/>
                    <a:pt x="54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120;p76">
              <a:extLst>
                <a:ext uri="{FF2B5EF4-FFF2-40B4-BE49-F238E27FC236}">
                  <a16:creationId xmlns:a16="http://schemas.microsoft.com/office/drawing/2014/main" id="{82EE86A8-E72A-7CDD-86F8-53E17979138B}"/>
                </a:ext>
              </a:extLst>
            </p:cNvPr>
            <p:cNvSpPr/>
            <p:nvPr/>
          </p:nvSpPr>
          <p:spPr>
            <a:xfrm>
              <a:off x="1065625" y="2790950"/>
              <a:ext cx="43825" cy="64900"/>
            </a:xfrm>
            <a:custGeom>
              <a:avLst/>
              <a:gdLst/>
              <a:ahLst/>
              <a:cxnLst/>
              <a:rect l="l" t="t" r="r" b="b"/>
              <a:pathLst>
                <a:path w="1753" h="2596" extrusionOk="0">
                  <a:moveTo>
                    <a:pt x="797" y="1"/>
                  </a:moveTo>
                  <a:cubicBezTo>
                    <a:pt x="467" y="1"/>
                    <a:pt x="142" y="192"/>
                    <a:pt x="52" y="617"/>
                  </a:cubicBezTo>
                  <a:cubicBezTo>
                    <a:pt x="8" y="818"/>
                    <a:pt x="159" y="938"/>
                    <a:pt x="308" y="938"/>
                  </a:cubicBezTo>
                  <a:cubicBezTo>
                    <a:pt x="420" y="938"/>
                    <a:pt x="531" y="871"/>
                    <a:pt x="558" y="721"/>
                  </a:cubicBezTo>
                  <a:cubicBezTo>
                    <a:pt x="584" y="591"/>
                    <a:pt x="688" y="500"/>
                    <a:pt x="818" y="500"/>
                  </a:cubicBezTo>
                  <a:cubicBezTo>
                    <a:pt x="974" y="513"/>
                    <a:pt x="1090" y="643"/>
                    <a:pt x="1078" y="799"/>
                  </a:cubicBezTo>
                  <a:cubicBezTo>
                    <a:pt x="1039" y="929"/>
                    <a:pt x="974" y="1046"/>
                    <a:pt x="909" y="1149"/>
                  </a:cubicBezTo>
                  <a:lnTo>
                    <a:pt x="896" y="1149"/>
                  </a:lnTo>
                  <a:cubicBezTo>
                    <a:pt x="571" y="1617"/>
                    <a:pt x="377" y="1863"/>
                    <a:pt x="273" y="2006"/>
                  </a:cubicBezTo>
                  <a:cubicBezTo>
                    <a:pt x="143" y="2162"/>
                    <a:pt x="0" y="2473"/>
                    <a:pt x="299" y="2577"/>
                  </a:cubicBezTo>
                  <a:cubicBezTo>
                    <a:pt x="326" y="2586"/>
                    <a:pt x="730" y="2595"/>
                    <a:pt x="1070" y="2595"/>
                  </a:cubicBezTo>
                  <a:cubicBezTo>
                    <a:pt x="1211" y="2595"/>
                    <a:pt x="1341" y="2594"/>
                    <a:pt x="1428" y="2590"/>
                  </a:cubicBezTo>
                  <a:cubicBezTo>
                    <a:pt x="1752" y="2564"/>
                    <a:pt x="1739" y="2097"/>
                    <a:pt x="1428" y="2071"/>
                  </a:cubicBezTo>
                  <a:lnTo>
                    <a:pt x="870" y="2071"/>
                  </a:lnTo>
                  <a:cubicBezTo>
                    <a:pt x="987" y="1928"/>
                    <a:pt x="1129" y="1720"/>
                    <a:pt x="1324" y="1448"/>
                  </a:cubicBezTo>
                  <a:cubicBezTo>
                    <a:pt x="1441" y="1279"/>
                    <a:pt x="1532" y="1097"/>
                    <a:pt x="1584" y="903"/>
                  </a:cubicBezTo>
                  <a:cubicBezTo>
                    <a:pt x="1672" y="334"/>
                    <a:pt x="1232" y="1"/>
                    <a:pt x="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" name="Google Shape;1257;p76">
            <a:extLst>
              <a:ext uri="{FF2B5EF4-FFF2-40B4-BE49-F238E27FC236}">
                <a16:creationId xmlns:a16="http://schemas.microsoft.com/office/drawing/2014/main" id="{8B154054-DB6E-1A42-2BF3-FAFD43F30548}"/>
              </a:ext>
            </a:extLst>
          </p:cNvPr>
          <p:cNvGrpSpPr/>
          <p:nvPr/>
        </p:nvGrpSpPr>
        <p:grpSpPr>
          <a:xfrm>
            <a:off x="7032728" y="1901769"/>
            <a:ext cx="171877" cy="254636"/>
            <a:chOff x="4715525" y="2642425"/>
            <a:chExt cx="296625" cy="439450"/>
          </a:xfrm>
          <a:solidFill>
            <a:srgbClr val="287990"/>
          </a:solidFill>
        </p:grpSpPr>
        <p:sp>
          <p:nvSpPr>
            <p:cNvPr id="130" name="Google Shape;1258;p76">
              <a:extLst>
                <a:ext uri="{FF2B5EF4-FFF2-40B4-BE49-F238E27FC236}">
                  <a16:creationId xmlns:a16="http://schemas.microsoft.com/office/drawing/2014/main" id="{A14E2ADF-FDE8-32EC-2FB3-5C0637270896}"/>
                </a:ext>
              </a:extLst>
            </p:cNvPr>
            <p:cNvSpPr/>
            <p:nvPr/>
          </p:nvSpPr>
          <p:spPr>
            <a:xfrm>
              <a:off x="4715525" y="2642425"/>
              <a:ext cx="296625" cy="439450"/>
            </a:xfrm>
            <a:custGeom>
              <a:avLst/>
              <a:gdLst/>
              <a:ahLst/>
              <a:cxnLst/>
              <a:rect l="l" t="t" r="r" b="b"/>
              <a:pathLst>
                <a:path w="11865" h="17578" extrusionOk="0">
                  <a:moveTo>
                    <a:pt x="5920" y="691"/>
                  </a:moveTo>
                  <a:lnTo>
                    <a:pt x="6621" y="1587"/>
                  </a:lnTo>
                  <a:cubicBezTo>
                    <a:pt x="6971" y="2054"/>
                    <a:pt x="7205" y="2937"/>
                    <a:pt x="7205" y="3910"/>
                  </a:cubicBezTo>
                  <a:lnTo>
                    <a:pt x="7205" y="5104"/>
                  </a:lnTo>
                  <a:lnTo>
                    <a:pt x="4648" y="5104"/>
                  </a:lnTo>
                  <a:lnTo>
                    <a:pt x="4648" y="3910"/>
                  </a:lnTo>
                  <a:cubicBezTo>
                    <a:pt x="4661" y="3729"/>
                    <a:pt x="4524" y="3638"/>
                    <a:pt x="4388" y="3638"/>
                  </a:cubicBezTo>
                  <a:cubicBezTo>
                    <a:pt x="4252" y="3638"/>
                    <a:pt x="4115" y="3729"/>
                    <a:pt x="4128" y="3910"/>
                  </a:cubicBezTo>
                  <a:lnTo>
                    <a:pt x="4128" y="5104"/>
                  </a:lnTo>
                  <a:lnTo>
                    <a:pt x="2298" y="5104"/>
                  </a:lnTo>
                  <a:lnTo>
                    <a:pt x="2298" y="3910"/>
                  </a:lnTo>
                  <a:cubicBezTo>
                    <a:pt x="2298" y="2989"/>
                    <a:pt x="2869" y="2119"/>
                    <a:pt x="3778" y="1652"/>
                  </a:cubicBezTo>
                  <a:lnTo>
                    <a:pt x="5011" y="1016"/>
                  </a:lnTo>
                  <a:lnTo>
                    <a:pt x="4829" y="1262"/>
                  </a:lnTo>
                  <a:cubicBezTo>
                    <a:pt x="4544" y="1678"/>
                    <a:pt x="4349" y="2132"/>
                    <a:pt x="4258" y="2625"/>
                  </a:cubicBezTo>
                  <a:cubicBezTo>
                    <a:pt x="4221" y="2813"/>
                    <a:pt x="4370" y="2927"/>
                    <a:pt x="4517" y="2927"/>
                  </a:cubicBezTo>
                  <a:cubicBezTo>
                    <a:pt x="4625" y="2927"/>
                    <a:pt x="4732" y="2866"/>
                    <a:pt x="4764" y="2729"/>
                  </a:cubicBezTo>
                  <a:cubicBezTo>
                    <a:pt x="4842" y="2314"/>
                    <a:pt x="4998" y="1924"/>
                    <a:pt x="5232" y="1587"/>
                  </a:cubicBezTo>
                  <a:lnTo>
                    <a:pt x="5920" y="691"/>
                  </a:lnTo>
                  <a:close/>
                  <a:moveTo>
                    <a:pt x="6828" y="1029"/>
                  </a:moveTo>
                  <a:lnTo>
                    <a:pt x="8074" y="1665"/>
                  </a:lnTo>
                  <a:cubicBezTo>
                    <a:pt x="8983" y="2132"/>
                    <a:pt x="9541" y="2989"/>
                    <a:pt x="9541" y="3923"/>
                  </a:cubicBezTo>
                  <a:lnTo>
                    <a:pt x="9541" y="5104"/>
                  </a:lnTo>
                  <a:lnTo>
                    <a:pt x="7711" y="5104"/>
                  </a:lnTo>
                  <a:lnTo>
                    <a:pt x="7711" y="3910"/>
                  </a:lnTo>
                  <a:cubicBezTo>
                    <a:pt x="7711" y="2820"/>
                    <a:pt x="7451" y="1821"/>
                    <a:pt x="7023" y="1262"/>
                  </a:cubicBezTo>
                  <a:lnTo>
                    <a:pt x="6828" y="1029"/>
                  </a:lnTo>
                  <a:close/>
                  <a:moveTo>
                    <a:pt x="6621" y="8687"/>
                  </a:moveTo>
                  <a:cubicBezTo>
                    <a:pt x="6659" y="8687"/>
                    <a:pt x="6711" y="8726"/>
                    <a:pt x="6711" y="8778"/>
                  </a:cubicBezTo>
                  <a:lnTo>
                    <a:pt x="6711" y="10154"/>
                  </a:lnTo>
                  <a:cubicBezTo>
                    <a:pt x="6711" y="10199"/>
                    <a:pt x="6672" y="10234"/>
                    <a:pt x="6636" y="10234"/>
                  </a:cubicBezTo>
                  <a:cubicBezTo>
                    <a:pt x="6631" y="10234"/>
                    <a:pt x="6626" y="10233"/>
                    <a:pt x="6621" y="10231"/>
                  </a:cubicBezTo>
                  <a:lnTo>
                    <a:pt x="5271" y="10011"/>
                  </a:lnTo>
                  <a:cubicBezTo>
                    <a:pt x="5076" y="9985"/>
                    <a:pt x="4920" y="9803"/>
                    <a:pt x="4920" y="9608"/>
                  </a:cubicBezTo>
                  <a:lnTo>
                    <a:pt x="4920" y="9323"/>
                  </a:lnTo>
                  <a:cubicBezTo>
                    <a:pt x="4920" y="9128"/>
                    <a:pt x="5076" y="8946"/>
                    <a:pt x="5271" y="8921"/>
                  </a:cubicBezTo>
                  <a:lnTo>
                    <a:pt x="6621" y="8687"/>
                  </a:lnTo>
                  <a:close/>
                  <a:moveTo>
                    <a:pt x="9541" y="5611"/>
                  </a:moveTo>
                  <a:lnTo>
                    <a:pt x="9541" y="11452"/>
                  </a:lnTo>
                  <a:lnTo>
                    <a:pt x="8606" y="11452"/>
                  </a:lnTo>
                  <a:lnTo>
                    <a:pt x="8606" y="10102"/>
                  </a:lnTo>
                  <a:cubicBezTo>
                    <a:pt x="8619" y="9913"/>
                    <a:pt x="8483" y="9819"/>
                    <a:pt x="8347" y="9819"/>
                  </a:cubicBezTo>
                  <a:cubicBezTo>
                    <a:pt x="8211" y="9819"/>
                    <a:pt x="8074" y="9913"/>
                    <a:pt x="8087" y="10102"/>
                  </a:cubicBezTo>
                  <a:lnTo>
                    <a:pt x="8087" y="11452"/>
                  </a:lnTo>
                  <a:lnTo>
                    <a:pt x="5647" y="11452"/>
                  </a:lnTo>
                  <a:lnTo>
                    <a:pt x="5985" y="10660"/>
                  </a:lnTo>
                  <a:lnTo>
                    <a:pt x="6543" y="10751"/>
                  </a:lnTo>
                  <a:cubicBezTo>
                    <a:pt x="6572" y="10755"/>
                    <a:pt x="6600" y="10757"/>
                    <a:pt x="6629" y="10757"/>
                  </a:cubicBezTo>
                  <a:cubicBezTo>
                    <a:pt x="6946" y="10757"/>
                    <a:pt x="7231" y="10500"/>
                    <a:pt x="7231" y="10167"/>
                  </a:cubicBezTo>
                  <a:lnTo>
                    <a:pt x="7231" y="9725"/>
                  </a:lnTo>
                  <a:lnTo>
                    <a:pt x="7425" y="9725"/>
                  </a:lnTo>
                  <a:cubicBezTo>
                    <a:pt x="7433" y="9726"/>
                    <a:pt x="7441" y="9726"/>
                    <a:pt x="7449" y="9726"/>
                  </a:cubicBezTo>
                  <a:cubicBezTo>
                    <a:pt x="7781" y="9726"/>
                    <a:pt x="7781" y="9205"/>
                    <a:pt x="7449" y="9205"/>
                  </a:cubicBezTo>
                  <a:cubicBezTo>
                    <a:pt x="7441" y="9205"/>
                    <a:pt x="7433" y="9205"/>
                    <a:pt x="7425" y="9206"/>
                  </a:cubicBezTo>
                  <a:lnTo>
                    <a:pt x="7231" y="9206"/>
                  </a:lnTo>
                  <a:lnTo>
                    <a:pt x="7231" y="8778"/>
                  </a:lnTo>
                  <a:cubicBezTo>
                    <a:pt x="7231" y="8449"/>
                    <a:pt x="6955" y="8184"/>
                    <a:pt x="6643" y="8184"/>
                  </a:cubicBezTo>
                  <a:cubicBezTo>
                    <a:pt x="6610" y="8184"/>
                    <a:pt x="6576" y="8187"/>
                    <a:pt x="6543" y="8194"/>
                  </a:cubicBezTo>
                  <a:lnTo>
                    <a:pt x="5193" y="8414"/>
                  </a:lnTo>
                  <a:cubicBezTo>
                    <a:pt x="4751" y="8492"/>
                    <a:pt x="4414" y="8882"/>
                    <a:pt x="4414" y="9336"/>
                  </a:cubicBezTo>
                  <a:lnTo>
                    <a:pt x="4414" y="9608"/>
                  </a:lnTo>
                  <a:cubicBezTo>
                    <a:pt x="4414" y="10063"/>
                    <a:pt x="4751" y="10452"/>
                    <a:pt x="5193" y="10530"/>
                  </a:cubicBezTo>
                  <a:lnTo>
                    <a:pt x="5465" y="10569"/>
                  </a:lnTo>
                  <a:lnTo>
                    <a:pt x="5089" y="11452"/>
                  </a:lnTo>
                  <a:lnTo>
                    <a:pt x="3765" y="11452"/>
                  </a:lnTo>
                  <a:lnTo>
                    <a:pt x="3765" y="8583"/>
                  </a:lnTo>
                  <a:cubicBezTo>
                    <a:pt x="3791" y="8025"/>
                    <a:pt x="4141" y="7519"/>
                    <a:pt x="4661" y="7311"/>
                  </a:cubicBezTo>
                  <a:lnTo>
                    <a:pt x="5933" y="6740"/>
                  </a:lnTo>
                  <a:lnTo>
                    <a:pt x="7192" y="7311"/>
                  </a:lnTo>
                  <a:cubicBezTo>
                    <a:pt x="7724" y="7519"/>
                    <a:pt x="8074" y="8025"/>
                    <a:pt x="8087" y="8583"/>
                  </a:cubicBezTo>
                  <a:lnTo>
                    <a:pt x="8087" y="8869"/>
                  </a:lnTo>
                  <a:cubicBezTo>
                    <a:pt x="8100" y="9031"/>
                    <a:pt x="8224" y="9112"/>
                    <a:pt x="8347" y="9112"/>
                  </a:cubicBezTo>
                  <a:cubicBezTo>
                    <a:pt x="8470" y="9112"/>
                    <a:pt x="8593" y="9031"/>
                    <a:pt x="8606" y="8869"/>
                  </a:cubicBezTo>
                  <a:lnTo>
                    <a:pt x="8606" y="8583"/>
                  </a:lnTo>
                  <a:cubicBezTo>
                    <a:pt x="8593" y="7817"/>
                    <a:pt x="8126" y="7129"/>
                    <a:pt x="7412" y="6844"/>
                  </a:cubicBezTo>
                  <a:lnTo>
                    <a:pt x="6023" y="6221"/>
                  </a:lnTo>
                  <a:cubicBezTo>
                    <a:pt x="5991" y="6208"/>
                    <a:pt x="5955" y="6201"/>
                    <a:pt x="5920" y="6201"/>
                  </a:cubicBezTo>
                  <a:cubicBezTo>
                    <a:pt x="5884" y="6201"/>
                    <a:pt x="5848" y="6208"/>
                    <a:pt x="5816" y="6221"/>
                  </a:cubicBezTo>
                  <a:lnTo>
                    <a:pt x="4440" y="6844"/>
                  </a:lnTo>
                  <a:cubicBezTo>
                    <a:pt x="3739" y="7142"/>
                    <a:pt x="3272" y="7817"/>
                    <a:pt x="3259" y="8583"/>
                  </a:cubicBezTo>
                  <a:lnTo>
                    <a:pt x="3259" y="11452"/>
                  </a:lnTo>
                  <a:lnTo>
                    <a:pt x="2311" y="11452"/>
                  </a:lnTo>
                  <a:lnTo>
                    <a:pt x="2298" y="5611"/>
                  </a:lnTo>
                  <a:close/>
                  <a:moveTo>
                    <a:pt x="10592" y="11958"/>
                  </a:moveTo>
                  <a:cubicBezTo>
                    <a:pt x="10644" y="11958"/>
                    <a:pt x="10696" y="12010"/>
                    <a:pt x="10696" y="12062"/>
                  </a:cubicBezTo>
                  <a:lnTo>
                    <a:pt x="10696" y="12879"/>
                  </a:lnTo>
                  <a:cubicBezTo>
                    <a:pt x="10696" y="12960"/>
                    <a:pt x="10615" y="12976"/>
                    <a:pt x="10535" y="12976"/>
                  </a:cubicBezTo>
                  <a:cubicBezTo>
                    <a:pt x="10487" y="12976"/>
                    <a:pt x="10440" y="12970"/>
                    <a:pt x="10411" y="12970"/>
                  </a:cubicBezTo>
                  <a:lnTo>
                    <a:pt x="1429" y="12970"/>
                  </a:lnTo>
                  <a:cubicBezTo>
                    <a:pt x="1399" y="12970"/>
                    <a:pt x="1354" y="12976"/>
                    <a:pt x="1308" y="12976"/>
                  </a:cubicBezTo>
                  <a:cubicBezTo>
                    <a:pt x="1232" y="12976"/>
                    <a:pt x="1156" y="12960"/>
                    <a:pt x="1156" y="12879"/>
                  </a:cubicBezTo>
                  <a:lnTo>
                    <a:pt x="1156" y="12062"/>
                  </a:lnTo>
                  <a:cubicBezTo>
                    <a:pt x="1156" y="12010"/>
                    <a:pt x="1195" y="11958"/>
                    <a:pt x="1260" y="11958"/>
                  </a:cubicBezTo>
                  <a:close/>
                  <a:moveTo>
                    <a:pt x="3466" y="14398"/>
                  </a:moveTo>
                  <a:cubicBezTo>
                    <a:pt x="3674" y="14398"/>
                    <a:pt x="3882" y="14541"/>
                    <a:pt x="3882" y="14826"/>
                  </a:cubicBezTo>
                  <a:lnTo>
                    <a:pt x="3882" y="15527"/>
                  </a:lnTo>
                  <a:lnTo>
                    <a:pt x="3051" y="15527"/>
                  </a:lnTo>
                  <a:lnTo>
                    <a:pt x="3051" y="14826"/>
                  </a:lnTo>
                  <a:cubicBezTo>
                    <a:pt x="3051" y="14541"/>
                    <a:pt x="3259" y="14398"/>
                    <a:pt x="3466" y="14398"/>
                  </a:cubicBezTo>
                  <a:close/>
                  <a:moveTo>
                    <a:pt x="5926" y="14398"/>
                  </a:moveTo>
                  <a:cubicBezTo>
                    <a:pt x="6137" y="14398"/>
                    <a:pt x="6348" y="14541"/>
                    <a:pt x="6348" y="14826"/>
                  </a:cubicBezTo>
                  <a:lnTo>
                    <a:pt x="6348" y="15527"/>
                  </a:lnTo>
                  <a:lnTo>
                    <a:pt x="5504" y="15527"/>
                  </a:lnTo>
                  <a:lnTo>
                    <a:pt x="5504" y="14826"/>
                  </a:lnTo>
                  <a:cubicBezTo>
                    <a:pt x="5504" y="14541"/>
                    <a:pt x="5715" y="14398"/>
                    <a:pt x="5926" y="14398"/>
                  </a:cubicBezTo>
                  <a:close/>
                  <a:moveTo>
                    <a:pt x="8379" y="14398"/>
                  </a:moveTo>
                  <a:cubicBezTo>
                    <a:pt x="8590" y="14398"/>
                    <a:pt x="8801" y="14541"/>
                    <a:pt x="8801" y="14826"/>
                  </a:cubicBezTo>
                  <a:lnTo>
                    <a:pt x="8801" y="15527"/>
                  </a:lnTo>
                  <a:lnTo>
                    <a:pt x="7957" y="15527"/>
                  </a:lnTo>
                  <a:lnTo>
                    <a:pt x="7957" y="14826"/>
                  </a:lnTo>
                  <a:cubicBezTo>
                    <a:pt x="7957" y="14541"/>
                    <a:pt x="8168" y="14398"/>
                    <a:pt x="8379" y="14398"/>
                  </a:cubicBezTo>
                  <a:close/>
                  <a:moveTo>
                    <a:pt x="10917" y="16046"/>
                  </a:moveTo>
                  <a:cubicBezTo>
                    <a:pt x="10995" y="16046"/>
                    <a:pt x="11060" y="16098"/>
                    <a:pt x="11073" y="16176"/>
                  </a:cubicBezTo>
                  <a:lnTo>
                    <a:pt x="11241" y="16851"/>
                  </a:lnTo>
                  <a:cubicBezTo>
                    <a:pt x="11254" y="16890"/>
                    <a:pt x="11241" y="16955"/>
                    <a:pt x="11202" y="16994"/>
                  </a:cubicBezTo>
                  <a:lnTo>
                    <a:pt x="11228" y="16994"/>
                  </a:lnTo>
                  <a:cubicBezTo>
                    <a:pt x="11189" y="17033"/>
                    <a:pt x="11137" y="17059"/>
                    <a:pt x="11086" y="17059"/>
                  </a:cubicBezTo>
                  <a:lnTo>
                    <a:pt x="754" y="17059"/>
                  </a:lnTo>
                  <a:cubicBezTo>
                    <a:pt x="637" y="17059"/>
                    <a:pt x="559" y="16955"/>
                    <a:pt x="598" y="16851"/>
                  </a:cubicBezTo>
                  <a:lnTo>
                    <a:pt x="754" y="16176"/>
                  </a:lnTo>
                  <a:cubicBezTo>
                    <a:pt x="767" y="16098"/>
                    <a:pt x="845" y="16046"/>
                    <a:pt x="922" y="16046"/>
                  </a:cubicBezTo>
                  <a:close/>
                  <a:moveTo>
                    <a:pt x="5924" y="0"/>
                  </a:moveTo>
                  <a:cubicBezTo>
                    <a:pt x="5884" y="0"/>
                    <a:pt x="5842" y="10"/>
                    <a:pt x="5803" y="29"/>
                  </a:cubicBezTo>
                  <a:lnTo>
                    <a:pt x="3531" y="1185"/>
                  </a:lnTo>
                  <a:cubicBezTo>
                    <a:pt x="2454" y="1743"/>
                    <a:pt x="1779" y="2781"/>
                    <a:pt x="1779" y="3910"/>
                  </a:cubicBezTo>
                  <a:lnTo>
                    <a:pt x="1779" y="5091"/>
                  </a:lnTo>
                  <a:lnTo>
                    <a:pt x="896" y="5091"/>
                  </a:lnTo>
                  <a:cubicBezTo>
                    <a:pt x="585" y="5117"/>
                    <a:pt x="585" y="5585"/>
                    <a:pt x="896" y="5611"/>
                  </a:cubicBezTo>
                  <a:lnTo>
                    <a:pt x="1792" y="5611"/>
                  </a:lnTo>
                  <a:lnTo>
                    <a:pt x="1792" y="11452"/>
                  </a:lnTo>
                  <a:lnTo>
                    <a:pt x="1260" y="11452"/>
                  </a:lnTo>
                  <a:cubicBezTo>
                    <a:pt x="922" y="11452"/>
                    <a:pt x="650" y="11724"/>
                    <a:pt x="650" y="12062"/>
                  </a:cubicBezTo>
                  <a:lnTo>
                    <a:pt x="650" y="12879"/>
                  </a:lnTo>
                  <a:cubicBezTo>
                    <a:pt x="650" y="13178"/>
                    <a:pt x="870" y="13450"/>
                    <a:pt x="1182" y="13489"/>
                  </a:cubicBezTo>
                  <a:lnTo>
                    <a:pt x="1182" y="14528"/>
                  </a:lnTo>
                  <a:cubicBezTo>
                    <a:pt x="1169" y="14709"/>
                    <a:pt x="1305" y="14800"/>
                    <a:pt x="1442" y="14800"/>
                  </a:cubicBezTo>
                  <a:cubicBezTo>
                    <a:pt x="1578" y="14800"/>
                    <a:pt x="1714" y="14709"/>
                    <a:pt x="1701" y="14528"/>
                  </a:cubicBezTo>
                  <a:lnTo>
                    <a:pt x="1701" y="13489"/>
                  </a:lnTo>
                  <a:lnTo>
                    <a:pt x="10164" y="13489"/>
                  </a:lnTo>
                  <a:lnTo>
                    <a:pt x="10164" y="15527"/>
                  </a:lnTo>
                  <a:lnTo>
                    <a:pt x="9320" y="15527"/>
                  </a:lnTo>
                  <a:lnTo>
                    <a:pt x="9320" y="14826"/>
                  </a:lnTo>
                  <a:cubicBezTo>
                    <a:pt x="9320" y="14307"/>
                    <a:pt x="8905" y="13892"/>
                    <a:pt x="8386" y="13892"/>
                  </a:cubicBezTo>
                  <a:cubicBezTo>
                    <a:pt x="7867" y="13892"/>
                    <a:pt x="7451" y="14307"/>
                    <a:pt x="7451" y="14826"/>
                  </a:cubicBezTo>
                  <a:lnTo>
                    <a:pt x="7451" y="15527"/>
                  </a:lnTo>
                  <a:lnTo>
                    <a:pt x="6867" y="15527"/>
                  </a:lnTo>
                  <a:lnTo>
                    <a:pt x="6867" y="14826"/>
                  </a:lnTo>
                  <a:cubicBezTo>
                    <a:pt x="6867" y="14307"/>
                    <a:pt x="6439" y="13892"/>
                    <a:pt x="5933" y="13892"/>
                  </a:cubicBezTo>
                  <a:cubicBezTo>
                    <a:pt x="5413" y="13892"/>
                    <a:pt x="4998" y="14307"/>
                    <a:pt x="4998" y="14826"/>
                  </a:cubicBezTo>
                  <a:lnTo>
                    <a:pt x="4998" y="15527"/>
                  </a:lnTo>
                  <a:lnTo>
                    <a:pt x="4401" y="15527"/>
                  </a:lnTo>
                  <a:lnTo>
                    <a:pt x="4401" y="14826"/>
                  </a:lnTo>
                  <a:cubicBezTo>
                    <a:pt x="4401" y="14307"/>
                    <a:pt x="3986" y="13892"/>
                    <a:pt x="3466" y="13892"/>
                  </a:cubicBezTo>
                  <a:cubicBezTo>
                    <a:pt x="2960" y="13892"/>
                    <a:pt x="2532" y="14307"/>
                    <a:pt x="2532" y="14826"/>
                  </a:cubicBezTo>
                  <a:lnTo>
                    <a:pt x="2532" y="15527"/>
                  </a:lnTo>
                  <a:lnTo>
                    <a:pt x="935" y="15527"/>
                  </a:lnTo>
                  <a:cubicBezTo>
                    <a:pt x="611" y="15527"/>
                    <a:pt x="338" y="15748"/>
                    <a:pt x="260" y="16046"/>
                  </a:cubicBezTo>
                  <a:lnTo>
                    <a:pt x="105" y="16721"/>
                  </a:lnTo>
                  <a:cubicBezTo>
                    <a:pt x="1" y="17150"/>
                    <a:pt x="325" y="17565"/>
                    <a:pt x="767" y="17578"/>
                  </a:cubicBezTo>
                  <a:lnTo>
                    <a:pt x="11099" y="17578"/>
                  </a:lnTo>
                  <a:cubicBezTo>
                    <a:pt x="11540" y="17565"/>
                    <a:pt x="11864" y="17150"/>
                    <a:pt x="11761" y="16721"/>
                  </a:cubicBezTo>
                  <a:lnTo>
                    <a:pt x="11592" y="16046"/>
                  </a:lnTo>
                  <a:cubicBezTo>
                    <a:pt x="11514" y="15735"/>
                    <a:pt x="11241" y="15527"/>
                    <a:pt x="10930" y="15527"/>
                  </a:cubicBezTo>
                  <a:lnTo>
                    <a:pt x="10683" y="15527"/>
                  </a:lnTo>
                  <a:lnTo>
                    <a:pt x="10683" y="13489"/>
                  </a:lnTo>
                  <a:cubicBezTo>
                    <a:pt x="10982" y="13437"/>
                    <a:pt x="11202" y="13178"/>
                    <a:pt x="11202" y="12879"/>
                  </a:cubicBezTo>
                  <a:lnTo>
                    <a:pt x="11202" y="12062"/>
                  </a:lnTo>
                  <a:cubicBezTo>
                    <a:pt x="11202" y="11724"/>
                    <a:pt x="10930" y="11452"/>
                    <a:pt x="10592" y="11452"/>
                  </a:cubicBezTo>
                  <a:lnTo>
                    <a:pt x="10073" y="11452"/>
                  </a:lnTo>
                  <a:lnTo>
                    <a:pt x="10073" y="5611"/>
                  </a:lnTo>
                  <a:lnTo>
                    <a:pt x="10956" y="5611"/>
                  </a:lnTo>
                  <a:cubicBezTo>
                    <a:pt x="11267" y="5585"/>
                    <a:pt x="11267" y="5117"/>
                    <a:pt x="10956" y="5091"/>
                  </a:cubicBezTo>
                  <a:lnTo>
                    <a:pt x="10073" y="5091"/>
                  </a:lnTo>
                  <a:lnTo>
                    <a:pt x="10073" y="3910"/>
                  </a:lnTo>
                  <a:cubicBezTo>
                    <a:pt x="10073" y="2781"/>
                    <a:pt x="9398" y="1743"/>
                    <a:pt x="8308" y="1185"/>
                  </a:cubicBezTo>
                  <a:lnTo>
                    <a:pt x="6036" y="29"/>
                  </a:lnTo>
                  <a:cubicBezTo>
                    <a:pt x="6004" y="10"/>
                    <a:pt x="5965" y="0"/>
                    <a:pt x="5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59;p76">
              <a:extLst>
                <a:ext uri="{FF2B5EF4-FFF2-40B4-BE49-F238E27FC236}">
                  <a16:creationId xmlns:a16="http://schemas.microsoft.com/office/drawing/2014/main" id="{FBB80F37-0E3E-6AE8-A5CC-457F1C8EA4AF}"/>
                </a:ext>
              </a:extLst>
            </p:cNvPr>
            <p:cNvSpPr/>
            <p:nvPr/>
          </p:nvSpPr>
          <p:spPr>
            <a:xfrm>
              <a:off x="4788550" y="2742675"/>
              <a:ext cx="17225" cy="12775"/>
            </a:xfrm>
            <a:custGeom>
              <a:avLst/>
              <a:gdLst/>
              <a:ahLst/>
              <a:cxnLst/>
              <a:rect l="l" t="t" r="r" b="b"/>
              <a:pathLst>
                <a:path w="689" h="511" extrusionOk="0">
                  <a:moveTo>
                    <a:pt x="338" y="1"/>
                  </a:moveTo>
                  <a:cubicBezTo>
                    <a:pt x="273" y="1"/>
                    <a:pt x="208" y="24"/>
                    <a:pt x="156" y="69"/>
                  </a:cubicBezTo>
                  <a:cubicBezTo>
                    <a:pt x="0" y="238"/>
                    <a:pt x="117" y="510"/>
                    <a:pt x="338" y="510"/>
                  </a:cubicBezTo>
                  <a:cubicBezTo>
                    <a:pt x="571" y="510"/>
                    <a:pt x="688" y="238"/>
                    <a:pt x="519" y="69"/>
                  </a:cubicBezTo>
                  <a:cubicBezTo>
                    <a:pt x="468" y="24"/>
                    <a:pt x="403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60;p76">
              <a:extLst>
                <a:ext uri="{FF2B5EF4-FFF2-40B4-BE49-F238E27FC236}">
                  <a16:creationId xmlns:a16="http://schemas.microsoft.com/office/drawing/2014/main" id="{9C17A532-83E7-D8B4-5BB6-47E53CCB97E8}"/>
                </a:ext>
              </a:extLst>
            </p:cNvPr>
            <p:cNvSpPr/>
            <p:nvPr/>
          </p:nvSpPr>
          <p:spPr>
            <a:xfrm>
              <a:off x="4854750" y="2742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0" y="273"/>
                    <a:pt x="169" y="441"/>
                  </a:cubicBezTo>
                  <a:cubicBezTo>
                    <a:pt x="220" y="497"/>
                    <a:pt x="283" y="521"/>
                    <a:pt x="346" y="521"/>
                  </a:cubicBezTo>
                  <a:cubicBezTo>
                    <a:pt x="475" y="521"/>
                    <a:pt x="601" y="417"/>
                    <a:pt x="610" y="260"/>
                  </a:cubicBezTo>
                  <a:cubicBezTo>
                    <a:pt x="610" y="117"/>
                    <a:pt x="493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61;p76">
              <a:extLst>
                <a:ext uri="{FF2B5EF4-FFF2-40B4-BE49-F238E27FC236}">
                  <a16:creationId xmlns:a16="http://schemas.microsoft.com/office/drawing/2014/main" id="{663EF883-0407-23BF-05EE-83042C4C9DDE}"/>
                </a:ext>
              </a:extLst>
            </p:cNvPr>
            <p:cNvSpPr/>
            <p:nvPr/>
          </p:nvSpPr>
          <p:spPr>
            <a:xfrm>
              <a:off x="4922875" y="2742675"/>
              <a:ext cx="17225" cy="12775"/>
            </a:xfrm>
            <a:custGeom>
              <a:avLst/>
              <a:gdLst/>
              <a:ahLst/>
              <a:cxnLst/>
              <a:rect l="l" t="t" r="r" b="b"/>
              <a:pathLst>
                <a:path w="689" h="511" extrusionOk="0">
                  <a:moveTo>
                    <a:pt x="338" y="1"/>
                  </a:moveTo>
                  <a:cubicBezTo>
                    <a:pt x="273" y="1"/>
                    <a:pt x="209" y="24"/>
                    <a:pt x="157" y="69"/>
                  </a:cubicBezTo>
                  <a:cubicBezTo>
                    <a:pt x="1" y="238"/>
                    <a:pt x="105" y="510"/>
                    <a:pt x="338" y="510"/>
                  </a:cubicBezTo>
                  <a:cubicBezTo>
                    <a:pt x="572" y="510"/>
                    <a:pt x="689" y="238"/>
                    <a:pt x="520" y="69"/>
                  </a:cubicBezTo>
                  <a:cubicBezTo>
                    <a:pt x="468" y="24"/>
                    <a:pt x="403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" name="Google Shape;1281;p76">
            <a:extLst>
              <a:ext uri="{FF2B5EF4-FFF2-40B4-BE49-F238E27FC236}">
                <a16:creationId xmlns:a16="http://schemas.microsoft.com/office/drawing/2014/main" id="{F1B583EB-742B-D873-C3F2-85781047E3D6}"/>
              </a:ext>
            </a:extLst>
          </p:cNvPr>
          <p:cNvSpPr/>
          <p:nvPr/>
        </p:nvSpPr>
        <p:spPr>
          <a:xfrm>
            <a:off x="7022150" y="4258362"/>
            <a:ext cx="203834" cy="254274"/>
          </a:xfrm>
          <a:custGeom>
            <a:avLst/>
            <a:gdLst/>
            <a:ahLst/>
            <a:cxnLst/>
            <a:rect l="l" t="t" r="r" b="b"/>
            <a:pathLst>
              <a:path w="14071" h="17553" extrusionOk="0">
                <a:moveTo>
                  <a:pt x="7036" y="3209"/>
                </a:moveTo>
                <a:lnTo>
                  <a:pt x="7451" y="3495"/>
                </a:lnTo>
                <a:lnTo>
                  <a:pt x="7438" y="4105"/>
                </a:lnTo>
                <a:lnTo>
                  <a:pt x="6633" y="4105"/>
                </a:lnTo>
                <a:lnTo>
                  <a:pt x="6633" y="3495"/>
                </a:lnTo>
                <a:lnTo>
                  <a:pt x="7036" y="3209"/>
                </a:lnTo>
                <a:close/>
                <a:moveTo>
                  <a:pt x="6776" y="2067"/>
                </a:moveTo>
                <a:lnTo>
                  <a:pt x="6776" y="2755"/>
                </a:lnTo>
                <a:lnTo>
                  <a:pt x="6231" y="3145"/>
                </a:lnTo>
                <a:cubicBezTo>
                  <a:pt x="6153" y="3196"/>
                  <a:pt x="6114" y="3274"/>
                  <a:pt x="6114" y="3352"/>
                </a:cubicBezTo>
                <a:lnTo>
                  <a:pt x="6114" y="4105"/>
                </a:lnTo>
                <a:lnTo>
                  <a:pt x="5374" y="4105"/>
                </a:lnTo>
                <a:cubicBezTo>
                  <a:pt x="5283" y="4105"/>
                  <a:pt x="5205" y="4144"/>
                  <a:pt x="5167" y="4209"/>
                </a:cubicBezTo>
                <a:lnTo>
                  <a:pt x="4907" y="4572"/>
                </a:lnTo>
                <a:lnTo>
                  <a:pt x="4660" y="4209"/>
                </a:lnTo>
                <a:cubicBezTo>
                  <a:pt x="4614" y="4151"/>
                  <a:pt x="4546" y="4103"/>
                  <a:pt x="4477" y="4103"/>
                </a:cubicBezTo>
                <a:cubicBezTo>
                  <a:pt x="4469" y="4103"/>
                  <a:pt x="4461" y="4104"/>
                  <a:pt x="4453" y="4105"/>
                </a:cubicBezTo>
                <a:lnTo>
                  <a:pt x="3817" y="4105"/>
                </a:lnTo>
                <a:cubicBezTo>
                  <a:pt x="3882" y="4040"/>
                  <a:pt x="6776" y="2067"/>
                  <a:pt x="6776" y="2067"/>
                </a:cubicBezTo>
                <a:close/>
                <a:moveTo>
                  <a:pt x="7295" y="2067"/>
                </a:moveTo>
                <a:cubicBezTo>
                  <a:pt x="7295" y="2067"/>
                  <a:pt x="10190" y="4040"/>
                  <a:pt x="10268" y="4092"/>
                </a:cubicBezTo>
                <a:lnTo>
                  <a:pt x="10268" y="4105"/>
                </a:lnTo>
                <a:lnTo>
                  <a:pt x="9619" y="4105"/>
                </a:lnTo>
                <a:cubicBezTo>
                  <a:pt x="9609" y="4104"/>
                  <a:pt x="9600" y="4103"/>
                  <a:pt x="9591" y="4103"/>
                </a:cubicBezTo>
                <a:cubicBezTo>
                  <a:pt x="9512" y="4103"/>
                  <a:pt x="9446" y="4151"/>
                  <a:pt x="9411" y="4209"/>
                </a:cubicBezTo>
                <a:lnTo>
                  <a:pt x="9151" y="4572"/>
                </a:lnTo>
                <a:lnTo>
                  <a:pt x="8918" y="4209"/>
                </a:lnTo>
                <a:cubicBezTo>
                  <a:pt x="8866" y="4144"/>
                  <a:pt x="8788" y="4092"/>
                  <a:pt x="8697" y="4092"/>
                </a:cubicBezTo>
                <a:lnTo>
                  <a:pt x="7957" y="4092"/>
                </a:lnTo>
                <a:lnTo>
                  <a:pt x="7957" y="3352"/>
                </a:lnTo>
                <a:cubicBezTo>
                  <a:pt x="7957" y="3274"/>
                  <a:pt x="7918" y="3196"/>
                  <a:pt x="7853" y="3145"/>
                </a:cubicBezTo>
                <a:lnTo>
                  <a:pt x="7295" y="2755"/>
                </a:lnTo>
                <a:lnTo>
                  <a:pt x="7295" y="2067"/>
                </a:lnTo>
                <a:close/>
                <a:moveTo>
                  <a:pt x="4323" y="4611"/>
                </a:moveTo>
                <a:lnTo>
                  <a:pt x="4595" y="5027"/>
                </a:lnTo>
                <a:lnTo>
                  <a:pt x="4310" y="5429"/>
                </a:lnTo>
                <a:lnTo>
                  <a:pt x="2752" y="5429"/>
                </a:lnTo>
                <a:cubicBezTo>
                  <a:pt x="2882" y="5130"/>
                  <a:pt x="3064" y="4858"/>
                  <a:pt x="3271" y="4611"/>
                </a:cubicBezTo>
                <a:close/>
                <a:moveTo>
                  <a:pt x="6114" y="4611"/>
                </a:moveTo>
                <a:lnTo>
                  <a:pt x="6114" y="5429"/>
                </a:lnTo>
                <a:lnTo>
                  <a:pt x="5504" y="5429"/>
                </a:lnTo>
                <a:lnTo>
                  <a:pt x="5218" y="5027"/>
                </a:lnTo>
                <a:lnTo>
                  <a:pt x="5504" y="4611"/>
                </a:lnTo>
                <a:close/>
                <a:moveTo>
                  <a:pt x="7438" y="4611"/>
                </a:moveTo>
                <a:lnTo>
                  <a:pt x="7438" y="5429"/>
                </a:lnTo>
                <a:lnTo>
                  <a:pt x="6633" y="5429"/>
                </a:lnTo>
                <a:lnTo>
                  <a:pt x="6633" y="4611"/>
                </a:lnTo>
                <a:close/>
                <a:moveTo>
                  <a:pt x="8567" y="4611"/>
                </a:moveTo>
                <a:lnTo>
                  <a:pt x="8853" y="5027"/>
                </a:lnTo>
                <a:lnTo>
                  <a:pt x="8567" y="5429"/>
                </a:lnTo>
                <a:lnTo>
                  <a:pt x="7957" y="5429"/>
                </a:lnTo>
                <a:lnTo>
                  <a:pt x="7957" y="4611"/>
                </a:lnTo>
                <a:close/>
                <a:moveTo>
                  <a:pt x="10800" y="4611"/>
                </a:moveTo>
                <a:cubicBezTo>
                  <a:pt x="11007" y="4858"/>
                  <a:pt x="11189" y="5130"/>
                  <a:pt x="11332" y="5429"/>
                </a:cubicBezTo>
                <a:lnTo>
                  <a:pt x="9761" y="5429"/>
                </a:lnTo>
                <a:lnTo>
                  <a:pt x="9476" y="5027"/>
                </a:lnTo>
                <a:lnTo>
                  <a:pt x="9761" y="4611"/>
                </a:lnTo>
                <a:close/>
                <a:moveTo>
                  <a:pt x="7438" y="5948"/>
                </a:moveTo>
                <a:lnTo>
                  <a:pt x="7438" y="6545"/>
                </a:lnTo>
                <a:lnTo>
                  <a:pt x="7036" y="6844"/>
                </a:lnTo>
                <a:lnTo>
                  <a:pt x="6620" y="6545"/>
                </a:lnTo>
                <a:lnTo>
                  <a:pt x="6620" y="5948"/>
                </a:lnTo>
                <a:close/>
                <a:moveTo>
                  <a:pt x="3194" y="5935"/>
                </a:moveTo>
                <a:lnTo>
                  <a:pt x="3194" y="6545"/>
                </a:lnTo>
                <a:lnTo>
                  <a:pt x="2713" y="6896"/>
                </a:lnTo>
                <a:lnTo>
                  <a:pt x="2389" y="6896"/>
                </a:lnTo>
                <a:cubicBezTo>
                  <a:pt x="2402" y="6571"/>
                  <a:pt x="2454" y="6247"/>
                  <a:pt x="2545" y="5935"/>
                </a:cubicBezTo>
                <a:close/>
                <a:moveTo>
                  <a:pt x="11540" y="5948"/>
                </a:moveTo>
                <a:cubicBezTo>
                  <a:pt x="11630" y="6260"/>
                  <a:pt x="11682" y="6584"/>
                  <a:pt x="11695" y="6909"/>
                </a:cubicBezTo>
                <a:lnTo>
                  <a:pt x="11371" y="6909"/>
                </a:lnTo>
                <a:lnTo>
                  <a:pt x="10891" y="6558"/>
                </a:lnTo>
                <a:lnTo>
                  <a:pt x="10891" y="5948"/>
                </a:lnTo>
                <a:close/>
                <a:moveTo>
                  <a:pt x="2713" y="7402"/>
                </a:moveTo>
                <a:lnTo>
                  <a:pt x="3194" y="7752"/>
                </a:lnTo>
                <a:lnTo>
                  <a:pt x="3194" y="8349"/>
                </a:lnTo>
                <a:lnTo>
                  <a:pt x="2389" y="8349"/>
                </a:lnTo>
                <a:lnTo>
                  <a:pt x="2389" y="7402"/>
                </a:lnTo>
                <a:close/>
                <a:moveTo>
                  <a:pt x="7036" y="7480"/>
                </a:moveTo>
                <a:lnTo>
                  <a:pt x="7438" y="7765"/>
                </a:lnTo>
                <a:lnTo>
                  <a:pt x="7438" y="8362"/>
                </a:lnTo>
                <a:lnTo>
                  <a:pt x="6620" y="8362"/>
                </a:lnTo>
                <a:lnTo>
                  <a:pt x="6620" y="7765"/>
                </a:lnTo>
                <a:lnTo>
                  <a:pt x="7036" y="7480"/>
                </a:lnTo>
                <a:close/>
                <a:moveTo>
                  <a:pt x="11695" y="7415"/>
                </a:moveTo>
                <a:lnTo>
                  <a:pt x="11695" y="8362"/>
                </a:lnTo>
                <a:lnTo>
                  <a:pt x="10891" y="8362"/>
                </a:lnTo>
                <a:lnTo>
                  <a:pt x="10891" y="7752"/>
                </a:lnTo>
                <a:lnTo>
                  <a:pt x="11371" y="7415"/>
                </a:lnTo>
                <a:close/>
                <a:moveTo>
                  <a:pt x="4907" y="5481"/>
                </a:moveTo>
                <a:lnTo>
                  <a:pt x="5154" y="5831"/>
                </a:lnTo>
                <a:cubicBezTo>
                  <a:pt x="5205" y="5896"/>
                  <a:pt x="5283" y="5948"/>
                  <a:pt x="5361" y="5948"/>
                </a:cubicBezTo>
                <a:lnTo>
                  <a:pt x="6114" y="5948"/>
                </a:lnTo>
                <a:lnTo>
                  <a:pt x="6114" y="6688"/>
                </a:lnTo>
                <a:cubicBezTo>
                  <a:pt x="6101" y="6766"/>
                  <a:pt x="6153" y="6844"/>
                  <a:pt x="6218" y="6896"/>
                </a:cubicBezTo>
                <a:lnTo>
                  <a:pt x="6581" y="7155"/>
                </a:lnTo>
                <a:lnTo>
                  <a:pt x="6218" y="7415"/>
                </a:lnTo>
                <a:cubicBezTo>
                  <a:pt x="6153" y="7467"/>
                  <a:pt x="6101" y="7545"/>
                  <a:pt x="6114" y="7623"/>
                </a:cubicBezTo>
                <a:lnTo>
                  <a:pt x="6114" y="8362"/>
                </a:lnTo>
                <a:lnTo>
                  <a:pt x="5361" y="8362"/>
                </a:lnTo>
                <a:cubicBezTo>
                  <a:pt x="5283" y="8362"/>
                  <a:pt x="5205" y="8414"/>
                  <a:pt x="5154" y="8479"/>
                </a:cubicBezTo>
                <a:lnTo>
                  <a:pt x="4907" y="8843"/>
                </a:lnTo>
                <a:lnTo>
                  <a:pt x="4660" y="8479"/>
                </a:lnTo>
                <a:cubicBezTo>
                  <a:pt x="4614" y="8421"/>
                  <a:pt x="4546" y="8373"/>
                  <a:pt x="4477" y="8373"/>
                </a:cubicBezTo>
                <a:cubicBezTo>
                  <a:pt x="4469" y="8373"/>
                  <a:pt x="4461" y="8374"/>
                  <a:pt x="4453" y="8375"/>
                </a:cubicBezTo>
                <a:lnTo>
                  <a:pt x="3713" y="8375"/>
                </a:lnTo>
                <a:lnTo>
                  <a:pt x="3713" y="7635"/>
                </a:lnTo>
                <a:cubicBezTo>
                  <a:pt x="3713" y="7545"/>
                  <a:pt x="3674" y="7467"/>
                  <a:pt x="3596" y="7415"/>
                </a:cubicBezTo>
                <a:lnTo>
                  <a:pt x="3233" y="7155"/>
                </a:lnTo>
                <a:lnTo>
                  <a:pt x="3609" y="6896"/>
                </a:lnTo>
                <a:cubicBezTo>
                  <a:pt x="3674" y="6844"/>
                  <a:pt x="3713" y="6766"/>
                  <a:pt x="3713" y="6688"/>
                </a:cubicBezTo>
                <a:lnTo>
                  <a:pt x="3713" y="5948"/>
                </a:lnTo>
                <a:lnTo>
                  <a:pt x="4453" y="5948"/>
                </a:lnTo>
                <a:cubicBezTo>
                  <a:pt x="4530" y="5935"/>
                  <a:pt x="4608" y="5896"/>
                  <a:pt x="4660" y="5831"/>
                </a:cubicBezTo>
                <a:lnTo>
                  <a:pt x="4907" y="5481"/>
                </a:lnTo>
                <a:close/>
                <a:moveTo>
                  <a:pt x="9151" y="5468"/>
                </a:moveTo>
                <a:lnTo>
                  <a:pt x="9411" y="5831"/>
                </a:lnTo>
                <a:cubicBezTo>
                  <a:pt x="9463" y="5896"/>
                  <a:pt x="9541" y="5948"/>
                  <a:pt x="9619" y="5948"/>
                </a:cubicBezTo>
                <a:lnTo>
                  <a:pt x="10371" y="5948"/>
                </a:lnTo>
                <a:lnTo>
                  <a:pt x="10371" y="6688"/>
                </a:lnTo>
                <a:cubicBezTo>
                  <a:pt x="10371" y="6766"/>
                  <a:pt x="10410" y="6844"/>
                  <a:pt x="10475" y="6896"/>
                </a:cubicBezTo>
                <a:lnTo>
                  <a:pt x="10852" y="7155"/>
                </a:lnTo>
                <a:lnTo>
                  <a:pt x="10488" y="7415"/>
                </a:lnTo>
                <a:cubicBezTo>
                  <a:pt x="10410" y="7467"/>
                  <a:pt x="10371" y="7545"/>
                  <a:pt x="10371" y="7623"/>
                </a:cubicBezTo>
                <a:lnTo>
                  <a:pt x="10371" y="8362"/>
                </a:lnTo>
                <a:lnTo>
                  <a:pt x="9632" y="8362"/>
                </a:lnTo>
                <a:cubicBezTo>
                  <a:pt x="9541" y="8362"/>
                  <a:pt x="9463" y="8414"/>
                  <a:pt x="9424" y="8479"/>
                </a:cubicBezTo>
                <a:lnTo>
                  <a:pt x="9164" y="8843"/>
                </a:lnTo>
                <a:lnTo>
                  <a:pt x="8918" y="8479"/>
                </a:lnTo>
                <a:cubicBezTo>
                  <a:pt x="8871" y="8421"/>
                  <a:pt x="8804" y="8373"/>
                  <a:pt x="8725" y="8373"/>
                </a:cubicBezTo>
                <a:cubicBezTo>
                  <a:pt x="8716" y="8373"/>
                  <a:pt x="8706" y="8374"/>
                  <a:pt x="8697" y="8375"/>
                </a:cubicBezTo>
                <a:lnTo>
                  <a:pt x="7957" y="8375"/>
                </a:lnTo>
                <a:lnTo>
                  <a:pt x="7957" y="7635"/>
                </a:lnTo>
                <a:cubicBezTo>
                  <a:pt x="7957" y="7545"/>
                  <a:pt x="7918" y="7467"/>
                  <a:pt x="7853" y="7415"/>
                </a:cubicBezTo>
                <a:lnTo>
                  <a:pt x="7490" y="7168"/>
                </a:lnTo>
                <a:lnTo>
                  <a:pt x="7853" y="6896"/>
                </a:lnTo>
                <a:cubicBezTo>
                  <a:pt x="7918" y="6844"/>
                  <a:pt x="7957" y="6766"/>
                  <a:pt x="7957" y="6688"/>
                </a:cubicBezTo>
                <a:lnTo>
                  <a:pt x="7957" y="5948"/>
                </a:lnTo>
                <a:lnTo>
                  <a:pt x="8697" y="5948"/>
                </a:lnTo>
                <a:cubicBezTo>
                  <a:pt x="8788" y="5948"/>
                  <a:pt x="8866" y="5909"/>
                  <a:pt x="8918" y="5831"/>
                </a:cubicBezTo>
                <a:lnTo>
                  <a:pt x="8905" y="5831"/>
                </a:lnTo>
                <a:lnTo>
                  <a:pt x="9151" y="5468"/>
                </a:lnTo>
                <a:close/>
                <a:moveTo>
                  <a:pt x="3194" y="8869"/>
                </a:moveTo>
                <a:lnTo>
                  <a:pt x="3194" y="9686"/>
                </a:lnTo>
                <a:lnTo>
                  <a:pt x="2389" y="9686"/>
                </a:lnTo>
                <a:lnTo>
                  <a:pt x="2389" y="8869"/>
                </a:lnTo>
                <a:close/>
                <a:moveTo>
                  <a:pt x="4310" y="8869"/>
                </a:moveTo>
                <a:lnTo>
                  <a:pt x="4595" y="9284"/>
                </a:lnTo>
                <a:lnTo>
                  <a:pt x="4310" y="9686"/>
                </a:lnTo>
                <a:lnTo>
                  <a:pt x="3713" y="9686"/>
                </a:lnTo>
                <a:lnTo>
                  <a:pt x="3713" y="8869"/>
                </a:lnTo>
                <a:close/>
                <a:moveTo>
                  <a:pt x="10371" y="8882"/>
                </a:moveTo>
                <a:lnTo>
                  <a:pt x="10371" y="9686"/>
                </a:lnTo>
                <a:lnTo>
                  <a:pt x="9761" y="9686"/>
                </a:lnTo>
                <a:lnTo>
                  <a:pt x="9476" y="9297"/>
                </a:lnTo>
                <a:lnTo>
                  <a:pt x="9761" y="8882"/>
                </a:lnTo>
                <a:close/>
                <a:moveTo>
                  <a:pt x="11695" y="8882"/>
                </a:moveTo>
                <a:lnTo>
                  <a:pt x="11695" y="9686"/>
                </a:lnTo>
                <a:lnTo>
                  <a:pt x="10891" y="9686"/>
                </a:lnTo>
                <a:lnTo>
                  <a:pt x="10891" y="8882"/>
                </a:lnTo>
                <a:close/>
                <a:moveTo>
                  <a:pt x="6114" y="8882"/>
                </a:moveTo>
                <a:lnTo>
                  <a:pt x="6114" y="9699"/>
                </a:lnTo>
                <a:lnTo>
                  <a:pt x="5504" y="9699"/>
                </a:lnTo>
                <a:lnTo>
                  <a:pt x="5218" y="9297"/>
                </a:lnTo>
                <a:lnTo>
                  <a:pt x="5504" y="8882"/>
                </a:lnTo>
                <a:close/>
                <a:moveTo>
                  <a:pt x="7438" y="8882"/>
                </a:moveTo>
                <a:lnTo>
                  <a:pt x="7438" y="9699"/>
                </a:lnTo>
                <a:lnTo>
                  <a:pt x="6633" y="9699"/>
                </a:lnTo>
                <a:lnTo>
                  <a:pt x="6633" y="8882"/>
                </a:lnTo>
                <a:close/>
                <a:moveTo>
                  <a:pt x="8567" y="8882"/>
                </a:moveTo>
                <a:lnTo>
                  <a:pt x="8853" y="9297"/>
                </a:lnTo>
                <a:lnTo>
                  <a:pt x="8567" y="9699"/>
                </a:lnTo>
                <a:lnTo>
                  <a:pt x="7957" y="9699"/>
                </a:lnTo>
                <a:lnTo>
                  <a:pt x="7957" y="8882"/>
                </a:lnTo>
                <a:close/>
                <a:moveTo>
                  <a:pt x="7438" y="10218"/>
                </a:moveTo>
                <a:lnTo>
                  <a:pt x="7438" y="10816"/>
                </a:lnTo>
                <a:lnTo>
                  <a:pt x="7036" y="11114"/>
                </a:lnTo>
                <a:lnTo>
                  <a:pt x="6633" y="10816"/>
                </a:lnTo>
                <a:lnTo>
                  <a:pt x="6633" y="10218"/>
                </a:lnTo>
                <a:close/>
                <a:moveTo>
                  <a:pt x="3194" y="10205"/>
                </a:moveTo>
                <a:lnTo>
                  <a:pt x="3194" y="10816"/>
                </a:lnTo>
                <a:lnTo>
                  <a:pt x="2713" y="11166"/>
                </a:lnTo>
                <a:lnTo>
                  <a:pt x="2389" y="11166"/>
                </a:lnTo>
                <a:lnTo>
                  <a:pt x="2389" y="10205"/>
                </a:lnTo>
                <a:close/>
                <a:moveTo>
                  <a:pt x="11695" y="10205"/>
                </a:moveTo>
                <a:lnTo>
                  <a:pt x="11695" y="11166"/>
                </a:lnTo>
                <a:lnTo>
                  <a:pt x="11371" y="11166"/>
                </a:lnTo>
                <a:lnTo>
                  <a:pt x="10891" y="10816"/>
                </a:lnTo>
                <a:lnTo>
                  <a:pt x="10891" y="10205"/>
                </a:lnTo>
                <a:close/>
                <a:moveTo>
                  <a:pt x="2713" y="11685"/>
                </a:moveTo>
                <a:lnTo>
                  <a:pt x="3194" y="12023"/>
                </a:lnTo>
                <a:lnTo>
                  <a:pt x="3194" y="12620"/>
                </a:lnTo>
                <a:lnTo>
                  <a:pt x="2389" y="12620"/>
                </a:lnTo>
                <a:lnTo>
                  <a:pt x="2389" y="11685"/>
                </a:lnTo>
                <a:close/>
                <a:moveTo>
                  <a:pt x="7036" y="11750"/>
                </a:moveTo>
                <a:lnTo>
                  <a:pt x="7438" y="12036"/>
                </a:lnTo>
                <a:lnTo>
                  <a:pt x="7438" y="12633"/>
                </a:lnTo>
                <a:lnTo>
                  <a:pt x="6633" y="12633"/>
                </a:lnTo>
                <a:lnTo>
                  <a:pt x="6633" y="12036"/>
                </a:lnTo>
                <a:lnTo>
                  <a:pt x="7036" y="11750"/>
                </a:lnTo>
                <a:close/>
                <a:moveTo>
                  <a:pt x="11695" y="11685"/>
                </a:moveTo>
                <a:lnTo>
                  <a:pt x="11695" y="12633"/>
                </a:lnTo>
                <a:lnTo>
                  <a:pt x="10891" y="12633"/>
                </a:lnTo>
                <a:lnTo>
                  <a:pt x="10891" y="12023"/>
                </a:lnTo>
                <a:lnTo>
                  <a:pt x="11371" y="11685"/>
                </a:lnTo>
                <a:close/>
                <a:moveTo>
                  <a:pt x="4907" y="9738"/>
                </a:moveTo>
                <a:lnTo>
                  <a:pt x="5167" y="10102"/>
                </a:lnTo>
                <a:cubicBezTo>
                  <a:pt x="5205" y="10167"/>
                  <a:pt x="5283" y="10205"/>
                  <a:pt x="5374" y="10205"/>
                </a:cubicBezTo>
                <a:lnTo>
                  <a:pt x="6114" y="10205"/>
                </a:lnTo>
                <a:lnTo>
                  <a:pt x="6114" y="10945"/>
                </a:lnTo>
                <a:cubicBezTo>
                  <a:pt x="6114" y="11036"/>
                  <a:pt x="6153" y="11114"/>
                  <a:pt x="6218" y="11153"/>
                </a:cubicBezTo>
                <a:lnTo>
                  <a:pt x="6594" y="11426"/>
                </a:lnTo>
                <a:lnTo>
                  <a:pt x="6218" y="11685"/>
                </a:lnTo>
                <a:cubicBezTo>
                  <a:pt x="6153" y="11724"/>
                  <a:pt x="6114" y="11815"/>
                  <a:pt x="6114" y="11893"/>
                </a:cubicBezTo>
                <a:lnTo>
                  <a:pt x="6114" y="12633"/>
                </a:lnTo>
                <a:lnTo>
                  <a:pt x="5374" y="12633"/>
                </a:lnTo>
                <a:cubicBezTo>
                  <a:pt x="5283" y="12633"/>
                  <a:pt x="5205" y="12672"/>
                  <a:pt x="5167" y="12750"/>
                </a:cubicBezTo>
                <a:lnTo>
                  <a:pt x="5167" y="12737"/>
                </a:lnTo>
                <a:lnTo>
                  <a:pt x="4907" y="13100"/>
                </a:lnTo>
                <a:lnTo>
                  <a:pt x="4660" y="12737"/>
                </a:lnTo>
                <a:cubicBezTo>
                  <a:pt x="4608" y="12672"/>
                  <a:pt x="4530" y="12620"/>
                  <a:pt x="4453" y="12620"/>
                </a:cubicBezTo>
                <a:lnTo>
                  <a:pt x="3713" y="12620"/>
                </a:lnTo>
                <a:lnTo>
                  <a:pt x="3713" y="11893"/>
                </a:lnTo>
                <a:cubicBezTo>
                  <a:pt x="3713" y="11802"/>
                  <a:pt x="3674" y="11724"/>
                  <a:pt x="3596" y="11672"/>
                </a:cubicBezTo>
                <a:lnTo>
                  <a:pt x="3233" y="11426"/>
                </a:lnTo>
                <a:lnTo>
                  <a:pt x="3609" y="11153"/>
                </a:lnTo>
                <a:cubicBezTo>
                  <a:pt x="3674" y="11114"/>
                  <a:pt x="3713" y="11036"/>
                  <a:pt x="3713" y="10945"/>
                </a:cubicBezTo>
                <a:lnTo>
                  <a:pt x="3713" y="10205"/>
                </a:lnTo>
                <a:lnTo>
                  <a:pt x="4453" y="10205"/>
                </a:lnTo>
                <a:cubicBezTo>
                  <a:pt x="4530" y="10205"/>
                  <a:pt x="4608" y="10167"/>
                  <a:pt x="4660" y="10102"/>
                </a:cubicBezTo>
                <a:lnTo>
                  <a:pt x="4907" y="9738"/>
                </a:lnTo>
                <a:close/>
                <a:moveTo>
                  <a:pt x="9164" y="9738"/>
                </a:moveTo>
                <a:lnTo>
                  <a:pt x="9411" y="10102"/>
                </a:lnTo>
                <a:cubicBezTo>
                  <a:pt x="9463" y="10167"/>
                  <a:pt x="9541" y="10205"/>
                  <a:pt x="9619" y="10205"/>
                </a:cubicBezTo>
                <a:lnTo>
                  <a:pt x="10371" y="10205"/>
                </a:lnTo>
                <a:lnTo>
                  <a:pt x="10371" y="10958"/>
                </a:lnTo>
                <a:cubicBezTo>
                  <a:pt x="10371" y="11036"/>
                  <a:pt x="10410" y="11114"/>
                  <a:pt x="10475" y="11166"/>
                </a:cubicBezTo>
                <a:lnTo>
                  <a:pt x="10852" y="11426"/>
                </a:lnTo>
                <a:lnTo>
                  <a:pt x="10488" y="11685"/>
                </a:lnTo>
                <a:cubicBezTo>
                  <a:pt x="10410" y="11724"/>
                  <a:pt x="10371" y="11802"/>
                  <a:pt x="10371" y="11893"/>
                </a:cubicBezTo>
                <a:lnTo>
                  <a:pt x="10371" y="12633"/>
                </a:lnTo>
                <a:lnTo>
                  <a:pt x="9632" y="12633"/>
                </a:lnTo>
                <a:cubicBezTo>
                  <a:pt x="9541" y="12633"/>
                  <a:pt x="9463" y="12672"/>
                  <a:pt x="9424" y="12737"/>
                </a:cubicBezTo>
                <a:lnTo>
                  <a:pt x="9164" y="13100"/>
                </a:lnTo>
                <a:lnTo>
                  <a:pt x="8918" y="12750"/>
                </a:lnTo>
                <a:cubicBezTo>
                  <a:pt x="8866" y="12672"/>
                  <a:pt x="8788" y="12633"/>
                  <a:pt x="8697" y="12633"/>
                </a:cubicBezTo>
                <a:lnTo>
                  <a:pt x="7957" y="12633"/>
                </a:lnTo>
                <a:lnTo>
                  <a:pt x="7957" y="11893"/>
                </a:lnTo>
                <a:cubicBezTo>
                  <a:pt x="7957" y="11802"/>
                  <a:pt x="7918" y="11724"/>
                  <a:pt x="7853" y="11672"/>
                </a:cubicBezTo>
                <a:lnTo>
                  <a:pt x="7490" y="11426"/>
                </a:lnTo>
                <a:lnTo>
                  <a:pt x="7853" y="11153"/>
                </a:lnTo>
                <a:cubicBezTo>
                  <a:pt x="7918" y="11101"/>
                  <a:pt x="7957" y="11023"/>
                  <a:pt x="7957" y="10945"/>
                </a:cubicBezTo>
                <a:lnTo>
                  <a:pt x="7957" y="10205"/>
                </a:lnTo>
                <a:lnTo>
                  <a:pt x="8697" y="10205"/>
                </a:lnTo>
                <a:cubicBezTo>
                  <a:pt x="8788" y="10205"/>
                  <a:pt x="8866" y="10167"/>
                  <a:pt x="8918" y="10102"/>
                </a:cubicBezTo>
                <a:lnTo>
                  <a:pt x="9164" y="9738"/>
                </a:lnTo>
                <a:close/>
                <a:moveTo>
                  <a:pt x="3194" y="13139"/>
                </a:moveTo>
                <a:lnTo>
                  <a:pt x="3194" y="13957"/>
                </a:lnTo>
                <a:lnTo>
                  <a:pt x="2389" y="13957"/>
                </a:lnTo>
                <a:lnTo>
                  <a:pt x="2389" y="13139"/>
                </a:lnTo>
                <a:close/>
                <a:moveTo>
                  <a:pt x="4323" y="13139"/>
                </a:moveTo>
                <a:lnTo>
                  <a:pt x="4608" y="13554"/>
                </a:lnTo>
                <a:lnTo>
                  <a:pt x="4323" y="13957"/>
                </a:lnTo>
                <a:lnTo>
                  <a:pt x="3713" y="13957"/>
                </a:lnTo>
                <a:lnTo>
                  <a:pt x="3713" y="13139"/>
                </a:lnTo>
                <a:close/>
                <a:moveTo>
                  <a:pt x="6114" y="13152"/>
                </a:moveTo>
                <a:lnTo>
                  <a:pt x="6114" y="13957"/>
                </a:lnTo>
                <a:lnTo>
                  <a:pt x="5504" y="13957"/>
                </a:lnTo>
                <a:lnTo>
                  <a:pt x="5218" y="13554"/>
                </a:lnTo>
                <a:lnTo>
                  <a:pt x="5504" y="13152"/>
                </a:lnTo>
                <a:close/>
                <a:moveTo>
                  <a:pt x="7438" y="13152"/>
                </a:moveTo>
                <a:lnTo>
                  <a:pt x="7438" y="13957"/>
                </a:lnTo>
                <a:lnTo>
                  <a:pt x="6620" y="13957"/>
                </a:lnTo>
                <a:lnTo>
                  <a:pt x="6620" y="13152"/>
                </a:lnTo>
                <a:close/>
                <a:moveTo>
                  <a:pt x="8567" y="13152"/>
                </a:moveTo>
                <a:lnTo>
                  <a:pt x="8840" y="13554"/>
                </a:lnTo>
                <a:lnTo>
                  <a:pt x="8567" y="13957"/>
                </a:lnTo>
                <a:lnTo>
                  <a:pt x="7957" y="13957"/>
                </a:lnTo>
                <a:lnTo>
                  <a:pt x="7957" y="13152"/>
                </a:lnTo>
                <a:close/>
                <a:moveTo>
                  <a:pt x="10371" y="13139"/>
                </a:moveTo>
                <a:lnTo>
                  <a:pt x="10371" y="13957"/>
                </a:lnTo>
                <a:lnTo>
                  <a:pt x="9761" y="13957"/>
                </a:lnTo>
                <a:lnTo>
                  <a:pt x="9476" y="13554"/>
                </a:lnTo>
                <a:lnTo>
                  <a:pt x="9761" y="13139"/>
                </a:lnTo>
                <a:close/>
                <a:moveTo>
                  <a:pt x="11695" y="13152"/>
                </a:moveTo>
                <a:lnTo>
                  <a:pt x="11695" y="13957"/>
                </a:lnTo>
                <a:lnTo>
                  <a:pt x="10891" y="13957"/>
                </a:lnTo>
                <a:lnTo>
                  <a:pt x="10891" y="13152"/>
                </a:lnTo>
                <a:close/>
                <a:moveTo>
                  <a:pt x="3194" y="14489"/>
                </a:moveTo>
                <a:lnTo>
                  <a:pt x="3194" y="15852"/>
                </a:lnTo>
                <a:lnTo>
                  <a:pt x="2376" y="15852"/>
                </a:lnTo>
                <a:lnTo>
                  <a:pt x="2376" y="14489"/>
                </a:lnTo>
                <a:close/>
                <a:moveTo>
                  <a:pt x="4907" y="14009"/>
                </a:moveTo>
                <a:lnTo>
                  <a:pt x="5167" y="14372"/>
                </a:lnTo>
                <a:cubicBezTo>
                  <a:pt x="5205" y="14437"/>
                  <a:pt x="5283" y="14476"/>
                  <a:pt x="5374" y="14489"/>
                </a:cubicBezTo>
                <a:lnTo>
                  <a:pt x="6114" y="14489"/>
                </a:lnTo>
                <a:lnTo>
                  <a:pt x="6114" y="15852"/>
                </a:lnTo>
                <a:lnTo>
                  <a:pt x="3713" y="15852"/>
                </a:lnTo>
                <a:lnTo>
                  <a:pt x="3713" y="14489"/>
                </a:lnTo>
                <a:lnTo>
                  <a:pt x="4453" y="14489"/>
                </a:lnTo>
                <a:cubicBezTo>
                  <a:pt x="4530" y="14489"/>
                  <a:pt x="4608" y="14437"/>
                  <a:pt x="4660" y="14372"/>
                </a:cubicBezTo>
                <a:lnTo>
                  <a:pt x="4907" y="14009"/>
                </a:lnTo>
                <a:close/>
                <a:moveTo>
                  <a:pt x="9151" y="14009"/>
                </a:moveTo>
                <a:lnTo>
                  <a:pt x="9411" y="14372"/>
                </a:lnTo>
                <a:cubicBezTo>
                  <a:pt x="9463" y="14437"/>
                  <a:pt x="9541" y="14489"/>
                  <a:pt x="9619" y="14489"/>
                </a:cubicBezTo>
                <a:lnTo>
                  <a:pt x="10371" y="14489"/>
                </a:lnTo>
                <a:lnTo>
                  <a:pt x="10371" y="15852"/>
                </a:lnTo>
                <a:lnTo>
                  <a:pt x="6646" y="15852"/>
                </a:lnTo>
                <a:lnTo>
                  <a:pt x="6633" y="14489"/>
                </a:lnTo>
                <a:lnTo>
                  <a:pt x="7438" y="14489"/>
                </a:lnTo>
                <a:lnTo>
                  <a:pt x="7438" y="14878"/>
                </a:lnTo>
                <a:cubicBezTo>
                  <a:pt x="7425" y="15066"/>
                  <a:pt x="7561" y="15160"/>
                  <a:pt x="7698" y="15160"/>
                </a:cubicBezTo>
                <a:cubicBezTo>
                  <a:pt x="7834" y="15160"/>
                  <a:pt x="7970" y="15066"/>
                  <a:pt x="7957" y="14878"/>
                </a:cubicBezTo>
                <a:lnTo>
                  <a:pt x="7957" y="14489"/>
                </a:lnTo>
                <a:lnTo>
                  <a:pt x="8697" y="14489"/>
                </a:lnTo>
                <a:cubicBezTo>
                  <a:pt x="8775" y="14489"/>
                  <a:pt x="8853" y="14437"/>
                  <a:pt x="8905" y="14372"/>
                </a:cubicBezTo>
                <a:lnTo>
                  <a:pt x="9151" y="14009"/>
                </a:lnTo>
                <a:close/>
                <a:moveTo>
                  <a:pt x="11695" y="14489"/>
                </a:moveTo>
                <a:lnTo>
                  <a:pt x="11695" y="15852"/>
                </a:lnTo>
                <a:lnTo>
                  <a:pt x="10878" y="15852"/>
                </a:lnTo>
                <a:lnTo>
                  <a:pt x="10878" y="14489"/>
                </a:lnTo>
                <a:close/>
                <a:moveTo>
                  <a:pt x="7042" y="0"/>
                </a:moveTo>
                <a:cubicBezTo>
                  <a:pt x="6873" y="0"/>
                  <a:pt x="6705" y="49"/>
                  <a:pt x="6555" y="146"/>
                </a:cubicBezTo>
                <a:lnTo>
                  <a:pt x="3051" y="2521"/>
                </a:lnTo>
                <a:cubicBezTo>
                  <a:pt x="1623" y="3495"/>
                  <a:pt x="740" y="5091"/>
                  <a:pt x="675" y="6818"/>
                </a:cubicBezTo>
                <a:cubicBezTo>
                  <a:pt x="286" y="6870"/>
                  <a:pt x="1" y="7194"/>
                  <a:pt x="1" y="7584"/>
                </a:cubicBezTo>
                <a:lnTo>
                  <a:pt x="1" y="8985"/>
                </a:lnTo>
                <a:cubicBezTo>
                  <a:pt x="1" y="9362"/>
                  <a:pt x="286" y="9686"/>
                  <a:pt x="663" y="9738"/>
                </a:cubicBezTo>
                <a:lnTo>
                  <a:pt x="663" y="10880"/>
                </a:lnTo>
                <a:cubicBezTo>
                  <a:pt x="650" y="11062"/>
                  <a:pt x="786" y="11153"/>
                  <a:pt x="922" y="11153"/>
                </a:cubicBezTo>
                <a:cubicBezTo>
                  <a:pt x="1058" y="11153"/>
                  <a:pt x="1195" y="11062"/>
                  <a:pt x="1182" y="10880"/>
                </a:cubicBezTo>
                <a:lnTo>
                  <a:pt x="1182" y="9492"/>
                </a:lnTo>
                <a:cubicBezTo>
                  <a:pt x="1182" y="9349"/>
                  <a:pt x="1065" y="9232"/>
                  <a:pt x="922" y="9232"/>
                </a:cubicBezTo>
                <a:lnTo>
                  <a:pt x="766" y="9232"/>
                </a:lnTo>
                <a:cubicBezTo>
                  <a:pt x="637" y="9232"/>
                  <a:pt x="520" y="9115"/>
                  <a:pt x="520" y="8985"/>
                </a:cubicBezTo>
                <a:lnTo>
                  <a:pt x="520" y="7584"/>
                </a:lnTo>
                <a:cubicBezTo>
                  <a:pt x="520" y="7441"/>
                  <a:pt x="637" y="7324"/>
                  <a:pt x="766" y="7324"/>
                </a:cubicBezTo>
                <a:lnTo>
                  <a:pt x="922" y="7324"/>
                </a:lnTo>
                <a:cubicBezTo>
                  <a:pt x="1065" y="7311"/>
                  <a:pt x="1182" y="7194"/>
                  <a:pt x="1182" y="7038"/>
                </a:cubicBezTo>
                <a:cubicBezTo>
                  <a:pt x="1182" y="5403"/>
                  <a:pt x="1986" y="3871"/>
                  <a:pt x="3349" y="2950"/>
                </a:cubicBezTo>
                <a:lnTo>
                  <a:pt x="6776" y="613"/>
                </a:lnTo>
                <a:lnTo>
                  <a:pt x="6776" y="1444"/>
                </a:lnTo>
                <a:lnTo>
                  <a:pt x="3726" y="3521"/>
                </a:lnTo>
                <a:cubicBezTo>
                  <a:pt x="2895" y="4092"/>
                  <a:pt x="2285" y="4936"/>
                  <a:pt x="2012" y="5922"/>
                </a:cubicBezTo>
                <a:cubicBezTo>
                  <a:pt x="1831" y="6610"/>
                  <a:pt x="1870" y="7324"/>
                  <a:pt x="1870" y="8038"/>
                </a:cubicBezTo>
                <a:lnTo>
                  <a:pt x="1428" y="8038"/>
                </a:lnTo>
                <a:cubicBezTo>
                  <a:pt x="1420" y="8037"/>
                  <a:pt x="1412" y="8037"/>
                  <a:pt x="1405" y="8037"/>
                </a:cubicBezTo>
                <a:cubicBezTo>
                  <a:pt x="1073" y="8037"/>
                  <a:pt x="1073" y="8558"/>
                  <a:pt x="1405" y="8558"/>
                </a:cubicBezTo>
                <a:cubicBezTo>
                  <a:pt x="1412" y="8558"/>
                  <a:pt x="1420" y="8558"/>
                  <a:pt x="1428" y="8557"/>
                </a:cubicBezTo>
                <a:lnTo>
                  <a:pt x="1870" y="8557"/>
                </a:lnTo>
                <a:lnTo>
                  <a:pt x="1870" y="16111"/>
                </a:lnTo>
                <a:cubicBezTo>
                  <a:pt x="1870" y="16241"/>
                  <a:pt x="1986" y="16358"/>
                  <a:pt x="2116" y="16358"/>
                </a:cubicBezTo>
                <a:lnTo>
                  <a:pt x="11955" y="16358"/>
                </a:lnTo>
                <a:cubicBezTo>
                  <a:pt x="12098" y="16358"/>
                  <a:pt x="12202" y="16241"/>
                  <a:pt x="12215" y="16111"/>
                </a:cubicBezTo>
                <a:lnTo>
                  <a:pt x="12215" y="8557"/>
                </a:lnTo>
                <a:lnTo>
                  <a:pt x="12643" y="8557"/>
                </a:lnTo>
                <a:cubicBezTo>
                  <a:pt x="12954" y="8531"/>
                  <a:pt x="12954" y="8064"/>
                  <a:pt x="12643" y="8038"/>
                </a:cubicBezTo>
                <a:lnTo>
                  <a:pt x="12202" y="8038"/>
                </a:lnTo>
                <a:cubicBezTo>
                  <a:pt x="12202" y="7441"/>
                  <a:pt x="12240" y="6831"/>
                  <a:pt x="12137" y="6247"/>
                </a:cubicBezTo>
                <a:cubicBezTo>
                  <a:pt x="11916" y="5130"/>
                  <a:pt x="11280" y="4157"/>
                  <a:pt x="10345" y="3521"/>
                </a:cubicBezTo>
                <a:lnTo>
                  <a:pt x="7295" y="1444"/>
                </a:lnTo>
                <a:lnTo>
                  <a:pt x="7295" y="613"/>
                </a:lnTo>
                <a:lnTo>
                  <a:pt x="10722" y="2950"/>
                </a:lnTo>
                <a:cubicBezTo>
                  <a:pt x="12085" y="3871"/>
                  <a:pt x="12889" y="5403"/>
                  <a:pt x="12889" y="7038"/>
                </a:cubicBezTo>
                <a:cubicBezTo>
                  <a:pt x="12889" y="7194"/>
                  <a:pt x="12993" y="7311"/>
                  <a:pt x="13149" y="7324"/>
                </a:cubicBezTo>
                <a:lnTo>
                  <a:pt x="13305" y="7324"/>
                </a:lnTo>
                <a:cubicBezTo>
                  <a:pt x="13435" y="7324"/>
                  <a:pt x="13551" y="7441"/>
                  <a:pt x="13551" y="7584"/>
                </a:cubicBezTo>
                <a:lnTo>
                  <a:pt x="13551" y="8985"/>
                </a:lnTo>
                <a:cubicBezTo>
                  <a:pt x="13551" y="9115"/>
                  <a:pt x="13435" y="9232"/>
                  <a:pt x="13305" y="9232"/>
                </a:cubicBezTo>
                <a:lnTo>
                  <a:pt x="13149" y="9232"/>
                </a:lnTo>
                <a:cubicBezTo>
                  <a:pt x="13006" y="9232"/>
                  <a:pt x="12889" y="9349"/>
                  <a:pt x="12889" y="9492"/>
                </a:cubicBezTo>
                <a:lnTo>
                  <a:pt x="12889" y="16656"/>
                </a:lnTo>
                <a:cubicBezTo>
                  <a:pt x="12889" y="16864"/>
                  <a:pt x="12721" y="17046"/>
                  <a:pt x="12513" y="17046"/>
                </a:cubicBezTo>
                <a:lnTo>
                  <a:pt x="1558" y="17046"/>
                </a:lnTo>
                <a:cubicBezTo>
                  <a:pt x="1350" y="17046"/>
                  <a:pt x="1182" y="16864"/>
                  <a:pt x="1182" y="16656"/>
                </a:cubicBezTo>
                <a:lnTo>
                  <a:pt x="1182" y="12088"/>
                </a:lnTo>
                <a:cubicBezTo>
                  <a:pt x="1195" y="11906"/>
                  <a:pt x="1058" y="11815"/>
                  <a:pt x="922" y="11815"/>
                </a:cubicBezTo>
                <a:cubicBezTo>
                  <a:pt x="786" y="11815"/>
                  <a:pt x="650" y="11906"/>
                  <a:pt x="663" y="12088"/>
                </a:cubicBezTo>
                <a:lnTo>
                  <a:pt x="663" y="16656"/>
                </a:lnTo>
                <a:cubicBezTo>
                  <a:pt x="663" y="17150"/>
                  <a:pt x="1065" y="17552"/>
                  <a:pt x="1558" y="17552"/>
                </a:cubicBezTo>
                <a:lnTo>
                  <a:pt x="12513" y="17552"/>
                </a:lnTo>
                <a:cubicBezTo>
                  <a:pt x="13006" y="17552"/>
                  <a:pt x="13409" y="17150"/>
                  <a:pt x="13409" y="16656"/>
                </a:cubicBezTo>
                <a:lnTo>
                  <a:pt x="13409" y="9738"/>
                </a:lnTo>
                <a:cubicBezTo>
                  <a:pt x="13785" y="9686"/>
                  <a:pt x="14071" y="9362"/>
                  <a:pt x="14071" y="8985"/>
                </a:cubicBezTo>
                <a:lnTo>
                  <a:pt x="14071" y="7584"/>
                </a:lnTo>
                <a:cubicBezTo>
                  <a:pt x="14071" y="7194"/>
                  <a:pt x="13785" y="6870"/>
                  <a:pt x="13409" y="6818"/>
                </a:cubicBezTo>
                <a:cubicBezTo>
                  <a:pt x="13331" y="5091"/>
                  <a:pt x="12448" y="3495"/>
                  <a:pt x="11020" y="2521"/>
                </a:cubicBezTo>
                <a:lnTo>
                  <a:pt x="7529" y="146"/>
                </a:lnTo>
                <a:cubicBezTo>
                  <a:pt x="7380" y="49"/>
                  <a:pt x="7211" y="0"/>
                  <a:pt x="7042" y="0"/>
                </a:cubicBezTo>
                <a:close/>
              </a:path>
            </a:pathLst>
          </a:custGeom>
          <a:solidFill>
            <a:srgbClr val="2879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" name="Google Shape;1311;p76">
            <a:extLst>
              <a:ext uri="{FF2B5EF4-FFF2-40B4-BE49-F238E27FC236}">
                <a16:creationId xmlns:a16="http://schemas.microsoft.com/office/drawing/2014/main" id="{6BED20CE-7F9E-4FB2-5E7B-E68580E7948D}"/>
              </a:ext>
            </a:extLst>
          </p:cNvPr>
          <p:cNvGrpSpPr/>
          <p:nvPr/>
        </p:nvGrpSpPr>
        <p:grpSpPr>
          <a:xfrm>
            <a:off x="4438096" y="4240927"/>
            <a:ext cx="246625" cy="254245"/>
            <a:chOff x="3254150" y="2642800"/>
            <a:chExt cx="425625" cy="438775"/>
          </a:xfrm>
          <a:solidFill>
            <a:srgbClr val="287990"/>
          </a:solidFill>
        </p:grpSpPr>
        <p:sp>
          <p:nvSpPr>
            <p:cNvPr id="136" name="Google Shape;1312;p76">
              <a:extLst>
                <a:ext uri="{FF2B5EF4-FFF2-40B4-BE49-F238E27FC236}">
                  <a16:creationId xmlns:a16="http://schemas.microsoft.com/office/drawing/2014/main" id="{84A0036C-5FDA-D3D4-FD40-A59BA7D70EA6}"/>
                </a:ext>
              </a:extLst>
            </p:cNvPr>
            <p:cNvSpPr/>
            <p:nvPr/>
          </p:nvSpPr>
          <p:spPr>
            <a:xfrm>
              <a:off x="3455850" y="2827775"/>
              <a:ext cx="223925" cy="253800"/>
            </a:xfrm>
            <a:custGeom>
              <a:avLst/>
              <a:gdLst/>
              <a:ahLst/>
              <a:cxnLst/>
              <a:rect l="l" t="t" r="r" b="b"/>
              <a:pathLst>
                <a:path w="8957" h="10152" extrusionOk="0">
                  <a:moveTo>
                    <a:pt x="8074" y="507"/>
                  </a:moveTo>
                  <a:cubicBezTo>
                    <a:pt x="8281" y="507"/>
                    <a:pt x="8450" y="676"/>
                    <a:pt x="8450" y="883"/>
                  </a:cubicBezTo>
                  <a:lnTo>
                    <a:pt x="8450" y="1130"/>
                  </a:lnTo>
                  <a:lnTo>
                    <a:pt x="7710" y="1130"/>
                  </a:lnTo>
                  <a:cubicBezTo>
                    <a:pt x="7702" y="1130"/>
                    <a:pt x="7694" y="1129"/>
                    <a:pt x="7686" y="1129"/>
                  </a:cubicBezTo>
                  <a:cubicBezTo>
                    <a:pt x="7342" y="1129"/>
                    <a:pt x="7342" y="1650"/>
                    <a:pt x="7686" y="1650"/>
                  </a:cubicBezTo>
                  <a:cubicBezTo>
                    <a:pt x="7694" y="1650"/>
                    <a:pt x="7702" y="1650"/>
                    <a:pt x="7710" y="1649"/>
                  </a:cubicBezTo>
                  <a:lnTo>
                    <a:pt x="8450" y="1649"/>
                  </a:lnTo>
                  <a:lnTo>
                    <a:pt x="8450" y="2389"/>
                  </a:lnTo>
                  <a:lnTo>
                    <a:pt x="519" y="2389"/>
                  </a:lnTo>
                  <a:lnTo>
                    <a:pt x="519" y="1649"/>
                  </a:lnTo>
                  <a:lnTo>
                    <a:pt x="6464" y="1649"/>
                  </a:lnTo>
                  <a:cubicBezTo>
                    <a:pt x="6472" y="1650"/>
                    <a:pt x="6480" y="1650"/>
                    <a:pt x="6488" y="1650"/>
                  </a:cubicBezTo>
                  <a:cubicBezTo>
                    <a:pt x="6820" y="1650"/>
                    <a:pt x="6820" y="1129"/>
                    <a:pt x="6488" y="1129"/>
                  </a:cubicBezTo>
                  <a:cubicBezTo>
                    <a:pt x="6480" y="1129"/>
                    <a:pt x="6472" y="1130"/>
                    <a:pt x="6464" y="1130"/>
                  </a:cubicBezTo>
                  <a:lnTo>
                    <a:pt x="519" y="1130"/>
                  </a:lnTo>
                  <a:lnTo>
                    <a:pt x="519" y="883"/>
                  </a:lnTo>
                  <a:cubicBezTo>
                    <a:pt x="519" y="676"/>
                    <a:pt x="688" y="507"/>
                    <a:pt x="896" y="507"/>
                  </a:cubicBezTo>
                  <a:close/>
                  <a:moveTo>
                    <a:pt x="3297" y="4012"/>
                  </a:moveTo>
                  <a:lnTo>
                    <a:pt x="3310" y="8360"/>
                  </a:lnTo>
                  <a:lnTo>
                    <a:pt x="1558" y="8360"/>
                  </a:lnTo>
                  <a:lnTo>
                    <a:pt x="1558" y="4012"/>
                  </a:lnTo>
                  <a:close/>
                  <a:moveTo>
                    <a:pt x="8450" y="2908"/>
                  </a:moveTo>
                  <a:lnTo>
                    <a:pt x="8450" y="4051"/>
                  </a:lnTo>
                  <a:lnTo>
                    <a:pt x="7723" y="4051"/>
                  </a:lnTo>
                  <a:cubicBezTo>
                    <a:pt x="7412" y="4076"/>
                    <a:pt x="7412" y="4544"/>
                    <a:pt x="7723" y="4570"/>
                  </a:cubicBezTo>
                  <a:lnTo>
                    <a:pt x="8450" y="4570"/>
                  </a:lnTo>
                  <a:lnTo>
                    <a:pt x="8450" y="8360"/>
                  </a:lnTo>
                  <a:lnTo>
                    <a:pt x="3829" y="8360"/>
                  </a:lnTo>
                  <a:lnTo>
                    <a:pt x="3829" y="4012"/>
                  </a:lnTo>
                  <a:cubicBezTo>
                    <a:pt x="3829" y="3726"/>
                    <a:pt x="3596" y="3492"/>
                    <a:pt x="3310" y="3492"/>
                  </a:cubicBezTo>
                  <a:lnTo>
                    <a:pt x="1558" y="3492"/>
                  </a:lnTo>
                  <a:cubicBezTo>
                    <a:pt x="1272" y="3492"/>
                    <a:pt x="1039" y="3726"/>
                    <a:pt x="1039" y="4012"/>
                  </a:cubicBezTo>
                  <a:lnTo>
                    <a:pt x="1039" y="8360"/>
                  </a:lnTo>
                  <a:lnTo>
                    <a:pt x="519" y="8360"/>
                  </a:lnTo>
                  <a:lnTo>
                    <a:pt x="519" y="2908"/>
                  </a:lnTo>
                  <a:close/>
                  <a:moveTo>
                    <a:pt x="1039" y="8879"/>
                  </a:moveTo>
                  <a:lnTo>
                    <a:pt x="1039" y="9645"/>
                  </a:lnTo>
                  <a:lnTo>
                    <a:pt x="675" y="9645"/>
                  </a:lnTo>
                  <a:cubicBezTo>
                    <a:pt x="584" y="9632"/>
                    <a:pt x="519" y="9567"/>
                    <a:pt x="519" y="9489"/>
                  </a:cubicBezTo>
                  <a:lnTo>
                    <a:pt x="519" y="8879"/>
                  </a:lnTo>
                  <a:close/>
                  <a:moveTo>
                    <a:pt x="4245" y="8879"/>
                  </a:moveTo>
                  <a:lnTo>
                    <a:pt x="4245" y="9645"/>
                  </a:lnTo>
                  <a:lnTo>
                    <a:pt x="1558" y="9645"/>
                  </a:lnTo>
                  <a:lnTo>
                    <a:pt x="1558" y="8879"/>
                  </a:lnTo>
                  <a:close/>
                  <a:moveTo>
                    <a:pt x="7477" y="8879"/>
                  </a:moveTo>
                  <a:lnTo>
                    <a:pt x="7477" y="9645"/>
                  </a:lnTo>
                  <a:lnTo>
                    <a:pt x="4751" y="9645"/>
                  </a:lnTo>
                  <a:lnTo>
                    <a:pt x="4764" y="8879"/>
                  </a:lnTo>
                  <a:close/>
                  <a:moveTo>
                    <a:pt x="8450" y="8879"/>
                  </a:moveTo>
                  <a:lnTo>
                    <a:pt x="8450" y="9489"/>
                  </a:lnTo>
                  <a:cubicBezTo>
                    <a:pt x="8450" y="9567"/>
                    <a:pt x="8385" y="9632"/>
                    <a:pt x="8294" y="9645"/>
                  </a:cubicBezTo>
                  <a:lnTo>
                    <a:pt x="7983" y="9645"/>
                  </a:lnTo>
                  <a:lnTo>
                    <a:pt x="7983" y="8879"/>
                  </a:lnTo>
                  <a:close/>
                  <a:moveTo>
                    <a:pt x="896" y="1"/>
                  </a:moveTo>
                  <a:cubicBezTo>
                    <a:pt x="403" y="1"/>
                    <a:pt x="0" y="390"/>
                    <a:pt x="0" y="883"/>
                  </a:cubicBezTo>
                  <a:lnTo>
                    <a:pt x="0" y="9489"/>
                  </a:lnTo>
                  <a:cubicBezTo>
                    <a:pt x="0" y="9852"/>
                    <a:pt x="299" y="10151"/>
                    <a:pt x="675" y="10151"/>
                  </a:cubicBezTo>
                  <a:lnTo>
                    <a:pt x="8294" y="10151"/>
                  </a:lnTo>
                  <a:cubicBezTo>
                    <a:pt x="8658" y="10151"/>
                    <a:pt x="8956" y="9852"/>
                    <a:pt x="8956" y="9489"/>
                  </a:cubicBezTo>
                  <a:lnTo>
                    <a:pt x="8956" y="883"/>
                  </a:lnTo>
                  <a:cubicBezTo>
                    <a:pt x="8956" y="390"/>
                    <a:pt x="8567" y="1"/>
                    <a:pt x="8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13;p76">
              <a:extLst>
                <a:ext uri="{FF2B5EF4-FFF2-40B4-BE49-F238E27FC236}">
                  <a16:creationId xmlns:a16="http://schemas.microsoft.com/office/drawing/2014/main" id="{E2B4C29B-CAA0-0548-903F-59FE4B930928}"/>
                </a:ext>
              </a:extLst>
            </p:cNvPr>
            <p:cNvSpPr/>
            <p:nvPr/>
          </p:nvSpPr>
          <p:spPr>
            <a:xfrm>
              <a:off x="3565200" y="2915075"/>
              <a:ext cx="62650" cy="41225"/>
            </a:xfrm>
            <a:custGeom>
              <a:avLst/>
              <a:gdLst/>
              <a:ahLst/>
              <a:cxnLst/>
              <a:rect l="l" t="t" r="r" b="b"/>
              <a:pathLst>
                <a:path w="2506" h="1649" extrusionOk="0">
                  <a:moveTo>
                    <a:pt x="1831" y="520"/>
                  </a:moveTo>
                  <a:cubicBezTo>
                    <a:pt x="1921" y="520"/>
                    <a:pt x="1986" y="584"/>
                    <a:pt x="1986" y="675"/>
                  </a:cubicBezTo>
                  <a:lnTo>
                    <a:pt x="1986" y="974"/>
                  </a:lnTo>
                  <a:cubicBezTo>
                    <a:pt x="1986" y="1052"/>
                    <a:pt x="1921" y="1130"/>
                    <a:pt x="1831" y="1130"/>
                  </a:cubicBezTo>
                  <a:lnTo>
                    <a:pt x="662" y="1130"/>
                  </a:lnTo>
                  <a:cubicBezTo>
                    <a:pt x="585" y="1130"/>
                    <a:pt x="520" y="1052"/>
                    <a:pt x="520" y="974"/>
                  </a:cubicBezTo>
                  <a:lnTo>
                    <a:pt x="520" y="675"/>
                  </a:lnTo>
                  <a:cubicBezTo>
                    <a:pt x="520" y="584"/>
                    <a:pt x="585" y="520"/>
                    <a:pt x="662" y="520"/>
                  </a:cubicBezTo>
                  <a:close/>
                  <a:moveTo>
                    <a:pt x="662" y="0"/>
                  </a:moveTo>
                  <a:cubicBezTo>
                    <a:pt x="299" y="0"/>
                    <a:pt x="0" y="299"/>
                    <a:pt x="0" y="662"/>
                  </a:cubicBezTo>
                  <a:lnTo>
                    <a:pt x="0" y="974"/>
                  </a:lnTo>
                  <a:cubicBezTo>
                    <a:pt x="0" y="1350"/>
                    <a:pt x="299" y="1649"/>
                    <a:pt x="662" y="1649"/>
                  </a:cubicBezTo>
                  <a:lnTo>
                    <a:pt x="1831" y="1649"/>
                  </a:lnTo>
                  <a:cubicBezTo>
                    <a:pt x="2207" y="1649"/>
                    <a:pt x="2506" y="1350"/>
                    <a:pt x="2506" y="974"/>
                  </a:cubicBezTo>
                  <a:lnTo>
                    <a:pt x="2506" y="675"/>
                  </a:lnTo>
                  <a:cubicBezTo>
                    <a:pt x="2506" y="299"/>
                    <a:pt x="2207" y="0"/>
                    <a:pt x="18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14;p76">
              <a:extLst>
                <a:ext uri="{FF2B5EF4-FFF2-40B4-BE49-F238E27FC236}">
                  <a16:creationId xmlns:a16="http://schemas.microsoft.com/office/drawing/2014/main" id="{57A344D6-6D27-662F-F6D6-33F53C617416}"/>
                </a:ext>
              </a:extLst>
            </p:cNvPr>
            <p:cNvSpPr/>
            <p:nvPr/>
          </p:nvSpPr>
          <p:spPr>
            <a:xfrm>
              <a:off x="3510025" y="2940700"/>
              <a:ext cx="13025" cy="22750"/>
            </a:xfrm>
            <a:custGeom>
              <a:avLst/>
              <a:gdLst/>
              <a:ahLst/>
              <a:cxnLst/>
              <a:rect l="l" t="t" r="r" b="b"/>
              <a:pathLst>
                <a:path w="521" h="910" extrusionOk="0">
                  <a:moveTo>
                    <a:pt x="261" y="1"/>
                  </a:moveTo>
                  <a:cubicBezTo>
                    <a:pt x="118" y="1"/>
                    <a:pt x="1" y="118"/>
                    <a:pt x="1" y="260"/>
                  </a:cubicBezTo>
                  <a:lnTo>
                    <a:pt x="1" y="676"/>
                  </a:lnTo>
                  <a:cubicBezTo>
                    <a:pt x="14" y="832"/>
                    <a:pt x="137" y="909"/>
                    <a:pt x="261" y="909"/>
                  </a:cubicBezTo>
                  <a:cubicBezTo>
                    <a:pt x="384" y="909"/>
                    <a:pt x="507" y="832"/>
                    <a:pt x="520" y="676"/>
                  </a:cubicBezTo>
                  <a:lnTo>
                    <a:pt x="520" y="260"/>
                  </a:lnTo>
                  <a:cubicBezTo>
                    <a:pt x="520" y="118"/>
                    <a:pt x="403" y="1"/>
                    <a:pt x="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15;p76">
              <a:extLst>
                <a:ext uri="{FF2B5EF4-FFF2-40B4-BE49-F238E27FC236}">
                  <a16:creationId xmlns:a16="http://schemas.microsoft.com/office/drawing/2014/main" id="{A696234B-5074-1921-E330-2663378965DD}"/>
                </a:ext>
              </a:extLst>
            </p:cNvPr>
            <p:cNvSpPr/>
            <p:nvPr/>
          </p:nvSpPr>
          <p:spPr>
            <a:xfrm>
              <a:off x="3254150" y="2642800"/>
              <a:ext cx="257850" cy="244725"/>
            </a:xfrm>
            <a:custGeom>
              <a:avLst/>
              <a:gdLst/>
              <a:ahLst/>
              <a:cxnLst/>
              <a:rect l="l" t="t" r="r" b="b"/>
              <a:pathLst>
                <a:path w="10314" h="9789" extrusionOk="0">
                  <a:moveTo>
                    <a:pt x="1474" y="1"/>
                  </a:moveTo>
                  <a:cubicBezTo>
                    <a:pt x="656" y="1"/>
                    <a:pt x="1" y="811"/>
                    <a:pt x="280" y="1650"/>
                  </a:cubicBezTo>
                  <a:lnTo>
                    <a:pt x="2721" y="8931"/>
                  </a:lnTo>
                  <a:cubicBezTo>
                    <a:pt x="2886" y="9441"/>
                    <a:pt x="3352" y="9788"/>
                    <a:pt x="3885" y="9788"/>
                  </a:cubicBezTo>
                  <a:cubicBezTo>
                    <a:pt x="3895" y="9788"/>
                    <a:pt x="3905" y="9788"/>
                    <a:pt x="3915" y="9788"/>
                  </a:cubicBezTo>
                  <a:lnTo>
                    <a:pt x="3928" y="9788"/>
                  </a:lnTo>
                  <a:cubicBezTo>
                    <a:pt x="4473" y="9788"/>
                    <a:pt x="4953" y="9438"/>
                    <a:pt x="5109" y="8906"/>
                  </a:cubicBezTo>
                  <a:lnTo>
                    <a:pt x="5745" y="6855"/>
                  </a:lnTo>
                  <a:cubicBezTo>
                    <a:pt x="5828" y="6688"/>
                    <a:pt x="5624" y="6554"/>
                    <a:pt x="5452" y="6554"/>
                  </a:cubicBezTo>
                  <a:cubicBezTo>
                    <a:pt x="5356" y="6554"/>
                    <a:pt x="5270" y="6596"/>
                    <a:pt x="5252" y="6699"/>
                  </a:cubicBezTo>
                  <a:lnTo>
                    <a:pt x="4616" y="8750"/>
                  </a:lnTo>
                  <a:cubicBezTo>
                    <a:pt x="4527" y="9053"/>
                    <a:pt x="4255" y="9269"/>
                    <a:pt x="3942" y="9269"/>
                  </a:cubicBezTo>
                  <a:cubicBezTo>
                    <a:pt x="3933" y="9269"/>
                    <a:pt x="3924" y="9269"/>
                    <a:pt x="3915" y="9269"/>
                  </a:cubicBezTo>
                  <a:cubicBezTo>
                    <a:pt x="3905" y="9269"/>
                    <a:pt x="3896" y="9270"/>
                    <a:pt x="3886" y="9270"/>
                  </a:cubicBezTo>
                  <a:cubicBezTo>
                    <a:pt x="3574" y="9270"/>
                    <a:pt x="3302" y="9065"/>
                    <a:pt x="3201" y="8763"/>
                  </a:cubicBezTo>
                  <a:lnTo>
                    <a:pt x="787" y="1494"/>
                  </a:lnTo>
                  <a:cubicBezTo>
                    <a:pt x="619" y="991"/>
                    <a:pt x="1000" y="507"/>
                    <a:pt x="1482" y="507"/>
                  </a:cubicBezTo>
                  <a:cubicBezTo>
                    <a:pt x="1560" y="507"/>
                    <a:pt x="1640" y="520"/>
                    <a:pt x="1721" y="547"/>
                  </a:cubicBezTo>
                  <a:lnTo>
                    <a:pt x="9003" y="2974"/>
                  </a:lnTo>
                  <a:cubicBezTo>
                    <a:pt x="9678" y="3207"/>
                    <a:pt x="9678" y="4168"/>
                    <a:pt x="8990" y="4389"/>
                  </a:cubicBezTo>
                  <a:lnTo>
                    <a:pt x="6277" y="5232"/>
                  </a:lnTo>
                  <a:cubicBezTo>
                    <a:pt x="6199" y="5258"/>
                    <a:pt x="6121" y="5284"/>
                    <a:pt x="6043" y="5336"/>
                  </a:cubicBezTo>
                  <a:lnTo>
                    <a:pt x="5161" y="4440"/>
                  </a:lnTo>
                  <a:cubicBezTo>
                    <a:pt x="5103" y="4383"/>
                    <a:pt x="5038" y="4358"/>
                    <a:pt x="4977" y="4358"/>
                  </a:cubicBezTo>
                  <a:cubicBezTo>
                    <a:pt x="4777" y="4358"/>
                    <a:pt x="4609" y="4615"/>
                    <a:pt x="4797" y="4804"/>
                  </a:cubicBezTo>
                  <a:lnTo>
                    <a:pt x="7406" y="7426"/>
                  </a:lnTo>
                  <a:cubicBezTo>
                    <a:pt x="7458" y="7465"/>
                    <a:pt x="7523" y="7491"/>
                    <a:pt x="7588" y="7504"/>
                  </a:cubicBezTo>
                  <a:cubicBezTo>
                    <a:pt x="7822" y="7491"/>
                    <a:pt x="7939" y="7218"/>
                    <a:pt x="7770" y="7062"/>
                  </a:cubicBezTo>
                  <a:lnTo>
                    <a:pt x="6433" y="5725"/>
                  </a:lnTo>
                  <a:lnTo>
                    <a:pt x="9133" y="4882"/>
                  </a:lnTo>
                  <a:cubicBezTo>
                    <a:pt x="10301" y="4518"/>
                    <a:pt x="10314" y="2883"/>
                    <a:pt x="9159" y="2494"/>
                  </a:cubicBezTo>
                  <a:lnTo>
                    <a:pt x="1877" y="66"/>
                  </a:lnTo>
                  <a:cubicBezTo>
                    <a:pt x="1741" y="21"/>
                    <a:pt x="1605" y="1"/>
                    <a:pt x="1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" name="Google Shape;1344;p76">
            <a:extLst>
              <a:ext uri="{FF2B5EF4-FFF2-40B4-BE49-F238E27FC236}">
                <a16:creationId xmlns:a16="http://schemas.microsoft.com/office/drawing/2014/main" id="{9CF8D589-6D3D-093F-D713-275C6DB32908}"/>
              </a:ext>
            </a:extLst>
          </p:cNvPr>
          <p:cNvGrpSpPr/>
          <p:nvPr/>
        </p:nvGrpSpPr>
        <p:grpSpPr>
          <a:xfrm>
            <a:off x="1921078" y="4240927"/>
            <a:ext cx="254593" cy="231110"/>
            <a:chOff x="2542725" y="2664875"/>
            <a:chExt cx="439375" cy="398850"/>
          </a:xfrm>
          <a:solidFill>
            <a:srgbClr val="287990"/>
          </a:solidFill>
        </p:grpSpPr>
        <p:sp>
          <p:nvSpPr>
            <p:cNvPr id="141" name="Google Shape;1345;p76">
              <a:extLst>
                <a:ext uri="{FF2B5EF4-FFF2-40B4-BE49-F238E27FC236}">
                  <a16:creationId xmlns:a16="http://schemas.microsoft.com/office/drawing/2014/main" id="{0D519A6E-0EC0-C186-3192-EF8C37E27596}"/>
                </a:ext>
              </a:extLst>
            </p:cNvPr>
            <p:cNvSpPr/>
            <p:nvPr/>
          </p:nvSpPr>
          <p:spPr>
            <a:xfrm>
              <a:off x="2665050" y="2828025"/>
              <a:ext cx="317050" cy="235700"/>
            </a:xfrm>
            <a:custGeom>
              <a:avLst/>
              <a:gdLst/>
              <a:ahLst/>
              <a:cxnLst/>
              <a:rect l="l" t="t" r="r" b="b"/>
              <a:pathLst>
                <a:path w="12682" h="9428" extrusionOk="0">
                  <a:moveTo>
                    <a:pt x="2766" y="3442"/>
                  </a:moveTo>
                  <a:cubicBezTo>
                    <a:pt x="2809" y="3442"/>
                    <a:pt x="2852" y="3447"/>
                    <a:pt x="2895" y="3456"/>
                  </a:cubicBezTo>
                  <a:lnTo>
                    <a:pt x="3687" y="3651"/>
                  </a:lnTo>
                  <a:cubicBezTo>
                    <a:pt x="3648" y="3807"/>
                    <a:pt x="3635" y="3963"/>
                    <a:pt x="3635" y="4131"/>
                  </a:cubicBezTo>
                  <a:cubicBezTo>
                    <a:pt x="3609" y="4469"/>
                    <a:pt x="3622" y="4793"/>
                    <a:pt x="3648" y="5131"/>
                  </a:cubicBezTo>
                  <a:lnTo>
                    <a:pt x="2441" y="5131"/>
                  </a:lnTo>
                  <a:lnTo>
                    <a:pt x="2220" y="5092"/>
                  </a:lnTo>
                  <a:lnTo>
                    <a:pt x="2220" y="3989"/>
                  </a:lnTo>
                  <a:cubicBezTo>
                    <a:pt x="2220" y="3820"/>
                    <a:pt x="2298" y="3664"/>
                    <a:pt x="2428" y="3560"/>
                  </a:cubicBezTo>
                  <a:cubicBezTo>
                    <a:pt x="2524" y="3483"/>
                    <a:pt x="2643" y="3442"/>
                    <a:pt x="2766" y="3442"/>
                  </a:cubicBezTo>
                  <a:close/>
                  <a:moveTo>
                    <a:pt x="7685" y="523"/>
                  </a:moveTo>
                  <a:cubicBezTo>
                    <a:pt x="8003" y="523"/>
                    <a:pt x="8321" y="640"/>
                    <a:pt x="8567" y="873"/>
                  </a:cubicBezTo>
                  <a:lnTo>
                    <a:pt x="9346" y="1613"/>
                  </a:lnTo>
                  <a:lnTo>
                    <a:pt x="8918" y="2016"/>
                  </a:lnTo>
                  <a:cubicBezTo>
                    <a:pt x="8726" y="2197"/>
                    <a:pt x="8895" y="2466"/>
                    <a:pt x="9096" y="2466"/>
                  </a:cubicBezTo>
                  <a:cubicBezTo>
                    <a:pt x="9154" y="2466"/>
                    <a:pt x="9213" y="2444"/>
                    <a:pt x="9268" y="2392"/>
                  </a:cubicBezTo>
                  <a:lnTo>
                    <a:pt x="9709" y="1964"/>
                  </a:lnTo>
                  <a:lnTo>
                    <a:pt x="10683" y="2885"/>
                  </a:lnTo>
                  <a:cubicBezTo>
                    <a:pt x="11020" y="3210"/>
                    <a:pt x="11215" y="3651"/>
                    <a:pt x="11215" y="4118"/>
                  </a:cubicBezTo>
                  <a:lnTo>
                    <a:pt x="11215" y="4897"/>
                  </a:lnTo>
                  <a:cubicBezTo>
                    <a:pt x="11215" y="5416"/>
                    <a:pt x="10800" y="5832"/>
                    <a:pt x="10281" y="5832"/>
                  </a:cubicBezTo>
                  <a:lnTo>
                    <a:pt x="9216" y="5832"/>
                  </a:lnTo>
                  <a:lnTo>
                    <a:pt x="9216" y="5416"/>
                  </a:lnTo>
                  <a:cubicBezTo>
                    <a:pt x="9205" y="4763"/>
                    <a:pt x="8680" y="4268"/>
                    <a:pt x="8065" y="4268"/>
                  </a:cubicBezTo>
                  <a:cubicBezTo>
                    <a:pt x="7995" y="4268"/>
                    <a:pt x="7925" y="4274"/>
                    <a:pt x="7853" y="4287"/>
                  </a:cubicBezTo>
                  <a:lnTo>
                    <a:pt x="6400" y="4573"/>
                  </a:lnTo>
                  <a:cubicBezTo>
                    <a:pt x="6308" y="4593"/>
                    <a:pt x="6215" y="4601"/>
                    <a:pt x="6122" y="4601"/>
                  </a:cubicBezTo>
                  <a:cubicBezTo>
                    <a:pt x="5855" y="4601"/>
                    <a:pt x="5582" y="4537"/>
                    <a:pt x="5322" y="4508"/>
                  </a:cubicBezTo>
                  <a:cubicBezTo>
                    <a:pt x="5277" y="4503"/>
                    <a:pt x="5232" y="4500"/>
                    <a:pt x="5187" y="4500"/>
                  </a:cubicBezTo>
                  <a:cubicBezTo>
                    <a:pt x="4769" y="4500"/>
                    <a:pt x="4378" y="4717"/>
                    <a:pt x="4167" y="5092"/>
                  </a:cubicBezTo>
                  <a:cubicBezTo>
                    <a:pt x="4024" y="4365"/>
                    <a:pt x="4154" y="3392"/>
                    <a:pt x="4686" y="2885"/>
                  </a:cubicBezTo>
                  <a:lnTo>
                    <a:pt x="4673" y="2885"/>
                  </a:lnTo>
                  <a:lnTo>
                    <a:pt x="5647" y="1964"/>
                  </a:lnTo>
                  <a:lnTo>
                    <a:pt x="6452" y="2730"/>
                  </a:lnTo>
                  <a:cubicBezTo>
                    <a:pt x="6789" y="3041"/>
                    <a:pt x="7230" y="3223"/>
                    <a:pt x="7685" y="3223"/>
                  </a:cubicBezTo>
                  <a:cubicBezTo>
                    <a:pt x="7853" y="3223"/>
                    <a:pt x="8022" y="3197"/>
                    <a:pt x="8178" y="3145"/>
                  </a:cubicBezTo>
                  <a:cubicBezTo>
                    <a:pt x="8494" y="3075"/>
                    <a:pt x="8398" y="2635"/>
                    <a:pt x="8129" y="2635"/>
                  </a:cubicBezTo>
                  <a:cubicBezTo>
                    <a:pt x="8100" y="2635"/>
                    <a:pt x="8068" y="2640"/>
                    <a:pt x="8035" y="2652"/>
                  </a:cubicBezTo>
                  <a:cubicBezTo>
                    <a:pt x="7916" y="2687"/>
                    <a:pt x="7794" y="2704"/>
                    <a:pt x="7674" y="2704"/>
                  </a:cubicBezTo>
                  <a:cubicBezTo>
                    <a:pt x="7351" y="2704"/>
                    <a:pt x="7039" y="2580"/>
                    <a:pt x="6802" y="2353"/>
                  </a:cubicBezTo>
                  <a:lnTo>
                    <a:pt x="6023" y="1613"/>
                  </a:lnTo>
                  <a:lnTo>
                    <a:pt x="6802" y="873"/>
                  </a:lnTo>
                  <a:cubicBezTo>
                    <a:pt x="7049" y="640"/>
                    <a:pt x="7367" y="523"/>
                    <a:pt x="7685" y="523"/>
                  </a:cubicBezTo>
                  <a:close/>
                  <a:moveTo>
                    <a:pt x="1727" y="5533"/>
                  </a:moveTo>
                  <a:lnTo>
                    <a:pt x="2376" y="5650"/>
                  </a:lnTo>
                  <a:cubicBezTo>
                    <a:pt x="2417" y="5657"/>
                    <a:pt x="2548" y="5659"/>
                    <a:pt x="2720" y="5659"/>
                  </a:cubicBezTo>
                  <a:cubicBezTo>
                    <a:pt x="3106" y="5659"/>
                    <a:pt x="3696" y="5647"/>
                    <a:pt x="3920" y="5647"/>
                  </a:cubicBezTo>
                  <a:cubicBezTo>
                    <a:pt x="3978" y="5647"/>
                    <a:pt x="4011" y="5648"/>
                    <a:pt x="4011" y="5650"/>
                  </a:cubicBezTo>
                  <a:lnTo>
                    <a:pt x="4011" y="6130"/>
                  </a:lnTo>
                  <a:lnTo>
                    <a:pt x="2415" y="6130"/>
                  </a:lnTo>
                  <a:cubicBezTo>
                    <a:pt x="2181" y="6156"/>
                    <a:pt x="1948" y="6182"/>
                    <a:pt x="1714" y="6247"/>
                  </a:cubicBezTo>
                  <a:lnTo>
                    <a:pt x="1779" y="6000"/>
                  </a:lnTo>
                  <a:cubicBezTo>
                    <a:pt x="1792" y="5923"/>
                    <a:pt x="1792" y="5845"/>
                    <a:pt x="1779" y="5767"/>
                  </a:cubicBezTo>
                  <a:lnTo>
                    <a:pt x="1779" y="5767"/>
                  </a:lnTo>
                  <a:lnTo>
                    <a:pt x="1792" y="5780"/>
                  </a:lnTo>
                  <a:lnTo>
                    <a:pt x="1792" y="5780"/>
                  </a:lnTo>
                  <a:lnTo>
                    <a:pt x="1727" y="5533"/>
                  </a:lnTo>
                  <a:close/>
                  <a:moveTo>
                    <a:pt x="8055" y="4784"/>
                  </a:moveTo>
                  <a:cubicBezTo>
                    <a:pt x="8398" y="4784"/>
                    <a:pt x="8685" y="5052"/>
                    <a:pt x="8697" y="5416"/>
                  </a:cubicBezTo>
                  <a:lnTo>
                    <a:pt x="8697" y="6286"/>
                  </a:lnTo>
                  <a:cubicBezTo>
                    <a:pt x="8684" y="6629"/>
                    <a:pt x="8398" y="6909"/>
                    <a:pt x="8046" y="6909"/>
                  </a:cubicBezTo>
                  <a:cubicBezTo>
                    <a:pt x="8038" y="6909"/>
                    <a:pt x="8030" y="6909"/>
                    <a:pt x="8022" y="6909"/>
                  </a:cubicBezTo>
                  <a:lnTo>
                    <a:pt x="5128" y="6727"/>
                  </a:lnTo>
                  <a:cubicBezTo>
                    <a:pt x="4803" y="6701"/>
                    <a:pt x="4543" y="6429"/>
                    <a:pt x="4543" y="6104"/>
                  </a:cubicBezTo>
                  <a:lnTo>
                    <a:pt x="4543" y="5650"/>
                  </a:lnTo>
                  <a:cubicBezTo>
                    <a:pt x="4543" y="5300"/>
                    <a:pt x="4829" y="5014"/>
                    <a:pt x="5167" y="5014"/>
                  </a:cubicBezTo>
                  <a:cubicBezTo>
                    <a:pt x="5518" y="5014"/>
                    <a:pt x="5847" y="5107"/>
                    <a:pt x="6188" y="5107"/>
                  </a:cubicBezTo>
                  <a:cubicBezTo>
                    <a:pt x="6287" y="5107"/>
                    <a:pt x="6388" y="5099"/>
                    <a:pt x="6490" y="5079"/>
                  </a:cubicBezTo>
                  <a:lnTo>
                    <a:pt x="7944" y="4793"/>
                  </a:lnTo>
                  <a:cubicBezTo>
                    <a:pt x="7981" y="4787"/>
                    <a:pt x="8018" y="4784"/>
                    <a:pt x="8055" y="4784"/>
                  </a:cubicBezTo>
                  <a:close/>
                  <a:moveTo>
                    <a:pt x="11345" y="5884"/>
                  </a:moveTo>
                  <a:cubicBezTo>
                    <a:pt x="11955" y="6130"/>
                    <a:pt x="12176" y="6364"/>
                    <a:pt x="12176" y="6507"/>
                  </a:cubicBezTo>
                  <a:cubicBezTo>
                    <a:pt x="12176" y="6662"/>
                    <a:pt x="11838" y="7039"/>
                    <a:pt x="10592" y="7363"/>
                  </a:cubicBezTo>
                  <a:cubicBezTo>
                    <a:pt x="9450" y="7649"/>
                    <a:pt x="7957" y="7805"/>
                    <a:pt x="6348" y="7805"/>
                  </a:cubicBezTo>
                  <a:cubicBezTo>
                    <a:pt x="4751" y="7805"/>
                    <a:pt x="3246" y="7649"/>
                    <a:pt x="2116" y="7363"/>
                  </a:cubicBezTo>
                  <a:cubicBezTo>
                    <a:pt x="857" y="7039"/>
                    <a:pt x="520" y="6675"/>
                    <a:pt x="520" y="6507"/>
                  </a:cubicBezTo>
                  <a:cubicBezTo>
                    <a:pt x="520" y="6364"/>
                    <a:pt x="727" y="6143"/>
                    <a:pt x="1286" y="5910"/>
                  </a:cubicBezTo>
                  <a:lnTo>
                    <a:pt x="1286" y="5910"/>
                  </a:lnTo>
                  <a:lnTo>
                    <a:pt x="1221" y="6169"/>
                  </a:lnTo>
                  <a:cubicBezTo>
                    <a:pt x="1149" y="6482"/>
                    <a:pt x="1388" y="6772"/>
                    <a:pt x="1702" y="6772"/>
                  </a:cubicBezTo>
                  <a:cubicBezTo>
                    <a:pt x="1727" y="6772"/>
                    <a:pt x="1753" y="6770"/>
                    <a:pt x="1779" y="6766"/>
                  </a:cubicBezTo>
                  <a:lnTo>
                    <a:pt x="2454" y="6662"/>
                  </a:lnTo>
                  <a:lnTo>
                    <a:pt x="4180" y="6662"/>
                  </a:lnTo>
                  <a:cubicBezTo>
                    <a:pt x="4362" y="7000"/>
                    <a:pt x="4712" y="7221"/>
                    <a:pt x="5102" y="7247"/>
                  </a:cubicBezTo>
                  <a:lnTo>
                    <a:pt x="7996" y="7428"/>
                  </a:lnTo>
                  <a:cubicBezTo>
                    <a:pt x="8020" y="7430"/>
                    <a:pt x="8044" y="7430"/>
                    <a:pt x="8068" y="7430"/>
                  </a:cubicBezTo>
                  <a:cubicBezTo>
                    <a:pt x="8673" y="7430"/>
                    <a:pt x="9179" y="6963"/>
                    <a:pt x="9216" y="6351"/>
                  </a:cubicBezTo>
                  <a:lnTo>
                    <a:pt x="10281" y="6351"/>
                  </a:lnTo>
                  <a:cubicBezTo>
                    <a:pt x="10696" y="6351"/>
                    <a:pt x="11072" y="6182"/>
                    <a:pt x="11345" y="5884"/>
                  </a:cubicBezTo>
                  <a:close/>
                  <a:moveTo>
                    <a:pt x="10475" y="7921"/>
                  </a:moveTo>
                  <a:lnTo>
                    <a:pt x="10475" y="8259"/>
                  </a:lnTo>
                  <a:cubicBezTo>
                    <a:pt x="10475" y="8311"/>
                    <a:pt x="10281" y="8532"/>
                    <a:pt x="9411" y="8700"/>
                  </a:cubicBezTo>
                  <a:cubicBezTo>
                    <a:pt x="8398" y="8843"/>
                    <a:pt x="7376" y="8914"/>
                    <a:pt x="6354" y="8914"/>
                  </a:cubicBezTo>
                  <a:cubicBezTo>
                    <a:pt x="5332" y="8914"/>
                    <a:pt x="4310" y="8843"/>
                    <a:pt x="3297" y="8700"/>
                  </a:cubicBezTo>
                  <a:cubicBezTo>
                    <a:pt x="2415" y="8532"/>
                    <a:pt x="2220" y="8311"/>
                    <a:pt x="2220" y="8259"/>
                  </a:cubicBezTo>
                  <a:lnTo>
                    <a:pt x="2220" y="7921"/>
                  </a:lnTo>
                  <a:cubicBezTo>
                    <a:pt x="3583" y="8194"/>
                    <a:pt x="4965" y="8330"/>
                    <a:pt x="6348" y="8330"/>
                  </a:cubicBezTo>
                  <a:cubicBezTo>
                    <a:pt x="7730" y="8330"/>
                    <a:pt x="9112" y="8194"/>
                    <a:pt x="10475" y="7921"/>
                  </a:cubicBezTo>
                  <a:close/>
                  <a:moveTo>
                    <a:pt x="7683" y="1"/>
                  </a:moveTo>
                  <a:cubicBezTo>
                    <a:pt x="7237" y="1"/>
                    <a:pt x="6789" y="166"/>
                    <a:pt x="6439" y="497"/>
                  </a:cubicBezTo>
                  <a:lnTo>
                    <a:pt x="4323" y="2522"/>
                  </a:lnTo>
                  <a:cubicBezTo>
                    <a:pt x="4128" y="2704"/>
                    <a:pt x="3972" y="2911"/>
                    <a:pt x="3856" y="3158"/>
                  </a:cubicBezTo>
                  <a:lnTo>
                    <a:pt x="3012" y="2950"/>
                  </a:lnTo>
                  <a:cubicBezTo>
                    <a:pt x="2929" y="2931"/>
                    <a:pt x="2846" y="2922"/>
                    <a:pt x="2765" y="2922"/>
                  </a:cubicBezTo>
                  <a:cubicBezTo>
                    <a:pt x="2190" y="2922"/>
                    <a:pt x="1701" y="3385"/>
                    <a:pt x="1701" y="3989"/>
                  </a:cubicBezTo>
                  <a:lnTo>
                    <a:pt x="1701" y="5014"/>
                  </a:lnTo>
                  <a:cubicBezTo>
                    <a:pt x="1689" y="5013"/>
                    <a:pt x="1677" y="5012"/>
                    <a:pt x="1664" y="5012"/>
                  </a:cubicBezTo>
                  <a:cubicBezTo>
                    <a:pt x="1534" y="5012"/>
                    <a:pt x="1408" y="5075"/>
                    <a:pt x="1325" y="5170"/>
                  </a:cubicBezTo>
                  <a:cubicBezTo>
                    <a:pt x="1273" y="5235"/>
                    <a:pt x="1234" y="5300"/>
                    <a:pt x="1208" y="5390"/>
                  </a:cubicBezTo>
                  <a:cubicBezTo>
                    <a:pt x="403" y="5689"/>
                    <a:pt x="1" y="6065"/>
                    <a:pt x="1" y="6507"/>
                  </a:cubicBezTo>
                  <a:cubicBezTo>
                    <a:pt x="1" y="7026"/>
                    <a:pt x="572" y="7454"/>
                    <a:pt x="1701" y="7779"/>
                  </a:cubicBezTo>
                  <a:lnTo>
                    <a:pt x="1701" y="8259"/>
                  </a:lnTo>
                  <a:cubicBezTo>
                    <a:pt x="1701" y="8843"/>
                    <a:pt x="2545" y="9077"/>
                    <a:pt x="3194" y="9193"/>
                  </a:cubicBezTo>
                  <a:cubicBezTo>
                    <a:pt x="4238" y="9349"/>
                    <a:pt x="5290" y="9427"/>
                    <a:pt x="6341" y="9427"/>
                  </a:cubicBezTo>
                  <a:cubicBezTo>
                    <a:pt x="7393" y="9427"/>
                    <a:pt x="8444" y="9349"/>
                    <a:pt x="9489" y="9193"/>
                  </a:cubicBezTo>
                  <a:cubicBezTo>
                    <a:pt x="10138" y="9077"/>
                    <a:pt x="10981" y="8843"/>
                    <a:pt x="10981" y="8259"/>
                  </a:cubicBezTo>
                  <a:lnTo>
                    <a:pt x="10981" y="7779"/>
                  </a:lnTo>
                  <a:cubicBezTo>
                    <a:pt x="12111" y="7454"/>
                    <a:pt x="12682" y="7026"/>
                    <a:pt x="12682" y="6507"/>
                  </a:cubicBezTo>
                  <a:lnTo>
                    <a:pt x="12682" y="6494"/>
                  </a:lnTo>
                  <a:cubicBezTo>
                    <a:pt x="12682" y="6091"/>
                    <a:pt x="12331" y="5728"/>
                    <a:pt x="11617" y="5442"/>
                  </a:cubicBezTo>
                  <a:cubicBezTo>
                    <a:pt x="11695" y="5261"/>
                    <a:pt x="11721" y="5079"/>
                    <a:pt x="11734" y="4897"/>
                  </a:cubicBezTo>
                  <a:lnTo>
                    <a:pt x="11734" y="4118"/>
                  </a:lnTo>
                  <a:cubicBezTo>
                    <a:pt x="11721" y="3508"/>
                    <a:pt x="11475" y="2937"/>
                    <a:pt x="11033" y="2522"/>
                  </a:cubicBezTo>
                  <a:lnTo>
                    <a:pt x="8918" y="497"/>
                  </a:lnTo>
                  <a:cubicBezTo>
                    <a:pt x="8574" y="166"/>
                    <a:pt x="8129" y="1"/>
                    <a:pt x="7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46;p76">
              <a:extLst>
                <a:ext uri="{FF2B5EF4-FFF2-40B4-BE49-F238E27FC236}">
                  <a16:creationId xmlns:a16="http://schemas.microsoft.com/office/drawing/2014/main" id="{1D881341-C09C-F5D8-70E9-DDFA39AB8210}"/>
                </a:ext>
              </a:extLst>
            </p:cNvPr>
            <p:cNvSpPr/>
            <p:nvPr/>
          </p:nvSpPr>
          <p:spPr>
            <a:xfrm>
              <a:off x="2542725" y="2899500"/>
              <a:ext cx="112625" cy="156425"/>
            </a:xfrm>
            <a:custGeom>
              <a:avLst/>
              <a:gdLst/>
              <a:ahLst/>
              <a:cxnLst/>
              <a:rect l="l" t="t" r="r" b="b"/>
              <a:pathLst>
                <a:path w="4505" h="6257" extrusionOk="0">
                  <a:moveTo>
                    <a:pt x="3855" y="2220"/>
                  </a:moveTo>
                  <a:lnTo>
                    <a:pt x="3622" y="4881"/>
                  </a:lnTo>
                  <a:cubicBezTo>
                    <a:pt x="3583" y="5361"/>
                    <a:pt x="3180" y="5737"/>
                    <a:pt x="2700" y="5737"/>
                  </a:cubicBezTo>
                  <a:lnTo>
                    <a:pt x="1817" y="5737"/>
                  </a:lnTo>
                  <a:cubicBezTo>
                    <a:pt x="1324" y="5737"/>
                    <a:pt x="922" y="5361"/>
                    <a:pt x="883" y="4881"/>
                  </a:cubicBezTo>
                  <a:lnTo>
                    <a:pt x="662" y="2220"/>
                  </a:lnTo>
                  <a:close/>
                  <a:moveTo>
                    <a:pt x="753" y="0"/>
                  </a:moveTo>
                  <a:cubicBezTo>
                    <a:pt x="325" y="0"/>
                    <a:pt x="0" y="364"/>
                    <a:pt x="26" y="779"/>
                  </a:cubicBezTo>
                  <a:lnTo>
                    <a:pt x="364" y="4933"/>
                  </a:lnTo>
                  <a:cubicBezTo>
                    <a:pt x="441" y="5673"/>
                    <a:pt x="1065" y="6244"/>
                    <a:pt x="1817" y="6257"/>
                  </a:cubicBezTo>
                  <a:lnTo>
                    <a:pt x="2700" y="6257"/>
                  </a:lnTo>
                  <a:cubicBezTo>
                    <a:pt x="3440" y="6244"/>
                    <a:pt x="4063" y="5673"/>
                    <a:pt x="4141" y="4933"/>
                  </a:cubicBezTo>
                  <a:lnTo>
                    <a:pt x="4478" y="779"/>
                  </a:lnTo>
                  <a:cubicBezTo>
                    <a:pt x="4504" y="364"/>
                    <a:pt x="4180" y="0"/>
                    <a:pt x="3751" y="0"/>
                  </a:cubicBezTo>
                  <a:lnTo>
                    <a:pt x="3401" y="0"/>
                  </a:lnTo>
                  <a:cubicBezTo>
                    <a:pt x="3089" y="13"/>
                    <a:pt x="3089" y="481"/>
                    <a:pt x="3401" y="507"/>
                  </a:cubicBezTo>
                  <a:lnTo>
                    <a:pt x="3751" y="507"/>
                  </a:lnTo>
                  <a:cubicBezTo>
                    <a:pt x="3881" y="507"/>
                    <a:pt x="3985" y="610"/>
                    <a:pt x="3972" y="740"/>
                  </a:cubicBezTo>
                  <a:lnTo>
                    <a:pt x="3894" y="1701"/>
                  </a:lnTo>
                  <a:lnTo>
                    <a:pt x="623" y="1701"/>
                  </a:lnTo>
                  <a:lnTo>
                    <a:pt x="545" y="740"/>
                  </a:lnTo>
                  <a:cubicBezTo>
                    <a:pt x="532" y="610"/>
                    <a:pt x="623" y="507"/>
                    <a:pt x="753" y="507"/>
                  </a:cubicBezTo>
                  <a:lnTo>
                    <a:pt x="2155" y="507"/>
                  </a:lnTo>
                  <a:cubicBezTo>
                    <a:pt x="2466" y="481"/>
                    <a:pt x="2466" y="13"/>
                    <a:pt x="2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47;p76">
              <a:extLst>
                <a:ext uri="{FF2B5EF4-FFF2-40B4-BE49-F238E27FC236}">
                  <a16:creationId xmlns:a16="http://schemas.microsoft.com/office/drawing/2014/main" id="{25C17494-4C91-E213-F3AB-0B6095338476}"/>
                </a:ext>
              </a:extLst>
            </p:cNvPr>
            <p:cNvSpPr/>
            <p:nvPr/>
          </p:nvSpPr>
          <p:spPr>
            <a:xfrm>
              <a:off x="2571925" y="2664875"/>
              <a:ext cx="200225" cy="172675"/>
            </a:xfrm>
            <a:custGeom>
              <a:avLst/>
              <a:gdLst/>
              <a:ahLst/>
              <a:cxnLst/>
              <a:rect l="l" t="t" r="r" b="b"/>
              <a:pathLst>
                <a:path w="8009" h="6907" extrusionOk="0">
                  <a:moveTo>
                    <a:pt x="4531" y="1"/>
                  </a:moveTo>
                  <a:cubicBezTo>
                    <a:pt x="4527" y="1"/>
                    <a:pt x="4522" y="1"/>
                    <a:pt x="4517" y="1"/>
                  </a:cubicBezTo>
                  <a:cubicBezTo>
                    <a:pt x="1519" y="27"/>
                    <a:pt x="0" y="3778"/>
                    <a:pt x="2116" y="5894"/>
                  </a:cubicBezTo>
                  <a:cubicBezTo>
                    <a:pt x="2765" y="6543"/>
                    <a:pt x="3648" y="6906"/>
                    <a:pt x="4556" y="6906"/>
                  </a:cubicBezTo>
                  <a:lnTo>
                    <a:pt x="4556" y="6893"/>
                  </a:lnTo>
                  <a:cubicBezTo>
                    <a:pt x="6451" y="6880"/>
                    <a:pt x="7983" y="5349"/>
                    <a:pt x="8009" y="3454"/>
                  </a:cubicBezTo>
                  <a:cubicBezTo>
                    <a:pt x="8009" y="3214"/>
                    <a:pt x="7816" y="3071"/>
                    <a:pt x="7621" y="3071"/>
                  </a:cubicBezTo>
                  <a:cubicBezTo>
                    <a:pt x="7489" y="3071"/>
                    <a:pt x="7356" y="3138"/>
                    <a:pt x="7282" y="3285"/>
                  </a:cubicBezTo>
                  <a:cubicBezTo>
                    <a:pt x="6925" y="3974"/>
                    <a:pt x="6259" y="4310"/>
                    <a:pt x="5595" y="4310"/>
                  </a:cubicBezTo>
                  <a:cubicBezTo>
                    <a:pt x="4858" y="4310"/>
                    <a:pt x="4124" y="3896"/>
                    <a:pt x="3816" y="3090"/>
                  </a:cubicBezTo>
                  <a:cubicBezTo>
                    <a:pt x="3773" y="2970"/>
                    <a:pt x="3679" y="2920"/>
                    <a:pt x="3583" y="2920"/>
                  </a:cubicBezTo>
                  <a:cubicBezTo>
                    <a:pt x="3420" y="2920"/>
                    <a:pt x="3254" y="3067"/>
                    <a:pt x="3336" y="3272"/>
                  </a:cubicBezTo>
                  <a:cubicBezTo>
                    <a:pt x="3714" y="4277"/>
                    <a:pt x="4647" y="4825"/>
                    <a:pt x="5593" y="4825"/>
                  </a:cubicBezTo>
                  <a:cubicBezTo>
                    <a:pt x="6272" y="4825"/>
                    <a:pt x="6957" y="4543"/>
                    <a:pt x="7451" y="3947"/>
                  </a:cubicBezTo>
                  <a:lnTo>
                    <a:pt x="7451" y="3947"/>
                  </a:lnTo>
                  <a:cubicBezTo>
                    <a:pt x="7180" y="5443"/>
                    <a:pt x="5853" y="6361"/>
                    <a:pt x="4505" y="6361"/>
                  </a:cubicBezTo>
                  <a:cubicBezTo>
                    <a:pt x="3783" y="6361"/>
                    <a:pt x="3055" y="6097"/>
                    <a:pt x="2480" y="5517"/>
                  </a:cubicBezTo>
                  <a:cubicBezTo>
                    <a:pt x="818" y="3869"/>
                    <a:pt x="1753" y="962"/>
                    <a:pt x="4037" y="546"/>
                  </a:cubicBezTo>
                  <a:lnTo>
                    <a:pt x="4037" y="546"/>
                  </a:lnTo>
                  <a:cubicBezTo>
                    <a:pt x="3622" y="897"/>
                    <a:pt x="3336" y="1377"/>
                    <a:pt x="3232" y="1909"/>
                  </a:cubicBezTo>
                  <a:cubicBezTo>
                    <a:pt x="3188" y="2103"/>
                    <a:pt x="3336" y="2220"/>
                    <a:pt x="3485" y="2220"/>
                  </a:cubicBezTo>
                  <a:cubicBezTo>
                    <a:pt x="3595" y="2220"/>
                    <a:pt x="3705" y="2156"/>
                    <a:pt x="3739" y="2013"/>
                  </a:cubicBezTo>
                  <a:cubicBezTo>
                    <a:pt x="3855" y="1455"/>
                    <a:pt x="4219" y="987"/>
                    <a:pt x="4725" y="715"/>
                  </a:cubicBezTo>
                  <a:cubicBezTo>
                    <a:pt x="5110" y="523"/>
                    <a:pt x="4912" y="1"/>
                    <a:pt x="4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48;p76">
              <a:extLst>
                <a:ext uri="{FF2B5EF4-FFF2-40B4-BE49-F238E27FC236}">
                  <a16:creationId xmlns:a16="http://schemas.microsoft.com/office/drawing/2014/main" id="{C8B0C434-2C4A-B409-5E22-5D1ADCFDEF49}"/>
                </a:ext>
              </a:extLst>
            </p:cNvPr>
            <p:cNvSpPr/>
            <p:nvPr/>
          </p:nvSpPr>
          <p:spPr>
            <a:xfrm>
              <a:off x="2708075" y="2686700"/>
              <a:ext cx="43975" cy="39875"/>
            </a:xfrm>
            <a:custGeom>
              <a:avLst/>
              <a:gdLst/>
              <a:ahLst/>
              <a:cxnLst/>
              <a:rect l="l" t="t" r="r" b="b"/>
              <a:pathLst>
                <a:path w="1759" h="1595" extrusionOk="0">
                  <a:moveTo>
                    <a:pt x="901" y="1"/>
                  </a:moveTo>
                  <a:cubicBezTo>
                    <a:pt x="765" y="1"/>
                    <a:pt x="629" y="95"/>
                    <a:pt x="642" y="283"/>
                  </a:cubicBezTo>
                  <a:lnTo>
                    <a:pt x="642" y="556"/>
                  </a:lnTo>
                  <a:lnTo>
                    <a:pt x="356" y="556"/>
                  </a:lnTo>
                  <a:cubicBezTo>
                    <a:pt x="348" y="555"/>
                    <a:pt x="340" y="555"/>
                    <a:pt x="333" y="555"/>
                  </a:cubicBezTo>
                  <a:cubicBezTo>
                    <a:pt x="1" y="555"/>
                    <a:pt x="1" y="1076"/>
                    <a:pt x="333" y="1076"/>
                  </a:cubicBezTo>
                  <a:cubicBezTo>
                    <a:pt x="340" y="1076"/>
                    <a:pt x="348" y="1076"/>
                    <a:pt x="356" y="1075"/>
                  </a:cubicBezTo>
                  <a:lnTo>
                    <a:pt x="642" y="1075"/>
                  </a:lnTo>
                  <a:lnTo>
                    <a:pt x="642" y="1361"/>
                  </a:lnTo>
                  <a:cubicBezTo>
                    <a:pt x="655" y="1516"/>
                    <a:pt x="778" y="1594"/>
                    <a:pt x="901" y="1594"/>
                  </a:cubicBezTo>
                  <a:cubicBezTo>
                    <a:pt x="1025" y="1594"/>
                    <a:pt x="1148" y="1516"/>
                    <a:pt x="1161" y="1361"/>
                  </a:cubicBezTo>
                  <a:lnTo>
                    <a:pt x="1161" y="1075"/>
                  </a:lnTo>
                  <a:lnTo>
                    <a:pt x="1434" y="1075"/>
                  </a:lnTo>
                  <a:cubicBezTo>
                    <a:pt x="1758" y="1049"/>
                    <a:pt x="1758" y="582"/>
                    <a:pt x="1434" y="556"/>
                  </a:cubicBezTo>
                  <a:lnTo>
                    <a:pt x="1161" y="556"/>
                  </a:lnTo>
                  <a:lnTo>
                    <a:pt x="1161" y="283"/>
                  </a:lnTo>
                  <a:cubicBezTo>
                    <a:pt x="1174" y="95"/>
                    <a:pt x="1038" y="1"/>
                    <a:pt x="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349;p76">
              <a:extLst>
                <a:ext uri="{FF2B5EF4-FFF2-40B4-BE49-F238E27FC236}">
                  <a16:creationId xmlns:a16="http://schemas.microsoft.com/office/drawing/2014/main" id="{075BB900-E638-6B5A-D724-92BA25AE9861}"/>
                </a:ext>
              </a:extLst>
            </p:cNvPr>
            <p:cNvSpPr/>
            <p:nvPr/>
          </p:nvSpPr>
          <p:spPr>
            <a:xfrm>
              <a:off x="2760125" y="26704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7" y="1"/>
                    <a:pt x="1" y="286"/>
                    <a:pt x="169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7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" name="Google Shape;1379;p76">
            <a:extLst>
              <a:ext uri="{FF2B5EF4-FFF2-40B4-BE49-F238E27FC236}">
                <a16:creationId xmlns:a16="http://schemas.microsoft.com/office/drawing/2014/main" id="{B3DF6DF2-423C-AC2A-78A2-0CF5A787CAA9}"/>
              </a:ext>
            </a:extLst>
          </p:cNvPr>
          <p:cNvGrpSpPr/>
          <p:nvPr/>
        </p:nvGrpSpPr>
        <p:grpSpPr>
          <a:xfrm>
            <a:off x="4465642" y="1878155"/>
            <a:ext cx="235413" cy="254230"/>
            <a:chOff x="1802225" y="2642825"/>
            <a:chExt cx="406275" cy="438750"/>
          </a:xfrm>
          <a:solidFill>
            <a:srgbClr val="287990"/>
          </a:solidFill>
        </p:grpSpPr>
        <p:sp>
          <p:nvSpPr>
            <p:cNvPr id="147" name="Google Shape;1380;p76">
              <a:extLst>
                <a:ext uri="{FF2B5EF4-FFF2-40B4-BE49-F238E27FC236}">
                  <a16:creationId xmlns:a16="http://schemas.microsoft.com/office/drawing/2014/main" id="{F6D0A012-057C-FE3A-1022-1B2C73FB0918}"/>
                </a:ext>
              </a:extLst>
            </p:cNvPr>
            <p:cNvSpPr/>
            <p:nvPr/>
          </p:nvSpPr>
          <p:spPr>
            <a:xfrm>
              <a:off x="1802225" y="2642825"/>
              <a:ext cx="406275" cy="438750"/>
            </a:xfrm>
            <a:custGeom>
              <a:avLst/>
              <a:gdLst/>
              <a:ahLst/>
              <a:cxnLst/>
              <a:rect l="l" t="t" r="r" b="b"/>
              <a:pathLst>
                <a:path w="16251" h="17550" extrusionOk="0">
                  <a:moveTo>
                    <a:pt x="9605" y="520"/>
                  </a:moveTo>
                  <a:cubicBezTo>
                    <a:pt x="9696" y="520"/>
                    <a:pt x="9774" y="597"/>
                    <a:pt x="9787" y="688"/>
                  </a:cubicBezTo>
                  <a:lnTo>
                    <a:pt x="9787" y="5802"/>
                  </a:lnTo>
                  <a:lnTo>
                    <a:pt x="6477" y="5802"/>
                  </a:lnTo>
                  <a:lnTo>
                    <a:pt x="6477" y="688"/>
                  </a:lnTo>
                  <a:cubicBezTo>
                    <a:pt x="6477" y="597"/>
                    <a:pt x="6555" y="520"/>
                    <a:pt x="6646" y="520"/>
                  </a:cubicBezTo>
                  <a:close/>
                  <a:moveTo>
                    <a:pt x="15745" y="8243"/>
                  </a:moveTo>
                  <a:lnTo>
                    <a:pt x="15745" y="15719"/>
                  </a:lnTo>
                  <a:lnTo>
                    <a:pt x="507" y="15732"/>
                  </a:lnTo>
                  <a:lnTo>
                    <a:pt x="507" y="8243"/>
                  </a:lnTo>
                  <a:close/>
                  <a:moveTo>
                    <a:pt x="3012" y="16238"/>
                  </a:moveTo>
                  <a:lnTo>
                    <a:pt x="2479" y="16978"/>
                  </a:lnTo>
                  <a:cubicBezTo>
                    <a:pt x="2441" y="17017"/>
                    <a:pt x="2389" y="17043"/>
                    <a:pt x="2337" y="17043"/>
                  </a:cubicBezTo>
                  <a:lnTo>
                    <a:pt x="701" y="17043"/>
                  </a:lnTo>
                  <a:cubicBezTo>
                    <a:pt x="597" y="17043"/>
                    <a:pt x="519" y="16965"/>
                    <a:pt x="519" y="16874"/>
                  </a:cubicBezTo>
                  <a:lnTo>
                    <a:pt x="519" y="16238"/>
                  </a:lnTo>
                  <a:close/>
                  <a:moveTo>
                    <a:pt x="15745" y="16238"/>
                  </a:moveTo>
                  <a:lnTo>
                    <a:pt x="15745" y="16874"/>
                  </a:lnTo>
                  <a:cubicBezTo>
                    <a:pt x="15745" y="16965"/>
                    <a:pt x="15667" y="17043"/>
                    <a:pt x="15563" y="17043"/>
                  </a:cubicBezTo>
                  <a:lnTo>
                    <a:pt x="13928" y="17043"/>
                  </a:lnTo>
                  <a:cubicBezTo>
                    <a:pt x="13863" y="17043"/>
                    <a:pt x="13811" y="17017"/>
                    <a:pt x="13785" y="16978"/>
                  </a:cubicBezTo>
                  <a:lnTo>
                    <a:pt x="13240" y="16238"/>
                  </a:lnTo>
                  <a:close/>
                  <a:moveTo>
                    <a:pt x="6646" y="0"/>
                  </a:moveTo>
                  <a:cubicBezTo>
                    <a:pt x="6270" y="0"/>
                    <a:pt x="5958" y="312"/>
                    <a:pt x="5958" y="688"/>
                  </a:cubicBezTo>
                  <a:lnTo>
                    <a:pt x="5958" y="5802"/>
                  </a:lnTo>
                  <a:lnTo>
                    <a:pt x="5335" y="5802"/>
                  </a:lnTo>
                  <a:cubicBezTo>
                    <a:pt x="5011" y="5815"/>
                    <a:pt x="5011" y="6283"/>
                    <a:pt x="5335" y="6309"/>
                  </a:cubicBezTo>
                  <a:lnTo>
                    <a:pt x="10916" y="6309"/>
                  </a:lnTo>
                  <a:cubicBezTo>
                    <a:pt x="10925" y="6309"/>
                    <a:pt x="10933" y="6309"/>
                    <a:pt x="10941" y="6309"/>
                  </a:cubicBezTo>
                  <a:cubicBezTo>
                    <a:pt x="11281" y="6309"/>
                    <a:pt x="11284" y="5800"/>
                    <a:pt x="10952" y="5800"/>
                  </a:cubicBezTo>
                  <a:cubicBezTo>
                    <a:pt x="10941" y="5800"/>
                    <a:pt x="10929" y="5801"/>
                    <a:pt x="10916" y="5802"/>
                  </a:cubicBezTo>
                  <a:lnTo>
                    <a:pt x="10293" y="5802"/>
                  </a:lnTo>
                  <a:lnTo>
                    <a:pt x="10293" y="4375"/>
                  </a:lnTo>
                  <a:lnTo>
                    <a:pt x="14499" y="4375"/>
                  </a:lnTo>
                  <a:cubicBezTo>
                    <a:pt x="14836" y="4375"/>
                    <a:pt x="15135" y="4621"/>
                    <a:pt x="15200" y="4959"/>
                  </a:cubicBezTo>
                  <a:lnTo>
                    <a:pt x="15680" y="7736"/>
                  </a:lnTo>
                  <a:lnTo>
                    <a:pt x="558" y="7736"/>
                  </a:lnTo>
                  <a:lnTo>
                    <a:pt x="1052" y="4959"/>
                  </a:lnTo>
                  <a:cubicBezTo>
                    <a:pt x="1104" y="4621"/>
                    <a:pt x="1402" y="4375"/>
                    <a:pt x="1740" y="4375"/>
                  </a:cubicBezTo>
                  <a:lnTo>
                    <a:pt x="4972" y="4375"/>
                  </a:lnTo>
                  <a:cubicBezTo>
                    <a:pt x="4980" y="4375"/>
                    <a:pt x="4988" y="4375"/>
                    <a:pt x="4995" y="4375"/>
                  </a:cubicBezTo>
                  <a:cubicBezTo>
                    <a:pt x="5327" y="4375"/>
                    <a:pt x="5327" y="3855"/>
                    <a:pt x="4995" y="3855"/>
                  </a:cubicBezTo>
                  <a:cubicBezTo>
                    <a:pt x="4988" y="3855"/>
                    <a:pt x="4980" y="3855"/>
                    <a:pt x="4972" y="3855"/>
                  </a:cubicBezTo>
                  <a:lnTo>
                    <a:pt x="1740" y="3855"/>
                  </a:lnTo>
                  <a:cubicBezTo>
                    <a:pt x="1156" y="3855"/>
                    <a:pt x="636" y="4284"/>
                    <a:pt x="545" y="4868"/>
                  </a:cubicBezTo>
                  <a:lnTo>
                    <a:pt x="0" y="7944"/>
                  </a:lnTo>
                  <a:cubicBezTo>
                    <a:pt x="0" y="7957"/>
                    <a:pt x="0" y="7970"/>
                    <a:pt x="0" y="7996"/>
                  </a:cubicBezTo>
                  <a:lnTo>
                    <a:pt x="0" y="16861"/>
                  </a:lnTo>
                  <a:cubicBezTo>
                    <a:pt x="0" y="17237"/>
                    <a:pt x="299" y="17549"/>
                    <a:pt x="688" y="17549"/>
                  </a:cubicBezTo>
                  <a:lnTo>
                    <a:pt x="2324" y="17549"/>
                  </a:lnTo>
                  <a:cubicBezTo>
                    <a:pt x="2544" y="17549"/>
                    <a:pt x="2752" y="17445"/>
                    <a:pt x="2882" y="17263"/>
                  </a:cubicBezTo>
                  <a:lnTo>
                    <a:pt x="3648" y="16238"/>
                  </a:lnTo>
                  <a:lnTo>
                    <a:pt x="12604" y="16238"/>
                  </a:lnTo>
                  <a:lnTo>
                    <a:pt x="13369" y="17263"/>
                  </a:lnTo>
                  <a:cubicBezTo>
                    <a:pt x="13499" y="17445"/>
                    <a:pt x="13707" y="17549"/>
                    <a:pt x="13928" y="17549"/>
                  </a:cubicBezTo>
                  <a:lnTo>
                    <a:pt x="15563" y="17549"/>
                  </a:lnTo>
                  <a:cubicBezTo>
                    <a:pt x="15952" y="17549"/>
                    <a:pt x="16251" y="17237"/>
                    <a:pt x="16251" y="16861"/>
                  </a:cubicBezTo>
                  <a:lnTo>
                    <a:pt x="16251" y="7996"/>
                  </a:lnTo>
                  <a:cubicBezTo>
                    <a:pt x="16251" y="7983"/>
                    <a:pt x="16251" y="7970"/>
                    <a:pt x="16251" y="7957"/>
                  </a:cubicBezTo>
                  <a:lnTo>
                    <a:pt x="15706" y="4868"/>
                  </a:lnTo>
                  <a:cubicBezTo>
                    <a:pt x="15604" y="4292"/>
                    <a:pt x="15111" y="3868"/>
                    <a:pt x="14538" y="3868"/>
                  </a:cubicBezTo>
                  <a:cubicBezTo>
                    <a:pt x="14529" y="3868"/>
                    <a:pt x="14520" y="3868"/>
                    <a:pt x="14512" y="3868"/>
                  </a:cubicBezTo>
                  <a:lnTo>
                    <a:pt x="10293" y="3868"/>
                  </a:lnTo>
                  <a:lnTo>
                    <a:pt x="10293" y="688"/>
                  </a:lnTo>
                  <a:cubicBezTo>
                    <a:pt x="10293" y="312"/>
                    <a:pt x="9982" y="0"/>
                    <a:pt x="9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81;p76">
              <a:extLst>
                <a:ext uri="{FF2B5EF4-FFF2-40B4-BE49-F238E27FC236}">
                  <a16:creationId xmlns:a16="http://schemas.microsoft.com/office/drawing/2014/main" id="{CFB647FD-300C-CD1E-49CA-2CFF631310A8}"/>
                </a:ext>
              </a:extLst>
            </p:cNvPr>
            <p:cNvSpPr/>
            <p:nvPr/>
          </p:nvSpPr>
          <p:spPr>
            <a:xfrm>
              <a:off x="1828500" y="2862500"/>
              <a:ext cx="353725" cy="159675"/>
            </a:xfrm>
            <a:custGeom>
              <a:avLst/>
              <a:gdLst/>
              <a:ahLst/>
              <a:cxnLst/>
              <a:rect l="l" t="t" r="r" b="b"/>
              <a:pathLst>
                <a:path w="14149" h="6387" extrusionOk="0">
                  <a:moveTo>
                    <a:pt x="5517" y="520"/>
                  </a:moveTo>
                  <a:lnTo>
                    <a:pt x="4803" y="1234"/>
                  </a:lnTo>
                  <a:lnTo>
                    <a:pt x="4089" y="520"/>
                  </a:lnTo>
                  <a:close/>
                  <a:moveTo>
                    <a:pt x="10047" y="520"/>
                  </a:moveTo>
                  <a:lnTo>
                    <a:pt x="9333" y="1234"/>
                  </a:lnTo>
                  <a:lnTo>
                    <a:pt x="8632" y="520"/>
                  </a:lnTo>
                  <a:close/>
                  <a:moveTo>
                    <a:pt x="12306" y="520"/>
                  </a:moveTo>
                  <a:cubicBezTo>
                    <a:pt x="12396" y="1091"/>
                    <a:pt x="12786" y="1584"/>
                    <a:pt x="13344" y="1779"/>
                  </a:cubicBezTo>
                  <a:lnTo>
                    <a:pt x="11618" y="3492"/>
                  </a:lnTo>
                  <a:lnTo>
                    <a:pt x="9710" y="1597"/>
                  </a:lnTo>
                  <a:lnTo>
                    <a:pt x="10787" y="520"/>
                  </a:lnTo>
                  <a:close/>
                  <a:moveTo>
                    <a:pt x="3362" y="520"/>
                  </a:moveTo>
                  <a:lnTo>
                    <a:pt x="4440" y="1597"/>
                  </a:lnTo>
                  <a:lnTo>
                    <a:pt x="2532" y="3505"/>
                  </a:lnTo>
                  <a:lnTo>
                    <a:pt x="818" y="1779"/>
                  </a:lnTo>
                  <a:cubicBezTo>
                    <a:pt x="1364" y="1584"/>
                    <a:pt x="1766" y="1091"/>
                    <a:pt x="1857" y="520"/>
                  </a:cubicBezTo>
                  <a:close/>
                  <a:moveTo>
                    <a:pt x="507" y="2207"/>
                  </a:moveTo>
                  <a:lnTo>
                    <a:pt x="2168" y="3869"/>
                  </a:lnTo>
                  <a:lnTo>
                    <a:pt x="1208" y="4829"/>
                  </a:lnTo>
                  <a:cubicBezTo>
                    <a:pt x="1000" y="4673"/>
                    <a:pt x="766" y="4570"/>
                    <a:pt x="507" y="4531"/>
                  </a:cubicBezTo>
                  <a:lnTo>
                    <a:pt x="507" y="2207"/>
                  </a:lnTo>
                  <a:close/>
                  <a:moveTo>
                    <a:pt x="13629" y="2207"/>
                  </a:moveTo>
                  <a:lnTo>
                    <a:pt x="13629" y="4531"/>
                  </a:lnTo>
                  <a:cubicBezTo>
                    <a:pt x="13383" y="4570"/>
                    <a:pt x="13136" y="4673"/>
                    <a:pt x="12929" y="4829"/>
                  </a:cubicBezTo>
                  <a:lnTo>
                    <a:pt x="11981" y="3869"/>
                  </a:lnTo>
                  <a:lnTo>
                    <a:pt x="13629" y="2207"/>
                  </a:lnTo>
                  <a:close/>
                  <a:moveTo>
                    <a:pt x="7892" y="520"/>
                  </a:moveTo>
                  <a:lnTo>
                    <a:pt x="8970" y="1597"/>
                  </a:lnTo>
                  <a:lnTo>
                    <a:pt x="8528" y="2039"/>
                  </a:lnTo>
                  <a:cubicBezTo>
                    <a:pt x="8340" y="2227"/>
                    <a:pt x="8508" y="2484"/>
                    <a:pt x="8708" y="2484"/>
                  </a:cubicBezTo>
                  <a:cubicBezTo>
                    <a:pt x="8769" y="2484"/>
                    <a:pt x="8834" y="2460"/>
                    <a:pt x="8892" y="2402"/>
                  </a:cubicBezTo>
                  <a:lnTo>
                    <a:pt x="9333" y="1961"/>
                  </a:lnTo>
                  <a:lnTo>
                    <a:pt x="11241" y="3869"/>
                  </a:lnTo>
                  <a:lnTo>
                    <a:pt x="9333" y="5764"/>
                  </a:lnTo>
                  <a:lnTo>
                    <a:pt x="7438" y="3869"/>
                  </a:lnTo>
                  <a:lnTo>
                    <a:pt x="8009" y="3285"/>
                  </a:lnTo>
                  <a:cubicBezTo>
                    <a:pt x="8190" y="3104"/>
                    <a:pt x="8014" y="2846"/>
                    <a:pt x="7816" y="2846"/>
                  </a:cubicBezTo>
                  <a:cubicBezTo>
                    <a:pt x="7759" y="2846"/>
                    <a:pt x="7699" y="2868"/>
                    <a:pt x="7646" y="2921"/>
                  </a:cubicBezTo>
                  <a:lnTo>
                    <a:pt x="7075" y="3505"/>
                  </a:lnTo>
                  <a:lnTo>
                    <a:pt x="5167" y="1597"/>
                  </a:lnTo>
                  <a:lnTo>
                    <a:pt x="6244" y="520"/>
                  </a:lnTo>
                  <a:close/>
                  <a:moveTo>
                    <a:pt x="4803" y="1961"/>
                  </a:moveTo>
                  <a:lnTo>
                    <a:pt x="6711" y="3869"/>
                  </a:lnTo>
                  <a:lnTo>
                    <a:pt x="4803" y="5777"/>
                  </a:lnTo>
                  <a:lnTo>
                    <a:pt x="2895" y="3869"/>
                  </a:lnTo>
                  <a:lnTo>
                    <a:pt x="4803" y="1961"/>
                  </a:lnTo>
                  <a:close/>
                  <a:moveTo>
                    <a:pt x="2532" y="4232"/>
                  </a:moveTo>
                  <a:lnTo>
                    <a:pt x="4193" y="5881"/>
                  </a:lnTo>
                  <a:lnTo>
                    <a:pt x="1857" y="5881"/>
                  </a:lnTo>
                  <a:cubicBezTo>
                    <a:pt x="1818" y="5621"/>
                    <a:pt x="1727" y="5387"/>
                    <a:pt x="1571" y="5193"/>
                  </a:cubicBezTo>
                  <a:lnTo>
                    <a:pt x="2532" y="4232"/>
                  </a:lnTo>
                  <a:close/>
                  <a:moveTo>
                    <a:pt x="7075" y="4232"/>
                  </a:moveTo>
                  <a:lnTo>
                    <a:pt x="8736" y="5881"/>
                  </a:lnTo>
                  <a:lnTo>
                    <a:pt x="5426" y="5881"/>
                  </a:lnTo>
                  <a:lnTo>
                    <a:pt x="7075" y="4232"/>
                  </a:lnTo>
                  <a:close/>
                  <a:moveTo>
                    <a:pt x="11618" y="4232"/>
                  </a:moveTo>
                  <a:lnTo>
                    <a:pt x="12578" y="5193"/>
                  </a:lnTo>
                  <a:cubicBezTo>
                    <a:pt x="12422" y="5400"/>
                    <a:pt x="12331" y="5634"/>
                    <a:pt x="12293" y="5881"/>
                  </a:cubicBezTo>
                  <a:lnTo>
                    <a:pt x="9969" y="5881"/>
                  </a:lnTo>
                  <a:lnTo>
                    <a:pt x="11618" y="4232"/>
                  </a:lnTo>
                  <a:close/>
                  <a:moveTo>
                    <a:pt x="1623" y="1"/>
                  </a:moveTo>
                  <a:cubicBezTo>
                    <a:pt x="1480" y="1"/>
                    <a:pt x="1364" y="118"/>
                    <a:pt x="1364" y="260"/>
                  </a:cubicBezTo>
                  <a:cubicBezTo>
                    <a:pt x="1364" y="870"/>
                    <a:pt x="870" y="1364"/>
                    <a:pt x="260" y="1364"/>
                  </a:cubicBezTo>
                  <a:cubicBezTo>
                    <a:pt x="117" y="1364"/>
                    <a:pt x="1" y="1480"/>
                    <a:pt x="1" y="1623"/>
                  </a:cubicBezTo>
                  <a:lnTo>
                    <a:pt x="1" y="4764"/>
                  </a:lnTo>
                  <a:cubicBezTo>
                    <a:pt x="1" y="4907"/>
                    <a:pt x="117" y="5024"/>
                    <a:pt x="260" y="5024"/>
                  </a:cubicBezTo>
                  <a:cubicBezTo>
                    <a:pt x="870" y="5024"/>
                    <a:pt x="1364" y="5517"/>
                    <a:pt x="1364" y="6140"/>
                  </a:cubicBezTo>
                  <a:cubicBezTo>
                    <a:pt x="1364" y="6270"/>
                    <a:pt x="1480" y="6387"/>
                    <a:pt x="1623" y="6387"/>
                  </a:cubicBezTo>
                  <a:lnTo>
                    <a:pt x="12526" y="6387"/>
                  </a:lnTo>
                  <a:cubicBezTo>
                    <a:pt x="12669" y="6387"/>
                    <a:pt x="12786" y="6270"/>
                    <a:pt x="12786" y="6140"/>
                  </a:cubicBezTo>
                  <a:cubicBezTo>
                    <a:pt x="12786" y="5517"/>
                    <a:pt x="13279" y="5024"/>
                    <a:pt x="13889" y="5024"/>
                  </a:cubicBezTo>
                  <a:cubicBezTo>
                    <a:pt x="14032" y="5024"/>
                    <a:pt x="14149" y="4907"/>
                    <a:pt x="14149" y="4764"/>
                  </a:cubicBezTo>
                  <a:lnTo>
                    <a:pt x="14149" y="1623"/>
                  </a:lnTo>
                  <a:cubicBezTo>
                    <a:pt x="14149" y="1480"/>
                    <a:pt x="14032" y="1364"/>
                    <a:pt x="13889" y="1364"/>
                  </a:cubicBezTo>
                  <a:cubicBezTo>
                    <a:pt x="13279" y="1364"/>
                    <a:pt x="12786" y="870"/>
                    <a:pt x="12786" y="260"/>
                  </a:cubicBezTo>
                  <a:cubicBezTo>
                    <a:pt x="12786" y="118"/>
                    <a:pt x="12669" y="1"/>
                    <a:pt x="12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82;p76">
              <a:extLst>
                <a:ext uri="{FF2B5EF4-FFF2-40B4-BE49-F238E27FC236}">
                  <a16:creationId xmlns:a16="http://schemas.microsoft.com/office/drawing/2014/main" id="{41F3C36A-CBFB-F494-FB18-9FEE9EC2BC09}"/>
                </a:ext>
              </a:extLst>
            </p:cNvPr>
            <p:cNvSpPr/>
            <p:nvPr/>
          </p:nvSpPr>
          <p:spPr>
            <a:xfrm>
              <a:off x="1826225" y="3009175"/>
              <a:ext cx="15275" cy="13375"/>
            </a:xfrm>
            <a:custGeom>
              <a:avLst/>
              <a:gdLst/>
              <a:ahLst/>
              <a:cxnLst/>
              <a:rect l="l" t="t" r="r" b="b"/>
              <a:pathLst>
                <a:path w="611" h="535" extrusionOk="0">
                  <a:moveTo>
                    <a:pt x="351" y="1"/>
                  </a:moveTo>
                  <a:cubicBezTo>
                    <a:pt x="118" y="1"/>
                    <a:pt x="1" y="286"/>
                    <a:pt x="157" y="455"/>
                  </a:cubicBezTo>
                  <a:cubicBezTo>
                    <a:pt x="212" y="510"/>
                    <a:pt x="279" y="535"/>
                    <a:pt x="346" y="535"/>
                  </a:cubicBezTo>
                  <a:cubicBezTo>
                    <a:pt x="482" y="535"/>
                    <a:pt x="611" y="430"/>
                    <a:pt x="611" y="273"/>
                  </a:cubicBezTo>
                  <a:cubicBezTo>
                    <a:pt x="611" y="117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83;p76">
              <a:extLst>
                <a:ext uri="{FF2B5EF4-FFF2-40B4-BE49-F238E27FC236}">
                  <a16:creationId xmlns:a16="http://schemas.microsoft.com/office/drawing/2014/main" id="{CEB9855A-86AA-28E2-8BAE-319ED199F975}"/>
                </a:ext>
              </a:extLst>
            </p:cNvPr>
            <p:cNvSpPr/>
            <p:nvPr/>
          </p:nvSpPr>
          <p:spPr>
            <a:xfrm>
              <a:off x="1825900" y="2862500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64" y="1"/>
                  </a:moveTo>
                  <a:cubicBezTo>
                    <a:pt x="131" y="1"/>
                    <a:pt x="1" y="286"/>
                    <a:pt x="170" y="442"/>
                  </a:cubicBezTo>
                  <a:cubicBezTo>
                    <a:pt x="225" y="497"/>
                    <a:pt x="292" y="522"/>
                    <a:pt x="359" y="522"/>
                  </a:cubicBezTo>
                  <a:cubicBezTo>
                    <a:pt x="495" y="522"/>
                    <a:pt x="624" y="418"/>
                    <a:pt x="624" y="260"/>
                  </a:cubicBezTo>
                  <a:cubicBezTo>
                    <a:pt x="624" y="118"/>
                    <a:pt x="507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84;p76">
              <a:extLst>
                <a:ext uri="{FF2B5EF4-FFF2-40B4-BE49-F238E27FC236}">
                  <a16:creationId xmlns:a16="http://schemas.microsoft.com/office/drawing/2014/main" id="{6784369C-5671-B026-2DCA-A4F763DEC101}"/>
                </a:ext>
              </a:extLst>
            </p:cNvPr>
            <p:cNvSpPr/>
            <p:nvPr/>
          </p:nvSpPr>
          <p:spPr>
            <a:xfrm>
              <a:off x="2166950" y="3009175"/>
              <a:ext cx="15600" cy="13375"/>
            </a:xfrm>
            <a:custGeom>
              <a:avLst/>
              <a:gdLst/>
              <a:ahLst/>
              <a:cxnLst/>
              <a:rect l="l" t="t" r="r" b="b"/>
              <a:pathLst>
                <a:path w="624" h="535" extrusionOk="0">
                  <a:moveTo>
                    <a:pt x="351" y="1"/>
                  </a:moveTo>
                  <a:cubicBezTo>
                    <a:pt x="117" y="1"/>
                    <a:pt x="1" y="286"/>
                    <a:pt x="169" y="455"/>
                  </a:cubicBezTo>
                  <a:cubicBezTo>
                    <a:pt x="225" y="510"/>
                    <a:pt x="292" y="535"/>
                    <a:pt x="358" y="535"/>
                  </a:cubicBezTo>
                  <a:cubicBezTo>
                    <a:pt x="494" y="535"/>
                    <a:pt x="624" y="430"/>
                    <a:pt x="624" y="273"/>
                  </a:cubicBezTo>
                  <a:cubicBezTo>
                    <a:pt x="624" y="117"/>
                    <a:pt x="507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85;p76">
              <a:extLst>
                <a:ext uri="{FF2B5EF4-FFF2-40B4-BE49-F238E27FC236}">
                  <a16:creationId xmlns:a16="http://schemas.microsoft.com/office/drawing/2014/main" id="{3C5F09B0-AF66-86F2-5A5B-97DE597D1A32}"/>
                </a:ext>
              </a:extLst>
            </p:cNvPr>
            <p:cNvSpPr/>
            <p:nvPr/>
          </p:nvSpPr>
          <p:spPr>
            <a:xfrm>
              <a:off x="2166950" y="2862500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51" y="1"/>
                  </a:moveTo>
                  <a:cubicBezTo>
                    <a:pt x="117" y="1"/>
                    <a:pt x="1" y="286"/>
                    <a:pt x="169" y="442"/>
                  </a:cubicBezTo>
                  <a:cubicBezTo>
                    <a:pt x="225" y="497"/>
                    <a:pt x="292" y="522"/>
                    <a:pt x="358" y="522"/>
                  </a:cubicBezTo>
                  <a:cubicBezTo>
                    <a:pt x="494" y="522"/>
                    <a:pt x="624" y="418"/>
                    <a:pt x="624" y="260"/>
                  </a:cubicBezTo>
                  <a:cubicBezTo>
                    <a:pt x="624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86;p76">
              <a:extLst>
                <a:ext uri="{FF2B5EF4-FFF2-40B4-BE49-F238E27FC236}">
                  <a16:creationId xmlns:a16="http://schemas.microsoft.com/office/drawing/2014/main" id="{DF7D7D10-DC7B-2793-2A52-6F8C89B8E081}"/>
                </a:ext>
              </a:extLst>
            </p:cNvPr>
            <p:cNvSpPr/>
            <p:nvPr/>
          </p:nvSpPr>
          <p:spPr>
            <a:xfrm>
              <a:off x="1964475" y="2713250"/>
              <a:ext cx="71400" cy="61425"/>
            </a:xfrm>
            <a:custGeom>
              <a:avLst/>
              <a:gdLst/>
              <a:ahLst/>
              <a:cxnLst/>
              <a:rect l="l" t="t" r="r" b="b"/>
              <a:pathLst>
                <a:path w="2856" h="2457" extrusionOk="0">
                  <a:moveTo>
                    <a:pt x="1631" y="515"/>
                  </a:moveTo>
                  <a:cubicBezTo>
                    <a:pt x="1999" y="515"/>
                    <a:pt x="2350" y="802"/>
                    <a:pt x="2350" y="1233"/>
                  </a:cubicBezTo>
                  <a:cubicBezTo>
                    <a:pt x="2350" y="1622"/>
                    <a:pt x="2025" y="1934"/>
                    <a:pt x="1636" y="1934"/>
                  </a:cubicBezTo>
                  <a:cubicBezTo>
                    <a:pt x="1000" y="1934"/>
                    <a:pt x="688" y="1168"/>
                    <a:pt x="1129" y="727"/>
                  </a:cubicBezTo>
                  <a:cubicBezTo>
                    <a:pt x="1276" y="580"/>
                    <a:pt x="1455" y="515"/>
                    <a:pt x="1631" y="515"/>
                  </a:cubicBezTo>
                  <a:close/>
                  <a:moveTo>
                    <a:pt x="1636" y="0"/>
                  </a:moveTo>
                  <a:cubicBezTo>
                    <a:pt x="545" y="0"/>
                    <a:pt x="0" y="1324"/>
                    <a:pt x="766" y="2090"/>
                  </a:cubicBezTo>
                  <a:cubicBezTo>
                    <a:pt x="1019" y="2343"/>
                    <a:pt x="1329" y="2456"/>
                    <a:pt x="1631" y="2456"/>
                  </a:cubicBezTo>
                  <a:cubicBezTo>
                    <a:pt x="2259" y="2456"/>
                    <a:pt x="2856" y="1969"/>
                    <a:pt x="2856" y="1233"/>
                  </a:cubicBezTo>
                  <a:cubicBezTo>
                    <a:pt x="2856" y="545"/>
                    <a:pt x="2311" y="0"/>
                    <a:pt x="1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87;p76">
              <a:extLst>
                <a:ext uri="{FF2B5EF4-FFF2-40B4-BE49-F238E27FC236}">
                  <a16:creationId xmlns:a16="http://schemas.microsoft.com/office/drawing/2014/main" id="{015BCDE0-EC38-6630-4593-3DDF980F938B}"/>
                </a:ext>
              </a:extLst>
            </p:cNvPr>
            <p:cNvSpPr/>
            <p:nvPr/>
          </p:nvSpPr>
          <p:spPr>
            <a:xfrm>
              <a:off x="1998875" y="2670075"/>
              <a:ext cx="13000" cy="30525"/>
            </a:xfrm>
            <a:custGeom>
              <a:avLst/>
              <a:gdLst/>
              <a:ahLst/>
              <a:cxnLst/>
              <a:rect l="l" t="t" r="r" b="b"/>
              <a:pathLst>
                <a:path w="520" h="1221" extrusionOk="0">
                  <a:moveTo>
                    <a:pt x="260" y="1"/>
                  </a:moveTo>
                  <a:cubicBezTo>
                    <a:pt x="136" y="1"/>
                    <a:pt x="13" y="79"/>
                    <a:pt x="0" y="234"/>
                  </a:cubicBezTo>
                  <a:lnTo>
                    <a:pt x="0" y="961"/>
                  </a:lnTo>
                  <a:cubicBezTo>
                    <a:pt x="0" y="1104"/>
                    <a:pt x="117" y="1221"/>
                    <a:pt x="260" y="1221"/>
                  </a:cubicBezTo>
                  <a:cubicBezTo>
                    <a:pt x="402" y="1221"/>
                    <a:pt x="519" y="1104"/>
                    <a:pt x="519" y="961"/>
                  </a:cubicBezTo>
                  <a:lnTo>
                    <a:pt x="519" y="234"/>
                  </a:lnTo>
                  <a:cubicBezTo>
                    <a:pt x="506" y="79"/>
                    <a:pt x="383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315;p76">
            <a:extLst>
              <a:ext uri="{FF2B5EF4-FFF2-40B4-BE49-F238E27FC236}">
                <a16:creationId xmlns:a16="http://schemas.microsoft.com/office/drawing/2014/main" id="{74B71330-A892-E2E0-C3F7-21459CFE0C45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315;p76">
            <a:extLst>
              <a:ext uri="{FF2B5EF4-FFF2-40B4-BE49-F238E27FC236}">
                <a16:creationId xmlns:a16="http://schemas.microsoft.com/office/drawing/2014/main" id="{707FB44A-D1B0-EA95-ED7C-96EA196D2C84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5AA678-5055-8203-55BF-582248B7A77E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D412B9-C79C-4371-ABA0-996F2B2E04E1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17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26947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3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2016237-D831-6A03-8E30-0054468D014D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4B0D7E9-B740-C9E8-2F14-9311359BB676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DE8CBCF-EFA3-E8B1-4E0E-20463254A6CD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24ED5A-B9BA-D4F1-7336-70868C7F8BD6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EB7C2E-90EA-6BD3-D02B-94038F190757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A78D280C-ECC7-51E0-BCCA-7473BB3B8371}"/>
              </a:ext>
            </a:extLst>
          </p:cNvPr>
          <p:cNvGrpSpPr/>
          <p:nvPr/>
        </p:nvGrpSpPr>
        <p:grpSpPr>
          <a:xfrm>
            <a:off x="668127" y="1979845"/>
            <a:ext cx="3643256" cy="3709498"/>
            <a:chOff x="482673" y="1503148"/>
            <a:chExt cx="5054318" cy="5146215"/>
          </a:xfrm>
        </p:grpSpPr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087AF917-08CC-3186-6FFB-9F017E872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2673" y="1503148"/>
              <a:ext cx="5054318" cy="5146215"/>
            </a:xfrm>
            <a:prstGeom prst="rect">
              <a:avLst/>
            </a:prstGeom>
          </p:spPr>
        </p:pic>
        <p:pic>
          <p:nvPicPr>
            <p:cNvPr id="103" name="Picture 102">
              <a:extLst>
                <a:ext uri="{FF2B5EF4-FFF2-40B4-BE49-F238E27FC236}">
                  <a16:creationId xmlns:a16="http://schemas.microsoft.com/office/drawing/2014/main" id="{49C8632F-78A1-6FDE-C2BB-70B45F38F8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9043" y="2100080"/>
              <a:ext cx="3905717" cy="3975879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6744BDA9-5412-8341-0BE0-279994179BDB}"/>
              </a:ext>
            </a:extLst>
          </p:cNvPr>
          <p:cNvGrpSpPr/>
          <p:nvPr/>
        </p:nvGrpSpPr>
        <p:grpSpPr>
          <a:xfrm>
            <a:off x="4505527" y="1610660"/>
            <a:ext cx="3932639" cy="4298929"/>
            <a:chOff x="554335" y="1947819"/>
            <a:chExt cx="3168886" cy="3464039"/>
          </a:xfrm>
        </p:grpSpPr>
        <p:pic>
          <p:nvPicPr>
            <p:cNvPr id="112" name="Picture 111">
              <a:extLst>
                <a:ext uri="{FF2B5EF4-FFF2-40B4-BE49-F238E27FC236}">
                  <a16:creationId xmlns:a16="http://schemas.microsoft.com/office/drawing/2014/main" id="{3D5B4381-44B8-1A25-ECD8-D22E212835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335" y="1947819"/>
              <a:ext cx="3168886" cy="1731895"/>
            </a:xfrm>
            <a:prstGeom prst="rect">
              <a:avLst/>
            </a:prstGeom>
          </p:spPr>
        </p:pic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F44F7883-4CC4-E9FA-4C9A-EB74F02A057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554335" y="3679963"/>
              <a:ext cx="3168886" cy="1731895"/>
            </a:xfrm>
            <a:prstGeom prst="rect">
              <a:avLst/>
            </a:prstGeom>
          </p:spPr>
        </p:pic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876DB122-8D95-78E9-30B3-0ECE7E476F1C}"/>
              </a:ext>
            </a:extLst>
          </p:cNvPr>
          <p:cNvSpPr txBox="1"/>
          <p:nvPr/>
        </p:nvSpPr>
        <p:spPr>
          <a:xfrm>
            <a:off x="5034354" y="2502452"/>
            <a:ext cx="2815837" cy="2590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1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را ارد نمایید</a:t>
            </a:r>
            <a:endParaRPr lang="en-US" sz="1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05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349B05E-B9B6-4F99-6591-BEB479EF0109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Google Shape;1315;p76">
            <a:extLst>
              <a:ext uri="{FF2B5EF4-FFF2-40B4-BE49-F238E27FC236}">
                <a16:creationId xmlns:a16="http://schemas.microsoft.com/office/drawing/2014/main" id="{7E4BD63B-8244-AA42-7FA0-7BC2310253A2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5F248C08-C57D-88AC-8818-A023815BA9F6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914BEB8-A81A-CCF0-85C4-227BC3800F17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66B9258-1879-76DD-3D40-5B018D15B605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18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3444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CAB1B65-63C8-E792-3C3C-16AAE8E14375}"/>
              </a:ext>
            </a:extLst>
          </p:cNvPr>
          <p:cNvGrpSpPr/>
          <p:nvPr/>
        </p:nvGrpSpPr>
        <p:grpSpPr>
          <a:xfrm>
            <a:off x="785605" y="1763886"/>
            <a:ext cx="10620789" cy="3802639"/>
            <a:chOff x="469998" y="1681317"/>
            <a:chExt cx="11373177" cy="4072022"/>
          </a:xfr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4CB8E2-E48E-61B7-E559-C145E9DB9913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2" name="Picture 1">
                <a:extLst>
                  <a:ext uri="{FF2B5EF4-FFF2-40B4-BE49-F238E27FC236}">
                    <a16:creationId xmlns:a16="http://schemas.microsoft.com/office/drawing/2014/main" id="{F88EBC8D-F445-981F-63DB-11A8A281AD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90190D89-EE4D-790B-C30D-D881E983EA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5A5F044-CCCE-14AC-3307-AEC2D12C25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sp>
        <p:nvSpPr>
          <p:cNvPr id="7" name="Google Shape;1128;p76">
            <a:extLst>
              <a:ext uri="{FF2B5EF4-FFF2-40B4-BE49-F238E27FC236}">
                <a16:creationId xmlns:a16="http://schemas.microsoft.com/office/drawing/2014/main" id="{7122E45F-A095-AD40-D4D8-058C2316E2F8}"/>
              </a:ext>
            </a:extLst>
          </p:cNvPr>
          <p:cNvSpPr/>
          <p:nvPr/>
        </p:nvSpPr>
        <p:spPr>
          <a:xfrm>
            <a:off x="8738442" y="2780196"/>
            <a:ext cx="1377330" cy="1297607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57798C7-A0E1-8DE1-34C2-CE3EE7B89500}"/>
              </a:ext>
            </a:extLst>
          </p:cNvPr>
          <p:cNvSpPr txBox="1"/>
          <p:nvPr/>
        </p:nvSpPr>
        <p:spPr>
          <a:xfrm>
            <a:off x="1924334" y="3057931"/>
            <a:ext cx="5747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8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94B9435-2B19-318D-1CAE-C387BEB167E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043"/>
          <a:stretch/>
        </p:blipFill>
        <p:spPr>
          <a:xfrm>
            <a:off x="414923" y="0"/>
            <a:ext cx="4797158" cy="158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992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94A6714-58D1-6DFB-42DC-8DDA19008F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8362" y="-8671"/>
            <a:ext cx="9429135" cy="1836947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B89FC50B-368E-6FF2-82F5-83B24BD935EA}"/>
              </a:ext>
            </a:extLst>
          </p:cNvPr>
          <p:cNvGrpSpPr/>
          <p:nvPr/>
        </p:nvGrpSpPr>
        <p:grpSpPr>
          <a:xfrm>
            <a:off x="846052" y="771537"/>
            <a:ext cx="11160306" cy="6127407"/>
            <a:chOff x="1494503" y="1828276"/>
            <a:chExt cx="9202993" cy="5052772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C266E2BA-E17C-A58D-D3AA-3AA2CC94B6F0}"/>
                </a:ext>
              </a:extLst>
            </p:cNvPr>
            <p:cNvSpPr/>
            <p:nvPr/>
          </p:nvSpPr>
          <p:spPr>
            <a:xfrm>
              <a:off x="1998482" y="3817856"/>
              <a:ext cx="7541444" cy="3063192"/>
            </a:xfrm>
            <a:prstGeom prst="roundRect">
              <a:avLst>
                <a:gd name="adj" fmla="val 5725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A00276AE-3DE3-F5F9-7E18-21058A5D33F1}"/>
                </a:ext>
              </a:extLst>
            </p:cNvPr>
            <p:cNvSpPr/>
            <p:nvPr/>
          </p:nvSpPr>
          <p:spPr>
            <a:xfrm rot="19844728">
              <a:off x="2964298" y="28961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C9D8F149-D0ED-F285-42FE-3B5D14615269}"/>
                </a:ext>
              </a:extLst>
            </p:cNvPr>
            <p:cNvSpPr/>
            <p:nvPr/>
          </p:nvSpPr>
          <p:spPr>
            <a:xfrm rot="1912560">
              <a:off x="4822523" y="29650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CFEC5035-89DA-7CB7-5B1A-0654CE1FA9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94503" y="1828276"/>
              <a:ext cx="9202993" cy="5029724"/>
            </a:xfrm>
            <a:prstGeom prst="rect">
              <a:avLst/>
            </a:prstGeom>
          </p:spPr>
        </p:pic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BC1D982-13A4-F5F6-4495-1065C265A5D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1029763" y="-1018002"/>
            <a:ext cx="1999650" cy="203600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839154C-8A8B-58EF-780E-095BB90523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-976393" y="1974357"/>
            <a:ext cx="1999650" cy="2036006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DC02046A-46CD-9291-B843-67D3AE57F3AF}"/>
              </a:ext>
            </a:extLst>
          </p:cNvPr>
          <p:cNvSpPr txBox="1"/>
          <p:nvPr/>
        </p:nvSpPr>
        <p:spPr>
          <a:xfrm>
            <a:off x="2490486" y="3112161"/>
            <a:ext cx="7211028" cy="185820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48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</a:t>
            </a:r>
            <a:r>
              <a:rPr lang="fa-IR" sz="5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ضحاء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11EE7E-33BF-4741-A029-60783EA289F0}"/>
              </a:ext>
            </a:extLst>
          </p:cNvPr>
          <p:cNvSpPr txBox="1"/>
          <p:nvPr/>
        </p:nvSpPr>
        <p:spPr>
          <a:xfrm>
            <a:off x="2026731" y="5165487"/>
            <a:ext cx="8231940" cy="10887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5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596540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E60417C-E6AE-98A5-86B7-1FC6A11D11F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7C11D6A-7ABE-A129-2287-C19998333F52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53D830-ABCD-B354-A684-3FAAAEB54711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FD9FF-CAFB-CD02-2AE8-3BD75E586062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4BE4FD-D3B6-E80D-5FB9-ECFC933A237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BA30370-A1B8-BFAB-A4C6-EE1D2A52FC81}"/>
              </a:ext>
            </a:extLst>
          </p:cNvPr>
          <p:cNvSpPr txBox="1"/>
          <p:nvPr/>
        </p:nvSpPr>
        <p:spPr>
          <a:xfrm>
            <a:off x="549427" y="1731340"/>
            <a:ext cx="7991465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60DE85-68B4-54E4-CF43-D7325316F083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Google Shape;1315;p76">
            <a:extLst>
              <a:ext uri="{FF2B5EF4-FFF2-40B4-BE49-F238E27FC236}">
                <a16:creationId xmlns:a16="http://schemas.microsoft.com/office/drawing/2014/main" id="{F57CEC86-442E-EE9E-EBD3-36E1F24E5B7A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3C5E189A-8B7A-4DA5-8298-895197F50979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5FFE651-B74F-80EE-6950-9058CB8C3A1F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40B7ACA-F222-4001-05D0-D5F14702A81B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20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219404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E60417C-E6AE-98A5-86B7-1FC6A11D11F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7C11D6A-7ABE-A129-2287-C19998333F52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53D830-ABCD-B354-A684-3FAAAEB54711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FD9FF-CAFB-CD02-2AE8-3BD75E586062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4BE4FD-D3B6-E80D-5FB9-ECFC933A237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60DE85-68B4-54E4-CF43-D7325316F083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Google Shape;1315;p76">
            <a:extLst>
              <a:ext uri="{FF2B5EF4-FFF2-40B4-BE49-F238E27FC236}">
                <a16:creationId xmlns:a16="http://schemas.microsoft.com/office/drawing/2014/main" id="{F57CEC86-442E-EE9E-EBD3-36E1F24E5B7A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3C5E189A-8B7A-4DA5-8298-895197F50979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4924035-054D-DCF0-ECAB-B0ED4C58EF24}"/>
              </a:ext>
            </a:extLst>
          </p:cNvPr>
          <p:cNvGrpSpPr/>
          <p:nvPr/>
        </p:nvGrpSpPr>
        <p:grpSpPr>
          <a:xfrm>
            <a:off x="849884" y="1928902"/>
            <a:ext cx="7433155" cy="1986493"/>
            <a:chOff x="1011478" y="2070173"/>
            <a:chExt cx="10169043" cy="2717653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A32AE78E-2854-04A8-96C0-E49BC42499D5}"/>
                </a:ext>
              </a:extLst>
            </p:cNvPr>
            <p:cNvSpPr/>
            <p:nvPr/>
          </p:nvSpPr>
          <p:spPr>
            <a:xfrm>
              <a:off x="1215342" y="2257063"/>
              <a:ext cx="9688010" cy="2233914"/>
            </a:xfrm>
            <a:prstGeom prst="roundRect">
              <a:avLst>
                <a:gd name="adj" fmla="val 50000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61D5825-9247-EEA6-6322-EABE45097EA4}"/>
                </a:ext>
              </a:extLst>
            </p:cNvPr>
            <p:cNvGrpSpPr/>
            <p:nvPr/>
          </p:nvGrpSpPr>
          <p:grpSpPr>
            <a:xfrm>
              <a:off x="1011478" y="2070173"/>
              <a:ext cx="10169043" cy="2717653"/>
              <a:chOff x="3158849" y="3712161"/>
              <a:chExt cx="3443989" cy="920398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C0CEB1A8-8F60-5A56-AD1F-39C2F1DBC5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>
                <a:off x="5891127" y="3920847"/>
                <a:ext cx="920396" cy="503026"/>
              </a:xfrm>
              <a:prstGeom prst="rect">
                <a:avLst/>
              </a:prstGeom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E3FDA3E4-A6FE-4FF8-D8D7-46E0C757CE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 flipV="1">
                <a:off x="2950163" y="3920847"/>
                <a:ext cx="920397" cy="503026"/>
              </a:xfrm>
              <a:prstGeom prst="rect">
                <a:avLst/>
              </a:prstGeom>
            </p:spPr>
          </p:pic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D04E2550-97A4-E547-B911-39C21A52862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28842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46A68EB8-F158-3DBF-1671-AC1A3FF6921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463290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4FBEBCE3-3B5C-216B-0892-6112447F666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634175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DCA5268D-62E5-F5A9-75F2-C5A168CAF2F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80904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D365062D-FD91-52B0-6409-F2FCA2EF04A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9854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79F6912F-B82E-3671-D925-ECB4ABC18C4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16030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18D12A94-A769-BF35-540E-A5838E91868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33464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BBCC2EDB-B9F1-F05A-847A-5D4C04D8982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50956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123D7756-A333-9936-A90E-8DDD5DACC4A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6863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0820CD45-2217-C89E-9656-75807F21850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86082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41AAB3A0-DBDF-05F5-093E-9EB2848B98E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03569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5B832E17-85DB-4385-379D-B2B1638665E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211939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34FC37FC-8F65-5546-9AD0-F887EA8326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38685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D4C5F089-7002-02F5-C1D1-CDEC35D17E2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560214" y="4084649"/>
                <a:ext cx="920397" cy="175423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B091694-B634-C2BA-0884-5C7D84F6F53E}"/>
              </a:ext>
            </a:extLst>
          </p:cNvPr>
          <p:cNvGrpSpPr/>
          <p:nvPr/>
        </p:nvGrpSpPr>
        <p:grpSpPr>
          <a:xfrm>
            <a:off x="849884" y="3967521"/>
            <a:ext cx="7433155" cy="1986493"/>
            <a:chOff x="1011478" y="2070173"/>
            <a:chExt cx="10169043" cy="2717653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B963DCDC-E456-CA50-1B2A-49B8FF85BCF8}"/>
                </a:ext>
              </a:extLst>
            </p:cNvPr>
            <p:cNvSpPr/>
            <p:nvPr/>
          </p:nvSpPr>
          <p:spPr>
            <a:xfrm>
              <a:off x="1215342" y="2257063"/>
              <a:ext cx="9688010" cy="2233914"/>
            </a:xfrm>
            <a:prstGeom prst="roundRect">
              <a:avLst>
                <a:gd name="adj" fmla="val 50000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4B459652-D43F-A00B-4B71-BE3B4281F7E4}"/>
                </a:ext>
              </a:extLst>
            </p:cNvPr>
            <p:cNvGrpSpPr/>
            <p:nvPr/>
          </p:nvGrpSpPr>
          <p:grpSpPr>
            <a:xfrm>
              <a:off x="1011478" y="2070173"/>
              <a:ext cx="10169043" cy="2717653"/>
              <a:chOff x="3158849" y="3712161"/>
              <a:chExt cx="3443989" cy="920398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8FDF65AB-41D4-B10F-79A3-D7B1A0DFB7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>
                <a:off x="5891127" y="3920847"/>
                <a:ext cx="920396" cy="503026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68DA4FCB-C9BE-992A-003C-B2803C27B9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 flipV="1">
                <a:off x="2950163" y="3920847"/>
                <a:ext cx="920397" cy="503026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97D962A8-C269-78B6-0EEA-63EA54D76AA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28842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65CC8044-F79E-5BA3-3456-F7F05996672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463290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9313D89A-03A5-F4FA-6BF7-33DC18A5982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634175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EFBBCE70-D7A1-D73D-6AAD-C3AF46CC330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80904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F4B05377-C6FD-D29B-8BFA-BF49FA3AD67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9854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47" name="Picture 46">
                <a:extLst>
                  <a:ext uri="{FF2B5EF4-FFF2-40B4-BE49-F238E27FC236}">
                    <a16:creationId xmlns:a16="http://schemas.microsoft.com/office/drawing/2014/main" id="{1B5B072A-2B96-BDC2-F927-D144046C8B2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16030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4" name="Picture 93">
                <a:extLst>
                  <a:ext uri="{FF2B5EF4-FFF2-40B4-BE49-F238E27FC236}">
                    <a16:creationId xmlns:a16="http://schemas.microsoft.com/office/drawing/2014/main" id="{7221B05D-D7D4-BB98-705F-29DB6490205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33464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5" name="Picture 94">
                <a:extLst>
                  <a:ext uri="{FF2B5EF4-FFF2-40B4-BE49-F238E27FC236}">
                    <a16:creationId xmlns:a16="http://schemas.microsoft.com/office/drawing/2014/main" id="{136640B3-E6BD-E6D6-23E4-1C36D2AA0EA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50956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6" name="Picture 95">
                <a:extLst>
                  <a:ext uri="{FF2B5EF4-FFF2-40B4-BE49-F238E27FC236}">
                    <a16:creationId xmlns:a16="http://schemas.microsoft.com/office/drawing/2014/main" id="{AD4BE111-089B-79C9-7E47-04531ECF1FC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6863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7" name="Picture 96">
                <a:extLst>
                  <a:ext uri="{FF2B5EF4-FFF2-40B4-BE49-F238E27FC236}">
                    <a16:creationId xmlns:a16="http://schemas.microsoft.com/office/drawing/2014/main" id="{007DC9BC-A9ED-F3D9-1230-DC239F1AF39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86082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8" name="Picture 97">
                <a:extLst>
                  <a:ext uri="{FF2B5EF4-FFF2-40B4-BE49-F238E27FC236}">
                    <a16:creationId xmlns:a16="http://schemas.microsoft.com/office/drawing/2014/main" id="{77ED0826-2B63-415A-28F7-A99BF3CA3A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03569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99" name="Picture 98">
                <a:extLst>
                  <a:ext uri="{FF2B5EF4-FFF2-40B4-BE49-F238E27FC236}">
                    <a16:creationId xmlns:a16="http://schemas.microsoft.com/office/drawing/2014/main" id="{4A316442-BB76-D6D0-1974-A25A94EED9A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211939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00" name="Picture 99">
                <a:extLst>
                  <a:ext uri="{FF2B5EF4-FFF2-40B4-BE49-F238E27FC236}">
                    <a16:creationId xmlns:a16="http://schemas.microsoft.com/office/drawing/2014/main" id="{440097FD-8870-524B-258D-AC72161A095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38685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101" name="Picture 100">
                <a:extLst>
                  <a:ext uri="{FF2B5EF4-FFF2-40B4-BE49-F238E27FC236}">
                    <a16:creationId xmlns:a16="http://schemas.microsoft.com/office/drawing/2014/main" id="{DF693613-F22C-812C-79E6-BF33350544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560214" y="4084649"/>
                <a:ext cx="920397" cy="175423"/>
              </a:xfrm>
              <a:prstGeom prst="rect">
                <a:avLst/>
              </a:prstGeom>
            </p:spPr>
          </p:pic>
        </p:grp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09769E9C-3F8F-5B41-B6BC-A8D15EBE7C0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953180" y="3228805"/>
            <a:ext cx="1504997" cy="1532360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sp>
        <p:nvSpPr>
          <p:cNvPr id="103" name="TextBox 102">
            <a:extLst>
              <a:ext uri="{FF2B5EF4-FFF2-40B4-BE49-F238E27FC236}">
                <a16:creationId xmlns:a16="http://schemas.microsoft.com/office/drawing/2014/main" id="{AB24F1C5-00DC-A98A-1662-2516238196AD}"/>
              </a:ext>
            </a:extLst>
          </p:cNvPr>
          <p:cNvSpPr txBox="1"/>
          <p:nvPr/>
        </p:nvSpPr>
        <p:spPr>
          <a:xfrm>
            <a:off x="836487" y="1976237"/>
            <a:ext cx="7433158" cy="11426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1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را ارد نمایید</a:t>
            </a:r>
            <a:endParaRPr lang="en-US" sz="1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FD0F581F-1849-DA82-A270-3C3F01401864}"/>
              </a:ext>
            </a:extLst>
          </p:cNvPr>
          <p:cNvSpPr txBox="1"/>
          <p:nvPr/>
        </p:nvSpPr>
        <p:spPr>
          <a:xfrm>
            <a:off x="836487" y="4348573"/>
            <a:ext cx="7433158" cy="11426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1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را ارد نمایید</a:t>
            </a:r>
            <a:endParaRPr lang="en-US" sz="1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05" name="Google Shape;1147;p76">
            <a:extLst>
              <a:ext uri="{FF2B5EF4-FFF2-40B4-BE49-F238E27FC236}">
                <a16:creationId xmlns:a16="http://schemas.microsoft.com/office/drawing/2014/main" id="{4367825C-3657-4001-A1DE-3E29657F5178}"/>
              </a:ext>
            </a:extLst>
          </p:cNvPr>
          <p:cNvGrpSpPr/>
          <p:nvPr/>
        </p:nvGrpSpPr>
        <p:grpSpPr>
          <a:xfrm>
            <a:off x="4337049" y="3567131"/>
            <a:ext cx="651087" cy="637244"/>
            <a:chOff x="7715475" y="3338525"/>
            <a:chExt cx="443300" cy="433875"/>
          </a:xfrm>
          <a:solidFill>
            <a:srgbClr val="6583A6"/>
          </a:solidFill>
        </p:grpSpPr>
        <p:sp>
          <p:nvSpPr>
            <p:cNvPr id="106" name="Google Shape;1148;p76">
              <a:extLst>
                <a:ext uri="{FF2B5EF4-FFF2-40B4-BE49-F238E27FC236}">
                  <a16:creationId xmlns:a16="http://schemas.microsoft.com/office/drawing/2014/main" id="{73A4F1AC-CC35-2039-3A2D-57EAD9046AC9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149;p76">
              <a:extLst>
                <a:ext uri="{FF2B5EF4-FFF2-40B4-BE49-F238E27FC236}">
                  <a16:creationId xmlns:a16="http://schemas.microsoft.com/office/drawing/2014/main" id="{4FCA6950-6034-FA76-686C-04908796AD6A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50;p76">
              <a:extLst>
                <a:ext uri="{FF2B5EF4-FFF2-40B4-BE49-F238E27FC236}">
                  <a16:creationId xmlns:a16="http://schemas.microsoft.com/office/drawing/2014/main" id="{04E5F515-768A-C811-DBBE-41A90FC629F3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51;p76">
              <a:extLst>
                <a:ext uri="{FF2B5EF4-FFF2-40B4-BE49-F238E27FC236}">
                  <a16:creationId xmlns:a16="http://schemas.microsoft.com/office/drawing/2014/main" id="{9D0DEAF4-3577-37A8-DCCB-4641E01FFDB7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52;p76">
              <a:extLst>
                <a:ext uri="{FF2B5EF4-FFF2-40B4-BE49-F238E27FC236}">
                  <a16:creationId xmlns:a16="http://schemas.microsoft.com/office/drawing/2014/main" id="{A608322B-DEF1-CE37-DAD2-CD3AFD16BBED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53;p76">
              <a:extLst>
                <a:ext uri="{FF2B5EF4-FFF2-40B4-BE49-F238E27FC236}">
                  <a16:creationId xmlns:a16="http://schemas.microsoft.com/office/drawing/2014/main" id="{04680500-EFEF-7F4B-0307-373DE387CEFF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54;p76">
              <a:extLst>
                <a:ext uri="{FF2B5EF4-FFF2-40B4-BE49-F238E27FC236}">
                  <a16:creationId xmlns:a16="http://schemas.microsoft.com/office/drawing/2014/main" id="{954427AC-3A80-0DFE-BC7D-36E10A2114BA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EF28D8B-0A92-BC96-C584-F801AABCA6AD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FB6DAEC8-0A6F-20E0-5249-80BA3B04FF6E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21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115935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3" grpId="0"/>
      <p:bldP spid="10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E60417C-E6AE-98A5-86B7-1FC6A11D11F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7C11D6A-7ABE-A129-2287-C19998333F52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53D830-ABCD-B354-A684-3FAAAEB54711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FD9FF-CAFB-CD02-2AE8-3BD75E586062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4BE4FD-D3B6-E80D-5FB9-ECFC933A237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8D3EBC1-3C1E-B92F-493B-94C7C47319C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3680" y="1300963"/>
            <a:ext cx="4409506" cy="481969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DA64658-75A2-5905-14EA-36CAE1BBAF9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2" t="1976" r="585" b="1324"/>
          <a:stretch/>
        </p:blipFill>
        <p:spPr>
          <a:xfrm>
            <a:off x="4451111" y="1626170"/>
            <a:ext cx="3781882" cy="4171576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2E8DE11-BC12-244C-E9F2-1E1A81CF1998}"/>
              </a:ext>
            </a:extLst>
          </p:cNvPr>
          <p:cNvSpPr txBox="1"/>
          <p:nvPr/>
        </p:nvSpPr>
        <p:spPr>
          <a:xfrm>
            <a:off x="426248" y="1774131"/>
            <a:ext cx="3832837" cy="45358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1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را ارد نمایید</a:t>
            </a:r>
            <a:endParaRPr lang="en-US" sz="1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05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05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" name="Google Shape;1315;p76">
            <a:extLst>
              <a:ext uri="{FF2B5EF4-FFF2-40B4-BE49-F238E27FC236}">
                <a16:creationId xmlns:a16="http://schemas.microsoft.com/office/drawing/2014/main" id="{B8915806-A241-91C2-DD9F-18818D0937A2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315;p76">
            <a:extLst>
              <a:ext uri="{FF2B5EF4-FFF2-40B4-BE49-F238E27FC236}">
                <a16:creationId xmlns:a16="http://schemas.microsoft.com/office/drawing/2014/main" id="{28F37456-7E47-74EA-AC19-A6C3DCEF8C0F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DCD79D1-D4C9-24CE-2626-644B74ADEBC7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822DD2E-17FE-4BB3-7CA8-372EFB6C86AF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22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294170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E60417C-E6AE-98A5-86B7-1FC6A11D11F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7C11D6A-7ABE-A129-2287-C19998333F52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53D830-ABCD-B354-A684-3FAAAEB54711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FD9FF-CAFB-CD02-2AE8-3BD75E586062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4BE4FD-D3B6-E80D-5FB9-ECFC933A237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9B18CB2-60C0-B099-CD6C-E3B2DB18C1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181958" y="2030720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1B7852B-AD6C-ACD6-3AB0-DF45BB4A792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934968" y="2030720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D224CED-EECA-88B3-6098-B153AB1C2FE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6687978" y="2030720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D76C8E3-B5FE-A8D1-691D-0ECB8983643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1158556" y="4307109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ED6773E-6DF0-6374-BF42-435C7A673BD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911566" y="4307109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B7E3312-F597-4513-F417-CF281987700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6664576" y="4307109"/>
            <a:ext cx="1051036" cy="1070144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14" name="Google Shape;1147;p76">
            <a:extLst>
              <a:ext uri="{FF2B5EF4-FFF2-40B4-BE49-F238E27FC236}">
                <a16:creationId xmlns:a16="http://schemas.microsoft.com/office/drawing/2014/main" id="{8835AD05-81C9-A6BD-D91E-6BEBE9B9EE5F}"/>
              </a:ext>
            </a:extLst>
          </p:cNvPr>
          <p:cNvGrpSpPr/>
          <p:nvPr/>
        </p:nvGrpSpPr>
        <p:grpSpPr>
          <a:xfrm>
            <a:off x="6949464" y="4582123"/>
            <a:ext cx="429834" cy="420695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16" name="Google Shape;1148;p76">
              <a:extLst>
                <a:ext uri="{FF2B5EF4-FFF2-40B4-BE49-F238E27FC236}">
                  <a16:creationId xmlns:a16="http://schemas.microsoft.com/office/drawing/2014/main" id="{FF3AB92D-2B7D-8FE1-888D-42E26CA0ACF4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49;p76">
              <a:extLst>
                <a:ext uri="{FF2B5EF4-FFF2-40B4-BE49-F238E27FC236}">
                  <a16:creationId xmlns:a16="http://schemas.microsoft.com/office/drawing/2014/main" id="{DF3D956E-D5EE-97A8-3188-42ABE3F583F9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50;p76">
              <a:extLst>
                <a:ext uri="{FF2B5EF4-FFF2-40B4-BE49-F238E27FC236}">
                  <a16:creationId xmlns:a16="http://schemas.microsoft.com/office/drawing/2014/main" id="{AF1EFC69-FD90-308C-AC7B-8E171F7B7930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51;p76">
              <a:extLst>
                <a:ext uri="{FF2B5EF4-FFF2-40B4-BE49-F238E27FC236}">
                  <a16:creationId xmlns:a16="http://schemas.microsoft.com/office/drawing/2014/main" id="{8180C17D-BC3D-9793-466C-8716742BA72D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52;p76">
              <a:extLst>
                <a:ext uri="{FF2B5EF4-FFF2-40B4-BE49-F238E27FC236}">
                  <a16:creationId xmlns:a16="http://schemas.microsoft.com/office/drawing/2014/main" id="{89F7C89D-C258-E135-A0D0-3C8F133B49C2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53;p76">
              <a:extLst>
                <a:ext uri="{FF2B5EF4-FFF2-40B4-BE49-F238E27FC236}">
                  <a16:creationId xmlns:a16="http://schemas.microsoft.com/office/drawing/2014/main" id="{4138DEE7-5841-7155-5FDC-EE466B6DE32C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54;p76">
              <a:extLst>
                <a:ext uri="{FF2B5EF4-FFF2-40B4-BE49-F238E27FC236}">
                  <a16:creationId xmlns:a16="http://schemas.microsoft.com/office/drawing/2014/main" id="{743DC68E-D83D-1AA9-45DC-287D7E9473EE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1248;p76">
            <a:extLst>
              <a:ext uri="{FF2B5EF4-FFF2-40B4-BE49-F238E27FC236}">
                <a16:creationId xmlns:a16="http://schemas.microsoft.com/office/drawing/2014/main" id="{1C1877B9-6B9B-2608-1041-EF6008ADF0B7}"/>
              </a:ext>
            </a:extLst>
          </p:cNvPr>
          <p:cNvGrpSpPr/>
          <p:nvPr/>
        </p:nvGrpSpPr>
        <p:grpSpPr>
          <a:xfrm>
            <a:off x="4211875" y="4574455"/>
            <a:ext cx="429834" cy="419507"/>
            <a:chOff x="4624950" y="4029625"/>
            <a:chExt cx="443300" cy="432650"/>
          </a:xfrm>
          <a:solidFill>
            <a:schemeClr val="tx1"/>
          </a:solidFill>
        </p:grpSpPr>
        <p:sp>
          <p:nvSpPr>
            <p:cNvPr id="24" name="Google Shape;1249;p76">
              <a:extLst>
                <a:ext uri="{FF2B5EF4-FFF2-40B4-BE49-F238E27FC236}">
                  <a16:creationId xmlns:a16="http://schemas.microsoft.com/office/drawing/2014/main" id="{5DC692B9-37D3-D80A-656A-E398B78BFC20}"/>
                </a:ext>
              </a:extLst>
            </p:cNvPr>
            <p:cNvSpPr/>
            <p:nvPr/>
          </p:nvSpPr>
          <p:spPr>
            <a:xfrm>
              <a:off x="4624950" y="4076900"/>
              <a:ext cx="443300" cy="385375"/>
            </a:xfrm>
            <a:custGeom>
              <a:avLst/>
              <a:gdLst/>
              <a:ahLst/>
              <a:cxnLst/>
              <a:rect l="l" t="t" r="r" b="b"/>
              <a:pathLst>
                <a:path w="17732" h="15415" extrusionOk="0">
                  <a:moveTo>
                    <a:pt x="10613" y="517"/>
                  </a:moveTo>
                  <a:cubicBezTo>
                    <a:pt x="11005" y="517"/>
                    <a:pt x="11370" y="776"/>
                    <a:pt x="11566" y="1150"/>
                  </a:cubicBezTo>
                  <a:lnTo>
                    <a:pt x="8931" y="2578"/>
                  </a:lnTo>
                  <a:cubicBezTo>
                    <a:pt x="8762" y="2331"/>
                    <a:pt x="8710" y="2033"/>
                    <a:pt x="8788" y="1747"/>
                  </a:cubicBezTo>
                  <a:cubicBezTo>
                    <a:pt x="8853" y="1501"/>
                    <a:pt x="9009" y="1293"/>
                    <a:pt x="9242" y="1163"/>
                  </a:cubicBezTo>
                  <a:lnTo>
                    <a:pt x="10151" y="644"/>
                  </a:lnTo>
                  <a:cubicBezTo>
                    <a:pt x="10304" y="556"/>
                    <a:pt x="10461" y="517"/>
                    <a:pt x="10613" y="517"/>
                  </a:cubicBezTo>
                  <a:close/>
                  <a:moveTo>
                    <a:pt x="11825" y="1591"/>
                  </a:moveTo>
                  <a:lnTo>
                    <a:pt x="11825" y="1591"/>
                  </a:lnTo>
                  <a:cubicBezTo>
                    <a:pt x="12435" y="2539"/>
                    <a:pt x="12228" y="3811"/>
                    <a:pt x="11215" y="4395"/>
                  </a:cubicBezTo>
                  <a:cubicBezTo>
                    <a:pt x="11052" y="4489"/>
                    <a:pt x="10873" y="4538"/>
                    <a:pt x="10691" y="4538"/>
                  </a:cubicBezTo>
                  <a:cubicBezTo>
                    <a:pt x="10597" y="4538"/>
                    <a:pt x="10503" y="4525"/>
                    <a:pt x="10411" y="4499"/>
                  </a:cubicBezTo>
                  <a:cubicBezTo>
                    <a:pt x="10125" y="4434"/>
                    <a:pt x="9891" y="4252"/>
                    <a:pt x="9762" y="4006"/>
                  </a:cubicBezTo>
                  <a:lnTo>
                    <a:pt x="9190" y="3032"/>
                  </a:lnTo>
                  <a:lnTo>
                    <a:pt x="11825" y="1591"/>
                  </a:lnTo>
                  <a:close/>
                  <a:moveTo>
                    <a:pt x="7179" y="6160"/>
                  </a:moveTo>
                  <a:cubicBezTo>
                    <a:pt x="7464" y="6459"/>
                    <a:pt x="7828" y="6666"/>
                    <a:pt x="8230" y="6757"/>
                  </a:cubicBezTo>
                  <a:lnTo>
                    <a:pt x="8035" y="7328"/>
                  </a:lnTo>
                  <a:lnTo>
                    <a:pt x="7321" y="6666"/>
                  </a:lnTo>
                  <a:cubicBezTo>
                    <a:pt x="7218" y="6563"/>
                    <a:pt x="7166" y="6420"/>
                    <a:pt x="7179" y="6277"/>
                  </a:cubicBezTo>
                  <a:lnTo>
                    <a:pt x="7179" y="6277"/>
                  </a:lnTo>
                  <a:lnTo>
                    <a:pt x="7166" y="6290"/>
                  </a:lnTo>
                  <a:lnTo>
                    <a:pt x="7166" y="6290"/>
                  </a:lnTo>
                  <a:lnTo>
                    <a:pt x="7179" y="6160"/>
                  </a:lnTo>
                  <a:close/>
                  <a:moveTo>
                    <a:pt x="3882" y="10690"/>
                  </a:moveTo>
                  <a:lnTo>
                    <a:pt x="4622" y="11378"/>
                  </a:lnTo>
                  <a:lnTo>
                    <a:pt x="3129" y="11378"/>
                  </a:lnTo>
                  <a:lnTo>
                    <a:pt x="3882" y="10690"/>
                  </a:lnTo>
                  <a:close/>
                  <a:moveTo>
                    <a:pt x="12453" y="3990"/>
                  </a:moveTo>
                  <a:cubicBezTo>
                    <a:pt x="13265" y="3990"/>
                    <a:pt x="13902" y="4362"/>
                    <a:pt x="14421" y="5005"/>
                  </a:cubicBezTo>
                  <a:cubicBezTo>
                    <a:pt x="15057" y="5797"/>
                    <a:pt x="15395" y="6783"/>
                    <a:pt x="15395" y="7783"/>
                  </a:cubicBezTo>
                  <a:lnTo>
                    <a:pt x="15395" y="9418"/>
                  </a:lnTo>
                  <a:lnTo>
                    <a:pt x="12591" y="9418"/>
                  </a:lnTo>
                  <a:cubicBezTo>
                    <a:pt x="12254" y="9418"/>
                    <a:pt x="12254" y="9937"/>
                    <a:pt x="12591" y="9937"/>
                  </a:cubicBezTo>
                  <a:lnTo>
                    <a:pt x="15395" y="9937"/>
                  </a:lnTo>
                  <a:lnTo>
                    <a:pt x="15395" y="11897"/>
                  </a:lnTo>
                  <a:cubicBezTo>
                    <a:pt x="15395" y="12494"/>
                    <a:pt x="15005" y="13014"/>
                    <a:pt x="14447" y="13195"/>
                  </a:cubicBezTo>
                  <a:lnTo>
                    <a:pt x="14175" y="12481"/>
                  </a:lnTo>
                  <a:cubicBezTo>
                    <a:pt x="14032" y="12118"/>
                    <a:pt x="13681" y="11884"/>
                    <a:pt x="13305" y="11884"/>
                  </a:cubicBezTo>
                  <a:lnTo>
                    <a:pt x="12760" y="11884"/>
                  </a:lnTo>
                  <a:cubicBezTo>
                    <a:pt x="12773" y="11612"/>
                    <a:pt x="12552" y="11391"/>
                    <a:pt x="12280" y="11391"/>
                  </a:cubicBezTo>
                  <a:lnTo>
                    <a:pt x="9489" y="11391"/>
                  </a:lnTo>
                  <a:cubicBezTo>
                    <a:pt x="9151" y="11391"/>
                    <a:pt x="9151" y="11897"/>
                    <a:pt x="9489" y="11897"/>
                  </a:cubicBezTo>
                  <a:lnTo>
                    <a:pt x="12280" y="11897"/>
                  </a:lnTo>
                  <a:lnTo>
                    <a:pt x="12280" y="13260"/>
                  </a:lnTo>
                  <a:lnTo>
                    <a:pt x="7983" y="13260"/>
                  </a:lnTo>
                  <a:cubicBezTo>
                    <a:pt x="7451" y="13260"/>
                    <a:pt x="7036" y="12832"/>
                    <a:pt x="7036" y="12313"/>
                  </a:cubicBezTo>
                  <a:lnTo>
                    <a:pt x="7023" y="10872"/>
                  </a:lnTo>
                  <a:cubicBezTo>
                    <a:pt x="7010" y="10353"/>
                    <a:pt x="7438" y="9937"/>
                    <a:pt x="7957" y="9937"/>
                  </a:cubicBezTo>
                  <a:lnTo>
                    <a:pt x="11397" y="9937"/>
                  </a:lnTo>
                  <a:cubicBezTo>
                    <a:pt x="11540" y="9937"/>
                    <a:pt x="11657" y="9821"/>
                    <a:pt x="11657" y="9678"/>
                  </a:cubicBezTo>
                  <a:lnTo>
                    <a:pt x="11657" y="9301"/>
                  </a:lnTo>
                  <a:cubicBezTo>
                    <a:pt x="12163" y="9301"/>
                    <a:pt x="12617" y="8990"/>
                    <a:pt x="12799" y="8510"/>
                  </a:cubicBezTo>
                  <a:lnTo>
                    <a:pt x="13707" y="6069"/>
                  </a:lnTo>
                  <a:cubicBezTo>
                    <a:pt x="13798" y="5823"/>
                    <a:pt x="13798" y="5537"/>
                    <a:pt x="13681" y="5291"/>
                  </a:cubicBezTo>
                  <a:cubicBezTo>
                    <a:pt x="13635" y="5175"/>
                    <a:pt x="13546" y="5127"/>
                    <a:pt x="13457" y="5127"/>
                  </a:cubicBezTo>
                  <a:cubicBezTo>
                    <a:pt x="13295" y="5127"/>
                    <a:pt x="13131" y="5285"/>
                    <a:pt x="13214" y="5485"/>
                  </a:cubicBezTo>
                  <a:cubicBezTo>
                    <a:pt x="13266" y="5615"/>
                    <a:pt x="13266" y="5758"/>
                    <a:pt x="13214" y="5901"/>
                  </a:cubicBezTo>
                  <a:lnTo>
                    <a:pt x="12306" y="8328"/>
                  </a:lnTo>
                  <a:cubicBezTo>
                    <a:pt x="12194" y="8612"/>
                    <a:pt x="11924" y="8785"/>
                    <a:pt x="11637" y="8785"/>
                  </a:cubicBezTo>
                  <a:cubicBezTo>
                    <a:pt x="11557" y="8785"/>
                    <a:pt x="11476" y="8772"/>
                    <a:pt x="11397" y="8743"/>
                  </a:cubicBezTo>
                  <a:lnTo>
                    <a:pt x="8451" y="7640"/>
                  </a:lnTo>
                  <a:lnTo>
                    <a:pt x="8801" y="6692"/>
                  </a:lnTo>
                  <a:cubicBezTo>
                    <a:pt x="8812" y="6650"/>
                    <a:pt x="8840" y="6608"/>
                    <a:pt x="8885" y="6608"/>
                  </a:cubicBezTo>
                  <a:cubicBezTo>
                    <a:pt x="8895" y="6608"/>
                    <a:pt x="8906" y="6610"/>
                    <a:pt x="8918" y="6615"/>
                  </a:cubicBezTo>
                  <a:lnTo>
                    <a:pt x="11150" y="7445"/>
                  </a:lnTo>
                  <a:cubicBezTo>
                    <a:pt x="11178" y="7456"/>
                    <a:pt x="11206" y="7461"/>
                    <a:pt x="11234" y="7461"/>
                  </a:cubicBezTo>
                  <a:cubicBezTo>
                    <a:pt x="11337" y="7461"/>
                    <a:pt x="11434" y="7392"/>
                    <a:pt x="11475" y="7289"/>
                  </a:cubicBezTo>
                  <a:lnTo>
                    <a:pt x="12150" y="5511"/>
                  </a:lnTo>
                  <a:cubicBezTo>
                    <a:pt x="12202" y="5368"/>
                    <a:pt x="12306" y="5265"/>
                    <a:pt x="12435" y="5200"/>
                  </a:cubicBezTo>
                  <a:cubicBezTo>
                    <a:pt x="12706" y="5076"/>
                    <a:pt x="12584" y="4706"/>
                    <a:pt x="12334" y="4706"/>
                  </a:cubicBezTo>
                  <a:cubicBezTo>
                    <a:pt x="12297" y="4706"/>
                    <a:pt x="12257" y="4714"/>
                    <a:pt x="12215" y="4732"/>
                  </a:cubicBezTo>
                  <a:cubicBezTo>
                    <a:pt x="11942" y="4862"/>
                    <a:pt x="11734" y="5109"/>
                    <a:pt x="11631" y="5407"/>
                  </a:cubicBezTo>
                  <a:lnTo>
                    <a:pt x="11631" y="4745"/>
                  </a:lnTo>
                  <a:cubicBezTo>
                    <a:pt x="11916" y="4551"/>
                    <a:pt x="12150" y="4291"/>
                    <a:pt x="12332" y="3993"/>
                  </a:cubicBezTo>
                  <a:cubicBezTo>
                    <a:pt x="12373" y="3991"/>
                    <a:pt x="12413" y="3990"/>
                    <a:pt x="12453" y="3990"/>
                  </a:cubicBezTo>
                  <a:close/>
                  <a:moveTo>
                    <a:pt x="13305" y="12391"/>
                  </a:moveTo>
                  <a:cubicBezTo>
                    <a:pt x="13474" y="12391"/>
                    <a:pt x="13630" y="12494"/>
                    <a:pt x="13694" y="12663"/>
                  </a:cubicBezTo>
                  <a:lnTo>
                    <a:pt x="14149" y="13831"/>
                  </a:lnTo>
                  <a:lnTo>
                    <a:pt x="13707" y="13831"/>
                  </a:lnTo>
                  <a:lnTo>
                    <a:pt x="13266" y="13338"/>
                  </a:lnTo>
                  <a:cubicBezTo>
                    <a:pt x="13214" y="13273"/>
                    <a:pt x="13149" y="13247"/>
                    <a:pt x="13071" y="13247"/>
                  </a:cubicBezTo>
                  <a:lnTo>
                    <a:pt x="12773" y="13247"/>
                  </a:lnTo>
                  <a:lnTo>
                    <a:pt x="12773" y="12391"/>
                  </a:lnTo>
                  <a:close/>
                  <a:moveTo>
                    <a:pt x="16355" y="11897"/>
                  </a:moveTo>
                  <a:cubicBezTo>
                    <a:pt x="16498" y="11897"/>
                    <a:pt x="16615" y="12001"/>
                    <a:pt x="16654" y="12144"/>
                  </a:cubicBezTo>
                  <a:lnTo>
                    <a:pt x="17108" y="14558"/>
                  </a:lnTo>
                  <a:cubicBezTo>
                    <a:pt x="17121" y="14649"/>
                    <a:pt x="17108" y="14740"/>
                    <a:pt x="17043" y="14818"/>
                  </a:cubicBezTo>
                  <a:lnTo>
                    <a:pt x="17043" y="14805"/>
                  </a:lnTo>
                  <a:cubicBezTo>
                    <a:pt x="16991" y="14883"/>
                    <a:pt x="16900" y="14922"/>
                    <a:pt x="16810" y="14922"/>
                  </a:cubicBezTo>
                  <a:lnTo>
                    <a:pt x="896" y="14922"/>
                  </a:lnTo>
                  <a:cubicBezTo>
                    <a:pt x="805" y="14922"/>
                    <a:pt x="715" y="14883"/>
                    <a:pt x="663" y="14805"/>
                  </a:cubicBezTo>
                  <a:cubicBezTo>
                    <a:pt x="598" y="14727"/>
                    <a:pt x="572" y="14636"/>
                    <a:pt x="598" y="14545"/>
                  </a:cubicBezTo>
                  <a:lnTo>
                    <a:pt x="1065" y="12131"/>
                  </a:lnTo>
                  <a:cubicBezTo>
                    <a:pt x="1091" y="12001"/>
                    <a:pt x="1221" y="11897"/>
                    <a:pt x="1364" y="11897"/>
                  </a:cubicBezTo>
                  <a:lnTo>
                    <a:pt x="6504" y="11897"/>
                  </a:lnTo>
                  <a:lnTo>
                    <a:pt x="6504" y="12313"/>
                  </a:lnTo>
                  <a:cubicBezTo>
                    <a:pt x="6504" y="13117"/>
                    <a:pt x="7153" y="13766"/>
                    <a:pt x="7957" y="13766"/>
                  </a:cubicBezTo>
                  <a:lnTo>
                    <a:pt x="12955" y="13766"/>
                  </a:lnTo>
                  <a:lnTo>
                    <a:pt x="13318" y="14195"/>
                  </a:lnTo>
                  <a:cubicBezTo>
                    <a:pt x="13409" y="14299"/>
                    <a:pt x="13526" y="14350"/>
                    <a:pt x="13668" y="14350"/>
                  </a:cubicBezTo>
                  <a:lnTo>
                    <a:pt x="14227" y="14350"/>
                  </a:lnTo>
                  <a:cubicBezTo>
                    <a:pt x="14603" y="14350"/>
                    <a:pt x="14759" y="13974"/>
                    <a:pt x="14642" y="13675"/>
                  </a:cubicBezTo>
                  <a:cubicBezTo>
                    <a:pt x="15408" y="13416"/>
                    <a:pt x="15914" y="12702"/>
                    <a:pt x="15927" y="11897"/>
                  </a:cubicBezTo>
                  <a:close/>
                  <a:moveTo>
                    <a:pt x="10620" y="0"/>
                  </a:moveTo>
                  <a:cubicBezTo>
                    <a:pt x="10373" y="0"/>
                    <a:pt x="10123" y="61"/>
                    <a:pt x="9891" y="190"/>
                  </a:cubicBezTo>
                  <a:lnTo>
                    <a:pt x="8970" y="722"/>
                  </a:lnTo>
                  <a:cubicBezTo>
                    <a:pt x="8269" y="1124"/>
                    <a:pt x="8022" y="2033"/>
                    <a:pt x="8425" y="2747"/>
                  </a:cubicBezTo>
                  <a:lnTo>
                    <a:pt x="9320" y="4265"/>
                  </a:lnTo>
                  <a:cubicBezTo>
                    <a:pt x="9608" y="4758"/>
                    <a:pt x="10139" y="5056"/>
                    <a:pt x="10696" y="5056"/>
                  </a:cubicBezTo>
                  <a:cubicBezTo>
                    <a:pt x="10843" y="5056"/>
                    <a:pt x="10991" y="5035"/>
                    <a:pt x="11137" y="4992"/>
                  </a:cubicBezTo>
                  <a:lnTo>
                    <a:pt x="11137" y="6770"/>
                  </a:lnTo>
                  <a:lnTo>
                    <a:pt x="11111" y="6861"/>
                  </a:lnTo>
                  <a:lnTo>
                    <a:pt x="9126" y="6121"/>
                  </a:lnTo>
                  <a:cubicBezTo>
                    <a:pt x="9055" y="6094"/>
                    <a:pt x="8981" y="6081"/>
                    <a:pt x="8909" y="6081"/>
                  </a:cubicBezTo>
                  <a:cubicBezTo>
                    <a:pt x="8743" y="6081"/>
                    <a:pt x="8581" y="6150"/>
                    <a:pt x="8464" y="6277"/>
                  </a:cubicBezTo>
                  <a:cubicBezTo>
                    <a:pt x="8035" y="6147"/>
                    <a:pt x="7659" y="5914"/>
                    <a:pt x="7347" y="5589"/>
                  </a:cubicBezTo>
                  <a:cubicBezTo>
                    <a:pt x="7274" y="5516"/>
                    <a:pt x="7176" y="5475"/>
                    <a:pt x="7075" y="5475"/>
                  </a:cubicBezTo>
                  <a:cubicBezTo>
                    <a:pt x="7031" y="5475"/>
                    <a:pt x="6988" y="5483"/>
                    <a:pt x="6945" y="5498"/>
                  </a:cubicBezTo>
                  <a:cubicBezTo>
                    <a:pt x="6685" y="5602"/>
                    <a:pt x="6659" y="5991"/>
                    <a:pt x="6659" y="6225"/>
                  </a:cubicBezTo>
                  <a:cubicBezTo>
                    <a:pt x="6633" y="6524"/>
                    <a:pt x="6737" y="6822"/>
                    <a:pt x="6958" y="7030"/>
                  </a:cubicBezTo>
                  <a:cubicBezTo>
                    <a:pt x="7269" y="7315"/>
                    <a:pt x="7646" y="7874"/>
                    <a:pt x="8048" y="8016"/>
                  </a:cubicBezTo>
                  <a:lnTo>
                    <a:pt x="11150" y="9185"/>
                  </a:lnTo>
                  <a:lnTo>
                    <a:pt x="11150" y="9405"/>
                  </a:lnTo>
                  <a:lnTo>
                    <a:pt x="7970" y="9405"/>
                  </a:lnTo>
                  <a:cubicBezTo>
                    <a:pt x="7166" y="9405"/>
                    <a:pt x="6517" y="10067"/>
                    <a:pt x="6517" y="10872"/>
                  </a:cubicBezTo>
                  <a:lnTo>
                    <a:pt x="6517" y="11365"/>
                  </a:lnTo>
                  <a:lnTo>
                    <a:pt x="5400" y="11365"/>
                  </a:lnTo>
                  <a:lnTo>
                    <a:pt x="4271" y="10340"/>
                  </a:lnTo>
                  <a:lnTo>
                    <a:pt x="5478" y="9249"/>
                  </a:lnTo>
                  <a:cubicBezTo>
                    <a:pt x="5671" y="9066"/>
                    <a:pt x="5498" y="8788"/>
                    <a:pt x="5296" y="8788"/>
                  </a:cubicBezTo>
                  <a:cubicBezTo>
                    <a:pt x="5240" y="8788"/>
                    <a:pt x="5181" y="8809"/>
                    <a:pt x="5128" y="8860"/>
                  </a:cubicBezTo>
                  <a:lnTo>
                    <a:pt x="3895" y="9989"/>
                  </a:lnTo>
                  <a:lnTo>
                    <a:pt x="2649" y="8860"/>
                  </a:lnTo>
                  <a:cubicBezTo>
                    <a:pt x="2594" y="8806"/>
                    <a:pt x="2534" y="8783"/>
                    <a:pt x="2476" y="8783"/>
                  </a:cubicBezTo>
                  <a:cubicBezTo>
                    <a:pt x="2273" y="8783"/>
                    <a:pt x="2099" y="9067"/>
                    <a:pt x="2311" y="9249"/>
                  </a:cubicBezTo>
                  <a:lnTo>
                    <a:pt x="3505" y="10340"/>
                  </a:lnTo>
                  <a:lnTo>
                    <a:pt x="2376" y="11365"/>
                  </a:lnTo>
                  <a:lnTo>
                    <a:pt x="1377" y="11365"/>
                  </a:lnTo>
                  <a:cubicBezTo>
                    <a:pt x="987" y="11365"/>
                    <a:pt x="650" y="11638"/>
                    <a:pt x="572" y="12014"/>
                  </a:cubicBezTo>
                  <a:lnTo>
                    <a:pt x="105" y="14428"/>
                  </a:lnTo>
                  <a:cubicBezTo>
                    <a:pt x="1" y="14935"/>
                    <a:pt x="390" y="15415"/>
                    <a:pt x="922" y="15415"/>
                  </a:cubicBezTo>
                  <a:lnTo>
                    <a:pt x="16823" y="15415"/>
                  </a:lnTo>
                  <a:cubicBezTo>
                    <a:pt x="17342" y="15415"/>
                    <a:pt x="17731" y="14935"/>
                    <a:pt x="17640" y="14428"/>
                  </a:cubicBezTo>
                  <a:lnTo>
                    <a:pt x="17640" y="14428"/>
                  </a:lnTo>
                  <a:lnTo>
                    <a:pt x="17627" y="14441"/>
                  </a:lnTo>
                  <a:lnTo>
                    <a:pt x="17173" y="12027"/>
                  </a:lnTo>
                  <a:cubicBezTo>
                    <a:pt x="17082" y="11651"/>
                    <a:pt x="16745" y="11378"/>
                    <a:pt x="16355" y="11378"/>
                  </a:cubicBezTo>
                  <a:lnTo>
                    <a:pt x="15927" y="11378"/>
                  </a:lnTo>
                  <a:lnTo>
                    <a:pt x="15927" y="7783"/>
                  </a:lnTo>
                  <a:cubicBezTo>
                    <a:pt x="15927" y="6653"/>
                    <a:pt x="15551" y="5550"/>
                    <a:pt x="14850" y="4668"/>
                  </a:cubicBezTo>
                  <a:cubicBezTo>
                    <a:pt x="14298" y="3975"/>
                    <a:pt x="13532" y="3460"/>
                    <a:pt x="12625" y="3460"/>
                  </a:cubicBezTo>
                  <a:cubicBezTo>
                    <a:pt x="12614" y="3460"/>
                    <a:pt x="12602" y="3460"/>
                    <a:pt x="12591" y="3460"/>
                  </a:cubicBezTo>
                  <a:cubicBezTo>
                    <a:pt x="12799" y="2811"/>
                    <a:pt x="12721" y="2098"/>
                    <a:pt x="12383" y="1513"/>
                  </a:cubicBezTo>
                  <a:lnTo>
                    <a:pt x="11929" y="774"/>
                  </a:lnTo>
                  <a:cubicBezTo>
                    <a:pt x="11655" y="279"/>
                    <a:pt x="11146" y="0"/>
                    <a:pt x="10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50;p76">
              <a:extLst>
                <a:ext uri="{FF2B5EF4-FFF2-40B4-BE49-F238E27FC236}">
                  <a16:creationId xmlns:a16="http://schemas.microsoft.com/office/drawing/2014/main" id="{5A0208FF-6ABA-0DE3-0DC3-4A18D78B6803}"/>
                </a:ext>
              </a:extLst>
            </p:cNvPr>
            <p:cNvSpPr/>
            <p:nvPr/>
          </p:nvSpPr>
          <p:spPr>
            <a:xfrm>
              <a:off x="4639225" y="4029625"/>
              <a:ext cx="165850" cy="161225"/>
            </a:xfrm>
            <a:custGeom>
              <a:avLst/>
              <a:gdLst/>
              <a:ahLst/>
              <a:cxnLst/>
              <a:rect l="l" t="t" r="r" b="b"/>
              <a:pathLst>
                <a:path w="6634" h="6449" extrusionOk="0">
                  <a:moveTo>
                    <a:pt x="3311" y="1535"/>
                  </a:moveTo>
                  <a:cubicBezTo>
                    <a:pt x="4245" y="1535"/>
                    <a:pt x="5011" y="2301"/>
                    <a:pt x="5011" y="3249"/>
                  </a:cubicBezTo>
                  <a:cubicBezTo>
                    <a:pt x="5011" y="4183"/>
                    <a:pt x="4245" y="4949"/>
                    <a:pt x="3311" y="4949"/>
                  </a:cubicBezTo>
                  <a:cubicBezTo>
                    <a:pt x="2363" y="4949"/>
                    <a:pt x="1610" y="4183"/>
                    <a:pt x="1610" y="3249"/>
                  </a:cubicBezTo>
                  <a:cubicBezTo>
                    <a:pt x="1610" y="2301"/>
                    <a:pt x="2363" y="1535"/>
                    <a:pt x="3311" y="1535"/>
                  </a:cubicBezTo>
                  <a:close/>
                  <a:moveTo>
                    <a:pt x="3311" y="1"/>
                  </a:moveTo>
                  <a:cubicBezTo>
                    <a:pt x="3181" y="1"/>
                    <a:pt x="3051" y="88"/>
                    <a:pt x="3051" y="263"/>
                  </a:cubicBezTo>
                  <a:lnTo>
                    <a:pt x="3051" y="1042"/>
                  </a:lnTo>
                  <a:cubicBezTo>
                    <a:pt x="2649" y="1094"/>
                    <a:pt x="2259" y="1250"/>
                    <a:pt x="1948" y="1496"/>
                  </a:cubicBezTo>
                  <a:lnTo>
                    <a:pt x="1390" y="951"/>
                  </a:lnTo>
                  <a:cubicBezTo>
                    <a:pt x="1335" y="893"/>
                    <a:pt x="1272" y="869"/>
                    <a:pt x="1211" y="869"/>
                  </a:cubicBezTo>
                  <a:cubicBezTo>
                    <a:pt x="1014" y="869"/>
                    <a:pt x="838" y="1126"/>
                    <a:pt x="1026" y="1315"/>
                  </a:cubicBezTo>
                  <a:lnTo>
                    <a:pt x="1584" y="1860"/>
                  </a:lnTo>
                  <a:cubicBezTo>
                    <a:pt x="1325" y="2184"/>
                    <a:pt x="1156" y="2561"/>
                    <a:pt x="1104" y="2976"/>
                  </a:cubicBezTo>
                  <a:lnTo>
                    <a:pt x="338" y="2976"/>
                  </a:lnTo>
                  <a:cubicBezTo>
                    <a:pt x="1" y="2976"/>
                    <a:pt x="1" y="3482"/>
                    <a:pt x="338" y="3482"/>
                  </a:cubicBezTo>
                  <a:lnTo>
                    <a:pt x="1104" y="3482"/>
                  </a:lnTo>
                  <a:cubicBezTo>
                    <a:pt x="1143" y="3898"/>
                    <a:pt x="1299" y="4287"/>
                    <a:pt x="1558" y="4612"/>
                  </a:cubicBezTo>
                  <a:lnTo>
                    <a:pt x="1026" y="5144"/>
                  </a:lnTo>
                  <a:cubicBezTo>
                    <a:pt x="870" y="5300"/>
                    <a:pt x="974" y="5585"/>
                    <a:pt x="1208" y="5585"/>
                  </a:cubicBezTo>
                  <a:cubicBezTo>
                    <a:pt x="1273" y="5585"/>
                    <a:pt x="1338" y="5559"/>
                    <a:pt x="1390" y="5507"/>
                  </a:cubicBezTo>
                  <a:lnTo>
                    <a:pt x="1922" y="4975"/>
                  </a:lnTo>
                  <a:cubicBezTo>
                    <a:pt x="2246" y="5235"/>
                    <a:pt x="2636" y="5403"/>
                    <a:pt x="3051" y="5455"/>
                  </a:cubicBezTo>
                  <a:lnTo>
                    <a:pt x="3051" y="6195"/>
                  </a:lnTo>
                  <a:cubicBezTo>
                    <a:pt x="3051" y="6364"/>
                    <a:pt x="3181" y="6448"/>
                    <a:pt x="3311" y="6448"/>
                  </a:cubicBezTo>
                  <a:cubicBezTo>
                    <a:pt x="3440" y="6448"/>
                    <a:pt x="3570" y="6364"/>
                    <a:pt x="3570" y="6195"/>
                  </a:cubicBezTo>
                  <a:lnTo>
                    <a:pt x="3570" y="5455"/>
                  </a:lnTo>
                  <a:cubicBezTo>
                    <a:pt x="3986" y="5403"/>
                    <a:pt x="4388" y="5235"/>
                    <a:pt x="4713" y="4975"/>
                  </a:cubicBezTo>
                  <a:lnTo>
                    <a:pt x="5232" y="5507"/>
                  </a:lnTo>
                  <a:cubicBezTo>
                    <a:pt x="5290" y="5565"/>
                    <a:pt x="5354" y="5589"/>
                    <a:pt x="5416" y="5589"/>
                  </a:cubicBezTo>
                  <a:cubicBezTo>
                    <a:pt x="5616" y="5589"/>
                    <a:pt x="5787" y="5332"/>
                    <a:pt x="5608" y="5144"/>
                  </a:cubicBezTo>
                  <a:lnTo>
                    <a:pt x="5076" y="4612"/>
                  </a:lnTo>
                  <a:cubicBezTo>
                    <a:pt x="5323" y="4287"/>
                    <a:pt x="5478" y="3898"/>
                    <a:pt x="5530" y="3482"/>
                  </a:cubicBezTo>
                  <a:lnTo>
                    <a:pt x="6283" y="3482"/>
                  </a:lnTo>
                  <a:cubicBezTo>
                    <a:pt x="6634" y="3482"/>
                    <a:pt x="6634" y="2976"/>
                    <a:pt x="6283" y="2976"/>
                  </a:cubicBezTo>
                  <a:lnTo>
                    <a:pt x="5517" y="2976"/>
                  </a:lnTo>
                  <a:cubicBezTo>
                    <a:pt x="5465" y="2561"/>
                    <a:pt x="5297" y="2184"/>
                    <a:pt x="5037" y="1860"/>
                  </a:cubicBezTo>
                  <a:lnTo>
                    <a:pt x="5595" y="1315"/>
                  </a:lnTo>
                  <a:cubicBezTo>
                    <a:pt x="5774" y="1126"/>
                    <a:pt x="5603" y="869"/>
                    <a:pt x="5403" y="869"/>
                  </a:cubicBezTo>
                  <a:cubicBezTo>
                    <a:pt x="5341" y="869"/>
                    <a:pt x="5277" y="893"/>
                    <a:pt x="5219" y="951"/>
                  </a:cubicBezTo>
                  <a:lnTo>
                    <a:pt x="4674" y="1496"/>
                  </a:lnTo>
                  <a:cubicBezTo>
                    <a:pt x="4349" y="1250"/>
                    <a:pt x="3973" y="1094"/>
                    <a:pt x="3570" y="1042"/>
                  </a:cubicBezTo>
                  <a:lnTo>
                    <a:pt x="3570" y="263"/>
                  </a:lnTo>
                  <a:cubicBezTo>
                    <a:pt x="3570" y="88"/>
                    <a:pt x="3440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288;p76">
            <a:extLst>
              <a:ext uri="{FF2B5EF4-FFF2-40B4-BE49-F238E27FC236}">
                <a16:creationId xmlns:a16="http://schemas.microsoft.com/office/drawing/2014/main" id="{005FBBBE-D995-C861-D36F-7F28AAB0B695}"/>
              </a:ext>
            </a:extLst>
          </p:cNvPr>
          <p:cNvGrpSpPr/>
          <p:nvPr/>
        </p:nvGrpSpPr>
        <p:grpSpPr>
          <a:xfrm>
            <a:off x="1484211" y="4583981"/>
            <a:ext cx="342979" cy="425494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28" name="Google Shape;1289;p76">
              <a:extLst>
                <a:ext uri="{FF2B5EF4-FFF2-40B4-BE49-F238E27FC236}">
                  <a16:creationId xmlns:a16="http://schemas.microsoft.com/office/drawing/2014/main" id="{E00D6E35-363B-C34F-BF81-5E3A2BC97DC7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0;p76">
              <a:extLst>
                <a:ext uri="{FF2B5EF4-FFF2-40B4-BE49-F238E27FC236}">
                  <a16:creationId xmlns:a16="http://schemas.microsoft.com/office/drawing/2014/main" id="{9067568D-AA62-0BC6-4C7B-5D8090C140C1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213;p76">
            <a:extLst>
              <a:ext uri="{FF2B5EF4-FFF2-40B4-BE49-F238E27FC236}">
                <a16:creationId xmlns:a16="http://schemas.microsoft.com/office/drawing/2014/main" id="{29AE27AA-7584-3074-0DA7-8D142D0E7785}"/>
              </a:ext>
            </a:extLst>
          </p:cNvPr>
          <p:cNvGrpSpPr/>
          <p:nvPr/>
        </p:nvGrpSpPr>
        <p:grpSpPr>
          <a:xfrm>
            <a:off x="7005739" y="2315214"/>
            <a:ext cx="387970" cy="425179"/>
            <a:chOff x="6194900" y="3338950"/>
            <a:chExt cx="400125" cy="438500"/>
          </a:xfrm>
          <a:solidFill>
            <a:schemeClr val="tx1"/>
          </a:solidFill>
        </p:grpSpPr>
        <p:sp>
          <p:nvSpPr>
            <p:cNvPr id="31" name="Google Shape;1214;p76">
              <a:extLst>
                <a:ext uri="{FF2B5EF4-FFF2-40B4-BE49-F238E27FC236}">
                  <a16:creationId xmlns:a16="http://schemas.microsoft.com/office/drawing/2014/main" id="{2D780C2D-3C72-C66B-E188-A60316DA3CC4}"/>
                </a:ext>
              </a:extLst>
            </p:cNvPr>
            <p:cNvSpPr/>
            <p:nvPr/>
          </p:nvSpPr>
          <p:spPr>
            <a:xfrm>
              <a:off x="6405500" y="34943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1" y="273"/>
                    <a:pt x="156" y="442"/>
                  </a:cubicBezTo>
                  <a:cubicBezTo>
                    <a:pt x="212" y="497"/>
                    <a:pt x="279" y="521"/>
                    <a:pt x="345" y="521"/>
                  </a:cubicBezTo>
                  <a:cubicBezTo>
                    <a:pt x="481" y="521"/>
                    <a:pt x="611" y="417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15;p76">
              <a:extLst>
                <a:ext uri="{FF2B5EF4-FFF2-40B4-BE49-F238E27FC236}">
                  <a16:creationId xmlns:a16="http://schemas.microsoft.com/office/drawing/2014/main" id="{4601C557-72D4-5B37-4B3C-3A1AB6D60FA2}"/>
                </a:ext>
              </a:extLst>
            </p:cNvPr>
            <p:cNvSpPr/>
            <p:nvPr/>
          </p:nvSpPr>
          <p:spPr>
            <a:xfrm>
              <a:off x="6433725" y="34943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8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16;p76">
              <a:extLst>
                <a:ext uri="{FF2B5EF4-FFF2-40B4-BE49-F238E27FC236}">
                  <a16:creationId xmlns:a16="http://schemas.microsoft.com/office/drawing/2014/main" id="{FA090821-D5C1-6017-7EFC-35B71660551F}"/>
                </a:ext>
              </a:extLst>
            </p:cNvPr>
            <p:cNvSpPr/>
            <p:nvPr/>
          </p:nvSpPr>
          <p:spPr>
            <a:xfrm>
              <a:off x="6502525" y="3494150"/>
              <a:ext cx="15275" cy="13150"/>
            </a:xfrm>
            <a:custGeom>
              <a:avLst/>
              <a:gdLst/>
              <a:ahLst/>
              <a:cxnLst/>
              <a:rect l="l" t="t" r="r" b="b"/>
              <a:pathLst>
                <a:path w="611" h="526" extrusionOk="0">
                  <a:moveTo>
                    <a:pt x="270" y="0"/>
                  </a:moveTo>
                  <a:cubicBezTo>
                    <a:pt x="135" y="0"/>
                    <a:pt x="1" y="106"/>
                    <a:pt x="1" y="266"/>
                  </a:cubicBezTo>
                  <a:cubicBezTo>
                    <a:pt x="1" y="409"/>
                    <a:pt x="117" y="525"/>
                    <a:pt x="260" y="525"/>
                  </a:cubicBezTo>
                  <a:cubicBezTo>
                    <a:pt x="494" y="525"/>
                    <a:pt x="611" y="240"/>
                    <a:pt x="442" y="71"/>
                  </a:cubicBezTo>
                  <a:cubicBezTo>
                    <a:pt x="393" y="22"/>
                    <a:pt x="33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17;p76">
              <a:extLst>
                <a:ext uri="{FF2B5EF4-FFF2-40B4-BE49-F238E27FC236}">
                  <a16:creationId xmlns:a16="http://schemas.microsoft.com/office/drawing/2014/main" id="{2C786891-A13C-507B-95CB-83E71B7FBBE6}"/>
                </a:ext>
              </a:extLst>
            </p:cNvPr>
            <p:cNvSpPr/>
            <p:nvPr/>
          </p:nvSpPr>
          <p:spPr>
            <a:xfrm>
              <a:off x="6528475" y="34943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25" y="497"/>
                    <a:pt x="291" y="521"/>
                    <a:pt x="355" y="521"/>
                  </a:cubicBezTo>
                  <a:cubicBezTo>
                    <a:pt x="488" y="521"/>
                    <a:pt x="611" y="417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18;p76">
              <a:extLst>
                <a:ext uri="{FF2B5EF4-FFF2-40B4-BE49-F238E27FC236}">
                  <a16:creationId xmlns:a16="http://schemas.microsoft.com/office/drawing/2014/main" id="{CFD34A2C-113B-14EA-1474-F4809D774849}"/>
                </a:ext>
              </a:extLst>
            </p:cNvPr>
            <p:cNvSpPr/>
            <p:nvPr/>
          </p:nvSpPr>
          <p:spPr>
            <a:xfrm>
              <a:off x="6405825" y="3691225"/>
              <a:ext cx="15175" cy="13125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347" y="1"/>
                  </a:moveTo>
                  <a:cubicBezTo>
                    <a:pt x="340" y="1"/>
                    <a:pt x="332" y="1"/>
                    <a:pt x="325" y="2"/>
                  </a:cubicBezTo>
                  <a:cubicBezTo>
                    <a:pt x="91" y="28"/>
                    <a:pt x="1" y="313"/>
                    <a:pt x="169" y="456"/>
                  </a:cubicBezTo>
                  <a:cubicBezTo>
                    <a:pt x="220" y="503"/>
                    <a:pt x="281" y="524"/>
                    <a:pt x="340" y="524"/>
                  </a:cubicBezTo>
                  <a:cubicBezTo>
                    <a:pt x="476" y="524"/>
                    <a:pt x="607" y="412"/>
                    <a:pt x="598" y="249"/>
                  </a:cubicBezTo>
                  <a:cubicBezTo>
                    <a:pt x="585" y="113"/>
                    <a:pt x="479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19;p76">
              <a:extLst>
                <a:ext uri="{FF2B5EF4-FFF2-40B4-BE49-F238E27FC236}">
                  <a16:creationId xmlns:a16="http://schemas.microsoft.com/office/drawing/2014/main" id="{E78342DA-514A-B2C5-97E0-9D279F1F61EC}"/>
                </a:ext>
              </a:extLst>
            </p:cNvPr>
            <p:cNvSpPr/>
            <p:nvPr/>
          </p:nvSpPr>
          <p:spPr>
            <a:xfrm>
              <a:off x="6436000" y="3691200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256" y="1"/>
                  </a:moveTo>
                  <a:cubicBezTo>
                    <a:pt x="124" y="1"/>
                    <a:pt x="1" y="105"/>
                    <a:pt x="1" y="263"/>
                  </a:cubicBezTo>
                  <a:cubicBezTo>
                    <a:pt x="1" y="405"/>
                    <a:pt x="117" y="522"/>
                    <a:pt x="260" y="522"/>
                  </a:cubicBezTo>
                  <a:cubicBezTo>
                    <a:pt x="494" y="522"/>
                    <a:pt x="598" y="237"/>
                    <a:pt x="442" y="81"/>
                  </a:cubicBezTo>
                  <a:cubicBezTo>
                    <a:pt x="387" y="26"/>
                    <a:pt x="320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20;p76">
              <a:extLst>
                <a:ext uri="{FF2B5EF4-FFF2-40B4-BE49-F238E27FC236}">
                  <a16:creationId xmlns:a16="http://schemas.microsoft.com/office/drawing/2014/main" id="{9246EBE5-A021-7A40-23DD-8DE93F0EF127}"/>
                </a:ext>
              </a:extLst>
            </p:cNvPr>
            <p:cNvSpPr/>
            <p:nvPr/>
          </p:nvSpPr>
          <p:spPr>
            <a:xfrm>
              <a:off x="6500250" y="3691250"/>
              <a:ext cx="15275" cy="12925"/>
            </a:xfrm>
            <a:custGeom>
              <a:avLst/>
              <a:gdLst/>
              <a:ahLst/>
              <a:cxnLst/>
              <a:rect l="l" t="t" r="r" b="b"/>
              <a:pathLst>
                <a:path w="611" h="517" extrusionOk="0">
                  <a:moveTo>
                    <a:pt x="351" y="1"/>
                  </a:moveTo>
                  <a:cubicBezTo>
                    <a:pt x="117" y="1"/>
                    <a:pt x="1" y="274"/>
                    <a:pt x="169" y="442"/>
                  </a:cubicBezTo>
                  <a:cubicBezTo>
                    <a:pt x="220" y="493"/>
                    <a:pt x="285" y="516"/>
                    <a:pt x="349" y="516"/>
                  </a:cubicBezTo>
                  <a:cubicBezTo>
                    <a:pt x="481" y="516"/>
                    <a:pt x="611" y="418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21;p76">
              <a:extLst>
                <a:ext uri="{FF2B5EF4-FFF2-40B4-BE49-F238E27FC236}">
                  <a16:creationId xmlns:a16="http://schemas.microsoft.com/office/drawing/2014/main" id="{F80C5F3D-0D43-DC79-9069-392034D2D008}"/>
                </a:ext>
              </a:extLst>
            </p:cNvPr>
            <p:cNvSpPr/>
            <p:nvPr/>
          </p:nvSpPr>
          <p:spPr>
            <a:xfrm>
              <a:off x="6528475" y="369125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1" y="1"/>
                  </a:moveTo>
                  <a:cubicBezTo>
                    <a:pt x="118" y="1"/>
                    <a:pt x="1" y="274"/>
                    <a:pt x="170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8" y="522"/>
                    <a:pt x="611" y="418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22;p76">
              <a:extLst>
                <a:ext uri="{FF2B5EF4-FFF2-40B4-BE49-F238E27FC236}">
                  <a16:creationId xmlns:a16="http://schemas.microsoft.com/office/drawing/2014/main" id="{20C9C01B-4189-0341-273B-99E659270F06}"/>
                </a:ext>
              </a:extLst>
            </p:cNvPr>
            <p:cNvSpPr/>
            <p:nvPr/>
          </p:nvSpPr>
          <p:spPr>
            <a:xfrm>
              <a:off x="6354875" y="3338950"/>
              <a:ext cx="240150" cy="438500"/>
            </a:xfrm>
            <a:custGeom>
              <a:avLst/>
              <a:gdLst/>
              <a:ahLst/>
              <a:cxnLst/>
              <a:rect l="l" t="t" r="r" b="b"/>
              <a:pathLst>
                <a:path w="9606" h="17540" extrusionOk="0">
                  <a:moveTo>
                    <a:pt x="5063" y="3800"/>
                  </a:moveTo>
                  <a:lnTo>
                    <a:pt x="7321" y="4981"/>
                  </a:lnTo>
                  <a:cubicBezTo>
                    <a:pt x="7931" y="5306"/>
                    <a:pt x="8308" y="5929"/>
                    <a:pt x="8308" y="6617"/>
                  </a:cubicBezTo>
                  <a:lnTo>
                    <a:pt x="8308" y="7253"/>
                  </a:lnTo>
                  <a:lnTo>
                    <a:pt x="1325" y="7253"/>
                  </a:lnTo>
                  <a:lnTo>
                    <a:pt x="1325" y="6617"/>
                  </a:lnTo>
                  <a:cubicBezTo>
                    <a:pt x="1325" y="5929"/>
                    <a:pt x="1701" y="5306"/>
                    <a:pt x="2311" y="4981"/>
                  </a:cubicBezTo>
                  <a:lnTo>
                    <a:pt x="4557" y="3800"/>
                  </a:lnTo>
                  <a:lnTo>
                    <a:pt x="4557" y="6253"/>
                  </a:lnTo>
                  <a:cubicBezTo>
                    <a:pt x="4570" y="6409"/>
                    <a:pt x="4693" y="6487"/>
                    <a:pt x="4815" y="6487"/>
                  </a:cubicBezTo>
                  <a:cubicBezTo>
                    <a:pt x="4936" y="6487"/>
                    <a:pt x="5056" y="6409"/>
                    <a:pt x="5063" y="6253"/>
                  </a:cubicBezTo>
                  <a:lnTo>
                    <a:pt x="5063" y="3800"/>
                  </a:lnTo>
                  <a:close/>
                  <a:moveTo>
                    <a:pt x="2921" y="8810"/>
                  </a:moveTo>
                  <a:lnTo>
                    <a:pt x="3298" y="9096"/>
                  </a:lnTo>
                  <a:cubicBezTo>
                    <a:pt x="3401" y="9174"/>
                    <a:pt x="3466" y="9290"/>
                    <a:pt x="3466" y="9433"/>
                  </a:cubicBezTo>
                  <a:lnTo>
                    <a:pt x="3466" y="11666"/>
                  </a:lnTo>
                  <a:lnTo>
                    <a:pt x="2363" y="11666"/>
                  </a:lnTo>
                  <a:lnTo>
                    <a:pt x="2363" y="9433"/>
                  </a:lnTo>
                  <a:cubicBezTo>
                    <a:pt x="2363" y="9290"/>
                    <a:pt x="2428" y="9174"/>
                    <a:pt x="2532" y="9096"/>
                  </a:cubicBezTo>
                  <a:lnTo>
                    <a:pt x="2921" y="8810"/>
                  </a:lnTo>
                  <a:close/>
                  <a:moveTo>
                    <a:pt x="4557" y="7772"/>
                  </a:moveTo>
                  <a:lnTo>
                    <a:pt x="4557" y="11666"/>
                  </a:lnTo>
                  <a:lnTo>
                    <a:pt x="3986" y="11666"/>
                  </a:lnTo>
                  <a:lnTo>
                    <a:pt x="3986" y="9433"/>
                  </a:lnTo>
                  <a:cubicBezTo>
                    <a:pt x="3986" y="9135"/>
                    <a:pt x="3843" y="8862"/>
                    <a:pt x="3609" y="8680"/>
                  </a:cubicBezTo>
                  <a:lnTo>
                    <a:pt x="3077" y="8278"/>
                  </a:lnTo>
                  <a:cubicBezTo>
                    <a:pt x="3031" y="8246"/>
                    <a:pt x="2976" y="8229"/>
                    <a:pt x="2921" y="8229"/>
                  </a:cubicBezTo>
                  <a:cubicBezTo>
                    <a:pt x="2866" y="8229"/>
                    <a:pt x="2811" y="8246"/>
                    <a:pt x="2765" y="8278"/>
                  </a:cubicBezTo>
                  <a:lnTo>
                    <a:pt x="2233" y="8680"/>
                  </a:lnTo>
                  <a:cubicBezTo>
                    <a:pt x="1987" y="8862"/>
                    <a:pt x="1857" y="9135"/>
                    <a:pt x="1857" y="9433"/>
                  </a:cubicBezTo>
                  <a:lnTo>
                    <a:pt x="1857" y="11666"/>
                  </a:lnTo>
                  <a:lnTo>
                    <a:pt x="1312" y="11666"/>
                  </a:lnTo>
                  <a:lnTo>
                    <a:pt x="1312" y="7772"/>
                  </a:lnTo>
                  <a:close/>
                  <a:moveTo>
                    <a:pt x="6672" y="8810"/>
                  </a:moveTo>
                  <a:lnTo>
                    <a:pt x="7049" y="9096"/>
                  </a:lnTo>
                  <a:cubicBezTo>
                    <a:pt x="7153" y="9174"/>
                    <a:pt x="7217" y="9303"/>
                    <a:pt x="7217" y="9433"/>
                  </a:cubicBezTo>
                  <a:lnTo>
                    <a:pt x="7217" y="11666"/>
                  </a:lnTo>
                  <a:lnTo>
                    <a:pt x="6127" y="11666"/>
                  </a:lnTo>
                  <a:lnTo>
                    <a:pt x="6127" y="9433"/>
                  </a:lnTo>
                  <a:cubicBezTo>
                    <a:pt x="6127" y="9303"/>
                    <a:pt x="6179" y="9174"/>
                    <a:pt x="6296" y="9096"/>
                  </a:cubicBezTo>
                  <a:lnTo>
                    <a:pt x="6672" y="8810"/>
                  </a:lnTo>
                  <a:close/>
                  <a:moveTo>
                    <a:pt x="8308" y="7772"/>
                  </a:moveTo>
                  <a:lnTo>
                    <a:pt x="8308" y="11666"/>
                  </a:lnTo>
                  <a:lnTo>
                    <a:pt x="7750" y="11666"/>
                  </a:lnTo>
                  <a:lnTo>
                    <a:pt x="7750" y="9433"/>
                  </a:lnTo>
                  <a:cubicBezTo>
                    <a:pt x="7750" y="9135"/>
                    <a:pt x="7607" y="8862"/>
                    <a:pt x="7373" y="8680"/>
                  </a:cubicBezTo>
                  <a:lnTo>
                    <a:pt x="6841" y="8278"/>
                  </a:lnTo>
                  <a:cubicBezTo>
                    <a:pt x="6796" y="8246"/>
                    <a:pt x="6740" y="8229"/>
                    <a:pt x="6685" y="8229"/>
                  </a:cubicBezTo>
                  <a:cubicBezTo>
                    <a:pt x="6630" y="8229"/>
                    <a:pt x="6575" y="8246"/>
                    <a:pt x="6530" y="8278"/>
                  </a:cubicBezTo>
                  <a:lnTo>
                    <a:pt x="5997" y="8680"/>
                  </a:lnTo>
                  <a:cubicBezTo>
                    <a:pt x="5764" y="8862"/>
                    <a:pt x="5621" y="9135"/>
                    <a:pt x="5621" y="9433"/>
                  </a:cubicBezTo>
                  <a:lnTo>
                    <a:pt x="5621" y="11666"/>
                  </a:lnTo>
                  <a:lnTo>
                    <a:pt x="5076" y="11666"/>
                  </a:lnTo>
                  <a:lnTo>
                    <a:pt x="5063" y="7772"/>
                  </a:lnTo>
                  <a:close/>
                  <a:moveTo>
                    <a:pt x="2662" y="12172"/>
                  </a:moveTo>
                  <a:lnTo>
                    <a:pt x="2662" y="13055"/>
                  </a:lnTo>
                  <a:lnTo>
                    <a:pt x="1325" y="13055"/>
                  </a:lnTo>
                  <a:lnTo>
                    <a:pt x="1325" y="12172"/>
                  </a:lnTo>
                  <a:close/>
                  <a:moveTo>
                    <a:pt x="4557" y="12172"/>
                  </a:moveTo>
                  <a:lnTo>
                    <a:pt x="4557" y="13055"/>
                  </a:lnTo>
                  <a:lnTo>
                    <a:pt x="3181" y="13055"/>
                  </a:lnTo>
                  <a:lnTo>
                    <a:pt x="3181" y="12172"/>
                  </a:lnTo>
                  <a:close/>
                  <a:moveTo>
                    <a:pt x="6413" y="12172"/>
                  </a:moveTo>
                  <a:lnTo>
                    <a:pt x="6413" y="13055"/>
                  </a:lnTo>
                  <a:lnTo>
                    <a:pt x="5063" y="13055"/>
                  </a:lnTo>
                  <a:lnTo>
                    <a:pt x="5063" y="12172"/>
                  </a:lnTo>
                  <a:close/>
                  <a:moveTo>
                    <a:pt x="8308" y="12172"/>
                  </a:moveTo>
                  <a:lnTo>
                    <a:pt x="8308" y="13055"/>
                  </a:lnTo>
                  <a:lnTo>
                    <a:pt x="6945" y="13055"/>
                  </a:lnTo>
                  <a:lnTo>
                    <a:pt x="6945" y="12172"/>
                  </a:lnTo>
                  <a:close/>
                  <a:moveTo>
                    <a:pt x="8321" y="13574"/>
                  </a:moveTo>
                  <a:lnTo>
                    <a:pt x="8308" y="14197"/>
                  </a:lnTo>
                  <a:cubicBezTo>
                    <a:pt x="8308" y="14885"/>
                    <a:pt x="7931" y="15521"/>
                    <a:pt x="7321" y="15832"/>
                  </a:cubicBezTo>
                  <a:lnTo>
                    <a:pt x="5283" y="16910"/>
                  </a:lnTo>
                  <a:cubicBezTo>
                    <a:pt x="5219" y="16948"/>
                    <a:pt x="5141" y="16974"/>
                    <a:pt x="5076" y="16987"/>
                  </a:cubicBezTo>
                  <a:lnTo>
                    <a:pt x="5076" y="13574"/>
                  </a:lnTo>
                  <a:close/>
                  <a:moveTo>
                    <a:pt x="4810" y="0"/>
                  </a:moveTo>
                  <a:cubicBezTo>
                    <a:pt x="4690" y="0"/>
                    <a:pt x="4570" y="81"/>
                    <a:pt x="4557" y="244"/>
                  </a:cubicBezTo>
                  <a:lnTo>
                    <a:pt x="4557" y="1944"/>
                  </a:lnTo>
                  <a:lnTo>
                    <a:pt x="3129" y="2710"/>
                  </a:lnTo>
                  <a:cubicBezTo>
                    <a:pt x="2862" y="2843"/>
                    <a:pt x="3005" y="3196"/>
                    <a:pt x="3239" y="3196"/>
                  </a:cubicBezTo>
                  <a:cubicBezTo>
                    <a:pt x="3278" y="3196"/>
                    <a:pt x="3320" y="3186"/>
                    <a:pt x="3362" y="3164"/>
                  </a:cubicBezTo>
                  <a:lnTo>
                    <a:pt x="4557" y="2528"/>
                  </a:lnTo>
                  <a:lnTo>
                    <a:pt x="4557" y="3216"/>
                  </a:lnTo>
                  <a:lnTo>
                    <a:pt x="2065" y="4527"/>
                  </a:lnTo>
                  <a:cubicBezTo>
                    <a:pt x="1286" y="4929"/>
                    <a:pt x="805" y="5734"/>
                    <a:pt x="805" y="6617"/>
                  </a:cubicBezTo>
                  <a:lnTo>
                    <a:pt x="805" y="7253"/>
                  </a:lnTo>
                  <a:lnTo>
                    <a:pt x="312" y="7253"/>
                  </a:lnTo>
                  <a:cubicBezTo>
                    <a:pt x="1" y="7279"/>
                    <a:pt x="1" y="7746"/>
                    <a:pt x="312" y="7759"/>
                  </a:cubicBezTo>
                  <a:lnTo>
                    <a:pt x="805" y="7759"/>
                  </a:lnTo>
                  <a:lnTo>
                    <a:pt x="805" y="13055"/>
                  </a:lnTo>
                  <a:lnTo>
                    <a:pt x="312" y="13055"/>
                  </a:lnTo>
                  <a:cubicBezTo>
                    <a:pt x="1" y="13081"/>
                    <a:pt x="1" y="13548"/>
                    <a:pt x="312" y="13561"/>
                  </a:cubicBezTo>
                  <a:lnTo>
                    <a:pt x="805" y="13561"/>
                  </a:lnTo>
                  <a:lnTo>
                    <a:pt x="805" y="14197"/>
                  </a:lnTo>
                  <a:cubicBezTo>
                    <a:pt x="805" y="15079"/>
                    <a:pt x="1286" y="15884"/>
                    <a:pt x="2065" y="16287"/>
                  </a:cubicBezTo>
                  <a:lnTo>
                    <a:pt x="2350" y="16442"/>
                  </a:lnTo>
                  <a:cubicBezTo>
                    <a:pt x="2393" y="16465"/>
                    <a:pt x="2434" y="16474"/>
                    <a:pt x="2473" y="16474"/>
                  </a:cubicBezTo>
                  <a:cubicBezTo>
                    <a:pt x="2708" y="16474"/>
                    <a:pt x="2851" y="16121"/>
                    <a:pt x="2584" y="15988"/>
                  </a:cubicBezTo>
                  <a:lnTo>
                    <a:pt x="2311" y="15832"/>
                  </a:lnTo>
                  <a:cubicBezTo>
                    <a:pt x="1701" y="15521"/>
                    <a:pt x="1312" y="14885"/>
                    <a:pt x="1325" y="14197"/>
                  </a:cubicBezTo>
                  <a:lnTo>
                    <a:pt x="1325" y="13574"/>
                  </a:lnTo>
                  <a:lnTo>
                    <a:pt x="4557" y="13574"/>
                  </a:lnTo>
                  <a:lnTo>
                    <a:pt x="4557" y="16987"/>
                  </a:lnTo>
                  <a:cubicBezTo>
                    <a:pt x="4479" y="16974"/>
                    <a:pt x="4401" y="16948"/>
                    <a:pt x="4336" y="16910"/>
                  </a:cubicBezTo>
                  <a:lnTo>
                    <a:pt x="3661" y="16546"/>
                  </a:lnTo>
                  <a:cubicBezTo>
                    <a:pt x="3617" y="16524"/>
                    <a:pt x="3574" y="16514"/>
                    <a:pt x="3534" y="16514"/>
                  </a:cubicBezTo>
                  <a:cubicBezTo>
                    <a:pt x="3294" y="16514"/>
                    <a:pt x="3159" y="16867"/>
                    <a:pt x="3414" y="17000"/>
                  </a:cubicBezTo>
                  <a:lnTo>
                    <a:pt x="4102" y="17364"/>
                  </a:lnTo>
                  <a:cubicBezTo>
                    <a:pt x="4323" y="17481"/>
                    <a:pt x="4566" y="17539"/>
                    <a:pt x="4811" y="17539"/>
                  </a:cubicBezTo>
                  <a:cubicBezTo>
                    <a:pt x="5056" y="17539"/>
                    <a:pt x="5303" y="17481"/>
                    <a:pt x="5530" y="17364"/>
                  </a:cubicBezTo>
                  <a:lnTo>
                    <a:pt x="7555" y="16287"/>
                  </a:lnTo>
                  <a:cubicBezTo>
                    <a:pt x="8334" y="15884"/>
                    <a:pt x="8814" y="15079"/>
                    <a:pt x="8814" y="14197"/>
                  </a:cubicBezTo>
                  <a:lnTo>
                    <a:pt x="8814" y="13574"/>
                  </a:lnTo>
                  <a:lnTo>
                    <a:pt x="9281" y="13574"/>
                  </a:lnTo>
                  <a:cubicBezTo>
                    <a:pt x="9606" y="13548"/>
                    <a:pt x="9606" y="13081"/>
                    <a:pt x="9281" y="13055"/>
                  </a:cubicBezTo>
                  <a:lnTo>
                    <a:pt x="8814" y="13055"/>
                  </a:lnTo>
                  <a:lnTo>
                    <a:pt x="8814" y="7772"/>
                  </a:lnTo>
                  <a:lnTo>
                    <a:pt x="9281" y="7772"/>
                  </a:lnTo>
                  <a:cubicBezTo>
                    <a:pt x="9606" y="7746"/>
                    <a:pt x="9606" y="7279"/>
                    <a:pt x="9281" y="7253"/>
                  </a:cubicBezTo>
                  <a:lnTo>
                    <a:pt x="8814" y="7253"/>
                  </a:lnTo>
                  <a:lnTo>
                    <a:pt x="8814" y="6617"/>
                  </a:lnTo>
                  <a:cubicBezTo>
                    <a:pt x="8814" y="5734"/>
                    <a:pt x="8334" y="4929"/>
                    <a:pt x="7555" y="4527"/>
                  </a:cubicBezTo>
                  <a:lnTo>
                    <a:pt x="5063" y="3216"/>
                  </a:lnTo>
                  <a:lnTo>
                    <a:pt x="5063" y="2541"/>
                  </a:lnTo>
                  <a:lnTo>
                    <a:pt x="6257" y="3164"/>
                  </a:lnTo>
                  <a:cubicBezTo>
                    <a:pt x="6283" y="3177"/>
                    <a:pt x="6335" y="3190"/>
                    <a:pt x="6374" y="3190"/>
                  </a:cubicBezTo>
                  <a:cubicBezTo>
                    <a:pt x="6646" y="3190"/>
                    <a:pt x="6737" y="2827"/>
                    <a:pt x="6491" y="2697"/>
                  </a:cubicBezTo>
                  <a:lnTo>
                    <a:pt x="5063" y="1957"/>
                  </a:lnTo>
                  <a:lnTo>
                    <a:pt x="5063" y="244"/>
                  </a:lnTo>
                  <a:cubicBezTo>
                    <a:pt x="5050" y="81"/>
                    <a:pt x="4930" y="0"/>
                    <a:pt x="4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23;p76">
              <a:extLst>
                <a:ext uri="{FF2B5EF4-FFF2-40B4-BE49-F238E27FC236}">
                  <a16:creationId xmlns:a16="http://schemas.microsoft.com/office/drawing/2014/main" id="{6D736833-7CEC-B8D0-8F47-F361563FD4E5}"/>
                </a:ext>
              </a:extLst>
            </p:cNvPr>
            <p:cNvSpPr/>
            <p:nvPr/>
          </p:nvSpPr>
          <p:spPr>
            <a:xfrm>
              <a:off x="6194900" y="3411150"/>
              <a:ext cx="158700" cy="221075"/>
            </a:xfrm>
            <a:custGeom>
              <a:avLst/>
              <a:gdLst/>
              <a:ahLst/>
              <a:cxnLst/>
              <a:rect l="l" t="t" r="r" b="b"/>
              <a:pathLst>
                <a:path w="6348" h="8843" extrusionOk="0">
                  <a:moveTo>
                    <a:pt x="2921" y="691"/>
                  </a:moveTo>
                  <a:lnTo>
                    <a:pt x="2921" y="2483"/>
                  </a:lnTo>
                  <a:lnTo>
                    <a:pt x="1195" y="2483"/>
                  </a:lnTo>
                  <a:lnTo>
                    <a:pt x="1195" y="2197"/>
                  </a:lnTo>
                  <a:cubicBezTo>
                    <a:pt x="1182" y="1834"/>
                    <a:pt x="1390" y="1483"/>
                    <a:pt x="1727" y="1314"/>
                  </a:cubicBezTo>
                  <a:lnTo>
                    <a:pt x="2921" y="691"/>
                  </a:lnTo>
                  <a:close/>
                  <a:moveTo>
                    <a:pt x="3427" y="691"/>
                  </a:moveTo>
                  <a:lnTo>
                    <a:pt x="4634" y="1314"/>
                  </a:lnTo>
                  <a:cubicBezTo>
                    <a:pt x="4959" y="1483"/>
                    <a:pt x="5167" y="1834"/>
                    <a:pt x="5167" y="2197"/>
                  </a:cubicBezTo>
                  <a:lnTo>
                    <a:pt x="5167" y="2483"/>
                  </a:lnTo>
                  <a:lnTo>
                    <a:pt x="3427" y="2483"/>
                  </a:lnTo>
                  <a:lnTo>
                    <a:pt x="3427" y="691"/>
                  </a:lnTo>
                  <a:close/>
                  <a:moveTo>
                    <a:pt x="2026" y="3586"/>
                  </a:moveTo>
                  <a:cubicBezTo>
                    <a:pt x="2028" y="3586"/>
                    <a:pt x="2030" y="3586"/>
                    <a:pt x="2032" y="3586"/>
                  </a:cubicBezTo>
                  <a:lnTo>
                    <a:pt x="2032" y="3586"/>
                  </a:lnTo>
                  <a:cubicBezTo>
                    <a:pt x="2034" y="3586"/>
                    <a:pt x="2036" y="3586"/>
                    <a:pt x="2039" y="3586"/>
                  </a:cubicBezTo>
                  <a:close/>
                  <a:moveTo>
                    <a:pt x="2921" y="2989"/>
                  </a:moveTo>
                  <a:lnTo>
                    <a:pt x="2921" y="4430"/>
                  </a:lnTo>
                  <a:lnTo>
                    <a:pt x="2285" y="4430"/>
                  </a:lnTo>
                  <a:lnTo>
                    <a:pt x="2285" y="3845"/>
                  </a:lnTo>
                  <a:cubicBezTo>
                    <a:pt x="2285" y="3705"/>
                    <a:pt x="2172" y="3589"/>
                    <a:pt x="2032" y="3586"/>
                  </a:cubicBezTo>
                  <a:lnTo>
                    <a:pt x="2032" y="3586"/>
                  </a:lnTo>
                  <a:cubicBezTo>
                    <a:pt x="1892" y="3589"/>
                    <a:pt x="1779" y="3705"/>
                    <a:pt x="1779" y="3845"/>
                  </a:cubicBezTo>
                  <a:lnTo>
                    <a:pt x="1779" y="4430"/>
                  </a:lnTo>
                  <a:lnTo>
                    <a:pt x="1195" y="4430"/>
                  </a:lnTo>
                  <a:lnTo>
                    <a:pt x="1195" y="2989"/>
                  </a:lnTo>
                  <a:close/>
                  <a:moveTo>
                    <a:pt x="5167" y="2989"/>
                  </a:moveTo>
                  <a:lnTo>
                    <a:pt x="5167" y="4430"/>
                  </a:lnTo>
                  <a:lnTo>
                    <a:pt x="4583" y="4430"/>
                  </a:lnTo>
                  <a:lnTo>
                    <a:pt x="4583" y="3845"/>
                  </a:lnTo>
                  <a:cubicBezTo>
                    <a:pt x="4596" y="3657"/>
                    <a:pt x="4459" y="3563"/>
                    <a:pt x="4323" y="3563"/>
                  </a:cubicBezTo>
                  <a:cubicBezTo>
                    <a:pt x="4187" y="3563"/>
                    <a:pt x="4050" y="3657"/>
                    <a:pt x="4063" y="3845"/>
                  </a:cubicBezTo>
                  <a:lnTo>
                    <a:pt x="4063" y="4430"/>
                  </a:lnTo>
                  <a:lnTo>
                    <a:pt x="3427" y="4430"/>
                  </a:lnTo>
                  <a:lnTo>
                    <a:pt x="3427" y="2989"/>
                  </a:lnTo>
                  <a:close/>
                  <a:moveTo>
                    <a:pt x="2921" y="4949"/>
                  </a:moveTo>
                  <a:lnTo>
                    <a:pt x="2921" y="5948"/>
                  </a:lnTo>
                  <a:lnTo>
                    <a:pt x="1195" y="5948"/>
                  </a:lnTo>
                  <a:lnTo>
                    <a:pt x="1195" y="4949"/>
                  </a:lnTo>
                  <a:close/>
                  <a:moveTo>
                    <a:pt x="5167" y="4949"/>
                  </a:moveTo>
                  <a:lnTo>
                    <a:pt x="5167" y="5948"/>
                  </a:lnTo>
                  <a:lnTo>
                    <a:pt x="3427" y="5948"/>
                  </a:lnTo>
                  <a:lnTo>
                    <a:pt x="3427" y="4949"/>
                  </a:lnTo>
                  <a:close/>
                  <a:moveTo>
                    <a:pt x="2921" y="6467"/>
                  </a:moveTo>
                  <a:lnTo>
                    <a:pt x="2921" y="8259"/>
                  </a:lnTo>
                  <a:lnTo>
                    <a:pt x="1727" y="7623"/>
                  </a:lnTo>
                  <a:cubicBezTo>
                    <a:pt x="1390" y="7454"/>
                    <a:pt x="1182" y="7116"/>
                    <a:pt x="1195" y="6740"/>
                  </a:cubicBezTo>
                  <a:lnTo>
                    <a:pt x="1195" y="6467"/>
                  </a:lnTo>
                  <a:close/>
                  <a:moveTo>
                    <a:pt x="5167" y="6467"/>
                  </a:moveTo>
                  <a:lnTo>
                    <a:pt x="5167" y="6740"/>
                  </a:lnTo>
                  <a:cubicBezTo>
                    <a:pt x="5167" y="7116"/>
                    <a:pt x="4959" y="7454"/>
                    <a:pt x="4621" y="7623"/>
                  </a:cubicBezTo>
                  <a:lnTo>
                    <a:pt x="3427" y="8259"/>
                  </a:lnTo>
                  <a:lnTo>
                    <a:pt x="3427" y="6467"/>
                  </a:lnTo>
                  <a:close/>
                  <a:moveTo>
                    <a:pt x="3174" y="0"/>
                  </a:moveTo>
                  <a:cubicBezTo>
                    <a:pt x="3132" y="0"/>
                    <a:pt x="3090" y="10"/>
                    <a:pt x="3051" y="29"/>
                  </a:cubicBezTo>
                  <a:lnTo>
                    <a:pt x="1480" y="860"/>
                  </a:lnTo>
                  <a:cubicBezTo>
                    <a:pt x="987" y="1120"/>
                    <a:pt x="676" y="1639"/>
                    <a:pt x="676" y="2197"/>
                  </a:cubicBezTo>
                  <a:lnTo>
                    <a:pt x="676" y="2483"/>
                  </a:lnTo>
                  <a:lnTo>
                    <a:pt x="312" y="2483"/>
                  </a:lnTo>
                  <a:cubicBezTo>
                    <a:pt x="1" y="2509"/>
                    <a:pt x="1" y="2963"/>
                    <a:pt x="312" y="2989"/>
                  </a:cubicBezTo>
                  <a:lnTo>
                    <a:pt x="676" y="2989"/>
                  </a:lnTo>
                  <a:lnTo>
                    <a:pt x="676" y="5948"/>
                  </a:lnTo>
                  <a:lnTo>
                    <a:pt x="312" y="5948"/>
                  </a:lnTo>
                  <a:cubicBezTo>
                    <a:pt x="1" y="5974"/>
                    <a:pt x="1" y="6441"/>
                    <a:pt x="312" y="6467"/>
                  </a:cubicBezTo>
                  <a:lnTo>
                    <a:pt x="676" y="6467"/>
                  </a:lnTo>
                  <a:lnTo>
                    <a:pt x="676" y="6740"/>
                  </a:lnTo>
                  <a:cubicBezTo>
                    <a:pt x="676" y="7311"/>
                    <a:pt x="987" y="7817"/>
                    <a:pt x="1480" y="8090"/>
                  </a:cubicBezTo>
                  <a:lnTo>
                    <a:pt x="2700" y="8726"/>
                  </a:lnTo>
                  <a:cubicBezTo>
                    <a:pt x="2850" y="8804"/>
                    <a:pt x="3012" y="8843"/>
                    <a:pt x="3174" y="8843"/>
                  </a:cubicBezTo>
                  <a:cubicBezTo>
                    <a:pt x="3336" y="8843"/>
                    <a:pt x="3499" y="8804"/>
                    <a:pt x="3648" y="8726"/>
                  </a:cubicBezTo>
                  <a:lnTo>
                    <a:pt x="4868" y="8090"/>
                  </a:lnTo>
                  <a:cubicBezTo>
                    <a:pt x="5361" y="7817"/>
                    <a:pt x="5686" y="7311"/>
                    <a:pt x="5673" y="6740"/>
                  </a:cubicBezTo>
                  <a:lnTo>
                    <a:pt x="5673" y="6467"/>
                  </a:lnTo>
                  <a:lnTo>
                    <a:pt x="6023" y="6467"/>
                  </a:lnTo>
                  <a:cubicBezTo>
                    <a:pt x="6348" y="6441"/>
                    <a:pt x="6348" y="5974"/>
                    <a:pt x="6023" y="5948"/>
                  </a:cubicBezTo>
                  <a:lnTo>
                    <a:pt x="5673" y="5948"/>
                  </a:lnTo>
                  <a:lnTo>
                    <a:pt x="5673" y="2989"/>
                  </a:lnTo>
                  <a:lnTo>
                    <a:pt x="6023" y="2989"/>
                  </a:lnTo>
                  <a:cubicBezTo>
                    <a:pt x="6348" y="2963"/>
                    <a:pt x="6348" y="2509"/>
                    <a:pt x="6023" y="2483"/>
                  </a:cubicBezTo>
                  <a:lnTo>
                    <a:pt x="5673" y="2483"/>
                  </a:lnTo>
                  <a:lnTo>
                    <a:pt x="5673" y="2197"/>
                  </a:lnTo>
                  <a:cubicBezTo>
                    <a:pt x="5673" y="1639"/>
                    <a:pt x="5361" y="1120"/>
                    <a:pt x="4868" y="860"/>
                  </a:cubicBezTo>
                  <a:lnTo>
                    <a:pt x="3298" y="29"/>
                  </a:lnTo>
                  <a:cubicBezTo>
                    <a:pt x="3259" y="10"/>
                    <a:pt x="3216" y="0"/>
                    <a:pt x="3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24;p76">
              <a:extLst>
                <a:ext uri="{FF2B5EF4-FFF2-40B4-BE49-F238E27FC236}">
                  <a16:creationId xmlns:a16="http://schemas.microsoft.com/office/drawing/2014/main" id="{9E133E18-511F-F430-4F9D-611D399E8C79}"/>
                </a:ext>
              </a:extLst>
            </p:cNvPr>
            <p:cNvSpPr/>
            <p:nvPr/>
          </p:nvSpPr>
          <p:spPr>
            <a:xfrm>
              <a:off x="6267925" y="3338950"/>
              <a:ext cx="13000" cy="55750"/>
            </a:xfrm>
            <a:custGeom>
              <a:avLst/>
              <a:gdLst/>
              <a:ahLst/>
              <a:cxnLst/>
              <a:rect l="l" t="t" r="r" b="b"/>
              <a:pathLst>
                <a:path w="520" h="2230" extrusionOk="0">
                  <a:moveTo>
                    <a:pt x="258" y="0"/>
                  </a:moveTo>
                  <a:cubicBezTo>
                    <a:pt x="136" y="0"/>
                    <a:pt x="13" y="81"/>
                    <a:pt x="0" y="244"/>
                  </a:cubicBezTo>
                  <a:lnTo>
                    <a:pt x="0" y="1970"/>
                  </a:lnTo>
                  <a:cubicBezTo>
                    <a:pt x="0" y="2113"/>
                    <a:pt x="117" y="2229"/>
                    <a:pt x="260" y="2229"/>
                  </a:cubicBezTo>
                  <a:cubicBezTo>
                    <a:pt x="403" y="2216"/>
                    <a:pt x="519" y="2113"/>
                    <a:pt x="506" y="1970"/>
                  </a:cubicBezTo>
                  <a:lnTo>
                    <a:pt x="506" y="244"/>
                  </a:lnTo>
                  <a:cubicBezTo>
                    <a:pt x="500" y="81"/>
                    <a:pt x="380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" name="Google Shape;1288;p76">
            <a:extLst>
              <a:ext uri="{FF2B5EF4-FFF2-40B4-BE49-F238E27FC236}">
                <a16:creationId xmlns:a16="http://schemas.microsoft.com/office/drawing/2014/main" id="{3A96A674-6D94-3066-A732-7FD563808263}"/>
              </a:ext>
            </a:extLst>
          </p:cNvPr>
          <p:cNvGrpSpPr/>
          <p:nvPr/>
        </p:nvGrpSpPr>
        <p:grpSpPr>
          <a:xfrm>
            <a:off x="4262272" y="2289088"/>
            <a:ext cx="342979" cy="425494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47" name="Google Shape;1289;p76">
              <a:extLst>
                <a:ext uri="{FF2B5EF4-FFF2-40B4-BE49-F238E27FC236}">
                  <a16:creationId xmlns:a16="http://schemas.microsoft.com/office/drawing/2014/main" id="{94185560-B973-0E36-CDCC-0835C4A16988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90;p76">
              <a:extLst>
                <a:ext uri="{FF2B5EF4-FFF2-40B4-BE49-F238E27FC236}">
                  <a16:creationId xmlns:a16="http://schemas.microsoft.com/office/drawing/2014/main" id="{3D76DEC0-8659-C757-73E6-25EFD6890D93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326;p76">
            <a:extLst>
              <a:ext uri="{FF2B5EF4-FFF2-40B4-BE49-F238E27FC236}">
                <a16:creationId xmlns:a16="http://schemas.microsoft.com/office/drawing/2014/main" id="{DD574C3F-2F0C-E6BE-CD59-F797EC36F519}"/>
              </a:ext>
            </a:extLst>
          </p:cNvPr>
          <p:cNvGrpSpPr/>
          <p:nvPr/>
        </p:nvGrpSpPr>
        <p:grpSpPr>
          <a:xfrm>
            <a:off x="1526461" y="2310451"/>
            <a:ext cx="334277" cy="425373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6" name="Google Shape;1327;p76">
              <a:extLst>
                <a:ext uri="{FF2B5EF4-FFF2-40B4-BE49-F238E27FC236}">
                  <a16:creationId xmlns:a16="http://schemas.microsoft.com/office/drawing/2014/main" id="{81FB1393-7F20-6DE4-004F-1C4FC78C5DD0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328;p76">
              <a:extLst>
                <a:ext uri="{FF2B5EF4-FFF2-40B4-BE49-F238E27FC236}">
                  <a16:creationId xmlns:a16="http://schemas.microsoft.com/office/drawing/2014/main" id="{BECCE070-2833-5549-2158-152C38BE34CA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329;p76">
              <a:extLst>
                <a:ext uri="{FF2B5EF4-FFF2-40B4-BE49-F238E27FC236}">
                  <a16:creationId xmlns:a16="http://schemas.microsoft.com/office/drawing/2014/main" id="{42AD20D2-1D9B-6956-6B90-FCC941B320B2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330;p76">
              <a:extLst>
                <a:ext uri="{FF2B5EF4-FFF2-40B4-BE49-F238E27FC236}">
                  <a16:creationId xmlns:a16="http://schemas.microsoft.com/office/drawing/2014/main" id="{ABB986DF-D593-A266-1B63-86D73140F077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CDB77766-86E9-B294-AE07-490AD4574AE5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7A045E0C-5AAA-EEF7-1AD3-C33B2874121C}"/>
              </a:ext>
            </a:extLst>
          </p:cNvPr>
          <p:cNvSpPr txBox="1"/>
          <p:nvPr/>
        </p:nvSpPr>
        <p:spPr>
          <a:xfrm>
            <a:off x="6001826" y="2898354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9EB9A82-27CE-13B8-A545-8519F1A1264A}"/>
              </a:ext>
            </a:extLst>
          </p:cNvPr>
          <p:cNvSpPr txBox="1"/>
          <p:nvPr/>
        </p:nvSpPr>
        <p:spPr>
          <a:xfrm>
            <a:off x="5932217" y="5222290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E1EE49ED-3859-F009-0926-40C9BDEFCC4D}"/>
              </a:ext>
            </a:extLst>
          </p:cNvPr>
          <p:cNvSpPr txBox="1"/>
          <p:nvPr/>
        </p:nvSpPr>
        <p:spPr>
          <a:xfrm>
            <a:off x="3240439" y="2898354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45CB5DA4-DD47-9F17-C368-744575C57E77}"/>
              </a:ext>
            </a:extLst>
          </p:cNvPr>
          <p:cNvSpPr txBox="1"/>
          <p:nvPr/>
        </p:nvSpPr>
        <p:spPr>
          <a:xfrm>
            <a:off x="3170830" y="5222290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D367732-B014-3FD6-6A8E-EE4108C04D67}"/>
              </a:ext>
            </a:extLst>
          </p:cNvPr>
          <p:cNvSpPr txBox="1"/>
          <p:nvPr/>
        </p:nvSpPr>
        <p:spPr>
          <a:xfrm>
            <a:off x="522957" y="2898354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2569AB5-4915-BFAE-A95C-FB4D8DDE582C}"/>
              </a:ext>
            </a:extLst>
          </p:cNvPr>
          <p:cNvSpPr txBox="1"/>
          <p:nvPr/>
        </p:nvSpPr>
        <p:spPr>
          <a:xfrm>
            <a:off x="453348" y="5222290"/>
            <a:ext cx="2410259" cy="11580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sz="140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>
              <a:lnSpc>
                <a:spcPct val="200000"/>
              </a:lnSpc>
            </a:pPr>
            <a:r>
              <a:rPr lang="fa-IR" sz="11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100" dirty="0"/>
          </a:p>
        </p:txBody>
      </p:sp>
      <p:sp>
        <p:nvSpPr>
          <p:cNvPr id="107" name="Google Shape;1315;p76">
            <a:extLst>
              <a:ext uri="{FF2B5EF4-FFF2-40B4-BE49-F238E27FC236}">
                <a16:creationId xmlns:a16="http://schemas.microsoft.com/office/drawing/2014/main" id="{FF7B29AC-E0C9-6B78-1F86-AC6B67AB9443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315;p76">
            <a:extLst>
              <a:ext uri="{FF2B5EF4-FFF2-40B4-BE49-F238E27FC236}">
                <a16:creationId xmlns:a16="http://schemas.microsoft.com/office/drawing/2014/main" id="{F546DBF9-A26D-47CF-92D2-162AA3BE452B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A521210-7DBC-EB46-427B-F711697869D8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CB7A0505-9EAA-FCC2-EA86-63405EFC07AA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23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56439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101" grpId="0"/>
      <p:bldP spid="102" grpId="0"/>
      <p:bldP spid="103" grpId="0"/>
      <p:bldP spid="104" grpId="0"/>
      <p:bldP spid="105" grpId="0"/>
      <p:bldP spid="10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E60417C-E6AE-98A5-86B7-1FC6A11D11F4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7C11D6A-7ABE-A129-2287-C19998333F52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53D830-ABCD-B354-A684-3FAAAEB54711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FD9FF-CAFB-CD02-2AE8-3BD75E586062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4BE4FD-D3B6-E80D-5FB9-ECFC933A237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7E90E92-E4A4-18DF-0446-5876D47A0180}"/>
              </a:ext>
            </a:extLst>
          </p:cNvPr>
          <p:cNvGrpSpPr/>
          <p:nvPr/>
        </p:nvGrpSpPr>
        <p:grpSpPr>
          <a:xfrm>
            <a:off x="4629098" y="1620463"/>
            <a:ext cx="3932639" cy="4298929"/>
            <a:chOff x="554335" y="1947819"/>
            <a:chExt cx="3168886" cy="3464039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D1834CC7-B8EF-791B-4E0F-1E12287351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335" y="1947819"/>
              <a:ext cx="3168886" cy="1731895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F5A11A9-D07D-2BF4-915C-FE0CBE642CC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554335" y="3679963"/>
              <a:ext cx="3168886" cy="1731895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17A224B-A845-0C82-3ED1-907604B6E50B}"/>
              </a:ext>
            </a:extLst>
          </p:cNvPr>
          <p:cNvGrpSpPr/>
          <p:nvPr/>
        </p:nvGrpSpPr>
        <p:grpSpPr>
          <a:xfrm>
            <a:off x="606706" y="1620463"/>
            <a:ext cx="3932639" cy="4298929"/>
            <a:chOff x="554335" y="1947819"/>
            <a:chExt cx="3168886" cy="3464039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369AA7CC-2AE8-A499-8204-8A6A43CCD2C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335" y="1947819"/>
              <a:ext cx="3168886" cy="1731895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3DF2F0-8E7E-F990-1421-9123BF63DD1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554335" y="3679963"/>
              <a:ext cx="3168886" cy="1731895"/>
            </a:xfrm>
            <a:prstGeom prst="rect">
              <a:avLst/>
            </a:prstGeom>
          </p:spPr>
        </p:pic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6113C93A-A376-091E-FF72-E2B6E42D0344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0" t="968" r="1145" b="1245"/>
          <a:stretch/>
        </p:blipFill>
        <p:spPr>
          <a:xfrm>
            <a:off x="4821101" y="1895160"/>
            <a:ext cx="3286800" cy="3720189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9BFA898-D7D6-4711-7BA1-34A04E5E6446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3" t="893" r="2778" b="1597"/>
          <a:stretch/>
        </p:blipFill>
        <p:spPr>
          <a:xfrm>
            <a:off x="772841" y="1828291"/>
            <a:ext cx="3286673" cy="3774151"/>
          </a:xfrm>
          <a:prstGeom prst="rect">
            <a:avLst/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1BD8A17E-4486-FE92-9CF4-8F1972F3D384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Google Shape;1315;p76">
            <a:extLst>
              <a:ext uri="{FF2B5EF4-FFF2-40B4-BE49-F238E27FC236}">
                <a16:creationId xmlns:a16="http://schemas.microsoft.com/office/drawing/2014/main" id="{7BF88148-79D3-180D-CAC8-245784372DCC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315;p76">
            <a:extLst>
              <a:ext uri="{FF2B5EF4-FFF2-40B4-BE49-F238E27FC236}">
                <a16:creationId xmlns:a16="http://schemas.microsoft.com/office/drawing/2014/main" id="{77D15910-76AE-9085-7D24-B131E4BDD7CE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EB2287E-F960-96AF-A871-CA1750D9F002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E9F04AF-A2C5-E2F6-4075-C16614809019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24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97322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CAB1B65-63C8-E792-3C3C-16AAE8E14375}"/>
              </a:ext>
            </a:extLst>
          </p:cNvPr>
          <p:cNvGrpSpPr/>
          <p:nvPr/>
        </p:nvGrpSpPr>
        <p:grpSpPr>
          <a:xfrm>
            <a:off x="785605" y="1763886"/>
            <a:ext cx="10620789" cy="3802639"/>
            <a:chOff x="469998" y="1681317"/>
            <a:chExt cx="11373177" cy="407202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4CB8E2-E48E-61B7-E559-C145E9DB9913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2" name="Picture 1">
                <a:extLst>
                  <a:ext uri="{FF2B5EF4-FFF2-40B4-BE49-F238E27FC236}">
                    <a16:creationId xmlns:a16="http://schemas.microsoft.com/office/drawing/2014/main" id="{F88EBC8D-F445-981F-63DB-11A8A281AD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90190D89-EE4D-790B-C30D-D881E983EA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5A5F044-CCCE-14AC-3307-AEC2D12C25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7" name="Google Shape;1288;p76">
            <a:extLst>
              <a:ext uri="{FF2B5EF4-FFF2-40B4-BE49-F238E27FC236}">
                <a16:creationId xmlns:a16="http://schemas.microsoft.com/office/drawing/2014/main" id="{61178B8E-B17A-E3B4-56BE-BB4BEC9ACB80}"/>
              </a:ext>
            </a:extLst>
          </p:cNvPr>
          <p:cNvGrpSpPr/>
          <p:nvPr/>
        </p:nvGrpSpPr>
        <p:grpSpPr>
          <a:xfrm>
            <a:off x="8872392" y="2748359"/>
            <a:ext cx="1097294" cy="1361281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" name="Google Shape;1289;p76">
              <a:extLst>
                <a:ext uri="{FF2B5EF4-FFF2-40B4-BE49-F238E27FC236}">
                  <a16:creationId xmlns:a16="http://schemas.microsoft.com/office/drawing/2014/main" id="{CACA3EF2-21C2-40B6-F8B5-2263B37EA277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90;p76">
              <a:extLst>
                <a:ext uri="{FF2B5EF4-FFF2-40B4-BE49-F238E27FC236}">
                  <a16:creationId xmlns:a16="http://schemas.microsoft.com/office/drawing/2014/main" id="{4D1BF698-E880-7C06-1EBA-75CF6245233D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DFFC8B1A-67FB-4F2C-7167-74E8C980606F}"/>
              </a:ext>
            </a:extLst>
          </p:cNvPr>
          <p:cNvSpPr txBox="1"/>
          <p:nvPr/>
        </p:nvSpPr>
        <p:spPr>
          <a:xfrm>
            <a:off x="1924334" y="3057931"/>
            <a:ext cx="5747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8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B7A98F2-500B-EE35-73BE-60829742DCC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043"/>
          <a:stretch/>
        </p:blipFill>
        <p:spPr>
          <a:xfrm>
            <a:off x="414923" y="0"/>
            <a:ext cx="4797158" cy="158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11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A2965AB-DCC4-0F68-6B2D-57DFA4BADB2B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BF91DF-485E-ACD7-7393-D2A4CC4BF308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F196E2-AA70-6DC1-FD62-28B4F42D1AB3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EBC1E3-FAC8-FE70-06C2-6C7EA78E1213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B2C53B-29BE-C092-46E0-B84B0F866CD0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98DD331-4235-0638-AE0D-04FA5371FDE8}"/>
              </a:ext>
            </a:extLst>
          </p:cNvPr>
          <p:cNvSpPr txBox="1"/>
          <p:nvPr/>
        </p:nvSpPr>
        <p:spPr>
          <a:xfrm>
            <a:off x="549427" y="1731340"/>
            <a:ext cx="7991465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89D9586-5FDD-D141-E6B8-13C68816B807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Google Shape;1315;p76">
            <a:extLst>
              <a:ext uri="{FF2B5EF4-FFF2-40B4-BE49-F238E27FC236}">
                <a16:creationId xmlns:a16="http://schemas.microsoft.com/office/drawing/2014/main" id="{EBA9D7D5-F24A-6E8A-C714-D18E432054F7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35AD83FF-47AF-AE92-D787-4F6C4F005576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C138BEB-91A6-D437-38F8-380FBB786E49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3C0FC94-B991-8F6A-87C3-2F791CA2BDCA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26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159487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A2965AB-DCC4-0F68-6B2D-57DFA4BADB2B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BF91DF-485E-ACD7-7393-D2A4CC4BF308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F196E2-AA70-6DC1-FD62-28B4F42D1AB3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EBC1E3-FAC8-FE70-06C2-6C7EA78E1213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B2C53B-29BE-C092-46E0-B84B0F866CD0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3B8BF84-36CC-B858-3912-8D23855D8EF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73" y="1503148"/>
            <a:ext cx="5054318" cy="514621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8ECD83F-284B-F54D-F0CC-980B03B8DC3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043" y="2100080"/>
            <a:ext cx="3905717" cy="397587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FD89C7A-3808-21B9-25D4-9A4DEC1483B2}"/>
              </a:ext>
            </a:extLst>
          </p:cNvPr>
          <p:cNvSpPr txBox="1"/>
          <p:nvPr/>
        </p:nvSpPr>
        <p:spPr>
          <a:xfrm>
            <a:off x="5278969" y="1456473"/>
            <a:ext cx="3224437" cy="50206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r>
              <a:rPr lang="fa-IR" sz="1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 را ارد نمایید</a:t>
            </a:r>
            <a:endParaRPr lang="en-US" sz="1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05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05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  <a:p>
            <a:pPr algn="ctr" rtl="1">
              <a:lnSpc>
                <a:spcPct val="300000"/>
              </a:lnSpc>
            </a:pP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" name="Google Shape;1315;p76">
            <a:extLst>
              <a:ext uri="{FF2B5EF4-FFF2-40B4-BE49-F238E27FC236}">
                <a16:creationId xmlns:a16="http://schemas.microsoft.com/office/drawing/2014/main" id="{08911BF7-C066-BDDA-0DE0-030D45680E93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315;p76">
            <a:extLst>
              <a:ext uri="{FF2B5EF4-FFF2-40B4-BE49-F238E27FC236}">
                <a16:creationId xmlns:a16="http://schemas.microsoft.com/office/drawing/2014/main" id="{4F47254E-A631-84BB-5167-1CD9E7312BB5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692634F-21F4-3DF6-3B38-E6EE954C3E6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5313AA9-D5FC-0E77-2327-C707818FC5A0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27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65663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A2965AB-DCC4-0F68-6B2D-57DFA4BADB2B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BF91DF-485E-ACD7-7393-D2A4CC4BF308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F196E2-AA70-6DC1-FD62-28B4F42D1AB3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EBC1E3-FAC8-FE70-06C2-6C7EA78E1213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B2C53B-29BE-C092-46E0-B84B0F866CD0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Google Shape;1315;p76">
            <a:extLst>
              <a:ext uri="{FF2B5EF4-FFF2-40B4-BE49-F238E27FC236}">
                <a16:creationId xmlns:a16="http://schemas.microsoft.com/office/drawing/2014/main" id="{43F0373F-17B9-0403-6CE6-09A0027F0ED5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315;p76">
            <a:extLst>
              <a:ext uri="{FF2B5EF4-FFF2-40B4-BE49-F238E27FC236}">
                <a16:creationId xmlns:a16="http://schemas.microsoft.com/office/drawing/2014/main" id="{57DA7259-0B9F-DA5D-F2BC-515ED6A3F879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6C36EA4-92D3-1AB3-DA52-D23CBFCB7645}"/>
              </a:ext>
            </a:extLst>
          </p:cNvPr>
          <p:cNvGrpSpPr/>
          <p:nvPr/>
        </p:nvGrpSpPr>
        <p:grpSpPr>
          <a:xfrm rot="5400000">
            <a:off x="1443694" y="825603"/>
            <a:ext cx="2681230" cy="3932459"/>
            <a:chOff x="6315692" y="1651077"/>
            <a:chExt cx="1784030" cy="261657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220C3C6-E81C-E78C-D515-E5AD5E897548}"/>
                </a:ext>
              </a:extLst>
            </p:cNvPr>
            <p:cNvGrpSpPr/>
            <p:nvPr/>
          </p:nvGrpSpPr>
          <p:grpSpPr>
            <a:xfrm>
              <a:off x="6316560" y="1651077"/>
              <a:ext cx="1783162" cy="2616570"/>
              <a:chOff x="554335" y="1740066"/>
              <a:chExt cx="3168886" cy="4649950"/>
            </a:xfrm>
          </p:grpSpPr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1670D956-0C69-8A0F-B26F-D4FC213775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5CB28D6A-4FF4-71BB-9472-59CA24E22F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5" y="4658122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E193E4F-0CA4-70B1-7020-91C460CA895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C425E16-9FC3-1767-356A-3F27E65764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B372F56-A7BC-D98E-1745-D78255CD8E2D}"/>
              </a:ext>
            </a:extLst>
          </p:cNvPr>
          <p:cNvGrpSpPr/>
          <p:nvPr/>
        </p:nvGrpSpPr>
        <p:grpSpPr>
          <a:xfrm rot="5400000">
            <a:off x="4843068" y="2625933"/>
            <a:ext cx="2681230" cy="3932459"/>
            <a:chOff x="6315692" y="1651077"/>
            <a:chExt cx="1784030" cy="2616571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D214EA91-773A-D605-FFFA-DF2490A1EF33}"/>
                </a:ext>
              </a:extLst>
            </p:cNvPr>
            <p:cNvGrpSpPr/>
            <p:nvPr/>
          </p:nvGrpSpPr>
          <p:grpSpPr>
            <a:xfrm>
              <a:off x="6316559" y="1651077"/>
              <a:ext cx="1783163" cy="2616571"/>
              <a:chOff x="554333" y="1740066"/>
              <a:chExt cx="3168888" cy="4649952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0AC954D3-6AF6-7573-D769-E9A7696D11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4335" y="1740066"/>
                <a:ext cx="3168886" cy="1731896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73B2D46A-BDED-11DF-5F0C-C57C303D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V="1">
                <a:off x="554333" y="4658124"/>
                <a:ext cx="3168886" cy="1731894"/>
              </a:xfrm>
              <a:prstGeom prst="rect">
                <a:avLst/>
              </a:prstGeom>
            </p:spPr>
          </p:pic>
        </p:grp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21DD941C-EA2A-E34F-A0CA-6A08F54FF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5692" y="2954429"/>
              <a:ext cx="1783162" cy="339862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4AA15B13-DFB6-05BB-77B1-806DF6B8CB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flipV="1">
              <a:off x="6316348" y="2618621"/>
              <a:ext cx="1783162" cy="339862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243839E9-E8FE-E784-F0FB-7BD5698007C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3701084" y="3009893"/>
            <a:ext cx="1489049" cy="1516121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29" name="Google Shape;1273;p76">
            <a:extLst>
              <a:ext uri="{FF2B5EF4-FFF2-40B4-BE49-F238E27FC236}">
                <a16:creationId xmlns:a16="http://schemas.microsoft.com/office/drawing/2014/main" id="{C9DF65C0-3AF6-E6B6-F89C-3DE9D89EFC9E}"/>
              </a:ext>
            </a:extLst>
          </p:cNvPr>
          <p:cNvGrpSpPr/>
          <p:nvPr/>
        </p:nvGrpSpPr>
        <p:grpSpPr>
          <a:xfrm>
            <a:off x="4005974" y="3372115"/>
            <a:ext cx="759391" cy="672743"/>
            <a:chOff x="3874125" y="1241250"/>
            <a:chExt cx="488375" cy="432650"/>
          </a:xfrm>
          <a:solidFill>
            <a:srgbClr val="6583A6"/>
          </a:solidFill>
        </p:grpSpPr>
        <p:sp>
          <p:nvSpPr>
            <p:cNvPr id="30" name="Google Shape;1274;p76">
              <a:extLst>
                <a:ext uri="{FF2B5EF4-FFF2-40B4-BE49-F238E27FC236}">
                  <a16:creationId xmlns:a16="http://schemas.microsoft.com/office/drawing/2014/main" id="{62D0ABDB-0485-60E4-E2E2-1D4211A7B426}"/>
                </a:ext>
              </a:extLst>
            </p:cNvPr>
            <p:cNvSpPr/>
            <p:nvPr/>
          </p:nvSpPr>
          <p:spPr>
            <a:xfrm>
              <a:off x="3874125" y="1241250"/>
              <a:ext cx="488375" cy="432650"/>
            </a:xfrm>
            <a:custGeom>
              <a:avLst/>
              <a:gdLst/>
              <a:ahLst/>
              <a:cxnLst/>
              <a:rect l="l" t="t" r="r" b="b"/>
              <a:pathLst>
                <a:path w="19535" h="17306" extrusionOk="0">
                  <a:moveTo>
                    <a:pt x="7767" y="517"/>
                  </a:moveTo>
                  <a:cubicBezTo>
                    <a:pt x="7875" y="517"/>
                    <a:pt x="7948" y="639"/>
                    <a:pt x="7879" y="731"/>
                  </a:cubicBezTo>
                  <a:cubicBezTo>
                    <a:pt x="5439" y="3768"/>
                    <a:pt x="5776" y="8168"/>
                    <a:pt x="8632" y="10803"/>
                  </a:cubicBezTo>
                  <a:cubicBezTo>
                    <a:pt x="10052" y="12108"/>
                    <a:pt x="11851" y="12760"/>
                    <a:pt x="13649" y="12760"/>
                  </a:cubicBezTo>
                  <a:cubicBezTo>
                    <a:pt x="15482" y="12760"/>
                    <a:pt x="17314" y="12082"/>
                    <a:pt x="18743" y="10725"/>
                  </a:cubicBezTo>
                  <a:cubicBezTo>
                    <a:pt x="18767" y="10701"/>
                    <a:pt x="18795" y="10691"/>
                    <a:pt x="18824" y="10691"/>
                  </a:cubicBezTo>
                  <a:cubicBezTo>
                    <a:pt x="18902" y="10691"/>
                    <a:pt x="18979" y="10772"/>
                    <a:pt x="18951" y="10868"/>
                  </a:cubicBezTo>
                  <a:cubicBezTo>
                    <a:pt x="17785" y="14637"/>
                    <a:pt x="14362" y="16817"/>
                    <a:pt x="10852" y="16817"/>
                  </a:cubicBezTo>
                  <a:cubicBezTo>
                    <a:pt x="8851" y="16817"/>
                    <a:pt x="6821" y="16108"/>
                    <a:pt x="5166" y="14580"/>
                  </a:cubicBezTo>
                  <a:cubicBezTo>
                    <a:pt x="597" y="10375"/>
                    <a:pt x="1960" y="2847"/>
                    <a:pt x="7723" y="523"/>
                  </a:cubicBezTo>
                  <a:cubicBezTo>
                    <a:pt x="7738" y="519"/>
                    <a:pt x="7753" y="517"/>
                    <a:pt x="7767" y="517"/>
                  </a:cubicBezTo>
                  <a:close/>
                  <a:moveTo>
                    <a:pt x="7760" y="0"/>
                  </a:moveTo>
                  <a:cubicBezTo>
                    <a:pt x="7682" y="0"/>
                    <a:pt x="7604" y="14"/>
                    <a:pt x="7529" y="43"/>
                  </a:cubicBezTo>
                  <a:cubicBezTo>
                    <a:pt x="1584" y="2444"/>
                    <a:pt x="0" y="10128"/>
                    <a:pt x="4517" y="14684"/>
                  </a:cubicBezTo>
                  <a:cubicBezTo>
                    <a:pt x="6236" y="16417"/>
                    <a:pt x="8563" y="17305"/>
                    <a:pt x="10898" y="17305"/>
                  </a:cubicBezTo>
                  <a:cubicBezTo>
                    <a:pt x="12778" y="17305"/>
                    <a:pt x="14663" y="16729"/>
                    <a:pt x="16238" y="15554"/>
                  </a:cubicBezTo>
                  <a:cubicBezTo>
                    <a:pt x="17757" y="14411"/>
                    <a:pt x="18873" y="12828"/>
                    <a:pt x="19444" y="11011"/>
                  </a:cubicBezTo>
                  <a:cubicBezTo>
                    <a:pt x="19535" y="10738"/>
                    <a:pt x="19418" y="10427"/>
                    <a:pt x="19171" y="10271"/>
                  </a:cubicBezTo>
                  <a:cubicBezTo>
                    <a:pt x="19068" y="10206"/>
                    <a:pt x="18950" y="10175"/>
                    <a:pt x="18831" y="10175"/>
                  </a:cubicBezTo>
                  <a:cubicBezTo>
                    <a:pt x="18666" y="10175"/>
                    <a:pt x="18501" y="10235"/>
                    <a:pt x="18380" y="10349"/>
                  </a:cubicBezTo>
                  <a:cubicBezTo>
                    <a:pt x="17053" y="11610"/>
                    <a:pt x="15345" y="12242"/>
                    <a:pt x="13636" y="12242"/>
                  </a:cubicBezTo>
                  <a:cubicBezTo>
                    <a:pt x="11967" y="12242"/>
                    <a:pt x="10297" y="11639"/>
                    <a:pt x="8982" y="10427"/>
                  </a:cubicBezTo>
                  <a:cubicBezTo>
                    <a:pt x="6321" y="7973"/>
                    <a:pt x="6010" y="3885"/>
                    <a:pt x="8281" y="1055"/>
                  </a:cubicBezTo>
                  <a:cubicBezTo>
                    <a:pt x="8463" y="822"/>
                    <a:pt x="8463" y="497"/>
                    <a:pt x="8294" y="264"/>
                  </a:cubicBezTo>
                  <a:cubicBezTo>
                    <a:pt x="8163" y="95"/>
                    <a:pt x="7964" y="0"/>
                    <a:pt x="7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75;p76">
              <a:extLst>
                <a:ext uri="{FF2B5EF4-FFF2-40B4-BE49-F238E27FC236}">
                  <a16:creationId xmlns:a16="http://schemas.microsoft.com/office/drawing/2014/main" id="{C5738C09-D3E5-37EC-9DDD-057CFC039661}"/>
                </a:ext>
              </a:extLst>
            </p:cNvPr>
            <p:cNvSpPr/>
            <p:nvPr/>
          </p:nvSpPr>
          <p:spPr>
            <a:xfrm>
              <a:off x="4149300" y="1243925"/>
              <a:ext cx="169075" cy="208000"/>
            </a:xfrm>
            <a:custGeom>
              <a:avLst/>
              <a:gdLst/>
              <a:ahLst/>
              <a:cxnLst/>
              <a:rect l="l" t="t" r="r" b="b"/>
              <a:pathLst>
                <a:path w="6763" h="8320" extrusionOk="0">
                  <a:moveTo>
                    <a:pt x="3128" y="2895"/>
                  </a:moveTo>
                  <a:lnTo>
                    <a:pt x="3128" y="4959"/>
                  </a:lnTo>
                  <a:lnTo>
                    <a:pt x="922" y="4479"/>
                  </a:lnTo>
                  <a:cubicBezTo>
                    <a:pt x="948" y="4466"/>
                    <a:pt x="974" y="4453"/>
                    <a:pt x="1000" y="4453"/>
                  </a:cubicBezTo>
                  <a:lnTo>
                    <a:pt x="2038" y="4310"/>
                  </a:lnTo>
                  <a:cubicBezTo>
                    <a:pt x="2298" y="4271"/>
                    <a:pt x="2531" y="4102"/>
                    <a:pt x="2648" y="3856"/>
                  </a:cubicBezTo>
                  <a:lnTo>
                    <a:pt x="3115" y="2921"/>
                  </a:lnTo>
                  <a:cubicBezTo>
                    <a:pt x="3115" y="2908"/>
                    <a:pt x="3115" y="2908"/>
                    <a:pt x="3128" y="2895"/>
                  </a:cubicBezTo>
                  <a:close/>
                  <a:moveTo>
                    <a:pt x="3634" y="2895"/>
                  </a:moveTo>
                  <a:cubicBezTo>
                    <a:pt x="3634" y="2908"/>
                    <a:pt x="3647" y="2908"/>
                    <a:pt x="3647" y="2921"/>
                  </a:cubicBezTo>
                  <a:lnTo>
                    <a:pt x="4115" y="3856"/>
                  </a:lnTo>
                  <a:cubicBezTo>
                    <a:pt x="4232" y="4102"/>
                    <a:pt x="4465" y="4271"/>
                    <a:pt x="4725" y="4310"/>
                  </a:cubicBezTo>
                  <a:cubicBezTo>
                    <a:pt x="5088" y="4336"/>
                    <a:pt x="5452" y="4388"/>
                    <a:pt x="5815" y="4466"/>
                  </a:cubicBezTo>
                  <a:lnTo>
                    <a:pt x="4569" y="4764"/>
                  </a:lnTo>
                  <a:cubicBezTo>
                    <a:pt x="4426" y="4803"/>
                    <a:pt x="4348" y="4933"/>
                    <a:pt x="4374" y="5076"/>
                  </a:cubicBezTo>
                  <a:cubicBezTo>
                    <a:pt x="4410" y="5196"/>
                    <a:pt x="4536" y="5272"/>
                    <a:pt x="4657" y="5272"/>
                  </a:cubicBezTo>
                  <a:cubicBezTo>
                    <a:pt x="4667" y="5272"/>
                    <a:pt x="4676" y="5271"/>
                    <a:pt x="4686" y="5271"/>
                  </a:cubicBezTo>
                  <a:lnTo>
                    <a:pt x="5932" y="4972"/>
                  </a:lnTo>
                  <a:lnTo>
                    <a:pt x="5179" y="5699"/>
                  </a:lnTo>
                  <a:cubicBezTo>
                    <a:pt x="4984" y="5881"/>
                    <a:pt x="4906" y="6153"/>
                    <a:pt x="4945" y="6426"/>
                  </a:cubicBezTo>
                  <a:cubicBezTo>
                    <a:pt x="5010" y="6776"/>
                    <a:pt x="5088" y="7127"/>
                    <a:pt x="5127" y="7477"/>
                  </a:cubicBezTo>
                  <a:lnTo>
                    <a:pt x="3634" y="5206"/>
                  </a:lnTo>
                  <a:lnTo>
                    <a:pt x="3634" y="2895"/>
                  </a:lnTo>
                  <a:close/>
                  <a:moveTo>
                    <a:pt x="857" y="4985"/>
                  </a:moveTo>
                  <a:lnTo>
                    <a:pt x="2960" y="5452"/>
                  </a:lnTo>
                  <a:lnTo>
                    <a:pt x="1636" y="7490"/>
                  </a:lnTo>
                  <a:cubicBezTo>
                    <a:pt x="1675" y="7127"/>
                    <a:pt x="1752" y="6776"/>
                    <a:pt x="1817" y="6426"/>
                  </a:cubicBezTo>
                  <a:cubicBezTo>
                    <a:pt x="1869" y="6166"/>
                    <a:pt x="1778" y="5894"/>
                    <a:pt x="1584" y="5699"/>
                  </a:cubicBezTo>
                  <a:lnTo>
                    <a:pt x="857" y="4985"/>
                  </a:lnTo>
                  <a:close/>
                  <a:moveTo>
                    <a:pt x="3388" y="5751"/>
                  </a:moveTo>
                  <a:lnTo>
                    <a:pt x="4712" y="7776"/>
                  </a:lnTo>
                  <a:cubicBezTo>
                    <a:pt x="4387" y="7646"/>
                    <a:pt x="4076" y="7451"/>
                    <a:pt x="3764" y="7282"/>
                  </a:cubicBezTo>
                  <a:cubicBezTo>
                    <a:pt x="3641" y="7218"/>
                    <a:pt x="3511" y="7185"/>
                    <a:pt x="3381" y="7185"/>
                  </a:cubicBezTo>
                  <a:cubicBezTo>
                    <a:pt x="3252" y="7185"/>
                    <a:pt x="3122" y="7218"/>
                    <a:pt x="2998" y="7282"/>
                  </a:cubicBezTo>
                  <a:cubicBezTo>
                    <a:pt x="2687" y="7451"/>
                    <a:pt x="2375" y="7646"/>
                    <a:pt x="2051" y="7776"/>
                  </a:cubicBezTo>
                  <a:lnTo>
                    <a:pt x="3388" y="5751"/>
                  </a:lnTo>
                  <a:close/>
                  <a:moveTo>
                    <a:pt x="3388" y="1"/>
                  </a:moveTo>
                  <a:cubicBezTo>
                    <a:pt x="3265" y="1"/>
                    <a:pt x="3141" y="79"/>
                    <a:pt x="3128" y="234"/>
                  </a:cubicBezTo>
                  <a:lnTo>
                    <a:pt x="3128" y="2285"/>
                  </a:lnTo>
                  <a:cubicBezTo>
                    <a:pt x="2921" y="2350"/>
                    <a:pt x="2752" y="2493"/>
                    <a:pt x="2661" y="2701"/>
                  </a:cubicBezTo>
                  <a:lnTo>
                    <a:pt x="2194" y="3635"/>
                  </a:lnTo>
                  <a:cubicBezTo>
                    <a:pt x="2155" y="3726"/>
                    <a:pt x="2064" y="3778"/>
                    <a:pt x="1973" y="3791"/>
                  </a:cubicBezTo>
                  <a:lnTo>
                    <a:pt x="935" y="3947"/>
                  </a:lnTo>
                  <a:cubicBezTo>
                    <a:pt x="273" y="4050"/>
                    <a:pt x="0" y="4855"/>
                    <a:pt x="480" y="5335"/>
                  </a:cubicBezTo>
                  <a:lnTo>
                    <a:pt x="467" y="5335"/>
                  </a:lnTo>
                  <a:lnTo>
                    <a:pt x="1220" y="6075"/>
                  </a:lnTo>
                  <a:cubicBezTo>
                    <a:pt x="1298" y="6140"/>
                    <a:pt x="1324" y="6231"/>
                    <a:pt x="1311" y="6335"/>
                  </a:cubicBezTo>
                  <a:lnTo>
                    <a:pt x="1129" y="7373"/>
                  </a:lnTo>
                  <a:cubicBezTo>
                    <a:pt x="1047" y="7891"/>
                    <a:pt x="1467" y="8318"/>
                    <a:pt x="1944" y="8318"/>
                  </a:cubicBezTo>
                  <a:cubicBezTo>
                    <a:pt x="2065" y="8318"/>
                    <a:pt x="2190" y="8290"/>
                    <a:pt x="2311" y="8230"/>
                  </a:cubicBezTo>
                  <a:lnTo>
                    <a:pt x="3245" y="7737"/>
                  </a:lnTo>
                  <a:cubicBezTo>
                    <a:pt x="3284" y="7717"/>
                    <a:pt x="3333" y="7707"/>
                    <a:pt x="3381" y="7707"/>
                  </a:cubicBezTo>
                  <a:cubicBezTo>
                    <a:pt x="3430" y="7707"/>
                    <a:pt x="3479" y="7717"/>
                    <a:pt x="3518" y="7737"/>
                  </a:cubicBezTo>
                  <a:lnTo>
                    <a:pt x="4452" y="8230"/>
                  </a:lnTo>
                  <a:cubicBezTo>
                    <a:pt x="4575" y="8291"/>
                    <a:pt x="4701" y="8319"/>
                    <a:pt x="4823" y="8319"/>
                  </a:cubicBezTo>
                  <a:cubicBezTo>
                    <a:pt x="5298" y="8319"/>
                    <a:pt x="5716" y="7899"/>
                    <a:pt x="5633" y="7373"/>
                  </a:cubicBezTo>
                  <a:lnTo>
                    <a:pt x="5465" y="6335"/>
                  </a:lnTo>
                  <a:cubicBezTo>
                    <a:pt x="5439" y="6231"/>
                    <a:pt x="5478" y="6140"/>
                    <a:pt x="5542" y="6075"/>
                  </a:cubicBezTo>
                  <a:lnTo>
                    <a:pt x="6295" y="5335"/>
                  </a:lnTo>
                  <a:cubicBezTo>
                    <a:pt x="6763" y="4855"/>
                    <a:pt x="6503" y="4050"/>
                    <a:pt x="5841" y="3947"/>
                  </a:cubicBezTo>
                  <a:lnTo>
                    <a:pt x="4816" y="3804"/>
                  </a:lnTo>
                  <a:cubicBezTo>
                    <a:pt x="4712" y="3778"/>
                    <a:pt x="4621" y="3726"/>
                    <a:pt x="4582" y="3635"/>
                  </a:cubicBezTo>
                  <a:lnTo>
                    <a:pt x="4115" y="2701"/>
                  </a:lnTo>
                  <a:cubicBezTo>
                    <a:pt x="4024" y="2506"/>
                    <a:pt x="3855" y="2350"/>
                    <a:pt x="3647" y="2285"/>
                  </a:cubicBezTo>
                  <a:lnTo>
                    <a:pt x="3647" y="234"/>
                  </a:lnTo>
                  <a:cubicBezTo>
                    <a:pt x="3634" y="79"/>
                    <a:pt x="3511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76;p76">
              <a:extLst>
                <a:ext uri="{FF2B5EF4-FFF2-40B4-BE49-F238E27FC236}">
                  <a16:creationId xmlns:a16="http://schemas.microsoft.com/office/drawing/2014/main" id="{1B89C117-15FC-72FE-F583-EA58159181ED}"/>
                </a:ext>
              </a:extLst>
            </p:cNvPr>
            <p:cNvSpPr/>
            <p:nvPr/>
          </p:nvSpPr>
          <p:spPr>
            <a:xfrm>
              <a:off x="4100625" y="1410075"/>
              <a:ext cx="17225" cy="13000"/>
            </a:xfrm>
            <a:custGeom>
              <a:avLst/>
              <a:gdLst/>
              <a:ahLst/>
              <a:cxnLst/>
              <a:rect l="l" t="t" r="r" b="b"/>
              <a:pathLst>
                <a:path w="689" h="520" extrusionOk="0">
                  <a:moveTo>
                    <a:pt x="338" y="0"/>
                  </a:moveTo>
                  <a:cubicBezTo>
                    <a:pt x="117" y="0"/>
                    <a:pt x="0" y="273"/>
                    <a:pt x="156" y="442"/>
                  </a:cubicBezTo>
                  <a:cubicBezTo>
                    <a:pt x="208" y="494"/>
                    <a:pt x="276" y="520"/>
                    <a:pt x="342" y="520"/>
                  </a:cubicBezTo>
                  <a:cubicBezTo>
                    <a:pt x="409" y="520"/>
                    <a:pt x="474" y="494"/>
                    <a:pt x="519" y="442"/>
                  </a:cubicBezTo>
                  <a:cubicBezTo>
                    <a:pt x="688" y="273"/>
                    <a:pt x="571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77;p76">
              <a:extLst>
                <a:ext uri="{FF2B5EF4-FFF2-40B4-BE49-F238E27FC236}">
                  <a16:creationId xmlns:a16="http://schemas.microsoft.com/office/drawing/2014/main" id="{8381BBB0-108E-1007-E2B3-CCFE4B962AB3}"/>
                </a:ext>
              </a:extLst>
            </p:cNvPr>
            <p:cNvSpPr/>
            <p:nvPr/>
          </p:nvSpPr>
          <p:spPr>
            <a:xfrm>
              <a:off x="4132825" y="1439275"/>
              <a:ext cx="15200" cy="12725"/>
            </a:xfrm>
            <a:custGeom>
              <a:avLst/>
              <a:gdLst/>
              <a:ahLst/>
              <a:cxnLst/>
              <a:rect l="l" t="t" r="r" b="b"/>
              <a:pathLst>
                <a:path w="608" h="509" extrusionOk="0">
                  <a:moveTo>
                    <a:pt x="332" y="0"/>
                  </a:moveTo>
                  <a:cubicBezTo>
                    <a:pt x="109" y="0"/>
                    <a:pt x="1" y="277"/>
                    <a:pt x="153" y="429"/>
                  </a:cubicBezTo>
                  <a:cubicBezTo>
                    <a:pt x="208" y="484"/>
                    <a:pt x="276" y="509"/>
                    <a:pt x="342" y="509"/>
                  </a:cubicBezTo>
                  <a:cubicBezTo>
                    <a:pt x="478" y="509"/>
                    <a:pt x="607" y="404"/>
                    <a:pt x="607" y="247"/>
                  </a:cubicBezTo>
                  <a:cubicBezTo>
                    <a:pt x="607" y="104"/>
                    <a:pt x="490" y="1"/>
                    <a:pt x="348" y="1"/>
                  </a:cubicBezTo>
                  <a:cubicBezTo>
                    <a:pt x="342" y="0"/>
                    <a:pt x="337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489FE7B9-084D-AFD3-96AF-40D048B0BDC3}"/>
              </a:ext>
            </a:extLst>
          </p:cNvPr>
          <p:cNvSpPr txBox="1"/>
          <p:nvPr/>
        </p:nvSpPr>
        <p:spPr>
          <a:xfrm>
            <a:off x="4913820" y="3962469"/>
            <a:ext cx="2697339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</a:t>
            </a:r>
            <a:endParaRPr lang="en-US" sz="120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BADAFAD-85C4-2952-5F4D-1CD46E92DE56}"/>
              </a:ext>
            </a:extLst>
          </p:cNvPr>
          <p:cNvSpPr txBox="1"/>
          <p:nvPr/>
        </p:nvSpPr>
        <p:spPr>
          <a:xfrm>
            <a:off x="1442203" y="2108249"/>
            <a:ext cx="2697339" cy="11541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</a:t>
            </a:r>
            <a:endParaRPr lang="en-US" sz="12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4B0122B-9C4D-2DC9-18A9-B713BF3C3087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B68CE6-6C3B-C04B-C12D-6464C6270C37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28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398928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1A2965AB-DCC4-0F68-6B2D-57DFA4BADB2B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BF91DF-485E-ACD7-7393-D2A4CC4BF308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F196E2-AA70-6DC1-FD62-28B4F42D1AB3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EBC1E3-FAC8-FE70-06C2-6C7EA78E1213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B2C53B-29BE-C092-46E0-B84B0F866CD0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7" name="Google Shape;1315;p76">
            <a:extLst>
              <a:ext uri="{FF2B5EF4-FFF2-40B4-BE49-F238E27FC236}">
                <a16:creationId xmlns:a16="http://schemas.microsoft.com/office/drawing/2014/main" id="{3403437C-7193-D48C-2B80-4C208BA9AC48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315;p76">
            <a:extLst>
              <a:ext uri="{FF2B5EF4-FFF2-40B4-BE49-F238E27FC236}">
                <a16:creationId xmlns:a16="http://schemas.microsoft.com/office/drawing/2014/main" id="{5319D28F-4CE8-5FF0-E44E-47AD3E953173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766AC20-A6CB-153B-1AE8-D22712716AAB}"/>
              </a:ext>
            </a:extLst>
          </p:cNvPr>
          <p:cNvGrpSpPr/>
          <p:nvPr/>
        </p:nvGrpSpPr>
        <p:grpSpPr>
          <a:xfrm>
            <a:off x="593814" y="2182690"/>
            <a:ext cx="7864377" cy="3896281"/>
            <a:chOff x="898580" y="1339159"/>
            <a:chExt cx="7221642" cy="357784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2D56858-E1B6-C063-9510-916BF5B133A4}"/>
                </a:ext>
              </a:extLst>
            </p:cNvPr>
            <p:cNvGrpSpPr/>
            <p:nvPr/>
          </p:nvGrpSpPr>
          <p:grpSpPr>
            <a:xfrm>
              <a:off x="898580" y="1339159"/>
              <a:ext cx="2439449" cy="3577848"/>
              <a:chOff x="6315692" y="1651077"/>
              <a:chExt cx="1784030" cy="2616570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7745B959-D9B9-6C18-9518-22A1F9EFD1EF}"/>
                  </a:ext>
                </a:extLst>
              </p:cNvPr>
              <p:cNvGrpSpPr/>
              <p:nvPr/>
            </p:nvGrpSpPr>
            <p:grpSpPr>
              <a:xfrm>
                <a:off x="6316560" y="1651077"/>
                <a:ext cx="1783162" cy="2616570"/>
                <a:chOff x="554335" y="1740066"/>
                <a:chExt cx="3168886" cy="4649950"/>
              </a:xfrm>
            </p:grpSpPr>
            <p:pic>
              <p:nvPicPr>
                <p:cNvPr id="14" name="Picture 13">
                  <a:extLst>
                    <a:ext uri="{FF2B5EF4-FFF2-40B4-BE49-F238E27FC236}">
                      <a16:creationId xmlns:a16="http://schemas.microsoft.com/office/drawing/2014/main" id="{8B561B24-3396-23A9-95FC-CF8B40C100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4335" y="1740066"/>
                  <a:ext cx="3168886" cy="1731896"/>
                </a:xfrm>
                <a:prstGeom prst="rect">
                  <a:avLst/>
                </a:prstGeom>
              </p:spPr>
            </p:pic>
            <p:pic>
              <p:nvPicPr>
                <p:cNvPr id="16" name="Picture 15">
                  <a:extLst>
                    <a:ext uri="{FF2B5EF4-FFF2-40B4-BE49-F238E27FC236}">
                      <a16:creationId xmlns:a16="http://schemas.microsoft.com/office/drawing/2014/main" id="{27C1F00D-4232-E3F1-6E4E-AB4D82D89F7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V="1">
                  <a:off x="554335" y="4658122"/>
                  <a:ext cx="3168886" cy="1731894"/>
                </a:xfrm>
                <a:prstGeom prst="rect">
                  <a:avLst/>
                </a:prstGeom>
              </p:spPr>
            </p:pic>
          </p:grpSp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ECCACF26-44B1-813A-2BAD-27E95D1A352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5692" y="2954429"/>
                <a:ext cx="1783162" cy="339862"/>
              </a:xfrm>
              <a:prstGeom prst="rect">
                <a:avLst/>
              </a:prstGeom>
            </p:spPr>
          </p:pic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105F959B-D735-EA8D-1720-381F46A2190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6348" y="2618621"/>
                <a:ext cx="1783162" cy="339862"/>
              </a:xfrm>
              <a:prstGeom prst="rect">
                <a:avLst/>
              </a:prstGeom>
            </p:spPr>
          </p:pic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9B28289-4D05-3221-A5F8-A78F6353F110}"/>
                </a:ext>
              </a:extLst>
            </p:cNvPr>
            <p:cNvGrpSpPr/>
            <p:nvPr/>
          </p:nvGrpSpPr>
          <p:grpSpPr>
            <a:xfrm>
              <a:off x="3289677" y="1339159"/>
              <a:ext cx="2439449" cy="3577848"/>
              <a:chOff x="6315692" y="1651077"/>
              <a:chExt cx="1784030" cy="2616570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CCECBDAA-DBC8-3235-4013-AC0AE530314F}"/>
                  </a:ext>
                </a:extLst>
              </p:cNvPr>
              <p:cNvGrpSpPr/>
              <p:nvPr/>
            </p:nvGrpSpPr>
            <p:grpSpPr>
              <a:xfrm>
                <a:off x="6316560" y="1651077"/>
                <a:ext cx="1783162" cy="2616570"/>
                <a:chOff x="554335" y="1740066"/>
                <a:chExt cx="3168886" cy="4649950"/>
              </a:xfrm>
            </p:grpSpPr>
            <p:pic>
              <p:nvPicPr>
                <p:cNvPr id="21" name="Picture 20">
                  <a:extLst>
                    <a:ext uri="{FF2B5EF4-FFF2-40B4-BE49-F238E27FC236}">
                      <a16:creationId xmlns:a16="http://schemas.microsoft.com/office/drawing/2014/main" id="{CF4D73FA-2666-AF26-F680-55CFDAFAFFF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4335" y="1740066"/>
                  <a:ext cx="3168886" cy="1731896"/>
                </a:xfrm>
                <a:prstGeom prst="rect">
                  <a:avLst/>
                </a:prstGeom>
              </p:spPr>
            </p:pic>
            <p:pic>
              <p:nvPicPr>
                <p:cNvPr id="22" name="Picture 21">
                  <a:extLst>
                    <a:ext uri="{FF2B5EF4-FFF2-40B4-BE49-F238E27FC236}">
                      <a16:creationId xmlns:a16="http://schemas.microsoft.com/office/drawing/2014/main" id="{403EB22E-5B4E-AC09-EE9F-3EA764DBED2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V="1">
                  <a:off x="554335" y="4658122"/>
                  <a:ext cx="3168886" cy="1731894"/>
                </a:xfrm>
                <a:prstGeom prst="rect">
                  <a:avLst/>
                </a:prstGeom>
              </p:spPr>
            </p:pic>
          </p:grpSp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896D7EC5-AD44-62D8-AFC5-8807A3FB157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5692" y="2954429"/>
                <a:ext cx="1783162" cy="339862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7E8FB66A-D092-648A-2BBC-DAA7FB651E4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6348" y="2618621"/>
                <a:ext cx="1783162" cy="339862"/>
              </a:xfrm>
              <a:prstGeom prst="rect">
                <a:avLst/>
              </a:prstGeom>
            </p:spPr>
          </p:pic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15C6C62-2A47-2C19-49E7-2FABBBD4B331}"/>
                </a:ext>
              </a:extLst>
            </p:cNvPr>
            <p:cNvGrpSpPr/>
            <p:nvPr/>
          </p:nvGrpSpPr>
          <p:grpSpPr>
            <a:xfrm>
              <a:off x="5680773" y="1339159"/>
              <a:ext cx="2439449" cy="3577848"/>
              <a:chOff x="6315692" y="1651077"/>
              <a:chExt cx="1784030" cy="2616570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6AD6FFD5-317B-4F6C-E33D-6294D4747177}"/>
                  </a:ext>
                </a:extLst>
              </p:cNvPr>
              <p:cNvGrpSpPr/>
              <p:nvPr/>
            </p:nvGrpSpPr>
            <p:grpSpPr>
              <a:xfrm>
                <a:off x="6316560" y="1651077"/>
                <a:ext cx="1783162" cy="2616570"/>
                <a:chOff x="554335" y="1740066"/>
                <a:chExt cx="3168886" cy="4649950"/>
              </a:xfrm>
            </p:grpSpPr>
            <p:pic>
              <p:nvPicPr>
                <p:cNvPr id="28" name="Picture 27">
                  <a:extLst>
                    <a:ext uri="{FF2B5EF4-FFF2-40B4-BE49-F238E27FC236}">
                      <a16:creationId xmlns:a16="http://schemas.microsoft.com/office/drawing/2014/main" id="{3F618B2C-BF41-C8A3-5752-BFA8DE8A3BD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4335" y="1740066"/>
                  <a:ext cx="3168886" cy="1731896"/>
                </a:xfrm>
                <a:prstGeom prst="rect">
                  <a:avLst/>
                </a:prstGeom>
              </p:spPr>
            </p:pic>
            <p:pic>
              <p:nvPicPr>
                <p:cNvPr id="29" name="Picture 28">
                  <a:extLst>
                    <a:ext uri="{FF2B5EF4-FFF2-40B4-BE49-F238E27FC236}">
                      <a16:creationId xmlns:a16="http://schemas.microsoft.com/office/drawing/2014/main" id="{8FF42EB7-540D-0AC8-18CD-0BE9BA30AF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flipV="1">
                  <a:off x="554335" y="4658122"/>
                  <a:ext cx="3168886" cy="1731894"/>
                </a:xfrm>
                <a:prstGeom prst="rect">
                  <a:avLst/>
                </a:prstGeom>
              </p:spPr>
            </p:pic>
          </p:grpSp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58FEB5CA-0391-4961-FA6F-F0F2640B7EB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5692" y="2954429"/>
                <a:ext cx="1783162" cy="339862"/>
              </a:xfrm>
              <a:prstGeom prst="rect">
                <a:avLst/>
              </a:prstGeom>
            </p:spPr>
          </p:pic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DDB2D38E-7D2D-7B6E-AC84-67BC16BA438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flipV="1">
                <a:off x="6316348" y="2618621"/>
                <a:ext cx="1783162" cy="339862"/>
              </a:xfrm>
              <a:prstGeom prst="rect">
                <a:avLst/>
              </a:prstGeom>
            </p:spPr>
          </p:pic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1412A7D5-CA95-C602-07BF-06187261B0B3}"/>
              </a:ext>
            </a:extLst>
          </p:cNvPr>
          <p:cNvSpPr txBox="1"/>
          <p:nvPr/>
        </p:nvSpPr>
        <p:spPr>
          <a:xfrm>
            <a:off x="388322" y="1176975"/>
            <a:ext cx="84587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9263F00-5629-AE82-C0C9-6DDDB58CE949}"/>
              </a:ext>
            </a:extLst>
          </p:cNvPr>
          <p:cNvSpPr txBox="1"/>
          <p:nvPr/>
        </p:nvSpPr>
        <p:spPr>
          <a:xfrm>
            <a:off x="6018281" y="3014002"/>
            <a:ext cx="2127507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2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40BACBB-EA61-B785-B8EB-13E5CD305AF6}"/>
              </a:ext>
            </a:extLst>
          </p:cNvPr>
          <p:cNvSpPr txBox="1"/>
          <p:nvPr/>
        </p:nvSpPr>
        <p:spPr>
          <a:xfrm>
            <a:off x="3415339" y="3014002"/>
            <a:ext cx="2127507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20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2D6EDBE-8690-3488-69A5-2268E92ACC52}"/>
              </a:ext>
            </a:extLst>
          </p:cNvPr>
          <p:cNvSpPr txBox="1"/>
          <p:nvPr/>
        </p:nvSpPr>
        <p:spPr>
          <a:xfrm>
            <a:off x="812398" y="3014002"/>
            <a:ext cx="2127507" cy="22621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2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200" dirty="0"/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F7D8E43C-1ECB-82B2-3A10-2BC18818297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826606" y="3875695"/>
            <a:ext cx="580117" cy="590665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B05100E3-60B8-BD72-79F4-98782D404DB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458495" y="3875695"/>
            <a:ext cx="580117" cy="590665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50AC6B94-0F23-7613-D8CF-529E03FB507B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5466E1B-796A-50F5-DB03-6DE59DAC4459}"/>
              </a:ext>
            </a:extLst>
          </p:cNvPr>
          <p:cNvSpPr txBox="1"/>
          <p:nvPr/>
        </p:nvSpPr>
        <p:spPr>
          <a:xfrm>
            <a:off x="10513901" y="4115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29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828013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  <p:bldP spid="3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79FE25FD-E103-440E-9FF2-20F2BF4E1A46}"/>
              </a:ext>
            </a:extLst>
          </p:cNvPr>
          <p:cNvGrpSpPr/>
          <p:nvPr/>
        </p:nvGrpSpPr>
        <p:grpSpPr>
          <a:xfrm>
            <a:off x="7082474" y="2102070"/>
            <a:ext cx="4121675" cy="1475714"/>
            <a:chOff x="469998" y="1681317"/>
            <a:chExt cx="11373177" cy="4072022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296B969-6E97-7822-5BE5-6226ECCD5504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83" name="Picture 82">
                <a:extLst>
                  <a:ext uri="{FF2B5EF4-FFF2-40B4-BE49-F238E27FC236}">
                    <a16:creationId xmlns:a16="http://schemas.microsoft.com/office/drawing/2014/main" id="{9DDFB64C-FD5D-5DCF-CAD7-9C61265B739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84" name="Picture 83">
                <a:extLst>
                  <a:ext uri="{FF2B5EF4-FFF2-40B4-BE49-F238E27FC236}">
                    <a16:creationId xmlns:a16="http://schemas.microsoft.com/office/drawing/2014/main" id="{0ACF78DF-CF81-5D0C-A688-E3B7EA4040C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B7773E08-920F-884C-67A3-3932281EEE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3D1DCA7-2594-61D2-EAEA-870BA46A3A0F}"/>
              </a:ext>
            </a:extLst>
          </p:cNvPr>
          <p:cNvGrpSpPr/>
          <p:nvPr/>
        </p:nvGrpSpPr>
        <p:grpSpPr>
          <a:xfrm>
            <a:off x="5963528" y="3473686"/>
            <a:ext cx="4121675" cy="1475714"/>
            <a:chOff x="469998" y="1681317"/>
            <a:chExt cx="11373177" cy="4072022"/>
          </a:xfrm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B62B683-13FB-660A-5589-7F97F6A86C95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88" name="Picture 87">
                <a:extLst>
                  <a:ext uri="{FF2B5EF4-FFF2-40B4-BE49-F238E27FC236}">
                    <a16:creationId xmlns:a16="http://schemas.microsoft.com/office/drawing/2014/main" id="{E527A023-2FFA-22E0-9B2B-58E25D164B3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89" name="Picture 88">
                <a:extLst>
                  <a:ext uri="{FF2B5EF4-FFF2-40B4-BE49-F238E27FC236}">
                    <a16:creationId xmlns:a16="http://schemas.microsoft.com/office/drawing/2014/main" id="{990801E2-D586-6D11-B708-6F39076CBE1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79EAC6AA-9FEB-C5F5-BF18-B208757D1E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A1B2AFB6-850E-01EA-49A1-58BF668E6F00}"/>
              </a:ext>
            </a:extLst>
          </p:cNvPr>
          <p:cNvGrpSpPr/>
          <p:nvPr/>
        </p:nvGrpSpPr>
        <p:grpSpPr>
          <a:xfrm>
            <a:off x="3995012" y="4845301"/>
            <a:ext cx="4121675" cy="1475714"/>
            <a:chOff x="469998" y="1681317"/>
            <a:chExt cx="11373177" cy="4072022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41856B8C-5C51-4F2C-2586-793DB6B4A060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93" name="Picture 92">
                <a:extLst>
                  <a:ext uri="{FF2B5EF4-FFF2-40B4-BE49-F238E27FC236}">
                    <a16:creationId xmlns:a16="http://schemas.microsoft.com/office/drawing/2014/main" id="{62776214-0F5E-9A57-51EE-67D7B470C6C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94" name="Picture 93">
                <a:extLst>
                  <a:ext uri="{FF2B5EF4-FFF2-40B4-BE49-F238E27FC236}">
                    <a16:creationId xmlns:a16="http://schemas.microsoft.com/office/drawing/2014/main" id="{DB191987-0A71-ED5C-8D6D-843D8EF0B2B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id="{84A9B3EA-7DD9-F31D-9159-FFEB024AB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6733AA2B-94A5-2B3C-58DE-E04D7DFC1625}"/>
              </a:ext>
            </a:extLst>
          </p:cNvPr>
          <p:cNvGrpSpPr/>
          <p:nvPr/>
        </p:nvGrpSpPr>
        <p:grpSpPr>
          <a:xfrm flipH="1">
            <a:off x="2208125" y="2456367"/>
            <a:ext cx="4121675" cy="1475714"/>
            <a:chOff x="469998" y="1681317"/>
            <a:chExt cx="11373177" cy="4072022"/>
          </a:xfrm>
        </p:grpSpPr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A7126687-D7E6-1A62-635F-C42425C4F674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98" name="Picture 97">
                <a:extLst>
                  <a:ext uri="{FF2B5EF4-FFF2-40B4-BE49-F238E27FC236}">
                    <a16:creationId xmlns:a16="http://schemas.microsoft.com/office/drawing/2014/main" id="{BC6ED6D5-E4A4-A107-93B1-ECD81AF3DC1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99" name="Picture 98">
                <a:extLst>
                  <a:ext uri="{FF2B5EF4-FFF2-40B4-BE49-F238E27FC236}">
                    <a16:creationId xmlns:a16="http://schemas.microsoft.com/office/drawing/2014/main" id="{A9863ADC-C96B-7D52-3915-A87D447BB50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97" name="Picture 96">
              <a:extLst>
                <a:ext uri="{FF2B5EF4-FFF2-40B4-BE49-F238E27FC236}">
                  <a16:creationId xmlns:a16="http://schemas.microsoft.com/office/drawing/2014/main" id="{3FEE164F-9345-18E0-ACEA-F569F2AC55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7976B21-E9C0-26EC-9D63-321ACD3D6797}"/>
              </a:ext>
            </a:extLst>
          </p:cNvPr>
          <p:cNvGrpSpPr/>
          <p:nvPr/>
        </p:nvGrpSpPr>
        <p:grpSpPr>
          <a:xfrm flipH="1">
            <a:off x="987850" y="3799109"/>
            <a:ext cx="4121675" cy="1475714"/>
            <a:chOff x="469998" y="1681317"/>
            <a:chExt cx="11373177" cy="4072022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F601737-C767-E739-6217-8C26EE4D8708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103" name="Picture 102">
                <a:extLst>
                  <a:ext uri="{FF2B5EF4-FFF2-40B4-BE49-F238E27FC236}">
                    <a16:creationId xmlns:a16="http://schemas.microsoft.com/office/drawing/2014/main" id="{CFE09B92-8C4D-B08A-8EC9-37368CD69B8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104" name="Picture 103">
                <a:extLst>
                  <a:ext uri="{FF2B5EF4-FFF2-40B4-BE49-F238E27FC236}">
                    <a16:creationId xmlns:a16="http://schemas.microsoft.com/office/drawing/2014/main" id="{C102BF4D-4CA6-6A3D-FD5D-61892622FF9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87908ACB-6A95-E698-DD95-574ED5A4B9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pic>
        <p:nvPicPr>
          <p:cNvPr id="106" name="Picture 105">
            <a:extLst>
              <a:ext uri="{FF2B5EF4-FFF2-40B4-BE49-F238E27FC236}">
                <a16:creationId xmlns:a16="http://schemas.microsoft.com/office/drawing/2014/main" id="{82475A8A-1121-9ACC-07B6-A0CF8E68C8A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2885" y="6767"/>
            <a:ext cx="7982318" cy="1555084"/>
          </a:xfrm>
          <a:prstGeom prst="rect">
            <a:avLst/>
          </a:prstGeom>
        </p:spPr>
      </p:pic>
      <p:sp>
        <p:nvSpPr>
          <p:cNvPr id="107" name="TextBox 106">
            <a:extLst>
              <a:ext uri="{FF2B5EF4-FFF2-40B4-BE49-F238E27FC236}">
                <a16:creationId xmlns:a16="http://schemas.microsoft.com/office/drawing/2014/main" id="{78851F33-0973-5928-4A30-4B7A2A524221}"/>
              </a:ext>
            </a:extLst>
          </p:cNvPr>
          <p:cNvSpPr txBox="1"/>
          <p:nvPr/>
        </p:nvSpPr>
        <p:spPr>
          <a:xfrm>
            <a:off x="3433971" y="770659"/>
            <a:ext cx="53201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6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فهرست </a:t>
            </a:r>
            <a:r>
              <a:rPr lang="fa-IR" sz="36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مطالب قرآنی</a:t>
            </a:r>
            <a:endParaRPr lang="en-US" sz="36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09" name="Section Zoom 108">
                <a:extLst>
                  <a:ext uri="{FF2B5EF4-FFF2-40B4-BE49-F238E27FC236}">
                    <a16:creationId xmlns:a16="http://schemas.microsoft.com/office/drawing/2014/main" id="{B24EE6BC-4C2B-18D6-8C04-AC446A8D21A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647173540"/>
                  </p:ext>
                </p:extLst>
              </p:nvPr>
            </p:nvGraphicFramePr>
            <p:xfrm>
              <a:off x="10245638" y="2469577"/>
              <a:ext cx="467660" cy="607059"/>
            </p:xfrm>
            <a:graphic>
              <a:graphicData uri="http://schemas.microsoft.com/office/powerpoint/2016/sectionzoom">
                <psez:sectionZm>
                  <psez:sectionZmObj sectionId="{71AA567E-DC06-47AA-949B-34DEB560813C}">
                    <psez:zmPr id="{48EFAE54-C506-413E-A0EC-344A604E5536}" imageType="cover" transitionDur="1000">
                      <p166:blipFill xmlns:p166="http://schemas.microsoft.com/office/powerpoint/2016/6/main"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67660" cy="607059"/>
                        </a:xfrm>
                        <a:prstGeom prst="rect">
                          <a:avLst/>
                        </a:prstGeom>
                        <a:ln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09" name="Section Zoom 108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B24EE6BC-4C2B-18D6-8C04-AC446A8D21A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245638" y="2469577"/>
                <a:ext cx="467660" cy="607059"/>
              </a:xfrm>
              <a:prstGeom prst="rect">
                <a:avLst/>
              </a:prstGeom>
              <a:ln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11" name="Section Zoom 110">
                <a:extLst>
                  <a:ext uri="{FF2B5EF4-FFF2-40B4-BE49-F238E27FC236}">
                    <a16:creationId xmlns:a16="http://schemas.microsoft.com/office/drawing/2014/main" id="{8535C3A0-780C-BDE5-285A-1D1068A53DD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03769661"/>
                  </p:ext>
                </p:extLst>
              </p:nvPr>
            </p:nvGraphicFramePr>
            <p:xfrm>
              <a:off x="2635864" y="2773106"/>
              <a:ext cx="620550" cy="607059"/>
            </p:xfrm>
            <a:graphic>
              <a:graphicData uri="http://schemas.microsoft.com/office/powerpoint/2016/sectionzoom">
                <psez:sectionZm>
                  <psez:sectionZmObj sectionId="{5337F221-5DE0-4BBA-BF86-C5176D7E8B6D}">
                    <psez:zmPr id="{95A8595C-E450-4D22-AB4A-4A2F8E14968E}" imageType="cover" transitionDur="1000">
                      <p166:blipFill xmlns:p166="http://schemas.microsoft.com/office/powerpoint/2016/6/main"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620550" cy="607059"/>
                        </a:xfrm>
                        <a:prstGeom prst="rect">
                          <a:avLst/>
                        </a:prstGeom>
                        <a:ln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11" name="Section Zoom 110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8535C3A0-780C-BDE5-285A-1D1068A53DD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35864" y="2773106"/>
                <a:ext cx="620550" cy="607059"/>
              </a:xfrm>
              <a:prstGeom prst="rect">
                <a:avLst/>
              </a:prstGeom>
              <a:ln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13" name="Section Zoom 112">
                <a:extLst>
                  <a:ext uri="{FF2B5EF4-FFF2-40B4-BE49-F238E27FC236}">
                    <a16:creationId xmlns:a16="http://schemas.microsoft.com/office/drawing/2014/main" id="{2607DC33-133F-CC1D-A7C3-78D5DA706A6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95020230"/>
                  </p:ext>
                </p:extLst>
              </p:nvPr>
            </p:nvGraphicFramePr>
            <p:xfrm>
              <a:off x="9076932" y="3858780"/>
              <a:ext cx="567180" cy="607059"/>
            </p:xfrm>
            <a:graphic>
              <a:graphicData uri="http://schemas.microsoft.com/office/powerpoint/2016/sectionzoom">
                <psez:sectionZm>
                  <psez:sectionZmObj sectionId="{019E5CE4-03C4-4E2B-B080-A26C074ABE9A}">
                    <psez:zmPr id="{BD3C8AFF-B4B9-45C4-8D66-4889DAC09A96}" imageType="cover" transitionDur="1000">
                      <p166:blipFill xmlns:p166="http://schemas.microsoft.com/office/powerpoint/2016/6/main"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567180" cy="607059"/>
                        </a:xfrm>
                        <a:prstGeom prst="rect">
                          <a:avLst/>
                        </a:prstGeom>
                        <a:ln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13" name="Section Zoom 112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2607DC33-133F-CC1D-A7C3-78D5DA706A6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76932" y="3858780"/>
                <a:ext cx="567180" cy="607059"/>
              </a:xfrm>
              <a:prstGeom prst="rect">
                <a:avLst/>
              </a:prstGeom>
              <a:ln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15" name="Section Zoom 114">
                <a:extLst>
                  <a:ext uri="{FF2B5EF4-FFF2-40B4-BE49-F238E27FC236}">
                    <a16:creationId xmlns:a16="http://schemas.microsoft.com/office/drawing/2014/main" id="{6323D498-9958-3C57-3722-7EC8622635A3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4047634"/>
                  </p:ext>
                </p:extLst>
              </p:nvPr>
            </p:nvGraphicFramePr>
            <p:xfrm>
              <a:off x="1390465" y="4116840"/>
              <a:ext cx="644130" cy="607059"/>
            </p:xfrm>
            <a:graphic>
              <a:graphicData uri="http://schemas.microsoft.com/office/powerpoint/2016/sectionzoom">
                <psez:sectionZm>
                  <psez:sectionZmObj sectionId="{19AB1BB8-9667-45D3-A31F-39440B044E34}">
                    <psez:zmPr id="{C1D9EAC2-5721-4297-AA7B-496EA828904C}" imageType="cover" transitionDur="1000">
                      <p166:blipFill xmlns:p166="http://schemas.microsoft.com/office/powerpoint/2016/6/main"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644130" cy="607059"/>
                        </a:xfrm>
                        <a:prstGeom prst="rect">
                          <a:avLst/>
                        </a:prstGeom>
                        <a:ln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15" name="Section Zoom 114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6323D498-9958-3C57-3722-7EC8622635A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90465" y="4116840"/>
                <a:ext cx="644130" cy="607059"/>
              </a:xfrm>
              <a:prstGeom prst="rect">
                <a:avLst/>
              </a:prstGeom>
              <a:ln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17" name="Section Zoom 116">
                <a:extLst>
                  <a:ext uri="{FF2B5EF4-FFF2-40B4-BE49-F238E27FC236}">
                    <a16:creationId xmlns:a16="http://schemas.microsoft.com/office/drawing/2014/main" id="{1495A575-4663-330F-20D9-6487D1B02F02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708069212"/>
                  </p:ext>
                </p:extLst>
              </p:nvPr>
            </p:nvGraphicFramePr>
            <p:xfrm>
              <a:off x="7105920" y="5219719"/>
              <a:ext cx="495468" cy="607059"/>
            </p:xfrm>
            <a:graphic>
              <a:graphicData uri="http://schemas.microsoft.com/office/powerpoint/2016/sectionzoom">
                <psez:sectionZm>
                  <psez:sectionZmObj sectionId="{C5D2B52E-1DBB-4D3D-A92C-2707BEF39C3F}">
                    <psez:zmPr id="{93793635-4481-435D-BB2B-41C061BBAD90}" imageType="cover" transitionDur="1000">
                      <p166:blipFill xmlns:p166="http://schemas.microsoft.com/office/powerpoint/2016/6/main"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95468" cy="607059"/>
                        </a:xfrm>
                        <a:prstGeom prst="rect">
                          <a:avLst/>
                        </a:prstGeom>
                        <a:ln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17" name="Section Zoom 116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1495A575-4663-330F-20D9-6487D1B02F0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105920" y="5219719"/>
                <a:ext cx="495468" cy="607059"/>
              </a:xfrm>
              <a:prstGeom prst="rect">
                <a:avLst/>
              </a:prstGeom>
              <a:ln>
                <a:noFill/>
              </a:ln>
            </p:spPr>
          </p:pic>
        </mc:Fallback>
      </mc:AlternateContent>
      <p:sp>
        <p:nvSpPr>
          <p:cNvPr id="118" name="TextBox 117">
            <a:extLst>
              <a:ext uri="{FF2B5EF4-FFF2-40B4-BE49-F238E27FC236}">
                <a16:creationId xmlns:a16="http://schemas.microsoft.com/office/drawing/2014/main" id="{683E34DA-F43C-2527-2120-283CBC013DC7}"/>
              </a:ext>
            </a:extLst>
          </p:cNvPr>
          <p:cNvSpPr txBox="1"/>
          <p:nvPr/>
        </p:nvSpPr>
        <p:spPr>
          <a:xfrm>
            <a:off x="7515726" y="2530084"/>
            <a:ext cx="246814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24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AF86F068-36AB-7CFA-81DA-CBF35C23F123}"/>
              </a:ext>
            </a:extLst>
          </p:cNvPr>
          <p:cNvSpPr txBox="1"/>
          <p:nvPr/>
        </p:nvSpPr>
        <p:spPr>
          <a:xfrm>
            <a:off x="3634338" y="2868448"/>
            <a:ext cx="232919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24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5EF2F6B-FBFC-B1FE-B84D-5A60DB351063}"/>
              </a:ext>
            </a:extLst>
          </p:cNvPr>
          <p:cNvSpPr txBox="1"/>
          <p:nvPr/>
        </p:nvSpPr>
        <p:spPr>
          <a:xfrm>
            <a:off x="6420610" y="3886007"/>
            <a:ext cx="232919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24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91A1ACAF-9B05-7805-3C4E-F5F6BB8356E7}"/>
              </a:ext>
            </a:extLst>
          </p:cNvPr>
          <p:cNvSpPr txBox="1"/>
          <p:nvPr/>
        </p:nvSpPr>
        <p:spPr>
          <a:xfrm>
            <a:off x="2460416" y="4208201"/>
            <a:ext cx="228283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24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8DA15ED8-4CE5-BCCA-2048-A8B25EAC29A3}"/>
              </a:ext>
            </a:extLst>
          </p:cNvPr>
          <p:cNvSpPr txBox="1"/>
          <p:nvPr/>
        </p:nvSpPr>
        <p:spPr>
          <a:xfrm>
            <a:off x="4436712" y="5274823"/>
            <a:ext cx="228283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24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29C67FB-189E-A1BA-4EAA-D5332887D29B}"/>
              </a:ext>
            </a:extLst>
          </p:cNvPr>
          <p:cNvGrpSpPr/>
          <p:nvPr/>
        </p:nvGrpSpPr>
        <p:grpSpPr>
          <a:xfrm rot="18376666">
            <a:off x="10466673" y="5472572"/>
            <a:ext cx="2842099" cy="1560414"/>
            <a:chOff x="1494503" y="1828276"/>
            <a:chExt cx="9202993" cy="5052772"/>
          </a:xfrm>
        </p:grpSpPr>
        <p:sp>
          <p:nvSpPr>
            <p:cNvPr id="124" name="Rectangle: Rounded Corners 123">
              <a:extLst>
                <a:ext uri="{FF2B5EF4-FFF2-40B4-BE49-F238E27FC236}">
                  <a16:creationId xmlns:a16="http://schemas.microsoft.com/office/drawing/2014/main" id="{5EB5C3E4-CFEE-3E5E-D4CB-E9362A47287B}"/>
                </a:ext>
              </a:extLst>
            </p:cNvPr>
            <p:cNvSpPr/>
            <p:nvPr/>
          </p:nvSpPr>
          <p:spPr>
            <a:xfrm>
              <a:off x="1998482" y="3817856"/>
              <a:ext cx="7541444" cy="3063192"/>
            </a:xfrm>
            <a:prstGeom prst="roundRect">
              <a:avLst>
                <a:gd name="adj" fmla="val 5725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: Rounded Corners 124">
              <a:extLst>
                <a:ext uri="{FF2B5EF4-FFF2-40B4-BE49-F238E27FC236}">
                  <a16:creationId xmlns:a16="http://schemas.microsoft.com/office/drawing/2014/main" id="{91D987BB-5E8E-4785-F232-6F420AE446FD}"/>
                </a:ext>
              </a:extLst>
            </p:cNvPr>
            <p:cNvSpPr/>
            <p:nvPr/>
          </p:nvSpPr>
          <p:spPr>
            <a:xfrm rot="19844728">
              <a:off x="2964298" y="28961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id="{46BED51F-B10D-87A9-E14E-7E6ED9AE5A2A}"/>
                </a:ext>
              </a:extLst>
            </p:cNvPr>
            <p:cNvSpPr/>
            <p:nvPr/>
          </p:nvSpPr>
          <p:spPr>
            <a:xfrm rot="1912560">
              <a:off x="4822523" y="29650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7" name="Picture 126">
              <a:extLst>
                <a:ext uri="{FF2B5EF4-FFF2-40B4-BE49-F238E27FC236}">
                  <a16:creationId xmlns:a16="http://schemas.microsoft.com/office/drawing/2014/main" id="{B561C4D0-B5A5-F616-1ABA-7641608456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94503" y="1828276"/>
              <a:ext cx="9202993" cy="5029724"/>
            </a:xfrm>
            <a:prstGeom prst="rect">
              <a:avLst/>
            </a:prstGeom>
          </p:spPr>
        </p:pic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3028BF77-1AD6-5949-FD66-FF27DD10E0A0}"/>
              </a:ext>
            </a:extLst>
          </p:cNvPr>
          <p:cNvGrpSpPr/>
          <p:nvPr/>
        </p:nvGrpSpPr>
        <p:grpSpPr>
          <a:xfrm rot="3223334" flipH="1">
            <a:off x="-1029393" y="5472572"/>
            <a:ext cx="2842099" cy="1560414"/>
            <a:chOff x="1494503" y="1828276"/>
            <a:chExt cx="9202993" cy="5052772"/>
          </a:xfrm>
        </p:grpSpPr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49DFC769-70E2-7707-0FC4-AFD9666A7ABC}"/>
                </a:ext>
              </a:extLst>
            </p:cNvPr>
            <p:cNvSpPr/>
            <p:nvPr/>
          </p:nvSpPr>
          <p:spPr>
            <a:xfrm>
              <a:off x="1998482" y="3817856"/>
              <a:ext cx="7541444" cy="3063192"/>
            </a:xfrm>
            <a:prstGeom prst="roundRect">
              <a:avLst>
                <a:gd name="adj" fmla="val 5725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: Rounded Corners 139">
              <a:extLst>
                <a:ext uri="{FF2B5EF4-FFF2-40B4-BE49-F238E27FC236}">
                  <a16:creationId xmlns:a16="http://schemas.microsoft.com/office/drawing/2014/main" id="{9F253640-FDEC-F8B0-02B1-ACC40E185C16}"/>
                </a:ext>
              </a:extLst>
            </p:cNvPr>
            <p:cNvSpPr/>
            <p:nvPr/>
          </p:nvSpPr>
          <p:spPr>
            <a:xfrm rot="19844728">
              <a:off x="2964298" y="28961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: Rounded Corners 140">
              <a:extLst>
                <a:ext uri="{FF2B5EF4-FFF2-40B4-BE49-F238E27FC236}">
                  <a16:creationId xmlns:a16="http://schemas.microsoft.com/office/drawing/2014/main" id="{47F2D45A-385C-89A5-5AF6-7199D961AE59}"/>
                </a:ext>
              </a:extLst>
            </p:cNvPr>
            <p:cNvSpPr/>
            <p:nvPr/>
          </p:nvSpPr>
          <p:spPr>
            <a:xfrm rot="1912560">
              <a:off x="4822523" y="2965055"/>
              <a:ext cx="4169979" cy="3118993"/>
            </a:xfrm>
            <a:prstGeom prst="roundRect">
              <a:avLst/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58E18388-051A-2319-B85C-56F9F70FD3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94503" y="1828276"/>
              <a:ext cx="9202993" cy="502972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34883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7D824A69-7537-0E5E-6486-3E4E68F8B970}"/>
              </a:ext>
            </a:extLst>
          </p:cNvPr>
          <p:cNvGrpSpPr/>
          <p:nvPr/>
        </p:nvGrpSpPr>
        <p:grpSpPr>
          <a:xfrm>
            <a:off x="1011478" y="2070173"/>
            <a:ext cx="10169043" cy="2717653"/>
            <a:chOff x="1011478" y="2070173"/>
            <a:chExt cx="10169043" cy="2717653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AB498756-E4FC-E17B-CF80-EABAD5540078}"/>
                </a:ext>
              </a:extLst>
            </p:cNvPr>
            <p:cNvSpPr/>
            <p:nvPr/>
          </p:nvSpPr>
          <p:spPr>
            <a:xfrm>
              <a:off x="1215342" y="2257063"/>
              <a:ext cx="9688010" cy="2233914"/>
            </a:xfrm>
            <a:prstGeom prst="roundRect">
              <a:avLst>
                <a:gd name="adj" fmla="val 50000"/>
              </a:avLst>
            </a:prstGeom>
            <a:solidFill>
              <a:srgbClr val="EFEFE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EEB78E7-6487-83E5-FE1D-6D7B651A40F1}"/>
                </a:ext>
              </a:extLst>
            </p:cNvPr>
            <p:cNvGrpSpPr/>
            <p:nvPr/>
          </p:nvGrpSpPr>
          <p:grpSpPr>
            <a:xfrm>
              <a:off x="1011478" y="2070173"/>
              <a:ext cx="10169043" cy="2717653"/>
              <a:chOff x="3158849" y="3712161"/>
              <a:chExt cx="3443989" cy="920398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FC1E46F2-E192-2660-8E9A-BFE45007F0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>
                <a:off x="5891127" y="3920847"/>
                <a:ext cx="920396" cy="503026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EEBFE950-8588-B363-0E0E-031F9AAEE5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00000" flipV="1">
                <a:off x="2950163" y="3920847"/>
                <a:ext cx="920397" cy="503026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E775416C-CA80-53BD-9A75-16CFF9A1665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28842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4DD4CEB1-239F-6191-2762-6E2AE34E212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463290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91ABB1EA-0932-77ED-ADEC-B7EA2F45088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634175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6056B038-C7BF-1F42-3793-E1AEEC8A9E9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80904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AE911A95-812D-16E4-BC3F-CEFF19C5778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39854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A02E70CF-9899-B23E-B95C-D0AC41778E6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16030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8423F37B-3FB9-AC5F-7B49-1055D651B3D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33464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C927DD6F-A139-FA7C-0E63-CFAB8CD37F8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509563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D7D5D2E2-FADD-96F6-32F8-2E4271A0372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68633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B81D3269-BB2F-0004-0D30-1ECD2C7EB3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4860824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86014EC7-E74D-5132-F8B5-6BDB29D6294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035692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A018EF7F-1597-AC00-2AA6-5CAE5051045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211939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7678CC90-A086-291D-4353-6B5C9910D4C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386856" y="4084649"/>
                <a:ext cx="920397" cy="175423"/>
              </a:xfrm>
              <a:prstGeom prst="rect">
                <a:avLst/>
              </a:prstGeom>
            </p:spPr>
          </p:pic>
          <p:pic>
            <p:nvPicPr>
              <p:cNvPr id="36" name="Picture 35">
                <a:extLst>
                  <a:ext uri="{FF2B5EF4-FFF2-40B4-BE49-F238E27FC236}">
                    <a16:creationId xmlns:a16="http://schemas.microsoft.com/office/drawing/2014/main" id="{366A16B1-4ABF-C2FC-1722-9D0FD19EF84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5126"/>
              <a:stretch/>
            </p:blipFill>
            <p:spPr>
              <a:xfrm rot="5400000" flipV="1">
                <a:off x="5560214" y="4084649"/>
                <a:ext cx="920397" cy="175423"/>
              </a:xfrm>
              <a:prstGeom prst="rect">
                <a:avLst/>
              </a:prstGeom>
            </p:spPr>
          </p:pic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52B6BB9-FBF4-F390-6E9C-C89B01F39AAE}"/>
              </a:ext>
            </a:extLst>
          </p:cNvPr>
          <p:cNvSpPr txBox="1"/>
          <p:nvPr/>
        </p:nvSpPr>
        <p:spPr>
          <a:xfrm>
            <a:off x="1895592" y="2912355"/>
            <a:ext cx="84587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54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</a:t>
            </a:r>
            <a:r>
              <a:rPr lang="fa-IR" sz="54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از توجه شما عزیزان</a:t>
            </a:r>
            <a:endParaRPr lang="en-US" sz="54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53427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094;p76">
            <a:extLst>
              <a:ext uri="{FF2B5EF4-FFF2-40B4-BE49-F238E27FC236}">
                <a16:creationId xmlns:a16="http://schemas.microsoft.com/office/drawing/2014/main" id="{F0BCB9CB-7640-7A16-BF71-7ED57EFFA3B3}"/>
              </a:ext>
            </a:extLst>
          </p:cNvPr>
          <p:cNvGrpSpPr/>
          <p:nvPr/>
        </p:nvGrpSpPr>
        <p:grpSpPr>
          <a:xfrm>
            <a:off x="917324" y="1638257"/>
            <a:ext cx="515707" cy="644844"/>
            <a:chOff x="1064325" y="1240375"/>
            <a:chExt cx="351125" cy="439050"/>
          </a:xfrm>
          <a:solidFill>
            <a:srgbClr val="6583A6"/>
          </a:solidFill>
        </p:grpSpPr>
        <p:sp>
          <p:nvSpPr>
            <p:cNvPr id="3" name="Google Shape;1095;p76">
              <a:extLst>
                <a:ext uri="{FF2B5EF4-FFF2-40B4-BE49-F238E27FC236}">
                  <a16:creationId xmlns:a16="http://schemas.microsoft.com/office/drawing/2014/main" id="{B7A80B91-62CA-04AF-6FC2-F7AF2B32E3E0}"/>
                </a:ext>
              </a:extLst>
            </p:cNvPr>
            <p:cNvSpPr/>
            <p:nvPr/>
          </p:nvSpPr>
          <p:spPr>
            <a:xfrm>
              <a:off x="1064325" y="1240375"/>
              <a:ext cx="351125" cy="439050"/>
            </a:xfrm>
            <a:custGeom>
              <a:avLst/>
              <a:gdLst/>
              <a:ahLst/>
              <a:cxnLst/>
              <a:rect l="l" t="t" r="r" b="b"/>
              <a:pathLst>
                <a:path w="14045" h="17562" extrusionOk="0">
                  <a:moveTo>
                    <a:pt x="6400" y="479"/>
                  </a:moveTo>
                  <a:cubicBezTo>
                    <a:pt x="7092" y="479"/>
                    <a:pt x="7792" y="519"/>
                    <a:pt x="8476" y="519"/>
                  </a:cubicBezTo>
                  <a:lnTo>
                    <a:pt x="8671" y="519"/>
                  </a:lnTo>
                  <a:cubicBezTo>
                    <a:pt x="8723" y="1259"/>
                    <a:pt x="8152" y="1895"/>
                    <a:pt x="7412" y="1908"/>
                  </a:cubicBezTo>
                  <a:lnTo>
                    <a:pt x="6633" y="1908"/>
                  </a:lnTo>
                  <a:cubicBezTo>
                    <a:pt x="5893" y="1895"/>
                    <a:pt x="5322" y="1259"/>
                    <a:pt x="5374" y="519"/>
                  </a:cubicBezTo>
                  <a:cubicBezTo>
                    <a:pt x="5711" y="489"/>
                    <a:pt x="6055" y="479"/>
                    <a:pt x="6400" y="479"/>
                  </a:cubicBezTo>
                  <a:close/>
                  <a:moveTo>
                    <a:pt x="2934" y="1415"/>
                  </a:moveTo>
                  <a:lnTo>
                    <a:pt x="2596" y="8541"/>
                  </a:lnTo>
                  <a:lnTo>
                    <a:pt x="662" y="8541"/>
                  </a:lnTo>
                  <a:lnTo>
                    <a:pt x="1117" y="3543"/>
                  </a:lnTo>
                  <a:cubicBezTo>
                    <a:pt x="1220" y="2440"/>
                    <a:pt x="1986" y="1830"/>
                    <a:pt x="2934" y="1415"/>
                  </a:cubicBezTo>
                  <a:close/>
                  <a:moveTo>
                    <a:pt x="13434" y="9047"/>
                  </a:moveTo>
                  <a:lnTo>
                    <a:pt x="13499" y="9826"/>
                  </a:lnTo>
                  <a:cubicBezTo>
                    <a:pt x="13499" y="9852"/>
                    <a:pt x="13486" y="9891"/>
                    <a:pt x="13460" y="9917"/>
                  </a:cubicBezTo>
                  <a:lnTo>
                    <a:pt x="13473" y="9917"/>
                  </a:lnTo>
                  <a:cubicBezTo>
                    <a:pt x="13447" y="9942"/>
                    <a:pt x="13408" y="9955"/>
                    <a:pt x="13382" y="9955"/>
                  </a:cubicBezTo>
                  <a:lnTo>
                    <a:pt x="11513" y="9955"/>
                  </a:lnTo>
                  <a:lnTo>
                    <a:pt x="11474" y="9047"/>
                  </a:lnTo>
                  <a:close/>
                  <a:moveTo>
                    <a:pt x="2583" y="9060"/>
                  </a:moveTo>
                  <a:lnTo>
                    <a:pt x="2531" y="9968"/>
                  </a:lnTo>
                  <a:lnTo>
                    <a:pt x="688" y="9968"/>
                  </a:lnTo>
                  <a:cubicBezTo>
                    <a:pt x="610" y="9955"/>
                    <a:pt x="545" y="9891"/>
                    <a:pt x="558" y="9826"/>
                  </a:cubicBezTo>
                  <a:lnTo>
                    <a:pt x="623" y="9060"/>
                  </a:lnTo>
                  <a:close/>
                  <a:moveTo>
                    <a:pt x="4845" y="635"/>
                  </a:moveTo>
                  <a:cubicBezTo>
                    <a:pt x="4851" y="635"/>
                    <a:pt x="4855" y="640"/>
                    <a:pt x="4855" y="649"/>
                  </a:cubicBezTo>
                  <a:cubicBezTo>
                    <a:pt x="4855" y="1635"/>
                    <a:pt x="5646" y="2440"/>
                    <a:pt x="6633" y="2440"/>
                  </a:cubicBezTo>
                  <a:lnTo>
                    <a:pt x="7308" y="2440"/>
                  </a:lnTo>
                  <a:lnTo>
                    <a:pt x="7308" y="5426"/>
                  </a:lnTo>
                  <a:cubicBezTo>
                    <a:pt x="7308" y="5451"/>
                    <a:pt x="7282" y="5464"/>
                    <a:pt x="7269" y="5464"/>
                  </a:cubicBezTo>
                  <a:lnTo>
                    <a:pt x="6776" y="5464"/>
                  </a:lnTo>
                  <a:cubicBezTo>
                    <a:pt x="6750" y="5464"/>
                    <a:pt x="6737" y="5451"/>
                    <a:pt x="6737" y="5426"/>
                  </a:cubicBezTo>
                  <a:lnTo>
                    <a:pt x="6737" y="3388"/>
                  </a:lnTo>
                  <a:cubicBezTo>
                    <a:pt x="6750" y="3206"/>
                    <a:pt x="6613" y="3115"/>
                    <a:pt x="6479" y="3115"/>
                  </a:cubicBezTo>
                  <a:cubicBezTo>
                    <a:pt x="6344" y="3115"/>
                    <a:pt x="6211" y="3206"/>
                    <a:pt x="6231" y="3388"/>
                  </a:cubicBezTo>
                  <a:lnTo>
                    <a:pt x="6231" y="5426"/>
                  </a:lnTo>
                  <a:cubicBezTo>
                    <a:pt x="6231" y="5724"/>
                    <a:pt x="6464" y="5971"/>
                    <a:pt x="6763" y="5971"/>
                  </a:cubicBezTo>
                  <a:lnTo>
                    <a:pt x="6763" y="7372"/>
                  </a:lnTo>
                  <a:cubicBezTo>
                    <a:pt x="6750" y="7554"/>
                    <a:pt x="6886" y="7645"/>
                    <a:pt x="7022" y="7645"/>
                  </a:cubicBezTo>
                  <a:cubicBezTo>
                    <a:pt x="7159" y="7645"/>
                    <a:pt x="7295" y="7554"/>
                    <a:pt x="7282" y="7372"/>
                  </a:cubicBezTo>
                  <a:lnTo>
                    <a:pt x="7282" y="5984"/>
                  </a:lnTo>
                  <a:cubicBezTo>
                    <a:pt x="7567" y="5971"/>
                    <a:pt x="7814" y="5724"/>
                    <a:pt x="7814" y="5426"/>
                  </a:cubicBezTo>
                  <a:lnTo>
                    <a:pt x="7814" y="2375"/>
                  </a:lnTo>
                  <a:cubicBezTo>
                    <a:pt x="8619" y="2194"/>
                    <a:pt x="9203" y="1480"/>
                    <a:pt x="9203" y="649"/>
                  </a:cubicBezTo>
                  <a:cubicBezTo>
                    <a:pt x="9657" y="805"/>
                    <a:pt x="10137" y="1012"/>
                    <a:pt x="10592" y="1207"/>
                  </a:cubicBezTo>
                  <a:lnTo>
                    <a:pt x="11202" y="14239"/>
                  </a:lnTo>
                  <a:lnTo>
                    <a:pt x="9722" y="15160"/>
                  </a:lnTo>
                  <a:cubicBezTo>
                    <a:pt x="9333" y="15394"/>
                    <a:pt x="8904" y="15511"/>
                    <a:pt x="8450" y="15511"/>
                  </a:cubicBezTo>
                  <a:lnTo>
                    <a:pt x="5595" y="15511"/>
                  </a:lnTo>
                  <a:cubicBezTo>
                    <a:pt x="5153" y="15511"/>
                    <a:pt x="4712" y="15394"/>
                    <a:pt x="4336" y="15160"/>
                  </a:cubicBezTo>
                  <a:lnTo>
                    <a:pt x="2856" y="14239"/>
                  </a:lnTo>
                  <a:lnTo>
                    <a:pt x="3453" y="1194"/>
                  </a:lnTo>
                  <a:lnTo>
                    <a:pt x="4777" y="675"/>
                  </a:lnTo>
                  <a:cubicBezTo>
                    <a:pt x="4810" y="650"/>
                    <a:pt x="4833" y="635"/>
                    <a:pt x="4845" y="635"/>
                  </a:cubicBezTo>
                  <a:close/>
                  <a:moveTo>
                    <a:pt x="11215" y="14836"/>
                  </a:moveTo>
                  <a:lnTo>
                    <a:pt x="11215" y="16367"/>
                  </a:lnTo>
                  <a:cubicBezTo>
                    <a:pt x="11202" y="16731"/>
                    <a:pt x="10903" y="17029"/>
                    <a:pt x="10540" y="17042"/>
                  </a:cubicBezTo>
                  <a:lnTo>
                    <a:pt x="3518" y="17042"/>
                  </a:lnTo>
                  <a:cubicBezTo>
                    <a:pt x="3141" y="17042"/>
                    <a:pt x="2843" y="16731"/>
                    <a:pt x="2843" y="16354"/>
                  </a:cubicBezTo>
                  <a:lnTo>
                    <a:pt x="2843" y="14836"/>
                  </a:lnTo>
                  <a:lnTo>
                    <a:pt x="4063" y="15589"/>
                  </a:lnTo>
                  <a:cubicBezTo>
                    <a:pt x="4530" y="15874"/>
                    <a:pt x="5062" y="16017"/>
                    <a:pt x="5595" y="16030"/>
                  </a:cubicBezTo>
                  <a:lnTo>
                    <a:pt x="8450" y="16030"/>
                  </a:lnTo>
                  <a:cubicBezTo>
                    <a:pt x="8995" y="16030"/>
                    <a:pt x="9527" y="15874"/>
                    <a:pt x="9982" y="15589"/>
                  </a:cubicBezTo>
                  <a:lnTo>
                    <a:pt x="11215" y="14836"/>
                  </a:lnTo>
                  <a:close/>
                  <a:moveTo>
                    <a:pt x="5582" y="0"/>
                  </a:moveTo>
                  <a:cubicBezTo>
                    <a:pt x="5231" y="0"/>
                    <a:pt x="4907" y="65"/>
                    <a:pt x="4582" y="195"/>
                  </a:cubicBezTo>
                  <a:lnTo>
                    <a:pt x="3115" y="779"/>
                  </a:lnTo>
                  <a:cubicBezTo>
                    <a:pt x="1869" y="1285"/>
                    <a:pt x="753" y="2012"/>
                    <a:pt x="610" y="3492"/>
                  </a:cubicBezTo>
                  <a:lnTo>
                    <a:pt x="39" y="9774"/>
                  </a:lnTo>
                  <a:cubicBezTo>
                    <a:pt x="0" y="10150"/>
                    <a:pt x="299" y="10475"/>
                    <a:pt x="688" y="10475"/>
                  </a:cubicBezTo>
                  <a:lnTo>
                    <a:pt x="2518" y="10475"/>
                  </a:lnTo>
                  <a:lnTo>
                    <a:pt x="2324" y="14356"/>
                  </a:lnTo>
                  <a:lnTo>
                    <a:pt x="2324" y="16367"/>
                  </a:lnTo>
                  <a:cubicBezTo>
                    <a:pt x="2324" y="17029"/>
                    <a:pt x="2856" y="17562"/>
                    <a:pt x="3518" y="17562"/>
                  </a:cubicBezTo>
                  <a:lnTo>
                    <a:pt x="10540" y="17562"/>
                  </a:lnTo>
                  <a:cubicBezTo>
                    <a:pt x="11189" y="17562"/>
                    <a:pt x="11721" y="17016"/>
                    <a:pt x="11721" y="16367"/>
                  </a:cubicBezTo>
                  <a:lnTo>
                    <a:pt x="11721" y="14356"/>
                  </a:lnTo>
                  <a:lnTo>
                    <a:pt x="11539" y="10475"/>
                  </a:lnTo>
                  <a:lnTo>
                    <a:pt x="13382" y="10475"/>
                  </a:lnTo>
                  <a:cubicBezTo>
                    <a:pt x="13759" y="10475"/>
                    <a:pt x="14044" y="10150"/>
                    <a:pt x="14018" y="9774"/>
                  </a:cubicBezTo>
                  <a:lnTo>
                    <a:pt x="13811" y="7541"/>
                  </a:lnTo>
                  <a:cubicBezTo>
                    <a:pt x="13787" y="7390"/>
                    <a:pt x="13673" y="7321"/>
                    <a:pt x="13559" y="7321"/>
                  </a:cubicBezTo>
                  <a:cubicBezTo>
                    <a:pt x="13428" y="7321"/>
                    <a:pt x="13298" y="7413"/>
                    <a:pt x="13305" y="7580"/>
                  </a:cubicBezTo>
                  <a:lnTo>
                    <a:pt x="13382" y="8541"/>
                  </a:lnTo>
                  <a:lnTo>
                    <a:pt x="11448" y="8541"/>
                  </a:lnTo>
                  <a:lnTo>
                    <a:pt x="11124" y="1415"/>
                  </a:lnTo>
                  <a:lnTo>
                    <a:pt x="11124" y="1415"/>
                  </a:lnTo>
                  <a:cubicBezTo>
                    <a:pt x="12071" y="1830"/>
                    <a:pt x="12837" y="2440"/>
                    <a:pt x="12941" y="3543"/>
                  </a:cubicBezTo>
                  <a:lnTo>
                    <a:pt x="13188" y="6334"/>
                  </a:lnTo>
                  <a:cubicBezTo>
                    <a:pt x="13194" y="6511"/>
                    <a:pt x="13320" y="6593"/>
                    <a:pt x="13447" y="6593"/>
                  </a:cubicBezTo>
                  <a:cubicBezTo>
                    <a:pt x="13590" y="6593"/>
                    <a:pt x="13734" y="6488"/>
                    <a:pt x="13707" y="6295"/>
                  </a:cubicBezTo>
                  <a:lnTo>
                    <a:pt x="13447" y="3492"/>
                  </a:lnTo>
                  <a:cubicBezTo>
                    <a:pt x="13305" y="2012"/>
                    <a:pt x="12188" y="1272"/>
                    <a:pt x="10942" y="779"/>
                  </a:cubicBezTo>
                  <a:lnTo>
                    <a:pt x="9463" y="195"/>
                  </a:lnTo>
                  <a:cubicBezTo>
                    <a:pt x="9151" y="65"/>
                    <a:pt x="8814" y="0"/>
                    <a:pt x="8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096;p76">
              <a:extLst>
                <a:ext uri="{FF2B5EF4-FFF2-40B4-BE49-F238E27FC236}">
                  <a16:creationId xmlns:a16="http://schemas.microsoft.com/office/drawing/2014/main" id="{D8D3F398-74EA-C087-C58A-7477AE587880}"/>
                </a:ext>
              </a:extLst>
            </p:cNvPr>
            <p:cNvSpPr/>
            <p:nvPr/>
          </p:nvSpPr>
          <p:spPr>
            <a:xfrm>
              <a:off x="1159075" y="1512175"/>
              <a:ext cx="48225" cy="44925"/>
            </a:xfrm>
            <a:custGeom>
              <a:avLst/>
              <a:gdLst/>
              <a:ahLst/>
              <a:cxnLst/>
              <a:rect l="l" t="t" r="r" b="b"/>
              <a:pathLst>
                <a:path w="1929" h="1797" extrusionOk="0">
                  <a:moveTo>
                    <a:pt x="1560" y="1"/>
                  </a:moveTo>
                  <a:cubicBezTo>
                    <a:pt x="1499" y="1"/>
                    <a:pt x="1434" y="25"/>
                    <a:pt x="1376" y="83"/>
                  </a:cubicBezTo>
                  <a:lnTo>
                    <a:pt x="91" y="1355"/>
                  </a:lnTo>
                  <a:cubicBezTo>
                    <a:pt x="0" y="1459"/>
                    <a:pt x="0" y="1615"/>
                    <a:pt x="91" y="1718"/>
                  </a:cubicBezTo>
                  <a:cubicBezTo>
                    <a:pt x="143" y="1770"/>
                    <a:pt x="208" y="1796"/>
                    <a:pt x="273" y="1796"/>
                  </a:cubicBezTo>
                  <a:cubicBezTo>
                    <a:pt x="351" y="1796"/>
                    <a:pt x="416" y="1770"/>
                    <a:pt x="468" y="1718"/>
                  </a:cubicBezTo>
                  <a:lnTo>
                    <a:pt x="1740" y="446"/>
                  </a:lnTo>
                  <a:cubicBezTo>
                    <a:pt x="1928" y="258"/>
                    <a:pt x="176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097;p76">
              <a:extLst>
                <a:ext uri="{FF2B5EF4-FFF2-40B4-BE49-F238E27FC236}">
                  <a16:creationId xmlns:a16="http://schemas.microsoft.com/office/drawing/2014/main" id="{97E67F99-C52F-5D9E-AF5C-DCE79FB1A43E}"/>
                </a:ext>
              </a:extLst>
            </p:cNvPr>
            <p:cNvSpPr/>
            <p:nvPr/>
          </p:nvSpPr>
          <p:spPr>
            <a:xfrm>
              <a:off x="1272750" y="1512025"/>
              <a:ext cx="50400" cy="45175"/>
            </a:xfrm>
            <a:custGeom>
              <a:avLst/>
              <a:gdLst/>
              <a:ahLst/>
              <a:cxnLst/>
              <a:rect l="l" t="t" r="r" b="b"/>
              <a:pathLst>
                <a:path w="2016" h="1807" extrusionOk="0">
                  <a:moveTo>
                    <a:pt x="377" y="1"/>
                  </a:moveTo>
                  <a:cubicBezTo>
                    <a:pt x="174" y="1"/>
                    <a:pt x="0" y="259"/>
                    <a:pt x="191" y="439"/>
                  </a:cubicBezTo>
                  <a:lnTo>
                    <a:pt x="1463" y="1724"/>
                  </a:lnTo>
                  <a:cubicBezTo>
                    <a:pt x="1521" y="1782"/>
                    <a:pt x="1585" y="1807"/>
                    <a:pt x="1647" y="1807"/>
                  </a:cubicBezTo>
                  <a:cubicBezTo>
                    <a:pt x="1847" y="1807"/>
                    <a:pt x="2015" y="1550"/>
                    <a:pt x="1826" y="1361"/>
                  </a:cubicBezTo>
                  <a:lnTo>
                    <a:pt x="554" y="76"/>
                  </a:lnTo>
                  <a:cubicBezTo>
                    <a:pt x="498" y="23"/>
                    <a:pt x="436" y="1"/>
                    <a:pt x="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98;p76">
              <a:extLst>
                <a:ext uri="{FF2B5EF4-FFF2-40B4-BE49-F238E27FC236}">
                  <a16:creationId xmlns:a16="http://schemas.microsoft.com/office/drawing/2014/main" id="{87EE2D3C-B56D-68D6-F3CE-4A49B0E38722}"/>
                </a:ext>
              </a:extLst>
            </p:cNvPr>
            <p:cNvSpPr/>
            <p:nvPr/>
          </p:nvSpPr>
          <p:spPr>
            <a:xfrm>
              <a:off x="1158750" y="1278650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18" y="491"/>
                    <a:pt x="281" y="513"/>
                    <a:pt x="343" y="513"/>
                  </a:cubicBezTo>
                  <a:cubicBezTo>
                    <a:pt x="477" y="513"/>
                    <a:pt x="610" y="411"/>
                    <a:pt x="610" y="260"/>
                  </a:cubicBezTo>
                  <a:cubicBezTo>
                    <a:pt x="610" y="117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99;p76">
              <a:extLst>
                <a:ext uri="{FF2B5EF4-FFF2-40B4-BE49-F238E27FC236}">
                  <a16:creationId xmlns:a16="http://schemas.microsoft.com/office/drawing/2014/main" id="{34139ADD-DDD0-303E-DB37-2C929864EFA0}"/>
                </a:ext>
              </a:extLst>
            </p:cNvPr>
            <p:cNvSpPr/>
            <p:nvPr/>
          </p:nvSpPr>
          <p:spPr>
            <a:xfrm>
              <a:off x="1181125" y="1304600"/>
              <a:ext cx="15300" cy="12850"/>
            </a:xfrm>
            <a:custGeom>
              <a:avLst/>
              <a:gdLst/>
              <a:ahLst/>
              <a:cxnLst/>
              <a:rect l="l" t="t" r="r" b="b"/>
              <a:pathLst>
                <a:path w="612" h="514" extrusionOk="0">
                  <a:moveTo>
                    <a:pt x="351" y="1"/>
                  </a:moveTo>
                  <a:cubicBezTo>
                    <a:pt x="118" y="1"/>
                    <a:pt x="1" y="274"/>
                    <a:pt x="170" y="442"/>
                  </a:cubicBezTo>
                  <a:cubicBezTo>
                    <a:pt x="219" y="492"/>
                    <a:pt x="281" y="514"/>
                    <a:pt x="344" y="514"/>
                  </a:cubicBezTo>
                  <a:cubicBezTo>
                    <a:pt x="478" y="514"/>
                    <a:pt x="611" y="411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00;p76">
              <a:extLst>
                <a:ext uri="{FF2B5EF4-FFF2-40B4-BE49-F238E27FC236}">
                  <a16:creationId xmlns:a16="http://schemas.microsoft.com/office/drawing/2014/main" id="{ED1C97C4-66C7-6D85-0D0B-CFE140420755}"/>
                </a:ext>
              </a:extLst>
            </p:cNvPr>
            <p:cNvSpPr/>
            <p:nvPr/>
          </p:nvSpPr>
          <p:spPr>
            <a:xfrm>
              <a:off x="1302500" y="1278650"/>
              <a:ext cx="14950" cy="12850"/>
            </a:xfrm>
            <a:custGeom>
              <a:avLst/>
              <a:gdLst/>
              <a:ahLst/>
              <a:cxnLst/>
              <a:rect l="l" t="t" r="r" b="b"/>
              <a:pathLst>
                <a:path w="598" h="514" extrusionOk="0">
                  <a:moveTo>
                    <a:pt x="338" y="1"/>
                  </a:moveTo>
                  <a:cubicBezTo>
                    <a:pt x="117" y="1"/>
                    <a:pt x="0" y="273"/>
                    <a:pt x="156" y="442"/>
                  </a:cubicBezTo>
                  <a:cubicBezTo>
                    <a:pt x="210" y="491"/>
                    <a:pt x="274" y="513"/>
                    <a:pt x="336" y="513"/>
                  </a:cubicBezTo>
                  <a:cubicBezTo>
                    <a:pt x="470" y="513"/>
                    <a:pt x="598" y="411"/>
                    <a:pt x="598" y="260"/>
                  </a:cubicBezTo>
                  <a:cubicBezTo>
                    <a:pt x="598" y="117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01;p76">
              <a:extLst>
                <a:ext uri="{FF2B5EF4-FFF2-40B4-BE49-F238E27FC236}">
                  <a16:creationId xmlns:a16="http://schemas.microsoft.com/office/drawing/2014/main" id="{91640192-964E-AB5A-5E63-BDF9056A50A2}"/>
                </a:ext>
              </a:extLst>
            </p:cNvPr>
            <p:cNvSpPr/>
            <p:nvPr/>
          </p:nvSpPr>
          <p:spPr>
            <a:xfrm>
              <a:off x="1280100" y="1304600"/>
              <a:ext cx="14950" cy="12850"/>
            </a:xfrm>
            <a:custGeom>
              <a:avLst/>
              <a:gdLst/>
              <a:ahLst/>
              <a:cxnLst/>
              <a:rect l="l" t="t" r="r" b="b"/>
              <a:pathLst>
                <a:path w="598" h="514" extrusionOk="0">
                  <a:moveTo>
                    <a:pt x="351" y="1"/>
                  </a:moveTo>
                  <a:cubicBezTo>
                    <a:pt x="118" y="1"/>
                    <a:pt x="1" y="274"/>
                    <a:pt x="157" y="442"/>
                  </a:cubicBezTo>
                  <a:cubicBezTo>
                    <a:pt x="210" y="492"/>
                    <a:pt x="274" y="514"/>
                    <a:pt x="336" y="514"/>
                  </a:cubicBezTo>
                  <a:cubicBezTo>
                    <a:pt x="471" y="514"/>
                    <a:pt x="598" y="411"/>
                    <a:pt x="598" y="261"/>
                  </a:cubicBezTo>
                  <a:cubicBezTo>
                    <a:pt x="598" y="118"/>
                    <a:pt x="481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1102;p76">
            <a:extLst>
              <a:ext uri="{FF2B5EF4-FFF2-40B4-BE49-F238E27FC236}">
                <a16:creationId xmlns:a16="http://schemas.microsoft.com/office/drawing/2014/main" id="{058F7723-ED1C-CA00-FE4E-274519E30EA7}"/>
              </a:ext>
            </a:extLst>
          </p:cNvPr>
          <p:cNvGrpSpPr/>
          <p:nvPr/>
        </p:nvGrpSpPr>
        <p:grpSpPr>
          <a:xfrm>
            <a:off x="888297" y="2683036"/>
            <a:ext cx="573758" cy="645249"/>
            <a:chOff x="1044600" y="1951725"/>
            <a:chExt cx="390650" cy="439325"/>
          </a:xfrm>
          <a:solidFill>
            <a:srgbClr val="6583A6"/>
          </a:solidFill>
        </p:grpSpPr>
        <p:sp>
          <p:nvSpPr>
            <p:cNvPr id="11" name="Google Shape;1103;p76">
              <a:extLst>
                <a:ext uri="{FF2B5EF4-FFF2-40B4-BE49-F238E27FC236}">
                  <a16:creationId xmlns:a16="http://schemas.microsoft.com/office/drawing/2014/main" id="{C7490C50-55C6-0A99-4E6E-DCFFB715DC72}"/>
                </a:ext>
              </a:extLst>
            </p:cNvPr>
            <p:cNvSpPr/>
            <p:nvPr/>
          </p:nvSpPr>
          <p:spPr>
            <a:xfrm>
              <a:off x="1044600" y="2051500"/>
              <a:ext cx="184425" cy="339550"/>
            </a:xfrm>
            <a:custGeom>
              <a:avLst/>
              <a:gdLst/>
              <a:ahLst/>
              <a:cxnLst/>
              <a:rect l="l" t="t" r="r" b="b"/>
              <a:pathLst>
                <a:path w="7377" h="13582" extrusionOk="0">
                  <a:moveTo>
                    <a:pt x="6474" y="11686"/>
                  </a:moveTo>
                  <a:cubicBezTo>
                    <a:pt x="6500" y="11686"/>
                    <a:pt x="6526" y="11712"/>
                    <a:pt x="6539" y="11751"/>
                  </a:cubicBezTo>
                  <a:lnTo>
                    <a:pt x="6539" y="13010"/>
                  </a:lnTo>
                  <a:cubicBezTo>
                    <a:pt x="6526" y="13049"/>
                    <a:pt x="6500" y="13075"/>
                    <a:pt x="6474" y="13075"/>
                  </a:cubicBezTo>
                  <a:lnTo>
                    <a:pt x="1542" y="13075"/>
                  </a:lnTo>
                  <a:cubicBezTo>
                    <a:pt x="1516" y="13075"/>
                    <a:pt x="1490" y="13049"/>
                    <a:pt x="1490" y="13010"/>
                  </a:cubicBezTo>
                  <a:lnTo>
                    <a:pt x="1490" y="11751"/>
                  </a:lnTo>
                  <a:cubicBezTo>
                    <a:pt x="1490" y="11712"/>
                    <a:pt x="1516" y="11686"/>
                    <a:pt x="1542" y="11686"/>
                  </a:cubicBezTo>
                  <a:close/>
                  <a:moveTo>
                    <a:pt x="5080" y="0"/>
                  </a:moveTo>
                  <a:cubicBezTo>
                    <a:pt x="4840" y="0"/>
                    <a:pt x="4598" y="92"/>
                    <a:pt x="4411" y="290"/>
                  </a:cubicBezTo>
                  <a:cubicBezTo>
                    <a:pt x="4221" y="95"/>
                    <a:pt x="3976" y="3"/>
                    <a:pt x="3734" y="3"/>
                  </a:cubicBezTo>
                  <a:cubicBezTo>
                    <a:pt x="3380" y="3"/>
                    <a:pt x="3033" y="200"/>
                    <a:pt x="2879" y="562"/>
                  </a:cubicBezTo>
                  <a:cubicBezTo>
                    <a:pt x="2723" y="472"/>
                    <a:pt x="2555" y="420"/>
                    <a:pt x="2386" y="420"/>
                  </a:cubicBezTo>
                  <a:cubicBezTo>
                    <a:pt x="1867" y="420"/>
                    <a:pt x="1451" y="835"/>
                    <a:pt x="1451" y="1354"/>
                  </a:cubicBezTo>
                  <a:lnTo>
                    <a:pt x="1451" y="3846"/>
                  </a:lnTo>
                  <a:cubicBezTo>
                    <a:pt x="1296" y="3761"/>
                    <a:pt x="1134" y="3722"/>
                    <a:pt x="977" y="3722"/>
                  </a:cubicBezTo>
                  <a:cubicBezTo>
                    <a:pt x="463" y="3722"/>
                    <a:pt x="1" y="4139"/>
                    <a:pt x="10" y="4716"/>
                  </a:cubicBezTo>
                  <a:lnTo>
                    <a:pt x="10" y="7494"/>
                  </a:lnTo>
                  <a:cubicBezTo>
                    <a:pt x="10" y="8078"/>
                    <a:pt x="192" y="8662"/>
                    <a:pt x="530" y="9142"/>
                  </a:cubicBezTo>
                  <a:cubicBezTo>
                    <a:pt x="971" y="9778"/>
                    <a:pt x="1477" y="10362"/>
                    <a:pt x="1451" y="11180"/>
                  </a:cubicBezTo>
                  <a:cubicBezTo>
                    <a:pt x="1166" y="11219"/>
                    <a:pt x="958" y="11465"/>
                    <a:pt x="958" y="11751"/>
                  </a:cubicBezTo>
                  <a:lnTo>
                    <a:pt x="958" y="13010"/>
                  </a:lnTo>
                  <a:cubicBezTo>
                    <a:pt x="958" y="13335"/>
                    <a:pt x="1218" y="13581"/>
                    <a:pt x="1542" y="13581"/>
                  </a:cubicBezTo>
                  <a:lnTo>
                    <a:pt x="6474" y="13581"/>
                  </a:lnTo>
                  <a:cubicBezTo>
                    <a:pt x="6786" y="13581"/>
                    <a:pt x="7046" y="13335"/>
                    <a:pt x="7046" y="13010"/>
                  </a:cubicBezTo>
                  <a:lnTo>
                    <a:pt x="7046" y="11751"/>
                  </a:lnTo>
                  <a:cubicBezTo>
                    <a:pt x="7046" y="11439"/>
                    <a:pt x="6812" y="11193"/>
                    <a:pt x="6500" y="11167"/>
                  </a:cubicBezTo>
                  <a:cubicBezTo>
                    <a:pt x="6487" y="10518"/>
                    <a:pt x="6734" y="9986"/>
                    <a:pt x="7020" y="9428"/>
                  </a:cubicBezTo>
                  <a:cubicBezTo>
                    <a:pt x="7240" y="8986"/>
                    <a:pt x="7357" y="8519"/>
                    <a:pt x="7357" y="8026"/>
                  </a:cubicBezTo>
                  <a:lnTo>
                    <a:pt x="7357" y="7416"/>
                  </a:lnTo>
                  <a:cubicBezTo>
                    <a:pt x="7377" y="7234"/>
                    <a:pt x="7240" y="7143"/>
                    <a:pt x="7104" y="7143"/>
                  </a:cubicBezTo>
                  <a:cubicBezTo>
                    <a:pt x="6968" y="7143"/>
                    <a:pt x="6831" y="7234"/>
                    <a:pt x="6851" y="7416"/>
                  </a:cubicBezTo>
                  <a:lnTo>
                    <a:pt x="6851" y="8026"/>
                  </a:lnTo>
                  <a:cubicBezTo>
                    <a:pt x="6851" y="8428"/>
                    <a:pt x="6747" y="8831"/>
                    <a:pt x="6565" y="9181"/>
                  </a:cubicBezTo>
                  <a:cubicBezTo>
                    <a:pt x="6241" y="9830"/>
                    <a:pt x="5968" y="10427"/>
                    <a:pt x="5981" y="11167"/>
                  </a:cubicBezTo>
                  <a:lnTo>
                    <a:pt x="1957" y="11167"/>
                  </a:lnTo>
                  <a:cubicBezTo>
                    <a:pt x="1970" y="10232"/>
                    <a:pt x="1451" y="9570"/>
                    <a:pt x="945" y="8844"/>
                  </a:cubicBezTo>
                  <a:cubicBezTo>
                    <a:pt x="659" y="8454"/>
                    <a:pt x="517" y="7974"/>
                    <a:pt x="517" y="7481"/>
                  </a:cubicBezTo>
                  <a:lnTo>
                    <a:pt x="517" y="4716"/>
                  </a:lnTo>
                  <a:cubicBezTo>
                    <a:pt x="530" y="4417"/>
                    <a:pt x="754" y="4268"/>
                    <a:pt x="977" y="4268"/>
                  </a:cubicBezTo>
                  <a:cubicBezTo>
                    <a:pt x="1201" y="4268"/>
                    <a:pt x="1425" y="4417"/>
                    <a:pt x="1438" y="4716"/>
                  </a:cubicBezTo>
                  <a:lnTo>
                    <a:pt x="1438" y="6624"/>
                  </a:lnTo>
                  <a:cubicBezTo>
                    <a:pt x="1438" y="6689"/>
                    <a:pt x="1464" y="6767"/>
                    <a:pt x="1516" y="6806"/>
                  </a:cubicBezTo>
                  <a:cubicBezTo>
                    <a:pt x="2269" y="7533"/>
                    <a:pt x="3178" y="8182"/>
                    <a:pt x="3450" y="9233"/>
                  </a:cubicBezTo>
                  <a:cubicBezTo>
                    <a:pt x="3491" y="9350"/>
                    <a:pt x="3586" y="9401"/>
                    <a:pt x="3682" y="9401"/>
                  </a:cubicBezTo>
                  <a:cubicBezTo>
                    <a:pt x="3831" y="9401"/>
                    <a:pt x="3983" y="9279"/>
                    <a:pt x="3943" y="9090"/>
                  </a:cubicBezTo>
                  <a:cubicBezTo>
                    <a:pt x="3645" y="7961"/>
                    <a:pt x="2775" y="7286"/>
                    <a:pt x="1957" y="6507"/>
                  </a:cubicBezTo>
                  <a:lnTo>
                    <a:pt x="1957" y="1354"/>
                  </a:lnTo>
                  <a:cubicBezTo>
                    <a:pt x="1977" y="1088"/>
                    <a:pt x="2178" y="955"/>
                    <a:pt x="2378" y="955"/>
                  </a:cubicBezTo>
                  <a:cubicBezTo>
                    <a:pt x="2577" y="955"/>
                    <a:pt x="2775" y="1088"/>
                    <a:pt x="2788" y="1354"/>
                  </a:cubicBezTo>
                  <a:lnTo>
                    <a:pt x="2788" y="5482"/>
                  </a:lnTo>
                  <a:cubicBezTo>
                    <a:pt x="2775" y="5664"/>
                    <a:pt x="2911" y="5754"/>
                    <a:pt x="3048" y="5754"/>
                  </a:cubicBezTo>
                  <a:cubicBezTo>
                    <a:pt x="3184" y="5754"/>
                    <a:pt x="3320" y="5664"/>
                    <a:pt x="3307" y="5482"/>
                  </a:cubicBezTo>
                  <a:lnTo>
                    <a:pt x="3307" y="939"/>
                  </a:lnTo>
                  <a:cubicBezTo>
                    <a:pt x="3288" y="640"/>
                    <a:pt x="3505" y="491"/>
                    <a:pt x="3723" y="491"/>
                  </a:cubicBezTo>
                  <a:cubicBezTo>
                    <a:pt x="3940" y="491"/>
                    <a:pt x="4158" y="640"/>
                    <a:pt x="4138" y="939"/>
                  </a:cubicBezTo>
                  <a:lnTo>
                    <a:pt x="4138" y="5482"/>
                  </a:lnTo>
                  <a:cubicBezTo>
                    <a:pt x="4125" y="5664"/>
                    <a:pt x="4261" y="5754"/>
                    <a:pt x="4398" y="5754"/>
                  </a:cubicBezTo>
                  <a:cubicBezTo>
                    <a:pt x="4534" y="5754"/>
                    <a:pt x="4670" y="5664"/>
                    <a:pt x="4657" y="5482"/>
                  </a:cubicBezTo>
                  <a:lnTo>
                    <a:pt x="4657" y="939"/>
                  </a:lnTo>
                  <a:cubicBezTo>
                    <a:pt x="4638" y="640"/>
                    <a:pt x="4855" y="491"/>
                    <a:pt x="5073" y="491"/>
                  </a:cubicBezTo>
                  <a:cubicBezTo>
                    <a:pt x="5290" y="491"/>
                    <a:pt x="5507" y="640"/>
                    <a:pt x="5488" y="939"/>
                  </a:cubicBezTo>
                  <a:lnTo>
                    <a:pt x="5488" y="5482"/>
                  </a:lnTo>
                  <a:cubicBezTo>
                    <a:pt x="5475" y="5664"/>
                    <a:pt x="5611" y="5754"/>
                    <a:pt x="5748" y="5754"/>
                  </a:cubicBezTo>
                  <a:cubicBezTo>
                    <a:pt x="5884" y="5754"/>
                    <a:pt x="6020" y="5664"/>
                    <a:pt x="6007" y="5482"/>
                  </a:cubicBezTo>
                  <a:lnTo>
                    <a:pt x="6007" y="1484"/>
                  </a:lnTo>
                  <a:cubicBezTo>
                    <a:pt x="6027" y="1224"/>
                    <a:pt x="6228" y="1095"/>
                    <a:pt x="6427" y="1095"/>
                  </a:cubicBezTo>
                  <a:cubicBezTo>
                    <a:pt x="6627" y="1095"/>
                    <a:pt x="6825" y="1224"/>
                    <a:pt x="6838" y="1484"/>
                  </a:cubicBezTo>
                  <a:lnTo>
                    <a:pt x="6838" y="6183"/>
                  </a:lnTo>
                  <a:cubicBezTo>
                    <a:pt x="6851" y="6338"/>
                    <a:pt x="6974" y="6416"/>
                    <a:pt x="7097" y="6416"/>
                  </a:cubicBezTo>
                  <a:cubicBezTo>
                    <a:pt x="7221" y="6416"/>
                    <a:pt x="7344" y="6338"/>
                    <a:pt x="7357" y="6183"/>
                  </a:cubicBezTo>
                  <a:lnTo>
                    <a:pt x="7357" y="1484"/>
                  </a:lnTo>
                  <a:cubicBezTo>
                    <a:pt x="7357" y="942"/>
                    <a:pt x="6915" y="557"/>
                    <a:pt x="6435" y="557"/>
                  </a:cubicBezTo>
                  <a:cubicBezTo>
                    <a:pt x="6283" y="557"/>
                    <a:pt x="6128" y="595"/>
                    <a:pt x="5981" y="679"/>
                  </a:cubicBezTo>
                  <a:cubicBezTo>
                    <a:pt x="5853" y="245"/>
                    <a:pt x="5470" y="0"/>
                    <a:pt x="5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04;p76">
              <a:extLst>
                <a:ext uri="{FF2B5EF4-FFF2-40B4-BE49-F238E27FC236}">
                  <a16:creationId xmlns:a16="http://schemas.microsoft.com/office/drawing/2014/main" id="{850664CE-698F-B16D-171A-301A1FA3FFE1}"/>
                </a:ext>
              </a:extLst>
            </p:cNvPr>
            <p:cNvSpPr/>
            <p:nvPr/>
          </p:nvSpPr>
          <p:spPr>
            <a:xfrm>
              <a:off x="1251225" y="2051475"/>
              <a:ext cx="184025" cy="339575"/>
            </a:xfrm>
            <a:custGeom>
              <a:avLst/>
              <a:gdLst/>
              <a:ahLst/>
              <a:cxnLst/>
              <a:rect l="l" t="t" r="r" b="b"/>
              <a:pathLst>
                <a:path w="7361" h="13583" extrusionOk="0">
                  <a:moveTo>
                    <a:pt x="3635" y="492"/>
                  </a:moveTo>
                  <a:cubicBezTo>
                    <a:pt x="3852" y="492"/>
                    <a:pt x="4070" y="641"/>
                    <a:pt x="4050" y="940"/>
                  </a:cubicBezTo>
                  <a:lnTo>
                    <a:pt x="4050" y="3497"/>
                  </a:lnTo>
                  <a:cubicBezTo>
                    <a:pt x="4037" y="3679"/>
                    <a:pt x="4174" y="3769"/>
                    <a:pt x="4310" y="3769"/>
                  </a:cubicBezTo>
                  <a:cubicBezTo>
                    <a:pt x="4446" y="3769"/>
                    <a:pt x="4582" y="3679"/>
                    <a:pt x="4570" y="3497"/>
                  </a:cubicBezTo>
                  <a:lnTo>
                    <a:pt x="4570" y="1355"/>
                  </a:lnTo>
                  <a:cubicBezTo>
                    <a:pt x="4582" y="1089"/>
                    <a:pt x="4784" y="956"/>
                    <a:pt x="4985" y="956"/>
                  </a:cubicBezTo>
                  <a:cubicBezTo>
                    <a:pt x="5186" y="956"/>
                    <a:pt x="5387" y="1089"/>
                    <a:pt x="5400" y="1355"/>
                  </a:cubicBezTo>
                  <a:lnTo>
                    <a:pt x="5400" y="6508"/>
                  </a:lnTo>
                  <a:lnTo>
                    <a:pt x="4128" y="7754"/>
                  </a:lnTo>
                  <a:cubicBezTo>
                    <a:pt x="3765" y="8118"/>
                    <a:pt x="3531" y="8585"/>
                    <a:pt x="3414" y="9078"/>
                  </a:cubicBezTo>
                  <a:cubicBezTo>
                    <a:pt x="3398" y="9254"/>
                    <a:pt x="3539" y="9365"/>
                    <a:pt x="3680" y="9365"/>
                  </a:cubicBezTo>
                  <a:cubicBezTo>
                    <a:pt x="3769" y="9365"/>
                    <a:pt x="3857" y="9321"/>
                    <a:pt x="3908" y="9221"/>
                  </a:cubicBezTo>
                  <a:cubicBezTo>
                    <a:pt x="3985" y="8806"/>
                    <a:pt x="4180" y="8429"/>
                    <a:pt x="4466" y="8118"/>
                  </a:cubicBezTo>
                  <a:lnTo>
                    <a:pt x="5829" y="6807"/>
                  </a:lnTo>
                  <a:cubicBezTo>
                    <a:pt x="5880" y="6755"/>
                    <a:pt x="5906" y="6690"/>
                    <a:pt x="5906" y="6612"/>
                  </a:cubicBezTo>
                  <a:lnTo>
                    <a:pt x="5906" y="4717"/>
                  </a:lnTo>
                  <a:cubicBezTo>
                    <a:pt x="5926" y="4418"/>
                    <a:pt x="6150" y="4269"/>
                    <a:pt x="6374" y="4269"/>
                  </a:cubicBezTo>
                  <a:cubicBezTo>
                    <a:pt x="6598" y="4269"/>
                    <a:pt x="6822" y="4418"/>
                    <a:pt x="6841" y="4717"/>
                  </a:cubicBezTo>
                  <a:lnTo>
                    <a:pt x="6841" y="7482"/>
                  </a:lnTo>
                  <a:cubicBezTo>
                    <a:pt x="6841" y="7975"/>
                    <a:pt x="6698" y="8455"/>
                    <a:pt x="6413" y="8845"/>
                  </a:cubicBezTo>
                  <a:cubicBezTo>
                    <a:pt x="5906" y="9571"/>
                    <a:pt x="5387" y="10233"/>
                    <a:pt x="5400" y="11168"/>
                  </a:cubicBezTo>
                  <a:lnTo>
                    <a:pt x="1376" y="11168"/>
                  </a:lnTo>
                  <a:cubicBezTo>
                    <a:pt x="1389" y="10428"/>
                    <a:pt x="1130" y="9831"/>
                    <a:pt x="805" y="9182"/>
                  </a:cubicBezTo>
                  <a:cubicBezTo>
                    <a:pt x="611" y="8832"/>
                    <a:pt x="520" y="8429"/>
                    <a:pt x="520" y="8027"/>
                  </a:cubicBezTo>
                  <a:lnTo>
                    <a:pt x="520" y="1485"/>
                  </a:lnTo>
                  <a:cubicBezTo>
                    <a:pt x="533" y="1225"/>
                    <a:pt x="734" y="1096"/>
                    <a:pt x="935" y="1096"/>
                  </a:cubicBezTo>
                  <a:cubicBezTo>
                    <a:pt x="1136" y="1096"/>
                    <a:pt x="1338" y="1225"/>
                    <a:pt x="1351" y="1485"/>
                  </a:cubicBezTo>
                  <a:lnTo>
                    <a:pt x="1351" y="5483"/>
                  </a:lnTo>
                  <a:cubicBezTo>
                    <a:pt x="1338" y="5665"/>
                    <a:pt x="1474" y="5755"/>
                    <a:pt x="1610" y="5755"/>
                  </a:cubicBezTo>
                  <a:cubicBezTo>
                    <a:pt x="1746" y="5755"/>
                    <a:pt x="1883" y="5665"/>
                    <a:pt x="1870" y="5483"/>
                  </a:cubicBezTo>
                  <a:lnTo>
                    <a:pt x="1870" y="940"/>
                  </a:lnTo>
                  <a:cubicBezTo>
                    <a:pt x="1850" y="641"/>
                    <a:pt x="2068" y="492"/>
                    <a:pt x="2285" y="492"/>
                  </a:cubicBezTo>
                  <a:cubicBezTo>
                    <a:pt x="2502" y="492"/>
                    <a:pt x="2720" y="641"/>
                    <a:pt x="2700" y="940"/>
                  </a:cubicBezTo>
                  <a:lnTo>
                    <a:pt x="2700" y="5483"/>
                  </a:lnTo>
                  <a:cubicBezTo>
                    <a:pt x="2687" y="5665"/>
                    <a:pt x="2824" y="5755"/>
                    <a:pt x="2960" y="5755"/>
                  </a:cubicBezTo>
                  <a:cubicBezTo>
                    <a:pt x="3096" y="5755"/>
                    <a:pt x="3233" y="5665"/>
                    <a:pt x="3220" y="5483"/>
                  </a:cubicBezTo>
                  <a:lnTo>
                    <a:pt x="3220" y="940"/>
                  </a:lnTo>
                  <a:cubicBezTo>
                    <a:pt x="3200" y="641"/>
                    <a:pt x="3418" y="492"/>
                    <a:pt x="3635" y="492"/>
                  </a:cubicBezTo>
                  <a:close/>
                  <a:moveTo>
                    <a:pt x="5829" y="11687"/>
                  </a:moveTo>
                  <a:cubicBezTo>
                    <a:pt x="5855" y="11687"/>
                    <a:pt x="5880" y="11713"/>
                    <a:pt x="5880" y="11752"/>
                  </a:cubicBezTo>
                  <a:lnTo>
                    <a:pt x="5880" y="13011"/>
                  </a:lnTo>
                  <a:cubicBezTo>
                    <a:pt x="5880" y="13050"/>
                    <a:pt x="5855" y="13076"/>
                    <a:pt x="5829" y="13076"/>
                  </a:cubicBezTo>
                  <a:lnTo>
                    <a:pt x="896" y="13076"/>
                  </a:lnTo>
                  <a:cubicBezTo>
                    <a:pt x="857" y="13076"/>
                    <a:pt x="831" y="13050"/>
                    <a:pt x="831" y="13011"/>
                  </a:cubicBezTo>
                  <a:lnTo>
                    <a:pt x="831" y="11752"/>
                  </a:lnTo>
                  <a:cubicBezTo>
                    <a:pt x="831" y="11713"/>
                    <a:pt x="857" y="11687"/>
                    <a:pt x="896" y="11687"/>
                  </a:cubicBezTo>
                  <a:close/>
                  <a:moveTo>
                    <a:pt x="2288" y="0"/>
                  </a:moveTo>
                  <a:cubicBezTo>
                    <a:pt x="1899" y="0"/>
                    <a:pt x="1518" y="242"/>
                    <a:pt x="1389" y="667"/>
                  </a:cubicBezTo>
                  <a:cubicBezTo>
                    <a:pt x="1247" y="589"/>
                    <a:pt x="1091" y="550"/>
                    <a:pt x="935" y="550"/>
                  </a:cubicBezTo>
                  <a:cubicBezTo>
                    <a:pt x="416" y="550"/>
                    <a:pt x="1" y="966"/>
                    <a:pt x="1" y="1485"/>
                  </a:cubicBezTo>
                  <a:lnTo>
                    <a:pt x="1" y="8027"/>
                  </a:lnTo>
                  <a:cubicBezTo>
                    <a:pt x="1" y="8520"/>
                    <a:pt x="117" y="8987"/>
                    <a:pt x="338" y="9429"/>
                  </a:cubicBezTo>
                  <a:cubicBezTo>
                    <a:pt x="637" y="9987"/>
                    <a:pt x="883" y="10519"/>
                    <a:pt x="857" y="11168"/>
                  </a:cubicBezTo>
                  <a:cubicBezTo>
                    <a:pt x="559" y="11194"/>
                    <a:pt x="325" y="11440"/>
                    <a:pt x="312" y="11752"/>
                  </a:cubicBezTo>
                  <a:lnTo>
                    <a:pt x="312" y="13011"/>
                  </a:lnTo>
                  <a:cubicBezTo>
                    <a:pt x="325" y="13336"/>
                    <a:pt x="572" y="13582"/>
                    <a:pt x="896" y="13582"/>
                  </a:cubicBezTo>
                  <a:lnTo>
                    <a:pt x="5829" y="13582"/>
                  </a:lnTo>
                  <a:cubicBezTo>
                    <a:pt x="6140" y="13582"/>
                    <a:pt x="6400" y="13336"/>
                    <a:pt x="6400" y="13011"/>
                  </a:cubicBezTo>
                  <a:lnTo>
                    <a:pt x="6400" y="11752"/>
                  </a:lnTo>
                  <a:cubicBezTo>
                    <a:pt x="6400" y="11466"/>
                    <a:pt x="6192" y="11220"/>
                    <a:pt x="5906" y="11181"/>
                  </a:cubicBezTo>
                  <a:cubicBezTo>
                    <a:pt x="5893" y="10363"/>
                    <a:pt x="6387" y="9779"/>
                    <a:pt x="6828" y="9143"/>
                  </a:cubicBezTo>
                  <a:cubicBezTo>
                    <a:pt x="7178" y="8663"/>
                    <a:pt x="7360" y="8079"/>
                    <a:pt x="7360" y="7482"/>
                  </a:cubicBezTo>
                  <a:lnTo>
                    <a:pt x="7360" y="4717"/>
                  </a:lnTo>
                  <a:cubicBezTo>
                    <a:pt x="7360" y="4172"/>
                    <a:pt x="6919" y="3743"/>
                    <a:pt x="6387" y="3743"/>
                  </a:cubicBezTo>
                  <a:lnTo>
                    <a:pt x="6387" y="3718"/>
                  </a:lnTo>
                  <a:cubicBezTo>
                    <a:pt x="6218" y="3718"/>
                    <a:pt x="6062" y="3769"/>
                    <a:pt x="5919" y="3847"/>
                  </a:cubicBezTo>
                  <a:lnTo>
                    <a:pt x="5919" y="1355"/>
                  </a:lnTo>
                  <a:cubicBezTo>
                    <a:pt x="5919" y="804"/>
                    <a:pt x="5473" y="419"/>
                    <a:pt x="4988" y="419"/>
                  </a:cubicBezTo>
                  <a:cubicBezTo>
                    <a:pt x="4822" y="419"/>
                    <a:pt x="4651" y="464"/>
                    <a:pt x="4492" y="563"/>
                  </a:cubicBezTo>
                  <a:cubicBezTo>
                    <a:pt x="4330" y="201"/>
                    <a:pt x="3980" y="4"/>
                    <a:pt x="3628" y="4"/>
                  </a:cubicBezTo>
                  <a:cubicBezTo>
                    <a:pt x="3387" y="4"/>
                    <a:pt x="3144" y="96"/>
                    <a:pt x="2960" y="291"/>
                  </a:cubicBezTo>
                  <a:cubicBezTo>
                    <a:pt x="2772" y="93"/>
                    <a:pt x="2528" y="0"/>
                    <a:pt x="2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05;p76">
              <a:extLst>
                <a:ext uri="{FF2B5EF4-FFF2-40B4-BE49-F238E27FC236}">
                  <a16:creationId xmlns:a16="http://schemas.microsoft.com/office/drawing/2014/main" id="{04DDC4B7-C988-A3C1-2A52-25C87CD3F59F}"/>
                </a:ext>
              </a:extLst>
            </p:cNvPr>
            <p:cNvSpPr/>
            <p:nvPr/>
          </p:nvSpPr>
          <p:spPr>
            <a:xfrm>
              <a:off x="1352150" y="2162325"/>
              <a:ext cx="13650" cy="32725"/>
            </a:xfrm>
            <a:custGeom>
              <a:avLst/>
              <a:gdLst/>
              <a:ahLst/>
              <a:cxnLst/>
              <a:rect l="l" t="t" r="r" b="b"/>
              <a:pathLst>
                <a:path w="546" h="1309" extrusionOk="0">
                  <a:moveTo>
                    <a:pt x="273" y="1"/>
                  </a:moveTo>
                  <a:cubicBezTo>
                    <a:pt x="137" y="1"/>
                    <a:pt x="0" y="95"/>
                    <a:pt x="13" y="283"/>
                  </a:cubicBezTo>
                  <a:lnTo>
                    <a:pt x="13" y="1049"/>
                  </a:lnTo>
                  <a:cubicBezTo>
                    <a:pt x="13" y="1192"/>
                    <a:pt x="130" y="1308"/>
                    <a:pt x="273" y="1308"/>
                  </a:cubicBezTo>
                  <a:lnTo>
                    <a:pt x="273" y="1295"/>
                  </a:lnTo>
                  <a:cubicBezTo>
                    <a:pt x="416" y="1295"/>
                    <a:pt x="533" y="1179"/>
                    <a:pt x="533" y="1049"/>
                  </a:cubicBezTo>
                  <a:lnTo>
                    <a:pt x="533" y="283"/>
                  </a:lnTo>
                  <a:cubicBezTo>
                    <a:pt x="545" y="95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06;p76">
              <a:extLst>
                <a:ext uri="{FF2B5EF4-FFF2-40B4-BE49-F238E27FC236}">
                  <a16:creationId xmlns:a16="http://schemas.microsoft.com/office/drawing/2014/main" id="{57CF6FC7-02ED-5BE9-BB37-F1DCA4D014C8}"/>
                </a:ext>
              </a:extLst>
            </p:cNvPr>
            <p:cNvSpPr/>
            <p:nvPr/>
          </p:nvSpPr>
          <p:spPr>
            <a:xfrm>
              <a:off x="1210625" y="1951725"/>
              <a:ext cx="44575" cy="40425"/>
            </a:xfrm>
            <a:custGeom>
              <a:avLst/>
              <a:gdLst/>
              <a:ahLst/>
              <a:cxnLst/>
              <a:rect l="l" t="t" r="r" b="b"/>
              <a:pathLst>
                <a:path w="1783" h="1617" extrusionOk="0">
                  <a:moveTo>
                    <a:pt x="898" y="1"/>
                  </a:moveTo>
                  <a:cubicBezTo>
                    <a:pt x="761" y="1"/>
                    <a:pt x="625" y="95"/>
                    <a:pt x="638" y="283"/>
                  </a:cubicBezTo>
                  <a:lnTo>
                    <a:pt x="638" y="556"/>
                  </a:lnTo>
                  <a:lnTo>
                    <a:pt x="366" y="556"/>
                  </a:lnTo>
                  <a:cubicBezTo>
                    <a:pt x="353" y="554"/>
                    <a:pt x="342" y="554"/>
                    <a:pt x="330" y="554"/>
                  </a:cubicBezTo>
                  <a:cubicBezTo>
                    <a:pt x="1" y="554"/>
                    <a:pt x="1" y="1064"/>
                    <a:pt x="330" y="1064"/>
                  </a:cubicBezTo>
                  <a:cubicBezTo>
                    <a:pt x="342" y="1064"/>
                    <a:pt x="353" y="1063"/>
                    <a:pt x="366" y="1062"/>
                  </a:cubicBezTo>
                  <a:lnTo>
                    <a:pt x="638" y="1062"/>
                  </a:lnTo>
                  <a:lnTo>
                    <a:pt x="638" y="1334"/>
                  </a:lnTo>
                  <a:cubicBezTo>
                    <a:pt x="625" y="1523"/>
                    <a:pt x="761" y="1617"/>
                    <a:pt x="898" y="1617"/>
                  </a:cubicBezTo>
                  <a:cubicBezTo>
                    <a:pt x="1034" y="1617"/>
                    <a:pt x="1170" y="1523"/>
                    <a:pt x="1157" y="1334"/>
                  </a:cubicBezTo>
                  <a:lnTo>
                    <a:pt x="1157" y="1062"/>
                  </a:lnTo>
                  <a:lnTo>
                    <a:pt x="1430" y="1062"/>
                  </a:lnTo>
                  <a:cubicBezTo>
                    <a:pt x="1442" y="1063"/>
                    <a:pt x="1453" y="1064"/>
                    <a:pt x="1464" y="1064"/>
                  </a:cubicBezTo>
                  <a:cubicBezTo>
                    <a:pt x="1782" y="1064"/>
                    <a:pt x="1782" y="554"/>
                    <a:pt x="1464" y="554"/>
                  </a:cubicBezTo>
                  <a:cubicBezTo>
                    <a:pt x="1453" y="554"/>
                    <a:pt x="1442" y="554"/>
                    <a:pt x="1430" y="556"/>
                  </a:cubicBezTo>
                  <a:lnTo>
                    <a:pt x="1157" y="556"/>
                  </a:lnTo>
                  <a:lnTo>
                    <a:pt x="1157" y="283"/>
                  </a:lnTo>
                  <a:cubicBezTo>
                    <a:pt x="1170" y="95"/>
                    <a:pt x="1034" y="1"/>
                    <a:pt x="8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07;p76">
              <a:extLst>
                <a:ext uri="{FF2B5EF4-FFF2-40B4-BE49-F238E27FC236}">
                  <a16:creationId xmlns:a16="http://schemas.microsoft.com/office/drawing/2014/main" id="{98FABA5A-98AC-8682-B752-927EBA057662}"/>
                </a:ext>
              </a:extLst>
            </p:cNvPr>
            <p:cNvSpPr/>
            <p:nvPr/>
          </p:nvSpPr>
          <p:spPr>
            <a:xfrm>
              <a:off x="1196400" y="2011550"/>
              <a:ext cx="15600" cy="12900"/>
            </a:xfrm>
            <a:custGeom>
              <a:avLst/>
              <a:gdLst/>
              <a:ahLst/>
              <a:cxnLst/>
              <a:rect l="l" t="t" r="r" b="b"/>
              <a:pathLst>
                <a:path w="624" h="516" extrusionOk="0">
                  <a:moveTo>
                    <a:pt x="322" y="1"/>
                  </a:moveTo>
                  <a:cubicBezTo>
                    <a:pt x="218" y="1"/>
                    <a:pt x="118" y="62"/>
                    <a:pt x="78" y="162"/>
                  </a:cubicBezTo>
                  <a:cubicBezTo>
                    <a:pt x="0" y="339"/>
                    <a:pt x="150" y="516"/>
                    <a:pt x="324" y="516"/>
                  </a:cubicBezTo>
                  <a:cubicBezTo>
                    <a:pt x="354" y="516"/>
                    <a:pt x="385" y="511"/>
                    <a:pt x="415" y="499"/>
                  </a:cubicBezTo>
                  <a:cubicBezTo>
                    <a:pt x="623" y="408"/>
                    <a:pt x="623" y="110"/>
                    <a:pt x="415" y="19"/>
                  </a:cubicBezTo>
                  <a:cubicBezTo>
                    <a:pt x="385" y="7"/>
                    <a:pt x="353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08;p76">
              <a:extLst>
                <a:ext uri="{FF2B5EF4-FFF2-40B4-BE49-F238E27FC236}">
                  <a16:creationId xmlns:a16="http://schemas.microsoft.com/office/drawing/2014/main" id="{B7535BD6-581E-65ED-E75E-2D10F7CF1912}"/>
                </a:ext>
              </a:extLst>
            </p:cNvPr>
            <p:cNvSpPr/>
            <p:nvPr/>
          </p:nvSpPr>
          <p:spPr>
            <a:xfrm>
              <a:off x="1269075" y="199282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262" y="0"/>
                  </a:moveTo>
                  <a:cubicBezTo>
                    <a:pt x="130" y="0"/>
                    <a:pt x="1" y="104"/>
                    <a:pt x="1" y="262"/>
                  </a:cubicBezTo>
                  <a:cubicBezTo>
                    <a:pt x="1" y="404"/>
                    <a:pt x="117" y="521"/>
                    <a:pt x="260" y="521"/>
                  </a:cubicBezTo>
                  <a:cubicBezTo>
                    <a:pt x="494" y="521"/>
                    <a:pt x="611" y="236"/>
                    <a:pt x="442" y="80"/>
                  </a:cubicBezTo>
                  <a:cubicBezTo>
                    <a:pt x="391" y="25"/>
                    <a:pt x="326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09;p76">
              <a:extLst>
                <a:ext uri="{FF2B5EF4-FFF2-40B4-BE49-F238E27FC236}">
                  <a16:creationId xmlns:a16="http://schemas.microsoft.com/office/drawing/2014/main" id="{D4D6B212-5193-276C-7E4C-1A55139C4FF9}"/>
                </a:ext>
              </a:extLst>
            </p:cNvPr>
            <p:cNvSpPr/>
            <p:nvPr/>
          </p:nvSpPr>
          <p:spPr>
            <a:xfrm>
              <a:off x="1097750" y="2354325"/>
              <a:ext cx="15275" cy="12750"/>
            </a:xfrm>
            <a:custGeom>
              <a:avLst/>
              <a:gdLst/>
              <a:ahLst/>
              <a:cxnLst/>
              <a:rect l="l" t="t" r="r" b="b"/>
              <a:pathLst>
                <a:path w="611" h="510" extrusionOk="0">
                  <a:moveTo>
                    <a:pt x="372" y="0"/>
                  </a:moveTo>
                  <a:cubicBezTo>
                    <a:pt x="365" y="0"/>
                    <a:pt x="358" y="1"/>
                    <a:pt x="351" y="1"/>
                  </a:cubicBezTo>
                  <a:cubicBezTo>
                    <a:pt x="117" y="1"/>
                    <a:pt x="0" y="274"/>
                    <a:pt x="169" y="430"/>
                  </a:cubicBezTo>
                  <a:cubicBezTo>
                    <a:pt x="220" y="485"/>
                    <a:pt x="285" y="510"/>
                    <a:pt x="349" y="510"/>
                  </a:cubicBezTo>
                  <a:cubicBezTo>
                    <a:pt x="481" y="510"/>
                    <a:pt x="610" y="405"/>
                    <a:pt x="610" y="248"/>
                  </a:cubicBezTo>
                  <a:cubicBezTo>
                    <a:pt x="610" y="113"/>
                    <a:pt x="50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10;p76">
              <a:extLst>
                <a:ext uri="{FF2B5EF4-FFF2-40B4-BE49-F238E27FC236}">
                  <a16:creationId xmlns:a16="http://schemas.microsoft.com/office/drawing/2014/main" id="{D1F01C40-DC68-D2BB-C9FF-9298F876CE01}"/>
                </a:ext>
              </a:extLst>
            </p:cNvPr>
            <p:cNvSpPr/>
            <p:nvPr/>
          </p:nvSpPr>
          <p:spPr>
            <a:xfrm>
              <a:off x="1367175" y="2354325"/>
              <a:ext cx="15175" cy="12750"/>
            </a:xfrm>
            <a:custGeom>
              <a:avLst/>
              <a:gdLst/>
              <a:ahLst/>
              <a:cxnLst/>
              <a:rect l="l" t="t" r="r" b="b"/>
              <a:pathLst>
                <a:path w="607" h="510" extrusionOk="0">
                  <a:moveTo>
                    <a:pt x="332" y="1"/>
                  </a:moveTo>
                  <a:cubicBezTo>
                    <a:pt x="108" y="1"/>
                    <a:pt x="0" y="277"/>
                    <a:pt x="165" y="430"/>
                  </a:cubicBezTo>
                  <a:cubicBezTo>
                    <a:pt x="216" y="485"/>
                    <a:pt x="281" y="510"/>
                    <a:pt x="345" y="510"/>
                  </a:cubicBezTo>
                  <a:cubicBezTo>
                    <a:pt x="477" y="510"/>
                    <a:pt x="606" y="405"/>
                    <a:pt x="606" y="248"/>
                  </a:cubicBezTo>
                  <a:cubicBezTo>
                    <a:pt x="606" y="105"/>
                    <a:pt x="490" y="1"/>
                    <a:pt x="347" y="1"/>
                  </a:cubicBezTo>
                  <a:cubicBezTo>
                    <a:pt x="342" y="1"/>
                    <a:pt x="337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" name="Google Shape;1111;p76">
            <a:extLst>
              <a:ext uri="{FF2B5EF4-FFF2-40B4-BE49-F238E27FC236}">
                <a16:creationId xmlns:a16="http://schemas.microsoft.com/office/drawing/2014/main" id="{9244994C-2AEA-6920-7E32-AC0396FEC9C0}"/>
              </a:ext>
            </a:extLst>
          </p:cNvPr>
          <p:cNvGrpSpPr/>
          <p:nvPr/>
        </p:nvGrpSpPr>
        <p:grpSpPr>
          <a:xfrm>
            <a:off x="854169" y="3698074"/>
            <a:ext cx="642017" cy="644403"/>
            <a:chOff x="1009150" y="2642825"/>
            <a:chExt cx="437125" cy="438750"/>
          </a:xfrm>
          <a:solidFill>
            <a:srgbClr val="6583A6"/>
          </a:solidFill>
        </p:grpSpPr>
        <p:sp>
          <p:nvSpPr>
            <p:cNvPr id="20" name="Google Shape;1112;p76">
              <a:extLst>
                <a:ext uri="{FF2B5EF4-FFF2-40B4-BE49-F238E27FC236}">
                  <a16:creationId xmlns:a16="http://schemas.microsoft.com/office/drawing/2014/main" id="{432F4B48-53A6-B152-04E3-59FF50C84A41}"/>
                </a:ext>
              </a:extLst>
            </p:cNvPr>
            <p:cNvSpPr/>
            <p:nvPr/>
          </p:nvSpPr>
          <p:spPr>
            <a:xfrm>
              <a:off x="1009150" y="2646725"/>
              <a:ext cx="437125" cy="434850"/>
            </a:xfrm>
            <a:custGeom>
              <a:avLst/>
              <a:gdLst/>
              <a:ahLst/>
              <a:cxnLst/>
              <a:rect l="l" t="t" r="r" b="b"/>
              <a:pathLst>
                <a:path w="17485" h="17394" extrusionOk="0">
                  <a:moveTo>
                    <a:pt x="9065" y="518"/>
                  </a:moveTo>
                  <a:cubicBezTo>
                    <a:pt x="9076" y="518"/>
                    <a:pt x="9088" y="519"/>
                    <a:pt x="9100" y="519"/>
                  </a:cubicBezTo>
                  <a:lnTo>
                    <a:pt x="13136" y="519"/>
                  </a:lnTo>
                  <a:cubicBezTo>
                    <a:pt x="13143" y="519"/>
                    <a:pt x="13149" y="519"/>
                    <a:pt x="13156" y="519"/>
                  </a:cubicBezTo>
                  <a:cubicBezTo>
                    <a:pt x="13509" y="519"/>
                    <a:pt x="13757" y="863"/>
                    <a:pt x="13655" y="1207"/>
                  </a:cubicBezTo>
                  <a:lnTo>
                    <a:pt x="13214" y="2674"/>
                  </a:lnTo>
                  <a:lnTo>
                    <a:pt x="12396" y="2674"/>
                  </a:lnTo>
                  <a:lnTo>
                    <a:pt x="12552" y="1194"/>
                  </a:lnTo>
                  <a:cubicBezTo>
                    <a:pt x="12573" y="1011"/>
                    <a:pt x="12434" y="909"/>
                    <a:pt x="12296" y="909"/>
                  </a:cubicBezTo>
                  <a:cubicBezTo>
                    <a:pt x="12180" y="909"/>
                    <a:pt x="12064" y="982"/>
                    <a:pt x="12046" y="1142"/>
                  </a:cubicBezTo>
                  <a:lnTo>
                    <a:pt x="11864" y="2674"/>
                  </a:lnTo>
                  <a:lnTo>
                    <a:pt x="9022" y="2674"/>
                  </a:lnTo>
                  <a:lnTo>
                    <a:pt x="8580" y="1207"/>
                  </a:lnTo>
                  <a:cubicBezTo>
                    <a:pt x="8528" y="1052"/>
                    <a:pt x="8554" y="870"/>
                    <a:pt x="8658" y="727"/>
                  </a:cubicBezTo>
                  <a:cubicBezTo>
                    <a:pt x="8755" y="606"/>
                    <a:pt x="8898" y="518"/>
                    <a:pt x="9065" y="518"/>
                  </a:cubicBezTo>
                  <a:close/>
                  <a:moveTo>
                    <a:pt x="13149" y="3180"/>
                  </a:moveTo>
                  <a:lnTo>
                    <a:pt x="13149" y="4881"/>
                  </a:lnTo>
                  <a:lnTo>
                    <a:pt x="9087" y="4881"/>
                  </a:lnTo>
                  <a:lnTo>
                    <a:pt x="9087" y="3180"/>
                  </a:lnTo>
                  <a:close/>
                  <a:moveTo>
                    <a:pt x="9100" y="0"/>
                  </a:moveTo>
                  <a:cubicBezTo>
                    <a:pt x="8386" y="0"/>
                    <a:pt x="7879" y="688"/>
                    <a:pt x="8087" y="1363"/>
                  </a:cubicBezTo>
                  <a:lnTo>
                    <a:pt x="8567" y="2973"/>
                  </a:lnTo>
                  <a:lnTo>
                    <a:pt x="8567" y="5036"/>
                  </a:lnTo>
                  <a:lnTo>
                    <a:pt x="7737" y="5841"/>
                  </a:lnTo>
                  <a:cubicBezTo>
                    <a:pt x="7334" y="4777"/>
                    <a:pt x="6426" y="3985"/>
                    <a:pt x="5322" y="3712"/>
                  </a:cubicBezTo>
                  <a:cubicBezTo>
                    <a:pt x="5298" y="3707"/>
                    <a:pt x="5275" y="3704"/>
                    <a:pt x="5252" y="3704"/>
                  </a:cubicBezTo>
                  <a:cubicBezTo>
                    <a:pt x="4970" y="3704"/>
                    <a:pt x="4893" y="4134"/>
                    <a:pt x="5206" y="4219"/>
                  </a:cubicBezTo>
                  <a:cubicBezTo>
                    <a:pt x="6270" y="4478"/>
                    <a:pt x="7101" y="5309"/>
                    <a:pt x="7360" y="6373"/>
                  </a:cubicBezTo>
                  <a:cubicBezTo>
                    <a:pt x="7412" y="6607"/>
                    <a:pt x="7438" y="6840"/>
                    <a:pt x="7438" y="7074"/>
                  </a:cubicBezTo>
                  <a:cubicBezTo>
                    <a:pt x="7438" y="8823"/>
                    <a:pt x="6003" y="10015"/>
                    <a:pt x="4487" y="10015"/>
                  </a:cubicBezTo>
                  <a:cubicBezTo>
                    <a:pt x="3831" y="10015"/>
                    <a:pt x="3160" y="9792"/>
                    <a:pt x="2584" y="9294"/>
                  </a:cubicBezTo>
                  <a:cubicBezTo>
                    <a:pt x="676" y="7658"/>
                    <a:pt x="1584" y="4530"/>
                    <a:pt x="4063" y="4167"/>
                  </a:cubicBezTo>
                  <a:cubicBezTo>
                    <a:pt x="4397" y="4117"/>
                    <a:pt x="4342" y="3644"/>
                    <a:pt x="4045" y="3644"/>
                  </a:cubicBezTo>
                  <a:cubicBezTo>
                    <a:pt x="4030" y="3644"/>
                    <a:pt x="4015" y="3645"/>
                    <a:pt x="3998" y="3647"/>
                  </a:cubicBezTo>
                  <a:cubicBezTo>
                    <a:pt x="1065" y="4089"/>
                    <a:pt x="1" y="7762"/>
                    <a:pt x="2246" y="9683"/>
                  </a:cubicBezTo>
                  <a:cubicBezTo>
                    <a:pt x="2926" y="10269"/>
                    <a:pt x="3718" y="10532"/>
                    <a:pt x="4492" y="10532"/>
                  </a:cubicBezTo>
                  <a:cubicBezTo>
                    <a:pt x="6273" y="10532"/>
                    <a:pt x="7957" y="9137"/>
                    <a:pt x="7957" y="7074"/>
                  </a:cubicBezTo>
                  <a:cubicBezTo>
                    <a:pt x="7957" y="6840"/>
                    <a:pt x="7944" y="6620"/>
                    <a:pt x="7892" y="6399"/>
                  </a:cubicBezTo>
                  <a:lnTo>
                    <a:pt x="8931" y="5400"/>
                  </a:lnTo>
                  <a:lnTo>
                    <a:pt x="12072" y="5400"/>
                  </a:lnTo>
                  <a:lnTo>
                    <a:pt x="12552" y="6620"/>
                  </a:lnTo>
                  <a:cubicBezTo>
                    <a:pt x="12592" y="6719"/>
                    <a:pt x="12685" y="6781"/>
                    <a:pt x="12785" y="6781"/>
                  </a:cubicBezTo>
                  <a:cubicBezTo>
                    <a:pt x="12815" y="6781"/>
                    <a:pt x="12846" y="6775"/>
                    <a:pt x="12877" y="6763"/>
                  </a:cubicBezTo>
                  <a:cubicBezTo>
                    <a:pt x="13006" y="6711"/>
                    <a:pt x="13084" y="6568"/>
                    <a:pt x="13032" y="6425"/>
                  </a:cubicBezTo>
                  <a:lnTo>
                    <a:pt x="12630" y="5400"/>
                  </a:lnTo>
                  <a:lnTo>
                    <a:pt x="13305" y="5400"/>
                  </a:lnTo>
                  <a:lnTo>
                    <a:pt x="14227" y="6295"/>
                  </a:lnTo>
                  <a:cubicBezTo>
                    <a:pt x="15382" y="7412"/>
                    <a:pt x="16109" y="8891"/>
                    <a:pt x="16290" y="10488"/>
                  </a:cubicBezTo>
                  <a:lnTo>
                    <a:pt x="16900" y="15991"/>
                  </a:lnTo>
                  <a:cubicBezTo>
                    <a:pt x="16952" y="16458"/>
                    <a:pt x="16576" y="16874"/>
                    <a:pt x="16096" y="16887"/>
                  </a:cubicBezTo>
                  <a:lnTo>
                    <a:pt x="6140" y="16887"/>
                  </a:lnTo>
                  <a:cubicBezTo>
                    <a:pt x="5660" y="16874"/>
                    <a:pt x="5283" y="16458"/>
                    <a:pt x="5335" y="15991"/>
                  </a:cubicBezTo>
                  <a:lnTo>
                    <a:pt x="5842" y="11422"/>
                  </a:lnTo>
                  <a:cubicBezTo>
                    <a:pt x="5863" y="11231"/>
                    <a:pt x="5718" y="11125"/>
                    <a:pt x="5575" y="11125"/>
                  </a:cubicBezTo>
                  <a:cubicBezTo>
                    <a:pt x="5457" y="11125"/>
                    <a:pt x="5340" y="11198"/>
                    <a:pt x="5322" y="11357"/>
                  </a:cubicBezTo>
                  <a:lnTo>
                    <a:pt x="4816" y="15926"/>
                  </a:lnTo>
                  <a:cubicBezTo>
                    <a:pt x="4738" y="16705"/>
                    <a:pt x="5348" y="17380"/>
                    <a:pt x="6140" y="17393"/>
                  </a:cubicBezTo>
                  <a:lnTo>
                    <a:pt x="16096" y="17393"/>
                  </a:lnTo>
                  <a:cubicBezTo>
                    <a:pt x="16874" y="17380"/>
                    <a:pt x="17484" y="16705"/>
                    <a:pt x="17407" y="15926"/>
                  </a:cubicBezTo>
                  <a:lnTo>
                    <a:pt x="17420" y="15926"/>
                  </a:lnTo>
                  <a:lnTo>
                    <a:pt x="16797" y="10436"/>
                  </a:lnTo>
                  <a:cubicBezTo>
                    <a:pt x="16602" y="8710"/>
                    <a:pt x="15823" y="7126"/>
                    <a:pt x="14590" y="5919"/>
                  </a:cubicBezTo>
                  <a:lnTo>
                    <a:pt x="13668" y="5023"/>
                  </a:lnTo>
                  <a:lnTo>
                    <a:pt x="13668" y="2973"/>
                  </a:lnTo>
                  <a:lnTo>
                    <a:pt x="14149" y="1363"/>
                  </a:lnTo>
                  <a:cubicBezTo>
                    <a:pt x="14356" y="688"/>
                    <a:pt x="13850" y="0"/>
                    <a:pt x="131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13;p76">
              <a:extLst>
                <a:ext uri="{FF2B5EF4-FFF2-40B4-BE49-F238E27FC236}">
                  <a16:creationId xmlns:a16="http://schemas.microsoft.com/office/drawing/2014/main" id="{565C93BD-E441-7F8A-24DF-00ED8CA44EE8}"/>
                </a:ext>
              </a:extLst>
            </p:cNvPr>
            <p:cNvSpPr/>
            <p:nvPr/>
          </p:nvSpPr>
          <p:spPr>
            <a:xfrm>
              <a:off x="1227225" y="2883225"/>
              <a:ext cx="126500" cy="150625"/>
            </a:xfrm>
            <a:custGeom>
              <a:avLst/>
              <a:gdLst/>
              <a:ahLst/>
              <a:cxnLst/>
              <a:rect l="l" t="t" r="r" b="b"/>
              <a:pathLst>
                <a:path w="5060" h="6025" extrusionOk="0">
                  <a:moveTo>
                    <a:pt x="4043" y="514"/>
                  </a:moveTo>
                  <a:cubicBezTo>
                    <a:pt x="4253" y="514"/>
                    <a:pt x="4475" y="664"/>
                    <a:pt x="4413" y="911"/>
                  </a:cubicBezTo>
                  <a:lnTo>
                    <a:pt x="4180" y="1897"/>
                  </a:lnTo>
                  <a:cubicBezTo>
                    <a:pt x="4142" y="2053"/>
                    <a:pt x="4001" y="2124"/>
                    <a:pt x="3855" y="2124"/>
                  </a:cubicBezTo>
                  <a:cubicBezTo>
                    <a:pt x="3647" y="2124"/>
                    <a:pt x="3431" y="1980"/>
                    <a:pt x="3492" y="1729"/>
                  </a:cubicBezTo>
                  <a:lnTo>
                    <a:pt x="3725" y="742"/>
                  </a:lnTo>
                  <a:cubicBezTo>
                    <a:pt x="3762" y="584"/>
                    <a:pt x="3900" y="514"/>
                    <a:pt x="4043" y="514"/>
                  </a:cubicBezTo>
                  <a:close/>
                  <a:moveTo>
                    <a:pt x="1694" y="2409"/>
                  </a:moveTo>
                  <a:cubicBezTo>
                    <a:pt x="1903" y="2409"/>
                    <a:pt x="2126" y="2559"/>
                    <a:pt x="2064" y="2806"/>
                  </a:cubicBezTo>
                  <a:lnTo>
                    <a:pt x="1830" y="3792"/>
                  </a:lnTo>
                  <a:cubicBezTo>
                    <a:pt x="1793" y="3951"/>
                    <a:pt x="1656" y="4021"/>
                    <a:pt x="1513" y="4021"/>
                  </a:cubicBezTo>
                  <a:cubicBezTo>
                    <a:pt x="1303" y="4021"/>
                    <a:pt x="1081" y="3870"/>
                    <a:pt x="1142" y="3624"/>
                  </a:cubicBezTo>
                  <a:lnTo>
                    <a:pt x="1376" y="2637"/>
                  </a:lnTo>
                  <a:cubicBezTo>
                    <a:pt x="1413" y="2479"/>
                    <a:pt x="1550" y="2409"/>
                    <a:pt x="1694" y="2409"/>
                  </a:cubicBezTo>
                  <a:close/>
                  <a:moveTo>
                    <a:pt x="3373" y="3994"/>
                  </a:moveTo>
                  <a:cubicBezTo>
                    <a:pt x="3735" y="3994"/>
                    <a:pt x="3809" y="4627"/>
                    <a:pt x="3440" y="4701"/>
                  </a:cubicBezTo>
                  <a:lnTo>
                    <a:pt x="2440" y="4883"/>
                  </a:lnTo>
                  <a:cubicBezTo>
                    <a:pt x="2419" y="4887"/>
                    <a:pt x="2399" y="4889"/>
                    <a:pt x="2379" y="4889"/>
                  </a:cubicBezTo>
                  <a:cubicBezTo>
                    <a:pt x="2026" y="4889"/>
                    <a:pt x="1929" y="4256"/>
                    <a:pt x="2311" y="4182"/>
                  </a:cubicBezTo>
                  <a:lnTo>
                    <a:pt x="3310" y="4000"/>
                  </a:lnTo>
                  <a:cubicBezTo>
                    <a:pt x="3332" y="3996"/>
                    <a:pt x="3353" y="3994"/>
                    <a:pt x="3373" y="3994"/>
                  </a:cubicBezTo>
                  <a:close/>
                  <a:moveTo>
                    <a:pt x="4022" y="0"/>
                  </a:moveTo>
                  <a:cubicBezTo>
                    <a:pt x="3670" y="0"/>
                    <a:pt x="3325" y="190"/>
                    <a:pt x="3219" y="625"/>
                  </a:cubicBezTo>
                  <a:lnTo>
                    <a:pt x="2972" y="1625"/>
                  </a:lnTo>
                  <a:cubicBezTo>
                    <a:pt x="2908" y="1923"/>
                    <a:pt x="3024" y="2235"/>
                    <a:pt x="3258" y="2430"/>
                  </a:cubicBezTo>
                  <a:lnTo>
                    <a:pt x="2505" y="3169"/>
                  </a:lnTo>
                  <a:lnTo>
                    <a:pt x="2570" y="2923"/>
                  </a:lnTo>
                  <a:cubicBezTo>
                    <a:pt x="2724" y="2293"/>
                    <a:pt x="2192" y="1896"/>
                    <a:pt x="1678" y="1896"/>
                  </a:cubicBezTo>
                  <a:cubicBezTo>
                    <a:pt x="1323" y="1896"/>
                    <a:pt x="976" y="2086"/>
                    <a:pt x="870" y="2520"/>
                  </a:cubicBezTo>
                  <a:lnTo>
                    <a:pt x="636" y="3507"/>
                  </a:lnTo>
                  <a:cubicBezTo>
                    <a:pt x="545" y="3922"/>
                    <a:pt x="779" y="4351"/>
                    <a:pt x="1194" y="4480"/>
                  </a:cubicBezTo>
                  <a:lnTo>
                    <a:pt x="104" y="5584"/>
                  </a:lnTo>
                  <a:cubicBezTo>
                    <a:pt x="0" y="5688"/>
                    <a:pt x="0" y="5843"/>
                    <a:pt x="104" y="5947"/>
                  </a:cubicBezTo>
                  <a:lnTo>
                    <a:pt x="91" y="5947"/>
                  </a:lnTo>
                  <a:cubicBezTo>
                    <a:pt x="143" y="5999"/>
                    <a:pt x="211" y="6025"/>
                    <a:pt x="278" y="6025"/>
                  </a:cubicBezTo>
                  <a:cubicBezTo>
                    <a:pt x="344" y="6025"/>
                    <a:pt x="409" y="5999"/>
                    <a:pt x="454" y="5947"/>
                  </a:cubicBezTo>
                  <a:lnTo>
                    <a:pt x="1597" y="4831"/>
                  </a:lnTo>
                  <a:cubicBezTo>
                    <a:pt x="1700" y="5168"/>
                    <a:pt x="2025" y="5402"/>
                    <a:pt x="2388" y="5402"/>
                  </a:cubicBezTo>
                  <a:cubicBezTo>
                    <a:pt x="2440" y="5402"/>
                    <a:pt x="3531" y="5207"/>
                    <a:pt x="3531" y="5207"/>
                  </a:cubicBezTo>
                  <a:cubicBezTo>
                    <a:pt x="4547" y="5011"/>
                    <a:pt x="4316" y="3477"/>
                    <a:pt x="3383" y="3477"/>
                  </a:cubicBezTo>
                  <a:cubicBezTo>
                    <a:pt x="3326" y="3477"/>
                    <a:pt x="3267" y="3482"/>
                    <a:pt x="3206" y="3494"/>
                  </a:cubicBezTo>
                  <a:lnTo>
                    <a:pt x="2856" y="3559"/>
                  </a:lnTo>
                  <a:lnTo>
                    <a:pt x="2856" y="3559"/>
                  </a:lnTo>
                  <a:lnTo>
                    <a:pt x="3764" y="2650"/>
                  </a:lnTo>
                  <a:cubicBezTo>
                    <a:pt x="3792" y="2653"/>
                    <a:pt x="3819" y="2654"/>
                    <a:pt x="3846" y="2654"/>
                  </a:cubicBezTo>
                  <a:cubicBezTo>
                    <a:pt x="4230" y="2654"/>
                    <a:pt x="4576" y="2402"/>
                    <a:pt x="4673" y="2014"/>
                  </a:cubicBezTo>
                  <a:lnTo>
                    <a:pt x="4906" y="1028"/>
                  </a:lnTo>
                  <a:cubicBezTo>
                    <a:pt x="5060" y="398"/>
                    <a:pt x="4533" y="0"/>
                    <a:pt x="4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14;p76">
              <a:extLst>
                <a:ext uri="{FF2B5EF4-FFF2-40B4-BE49-F238E27FC236}">
                  <a16:creationId xmlns:a16="http://schemas.microsoft.com/office/drawing/2014/main" id="{897C9ED0-F2DC-4C7C-466B-0351970ADAFA}"/>
                </a:ext>
              </a:extLst>
            </p:cNvPr>
            <p:cNvSpPr/>
            <p:nvPr/>
          </p:nvSpPr>
          <p:spPr>
            <a:xfrm>
              <a:off x="1055225" y="2674450"/>
              <a:ext cx="43850" cy="39550"/>
            </a:xfrm>
            <a:custGeom>
              <a:avLst/>
              <a:gdLst/>
              <a:ahLst/>
              <a:cxnLst/>
              <a:rect l="l" t="t" r="r" b="b"/>
              <a:pathLst>
                <a:path w="1754" h="1582" extrusionOk="0">
                  <a:moveTo>
                    <a:pt x="877" y="1"/>
                  </a:moveTo>
                  <a:cubicBezTo>
                    <a:pt x="750" y="1"/>
                    <a:pt x="624" y="85"/>
                    <a:pt x="624" y="254"/>
                  </a:cubicBezTo>
                  <a:lnTo>
                    <a:pt x="624" y="527"/>
                  </a:lnTo>
                  <a:lnTo>
                    <a:pt x="351" y="527"/>
                  </a:lnTo>
                  <a:cubicBezTo>
                    <a:pt x="1" y="527"/>
                    <a:pt x="1" y="1046"/>
                    <a:pt x="351" y="1046"/>
                  </a:cubicBezTo>
                  <a:lnTo>
                    <a:pt x="624" y="1046"/>
                  </a:lnTo>
                  <a:lnTo>
                    <a:pt x="624" y="1318"/>
                  </a:lnTo>
                  <a:cubicBezTo>
                    <a:pt x="624" y="1494"/>
                    <a:pt x="750" y="1581"/>
                    <a:pt x="877" y="1581"/>
                  </a:cubicBezTo>
                  <a:cubicBezTo>
                    <a:pt x="1004" y="1581"/>
                    <a:pt x="1130" y="1494"/>
                    <a:pt x="1130" y="1318"/>
                  </a:cubicBezTo>
                  <a:lnTo>
                    <a:pt x="1130" y="1046"/>
                  </a:lnTo>
                  <a:lnTo>
                    <a:pt x="1403" y="1046"/>
                  </a:lnTo>
                  <a:cubicBezTo>
                    <a:pt x="1753" y="1046"/>
                    <a:pt x="1753" y="527"/>
                    <a:pt x="1403" y="527"/>
                  </a:cubicBezTo>
                  <a:lnTo>
                    <a:pt x="1130" y="527"/>
                  </a:lnTo>
                  <a:lnTo>
                    <a:pt x="1130" y="254"/>
                  </a:lnTo>
                  <a:cubicBezTo>
                    <a:pt x="1130" y="85"/>
                    <a:pt x="1004" y="1"/>
                    <a:pt x="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15;p76">
              <a:extLst>
                <a:ext uri="{FF2B5EF4-FFF2-40B4-BE49-F238E27FC236}">
                  <a16:creationId xmlns:a16="http://schemas.microsoft.com/office/drawing/2014/main" id="{55D3F232-B005-2D96-BA17-FCBD1AEDDB7E}"/>
                </a:ext>
              </a:extLst>
            </p:cNvPr>
            <p:cNvSpPr/>
            <p:nvPr/>
          </p:nvSpPr>
          <p:spPr>
            <a:xfrm>
              <a:off x="1106825" y="2657975"/>
              <a:ext cx="15675" cy="12975"/>
            </a:xfrm>
            <a:custGeom>
              <a:avLst/>
              <a:gdLst/>
              <a:ahLst/>
              <a:cxnLst/>
              <a:rect l="l" t="t" r="r" b="b"/>
              <a:pathLst>
                <a:path w="627" h="519" extrusionOk="0">
                  <a:moveTo>
                    <a:pt x="343" y="0"/>
                  </a:moveTo>
                  <a:cubicBezTo>
                    <a:pt x="329" y="0"/>
                    <a:pt x="314" y="2"/>
                    <a:pt x="299" y="4"/>
                  </a:cubicBezTo>
                  <a:cubicBezTo>
                    <a:pt x="66" y="43"/>
                    <a:pt x="1" y="342"/>
                    <a:pt x="182" y="472"/>
                  </a:cubicBezTo>
                  <a:cubicBezTo>
                    <a:pt x="231" y="504"/>
                    <a:pt x="284" y="519"/>
                    <a:pt x="336" y="519"/>
                  </a:cubicBezTo>
                  <a:cubicBezTo>
                    <a:pt x="489" y="519"/>
                    <a:pt x="627" y="390"/>
                    <a:pt x="598" y="225"/>
                  </a:cubicBezTo>
                  <a:cubicBezTo>
                    <a:pt x="574" y="97"/>
                    <a:pt x="468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16;p76">
              <a:extLst>
                <a:ext uri="{FF2B5EF4-FFF2-40B4-BE49-F238E27FC236}">
                  <a16:creationId xmlns:a16="http://schemas.microsoft.com/office/drawing/2014/main" id="{160E876D-D14E-5183-8B6F-5E61A0FE357B}"/>
                </a:ext>
              </a:extLst>
            </p:cNvPr>
            <p:cNvSpPr/>
            <p:nvPr/>
          </p:nvSpPr>
          <p:spPr>
            <a:xfrm>
              <a:off x="1352175" y="2938625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21" y="1"/>
                  </a:moveTo>
                  <a:cubicBezTo>
                    <a:pt x="218" y="1"/>
                    <a:pt x="117" y="62"/>
                    <a:pt x="77" y="162"/>
                  </a:cubicBezTo>
                  <a:cubicBezTo>
                    <a:pt x="1" y="336"/>
                    <a:pt x="136" y="520"/>
                    <a:pt x="312" y="520"/>
                  </a:cubicBezTo>
                  <a:cubicBezTo>
                    <a:pt x="345" y="520"/>
                    <a:pt x="380" y="514"/>
                    <a:pt x="415" y="499"/>
                  </a:cubicBezTo>
                  <a:cubicBezTo>
                    <a:pt x="622" y="408"/>
                    <a:pt x="622" y="110"/>
                    <a:pt x="415" y="19"/>
                  </a:cubicBezTo>
                  <a:cubicBezTo>
                    <a:pt x="384" y="7"/>
                    <a:pt x="352" y="1"/>
                    <a:pt x="3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17;p76">
              <a:extLst>
                <a:ext uri="{FF2B5EF4-FFF2-40B4-BE49-F238E27FC236}">
                  <a16:creationId xmlns:a16="http://schemas.microsoft.com/office/drawing/2014/main" id="{DC7B07EA-A4CD-30A0-5EA7-3F637F92F719}"/>
                </a:ext>
              </a:extLst>
            </p:cNvPr>
            <p:cNvSpPr/>
            <p:nvPr/>
          </p:nvSpPr>
          <p:spPr>
            <a:xfrm>
              <a:off x="1116575" y="2843025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0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24" y="497"/>
                    <a:pt x="290" y="522"/>
                    <a:pt x="354" y="522"/>
                  </a:cubicBezTo>
                  <a:cubicBezTo>
                    <a:pt x="487" y="522"/>
                    <a:pt x="610" y="418"/>
                    <a:pt x="610" y="261"/>
                  </a:cubicBezTo>
                  <a:cubicBezTo>
                    <a:pt x="610" y="118"/>
                    <a:pt x="493" y="1"/>
                    <a:pt x="3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18;p76">
              <a:extLst>
                <a:ext uri="{FF2B5EF4-FFF2-40B4-BE49-F238E27FC236}">
                  <a16:creationId xmlns:a16="http://schemas.microsoft.com/office/drawing/2014/main" id="{117AC753-A919-EEFF-7367-73A5DBC38709}"/>
                </a:ext>
              </a:extLst>
            </p:cNvPr>
            <p:cNvSpPr/>
            <p:nvPr/>
          </p:nvSpPr>
          <p:spPr>
            <a:xfrm>
              <a:off x="1042575" y="2642825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0"/>
                  </a:moveTo>
                  <a:cubicBezTo>
                    <a:pt x="117" y="0"/>
                    <a:pt x="1" y="273"/>
                    <a:pt x="169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7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19;p76">
              <a:extLst>
                <a:ext uri="{FF2B5EF4-FFF2-40B4-BE49-F238E27FC236}">
                  <a16:creationId xmlns:a16="http://schemas.microsoft.com/office/drawing/2014/main" id="{EA102F78-9289-7290-C3C7-93CC697C613C}"/>
                </a:ext>
              </a:extLst>
            </p:cNvPr>
            <p:cNvSpPr/>
            <p:nvPr/>
          </p:nvSpPr>
          <p:spPr>
            <a:xfrm>
              <a:off x="1139850" y="2792050"/>
              <a:ext cx="46175" cy="65350"/>
            </a:xfrm>
            <a:custGeom>
              <a:avLst/>
              <a:gdLst/>
              <a:ahLst/>
              <a:cxnLst/>
              <a:rect l="l" t="t" r="r" b="b"/>
              <a:pathLst>
                <a:path w="1847" h="2614" extrusionOk="0">
                  <a:moveTo>
                    <a:pt x="537" y="1"/>
                  </a:moveTo>
                  <a:cubicBezTo>
                    <a:pt x="419" y="1"/>
                    <a:pt x="327" y="88"/>
                    <a:pt x="315" y="210"/>
                  </a:cubicBezTo>
                  <a:lnTo>
                    <a:pt x="159" y="1131"/>
                  </a:lnTo>
                  <a:cubicBezTo>
                    <a:pt x="139" y="1297"/>
                    <a:pt x="276" y="1430"/>
                    <a:pt x="431" y="1430"/>
                  </a:cubicBezTo>
                  <a:cubicBezTo>
                    <a:pt x="470" y="1430"/>
                    <a:pt x="510" y="1422"/>
                    <a:pt x="549" y="1404"/>
                  </a:cubicBezTo>
                  <a:cubicBezTo>
                    <a:pt x="622" y="1359"/>
                    <a:pt x="707" y="1336"/>
                    <a:pt x="793" y="1336"/>
                  </a:cubicBezTo>
                  <a:cubicBezTo>
                    <a:pt x="906" y="1336"/>
                    <a:pt x="1019" y="1375"/>
                    <a:pt x="1107" y="1456"/>
                  </a:cubicBezTo>
                  <a:cubicBezTo>
                    <a:pt x="1315" y="1689"/>
                    <a:pt x="1159" y="2053"/>
                    <a:pt x="847" y="2079"/>
                  </a:cubicBezTo>
                  <a:cubicBezTo>
                    <a:pt x="730" y="2079"/>
                    <a:pt x="614" y="2014"/>
                    <a:pt x="549" y="1923"/>
                  </a:cubicBezTo>
                  <a:cubicBezTo>
                    <a:pt x="489" y="1857"/>
                    <a:pt x="419" y="1829"/>
                    <a:pt x="351" y="1829"/>
                  </a:cubicBezTo>
                  <a:cubicBezTo>
                    <a:pt x="166" y="1829"/>
                    <a:pt x="0" y="2035"/>
                    <a:pt x="133" y="2235"/>
                  </a:cubicBezTo>
                  <a:cubicBezTo>
                    <a:pt x="307" y="2483"/>
                    <a:pt x="580" y="2614"/>
                    <a:pt x="855" y="2614"/>
                  </a:cubicBezTo>
                  <a:cubicBezTo>
                    <a:pt x="1055" y="2614"/>
                    <a:pt x="1255" y="2545"/>
                    <a:pt x="1418" y="2403"/>
                  </a:cubicBezTo>
                  <a:cubicBezTo>
                    <a:pt x="1821" y="2066"/>
                    <a:pt x="1847" y="1469"/>
                    <a:pt x="1483" y="1092"/>
                  </a:cubicBezTo>
                  <a:cubicBezTo>
                    <a:pt x="1308" y="917"/>
                    <a:pt x="1060" y="816"/>
                    <a:pt x="814" y="816"/>
                  </a:cubicBezTo>
                  <a:cubicBezTo>
                    <a:pt x="786" y="816"/>
                    <a:pt x="758" y="817"/>
                    <a:pt x="730" y="820"/>
                  </a:cubicBezTo>
                  <a:lnTo>
                    <a:pt x="782" y="508"/>
                  </a:lnTo>
                  <a:lnTo>
                    <a:pt x="1237" y="508"/>
                  </a:lnTo>
                  <a:cubicBezTo>
                    <a:pt x="1570" y="508"/>
                    <a:pt x="1574" y="2"/>
                    <a:pt x="1249" y="2"/>
                  </a:cubicBezTo>
                  <a:cubicBezTo>
                    <a:pt x="1245" y="2"/>
                    <a:pt x="1241" y="2"/>
                    <a:pt x="1237" y="2"/>
                  </a:cubicBezTo>
                  <a:lnTo>
                    <a:pt x="562" y="2"/>
                  </a:lnTo>
                  <a:cubicBezTo>
                    <a:pt x="553" y="1"/>
                    <a:pt x="54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20;p76">
              <a:extLst>
                <a:ext uri="{FF2B5EF4-FFF2-40B4-BE49-F238E27FC236}">
                  <a16:creationId xmlns:a16="http://schemas.microsoft.com/office/drawing/2014/main" id="{CD7610D9-BC4A-40A1-77F4-A1A0476ED48C}"/>
                </a:ext>
              </a:extLst>
            </p:cNvPr>
            <p:cNvSpPr/>
            <p:nvPr/>
          </p:nvSpPr>
          <p:spPr>
            <a:xfrm>
              <a:off x="1065625" y="2790950"/>
              <a:ext cx="43825" cy="64900"/>
            </a:xfrm>
            <a:custGeom>
              <a:avLst/>
              <a:gdLst/>
              <a:ahLst/>
              <a:cxnLst/>
              <a:rect l="l" t="t" r="r" b="b"/>
              <a:pathLst>
                <a:path w="1753" h="2596" extrusionOk="0">
                  <a:moveTo>
                    <a:pt x="797" y="1"/>
                  </a:moveTo>
                  <a:cubicBezTo>
                    <a:pt x="467" y="1"/>
                    <a:pt x="142" y="192"/>
                    <a:pt x="52" y="617"/>
                  </a:cubicBezTo>
                  <a:cubicBezTo>
                    <a:pt x="8" y="818"/>
                    <a:pt x="159" y="938"/>
                    <a:pt x="308" y="938"/>
                  </a:cubicBezTo>
                  <a:cubicBezTo>
                    <a:pt x="420" y="938"/>
                    <a:pt x="531" y="871"/>
                    <a:pt x="558" y="721"/>
                  </a:cubicBezTo>
                  <a:cubicBezTo>
                    <a:pt x="584" y="591"/>
                    <a:pt x="688" y="500"/>
                    <a:pt x="818" y="500"/>
                  </a:cubicBezTo>
                  <a:cubicBezTo>
                    <a:pt x="974" y="513"/>
                    <a:pt x="1090" y="643"/>
                    <a:pt x="1078" y="799"/>
                  </a:cubicBezTo>
                  <a:cubicBezTo>
                    <a:pt x="1039" y="929"/>
                    <a:pt x="974" y="1046"/>
                    <a:pt x="909" y="1149"/>
                  </a:cubicBezTo>
                  <a:lnTo>
                    <a:pt x="896" y="1149"/>
                  </a:lnTo>
                  <a:cubicBezTo>
                    <a:pt x="571" y="1617"/>
                    <a:pt x="377" y="1863"/>
                    <a:pt x="273" y="2006"/>
                  </a:cubicBezTo>
                  <a:cubicBezTo>
                    <a:pt x="143" y="2162"/>
                    <a:pt x="0" y="2473"/>
                    <a:pt x="299" y="2577"/>
                  </a:cubicBezTo>
                  <a:cubicBezTo>
                    <a:pt x="326" y="2586"/>
                    <a:pt x="730" y="2595"/>
                    <a:pt x="1070" y="2595"/>
                  </a:cubicBezTo>
                  <a:cubicBezTo>
                    <a:pt x="1211" y="2595"/>
                    <a:pt x="1341" y="2594"/>
                    <a:pt x="1428" y="2590"/>
                  </a:cubicBezTo>
                  <a:cubicBezTo>
                    <a:pt x="1752" y="2564"/>
                    <a:pt x="1739" y="2097"/>
                    <a:pt x="1428" y="2071"/>
                  </a:cubicBezTo>
                  <a:lnTo>
                    <a:pt x="870" y="2071"/>
                  </a:lnTo>
                  <a:cubicBezTo>
                    <a:pt x="987" y="1928"/>
                    <a:pt x="1129" y="1720"/>
                    <a:pt x="1324" y="1448"/>
                  </a:cubicBezTo>
                  <a:cubicBezTo>
                    <a:pt x="1441" y="1279"/>
                    <a:pt x="1532" y="1097"/>
                    <a:pt x="1584" y="903"/>
                  </a:cubicBezTo>
                  <a:cubicBezTo>
                    <a:pt x="1672" y="334"/>
                    <a:pt x="1232" y="1"/>
                    <a:pt x="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" name="Google Shape;1121;p76">
            <a:extLst>
              <a:ext uri="{FF2B5EF4-FFF2-40B4-BE49-F238E27FC236}">
                <a16:creationId xmlns:a16="http://schemas.microsoft.com/office/drawing/2014/main" id="{3F783B09-B4D7-4061-87C1-B69B70441BB1}"/>
              </a:ext>
            </a:extLst>
          </p:cNvPr>
          <p:cNvGrpSpPr/>
          <p:nvPr/>
        </p:nvGrpSpPr>
        <p:grpSpPr>
          <a:xfrm>
            <a:off x="816991" y="4719720"/>
            <a:ext cx="716372" cy="644955"/>
            <a:chOff x="977675" y="3338425"/>
            <a:chExt cx="487750" cy="439125"/>
          </a:xfrm>
          <a:solidFill>
            <a:srgbClr val="6583A6"/>
          </a:solidFill>
        </p:grpSpPr>
        <p:sp>
          <p:nvSpPr>
            <p:cNvPr id="30" name="Google Shape;1122;p76">
              <a:extLst>
                <a:ext uri="{FF2B5EF4-FFF2-40B4-BE49-F238E27FC236}">
                  <a16:creationId xmlns:a16="http://schemas.microsoft.com/office/drawing/2014/main" id="{492BBB7F-B542-85CD-15BD-BA658CC7D957}"/>
                </a:ext>
              </a:extLst>
            </p:cNvPr>
            <p:cNvSpPr/>
            <p:nvPr/>
          </p:nvSpPr>
          <p:spPr>
            <a:xfrm>
              <a:off x="1365450" y="3371550"/>
              <a:ext cx="30200" cy="54300"/>
            </a:xfrm>
            <a:custGeom>
              <a:avLst/>
              <a:gdLst/>
              <a:ahLst/>
              <a:cxnLst/>
              <a:rect l="l" t="t" r="r" b="b"/>
              <a:pathLst>
                <a:path w="1208" h="2172" extrusionOk="0">
                  <a:moveTo>
                    <a:pt x="955" y="1"/>
                  </a:moveTo>
                  <a:cubicBezTo>
                    <a:pt x="828" y="1"/>
                    <a:pt x="701" y="88"/>
                    <a:pt x="701" y="263"/>
                  </a:cubicBezTo>
                  <a:lnTo>
                    <a:pt x="701" y="1302"/>
                  </a:lnTo>
                  <a:lnTo>
                    <a:pt x="182" y="1717"/>
                  </a:lnTo>
                  <a:cubicBezTo>
                    <a:pt x="1" y="1873"/>
                    <a:pt x="104" y="2172"/>
                    <a:pt x="351" y="2172"/>
                  </a:cubicBezTo>
                  <a:cubicBezTo>
                    <a:pt x="403" y="2172"/>
                    <a:pt x="468" y="2146"/>
                    <a:pt x="507" y="2107"/>
                  </a:cubicBezTo>
                  <a:lnTo>
                    <a:pt x="1117" y="1626"/>
                  </a:lnTo>
                  <a:cubicBezTo>
                    <a:pt x="1169" y="1574"/>
                    <a:pt x="1208" y="1510"/>
                    <a:pt x="1208" y="1419"/>
                  </a:cubicBezTo>
                  <a:lnTo>
                    <a:pt x="1208" y="263"/>
                  </a:lnTo>
                  <a:cubicBezTo>
                    <a:pt x="1208" y="88"/>
                    <a:pt x="1081" y="1"/>
                    <a:pt x="9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23;p76">
              <a:extLst>
                <a:ext uri="{FF2B5EF4-FFF2-40B4-BE49-F238E27FC236}">
                  <a16:creationId xmlns:a16="http://schemas.microsoft.com/office/drawing/2014/main" id="{5E7C8319-FCD4-9AA2-8F85-25D7A9192171}"/>
                </a:ext>
              </a:extLst>
            </p:cNvPr>
            <p:cNvSpPr/>
            <p:nvPr/>
          </p:nvSpPr>
          <p:spPr>
            <a:xfrm>
              <a:off x="977675" y="3338425"/>
              <a:ext cx="487750" cy="439125"/>
            </a:xfrm>
            <a:custGeom>
              <a:avLst/>
              <a:gdLst/>
              <a:ahLst/>
              <a:cxnLst/>
              <a:rect l="l" t="t" r="r" b="b"/>
              <a:pathLst>
                <a:path w="19510" h="17565" extrusionOk="0">
                  <a:moveTo>
                    <a:pt x="16459" y="1043"/>
                  </a:moveTo>
                  <a:cubicBezTo>
                    <a:pt x="17939" y="1043"/>
                    <a:pt x="18679" y="2822"/>
                    <a:pt x="17627" y="3873"/>
                  </a:cubicBezTo>
                  <a:cubicBezTo>
                    <a:pt x="17293" y="4208"/>
                    <a:pt x="16881" y="4358"/>
                    <a:pt x="16477" y="4358"/>
                  </a:cubicBezTo>
                  <a:cubicBezTo>
                    <a:pt x="15627" y="4358"/>
                    <a:pt x="14811" y="3695"/>
                    <a:pt x="14811" y="2692"/>
                  </a:cubicBezTo>
                  <a:lnTo>
                    <a:pt x="14811" y="2679"/>
                  </a:lnTo>
                  <a:cubicBezTo>
                    <a:pt x="14811" y="1770"/>
                    <a:pt x="15550" y="1043"/>
                    <a:pt x="16459" y="1043"/>
                  </a:cubicBezTo>
                  <a:close/>
                  <a:moveTo>
                    <a:pt x="11973" y="2975"/>
                  </a:moveTo>
                  <a:cubicBezTo>
                    <a:pt x="12143" y="2975"/>
                    <a:pt x="12287" y="3206"/>
                    <a:pt x="12137" y="3367"/>
                  </a:cubicBezTo>
                  <a:lnTo>
                    <a:pt x="11059" y="4444"/>
                  </a:lnTo>
                  <a:cubicBezTo>
                    <a:pt x="10871" y="4633"/>
                    <a:pt x="11039" y="4890"/>
                    <a:pt x="11239" y="4890"/>
                  </a:cubicBezTo>
                  <a:cubicBezTo>
                    <a:pt x="11300" y="4890"/>
                    <a:pt x="11365" y="4865"/>
                    <a:pt x="11423" y="4807"/>
                  </a:cubicBezTo>
                  <a:lnTo>
                    <a:pt x="12500" y="3730"/>
                  </a:lnTo>
                  <a:cubicBezTo>
                    <a:pt x="12548" y="3682"/>
                    <a:pt x="12603" y="3662"/>
                    <a:pt x="12656" y="3662"/>
                  </a:cubicBezTo>
                  <a:cubicBezTo>
                    <a:pt x="12829" y="3662"/>
                    <a:pt x="12981" y="3882"/>
                    <a:pt x="12812" y="4042"/>
                  </a:cubicBezTo>
                  <a:lnTo>
                    <a:pt x="11747" y="5119"/>
                  </a:lnTo>
                  <a:cubicBezTo>
                    <a:pt x="11522" y="5305"/>
                    <a:pt x="11710" y="5586"/>
                    <a:pt x="11916" y="5586"/>
                  </a:cubicBezTo>
                  <a:cubicBezTo>
                    <a:pt x="11984" y="5586"/>
                    <a:pt x="12053" y="5556"/>
                    <a:pt x="12111" y="5482"/>
                  </a:cubicBezTo>
                  <a:lnTo>
                    <a:pt x="13188" y="4405"/>
                  </a:lnTo>
                  <a:cubicBezTo>
                    <a:pt x="13237" y="4353"/>
                    <a:pt x="13292" y="4331"/>
                    <a:pt x="13345" y="4331"/>
                  </a:cubicBezTo>
                  <a:cubicBezTo>
                    <a:pt x="13514" y="4331"/>
                    <a:pt x="13658" y="4558"/>
                    <a:pt x="13500" y="4717"/>
                  </a:cubicBezTo>
                  <a:lnTo>
                    <a:pt x="11786" y="6430"/>
                  </a:lnTo>
                  <a:cubicBezTo>
                    <a:pt x="11734" y="6475"/>
                    <a:pt x="11669" y="6498"/>
                    <a:pt x="11606" y="6498"/>
                  </a:cubicBezTo>
                  <a:cubicBezTo>
                    <a:pt x="11543" y="6498"/>
                    <a:pt x="11481" y="6475"/>
                    <a:pt x="11436" y="6430"/>
                  </a:cubicBezTo>
                  <a:lnTo>
                    <a:pt x="11254" y="6248"/>
                  </a:lnTo>
                  <a:cubicBezTo>
                    <a:pt x="11202" y="6203"/>
                    <a:pt x="11137" y="6180"/>
                    <a:pt x="11072" y="6180"/>
                  </a:cubicBezTo>
                  <a:cubicBezTo>
                    <a:pt x="11008" y="6180"/>
                    <a:pt x="10943" y="6203"/>
                    <a:pt x="10891" y="6248"/>
                  </a:cubicBezTo>
                  <a:lnTo>
                    <a:pt x="10073" y="7066"/>
                  </a:lnTo>
                  <a:lnTo>
                    <a:pt x="9489" y="6469"/>
                  </a:lnTo>
                  <a:lnTo>
                    <a:pt x="10294" y="5651"/>
                  </a:lnTo>
                  <a:cubicBezTo>
                    <a:pt x="10397" y="5560"/>
                    <a:pt x="10397" y="5392"/>
                    <a:pt x="10294" y="5288"/>
                  </a:cubicBezTo>
                  <a:lnTo>
                    <a:pt x="10112" y="5119"/>
                  </a:lnTo>
                  <a:cubicBezTo>
                    <a:pt x="10008" y="5015"/>
                    <a:pt x="10008" y="4859"/>
                    <a:pt x="10112" y="4756"/>
                  </a:cubicBezTo>
                  <a:lnTo>
                    <a:pt x="11825" y="3042"/>
                  </a:lnTo>
                  <a:cubicBezTo>
                    <a:pt x="11872" y="2995"/>
                    <a:pt x="11924" y="2975"/>
                    <a:pt x="11973" y="2975"/>
                  </a:cubicBezTo>
                  <a:close/>
                  <a:moveTo>
                    <a:pt x="14774" y="6117"/>
                  </a:moveTo>
                  <a:cubicBezTo>
                    <a:pt x="15076" y="6117"/>
                    <a:pt x="15380" y="6234"/>
                    <a:pt x="15615" y="6469"/>
                  </a:cubicBezTo>
                  <a:cubicBezTo>
                    <a:pt x="16083" y="6936"/>
                    <a:pt x="16070" y="7702"/>
                    <a:pt x="15589" y="8156"/>
                  </a:cubicBezTo>
                  <a:lnTo>
                    <a:pt x="14914" y="8831"/>
                  </a:lnTo>
                  <a:cubicBezTo>
                    <a:pt x="14776" y="8969"/>
                    <a:pt x="14577" y="9056"/>
                    <a:pt x="14371" y="9056"/>
                  </a:cubicBezTo>
                  <a:cubicBezTo>
                    <a:pt x="14345" y="9056"/>
                    <a:pt x="14318" y="9055"/>
                    <a:pt x="14291" y="9052"/>
                  </a:cubicBezTo>
                  <a:cubicBezTo>
                    <a:pt x="14249" y="9048"/>
                    <a:pt x="14207" y="9046"/>
                    <a:pt x="14165" y="9046"/>
                  </a:cubicBezTo>
                  <a:cubicBezTo>
                    <a:pt x="13819" y="9046"/>
                    <a:pt x="13483" y="9187"/>
                    <a:pt x="13240" y="9441"/>
                  </a:cubicBezTo>
                  <a:lnTo>
                    <a:pt x="12838" y="9831"/>
                  </a:lnTo>
                  <a:lnTo>
                    <a:pt x="12241" y="9247"/>
                  </a:lnTo>
                  <a:lnTo>
                    <a:pt x="12643" y="8844"/>
                  </a:lnTo>
                  <a:cubicBezTo>
                    <a:pt x="12929" y="8572"/>
                    <a:pt x="13058" y="8182"/>
                    <a:pt x="13032" y="7780"/>
                  </a:cubicBezTo>
                  <a:cubicBezTo>
                    <a:pt x="12993" y="7559"/>
                    <a:pt x="13084" y="7326"/>
                    <a:pt x="13253" y="7157"/>
                  </a:cubicBezTo>
                  <a:lnTo>
                    <a:pt x="13915" y="6495"/>
                  </a:lnTo>
                  <a:cubicBezTo>
                    <a:pt x="14147" y="6243"/>
                    <a:pt x="14459" y="6117"/>
                    <a:pt x="14774" y="6117"/>
                  </a:cubicBezTo>
                  <a:close/>
                  <a:moveTo>
                    <a:pt x="10498" y="517"/>
                  </a:moveTo>
                  <a:cubicBezTo>
                    <a:pt x="11908" y="517"/>
                    <a:pt x="13321" y="876"/>
                    <a:pt x="14590" y="1601"/>
                  </a:cubicBezTo>
                  <a:cubicBezTo>
                    <a:pt x="14473" y="1809"/>
                    <a:pt x="14382" y="2030"/>
                    <a:pt x="14343" y="2250"/>
                  </a:cubicBezTo>
                  <a:cubicBezTo>
                    <a:pt x="13150" y="1549"/>
                    <a:pt x="11818" y="1202"/>
                    <a:pt x="10491" y="1202"/>
                  </a:cubicBezTo>
                  <a:cubicBezTo>
                    <a:pt x="8946" y="1202"/>
                    <a:pt x="7407" y="1672"/>
                    <a:pt x="6101" y="2601"/>
                  </a:cubicBezTo>
                  <a:cubicBezTo>
                    <a:pt x="5725" y="2873"/>
                    <a:pt x="5686" y="3406"/>
                    <a:pt x="5997" y="3730"/>
                  </a:cubicBezTo>
                  <a:lnTo>
                    <a:pt x="15537" y="13270"/>
                  </a:lnTo>
                  <a:cubicBezTo>
                    <a:pt x="15683" y="13416"/>
                    <a:pt x="15870" y="13486"/>
                    <a:pt x="16057" y="13486"/>
                  </a:cubicBezTo>
                  <a:cubicBezTo>
                    <a:pt x="16287" y="13486"/>
                    <a:pt x="16516" y="13380"/>
                    <a:pt x="16667" y="13179"/>
                  </a:cubicBezTo>
                  <a:cubicBezTo>
                    <a:pt x="18237" y="10960"/>
                    <a:pt x="18510" y="8091"/>
                    <a:pt x="17381" y="5625"/>
                  </a:cubicBezTo>
                  <a:cubicBezTo>
                    <a:pt x="17332" y="5523"/>
                    <a:pt x="17247" y="5480"/>
                    <a:pt x="17161" y="5480"/>
                  </a:cubicBezTo>
                  <a:cubicBezTo>
                    <a:pt x="16996" y="5480"/>
                    <a:pt x="16828" y="5641"/>
                    <a:pt x="16913" y="5846"/>
                  </a:cubicBezTo>
                  <a:cubicBezTo>
                    <a:pt x="17965" y="8130"/>
                    <a:pt x="17705" y="10817"/>
                    <a:pt x="16251" y="12881"/>
                  </a:cubicBezTo>
                  <a:cubicBezTo>
                    <a:pt x="16201" y="12938"/>
                    <a:pt x="16132" y="12968"/>
                    <a:pt x="16062" y="12968"/>
                  </a:cubicBezTo>
                  <a:cubicBezTo>
                    <a:pt x="16005" y="12968"/>
                    <a:pt x="15948" y="12948"/>
                    <a:pt x="15901" y="12907"/>
                  </a:cubicBezTo>
                  <a:lnTo>
                    <a:pt x="13201" y="10194"/>
                  </a:lnTo>
                  <a:lnTo>
                    <a:pt x="13591" y="9805"/>
                  </a:lnTo>
                  <a:cubicBezTo>
                    <a:pt x="13747" y="9636"/>
                    <a:pt x="13971" y="9557"/>
                    <a:pt x="14190" y="9557"/>
                  </a:cubicBezTo>
                  <a:cubicBezTo>
                    <a:pt x="14206" y="9557"/>
                    <a:pt x="14223" y="9557"/>
                    <a:pt x="14239" y="9558"/>
                  </a:cubicBezTo>
                  <a:cubicBezTo>
                    <a:pt x="14293" y="9565"/>
                    <a:pt x="14346" y="9569"/>
                    <a:pt x="14398" y="9569"/>
                  </a:cubicBezTo>
                  <a:cubicBezTo>
                    <a:pt x="14730" y="9569"/>
                    <a:pt x="15044" y="9430"/>
                    <a:pt x="15291" y="9195"/>
                  </a:cubicBezTo>
                  <a:lnTo>
                    <a:pt x="15953" y="8520"/>
                  </a:lnTo>
                  <a:cubicBezTo>
                    <a:pt x="16589" y="7858"/>
                    <a:pt x="16576" y="6806"/>
                    <a:pt x="15927" y="6157"/>
                  </a:cubicBezTo>
                  <a:cubicBezTo>
                    <a:pt x="15598" y="5821"/>
                    <a:pt x="15165" y="5653"/>
                    <a:pt x="14732" y="5653"/>
                  </a:cubicBezTo>
                  <a:cubicBezTo>
                    <a:pt x="14311" y="5653"/>
                    <a:pt x="13891" y="5812"/>
                    <a:pt x="13565" y="6131"/>
                  </a:cubicBezTo>
                  <a:lnTo>
                    <a:pt x="12890" y="6793"/>
                  </a:lnTo>
                  <a:cubicBezTo>
                    <a:pt x="12617" y="7066"/>
                    <a:pt x="12474" y="7455"/>
                    <a:pt x="12526" y="7832"/>
                  </a:cubicBezTo>
                  <a:cubicBezTo>
                    <a:pt x="12539" y="8078"/>
                    <a:pt x="12461" y="8312"/>
                    <a:pt x="12280" y="8481"/>
                  </a:cubicBezTo>
                  <a:lnTo>
                    <a:pt x="11877" y="8883"/>
                  </a:lnTo>
                  <a:lnTo>
                    <a:pt x="10436" y="7442"/>
                  </a:lnTo>
                  <a:lnTo>
                    <a:pt x="11072" y="6806"/>
                  </a:lnTo>
                  <a:cubicBezTo>
                    <a:pt x="11222" y="6956"/>
                    <a:pt x="11416" y="7030"/>
                    <a:pt x="11611" y="7030"/>
                  </a:cubicBezTo>
                  <a:cubicBezTo>
                    <a:pt x="11806" y="7030"/>
                    <a:pt x="12000" y="6956"/>
                    <a:pt x="12150" y="6806"/>
                  </a:cubicBezTo>
                  <a:lnTo>
                    <a:pt x="13863" y="5093"/>
                  </a:lnTo>
                  <a:cubicBezTo>
                    <a:pt x="14317" y="4652"/>
                    <a:pt x="14032" y="3873"/>
                    <a:pt x="13396" y="3821"/>
                  </a:cubicBezTo>
                  <a:cubicBezTo>
                    <a:pt x="13383" y="3652"/>
                    <a:pt x="13305" y="3484"/>
                    <a:pt x="13188" y="3367"/>
                  </a:cubicBezTo>
                  <a:cubicBezTo>
                    <a:pt x="13058" y="3237"/>
                    <a:pt x="12890" y="3172"/>
                    <a:pt x="12721" y="3159"/>
                  </a:cubicBezTo>
                  <a:cubicBezTo>
                    <a:pt x="12708" y="2977"/>
                    <a:pt x="12630" y="2809"/>
                    <a:pt x="12500" y="2692"/>
                  </a:cubicBezTo>
                  <a:cubicBezTo>
                    <a:pt x="12357" y="2549"/>
                    <a:pt x="12169" y="2478"/>
                    <a:pt x="11981" y="2478"/>
                  </a:cubicBezTo>
                  <a:cubicBezTo>
                    <a:pt x="11793" y="2478"/>
                    <a:pt x="11605" y="2549"/>
                    <a:pt x="11462" y="2692"/>
                  </a:cubicBezTo>
                  <a:lnTo>
                    <a:pt x="9748" y="4392"/>
                  </a:lnTo>
                  <a:cubicBezTo>
                    <a:pt x="9450" y="4691"/>
                    <a:pt x="9450" y="5171"/>
                    <a:pt x="9748" y="5469"/>
                  </a:cubicBezTo>
                  <a:lnTo>
                    <a:pt x="9112" y="6105"/>
                  </a:lnTo>
                  <a:lnTo>
                    <a:pt x="6361" y="3367"/>
                  </a:lnTo>
                  <a:cubicBezTo>
                    <a:pt x="6270" y="3263"/>
                    <a:pt x="6283" y="3107"/>
                    <a:pt x="6400" y="3029"/>
                  </a:cubicBezTo>
                  <a:cubicBezTo>
                    <a:pt x="7627" y="2161"/>
                    <a:pt x="9063" y="1726"/>
                    <a:pt x="10501" y="1726"/>
                  </a:cubicBezTo>
                  <a:cubicBezTo>
                    <a:pt x="11816" y="1726"/>
                    <a:pt x="13132" y="2090"/>
                    <a:pt x="14291" y="2822"/>
                  </a:cubicBezTo>
                  <a:cubicBezTo>
                    <a:pt x="14368" y="4035"/>
                    <a:pt x="15382" y="4870"/>
                    <a:pt x="16467" y="4870"/>
                  </a:cubicBezTo>
                  <a:cubicBezTo>
                    <a:pt x="16844" y="4870"/>
                    <a:pt x="17230" y="4769"/>
                    <a:pt x="17588" y="4548"/>
                  </a:cubicBezTo>
                  <a:lnTo>
                    <a:pt x="17588" y="4548"/>
                  </a:lnTo>
                  <a:cubicBezTo>
                    <a:pt x="19509" y="7806"/>
                    <a:pt x="18990" y="11946"/>
                    <a:pt x="16342" y="14633"/>
                  </a:cubicBezTo>
                  <a:lnTo>
                    <a:pt x="16342" y="14620"/>
                  </a:lnTo>
                  <a:cubicBezTo>
                    <a:pt x="14762" y="16200"/>
                    <a:pt x="12655" y="17046"/>
                    <a:pt x="10500" y="17046"/>
                  </a:cubicBezTo>
                  <a:cubicBezTo>
                    <a:pt x="9610" y="17046"/>
                    <a:pt x="8713" y="16902"/>
                    <a:pt x="7840" y="16606"/>
                  </a:cubicBezTo>
                  <a:cubicBezTo>
                    <a:pt x="4868" y="15607"/>
                    <a:pt x="2726" y="12998"/>
                    <a:pt x="2298" y="9883"/>
                  </a:cubicBezTo>
                  <a:cubicBezTo>
                    <a:pt x="1883" y="6767"/>
                    <a:pt x="3272" y="3678"/>
                    <a:pt x="5881" y="1926"/>
                  </a:cubicBezTo>
                  <a:cubicBezTo>
                    <a:pt x="7268" y="990"/>
                    <a:pt x="8881" y="517"/>
                    <a:pt x="10498" y="517"/>
                  </a:cubicBezTo>
                  <a:close/>
                  <a:moveTo>
                    <a:pt x="10501" y="0"/>
                  </a:moveTo>
                  <a:cubicBezTo>
                    <a:pt x="8228" y="0"/>
                    <a:pt x="5977" y="882"/>
                    <a:pt x="4284" y="2575"/>
                  </a:cubicBezTo>
                  <a:cubicBezTo>
                    <a:pt x="1" y="6858"/>
                    <a:pt x="1247" y="14101"/>
                    <a:pt x="6724" y="16710"/>
                  </a:cubicBezTo>
                  <a:cubicBezTo>
                    <a:pt x="7957" y="17294"/>
                    <a:pt x="9235" y="17565"/>
                    <a:pt x="10485" y="17565"/>
                  </a:cubicBezTo>
                  <a:cubicBezTo>
                    <a:pt x="14789" y="17565"/>
                    <a:pt x="18741" y="14353"/>
                    <a:pt x="19224" y="9675"/>
                  </a:cubicBezTo>
                  <a:cubicBezTo>
                    <a:pt x="19418" y="7780"/>
                    <a:pt x="18990" y="5859"/>
                    <a:pt x="18004" y="4223"/>
                  </a:cubicBezTo>
                  <a:cubicBezTo>
                    <a:pt x="18834" y="3367"/>
                    <a:pt x="18821" y="2004"/>
                    <a:pt x="17965" y="1160"/>
                  </a:cubicBezTo>
                  <a:cubicBezTo>
                    <a:pt x="17541" y="743"/>
                    <a:pt x="16994" y="535"/>
                    <a:pt x="16447" y="535"/>
                  </a:cubicBezTo>
                  <a:cubicBezTo>
                    <a:pt x="15888" y="535"/>
                    <a:pt x="15328" y="753"/>
                    <a:pt x="14901" y="1186"/>
                  </a:cubicBezTo>
                  <a:cubicBezTo>
                    <a:pt x="13529" y="389"/>
                    <a:pt x="12010" y="0"/>
                    <a:pt x="10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24;p76">
              <a:extLst>
                <a:ext uri="{FF2B5EF4-FFF2-40B4-BE49-F238E27FC236}">
                  <a16:creationId xmlns:a16="http://schemas.microsoft.com/office/drawing/2014/main" id="{C1D92D75-45CE-EF3D-13E1-1649E55E6F79}"/>
                </a:ext>
              </a:extLst>
            </p:cNvPr>
            <p:cNvSpPr/>
            <p:nvPr/>
          </p:nvSpPr>
          <p:spPr>
            <a:xfrm>
              <a:off x="1032200" y="3440400"/>
              <a:ext cx="328075" cy="307075"/>
            </a:xfrm>
            <a:custGeom>
              <a:avLst/>
              <a:gdLst/>
              <a:ahLst/>
              <a:cxnLst/>
              <a:rect l="l" t="t" r="r" b="b"/>
              <a:pathLst>
                <a:path w="13123" h="12283" extrusionOk="0">
                  <a:moveTo>
                    <a:pt x="6010" y="3688"/>
                  </a:moveTo>
                  <a:lnTo>
                    <a:pt x="6594" y="4285"/>
                  </a:lnTo>
                  <a:lnTo>
                    <a:pt x="3544" y="7335"/>
                  </a:lnTo>
                  <a:cubicBezTo>
                    <a:pt x="3458" y="7421"/>
                    <a:pt x="3362" y="7457"/>
                    <a:pt x="3267" y="7457"/>
                  </a:cubicBezTo>
                  <a:cubicBezTo>
                    <a:pt x="2947" y="7457"/>
                    <a:pt x="2656" y="7039"/>
                    <a:pt x="2947" y="6738"/>
                  </a:cubicBezTo>
                  <a:lnTo>
                    <a:pt x="6010" y="3688"/>
                  </a:lnTo>
                  <a:close/>
                  <a:moveTo>
                    <a:pt x="2739" y="507"/>
                  </a:moveTo>
                  <a:cubicBezTo>
                    <a:pt x="2794" y="507"/>
                    <a:pt x="2849" y="527"/>
                    <a:pt x="2895" y="573"/>
                  </a:cubicBezTo>
                  <a:lnTo>
                    <a:pt x="5646" y="3311"/>
                  </a:lnTo>
                  <a:lnTo>
                    <a:pt x="2583" y="6375"/>
                  </a:lnTo>
                  <a:cubicBezTo>
                    <a:pt x="1931" y="7027"/>
                    <a:pt x="2567" y="7974"/>
                    <a:pt x="3285" y="7974"/>
                  </a:cubicBezTo>
                  <a:cubicBezTo>
                    <a:pt x="3495" y="7974"/>
                    <a:pt x="3713" y="7893"/>
                    <a:pt x="3907" y="7699"/>
                  </a:cubicBezTo>
                  <a:lnTo>
                    <a:pt x="6957" y="4648"/>
                  </a:lnTo>
                  <a:lnTo>
                    <a:pt x="8580" y="6271"/>
                  </a:lnTo>
                  <a:lnTo>
                    <a:pt x="9359" y="7037"/>
                  </a:lnTo>
                  <a:lnTo>
                    <a:pt x="6308" y="10100"/>
                  </a:lnTo>
                  <a:cubicBezTo>
                    <a:pt x="6222" y="10189"/>
                    <a:pt x="6124" y="10226"/>
                    <a:pt x="6029" y="10226"/>
                  </a:cubicBezTo>
                  <a:cubicBezTo>
                    <a:pt x="5710" y="10226"/>
                    <a:pt x="5421" y="9803"/>
                    <a:pt x="5711" y="9503"/>
                  </a:cubicBezTo>
                  <a:lnTo>
                    <a:pt x="8087" y="7140"/>
                  </a:lnTo>
                  <a:cubicBezTo>
                    <a:pt x="8293" y="6953"/>
                    <a:pt x="8119" y="6684"/>
                    <a:pt x="7915" y="6684"/>
                  </a:cubicBezTo>
                  <a:cubicBezTo>
                    <a:pt x="7851" y="6684"/>
                    <a:pt x="7783" y="6711"/>
                    <a:pt x="7723" y="6777"/>
                  </a:cubicBezTo>
                  <a:lnTo>
                    <a:pt x="5348" y="9139"/>
                  </a:lnTo>
                  <a:cubicBezTo>
                    <a:pt x="4697" y="9801"/>
                    <a:pt x="5329" y="10741"/>
                    <a:pt x="6046" y="10741"/>
                  </a:cubicBezTo>
                  <a:cubicBezTo>
                    <a:pt x="6258" y="10741"/>
                    <a:pt x="6477" y="10659"/>
                    <a:pt x="6672" y="10463"/>
                  </a:cubicBezTo>
                  <a:lnTo>
                    <a:pt x="9722" y="7413"/>
                  </a:lnTo>
                  <a:lnTo>
                    <a:pt x="12435" y="10126"/>
                  </a:lnTo>
                  <a:cubicBezTo>
                    <a:pt x="12487" y="10165"/>
                    <a:pt x="12513" y="10230"/>
                    <a:pt x="12500" y="10295"/>
                  </a:cubicBezTo>
                  <a:cubicBezTo>
                    <a:pt x="12500" y="10359"/>
                    <a:pt x="12461" y="10424"/>
                    <a:pt x="12409" y="10463"/>
                  </a:cubicBezTo>
                  <a:cubicBezTo>
                    <a:pt x="11172" y="11336"/>
                    <a:pt x="9736" y="11765"/>
                    <a:pt x="8309" y="11765"/>
                  </a:cubicBezTo>
                  <a:cubicBezTo>
                    <a:pt x="6487" y="11765"/>
                    <a:pt x="4678" y="11066"/>
                    <a:pt x="3310" y="9697"/>
                  </a:cubicBezTo>
                  <a:cubicBezTo>
                    <a:pt x="870" y="7257"/>
                    <a:pt x="558" y="3415"/>
                    <a:pt x="2557" y="599"/>
                  </a:cubicBezTo>
                  <a:cubicBezTo>
                    <a:pt x="2601" y="540"/>
                    <a:pt x="2669" y="507"/>
                    <a:pt x="2739" y="507"/>
                  </a:cubicBezTo>
                  <a:close/>
                  <a:moveTo>
                    <a:pt x="2742" y="0"/>
                  </a:moveTo>
                  <a:cubicBezTo>
                    <a:pt x="2511" y="0"/>
                    <a:pt x="2285" y="105"/>
                    <a:pt x="2142" y="313"/>
                  </a:cubicBezTo>
                  <a:cubicBezTo>
                    <a:pt x="0" y="3324"/>
                    <a:pt x="338" y="7452"/>
                    <a:pt x="2960" y="10061"/>
                  </a:cubicBezTo>
                  <a:cubicBezTo>
                    <a:pt x="4422" y="11530"/>
                    <a:pt x="6361" y="12282"/>
                    <a:pt x="8314" y="12282"/>
                  </a:cubicBezTo>
                  <a:cubicBezTo>
                    <a:pt x="9845" y="12282"/>
                    <a:pt x="11384" y="11820"/>
                    <a:pt x="12707" y="10879"/>
                  </a:cubicBezTo>
                  <a:cubicBezTo>
                    <a:pt x="13123" y="10593"/>
                    <a:pt x="13071" y="10113"/>
                    <a:pt x="12811" y="9762"/>
                  </a:cubicBezTo>
                  <a:lnTo>
                    <a:pt x="12798" y="9762"/>
                  </a:lnTo>
                  <a:lnTo>
                    <a:pt x="3271" y="209"/>
                  </a:lnTo>
                  <a:cubicBezTo>
                    <a:pt x="3120" y="70"/>
                    <a:pt x="293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125;p76">
            <a:extLst>
              <a:ext uri="{FF2B5EF4-FFF2-40B4-BE49-F238E27FC236}">
                <a16:creationId xmlns:a16="http://schemas.microsoft.com/office/drawing/2014/main" id="{4B432E27-F1C2-32AD-1BFB-B28B10FE29CE}"/>
              </a:ext>
            </a:extLst>
          </p:cNvPr>
          <p:cNvGrpSpPr/>
          <p:nvPr/>
        </p:nvGrpSpPr>
        <p:grpSpPr>
          <a:xfrm>
            <a:off x="852516" y="5782674"/>
            <a:ext cx="645322" cy="544787"/>
            <a:chOff x="1001863" y="4202150"/>
            <a:chExt cx="439375" cy="370925"/>
          </a:xfrm>
          <a:solidFill>
            <a:srgbClr val="6583A6"/>
          </a:solidFill>
        </p:grpSpPr>
        <p:sp>
          <p:nvSpPr>
            <p:cNvPr id="34" name="Google Shape;1126;p76">
              <a:extLst>
                <a:ext uri="{FF2B5EF4-FFF2-40B4-BE49-F238E27FC236}">
                  <a16:creationId xmlns:a16="http://schemas.microsoft.com/office/drawing/2014/main" id="{8C3C4F32-6EB2-8967-A0DC-B485D0E78B59}"/>
                </a:ext>
              </a:extLst>
            </p:cNvPr>
            <p:cNvSpPr/>
            <p:nvPr/>
          </p:nvSpPr>
          <p:spPr>
            <a:xfrm>
              <a:off x="1001863" y="4202150"/>
              <a:ext cx="439375" cy="370925"/>
            </a:xfrm>
            <a:custGeom>
              <a:avLst/>
              <a:gdLst/>
              <a:ahLst/>
              <a:cxnLst/>
              <a:rect l="l" t="t" r="r" b="b"/>
              <a:pathLst>
                <a:path w="17575" h="14837" extrusionOk="0">
                  <a:moveTo>
                    <a:pt x="3375" y="1351"/>
                  </a:moveTo>
                  <a:cubicBezTo>
                    <a:pt x="3621" y="1351"/>
                    <a:pt x="3842" y="1506"/>
                    <a:pt x="3933" y="1727"/>
                  </a:cubicBezTo>
                  <a:lnTo>
                    <a:pt x="4309" y="2688"/>
                  </a:lnTo>
                  <a:lnTo>
                    <a:pt x="4309" y="7776"/>
                  </a:lnTo>
                  <a:cubicBezTo>
                    <a:pt x="4309" y="8139"/>
                    <a:pt x="4011" y="8451"/>
                    <a:pt x="3647" y="8451"/>
                  </a:cubicBezTo>
                  <a:lnTo>
                    <a:pt x="3647" y="8438"/>
                  </a:lnTo>
                  <a:cubicBezTo>
                    <a:pt x="3271" y="8438"/>
                    <a:pt x="2972" y="8139"/>
                    <a:pt x="2972" y="7763"/>
                  </a:cubicBezTo>
                  <a:lnTo>
                    <a:pt x="2972" y="5232"/>
                  </a:lnTo>
                  <a:cubicBezTo>
                    <a:pt x="3076" y="5478"/>
                    <a:pt x="3219" y="5712"/>
                    <a:pt x="3375" y="5933"/>
                  </a:cubicBezTo>
                  <a:cubicBezTo>
                    <a:pt x="3431" y="5999"/>
                    <a:pt x="3499" y="6027"/>
                    <a:pt x="3567" y="6027"/>
                  </a:cubicBezTo>
                  <a:cubicBezTo>
                    <a:pt x="3750" y="6027"/>
                    <a:pt x="3923" y="5820"/>
                    <a:pt x="3790" y="5621"/>
                  </a:cubicBezTo>
                  <a:cubicBezTo>
                    <a:pt x="3492" y="5232"/>
                    <a:pt x="3310" y="4725"/>
                    <a:pt x="3102" y="4284"/>
                  </a:cubicBezTo>
                  <a:lnTo>
                    <a:pt x="2544" y="3116"/>
                  </a:lnTo>
                  <a:cubicBezTo>
                    <a:pt x="2505" y="3025"/>
                    <a:pt x="2414" y="2973"/>
                    <a:pt x="2310" y="2973"/>
                  </a:cubicBezTo>
                  <a:lnTo>
                    <a:pt x="766" y="2973"/>
                  </a:lnTo>
                  <a:cubicBezTo>
                    <a:pt x="623" y="2973"/>
                    <a:pt x="519" y="2856"/>
                    <a:pt x="519" y="2727"/>
                  </a:cubicBezTo>
                  <a:lnTo>
                    <a:pt x="519" y="2376"/>
                  </a:lnTo>
                  <a:cubicBezTo>
                    <a:pt x="519" y="2259"/>
                    <a:pt x="597" y="2155"/>
                    <a:pt x="727" y="2129"/>
                  </a:cubicBezTo>
                  <a:lnTo>
                    <a:pt x="1584" y="2000"/>
                  </a:lnTo>
                  <a:cubicBezTo>
                    <a:pt x="1648" y="1987"/>
                    <a:pt x="1700" y="1961"/>
                    <a:pt x="1739" y="1922"/>
                  </a:cubicBezTo>
                  <a:cubicBezTo>
                    <a:pt x="1947" y="1688"/>
                    <a:pt x="2168" y="1351"/>
                    <a:pt x="2531" y="1351"/>
                  </a:cubicBezTo>
                  <a:close/>
                  <a:moveTo>
                    <a:pt x="14797" y="8606"/>
                  </a:moveTo>
                  <a:lnTo>
                    <a:pt x="15654" y="9982"/>
                  </a:lnTo>
                  <a:cubicBezTo>
                    <a:pt x="15783" y="10190"/>
                    <a:pt x="15822" y="10449"/>
                    <a:pt x="15757" y="10709"/>
                  </a:cubicBezTo>
                  <a:lnTo>
                    <a:pt x="15057" y="13461"/>
                  </a:lnTo>
                  <a:cubicBezTo>
                    <a:pt x="15044" y="13513"/>
                    <a:pt x="14537" y="14188"/>
                    <a:pt x="14537" y="14188"/>
                  </a:cubicBezTo>
                  <a:lnTo>
                    <a:pt x="14537" y="14175"/>
                  </a:lnTo>
                  <a:cubicBezTo>
                    <a:pt x="14537" y="14149"/>
                    <a:pt x="15147" y="10605"/>
                    <a:pt x="15147" y="10605"/>
                  </a:cubicBezTo>
                  <a:cubicBezTo>
                    <a:pt x="15186" y="10385"/>
                    <a:pt x="15173" y="10151"/>
                    <a:pt x="15108" y="9917"/>
                  </a:cubicBezTo>
                  <a:lnTo>
                    <a:pt x="14797" y="8983"/>
                  </a:lnTo>
                  <a:lnTo>
                    <a:pt x="14797" y="8606"/>
                  </a:lnTo>
                  <a:close/>
                  <a:moveTo>
                    <a:pt x="6139" y="7321"/>
                  </a:moveTo>
                  <a:lnTo>
                    <a:pt x="6879" y="7425"/>
                  </a:lnTo>
                  <a:lnTo>
                    <a:pt x="6879" y="10930"/>
                  </a:lnTo>
                  <a:lnTo>
                    <a:pt x="6516" y="13474"/>
                  </a:lnTo>
                  <a:cubicBezTo>
                    <a:pt x="6503" y="13552"/>
                    <a:pt x="6464" y="13617"/>
                    <a:pt x="6425" y="13668"/>
                  </a:cubicBezTo>
                  <a:lnTo>
                    <a:pt x="5932" y="14227"/>
                  </a:lnTo>
                  <a:cubicBezTo>
                    <a:pt x="5906" y="14253"/>
                    <a:pt x="5893" y="14291"/>
                    <a:pt x="5880" y="14317"/>
                  </a:cubicBezTo>
                  <a:lnTo>
                    <a:pt x="5270" y="14317"/>
                  </a:lnTo>
                  <a:lnTo>
                    <a:pt x="5555" y="13993"/>
                  </a:lnTo>
                  <a:cubicBezTo>
                    <a:pt x="5672" y="13863"/>
                    <a:pt x="5737" y="13707"/>
                    <a:pt x="5763" y="13539"/>
                  </a:cubicBezTo>
                  <a:cubicBezTo>
                    <a:pt x="5763" y="13539"/>
                    <a:pt x="6139" y="10943"/>
                    <a:pt x="6139" y="10930"/>
                  </a:cubicBezTo>
                  <a:lnTo>
                    <a:pt x="6139" y="7321"/>
                  </a:lnTo>
                  <a:close/>
                  <a:moveTo>
                    <a:pt x="10686" y="1443"/>
                  </a:moveTo>
                  <a:cubicBezTo>
                    <a:pt x="11093" y="1443"/>
                    <a:pt x="11500" y="1576"/>
                    <a:pt x="11838" y="1844"/>
                  </a:cubicBezTo>
                  <a:lnTo>
                    <a:pt x="12525" y="2402"/>
                  </a:lnTo>
                  <a:lnTo>
                    <a:pt x="12525" y="3817"/>
                  </a:lnTo>
                  <a:cubicBezTo>
                    <a:pt x="12525" y="4012"/>
                    <a:pt x="12370" y="4154"/>
                    <a:pt x="12188" y="4154"/>
                  </a:cubicBezTo>
                  <a:lnTo>
                    <a:pt x="11864" y="4154"/>
                  </a:lnTo>
                  <a:cubicBezTo>
                    <a:pt x="11539" y="4180"/>
                    <a:pt x="11539" y="4648"/>
                    <a:pt x="11864" y="4673"/>
                  </a:cubicBezTo>
                  <a:lnTo>
                    <a:pt x="12188" y="4673"/>
                  </a:lnTo>
                  <a:cubicBezTo>
                    <a:pt x="12655" y="4673"/>
                    <a:pt x="13032" y="4297"/>
                    <a:pt x="13032" y="3817"/>
                  </a:cubicBezTo>
                  <a:lnTo>
                    <a:pt x="13032" y="2765"/>
                  </a:lnTo>
                  <a:cubicBezTo>
                    <a:pt x="13421" y="2934"/>
                    <a:pt x="14057" y="3051"/>
                    <a:pt x="14654" y="3142"/>
                  </a:cubicBezTo>
                  <a:lnTo>
                    <a:pt x="15420" y="3259"/>
                  </a:lnTo>
                  <a:cubicBezTo>
                    <a:pt x="15706" y="3298"/>
                    <a:pt x="15991" y="3427"/>
                    <a:pt x="16212" y="3635"/>
                  </a:cubicBezTo>
                  <a:cubicBezTo>
                    <a:pt x="16082" y="4102"/>
                    <a:pt x="15719" y="5076"/>
                    <a:pt x="14680" y="5076"/>
                  </a:cubicBezTo>
                  <a:cubicBezTo>
                    <a:pt x="14369" y="5102"/>
                    <a:pt x="14369" y="5556"/>
                    <a:pt x="14680" y="5582"/>
                  </a:cubicBezTo>
                  <a:cubicBezTo>
                    <a:pt x="15783" y="5582"/>
                    <a:pt x="16329" y="4777"/>
                    <a:pt x="16562" y="4180"/>
                  </a:cubicBezTo>
                  <a:cubicBezTo>
                    <a:pt x="16627" y="4349"/>
                    <a:pt x="16666" y="4531"/>
                    <a:pt x="16666" y="4712"/>
                  </a:cubicBezTo>
                  <a:lnTo>
                    <a:pt x="16666" y="9009"/>
                  </a:lnTo>
                  <a:cubicBezTo>
                    <a:pt x="16666" y="9346"/>
                    <a:pt x="16887" y="9762"/>
                    <a:pt x="16991" y="10073"/>
                  </a:cubicBezTo>
                  <a:cubicBezTo>
                    <a:pt x="17029" y="10216"/>
                    <a:pt x="17042" y="10372"/>
                    <a:pt x="17017" y="10514"/>
                  </a:cubicBezTo>
                  <a:lnTo>
                    <a:pt x="17042" y="10514"/>
                  </a:lnTo>
                  <a:lnTo>
                    <a:pt x="16432" y="14006"/>
                  </a:lnTo>
                  <a:cubicBezTo>
                    <a:pt x="16406" y="14188"/>
                    <a:pt x="16251" y="14317"/>
                    <a:pt x="16069" y="14317"/>
                  </a:cubicBezTo>
                  <a:lnTo>
                    <a:pt x="15095" y="14317"/>
                  </a:lnTo>
                  <a:cubicBezTo>
                    <a:pt x="15264" y="14084"/>
                    <a:pt x="15433" y="13837"/>
                    <a:pt x="15576" y="13578"/>
                  </a:cubicBezTo>
                  <a:lnTo>
                    <a:pt x="16277" y="10826"/>
                  </a:lnTo>
                  <a:cubicBezTo>
                    <a:pt x="16368" y="10436"/>
                    <a:pt x="16316" y="10034"/>
                    <a:pt x="16108" y="9697"/>
                  </a:cubicBezTo>
                  <a:lnTo>
                    <a:pt x="13849" y="6101"/>
                  </a:lnTo>
                  <a:cubicBezTo>
                    <a:pt x="13795" y="6016"/>
                    <a:pt x="13718" y="5981"/>
                    <a:pt x="13641" y="5981"/>
                  </a:cubicBezTo>
                  <a:cubicBezTo>
                    <a:pt x="13461" y="5981"/>
                    <a:pt x="13284" y="6177"/>
                    <a:pt x="13421" y="6387"/>
                  </a:cubicBezTo>
                  <a:lnTo>
                    <a:pt x="13746" y="6906"/>
                  </a:lnTo>
                  <a:lnTo>
                    <a:pt x="11357" y="7425"/>
                  </a:lnTo>
                  <a:cubicBezTo>
                    <a:pt x="11178" y="7469"/>
                    <a:pt x="10994" y="7487"/>
                    <a:pt x="10808" y="7487"/>
                  </a:cubicBezTo>
                  <a:cubicBezTo>
                    <a:pt x="10281" y="7487"/>
                    <a:pt x="9737" y="7346"/>
                    <a:pt x="9229" y="7269"/>
                  </a:cubicBezTo>
                  <a:lnTo>
                    <a:pt x="9332" y="6776"/>
                  </a:lnTo>
                  <a:cubicBezTo>
                    <a:pt x="9369" y="6585"/>
                    <a:pt x="9223" y="6473"/>
                    <a:pt x="9077" y="6473"/>
                  </a:cubicBezTo>
                  <a:cubicBezTo>
                    <a:pt x="8966" y="6473"/>
                    <a:pt x="8854" y="6539"/>
                    <a:pt x="8826" y="6685"/>
                  </a:cubicBezTo>
                  <a:lnTo>
                    <a:pt x="7983" y="10891"/>
                  </a:lnTo>
                  <a:lnTo>
                    <a:pt x="7983" y="13954"/>
                  </a:lnTo>
                  <a:cubicBezTo>
                    <a:pt x="7983" y="14149"/>
                    <a:pt x="7814" y="14317"/>
                    <a:pt x="7606" y="14317"/>
                  </a:cubicBezTo>
                  <a:lnTo>
                    <a:pt x="6542" y="14317"/>
                  </a:lnTo>
                  <a:lnTo>
                    <a:pt x="6814" y="13993"/>
                  </a:lnTo>
                  <a:cubicBezTo>
                    <a:pt x="6918" y="13863"/>
                    <a:pt x="6996" y="13707"/>
                    <a:pt x="7022" y="13539"/>
                  </a:cubicBezTo>
                  <a:cubicBezTo>
                    <a:pt x="7022" y="13539"/>
                    <a:pt x="7398" y="10943"/>
                    <a:pt x="7398" y="10930"/>
                  </a:cubicBezTo>
                  <a:lnTo>
                    <a:pt x="7398" y="7205"/>
                  </a:lnTo>
                  <a:cubicBezTo>
                    <a:pt x="7398" y="7075"/>
                    <a:pt x="7295" y="6971"/>
                    <a:pt x="7178" y="6945"/>
                  </a:cubicBezTo>
                  <a:cubicBezTo>
                    <a:pt x="6412" y="6828"/>
                    <a:pt x="5529" y="6802"/>
                    <a:pt x="4828" y="6465"/>
                  </a:cubicBezTo>
                  <a:lnTo>
                    <a:pt x="4828" y="3960"/>
                  </a:lnTo>
                  <a:cubicBezTo>
                    <a:pt x="5116" y="4474"/>
                    <a:pt x="5689" y="4789"/>
                    <a:pt x="6246" y="4789"/>
                  </a:cubicBezTo>
                  <a:cubicBezTo>
                    <a:pt x="6645" y="4789"/>
                    <a:pt x="7037" y="4627"/>
                    <a:pt x="7308" y="4258"/>
                  </a:cubicBezTo>
                  <a:lnTo>
                    <a:pt x="8125" y="3116"/>
                  </a:lnTo>
                  <a:cubicBezTo>
                    <a:pt x="8177" y="3051"/>
                    <a:pt x="8242" y="2973"/>
                    <a:pt x="8307" y="2908"/>
                  </a:cubicBezTo>
                  <a:lnTo>
                    <a:pt x="8307" y="3817"/>
                  </a:lnTo>
                  <a:cubicBezTo>
                    <a:pt x="8307" y="4297"/>
                    <a:pt x="8683" y="4673"/>
                    <a:pt x="9151" y="4673"/>
                  </a:cubicBezTo>
                  <a:lnTo>
                    <a:pt x="10630" y="4673"/>
                  </a:lnTo>
                  <a:cubicBezTo>
                    <a:pt x="10955" y="4648"/>
                    <a:pt x="10955" y="4180"/>
                    <a:pt x="10630" y="4154"/>
                  </a:cubicBezTo>
                  <a:lnTo>
                    <a:pt x="9151" y="4154"/>
                  </a:lnTo>
                  <a:cubicBezTo>
                    <a:pt x="8969" y="4154"/>
                    <a:pt x="8813" y="4012"/>
                    <a:pt x="8813" y="3817"/>
                  </a:cubicBezTo>
                  <a:lnTo>
                    <a:pt x="8813" y="2454"/>
                  </a:lnTo>
                  <a:lnTo>
                    <a:pt x="9501" y="1870"/>
                  </a:lnTo>
                  <a:cubicBezTo>
                    <a:pt x="9845" y="1586"/>
                    <a:pt x="10265" y="1443"/>
                    <a:pt x="10686" y="1443"/>
                  </a:cubicBezTo>
                  <a:close/>
                  <a:moveTo>
                    <a:pt x="3375" y="1"/>
                  </a:moveTo>
                  <a:cubicBezTo>
                    <a:pt x="3232" y="1"/>
                    <a:pt x="3128" y="105"/>
                    <a:pt x="3115" y="247"/>
                  </a:cubicBezTo>
                  <a:lnTo>
                    <a:pt x="3115" y="831"/>
                  </a:lnTo>
                  <a:lnTo>
                    <a:pt x="2531" y="831"/>
                  </a:lnTo>
                  <a:cubicBezTo>
                    <a:pt x="2025" y="831"/>
                    <a:pt x="1726" y="1169"/>
                    <a:pt x="1415" y="1506"/>
                  </a:cubicBezTo>
                  <a:lnTo>
                    <a:pt x="649" y="1623"/>
                  </a:lnTo>
                  <a:cubicBezTo>
                    <a:pt x="273" y="1675"/>
                    <a:pt x="0" y="2000"/>
                    <a:pt x="0" y="2376"/>
                  </a:cubicBezTo>
                  <a:lnTo>
                    <a:pt x="0" y="2727"/>
                  </a:lnTo>
                  <a:cubicBezTo>
                    <a:pt x="0" y="3142"/>
                    <a:pt x="337" y="3479"/>
                    <a:pt x="766" y="3479"/>
                  </a:cubicBezTo>
                  <a:lnTo>
                    <a:pt x="2155" y="3479"/>
                  </a:lnTo>
                  <a:lnTo>
                    <a:pt x="2453" y="4128"/>
                  </a:lnTo>
                  <a:lnTo>
                    <a:pt x="2453" y="7763"/>
                  </a:lnTo>
                  <a:cubicBezTo>
                    <a:pt x="2453" y="8425"/>
                    <a:pt x="2985" y="8957"/>
                    <a:pt x="3647" y="8957"/>
                  </a:cubicBezTo>
                  <a:cubicBezTo>
                    <a:pt x="4296" y="8957"/>
                    <a:pt x="4828" y="8425"/>
                    <a:pt x="4828" y="7763"/>
                  </a:cubicBezTo>
                  <a:lnTo>
                    <a:pt x="4828" y="7036"/>
                  </a:lnTo>
                  <a:cubicBezTo>
                    <a:pt x="5088" y="7140"/>
                    <a:pt x="5348" y="7205"/>
                    <a:pt x="5633" y="7243"/>
                  </a:cubicBezTo>
                  <a:lnTo>
                    <a:pt x="5633" y="10930"/>
                  </a:lnTo>
                  <a:lnTo>
                    <a:pt x="5257" y="13474"/>
                  </a:lnTo>
                  <a:cubicBezTo>
                    <a:pt x="5244" y="13552"/>
                    <a:pt x="5218" y="13617"/>
                    <a:pt x="5166" y="13668"/>
                  </a:cubicBezTo>
                  <a:lnTo>
                    <a:pt x="4699" y="14227"/>
                  </a:lnTo>
                  <a:cubicBezTo>
                    <a:pt x="4478" y="14460"/>
                    <a:pt x="4660" y="14837"/>
                    <a:pt x="4971" y="14837"/>
                  </a:cubicBezTo>
                  <a:lnTo>
                    <a:pt x="7606" y="14837"/>
                  </a:lnTo>
                  <a:cubicBezTo>
                    <a:pt x="8086" y="14837"/>
                    <a:pt x="8489" y="14447"/>
                    <a:pt x="8489" y="13954"/>
                  </a:cubicBezTo>
                  <a:lnTo>
                    <a:pt x="8489" y="10956"/>
                  </a:lnTo>
                  <a:lnTo>
                    <a:pt x="9138" y="7776"/>
                  </a:lnTo>
                  <a:lnTo>
                    <a:pt x="10488" y="7983"/>
                  </a:lnTo>
                  <a:cubicBezTo>
                    <a:pt x="10534" y="7990"/>
                    <a:pt x="10589" y="7993"/>
                    <a:pt x="10651" y="7993"/>
                  </a:cubicBezTo>
                  <a:cubicBezTo>
                    <a:pt x="11474" y="7993"/>
                    <a:pt x="13561" y="7469"/>
                    <a:pt x="14044" y="7360"/>
                  </a:cubicBezTo>
                  <a:lnTo>
                    <a:pt x="14291" y="7776"/>
                  </a:lnTo>
                  <a:lnTo>
                    <a:pt x="14291" y="9022"/>
                  </a:lnTo>
                  <a:cubicBezTo>
                    <a:pt x="14291" y="9528"/>
                    <a:pt x="14745" y="9995"/>
                    <a:pt x="14654" y="10514"/>
                  </a:cubicBezTo>
                  <a:lnTo>
                    <a:pt x="14044" y="14006"/>
                  </a:lnTo>
                  <a:cubicBezTo>
                    <a:pt x="14018" y="14188"/>
                    <a:pt x="13862" y="14317"/>
                    <a:pt x="13681" y="14317"/>
                  </a:cubicBezTo>
                  <a:lnTo>
                    <a:pt x="12694" y="14317"/>
                  </a:lnTo>
                  <a:cubicBezTo>
                    <a:pt x="12876" y="14084"/>
                    <a:pt x="13032" y="13837"/>
                    <a:pt x="13187" y="13578"/>
                  </a:cubicBezTo>
                  <a:lnTo>
                    <a:pt x="13888" y="10826"/>
                  </a:lnTo>
                  <a:cubicBezTo>
                    <a:pt x="13979" y="10436"/>
                    <a:pt x="13914" y="10034"/>
                    <a:pt x="13707" y="9697"/>
                  </a:cubicBezTo>
                  <a:lnTo>
                    <a:pt x="12967" y="8490"/>
                  </a:lnTo>
                  <a:cubicBezTo>
                    <a:pt x="12909" y="8412"/>
                    <a:pt x="12833" y="8380"/>
                    <a:pt x="12758" y="8380"/>
                  </a:cubicBezTo>
                  <a:cubicBezTo>
                    <a:pt x="12582" y="8380"/>
                    <a:pt x="12416" y="8561"/>
                    <a:pt x="12525" y="8762"/>
                  </a:cubicBezTo>
                  <a:lnTo>
                    <a:pt x="13278" y="9969"/>
                  </a:lnTo>
                  <a:cubicBezTo>
                    <a:pt x="13408" y="10190"/>
                    <a:pt x="13447" y="10449"/>
                    <a:pt x="13382" y="10696"/>
                  </a:cubicBezTo>
                  <a:lnTo>
                    <a:pt x="12681" y="13448"/>
                  </a:lnTo>
                  <a:cubicBezTo>
                    <a:pt x="12668" y="13500"/>
                    <a:pt x="12123" y="14227"/>
                    <a:pt x="12123" y="14227"/>
                  </a:cubicBezTo>
                  <a:cubicBezTo>
                    <a:pt x="11928" y="14460"/>
                    <a:pt x="12110" y="14824"/>
                    <a:pt x="12422" y="14824"/>
                  </a:cubicBezTo>
                  <a:lnTo>
                    <a:pt x="13694" y="14824"/>
                  </a:lnTo>
                  <a:cubicBezTo>
                    <a:pt x="13992" y="14824"/>
                    <a:pt x="14265" y="14681"/>
                    <a:pt x="14434" y="14434"/>
                  </a:cubicBezTo>
                  <a:lnTo>
                    <a:pt x="14434" y="14434"/>
                  </a:lnTo>
                  <a:cubicBezTo>
                    <a:pt x="14421" y="14642"/>
                    <a:pt x="14589" y="14824"/>
                    <a:pt x="14797" y="14824"/>
                  </a:cubicBezTo>
                  <a:lnTo>
                    <a:pt x="16069" y="14824"/>
                  </a:lnTo>
                  <a:cubicBezTo>
                    <a:pt x="16497" y="14824"/>
                    <a:pt x="16861" y="14512"/>
                    <a:pt x="16939" y="14097"/>
                  </a:cubicBezTo>
                  <a:lnTo>
                    <a:pt x="17536" y="10605"/>
                  </a:lnTo>
                  <a:cubicBezTo>
                    <a:pt x="17575" y="10372"/>
                    <a:pt x="17562" y="10138"/>
                    <a:pt x="17484" y="9917"/>
                  </a:cubicBezTo>
                  <a:lnTo>
                    <a:pt x="17185" y="8983"/>
                  </a:lnTo>
                  <a:lnTo>
                    <a:pt x="17185" y="4712"/>
                  </a:lnTo>
                  <a:cubicBezTo>
                    <a:pt x="17172" y="3739"/>
                    <a:pt x="16458" y="2908"/>
                    <a:pt x="15498" y="2752"/>
                  </a:cubicBezTo>
                  <a:lnTo>
                    <a:pt x="14745" y="2636"/>
                  </a:lnTo>
                  <a:cubicBezTo>
                    <a:pt x="13603" y="2467"/>
                    <a:pt x="13226" y="2324"/>
                    <a:pt x="13123" y="2233"/>
                  </a:cubicBezTo>
                  <a:lnTo>
                    <a:pt x="12941" y="2091"/>
                  </a:lnTo>
                  <a:lnTo>
                    <a:pt x="12162" y="1454"/>
                  </a:lnTo>
                  <a:cubicBezTo>
                    <a:pt x="11729" y="1110"/>
                    <a:pt x="11208" y="938"/>
                    <a:pt x="10687" y="938"/>
                  </a:cubicBezTo>
                  <a:cubicBezTo>
                    <a:pt x="10147" y="938"/>
                    <a:pt x="9606" y="1123"/>
                    <a:pt x="9164" y="1493"/>
                  </a:cubicBezTo>
                  <a:lnTo>
                    <a:pt x="8385" y="2155"/>
                  </a:lnTo>
                  <a:cubicBezTo>
                    <a:pt x="8138" y="2350"/>
                    <a:pt x="7905" y="2571"/>
                    <a:pt x="7710" y="2817"/>
                  </a:cubicBezTo>
                  <a:lnTo>
                    <a:pt x="6879" y="3960"/>
                  </a:lnTo>
                  <a:cubicBezTo>
                    <a:pt x="6712" y="4189"/>
                    <a:pt x="6478" y="4286"/>
                    <a:pt x="6237" y="4286"/>
                  </a:cubicBezTo>
                  <a:cubicBezTo>
                    <a:pt x="5821" y="4286"/>
                    <a:pt x="5382" y="3998"/>
                    <a:pt x="5218" y="3596"/>
                  </a:cubicBezTo>
                  <a:lnTo>
                    <a:pt x="4413" y="1545"/>
                  </a:lnTo>
                  <a:cubicBezTo>
                    <a:pt x="4283" y="1208"/>
                    <a:pt x="3985" y="948"/>
                    <a:pt x="3634" y="870"/>
                  </a:cubicBezTo>
                  <a:lnTo>
                    <a:pt x="3634" y="260"/>
                  </a:lnTo>
                  <a:cubicBezTo>
                    <a:pt x="3634" y="118"/>
                    <a:pt x="3518" y="1"/>
                    <a:pt x="3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27;p76">
              <a:extLst>
                <a:ext uri="{FF2B5EF4-FFF2-40B4-BE49-F238E27FC236}">
                  <a16:creationId xmlns:a16="http://schemas.microsoft.com/office/drawing/2014/main" id="{F1AD2B38-23AA-5823-6730-02E13986EADE}"/>
                </a:ext>
              </a:extLst>
            </p:cNvPr>
            <p:cNvSpPr/>
            <p:nvPr/>
          </p:nvSpPr>
          <p:spPr>
            <a:xfrm>
              <a:off x="1197388" y="4265725"/>
              <a:ext cx="48325" cy="13050"/>
            </a:xfrm>
            <a:custGeom>
              <a:avLst/>
              <a:gdLst/>
              <a:ahLst/>
              <a:cxnLst/>
              <a:rect l="l" t="t" r="r" b="b"/>
              <a:pathLst>
                <a:path w="1933" h="522" extrusionOk="0">
                  <a:moveTo>
                    <a:pt x="333" y="1"/>
                  </a:moveTo>
                  <a:cubicBezTo>
                    <a:pt x="1" y="1"/>
                    <a:pt x="1" y="522"/>
                    <a:pt x="333" y="522"/>
                  </a:cubicBezTo>
                  <a:cubicBezTo>
                    <a:pt x="340" y="522"/>
                    <a:pt x="348" y="522"/>
                    <a:pt x="356" y="521"/>
                  </a:cubicBezTo>
                  <a:lnTo>
                    <a:pt x="1576" y="521"/>
                  </a:lnTo>
                  <a:cubicBezTo>
                    <a:pt x="1585" y="522"/>
                    <a:pt x="1592" y="522"/>
                    <a:pt x="1600" y="522"/>
                  </a:cubicBezTo>
                  <a:cubicBezTo>
                    <a:pt x="1932" y="522"/>
                    <a:pt x="1932" y="1"/>
                    <a:pt x="1600" y="1"/>
                  </a:cubicBezTo>
                  <a:cubicBezTo>
                    <a:pt x="1592" y="1"/>
                    <a:pt x="1585" y="1"/>
                    <a:pt x="1576" y="2"/>
                  </a:cubicBezTo>
                  <a:lnTo>
                    <a:pt x="356" y="2"/>
                  </a:lnTo>
                  <a:cubicBezTo>
                    <a:pt x="348" y="1"/>
                    <a:pt x="340" y="1"/>
                    <a:pt x="3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Google Shape;1128;p76">
            <a:extLst>
              <a:ext uri="{FF2B5EF4-FFF2-40B4-BE49-F238E27FC236}">
                <a16:creationId xmlns:a16="http://schemas.microsoft.com/office/drawing/2014/main" id="{54AEC8C8-5934-B3AA-597D-4693D8365B2F}"/>
              </a:ext>
            </a:extLst>
          </p:cNvPr>
          <p:cNvSpPr/>
          <p:nvPr/>
        </p:nvSpPr>
        <p:spPr>
          <a:xfrm>
            <a:off x="10712466" y="1653972"/>
            <a:ext cx="652115" cy="614368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" name="Google Shape;1129;p76">
            <a:extLst>
              <a:ext uri="{FF2B5EF4-FFF2-40B4-BE49-F238E27FC236}">
                <a16:creationId xmlns:a16="http://schemas.microsoft.com/office/drawing/2014/main" id="{1CD189E3-17B3-3758-F39A-0DD2A029CC3D}"/>
              </a:ext>
            </a:extLst>
          </p:cNvPr>
          <p:cNvGrpSpPr/>
          <p:nvPr/>
        </p:nvGrpSpPr>
        <p:grpSpPr>
          <a:xfrm>
            <a:off x="10716083" y="2685313"/>
            <a:ext cx="644881" cy="641981"/>
            <a:chOff x="7717750" y="1953275"/>
            <a:chExt cx="439075" cy="437100"/>
          </a:xfrm>
          <a:solidFill>
            <a:srgbClr val="6583A6"/>
          </a:solidFill>
        </p:grpSpPr>
        <p:sp>
          <p:nvSpPr>
            <p:cNvPr id="38" name="Google Shape;1130;p76">
              <a:extLst>
                <a:ext uri="{FF2B5EF4-FFF2-40B4-BE49-F238E27FC236}">
                  <a16:creationId xmlns:a16="http://schemas.microsoft.com/office/drawing/2014/main" id="{2005F028-C67A-1914-356A-B60F75E35778}"/>
                </a:ext>
              </a:extLst>
            </p:cNvPr>
            <p:cNvSpPr/>
            <p:nvPr/>
          </p:nvSpPr>
          <p:spPr>
            <a:xfrm>
              <a:off x="7725575" y="2203000"/>
              <a:ext cx="431250" cy="187375"/>
            </a:xfrm>
            <a:custGeom>
              <a:avLst/>
              <a:gdLst/>
              <a:ahLst/>
              <a:cxnLst/>
              <a:rect l="l" t="t" r="r" b="b"/>
              <a:pathLst>
                <a:path w="17250" h="7495" extrusionOk="0">
                  <a:moveTo>
                    <a:pt x="2606" y="634"/>
                  </a:moveTo>
                  <a:cubicBezTo>
                    <a:pt x="2689" y="634"/>
                    <a:pt x="2774" y="653"/>
                    <a:pt x="2855" y="694"/>
                  </a:cubicBezTo>
                  <a:lnTo>
                    <a:pt x="6282" y="2524"/>
                  </a:lnTo>
                  <a:cubicBezTo>
                    <a:pt x="6035" y="2472"/>
                    <a:pt x="5814" y="2407"/>
                    <a:pt x="5581" y="2329"/>
                  </a:cubicBezTo>
                  <a:lnTo>
                    <a:pt x="2063" y="1109"/>
                  </a:lnTo>
                  <a:cubicBezTo>
                    <a:pt x="2103" y="823"/>
                    <a:pt x="2344" y="634"/>
                    <a:pt x="2606" y="634"/>
                  </a:cubicBezTo>
                  <a:close/>
                  <a:moveTo>
                    <a:pt x="8389" y="0"/>
                  </a:moveTo>
                  <a:cubicBezTo>
                    <a:pt x="7519" y="0"/>
                    <a:pt x="7032" y="1217"/>
                    <a:pt x="7865" y="1784"/>
                  </a:cubicBezTo>
                  <a:lnTo>
                    <a:pt x="9254" y="2654"/>
                  </a:lnTo>
                  <a:lnTo>
                    <a:pt x="7618" y="2654"/>
                  </a:lnTo>
                  <a:lnTo>
                    <a:pt x="3102" y="240"/>
                  </a:lnTo>
                  <a:cubicBezTo>
                    <a:pt x="2945" y="161"/>
                    <a:pt x="2781" y="125"/>
                    <a:pt x="2620" y="125"/>
                  </a:cubicBezTo>
                  <a:cubicBezTo>
                    <a:pt x="2139" y="125"/>
                    <a:pt x="1687" y="451"/>
                    <a:pt x="1570" y="966"/>
                  </a:cubicBezTo>
                  <a:cubicBezTo>
                    <a:pt x="1512" y="958"/>
                    <a:pt x="1456" y="954"/>
                    <a:pt x="1401" y="954"/>
                  </a:cubicBezTo>
                  <a:cubicBezTo>
                    <a:pt x="372" y="954"/>
                    <a:pt x="0" y="2406"/>
                    <a:pt x="999" y="2874"/>
                  </a:cubicBezTo>
                  <a:lnTo>
                    <a:pt x="8410" y="6535"/>
                  </a:lnTo>
                  <a:cubicBezTo>
                    <a:pt x="9046" y="6846"/>
                    <a:pt x="9734" y="7015"/>
                    <a:pt x="10435" y="7028"/>
                  </a:cubicBezTo>
                  <a:lnTo>
                    <a:pt x="12200" y="7080"/>
                  </a:lnTo>
                  <a:cubicBezTo>
                    <a:pt x="12551" y="7080"/>
                    <a:pt x="12551" y="6561"/>
                    <a:pt x="12200" y="6561"/>
                  </a:cubicBezTo>
                  <a:lnTo>
                    <a:pt x="10435" y="6522"/>
                  </a:lnTo>
                  <a:cubicBezTo>
                    <a:pt x="9799" y="6496"/>
                    <a:pt x="9189" y="6353"/>
                    <a:pt x="8631" y="6067"/>
                  </a:cubicBezTo>
                  <a:lnTo>
                    <a:pt x="1206" y="2420"/>
                  </a:lnTo>
                  <a:cubicBezTo>
                    <a:pt x="973" y="2303"/>
                    <a:pt x="856" y="2018"/>
                    <a:pt x="960" y="1771"/>
                  </a:cubicBezTo>
                  <a:cubicBezTo>
                    <a:pt x="1045" y="1581"/>
                    <a:pt x="1224" y="1468"/>
                    <a:pt x="1421" y="1468"/>
                  </a:cubicBezTo>
                  <a:cubicBezTo>
                    <a:pt x="1466" y="1468"/>
                    <a:pt x="1511" y="1474"/>
                    <a:pt x="1557" y="1486"/>
                  </a:cubicBezTo>
                  <a:lnTo>
                    <a:pt x="5412" y="2822"/>
                  </a:lnTo>
                  <a:cubicBezTo>
                    <a:pt x="6074" y="3056"/>
                    <a:pt x="6775" y="3173"/>
                    <a:pt x="7489" y="3173"/>
                  </a:cubicBezTo>
                  <a:lnTo>
                    <a:pt x="10085" y="3173"/>
                  </a:lnTo>
                  <a:lnTo>
                    <a:pt x="11642" y="4146"/>
                  </a:lnTo>
                  <a:cubicBezTo>
                    <a:pt x="11685" y="4168"/>
                    <a:pt x="11732" y="4178"/>
                    <a:pt x="11777" y="4178"/>
                  </a:cubicBezTo>
                  <a:cubicBezTo>
                    <a:pt x="11867" y="4178"/>
                    <a:pt x="11954" y="4138"/>
                    <a:pt x="12006" y="4069"/>
                  </a:cubicBezTo>
                  <a:cubicBezTo>
                    <a:pt x="12071" y="3939"/>
                    <a:pt x="12045" y="3783"/>
                    <a:pt x="11915" y="3705"/>
                  </a:cubicBezTo>
                  <a:lnTo>
                    <a:pt x="8151" y="1343"/>
                  </a:lnTo>
                  <a:cubicBezTo>
                    <a:pt x="7683" y="1109"/>
                    <a:pt x="7913" y="482"/>
                    <a:pt x="8333" y="482"/>
                  </a:cubicBezTo>
                  <a:cubicBezTo>
                    <a:pt x="8402" y="482"/>
                    <a:pt x="8476" y="499"/>
                    <a:pt x="8553" y="538"/>
                  </a:cubicBezTo>
                  <a:lnTo>
                    <a:pt x="11538" y="1680"/>
                  </a:lnTo>
                  <a:cubicBezTo>
                    <a:pt x="12148" y="1927"/>
                    <a:pt x="12940" y="1849"/>
                    <a:pt x="13589" y="1888"/>
                  </a:cubicBezTo>
                  <a:cubicBezTo>
                    <a:pt x="14160" y="1914"/>
                    <a:pt x="14692" y="2212"/>
                    <a:pt x="15017" y="2693"/>
                  </a:cubicBezTo>
                  <a:cubicBezTo>
                    <a:pt x="15380" y="3212"/>
                    <a:pt x="16042" y="3394"/>
                    <a:pt x="16600" y="3627"/>
                  </a:cubicBezTo>
                  <a:cubicBezTo>
                    <a:pt x="16678" y="3653"/>
                    <a:pt x="16730" y="3731"/>
                    <a:pt x="16730" y="3822"/>
                  </a:cubicBezTo>
                  <a:lnTo>
                    <a:pt x="16730" y="6781"/>
                  </a:lnTo>
                  <a:cubicBezTo>
                    <a:pt x="16730" y="6934"/>
                    <a:pt x="16630" y="6987"/>
                    <a:pt x="16517" y="6987"/>
                  </a:cubicBezTo>
                  <a:cubicBezTo>
                    <a:pt x="16458" y="6987"/>
                    <a:pt x="16395" y="6972"/>
                    <a:pt x="16341" y="6950"/>
                  </a:cubicBezTo>
                  <a:cubicBezTo>
                    <a:pt x="15822" y="6742"/>
                    <a:pt x="15251" y="6626"/>
                    <a:pt x="14692" y="6613"/>
                  </a:cubicBezTo>
                  <a:lnTo>
                    <a:pt x="13472" y="6574"/>
                  </a:lnTo>
                  <a:cubicBezTo>
                    <a:pt x="13135" y="6574"/>
                    <a:pt x="13122" y="7080"/>
                    <a:pt x="13459" y="7093"/>
                  </a:cubicBezTo>
                  <a:lnTo>
                    <a:pt x="14679" y="7119"/>
                  </a:lnTo>
                  <a:cubicBezTo>
                    <a:pt x="15186" y="7132"/>
                    <a:pt x="15679" y="7236"/>
                    <a:pt x="16146" y="7430"/>
                  </a:cubicBezTo>
                  <a:cubicBezTo>
                    <a:pt x="16258" y="7473"/>
                    <a:pt x="16375" y="7494"/>
                    <a:pt x="16488" y="7494"/>
                  </a:cubicBezTo>
                  <a:cubicBezTo>
                    <a:pt x="16887" y="7494"/>
                    <a:pt x="17249" y="7236"/>
                    <a:pt x="17249" y="6781"/>
                  </a:cubicBezTo>
                  <a:lnTo>
                    <a:pt x="17249" y="3848"/>
                  </a:lnTo>
                  <a:cubicBezTo>
                    <a:pt x="17249" y="3536"/>
                    <a:pt x="17068" y="3277"/>
                    <a:pt x="16795" y="3160"/>
                  </a:cubicBezTo>
                  <a:lnTo>
                    <a:pt x="16782" y="3160"/>
                  </a:lnTo>
                  <a:cubicBezTo>
                    <a:pt x="16354" y="2978"/>
                    <a:pt x="15718" y="2822"/>
                    <a:pt x="15432" y="2420"/>
                  </a:cubicBezTo>
                  <a:cubicBezTo>
                    <a:pt x="15017" y="1810"/>
                    <a:pt x="14342" y="1421"/>
                    <a:pt x="13615" y="1382"/>
                  </a:cubicBezTo>
                  <a:cubicBezTo>
                    <a:pt x="13018" y="1343"/>
                    <a:pt x="12265" y="1421"/>
                    <a:pt x="11707" y="1213"/>
                  </a:cubicBezTo>
                  <a:lnTo>
                    <a:pt x="8722" y="58"/>
                  </a:lnTo>
                  <a:cubicBezTo>
                    <a:pt x="8606" y="18"/>
                    <a:pt x="8495" y="0"/>
                    <a:pt x="8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31;p76">
              <a:extLst>
                <a:ext uri="{FF2B5EF4-FFF2-40B4-BE49-F238E27FC236}">
                  <a16:creationId xmlns:a16="http://schemas.microsoft.com/office/drawing/2014/main" id="{9B3FBA05-2300-B6A1-D425-6C0E32AA0337}"/>
                </a:ext>
              </a:extLst>
            </p:cNvPr>
            <p:cNvSpPr/>
            <p:nvPr/>
          </p:nvSpPr>
          <p:spPr>
            <a:xfrm>
              <a:off x="7717750" y="1953275"/>
              <a:ext cx="258650" cy="155775"/>
            </a:xfrm>
            <a:custGeom>
              <a:avLst/>
              <a:gdLst/>
              <a:ahLst/>
              <a:cxnLst/>
              <a:rect l="l" t="t" r="r" b="b"/>
              <a:pathLst>
                <a:path w="10346" h="6231" extrusionOk="0">
                  <a:moveTo>
                    <a:pt x="7010" y="494"/>
                  </a:moveTo>
                  <a:cubicBezTo>
                    <a:pt x="7373" y="494"/>
                    <a:pt x="7373" y="1039"/>
                    <a:pt x="7010" y="1039"/>
                  </a:cubicBezTo>
                  <a:lnTo>
                    <a:pt x="5245" y="1039"/>
                  </a:lnTo>
                  <a:cubicBezTo>
                    <a:pt x="5102" y="1039"/>
                    <a:pt x="4972" y="922"/>
                    <a:pt x="4985" y="766"/>
                  </a:cubicBezTo>
                  <a:cubicBezTo>
                    <a:pt x="4972" y="624"/>
                    <a:pt x="5102" y="494"/>
                    <a:pt x="5245" y="494"/>
                  </a:cubicBezTo>
                  <a:close/>
                  <a:moveTo>
                    <a:pt x="4466" y="2454"/>
                  </a:moveTo>
                  <a:lnTo>
                    <a:pt x="4466" y="4401"/>
                  </a:lnTo>
                  <a:lnTo>
                    <a:pt x="1935" y="4401"/>
                  </a:lnTo>
                  <a:lnTo>
                    <a:pt x="1935" y="3687"/>
                  </a:lnTo>
                  <a:lnTo>
                    <a:pt x="3025" y="3687"/>
                  </a:lnTo>
                  <a:cubicBezTo>
                    <a:pt x="3363" y="3687"/>
                    <a:pt x="3363" y="3168"/>
                    <a:pt x="3025" y="3168"/>
                  </a:cubicBezTo>
                  <a:lnTo>
                    <a:pt x="1935" y="3168"/>
                  </a:lnTo>
                  <a:lnTo>
                    <a:pt x="1935" y="2454"/>
                  </a:lnTo>
                  <a:close/>
                  <a:moveTo>
                    <a:pt x="1299" y="1766"/>
                  </a:moveTo>
                  <a:cubicBezTo>
                    <a:pt x="1364" y="1766"/>
                    <a:pt x="1416" y="1818"/>
                    <a:pt x="1416" y="1896"/>
                  </a:cubicBezTo>
                  <a:lnTo>
                    <a:pt x="1416" y="4972"/>
                  </a:lnTo>
                  <a:cubicBezTo>
                    <a:pt x="1416" y="5037"/>
                    <a:pt x="1364" y="5102"/>
                    <a:pt x="1299" y="5102"/>
                  </a:cubicBezTo>
                  <a:lnTo>
                    <a:pt x="650" y="5102"/>
                  </a:lnTo>
                  <a:cubicBezTo>
                    <a:pt x="572" y="5102"/>
                    <a:pt x="520" y="5037"/>
                    <a:pt x="520" y="4972"/>
                  </a:cubicBezTo>
                  <a:lnTo>
                    <a:pt x="520" y="1896"/>
                  </a:lnTo>
                  <a:cubicBezTo>
                    <a:pt x="520" y="1818"/>
                    <a:pt x="572" y="1766"/>
                    <a:pt x="650" y="1766"/>
                  </a:cubicBezTo>
                  <a:close/>
                  <a:moveTo>
                    <a:pt x="5258" y="0"/>
                  </a:moveTo>
                  <a:cubicBezTo>
                    <a:pt x="4206" y="0"/>
                    <a:pt x="4206" y="1571"/>
                    <a:pt x="5258" y="1571"/>
                  </a:cubicBezTo>
                  <a:lnTo>
                    <a:pt x="5881" y="1571"/>
                  </a:lnTo>
                  <a:lnTo>
                    <a:pt x="5881" y="1947"/>
                  </a:lnTo>
                  <a:lnTo>
                    <a:pt x="1935" y="1947"/>
                  </a:lnTo>
                  <a:cubicBezTo>
                    <a:pt x="1948" y="1584"/>
                    <a:pt x="1649" y="1285"/>
                    <a:pt x="1286" y="1272"/>
                  </a:cubicBezTo>
                  <a:lnTo>
                    <a:pt x="637" y="1272"/>
                  </a:lnTo>
                  <a:cubicBezTo>
                    <a:pt x="286" y="1285"/>
                    <a:pt x="1" y="1558"/>
                    <a:pt x="1" y="1908"/>
                  </a:cubicBezTo>
                  <a:lnTo>
                    <a:pt x="1" y="4998"/>
                  </a:lnTo>
                  <a:cubicBezTo>
                    <a:pt x="1" y="5348"/>
                    <a:pt x="286" y="5634"/>
                    <a:pt x="637" y="5634"/>
                  </a:cubicBezTo>
                  <a:lnTo>
                    <a:pt x="1286" y="5634"/>
                  </a:lnTo>
                  <a:cubicBezTo>
                    <a:pt x="1636" y="5634"/>
                    <a:pt x="1922" y="5348"/>
                    <a:pt x="1935" y="4998"/>
                  </a:cubicBezTo>
                  <a:lnTo>
                    <a:pt x="1935" y="4972"/>
                  </a:lnTo>
                  <a:lnTo>
                    <a:pt x="1935" y="4920"/>
                  </a:lnTo>
                  <a:lnTo>
                    <a:pt x="6724" y="4920"/>
                  </a:lnTo>
                  <a:cubicBezTo>
                    <a:pt x="6815" y="4920"/>
                    <a:pt x="6880" y="4985"/>
                    <a:pt x="6880" y="5063"/>
                  </a:cubicBezTo>
                  <a:lnTo>
                    <a:pt x="6880" y="5725"/>
                  </a:lnTo>
                  <a:lnTo>
                    <a:pt x="6452" y="5725"/>
                  </a:lnTo>
                  <a:cubicBezTo>
                    <a:pt x="6114" y="5725"/>
                    <a:pt x="6114" y="6231"/>
                    <a:pt x="6452" y="6231"/>
                  </a:cubicBezTo>
                  <a:lnTo>
                    <a:pt x="10008" y="6231"/>
                  </a:lnTo>
                  <a:cubicBezTo>
                    <a:pt x="10346" y="6231"/>
                    <a:pt x="10346" y="5725"/>
                    <a:pt x="10008" y="5725"/>
                  </a:cubicBezTo>
                  <a:lnTo>
                    <a:pt x="7386" y="5725"/>
                  </a:lnTo>
                  <a:lnTo>
                    <a:pt x="7386" y="5076"/>
                  </a:lnTo>
                  <a:cubicBezTo>
                    <a:pt x="7386" y="4699"/>
                    <a:pt x="7088" y="4414"/>
                    <a:pt x="6724" y="4414"/>
                  </a:cubicBezTo>
                  <a:lnTo>
                    <a:pt x="4985" y="4414"/>
                  </a:lnTo>
                  <a:lnTo>
                    <a:pt x="4985" y="2467"/>
                  </a:lnTo>
                  <a:lnTo>
                    <a:pt x="7594" y="2467"/>
                  </a:lnTo>
                  <a:cubicBezTo>
                    <a:pt x="8386" y="2467"/>
                    <a:pt x="9035" y="3103"/>
                    <a:pt x="9035" y="3894"/>
                  </a:cubicBezTo>
                  <a:lnTo>
                    <a:pt x="9035" y="4777"/>
                  </a:lnTo>
                  <a:cubicBezTo>
                    <a:pt x="9035" y="4946"/>
                    <a:pt x="9165" y="5030"/>
                    <a:pt x="9294" y="5030"/>
                  </a:cubicBezTo>
                  <a:cubicBezTo>
                    <a:pt x="9424" y="5030"/>
                    <a:pt x="9554" y="4946"/>
                    <a:pt x="9554" y="4777"/>
                  </a:cubicBezTo>
                  <a:lnTo>
                    <a:pt x="9554" y="3894"/>
                  </a:lnTo>
                  <a:cubicBezTo>
                    <a:pt x="9541" y="2830"/>
                    <a:pt x="8671" y="1960"/>
                    <a:pt x="7607" y="1947"/>
                  </a:cubicBezTo>
                  <a:lnTo>
                    <a:pt x="6400" y="1947"/>
                  </a:lnTo>
                  <a:lnTo>
                    <a:pt x="6400" y="1571"/>
                  </a:lnTo>
                  <a:lnTo>
                    <a:pt x="7023" y="1571"/>
                  </a:lnTo>
                  <a:cubicBezTo>
                    <a:pt x="7451" y="1571"/>
                    <a:pt x="7802" y="1221"/>
                    <a:pt x="7802" y="792"/>
                  </a:cubicBezTo>
                  <a:cubicBezTo>
                    <a:pt x="7802" y="351"/>
                    <a:pt x="7451" y="0"/>
                    <a:pt x="70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32;p76">
              <a:extLst>
                <a:ext uri="{FF2B5EF4-FFF2-40B4-BE49-F238E27FC236}">
                  <a16:creationId xmlns:a16="http://schemas.microsoft.com/office/drawing/2014/main" id="{839AE6D0-4783-8B0B-3E27-3F40695D5A9F}"/>
                </a:ext>
              </a:extLst>
            </p:cNvPr>
            <p:cNvSpPr/>
            <p:nvPr/>
          </p:nvSpPr>
          <p:spPr>
            <a:xfrm>
              <a:off x="7896875" y="2119750"/>
              <a:ext cx="52275" cy="70750"/>
            </a:xfrm>
            <a:custGeom>
              <a:avLst/>
              <a:gdLst/>
              <a:ahLst/>
              <a:cxnLst/>
              <a:rect l="l" t="t" r="r" b="b"/>
              <a:pathLst>
                <a:path w="2091" h="2830" extrusionOk="0">
                  <a:moveTo>
                    <a:pt x="1065" y="558"/>
                  </a:moveTo>
                  <a:cubicBezTo>
                    <a:pt x="1247" y="779"/>
                    <a:pt x="1558" y="1480"/>
                    <a:pt x="1558" y="1765"/>
                  </a:cubicBezTo>
                  <a:cubicBezTo>
                    <a:pt x="1558" y="2051"/>
                    <a:pt x="1338" y="2272"/>
                    <a:pt x="1052" y="2272"/>
                  </a:cubicBezTo>
                  <a:cubicBezTo>
                    <a:pt x="779" y="2272"/>
                    <a:pt x="546" y="2051"/>
                    <a:pt x="546" y="1765"/>
                  </a:cubicBezTo>
                  <a:cubicBezTo>
                    <a:pt x="546" y="1480"/>
                    <a:pt x="870" y="792"/>
                    <a:pt x="1065" y="558"/>
                  </a:cubicBezTo>
                  <a:close/>
                  <a:moveTo>
                    <a:pt x="1052" y="0"/>
                  </a:moveTo>
                  <a:cubicBezTo>
                    <a:pt x="961" y="0"/>
                    <a:pt x="715" y="0"/>
                    <a:pt x="351" y="740"/>
                  </a:cubicBezTo>
                  <a:cubicBezTo>
                    <a:pt x="182" y="1051"/>
                    <a:pt x="66" y="1402"/>
                    <a:pt x="27" y="1765"/>
                  </a:cubicBezTo>
                  <a:cubicBezTo>
                    <a:pt x="1" y="2349"/>
                    <a:pt x="468" y="2830"/>
                    <a:pt x="1052" y="2830"/>
                  </a:cubicBezTo>
                  <a:cubicBezTo>
                    <a:pt x="1636" y="2830"/>
                    <a:pt x="2090" y="2349"/>
                    <a:pt x="2077" y="1765"/>
                  </a:cubicBezTo>
                  <a:cubicBezTo>
                    <a:pt x="2038" y="1402"/>
                    <a:pt x="1935" y="1051"/>
                    <a:pt x="1766" y="740"/>
                  </a:cubicBezTo>
                  <a:cubicBezTo>
                    <a:pt x="1402" y="0"/>
                    <a:pt x="114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1133;p76">
            <a:extLst>
              <a:ext uri="{FF2B5EF4-FFF2-40B4-BE49-F238E27FC236}">
                <a16:creationId xmlns:a16="http://schemas.microsoft.com/office/drawing/2014/main" id="{8BECA193-2214-985A-7510-2242E901E34E}"/>
              </a:ext>
            </a:extLst>
          </p:cNvPr>
          <p:cNvGrpSpPr/>
          <p:nvPr/>
        </p:nvGrpSpPr>
        <p:grpSpPr>
          <a:xfrm>
            <a:off x="10702037" y="3707253"/>
            <a:ext cx="672971" cy="621382"/>
            <a:chOff x="7708025" y="2649075"/>
            <a:chExt cx="458200" cy="423075"/>
          </a:xfrm>
          <a:solidFill>
            <a:srgbClr val="6583A6"/>
          </a:solidFill>
        </p:grpSpPr>
        <p:sp>
          <p:nvSpPr>
            <p:cNvPr id="42" name="Google Shape;1134;p76">
              <a:extLst>
                <a:ext uri="{FF2B5EF4-FFF2-40B4-BE49-F238E27FC236}">
                  <a16:creationId xmlns:a16="http://schemas.microsoft.com/office/drawing/2014/main" id="{4D0528BA-0D47-8697-B4B6-2B619BFCAA70}"/>
                </a:ext>
              </a:extLst>
            </p:cNvPr>
            <p:cNvSpPr/>
            <p:nvPr/>
          </p:nvSpPr>
          <p:spPr>
            <a:xfrm>
              <a:off x="7708025" y="2649075"/>
              <a:ext cx="458200" cy="423075"/>
            </a:xfrm>
            <a:custGeom>
              <a:avLst/>
              <a:gdLst/>
              <a:ahLst/>
              <a:cxnLst/>
              <a:rect l="l" t="t" r="r" b="b"/>
              <a:pathLst>
                <a:path w="18328" h="16923" extrusionOk="0">
                  <a:moveTo>
                    <a:pt x="9158" y="510"/>
                  </a:moveTo>
                  <a:cubicBezTo>
                    <a:pt x="9479" y="510"/>
                    <a:pt x="9800" y="607"/>
                    <a:pt x="10073" y="802"/>
                  </a:cubicBezTo>
                  <a:lnTo>
                    <a:pt x="15667" y="4838"/>
                  </a:lnTo>
                  <a:cubicBezTo>
                    <a:pt x="15715" y="4875"/>
                    <a:pt x="15769" y="4893"/>
                    <a:pt x="15821" y="4893"/>
                  </a:cubicBezTo>
                  <a:cubicBezTo>
                    <a:pt x="15898" y="4893"/>
                    <a:pt x="15971" y="4856"/>
                    <a:pt x="16017" y="4787"/>
                  </a:cubicBezTo>
                  <a:cubicBezTo>
                    <a:pt x="16108" y="4670"/>
                    <a:pt x="16082" y="4514"/>
                    <a:pt x="15966" y="4423"/>
                  </a:cubicBezTo>
                  <a:lnTo>
                    <a:pt x="15472" y="4086"/>
                  </a:lnTo>
                  <a:lnTo>
                    <a:pt x="16926" y="4086"/>
                  </a:lnTo>
                  <a:cubicBezTo>
                    <a:pt x="17597" y="4086"/>
                    <a:pt x="17588" y="5189"/>
                    <a:pt x="16912" y="5189"/>
                  </a:cubicBezTo>
                  <a:cubicBezTo>
                    <a:pt x="16908" y="5189"/>
                    <a:pt x="16904" y="5189"/>
                    <a:pt x="16900" y="5189"/>
                  </a:cubicBezTo>
                  <a:lnTo>
                    <a:pt x="1428" y="5189"/>
                  </a:lnTo>
                  <a:cubicBezTo>
                    <a:pt x="753" y="5189"/>
                    <a:pt x="727" y="4086"/>
                    <a:pt x="1415" y="4086"/>
                  </a:cubicBezTo>
                  <a:lnTo>
                    <a:pt x="2856" y="4086"/>
                  </a:lnTo>
                  <a:lnTo>
                    <a:pt x="2363" y="4423"/>
                  </a:lnTo>
                  <a:cubicBezTo>
                    <a:pt x="2246" y="4514"/>
                    <a:pt x="2220" y="4670"/>
                    <a:pt x="2311" y="4787"/>
                  </a:cubicBezTo>
                  <a:cubicBezTo>
                    <a:pt x="2357" y="4856"/>
                    <a:pt x="2435" y="4893"/>
                    <a:pt x="2515" y="4893"/>
                  </a:cubicBezTo>
                  <a:cubicBezTo>
                    <a:pt x="2570" y="4893"/>
                    <a:pt x="2627" y="4875"/>
                    <a:pt x="2674" y="4838"/>
                  </a:cubicBezTo>
                  <a:lnTo>
                    <a:pt x="3726" y="4086"/>
                  </a:lnTo>
                  <a:lnTo>
                    <a:pt x="13188" y="4086"/>
                  </a:lnTo>
                  <a:cubicBezTo>
                    <a:pt x="13196" y="4086"/>
                    <a:pt x="13204" y="4087"/>
                    <a:pt x="13212" y="4087"/>
                  </a:cubicBezTo>
                  <a:cubicBezTo>
                    <a:pt x="13556" y="4087"/>
                    <a:pt x="13556" y="3566"/>
                    <a:pt x="13212" y="3566"/>
                  </a:cubicBezTo>
                  <a:cubicBezTo>
                    <a:pt x="13204" y="3566"/>
                    <a:pt x="13196" y="3566"/>
                    <a:pt x="13188" y="3566"/>
                  </a:cubicBezTo>
                  <a:lnTo>
                    <a:pt x="4427" y="3566"/>
                  </a:lnTo>
                  <a:lnTo>
                    <a:pt x="8243" y="802"/>
                  </a:lnTo>
                  <a:cubicBezTo>
                    <a:pt x="8515" y="607"/>
                    <a:pt x="8836" y="510"/>
                    <a:pt x="9158" y="510"/>
                  </a:cubicBezTo>
                  <a:close/>
                  <a:moveTo>
                    <a:pt x="5374" y="15300"/>
                  </a:moveTo>
                  <a:cubicBezTo>
                    <a:pt x="5179" y="15651"/>
                    <a:pt x="5179" y="16066"/>
                    <a:pt x="5374" y="16416"/>
                  </a:cubicBezTo>
                  <a:lnTo>
                    <a:pt x="1402" y="16416"/>
                  </a:lnTo>
                  <a:cubicBezTo>
                    <a:pt x="1130" y="16416"/>
                    <a:pt x="896" y="16183"/>
                    <a:pt x="896" y="15910"/>
                  </a:cubicBezTo>
                  <a:cubicBezTo>
                    <a:pt x="883" y="15599"/>
                    <a:pt x="1065" y="15300"/>
                    <a:pt x="1402" y="15300"/>
                  </a:cubicBezTo>
                  <a:close/>
                  <a:moveTo>
                    <a:pt x="12098" y="15300"/>
                  </a:moveTo>
                  <a:cubicBezTo>
                    <a:pt x="12760" y="15300"/>
                    <a:pt x="12760" y="16416"/>
                    <a:pt x="12098" y="16416"/>
                  </a:cubicBezTo>
                  <a:lnTo>
                    <a:pt x="6270" y="16416"/>
                  </a:lnTo>
                  <a:cubicBezTo>
                    <a:pt x="5595" y="16416"/>
                    <a:pt x="5595" y="15300"/>
                    <a:pt x="6270" y="15300"/>
                  </a:cubicBezTo>
                  <a:close/>
                  <a:moveTo>
                    <a:pt x="16939" y="15300"/>
                  </a:moveTo>
                  <a:cubicBezTo>
                    <a:pt x="17225" y="15300"/>
                    <a:pt x="17445" y="15534"/>
                    <a:pt x="17445" y="15806"/>
                  </a:cubicBezTo>
                  <a:cubicBezTo>
                    <a:pt x="17458" y="16118"/>
                    <a:pt x="17290" y="16416"/>
                    <a:pt x="16939" y="16416"/>
                  </a:cubicBezTo>
                  <a:lnTo>
                    <a:pt x="12980" y="16416"/>
                  </a:lnTo>
                  <a:cubicBezTo>
                    <a:pt x="13162" y="16066"/>
                    <a:pt x="13162" y="15651"/>
                    <a:pt x="12980" y="15300"/>
                  </a:cubicBezTo>
                  <a:close/>
                  <a:moveTo>
                    <a:pt x="9164" y="0"/>
                  </a:moveTo>
                  <a:cubicBezTo>
                    <a:pt x="8736" y="0"/>
                    <a:pt x="8307" y="133"/>
                    <a:pt x="7944" y="399"/>
                  </a:cubicBezTo>
                  <a:lnTo>
                    <a:pt x="3557" y="3566"/>
                  </a:lnTo>
                  <a:lnTo>
                    <a:pt x="1389" y="3566"/>
                  </a:lnTo>
                  <a:cubicBezTo>
                    <a:pt x="195" y="3566"/>
                    <a:pt x="0" y="5397"/>
                    <a:pt x="1156" y="5682"/>
                  </a:cubicBezTo>
                  <a:lnTo>
                    <a:pt x="1156" y="14820"/>
                  </a:lnTo>
                  <a:cubicBezTo>
                    <a:pt x="0" y="15092"/>
                    <a:pt x="195" y="16923"/>
                    <a:pt x="1389" y="16923"/>
                  </a:cubicBezTo>
                  <a:lnTo>
                    <a:pt x="16926" y="16923"/>
                  </a:lnTo>
                  <a:cubicBezTo>
                    <a:pt x="18263" y="16923"/>
                    <a:pt x="18263" y="14781"/>
                    <a:pt x="16926" y="14781"/>
                  </a:cubicBezTo>
                  <a:lnTo>
                    <a:pt x="1675" y="14781"/>
                  </a:lnTo>
                  <a:lnTo>
                    <a:pt x="1675" y="5695"/>
                  </a:lnTo>
                  <a:lnTo>
                    <a:pt x="16666" y="5695"/>
                  </a:lnTo>
                  <a:lnTo>
                    <a:pt x="16666" y="13846"/>
                  </a:lnTo>
                  <a:cubicBezTo>
                    <a:pt x="16666" y="13976"/>
                    <a:pt x="16783" y="14093"/>
                    <a:pt x="16926" y="14093"/>
                  </a:cubicBezTo>
                  <a:cubicBezTo>
                    <a:pt x="17056" y="14093"/>
                    <a:pt x="17173" y="13976"/>
                    <a:pt x="17173" y="13846"/>
                  </a:cubicBezTo>
                  <a:lnTo>
                    <a:pt x="17173" y="5682"/>
                  </a:lnTo>
                  <a:cubicBezTo>
                    <a:pt x="18328" y="5397"/>
                    <a:pt x="18133" y="3566"/>
                    <a:pt x="16939" y="3566"/>
                  </a:cubicBezTo>
                  <a:lnTo>
                    <a:pt x="14784" y="3566"/>
                  </a:lnTo>
                  <a:lnTo>
                    <a:pt x="10384" y="399"/>
                  </a:lnTo>
                  <a:cubicBezTo>
                    <a:pt x="10021" y="133"/>
                    <a:pt x="9592" y="0"/>
                    <a:pt x="91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35;p76">
              <a:extLst>
                <a:ext uri="{FF2B5EF4-FFF2-40B4-BE49-F238E27FC236}">
                  <a16:creationId xmlns:a16="http://schemas.microsoft.com/office/drawing/2014/main" id="{74A695C6-5E3C-BF23-852F-DF9D00E97B3A}"/>
                </a:ext>
              </a:extLst>
            </p:cNvPr>
            <p:cNvSpPr/>
            <p:nvPr/>
          </p:nvSpPr>
          <p:spPr>
            <a:xfrm>
              <a:off x="7746000" y="2811525"/>
              <a:ext cx="214575" cy="183275"/>
            </a:xfrm>
            <a:custGeom>
              <a:avLst/>
              <a:gdLst/>
              <a:ahLst/>
              <a:cxnLst/>
              <a:rect l="l" t="t" r="r" b="b"/>
              <a:pathLst>
                <a:path w="8583" h="7331" extrusionOk="0">
                  <a:moveTo>
                    <a:pt x="4881" y="1"/>
                  </a:moveTo>
                  <a:cubicBezTo>
                    <a:pt x="4872" y="1"/>
                    <a:pt x="4863" y="1"/>
                    <a:pt x="4855" y="2"/>
                  </a:cubicBezTo>
                  <a:cubicBezTo>
                    <a:pt x="1610" y="41"/>
                    <a:pt x="0" y="3974"/>
                    <a:pt x="2310" y="6271"/>
                  </a:cubicBezTo>
                  <a:cubicBezTo>
                    <a:pt x="3029" y="6977"/>
                    <a:pt x="3964" y="7331"/>
                    <a:pt x="4900" y="7331"/>
                  </a:cubicBezTo>
                  <a:cubicBezTo>
                    <a:pt x="5840" y="7331"/>
                    <a:pt x="6780" y="6974"/>
                    <a:pt x="7502" y="6258"/>
                  </a:cubicBezTo>
                  <a:cubicBezTo>
                    <a:pt x="8177" y="5583"/>
                    <a:pt x="8554" y="4675"/>
                    <a:pt x="8567" y="3714"/>
                  </a:cubicBezTo>
                  <a:cubicBezTo>
                    <a:pt x="8583" y="3460"/>
                    <a:pt x="8379" y="3303"/>
                    <a:pt x="8172" y="3303"/>
                  </a:cubicBezTo>
                  <a:cubicBezTo>
                    <a:pt x="8040" y="3303"/>
                    <a:pt x="7907" y="3366"/>
                    <a:pt x="7827" y="3506"/>
                  </a:cubicBezTo>
                  <a:cubicBezTo>
                    <a:pt x="7447" y="4221"/>
                    <a:pt x="6729" y="4601"/>
                    <a:pt x="6001" y="4601"/>
                  </a:cubicBezTo>
                  <a:cubicBezTo>
                    <a:pt x="5485" y="4601"/>
                    <a:pt x="4965" y="4411"/>
                    <a:pt x="4556" y="4013"/>
                  </a:cubicBezTo>
                  <a:cubicBezTo>
                    <a:pt x="4498" y="3955"/>
                    <a:pt x="4434" y="3930"/>
                    <a:pt x="4372" y="3930"/>
                  </a:cubicBezTo>
                  <a:cubicBezTo>
                    <a:pt x="4172" y="3930"/>
                    <a:pt x="4004" y="4187"/>
                    <a:pt x="4193" y="4376"/>
                  </a:cubicBezTo>
                  <a:cubicBezTo>
                    <a:pt x="4699" y="4876"/>
                    <a:pt x="5353" y="5122"/>
                    <a:pt x="6006" y="5122"/>
                  </a:cubicBezTo>
                  <a:cubicBezTo>
                    <a:pt x="6758" y="5122"/>
                    <a:pt x="7507" y="4795"/>
                    <a:pt x="8022" y="4155"/>
                  </a:cubicBezTo>
                  <a:lnTo>
                    <a:pt x="8022" y="4155"/>
                  </a:lnTo>
                  <a:cubicBezTo>
                    <a:pt x="7775" y="5674"/>
                    <a:pt x="6477" y="6790"/>
                    <a:pt x="4945" y="6829"/>
                  </a:cubicBezTo>
                  <a:cubicBezTo>
                    <a:pt x="4930" y="6829"/>
                    <a:pt x="4914" y="6830"/>
                    <a:pt x="4898" y="6830"/>
                  </a:cubicBezTo>
                  <a:cubicBezTo>
                    <a:pt x="3142" y="6830"/>
                    <a:pt x="1714" y="5386"/>
                    <a:pt x="1739" y="3623"/>
                  </a:cubicBezTo>
                  <a:cubicBezTo>
                    <a:pt x="1778" y="2092"/>
                    <a:pt x="2908" y="794"/>
                    <a:pt x="4413" y="547"/>
                  </a:cubicBezTo>
                  <a:lnTo>
                    <a:pt x="4413" y="547"/>
                  </a:lnTo>
                  <a:cubicBezTo>
                    <a:pt x="3621" y="1183"/>
                    <a:pt x="3271" y="2221"/>
                    <a:pt x="3518" y="3195"/>
                  </a:cubicBezTo>
                  <a:cubicBezTo>
                    <a:pt x="3555" y="3332"/>
                    <a:pt x="3658" y="3392"/>
                    <a:pt x="3762" y="3392"/>
                  </a:cubicBezTo>
                  <a:cubicBezTo>
                    <a:pt x="3913" y="3392"/>
                    <a:pt x="4065" y="3265"/>
                    <a:pt x="4011" y="3065"/>
                  </a:cubicBezTo>
                  <a:cubicBezTo>
                    <a:pt x="3790" y="2144"/>
                    <a:pt x="4219" y="1183"/>
                    <a:pt x="5062" y="742"/>
                  </a:cubicBezTo>
                  <a:lnTo>
                    <a:pt x="5075" y="742"/>
                  </a:lnTo>
                  <a:cubicBezTo>
                    <a:pt x="5231" y="664"/>
                    <a:pt x="5322" y="482"/>
                    <a:pt x="5270" y="300"/>
                  </a:cubicBezTo>
                  <a:cubicBezTo>
                    <a:pt x="5220" y="127"/>
                    <a:pt x="5065" y="1"/>
                    <a:pt x="4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36;p76">
              <a:extLst>
                <a:ext uri="{FF2B5EF4-FFF2-40B4-BE49-F238E27FC236}">
                  <a16:creationId xmlns:a16="http://schemas.microsoft.com/office/drawing/2014/main" id="{5B6D589F-B8A6-62FE-A329-A395E941EF56}"/>
                </a:ext>
              </a:extLst>
            </p:cNvPr>
            <p:cNvSpPr/>
            <p:nvPr/>
          </p:nvSpPr>
          <p:spPr>
            <a:xfrm>
              <a:off x="7998725" y="2825475"/>
              <a:ext cx="72100" cy="12775"/>
            </a:xfrm>
            <a:custGeom>
              <a:avLst/>
              <a:gdLst/>
              <a:ahLst/>
              <a:cxnLst/>
              <a:rect l="l" t="t" r="r" b="b"/>
              <a:pathLst>
                <a:path w="2884" h="511" extrusionOk="0">
                  <a:moveTo>
                    <a:pt x="319" y="0"/>
                  </a:moveTo>
                  <a:cubicBezTo>
                    <a:pt x="1" y="0"/>
                    <a:pt x="1" y="510"/>
                    <a:pt x="319" y="510"/>
                  </a:cubicBezTo>
                  <a:cubicBezTo>
                    <a:pt x="330" y="510"/>
                    <a:pt x="341" y="509"/>
                    <a:pt x="353" y="508"/>
                  </a:cubicBezTo>
                  <a:lnTo>
                    <a:pt x="2624" y="508"/>
                  </a:lnTo>
                  <a:cubicBezTo>
                    <a:pt x="2767" y="508"/>
                    <a:pt x="2884" y="391"/>
                    <a:pt x="2884" y="262"/>
                  </a:cubicBezTo>
                  <a:cubicBezTo>
                    <a:pt x="2884" y="119"/>
                    <a:pt x="2767" y="2"/>
                    <a:pt x="2624" y="2"/>
                  </a:cubicBezTo>
                  <a:lnTo>
                    <a:pt x="353" y="2"/>
                  </a:lnTo>
                  <a:cubicBezTo>
                    <a:pt x="341" y="1"/>
                    <a:pt x="330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37;p76">
              <a:extLst>
                <a:ext uri="{FF2B5EF4-FFF2-40B4-BE49-F238E27FC236}">
                  <a16:creationId xmlns:a16="http://schemas.microsoft.com/office/drawing/2014/main" id="{2BBCEAF7-1545-4D8D-0FC3-4F1697D0E9EA}"/>
                </a:ext>
              </a:extLst>
            </p:cNvPr>
            <p:cNvSpPr/>
            <p:nvPr/>
          </p:nvSpPr>
          <p:spPr>
            <a:xfrm>
              <a:off x="7899475" y="2825525"/>
              <a:ext cx="45125" cy="41550"/>
            </a:xfrm>
            <a:custGeom>
              <a:avLst/>
              <a:gdLst/>
              <a:ahLst/>
              <a:cxnLst/>
              <a:rect l="l" t="t" r="r" b="b"/>
              <a:pathLst>
                <a:path w="1805" h="1662" extrusionOk="0">
                  <a:moveTo>
                    <a:pt x="909" y="0"/>
                  </a:moveTo>
                  <a:cubicBezTo>
                    <a:pt x="766" y="0"/>
                    <a:pt x="649" y="117"/>
                    <a:pt x="649" y="260"/>
                  </a:cubicBezTo>
                  <a:lnTo>
                    <a:pt x="649" y="584"/>
                  </a:lnTo>
                  <a:lnTo>
                    <a:pt x="325" y="584"/>
                  </a:lnTo>
                  <a:cubicBezTo>
                    <a:pt x="1" y="610"/>
                    <a:pt x="1" y="1077"/>
                    <a:pt x="325" y="1103"/>
                  </a:cubicBezTo>
                  <a:lnTo>
                    <a:pt x="649" y="1103"/>
                  </a:lnTo>
                  <a:lnTo>
                    <a:pt x="649" y="1428"/>
                  </a:lnTo>
                  <a:cubicBezTo>
                    <a:pt x="662" y="1584"/>
                    <a:pt x="783" y="1661"/>
                    <a:pt x="903" y="1661"/>
                  </a:cubicBezTo>
                  <a:cubicBezTo>
                    <a:pt x="1023" y="1661"/>
                    <a:pt x="1143" y="1584"/>
                    <a:pt x="1156" y="1428"/>
                  </a:cubicBezTo>
                  <a:lnTo>
                    <a:pt x="1156" y="1103"/>
                  </a:lnTo>
                  <a:lnTo>
                    <a:pt x="1480" y="1103"/>
                  </a:lnTo>
                  <a:cubicBezTo>
                    <a:pt x="1805" y="1077"/>
                    <a:pt x="1805" y="610"/>
                    <a:pt x="1480" y="584"/>
                  </a:cubicBezTo>
                  <a:lnTo>
                    <a:pt x="1156" y="584"/>
                  </a:lnTo>
                  <a:lnTo>
                    <a:pt x="1156" y="260"/>
                  </a:lnTo>
                  <a:cubicBezTo>
                    <a:pt x="1156" y="117"/>
                    <a:pt x="1039" y="0"/>
                    <a:pt x="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38;p76">
              <a:extLst>
                <a:ext uri="{FF2B5EF4-FFF2-40B4-BE49-F238E27FC236}">
                  <a16:creationId xmlns:a16="http://schemas.microsoft.com/office/drawing/2014/main" id="{29E6FA91-5D4A-2ADD-E6D9-4632F96D7D7E}"/>
                </a:ext>
              </a:extLst>
            </p:cNvPr>
            <p:cNvSpPr/>
            <p:nvPr/>
          </p:nvSpPr>
          <p:spPr>
            <a:xfrm>
              <a:off x="7928350" y="2677525"/>
              <a:ext cx="15275" cy="12750"/>
            </a:xfrm>
            <a:custGeom>
              <a:avLst/>
              <a:gdLst/>
              <a:ahLst/>
              <a:cxnLst/>
              <a:rect l="l" t="t" r="r" b="b"/>
              <a:pathLst>
                <a:path w="611" h="510" extrusionOk="0">
                  <a:moveTo>
                    <a:pt x="373" y="0"/>
                  </a:moveTo>
                  <a:cubicBezTo>
                    <a:pt x="366" y="0"/>
                    <a:pt x="358" y="1"/>
                    <a:pt x="351" y="1"/>
                  </a:cubicBezTo>
                  <a:cubicBezTo>
                    <a:pt x="118" y="1"/>
                    <a:pt x="1" y="274"/>
                    <a:pt x="169" y="430"/>
                  </a:cubicBezTo>
                  <a:cubicBezTo>
                    <a:pt x="220" y="485"/>
                    <a:pt x="285" y="509"/>
                    <a:pt x="349" y="509"/>
                  </a:cubicBezTo>
                  <a:cubicBezTo>
                    <a:pt x="481" y="509"/>
                    <a:pt x="611" y="405"/>
                    <a:pt x="611" y="248"/>
                  </a:cubicBezTo>
                  <a:cubicBezTo>
                    <a:pt x="611" y="112"/>
                    <a:pt x="506" y="0"/>
                    <a:pt x="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39;p76">
              <a:extLst>
                <a:ext uri="{FF2B5EF4-FFF2-40B4-BE49-F238E27FC236}">
                  <a16:creationId xmlns:a16="http://schemas.microsoft.com/office/drawing/2014/main" id="{E927A1C1-5E65-DDE6-3759-77B4C3BDBE6C}"/>
                </a:ext>
              </a:extLst>
            </p:cNvPr>
            <p:cNvSpPr/>
            <p:nvPr/>
          </p:nvSpPr>
          <p:spPr>
            <a:xfrm>
              <a:off x="7999100" y="28858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0" y="286"/>
                    <a:pt x="169" y="442"/>
                  </a:cubicBezTo>
                  <a:cubicBezTo>
                    <a:pt x="220" y="497"/>
                    <a:pt x="285" y="521"/>
                    <a:pt x="349" y="521"/>
                  </a:cubicBezTo>
                  <a:cubicBezTo>
                    <a:pt x="481" y="521"/>
                    <a:pt x="610" y="417"/>
                    <a:pt x="610" y="260"/>
                  </a:cubicBezTo>
                  <a:cubicBezTo>
                    <a:pt x="610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40;p76">
              <a:extLst>
                <a:ext uri="{FF2B5EF4-FFF2-40B4-BE49-F238E27FC236}">
                  <a16:creationId xmlns:a16="http://schemas.microsoft.com/office/drawing/2014/main" id="{583C3AAB-D93C-BC1D-C744-AEB453C1CC14}"/>
                </a:ext>
              </a:extLst>
            </p:cNvPr>
            <p:cNvSpPr/>
            <p:nvPr/>
          </p:nvSpPr>
          <p:spPr>
            <a:xfrm>
              <a:off x="8035775" y="2885875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337" y="0"/>
                  </a:moveTo>
                  <a:cubicBezTo>
                    <a:pt x="117" y="0"/>
                    <a:pt x="0" y="286"/>
                    <a:pt x="156" y="442"/>
                  </a:cubicBezTo>
                  <a:cubicBezTo>
                    <a:pt x="211" y="497"/>
                    <a:pt x="277" y="521"/>
                    <a:pt x="341" y="521"/>
                  </a:cubicBezTo>
                  <a:cubicBezTo>
                    <a:pt x="474" y="521"/>
                    <a:pt x="597" y="417"/>
                    <a:pt x="597" y="260"/>
                  </a:cubicBezTo>
                  <a:cubicBezTo>
                    <a:pt x="597" y="117"/>
                    <a:pt x="480" y="0"/>
                    <a:pt x="3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41;p76">
              <a:extLst>
                <a:ext uri="{FF2B5EF4-FFF2-40B4-BE49-F238E27FC236}">
                  <a16:creationId xmlns:a16="http://schemas.microsoft.com/office/drawing/2014/main" id="{CF881BC0-1A96-40F8-FF9E-73DD001411A8}"/>
                </a:ext>
              </a:extLst>
            </p:cNvPr>
            <p:cNvSpPr/>
            <p:nvPr/>
          </p:nvSpPr>
          <p:spPr>
            <a:xfrm>
              <a:off x="8072100" y="28858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8" y="0"/>
                    <a:pt x="1" y="273"/>
                    <a:pt x="169" y="442"/>
                  </a:cubicBezTo>
                  <a:cubicBezTo>
                    <a:pt x="220" y="497"/>
                    <a:pt x="285" y="521"/>
                    <a:pt x="349" y="521"/>
                  </a:cubicBezTo>
                  <a:cubicBezTo>
                    <a:pt x="481" y="521"/>
                    <a:pt x="611" y="417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42;p76">
              <a:extLst>
                <a:ext uri="{FF2B5EF4-FFF2-40B4-BE49-F238E27FC236}">
                  <a16:creationId xmlns:a16="http://schemas.microsoft.com/office/drawing/2014/main" id="{FB588045-5F5A-2D8B-B3AD-8DCADC45D32F}"/>
                </a:ext>
              </a:extLst>
            </p:cNvPr>
            <p:cNvSpPr/>
            <p:nvPr/>
          </p:nvSpPr>
          <p:spPr>
            <a:xfrm>
              <a:off x="7999100" y="2925450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18" y="491"/>
                    <a:pt x="281" y="513"/>
                    <a:pt x="343" y="513"/>
                  </a:cubicBezTo>
                  <a:cubicBezTo>
                    <a:pt x="477" y="513"/>
                    <a:pt x="610" y="411"/>
                    <a:pt x="610" y="260"/>
                  </a:cubicBezTo>
                  <a:cubicBezTo>
                    <a:pt x="597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43;p76">
              <a:extLst>
                <a:ext uri="{FF2B5EF4-FFF2-40B4-BE49-F238E27FC236}">
                  <a16:creationId xmlns:a16="http://schemas.microsoft.com/office/drawing/2014/main" id="{3EB6748D-39B1-B251-5941-E9E842A41C90}"/>
                </a:ext>
              </a:extLst>
            </p:cNvPr>
            <p:cNvSpPr/>
            <p:nvPr/>
          </p:nvSpPr>
          <p:spPr>
            <a:xfrm>
              <a:off x="8035775" y="2925450"/>
              <a:ext cx="14950" cy="12850"/>
            </a:xfrm>
            <a:custGeom>
              <a:avLst/>
              <a:gdLst/>
              <a:ahLst/>
              <a:cxnLst/>
              <a:rect l="l" t="t" r="r" b="b"/>
              <a:pathLst>
                <a:path w="598" h="514" extrusionOk="0">
                  <a:moveTo>
                    <a:pt x="337" y="1"/>
                  </a:moveTo>
                  <a:cubicBezTo>
                    <a:pt x="117" y="1"/>
                    <a:pt x="0" y="273"/>
                    <a:pt x="156" y="442"/>
                  </a:cubicBezTo>
                  <a:cubicBezTo>
                    <a:pt x="209" y="491"/>
                    <a:pt x="273" y="513"/>
                    <a:pt x="335" y="513"/>
                  </a:cubicBezTo>
                  <a:cubicBezTo>
                    <a:pt x="470" y="513"/>
                    <a:pt x="597" y="411"/>
                    <a:pt x="597" y="260"/>
                  </a:cubicBezTo>
                  <a:cubicBezTo>
                    <a:pt x="597" y="118"/>
                    <a:pt x="480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44;p76">
              <a:extLst>
                <a:ext uri="{FF2B5EF4-FFF2-40B4-BE49-F238E27FC236}">
                  <a16:creationId xmlns:a16="http://schemas.microsoft.com/office/drawing/2014/main" id="{0D41D47D-98B3-A3F1-5020-6A7A3486541C}"/>
                </a:ext>
              </a:extLst>
            </p:cNvPr>
            <p:cNvSpPr/>
            <p:nvPr/>
          </p:nvSpPr>
          <p:spPr>
            <a:xfrm>
              <a:off x="8072100" y="2925450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1"/>
                  </a:moveTo>
                  <a:cubicBezTo>
                    <a:pt x="118" y="1"/>
                    <a:pt x="1" y="273"/>
                    <a:pt x="169" y="442"/>
                  </a:cubicBezTo>
                  <a:cubicBezTo>
                    <a:pt x="223" y="491"/>
                    <a:pt x="287" y="513"/>
                    <a:pt x="349" y="513"/>
                  </a:cubicBezTo>
                  <a:cubicBezTo>
                    <a:pt x="484" y="513"/>
                    <a:pt x="611" y="411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45;p76">
              <a:extLst>
                <a:ext uri="{FF2B5EF4-FFF2-40B4-BE49-F238E27FC236}">
                  <a16:creationId xmlns:a16="http://schemas.microsoft.com/office/drawing/2014/main" id="{C1367016-D396-B89F-7CED-EB0781DB8F00}"/>
                </a:ext>
              </a:extLst>
            </p:cNvPr>
            <p:cNvSpPr/>
            <p:nvPr/>
          </p:nvSpPr>
          <p:spPr>
            <a:xfrm>
              <a:off x="7999100" y="2963100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0"/>
                  </a:moveTo>
                  <a:cubicBezTo>
                    <a:pt x="117" y="0"/>
                    <a:pt x="0" y="273"/>
                    <a:pt x="169" y="442"/>
                  </a:cubicBezTo>
                  <a:cubicBezTo>
                    <a:pt x="218" y="491"/>
                    <a:pt x="281" y="513"/>
                    <a:pt x="343" y="513"/>
                  </a:cubicBezTo>
                  <a:cubicBezTo>
                    <a:pt x="477" y="513"/>
                    <a:pt x="610" y="411"/>
                    <a:pt x="610" y="260"/>
                  </a:cubicBezTo>
                  <a:cubicBezTo>
                    <a:pt x="610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46;p76">
              <a:extLst>
                <a:ext uri="{FF2B5EF4-FFF2-40B4-BE49-F238E27FC236}">
                  <a16:creationId xmlns:a16="http://schemas.microsoft.com/office/drawing/2014/main" id="{4FB8744D-FC30-E8BD-B507-E3BB6A92E513}"/>
                </a:ext>
              </a:extLst>
            </p:cNvPr>
            <p:cNvSpPr/>
            <p:nvPr/>
          </p:nvSpPr>
          <p:spPr>
            <a:xfrm>
              <a:off x="8035775" y="2963100"/>
              <a:ext cx="14950" cy="12850"/>
            </a:xfrm>
            <a:custGeom>
              <a:avLst/>
              <a:gdLst/>
              <a:ahLst/>
              <a:cxnLst/>
              <a:rect l="l" t="t" r="r" b="b"/>
              <a:pathLst>
                <a:path w="598" h="514" extrusionOk="0">
                  <a:moveTo>
                    <a:pt x="337" y="0"/>
                  </a:moveTo>
                  <a:cubicBezTo>
                    <a:pt x="117" y="0"/>
                    <a:pt x="0" y="273"/>
                    <a:pt x="156" y="442"/>
                  </a:cubicBezTo>
                  <a:cubicBezTo>
                    <a:pt x="209" y="491"/>
                    <a:pt x="273" y="513"/>
                    <a:pt x="335" y="513"/>
                  </a:cubicBezTo>
                  <a:cubicBezTo>
                    <a:pt x="470" y="513"/>
                    <a:pt x="597" y="411"/>
                    <a:pt x="597" y="260"/>
                  </a:cubicBezTo>
                  <a:cubicBezTo>
                    <a:pt x="597" y="117"/>
                    <a:pt x="480" y="0"/>
                    <a:pt x="3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147;p76">
            <a:extLst>
              <a:ext uri="{FF2B5EF4-FFF2-40B4-BE49-F238E27FC236}">
                <a16:creationId xmlns:a16="http://schemas.microsoft.com/office/drawing/2014/main" id="{6F7F5BC6-0A12-4710-3440-7392F9FCFDA1}"/>
              </a:ext>
            </a:extLst>
          </p:cNvPr>
          <p:cNvGrpSpPr/>
          <p:nvPr/>
        </p:nvGrpSpPr>
        <p:grpSpPr>
          <a:xfrm>
            <a:off x="10712980" y="4719867"/>
            <a:ext cx="651087" cy="637244"/>
            <a:chOff x="7715475" y="3338525"/>
            <a:chExt cx="443300" cy="433875"/>
          </a:xfrm>
          <a:solidFill>
            <a:srgbClr val="6583A6"/>
          </a:solidFill>
        </p:grpSpPr>
        <p:sp>
          <p:nvSpPr>
            <p:cNvPr id="56" name="Google Shape;1148;p76">
              <a:extLst>
                <a:ext uri="{FF2B5EF4-FFF2-40B4-BE49-F238E27FC236}">
                  <a16:creationId xmlns:a16="http://schemas.microsoft.com/office/drawing/2014/main" id="{C93155F7-7FBD-A75F-3473-49641D018DC1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49;p76">
              <a:extLst>
                <a:ext uri="{FF2B5EF4-FFF2-40B4-BE49-F238E27FC236}">
                  <a16:creationId xmlns:a16="http://schemas.microsoft.com/office/drawing/2014/main" id="{116849CD-096B-0B3C-BA1D-C7BABF730A55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50;p76">
              <a:extLst>
                <a:ext uri="{FF2B5EF4-FFF2-40B4-BE49-F238E27FC236}">
                  <a16:creationId xmlns:a16="http://schemas.microsoft.com/office/drawing/2014/main" id="{C3735351-E729-3A03-E605-512DE8F86B2C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51;p76">
              <a:extLst>
                <a:ext uri="{FF2B5EF4-FFF2-40B4-BE49-F238E27FC236}">
                  <a16:creationId xmlns:a16="http://schemas.microsoft.com/office/drawing/2014/main" id="{AF05D1F1-68D4-3332-BC01-C81E99397CFF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52;p76">
              <a:extLst>
                <a:ext uri="{FF2B5EF4-FFF2-40B4-BE49-F238E27FC236}">
                  <a16:creationId xmlns:a16="http://schemas.microsoft.com/office/drawing/2014/main" id="{27140C03-0745-C45B-B842-7BF71C41CCDF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53;p76">
              <a:extLst>
                <a:ext uri="{FF2B5EF4-FFF2-40B4-BE49-F238E27FC236}">
                  <a16:creationId xmlns:a16="http://schemas.microsoft.com/office/drawing/2014/main" id="{AF93C180-E849-51E1-4373-F0975461BB00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154;p76">
              <a:extLst>
                <a:ext uri="{FF2B5EF4-FFF2-40B4-BE49-F238E27FC236}">
                  <a16:creationId xmlns:a16="http://schemas.microsoft.com/office/drawing/2014/main" id="{36CC2162-C945-3BD1-54BE-9C7A856A4F9E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Google Shape;1155;p76">
            <a:extLst>
              <a:ext uri="{FF2B5EF4-FFF2-40B4-BE49-F238E27FC236}">
                <a16:creationId xmlns:a16="http://schemas.microsoft.com/office/drawing/2014/main" id="{07D20A6B-9E3D-60CB-F41A-7075D96ED5CC}"/>
              </a:ext>
            </a:extLst>
          </p:cNvPr>
          <p:cNvSpPr/>
          <p:nvPr/>
        </p:nvSpPr>
        <p:spPr>
          <a:xfrm>
            <a:off x="10734826" y="5734060"/>
            <a:ext cx="607392" cy="645542"/>
          </a:xfrm>
          <a:custGeom>
            <a:avLst/>
            <a:gdLst/>
            <a:ahLst/>
            <a:cxnLst/>
            <a:rect l="l" t="t" r="r" b="b"/>
            <a:pathLst>
              <a:path w="16542" h="17581" extrusionOk="0">
                <a:moveTo>
                  <a:pt x="6595" y="520"/>
                </a:moveTo>
                <a:lnTo>
                  <a:pt x="6595" y="520"/>
                </a:lnTo>
                <a:cubicBezTo>
                  <a:pt x="6465" y="689"/>
                  <a:pt x="6361" y="883"/>
                  <a:pt x="6270" y="1078"/>
                </a:cubicBezTo>
                <a:lnTo>
                  <a:pt x="5141" y="1078"/>
                </a:lnTo>
                <a:cubicBezTo>
                  <a:pt x="5556" y="754"/>
                  <a:pt x="6063" y="559"/>
                  <a:pt x="6595" y="520"/>
                </a:cubicBezTo>
                <a:close/>
                <a:moveTo>
                  <a:pt x="9866" y="520"/>
                </a:moveTo>
                <a:lnTo>
                  <a:pt x="9866" y="520"/>
                </a:lnTo>
                <a:cubicBezTo>
                  <a:pt x="10385" y="559"/>
                  <a:pt x="10891" y="754"/>
                  <a:pt x="11306" y="1078"/>
                </a:cubicBezTo>
                <a:lnTo>
                  <a:pt x="10190" y="1078"/>
                </a:lnTo>
                <a:cubicBezTo>
                  <a:pt x="10099" y="883"/>
                  <a:pt x="9982" y="689"/>
                  <a:pt x="9866" y="520"/>
                </a:cubicBezTo>
                <a:close/>
                <a:moveTo>
                  <a:pt x="6076" y="1597"/>
                </a:moveTo>
                <a:cubicBezTo>
                  <a:pt x="6011" y="1818"/>
                  <a:pt x="5959" y="2026"/>
                  <a:pt x="5920" y="2168"/>
                </a:cubicBezTo>
                <a:lnTo>
                  <a:pt x="4297" y="2168"/>
                </a:lnTo>
                <a:cubicBezTo>
                  <a:pt x="4388" y="1961"/>
                  <a:pt x="4492" y="1779"/>
                  <a:pt x="4622" y="1597"/>
                </a:cubicBezTo>
                <a:close/>
                <a:moveTo>
                  <a:pt x="8957" y="507"/>
                </a:moveTo>
                <a:cubicBezTo>
                  <a:pt x="9217" y="507"/>
                  <a:pt x="9450" y="754"/>
                  <a:pt x="9606" y="1078"/>
                </a:cubicBezTo>
                <a:lnTo>
                  <a:pt x="8814" y="1078"/>
                </a:lnTo>
                <a:cubicBezTo>
                  <a:pt x="8806" y="1078"/>
                  <a:pt x="8798" y="1077"/>
                  <a:pt x="8791" y="1077"/>
                </a:cubicBezTo>
                <a:cubicBezTo>
                  <a:pt x="8459" y="1077"/>
                  <a:pt x="8459" y="1598"/>
                  <a:pt x="8791" y="1598"/>
                </a:cubicBezTo>
                <a:cubicBezTo>
                  <a:pt x="8798" y="1598"/>
                  <a:pt x="8806" y="1598"/>
                  <a:pt x="8814" y="1597"/>
                </a:cubicBezTo>
                <a:lnTo>
                  <a:pt x="9827" y="1597"/>
                </a:lnTo>
                <a:cubicBezTo>
                  <a:pt x="9892" y="1779"/>
                  <a:pt x="9943" y="1974"/>
                  <a:pt x="9995" y="2168"/>
                </a:cubicBezTo>
                <a:lnTo>
                  <a:pt x="6439" y="2168"/>
                </a:lnTo>
                <a:cubicBezTo>
                  <a:pt x="6491" y="1987"/>
                  <a:pt x="6543" y="1792"/>
                  <a:pt x="6608" y="1597"/>
                </a:cubicBezTo>
                <a:lnTo>
                  <a:pt x="7581" y="1597"/>
                </a:lnTo>
                <a:cubicBezTo>
                  <a:pt x="7893" y="1571"/>
                  <a:pt x="7893" y="1104"/>
                  <a:pt x="7581" y="1078"/>
                </a:cubicBezTo>
                <a:lnTo>
                  <a:pt x="6828" y="1078"/>
                </a:lnTo>
                <a:cubicBezTo>
                  <a:pt x="6997" y="754"/>
                  <a:pt x="7218" y="507"/>
                  <a:pt x="7477" y="507"/>
                </a:cubicBezTo>
                <a:close/>
                <a:moveTo>
                  <a:pt x="11826" y="1597"/>
                </a:moveTo>
                <a:cubicBezTo>
                  <a:pt x="11955" y="1779"/>
                  <a:pt x="12059" y="1961"/>
                  <a:pt x="12150" y="2168"/>
                </a:cubicBezTo>
                <a:lnTo>
                  <a:pt x="10528" y="2168"/>
                </a:lnTo>
                <a:cubicBezTo>
                  <a:pt x="10502" y="2026"/>
                  <a:pt x="10450" y="1818"/>
                  <a:pt x="10385" y="1597"/>
                </a:cubicBezTo>
                <a:close/>
                <a:moveTo>
                  <a:pt x="12254" y="2688"/>
                </a:moveTo>
                <a:lnTo>
                  <a:pt x="12254" y="3518"/>
                </a:lnTo>
                <a:lnTo>
                  <a:pt x="4193" y="3518"/>
                </a:lnTo>
                <a:lnTo>
                  <a:pt x="4193" y="2688"/>
                </a:lnTo>
                <a:close/>
                <a:moveTo>
                  <a:pt x="9061" y="4051"/>
                </a:moveTo>
                <a:lnTo>
                  <a:pt x="9191" y="5167"/>
                </a:lnTo>
                <a:cubicBezTo>
                  <a:pt x="8879" y="5063"/>
                  <a:pt x="8555" y="4998"/>
                  <a:pt x="8217" y="4972"/>
                </a:cubicBezTo>
                <a:cubicBezTo>
                  <a:pt x="7867" y="4998"/>
                  <a:pt x="7503" y="5063"/>
                  <a:pt x="7166" y="5180"/>
                </a:cubicBezTo>
                <a:lnTo>
                  <a:pt x="7257" y="4051"/>
                </a:lnTo>
                <a:close/>
                <a:moveTo>
                  <a:pt x="4726" y="4038"/>
                </a:moveTo>
                <a:lnTo>
                  <a:pt x="4310" y="5374"/>
                </a:lnTo>
                <a:lnTo>
                  <a:pt x="3506" y="5374"/>
                </a:lnTo>
                <a:lnTo>
                  <a:pt x="4103" y="4038"/>
                </a:lnTo>
                <a:close/>
                <a:moveTo>
                  <a:pt x="6724" y="4038"/>
                </a:moveTo>
                <a:lnTo>
                  <a:pt x="6647" y="5336"/>
                </a:lnTo>
                <a:lnTo>
                  <a:pt x="6556" y="5374"/>
                </a:lnTo>
                <a:lnTo>
                  <a:pt x="4842" y="5374"/>
                </a:lnTo>
                <a:lnTo>
                  <a:pt x="5258" y="4038"/>
                </a:lnTo>
                <a:close/>
                <a:moveTo>
                  <a:pt x="11241" y="4038"/>
                </a:moveTo>
                <a:lnTo>
                  <a:pt x="11657" y="5374"/>
                </a:lnTo>
                <a:lnTo>
                  <a:pt x="9892" y="5374"/>
                </a:lnTo>
                <a:cubicBezTo>
                  <a:pt x="9840" y="5348"/>
                  <a:pt x="9788" y="5323"/>
                  <a:pt x="9736" y="5310"/>
                </a:cubicBezTo>
                <a:lnTo>
                  <a:pt x="9593" y="4038"/>
                </a:lnTo>
                <a:close/>
                <a:moveTo>
                  <a:pt x="12345" y="4038"/>
                </a:moveTo>
                <a:lnTo>
                  <a:pt x="12955" y="5374"/>
                </a:lnTo>
                <a:lnTo>
                  <a:pt x="12202" y="5374"/>
                </a:lnTo>
                <a:lnTo>
                  <a:pt x="11787" y="4038"/>
                </a:lnTo>
                <a:close/>
                <a:moveTo>
                  <a:pt x="13188" y="5881"/>
                </a:moveTo>
                <a:lnTo>
                  <a:pt x="13747" y="7101"/>
                </a:lnTo>
                <a:lnTo>
                  <a:pt x="12825" y="7347"/>
                </a:lnTo>
                <a:lnTo>
                  <a:pt x="12371" y="5881"/>
                </a:lnTo>
                <a:close/>
                <a:moveTo>
                  <a:pt x="4154" y="5881"/>
                </a:moveTo>
                <a:lnTo>
                  <a:pt x="3622" y="7568"/>
                </a:lnTo>
                <a:lnTo>
                  <a:pt x="2610" y="7308"/>
                </a:lnTo>
                <a:lnTo>
                  <a:pt x="3259" y="5881"/>
                </a:lnTo>
                <a:close/>
                <a:moveTo>
                  <a:pt x="11826" y="5881"/>
                </a:moveTo>
                <a:lnTo>
                  <a:pt x="12332" y="7490"/>
                </a:lnTo>
                <a:lnTo>
                  <a:pt x="11164" y="7815"/>
                </a:lnTo>
                <a:lnTo>
                  <a:pt x="11047" y="6893"/>
                </a:lnTo>
                <a:cubicBezTo>
                  <a:pt x="10995" y="6517"/>
                  <a:pt x="10839" y="6166"/>
                  <a:pt x="10592" y="5881"/>
                </a:cubicBezTo>
                <a:close/>
                <a:moveTo>
                  <a:pt x="5855" y="5881"/>
                </a:moveTo>
                <a:cubicBezTo>
                  <a:pt x="5608" y="6166"/>
                  <a:pt x="5452" y="6517"/>
                  <a:pt x="5401" y="6893"/>
                </a:cubicBezTo>
                <a:lnTo>
                  <a:pt x="5414" y="6893"/>
                </a:lnTo>
                <a:lnTo>
                  <a:pt x="5258" y="7983"/>
                </a:lnTo>
                <a:lnTo>
                  <a:pt x="4129" y="7698"/>
                </a:lnTo>
                <a:lnTo>
                  <a:pt x="4687" y="5881"/>
                </a:lnTo>
                <a:close/>
                <a:moveTo>
                  <a:pt x="13954" y="7581"/>
                </a:moveTo>
                <a:lnTo>
                  <a:pt x="14045" y="7776"/>
                </a:lnTo>
                <a:cubicBezTo>
                  <a:pt x="14188" y="8087"/>
                  <a:pt x="14188" y="8438"/>
                  <a:pt x="14045" y="8749"/>
                </a:cubicBezTo>
                <a:lnTo>
                  <a:pt x="14045" y="8736"/>
                </a:lnTo>
                <a:lnTo>
                  <a:pt x="13760" y="9372"/>
                </a:lnTo>
                <a:lnTo>
                  <a:pt x="13007" y="7841"/>
                </a:lnTo>
                <a:lnTo>
                  <a:pt x="13954" y="7581"/>
                </a:lnTo>
                <a:close/>
                <a:moveTo>
                  <a:pt x="2401" y="7792"/>
                </a:moveTo>
                <a:lnTo>
                  <a:pt x="3441" y="8048"/>
                </a:lnTo>
                <a:lnTo>
                  <a:pt x="2701" y="9398"/>
                </a:lnTo>
                <a:lnTo>
                  <a:pt x="2402" y="8736"/>
                </a:lnTo>
                <a:cubicBezTo>
                  <a:pt x="2260" y="8439"/>
                  <a:pt x="2259" y="8089"/>
                  <a:pt x="2401" y="7792"/>
                </a:cubicBezTo>
                <a:close/>
                <a:moveTo>
                  <a:pt x="12500" y="7983"/>
                </a:moveTo>
                <a:lnTo>
                  <a:pt x="13422" y="9852"/>
                </a:lnTo>
                <a:lnTo>
                  <a:pt x="11566" y="10735"/>
                </a:lnTo>
                <a:lnTo>
                  <a:pt x="11241" y="8321"/>
                </a:lnTo>
                <a:lnTo>
                  <a:pt x="12500" y="7983"/>
                </a:lnTo>
                <a:close/>
                <a:moveTo>
                  <a:pt x="3947" y="8191"/>
                </a:moveTo>
                <a:lnTo>
                  <a:pt x="5180" y="8503"/>
                </a:lnTo>
                <a:lnTo>
                  <a:pt x="4842" y="11047"/>
                </a:lnTo>
                <a:lnTo>
                  <a:pt x="2869" y="10177"/>
                </a:lnTo>
                <a:lnTo>
                  <a:pt x="3947" y="8191"/>
                </a:lnTo>
                <a:close/>
                <a:moveTo>
                  <a:pt x="2662" y="10644"/>
                </a:moveTo>
                <a:lnTo>
                  <a:pt x="3934" y="11202"/>
                </a:lnTo>
                <a:lnTo>
                  <a:pt x="2792" y="13292"/>
                </a:lnTo>
                <a:lnTo>
                  <a:pt x="1792" y="12487"/>
                </a:lnTo>
                <a:lnTo>
                  <a:pt x="2662" y="10644"/>
                </a:lnTo>
                <a:close/>
                <a:moveTo>
                  <a:pt x="1572" y="12981"/>
                </a:moveTo>
                <a:lnTo>
                  <a:pt x="2545" y="13759"/>
                </a:lnTo>
                <a:lnTo>
                  <a:pt x="2104" y="14564"/>
                </a:lnTo>
                <a:lnTo>
                  <a:pt x="1273" y="13617"/>
                </a:lnTo>
                <a:lnTo>
                  <a:pt x="1572" y="12981"/>
                </a:lnTo>
                <a:close/>
                <a:moveTo>
                  <a:pt x="4401" y="11410"/>
                </a:moveTo>
                <a:lnTo>
                  <a:pt x="4778" y="11579"/>
                </a:lnTo>
                <a:lnTo>
                  <a:pt x="4362" y="14564"/>
                </a:lnTo>
                <a:lnTo>
                  <a:pt x="3207" y="13630"/>
                </a:lnTo>
                <a:lnTo>
                  <a:pt x="4401" y="11410"/>
                </a:lnTo>
                <a:close/>
                <a:moveTo>
                  <a:pt x="14902" y="13020"/>
                </a:moveTo>
                <a:lnTo>
                  <a:pt x="15174" y="13617"/>
                </a:lnTo>
                <a:lnTo>
                  <a:pt x="14331" y="14577"/>
                </a:lnTo>
                <a:lnTo>
                  <a:pt x="13967" y="13837"/>
                </a:lnTo>
                <a:lnTo>
                  <a:pt x="14902" y="13020"/>
                </a:lnTo>
                <a:close/>
                <a:moveTo>
                  <a:pt x="13643" y="10307"/>
                </a:moveTo>
                <a:lnTo>
                  <a:pt x="14681" y="12526"/>
                </a:lnTo>
                <a:lnTo>
                  <a:pt x="13734" y="13344"/>
                </a:lnTo>
                <a:lnTo>
                  <a:pt x="13279" y="12396"/>
                </a:lnTo>
                <a:cubicBezTo>
                  <a:pt x="13224" y="12307"/>
                  <a:pt x="13142" y="12270"/>
                  <a:pt x="13062" y="12270"/>
                </a:cubicBezTo>
                <a:cubicBezTo>
                  <a:pt x="12896" y="12270"/>
                  <a:pt x="12733" y="12429"/>
                  <a:pt x="12812" y="12630"/>
                </a:cubicBezTo>
                <a:lnTo>
                  <a:pt x="13331" y="13694"/>
                </a:lnTo>
                <a:lnTo>
                  <a:pt x="12124" y="14746"/>
                </a:lnTo>
                <a:cubicBezTo>
                  <a:pt x="12111" y="14694"/>
                  <a:pt x="11631" y="11267"/>
                  <a:pt x="11631" y="11267"/>
                </a:cubicBezTo>
                <a:lnTo>
                  <a:pt x="12046" y="11073"/>
                </a:lnTo>
                <a:lnTo>
                  <a:pt x="12267" y="11527"/>
                </a:lnTo>
                <a:cubicBezTo>
                  <a:pt x="12306" y="11605"/>
                  <a:pt x="12397" y="11670"/>
                  <a:pt x="12500" y="11670"/>
                </a:cubicBezTo>
                <a:cubicBezTo>
                  <a:pt x="12539" y="11670"/>
                  <a:pt x="12578" y="11657"/>
                  <a:pt x="12617" y="11644"/>
                </a:cubicBezTo>
                <a:cubicBezTo>
                  <a:pt x="12734" y="11579"/>
                  <a:pt x="12799" y="11423"/>
                  <a:pt x="12734" y="11293"/>
                </a:cubicBezTo>
                <a:lnTo>
                  <a:pt x="12513" y="10852"/>
                </a:lnTo>
                <a:lnTo>
                  <a:pt x="13643" y="10307"/>
                </a:lnTo>
                <a:close/>
                <a:moveTo>
                  <a:pt x="2947" y="14097"/>
                </a:moveTo>
                <a:lnTo>
                  <a:pt x="4167" y="15070"/>
                </a:lnTo>
                <a:lnTo>
                  <a:pt x="4167" y="15083"/>
                </a:lnTo>
                <a:lnTo>
                  <a:pt x="3415" y="16031"/>
                </a:lnTo>
                <a:lnTo>
                  <a:pt x="2480" y="14979"/>
                </a:lnTo>
                <a:lnTo>
                  <a:pt x="2947" y="14097"/>
                </a:lnTo>
                <a:close/>
                <a:moveTo>
                  <a:pt x="13565" y="14175"/>
                </a:moveTo>
                <a:lnTo>
                  <a:pt x="13954" y="14992"/>
                </a:lnTo>
                <a:lnTo>
                  <a:pt x="13033" y="16031"/>
                </a:lnTo>
                <a:lnTo>
                  <a:pt x="12384" y="15200"/>
                </a:lnTo>
                <a:lnTo>
                  <a:pt x="13565" y="14175"/>
                </a:lnTo>
                <a:close/>
                <a:moveTo>
                  <a:pt x="6802" y="1"/>
                </a:moveTo>
                <a:cubicBezTo>
                  <a:pt x="5959" y="1"/>
                  <a:pt x="5141" y="338"/>
                  <a:pt x="4544" y="922"/>
                </a:cubicBezTo>
                <a:cubicBezTo>
                  <a:pt x="4180" y="1273"/>
                  <a:pt x="3674" y="1896"/>
                  <a:pt x="3674" y="2428"/>
                </a:cubicBezTo>
                <a:lnTo>
                  <a:pt x="3674" y="3726"/>
                </a:lnTo>
                <a:lnTo>
                  <a:pt x="1922" y="7568"/>
                </a:lnTo>
                <a:cubicBezTo>
                  <a:pt x="1727" y="8009"/>
                  <a:pt x="1727" y="8516"/>
                  <a:pt x="1922" y="8957"/>
                </a:cubicBezTo>
                <a:lnTo>
                  <a:pt x="2389" y="9982"/>
                </a:lnTo>
                <a:lnTo>
                  <a:pt x="741" y="13526"/>
                </a:lnTo>
                <a:lnTo>
                  <a:pt x="92" y="14369"/>
                </a:lnTo>
                <a:cubicBezTo>
                  <a:pt x="1" y="14473"/>
                  <a:pt x="27" y="14642"/>
                  <a:pt x="144" y="14720"/>
                </a:cubicBezTo>
                <a:cubicBezTo>
                  <a:pt x="187" y="14758"/>
                  <a:pt x="242" y="14775"/>
                  <a:pt x="297" y="14775"/>
                </a:cubicBezTo>
                <a:cubicBezTo>
                  <a:pt x="373" y="14775"/>
                  <a:pt x="449" y="14741"/>
                  <a:pt x="494" y="14681"/>
                </a:cubicBezTo>
                <a:lnTo>
                  <a:pt x="987" y="14058"/>
                </a:lnTo>
                <a:lnTo>
                  <a:pt x="1494" y="14629"/>
                </a:lnTo>
                <a:lnTo>
                  <a:pt x="948" y="15330"/>
                </a:lnTo>
                <a:cubicBezTo>
                  <a:pt x="858" y="15434"/>
                  <a:pt x="884" y="15602"/>
                  <a:pt x="1000" y="15680"/>
                </a:cubicBezTo>
                <a:cubicBezTo>
                  <a:pt x="1044" y="15718"/>
                  <a:pt x="1099" y="15736"/>
                  <a:pt x="1153" y="15736"/>
                </a:cubicBezTo>
                <a:cubicBezTo>
                  <a:pt x="1229" y="15736"/>
                  <a:pt x="1306" y="15702"/>
                  <a:pt x="1351" y="15641"/>
                </a:cubicBezTo>
                <a:lnTo>
                  <a:pt x="1844" y="15018"/>
                </a:lnTo>
                <a:lnTo>
                  <a:pt x="2298" y="15538"/>
                </a:lnTo>
                <a:lnTo>
                  <a:pt x="1766" y="16238"/>
                </a:lnTo>
                <a:cubicBezTo>
                  <a:pt x="1636" y="16407"/>
                  <a:pt x="1753" y="16654"/>
                  <a:pt x="1961" y="16654"/>
                </a:cubicBezTo>
                <a:cubicBezTo>
                  <a:pt x="2052" y="16654"/>
                  <a:pt x="2117" y="16615"/>
                  <a:pt x="2169" y="16550"/>
                </a:cubicBezTo>
                <a:lnTo>
                  <a:pt x="2662" y="15927"/>
                </a:lnTo>
                <a:lnTo>
                  <a:pt x="3116" y="16446"/>
                </a:lnTo>
                <a:lnTo>
                  <a:pt x="2571" y="17147"/>
                </a:lnTo>
                <a:cubicBezTo>
                  <a:pt x="2393" y="17344"/>
                  <a:pt x="2580" y="17581"/>
                  <a:pt x="2771" y="17581"/>
                </a:cubicBezTo>
                <a:cubicBezTo>
                  <a:pt x="2845" y="17581"/>
                  <a:pt x="2919" y="17545"/>
                  <a:pt x="2973" y="17459"/>
                </a:cubicBezTo>
                <a:cubicBezTo>
                  <a:pt x="2973" y="17459"/>
                  <a:pt x="4661" y="15291"/>
                  <a:pt x="4700" y="15226"/>
                </a:cubicBezTo>
                <a:lnTo>
                  <a:pt x="5829" y="15018"/>
                </a:lnTo>
                <a:cubicBezTo>
                  <a:pt x="6146" y="14957"/>
                  <a:pt x="6085" y="14506"/>
                  <a:pt x="5796" y="14506"/>
                </a:cubicBezTo>
                <a:cubicBezTo>
                  <a:pt x="5778" y="14506"/>
                  <a:pt x="5758" y="14508"/>
                  <a:pt x="5738" y="14512"/>
                </a:cubicBezTo>
                <a:lnTo>
                  <a:pt x="4894" y="14681"/>
                </a:lnTo>
                <a:lnTo>
                  <a:pt x="5946" y="6971"/>
                </a:lnTo>
                <a:cubicBezTo>
                  <a:pt x="6011" y="6491"/>
                  <a:pt x="6309" y="6075"/>
                  <a:pt x="6750" y="5868"/>
                </a:cubicBezTo>
                <a:cubicBezTo>
                  <a:pt x="7224" y="5641"/>
                  <a:pt x="7740" y="5527"/>
                  <a:pt x="8256" y="5527"/>
                </a:cubicBezTo>
                <a:cubicBezTo>
                  <a:pt x="8772" y="5527"/>
                  <a:pt x="9288" y="5641"/>
                  <a:pt x="9762" y="5868"/>
                </a:cubicBezTo>
                <a:cubicBezTo>
                  <a:pt x="10203" y="6075"/>
                  <a:pt x="10502" y="6491"/>
                  <a:pt x="10567" y="6971"/>
                </a:cubicBezTo>
                <a:lnTo>
                  <a:pt x="11618" y="14681"/>
                </a:lnTo>
                <a:lnTo>
                  <a:pt x="11618" y="14681"/>
                </a:lnTo>
                <a:lnTo>
                  <a:pt x="9801" y="14356"/>
                </a:lnTo>
                <a:cubicBezTo>
                  <a:pt x="9283" y="14263"/>
                  <a:pt x="8760" y="14217"/>
                  <a:pt x="8239" y="14217"/>
                </a:cubicBezTo>
                <a:cubicBezTo>
                  <a:pt x="7819" y="14217"/>
                  <a:pt x="7400" y="14247"/>
                  <a:pt x="6984" y="14305"/>
                </a:cubicBezTo>
                <a:cubicBezTo>
                  <a:pt x="6659" y="14342"/>
                  <a:pt x="6707" y="14813"/>
                  <a:pt x="7013" y="14813"/>
                </a:cubicBezTo>
                <a:cubicBezTo>
                  <a:pt x="7024" y="14813"/>
                  <a:pt x="7037" y="14812"/>
                  <a:pt x="7049" y="14811"/>
                </a:cubicBezTo>
                <a:cubicBezTo>
                  <a:pt x="7430" y="14755"/>
                  <a:pt x="7814" y="14728"/>
                  <a:pt x="8199" y="14728"/>
                </a:cubicBezTo>
                <a:cubicBezTo>
                  <a:pt x="8703" y="14728"/>
                  <a:pt x="9209" y="14774"/>
                  <a:pt x="9710" y="14863"/>
                </a:cubicBezTo>
                <a:lnTo>
                  <a:pt x="11813" y="15239"/>
                </a:lnTo>
                <a:cubicBezTo>
                  <a:pt x="11826" y="15265"/>
                  <a:pt x="13526" y="17459"/>
                  <a:pt x="13526" y="17459"/>
                </a:cubicBezTo>
                <a:cubicBezTo>
                  <a:pt x="13584" y="17545"/>
                  <a:pt x="13661" y="17581"/>
                  <a:pt x="13736" y="17581"/>
                </a:cubicBezTo>
                <a:cubicBezTo>
                  <a:pt x="13932" y="17581"/>
                  <a:pt x="14119" y="17344"/>
                  <a:pt x="13941" y="17147"/>
                </a:cubicBezTo>
                <a:lnTo>
                  <a:pt x="13396" y="16446"/>
                </a:lnTo>
                <a:lnTo>
                  <a:pt x="13850" y="15927"/>
                </a:lnTo>
                <a:lnTo>
                  <a:pt x="14331" y="16550"/>
                </a:lnTo>
                <a:cubicBezTo>
                  <a:pt x="14383" y="16615"/>
                  <a:pt x="14460" y="16654"/>
                  <a:pt x="14538" y="16654"/>
                </a:cubicBezTo>
                <a:cubicBezTo>
                  <a:pt x="14590" y="16654"/>
                  <a:pt x="14655" y="16641"/>
                  <a:pt x="14694" y="16602"/>
                </a:cubicBezTo>
                <a:cubicBezTo>
                  <a:pt x="14811" y="16511"/>
                  <a:pt x="14837" y="16355"/>
                  <a:pt x="14746" y="16238"/>
                </a:cubicBezTo>
                <a:lnTo>
                  <a:pt x="14201" y="15538"/>
                </a:lnTo>
                <a:lnTo>
                  <a:pt x="14668" y="15018"/>
                </a:lnTo>
                <a:lnTo>
                  <a:pt x="15148" y="15641"/>
                </a:lnTo>
                <a:cubicBezTo>
                  <a:pt x="15200" y="15706"/>
                  <a:pt x="15278" y="15745"/>
                  <a:pt x="15356" y="15745"/>
                </a:cubicBezTo>
                <a:cubicBezTo>
                  <a:pt x="15564" y="15745"/>
                  <a:pt x="15681" y="15499"/>
                  <a:pt x="15564" y="15330"/>
                </a:cubicBezTo>
                <a:lnTo>
                  <a:pt x="15019" y="14629"/>
                </a:lnTo>
                <a:lnTo>
                  <a:pt x="15525" y="14058"/>
                </a:lnTo>
                <a:lnTo>
                  <a:pt x="16005" y="14681"/>
                </a:lnTo>
                <a:cubicBezTo>
                  <a:pt x="16060" y="14746"/>
                  <a:pt x="16126" y="14773"/>
                  <a:pt x="16191" y="14773"/>
                </a:cubicBezTo>
                <a:cubicBezTo>
                  <a:pt x="16372" y="14773"/>
                  <a:pt x="16541" y="14561"/>
                  <a:pt x="16407" y="14369"/>
                </a:cubicBezTo>
                <a:lnTo>
                  <a:pt x="16343" y="14356"/>
                </a:lnTo>
                <a:lnTo>
                  <a:pt x="15694" y="13513"/>
                </a:lnTo>
                <a:lnTo>
                  <a:pt x="14045" y="9982"/>
                </a:lnTo>
                <a:lnTo>
                  <a:pt x="14512" y="8957"/>
                </a:lnTo>
                <a:cubicBezTo>
                  <a:pt x="14707" y="8516"/>
                  <a:pt x="14707" y="8009"/>
                  <a:pt x="14512" y="7568"/>
                </a:cubicBezTo>
                <a:lnTo>
                  <a:pt x="12760" y="3726"/>
                </a:lnTo>
                <a:lnTo>
                  <a:pt x="12760" y="2428"/>
                </a:lnTo>
                <a:cubicBezTo>
                  <a:pt x="12760" y="1948"/>
                  <a:pt x="12306" y="1364"/>
                  <a:pt x="12007" y="1026"/>
                </a:cubicBezTo>
                <a:cubicBezTo>
                  <a:pt x="11384" y="377"/>
                  <a:pt x="10541" y="1"/>
                  <a:pt x="9645" y="1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56;p76">
            <a:extLst>
              <a:ext uri="{FF2B5EF4-FFF2-40B4-BE49-F238E27FC236}">
                <a16:creationId xmlns:a16="http://schemas.microsoft.com/office/drawing/2014/main" id="{BB174E6B-72DE-9121-39E7-BB5EAEFB77FC}"/>
              </a:ext>
            </a:extLst>
          </p:cNvPr>
          <p:cNvGrpSpPr/>
          <p:nvPr/>
        </p:nvGrpSpPr>
        <p:grpSpPr>
          <a:xfrm>
            <a:off x="9609243" y="1670275"/>
            <a:ext cx="644844" cy="579229"/>
            <a:chOff x="6940275" y="1262175"/>
            <a:chExt cx="439050" cy="394375"/>
          </a:xfrm>
          <a:solidFill>
            <a:srgbClr val="6583A6"/>
          </a:solidFill>
        </p:grpSpPr>
        <p:sp>
          <p:nvSpPr>
            <p:cNvPr id="65" name="Google Shape;1157;p76">
              <a:extLst>
                <a:ext uri="{FF2B5EF4-FFF2-40B4-BE49-F238E27FC236}">
                  <a16:creationId xmlns:a16="http://schemas.microsoft.com/office/drawing/2014/main" id="{1D11C38C-2389-326B-72B9-5E61BFE1B3F9}"/>
                </a:ext>
              </a:extLst>
            </p:cNvPr>
            <p:cNvSpPr/>
            <p:nvPr/>
          </p:nvSpPr>
          <p:spPr>
            <a:xfrm>
              <a:off x="6940275" y="1262175"/>
              <a:ext cx="347875" cy="394375"/>
            </a:xfrm>
            <a:custGeom>
              <a:avLst/>
              <a:gdLst/>
              <a:ahLst/>
              <a:cxnLst/>
              <a:rect l="l" t="t" r="r" b="b"/>
              <a:pathLst>
                <a:path w="13915" h="15775" extrusionOk="0">
                  <a:moveTo>
                    <a:pt x="9696" y="1049"/>
                  </a:moveTo>
                  <a:lnTo>
                    <a:pt x="11773" y="1750"/>
                  </a:lnTo>
                  <a:lnTo>
                    <a:pt x="11773" y="3320"/>
                  </a:lnTo>
                  <a:lnTo>
                    <a:pt x="9696" y="2646"/>
                  </a:lnTo>
                  <a:lnTo>
                    <a:pt x="9696" y="1049"/>
                  </a:lnTo>
                  <a:close/>
                  <a:moveTo>
                    <a:pt x="4219" y="1049"/>
                  </a:moveTo>
                  <a:lnTo>
                    <a:pt x="4219" y="2646"/>
                  </a:lnTo>
                  <a:lnTo>
                    <a:pt x="2999" y="3048"/>
                  </a:lnTo>
                  <a:cubicBezTo>
                    <a:pt x="2869" y="3087"/>
                    <a:pt x="2791" y="3230"/>
                    <a:pt x="2830" y="3372"/>
                  </a:cubicBezTo>
                  <a:cubicBezTo>
                    <a:pt x="2873" y="3469"/>
                    <a:pt x="2977" y="3538"/>
                    <a:pt x="3085" y="3538"/>
                  </a:cubicBezTo>
                  <a:cubicBezTo>
                    <a:pt x="3108" y="3538"/>
                    <a:pt x="3131" y="3535"/>
                    <a:pt x="3154" y="3528"/>
                  </a:cubicBezTo>
                  <a:lnTo>
                    <a:pt x="4219" y="3191"/>
                  </a:lnTo>
                  <a:lnTo>
                    <a:pt x="4219" y="5514"/>
                  </a:lnTo>
                  <a:lnTo>
                    <a:pt x="2142" y="5514"/>
                  </a:lnTo>
                  <a:lnTo>
                    <a:pt x="2142" y="1750"/>
                  </a:lnTo>
                  <a:lnTo>
                    <a:pt x="4219" y="1049"/>
                  </a:lnTo>
                  <a:close/>
                  <a:moveTo>
                    <a:pt x="9696" y="3191"/>
                  </a:moveTo>
                  <a:lnTo>
                    <a:pt x="11773" y="3866"/>
                  </a:lnTo>
                  <a:lnTo>
                    <a:pt x="11773" y="5514"/>
                  </a:lnTo>
                  <a:lnTo>
                    <a:pt x="9696" y="5514"/>
                  </a:lnTo>
                  <a:lnTo>
                    <a:pt x="9696" y="3191"/>
                  </a:lnTo>
                  <a:close/>
                  <a:moveTo>
                    <a:pt x="4219" y="6020"/>
                  </a:moveTo>
                  <a:lnTo>
                    <a:pt x="4219" y="8266"/>
                  </a:lnTo>
                  <a:lnTo>
                    <a:pt x="2142" y="7578"/>
                  </a:lnTo>
                  <a:lnTo>
                    <a:pt x="2142" y="6020"/>
                  </a:lnTo>
                  <a:close/>
                  <a:moveTo>
                    <a:pt x="11773" y="6020"/>
                  </a:moveTo>
                  <a:lnTo>
                    <a:pt x="11773" y="7578"/>
                  </a:lnTo>
                  <a:lnTo>
                    <a:pt x="9696" y="8266"/>
                  </a:lnTo>
                  <a:lnTo>
                    <a:pt x="9696" y="6020"/>
                  </a:lnTo>
                  <a:close/>
                  <a:moveTo>
                    <a:pt x="1623" y="1815"/>
                  </a:moveTo>
                  <a:lnTo>
                    <a:pt x="1623" y="9732"/>
                  </a:lnTo>
                  <a:lnTo>
                    <a:pt x="1000" y="9732"/>
                  </a:lnTo>
                  <a:cubicBezTo>
                    <a:pt x="740" y="9732"/>
                    <a:pt x="519" y="9525"/>
                    <a:pt x="519" y="9252"/>
                  </a:cubicBezTo>
                  <a:lnTo>
                    <a:pt x="519" y="2308"/>
                  </a:lnTo>
                  <a:cubicBezTo>
                    <a:pt x="519" y="2035"/>
                    <a:pt x="740" y="1815"/>
                    <a:pt x="1000" y="1815"/>
                  </a:cubicBezTo>
                  <a:close/>
                  <a:moveTo>
                    <a:pt x="12915" y="1815"/>
                  </a:moveTo>
                  <a:cubicBezTo>
                    <a:pt x="13175" y="1815"/>
                    <a:pt x="13395" y="2035"/>
                    <a:pt x="13395" y="2308"/>
                  </a:cubicBezTo>
                  <a:lnTo>
                    <a:pt x="13395" y="9265"/>
                  </a:lnTo>
                  <a:cubicBezTo>
                    <a:pt x="13395" y="9525"/>
                    <a:pt x="13175" y="9745"/>
                    <a:pt x="12915" y="9745"/>
                  </a:cubicBezTo>
                  <a:lnTo>
                    <a:pt x="12292" y="9745"/>
                  </a:lnTo>
                  <a:lnTo>
                    <a:pt x="12292" y="1815"/>
                  </a:lnTo>
                  <a:close/>
                  <a:moveTo>
                    <a:pt x="2142" y="8123"/>
                  </a:moveTo>
                  <a:lnTo>
                    <a:pt x="4219" y="8798"/>
                  </a:lnTo>
                  <a:lnTo>
                    <a:pt x="4219" y="10485"/>
                  </a:lnTo>
                  <a:lnTo>
                    <a:pt x="2142" y="9810"/>
                  </a:lnTo>
                  <a:lnTo>
                    <a:pt x="2142" y="8123"/>
                  </a:lnTo>
                  <a:close/>
                  <a:moveTo>
                    <a:pt x="11773" y="8123"/>
                  </a:moveTo>
                  <a:lnTo>
                    <a:pt x="11773" y="9810"/>
                  </a:lnTo>
                  <a:lnTo>
                    <a:pt x="9696" y="10485"/>
                  </a:lnTo>
                  <a:cubicBezTo>
                    <a:pt x="9696" y="10485"/>
                    <a:pt x="9709" y="8850"/>
                    <a:pt x="9709" y="8798"/>
                  </a:cubicBezTo>
                  <a:lnTo>
                    <a:pt x="11773" y="8123"/>
                  </a:lnTo>
                  <a:close/>
                  <a:moveTo>
                    <a:pt x="6951" y="510"/>
                  </a:moveTo>
                  <a:cubicBezTo>
                    <a:pt x="7704" y="510"/>
                    <a:pt x="8457" y="634"/>
                    <a:pt x="9177" y="880"/>
                  </a:cubicBezTo>
                  <a:lnTo>
                    <a:pt x="9177" y="7980"/>
                  </a:lnTo>
                  <a:cubicBezTo>
                    <a:pt x="9005" y="7771"/>
                    <a:pt x="8756" y="7648"/>
                    <a:pt x="8506" y="7648"/>
                  </a:cubicBezTo>
                  <a:cubicBezTo>
                    <a:pt x="8322" y="7648"/>
                    <a:pt x="8137" y="7715"/>
                    <a:pt x="7983" y="7863"/>
                  </a:cubicBezTo>
                  <a:lnTo>
                    <a:pt x="6750" y="9109"/>
                  </a:lnTo>
                  <a:lnTo>
                    <a:pt x="6075" y="8434"/>
                  </a:lnTo>
                  <a:cubicBezTo>
                    <a:pt x="6017" y="8377"/>
                    <a:pt x="5952" y="8352"/>
                    <a:pt x="5891" y="8352"/>
                  </a:cubicBezTo>
                  <a:cubicBezTo>
                    <a:pt x="5691" y="8352"/>
                    <a:pt x="5523" y="8609"/>
                    <a:pt x="5711" y="8798"/>
                  </a:cubicBezTo>
                  <a:lnTo>
                    <a:pt x="6373" y="9473"/>
                  </a:lnTo>
                  <a:lnTo>
                    <a:pt x="5075" y="10771"/>
                  </a:lnTo>
                  <a:cubicBezTo>
                    <a:pt x="4984" y="10745"/>
                    <a:pt x="4725" y="10654"/>
                    <a:pt x="4725" y="10654"/>
                  </a:cubicBezTo>
                  <a:lnTo>
                    <a:pt x="4725" y="880"/>
                  </a:lnTo>
                  <a:cubicBezTo>
                    <a:pt x="5445" y="634"/>
                    <a:pt x="6198" y="510"/>
                    <a:pt x="6951" y="510"/>
                  </a:cubicBezTo>
                  <a:close/>
                  <a:moveTo>
                    <a:pt x="9177" y="9681"/>
                  </a:moveTo>
                  <a:lnTo>
                    <a:pt x="9177" y="10667"/>
                  </a:lnTo>
                  <a:cubicBezTo>
                    <a:pt x="8762" y="10810"/>
                    <a:pt x="8320" y="10914"/>
                    <a:pt x="7879" y="10978"/>
                  </a:cubicBezTo>
                  <a:lnTo>
                    <a:pt x="9177" y="9681"/>
                  </a:lnTo>
                  <a:close/>
                  <a:moveTo>
                    <a:pt x="8526" y="8162"/>
                  </a:moveTo>
                  <a:cubicBezTo>
                    <a:pt x="8590" y="8162"/>
                    <a:pt x="8651" y="8188"/>
                    <a:pt x="8697" y="8240"/>
                  </a:cubicBezTo>
                  <a:lnTo>
                    <a:pt x="9125" y="8655"/>
                  </a:lnTo>
                  <a:cubicBezTo>
                    <a:pt x="9203" y="8746"/>
                    <a:pt x="9203" y="8902"/>
                    <a:pt x="9125" y="9006"/>
                  </a:cubicBezTo>
                  <a:lnTo>
                    <a:pt x="2934" y="15197"/>
                  </a:lnTo>
                  <a:cubicBezTo>
                    <a:pt x="2882" y="15242"/>
                    <a:pt x="2817" y="15265"/>
                    <a:pt x="2754" y="15265"/>
                  </a:cubicBezTo>
                  <a:cubicBezTo>
                    <a:pt x="2690" y="15265"/>
                    <a:pt x="2629" y="15242"/>
                    <a:pt x="2583" y="15197"/>
                  </a:cubicBezTo>
                  <a:lnTo>
                    <a:pt x="2155" y="14769"/>
                  </a:lnTo>
                  <a:cubicBezTo>
                    <a:pt x="2064" y="14678"/>
                    <a:pt x="2064" y="14522"/>
                    <a:pt x="2155" y="14418"/>
                  </a:cubicBezTo>
                  <a:lnTo>
                    <a:pt x="8346" y="8240"/>
                  </a:lnTo>
                  <a:cubicBezTo>
                    <a:pt x="8398" y="8188"/>
                    <a:pt x="8463" y="8162"/>
                    <a:pt x="8526" y="8162"/>
                  </a:cubicBezTo>
                  <a:close/>
                  <a:moveTo>
                    <a:pt x="6951" y="1"/>
                  </a:moveTo>
                  <a:cubicBezTo>
                    <a:pt x="6085" y="1"/>
                    <a:pt x="5218" y="147"/>
                    <a:pt x="4387" y="439"/>
                  </a:cubicBezTo>
                  <a:lnTo>
                    <a:pt x="1843" y="1309"/>
                  </a:lnTo>
                  <a:lnTo>
                    <a:pt x="1000" y="1309"/>
                  </a:lnTo>
                  <a:cubicBezTo>
                    <a:pt x="455" y="1309"/>
                    <a:pt x="0" y="1750"/>
                    <a:pt x="0" y="2308"/>
                  </a:cubicBezTo>
                  <a:lnTo>
                    <a:pt x="0" y="9252"/>
                  </a:lnTo>
                  <a:cubicBezTo>
                    <a:pt x="0" y="9810"/>
                    <a:pt x="455" y="10252"/>
                    <a:pt x="1000" y="10252"/>
                  </a:cubicBezTo>
                  <a:lnTo>
                    <a:pt x="1843" y="10252"/>
                  </a:lnTo>
                  <a:cubicBezTo>
                    <a:pt x="2791" y="10563"/>
                    <a:pt x="3725" y="10875"/>
                    <a:pt x="4673" y="11186"/>
                  </a:cubicBezTo>
                  <a:lnTo>
                    <a:pt x="1791" y="14055"/>
                  </a:lnTo>
                  <a:cubicBezTo>
                    <a:pt x="1493" y="14353"/>
                    <a:pt x="1493" y="14833"/>
                    <a:pt x="1791" y="15132"/>
                  </a:cubicBezTo>
                  <a:lnTo>
                    <a:pt x="2220" y="15547"/>
                  </a:lnTo>
                  <a:cubicBezTo>
                    <a:pt x="2369" y="15697"/>
                    <a:pt x="2561" y="15771"/>
                    <a:pt x="2754" y="15771"/>
                  </a:cubicBezTo>
                  <a:cubicBezTo>
                    <a:pt x="2947" y="15771"/>
                    <a:pt x="3141" y="15697"/>
                    <a:pt x="3297" y="15547"/>
                  </a:cubicBezTo>
                  <a:lnTo>
                    <a:pt x="7308" y="11537"/>
                  </a:lnTo>
                  <a:cubicBezTo>
                    <a:pt x="7762" y="11511"/>
                    <a:pt x="8216" y="11446"/>
                    <a:pt x="8671" y="11342"/>
                  </a:cubicBezTo>
                  <a:lnTo>
                    <a:pt x="11747" y="14418"/>
                  </a:lnTo>
                  <a:cubicBezTo>
                    <a:pt x="11851" y="14522"/>
                    <a:pt x="11851" y="14678"/>
                    <a:pt x="11747" y="14782"/>
                  </a:cubicBezTo>
                  <a:lnTo>
                    <a:pt x="11332" y="15197"/>
                  </a:lnTo>
                  <a:cubicBezTo>
                    <a:pt x="11280" y="15242"/>
                    <a:pt x="11215" y="15265"/>
                    <a:pt x="11152" y="15265"/>
                  </a:cubicBezTo>
                  <a:cubicBezTo>
                    <a:pt x="11088" y="15265"/>
                    <a:pt x="11027" y="15242"/>
                    <a:pt x="10981" y="15197"/>
                  </a:cubicBezTo>
                  <a:lnTo>
                    <a:pt x="7983" y="12199"/>
                  </a:lnTo>
                  <a:cubicBezTo>
                    <a:pt x="7927" y="12148"/>
                    <a:pt x="7866" y="12127"/>
                    <a:pt x="7808" y="12127"/>
                  </a:cubicBezTo>
                  <a:cubicBezTo>
                    <a:pt x="7611" y="12127"/>
                    <a:pt x="7449" y="12372"/>
                    <a:pt x="7619" y="12562"/>
                  </a:cubicBezTo>
                  <a:lnTo>
                    <a:pt x="10618" y="15560"/>
                  </a:lnTo>
                  <a:cubicBezTo>
                    <a:pt x="10767" y="15703"/>
                    <a:pt x="10962" y="15775"/>
                    <a:pt x="11156" y="15775"/>
                  </a:cubicBezTo>
                  <a:cubicBezTo>
                    <a:pt x="11351" y="15775"/>
                    <a:pt x="11546" y="15703"/>
                    <a:pt x="11695" y="15560"/>
                  </a:cubicBezTo>
                  <a:lnTo>
                    <a:pt x="12110" y="15132"/>
                  </a:lnTo>
                  <a:cubicBezTo>
                    <a:pt x="12409" y="14833"/>
                    <a:pt x="12409" y="14353"/>
                    <a:pt x="12110" y="14055"/>
                  </a:cubicBezTo>
                  <a:lnTo>
                    <a:pt x="9229" y="11186"/>
                  </a:lnTo>
                  <a:cubicBezTo>
                    <a:pt x="10176" y="10875"/>
                    <a:pt x="11124" y="10563"/>
                    <a:pt x="12071" y="10252"/>
                  </a:cubicBezTo>
                  <a:lnTo>
                    <a:pt x="12915" y="10252"/>
                  </a:lnTo>
                  <a:cubicBezTo>
                    <a:pt x="13460" y="10252"/>
                    <a:pt x="13902" y="9810"/>
                    <a:pt x="13915" y="9252"/>
                  </a:cubicBezTo>
                  <a:lnTo>
                    <a:pt x="13915" y="2308"/>
                  </a:lnTo>
                  <a:cubicBezTo>
                    <a:pt x="13915" y="1750"/>
                    <a:pt x="13460" y="1309"/>
                    <a:pt x="12915" y="1309"/>
                  </a:cubicBezTo>
                  <a:lnTo>
                    <a:pt x="12071" y="1309"/>
                  </a:lnTo>
                  <a:lnTo>
                    <a:pt x="9514" y="439"/>
                  </a:lnTo>
                  <a:cubicBezTo>
                    <a:pt x="8684" y="147"/>
                    <a:pt x="7817" y="1"/>
                    <a:pt x="6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58;p76">
              <a:extLst>
                <a:ext uri="{FF2B5EF4-FFF2-40B4-BE49-F238E27FC236}">
                  <a16:creationId xmlns:a16="http://schemas.microsoft.com/office/drawing/2014/main" id="{A90556B1-2681-36BC-7151-C3975A1BC519}"/>
                </a:ext>
              </a:extLst>
            </p:cNvPr>
            <p:cNvSpPr/>
            <p:nvPr/>
          </p:nvSpPr>
          <p:spPr>
            <a:xfrm>
              <a:off x="7299150" y="1326675"/>
              <a:ext cx="80175" cy="68325"/>
            </a:xfrm>
            <a:custGeom>
              <a:avLst/>
              <a:gdLst/>
              <a:ahLst/>
              <a:cxnLst/>
              <a:rect l="l" t="t" r="r" b="b"/>
              <a:pathLst>
                <a:path w="3207" h="2733" extrusionOk="0">
                  <a:moveTo>
                    <a:pt x="1827" y="505"/>
                  </a:moveTo>
                  <a:cubicBezTo>
                    <a:pt x="2265" y="505"/>
                    <a:pt x="2688" y="845"/>
                    <a:pt x="2688" y="1363"/>
                  </a:cubicBezTo>
                  <a:cubicBezTo>
                    <a:pt x="2688" y="1831"/>
                    <a:pt x="2311" y="2220"/>
                    <a:pt x="1831" y="2220"/>
                  </a:cubicBezTo>
                  <a:cubicBezTo>
                    <a:pt x="1078" y="2207"/>
                    <a:pt x="689" y="1299"/>
                    <a:pt x="1234" y="753"/>
                  </a:cubicBezTo>
                  <a:cubicBezTo>
                    <a:pt x="1406" y="582"/>
                    <a:pt x="1618" y="505"/>
                    <a:pt x="1827" y="505"/>
                  </a:cubicBezTo>
                  <a:close/>
                  <a:moveTo>
                    <a:pt x="1831" y="1"/>
                  </a:moveTo>
                  <a:cubicBezTo>
                    <a:pt x="611" y="1"/>
                    <a:pt x="1" y="1467"/>
                    <a:pt x="871" y="2324"/>
                  </a:cubicBezTo>
                  <a:cubicBezTo>
                    <a:pt x="1149" y="2607"/>
                    <a:pt x="1493" y="2733"/>
                    <a:pt x="1831" y="2733"/>
                  </a:cubicBezTo>
                  <a:cubicBezTo>
                    <a:pt x="2532" y="2733"/>
                    <a:pt x="3207" y="2187"/>
                    <a:pt x="3207" y="1363"/>
                  </a:cubicBezTo>
                  <a:cubicBezTo>
                    <a:pt x="3207" y="611"/>
                    <a:pt x="2597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9;p76">
              <a:extLst>
                <a:ext uri="{FF2B5EF4-FFF2-40B4-BE49-F238E27FC236}">
                  <a16:creationId xmlns:a16="http://schemas.microsoft.com/office/drawing/2014/main" id="{DF899B1E-82FD-FB8F-B3BD-1E0B69CEA964}"/>
                </a:ext>
              </a:extLst>
            </p:cNvPr>
            <p:cNvSpPr/>
            <p:nvPr/>
          </p:nvSpPr>
          <p:spPr>
            <a:xfrm>
              <a:off x="7338750" y="1412350"/>
              <a:ext cx="12675" cy="101250"/>
            </a:xfrm>
            <a:custGeom>
              <a:avLst/>
              <a:gdLst/>
              <a:ahLst/>
              <a:cxnLst/>
              <a:rect l="l" t="t" r="r" b="b"/>
              <a:pathLst>
                <a:path w="507" h="4050" extrusionOk="0">
                  <a:moveTo>
                    <a:pt x="247" y="0"/>
                  </a:moveTo>
                  <a:cubicBezTo>
                    <a:pt x="104" y="0"/>
                    <a:pt x="0" y="117"/>
                    <a:pt x="0" y="260"/>
                  </a:cubicBezTo>
                  <a:lnTo>
                    <a:pt x="0" y="3816"/>
                  </a:lnTo>
                  <a:cubicBezTo>
                    <a:pt x="13" y="3972"/>
                    <a:pt x="133" y="4050"/>
                    <a:pt x="254" y="4050"/>
                  </a:cubicBezTo>
                  <a:cubicBezTo>
                    <a:pt x="374" y="4050"/>
                    <a:pt x="494" y="3972"/>
                    <a:pt x="507" y="3816"/>
                  </a:cubicBezTo>
                  <a:lnTo>
                    <a:pt x="507" y="260"/>
                  </a:lnTo>
                  <a:cubicBezTo>
                    <a:pt x="507" y="117"/>
                    <a:pt x="390" y="0"/>
                    <a:pt x="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60;p76">
              <a:extLst>
                <a:ext uri="{FF2B5EF4-FFF2-40B4-BE49-F238E27FC236}">
                  <a16:creationId xmlns:a16="http://schemas.microsoft.com/office/drawing/2014/main" id="{A6C12A02-95B2-1560-FFD5-35F4093A934F}"/>
                </a:ext>
              </a:extLst>
            </p:cNvPr>
            <p:cNvSpPr/>
            <p:nvPr/>
          </p:nvSpPr>
          <p:spPr>
            <a:xfrm>
              <a:off x="7108675" y="13036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0"/>
                  </a:moveTo>
                  <a:cubicBezTo>
                    <a:pt x="124" y="0"/>
                    <a:pt x="1" y="104"/>
                    <a:pt x="1" y="262"/>
                  </a:cubicBezTo>
                  <a:cubicBezTo>
                    <a:pt x="1" y="404"/>
                    <a:pt x="105" y="508"/>
                    <a:pt x="247" y="521"/>
                  </a:cubicBezTo>
                  <a:cubicBezTo>
                    <a:pt x="481" y="521"/>
                    <a:pt x="598" y="236"/>
                    <a:pt x="442" y="80"/>
                  </a:cubicBezTo>
                  <a:cubicBezTo>
                    <a:pt x="387" y="25"/>
                    <a:pt x="321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61;p76">
              <a:extLst>
                <a:ext uri="{FF2B5EF4-FFF2-40B4-BE49-F238E27FC236}">
                  <a16:creationId xmlns:a16="http://schemas.microsoft.com/office/drawing/2014/main" id="{7FDBAB62-12A0-FE02-6991-A81977584197}"/>
                </a:ext>
              </a:extLst>
            </p:cNvPr>
            <p:cNvSpPr/>
            <p:nvPr/>
          </p:nvSpPr>
          <p:spPr>
            <a:xfrm>
              <a:off x="7108675" y="1354200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22"/>
                    <a:pt x="247" y="522"/>
                  </a:cubicBezTo>
                  <a:cubicBezTo>
                    <a:pt x="481" y="522"/>
                    <a:pt x="598" y="237"/>
                    <a:pt x="442" y="81"/>
                  </a:cubicBezTo>
                  <a:cubicBezTo>
                    <a:pt x="387" y="26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62;p76">
              <a:extLst>
                <a:ext uri="{FF2B5EF4-FFF2-40B4-BE49-F238E27FC236}">
                  <a16:creationId xmlns:a16="http://schemas.microsoft.com/office/drawing/2014/main" id="{BB460230-A01E-3608-F4AD-5682DCE76BB9}"/>
                </a:ext>
              </a:extLst>
            </p:cNvPr>
            <p:cNvSpPr/>
            <p:nvPr/>
          </p:nvSpPr>
          <p:spPr>
            <a:xfrm>
              <a:off x="7108675" y="1405050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262" y="0"/>
                  </a:moveTo>
                  <a:cubicBezTo>
                    <a:pt x="128" y="0"/>
                    <a:pt x="1" y="103"/>
                    <a:pt x="1" y="253"/>
                  </a:cubicBezTo>
                  <a:cubicBezTo>
                    <a:pt x="1" y="396"/>
                    <a:pt x="105" y="513"/>
                    <a:pt x="247" y="513"/>
                  </a:cubicBezTo>
                  <a:cubicBezTo>
                    <a:pt x="481" y="513"/>
                    <a:pt x="598" y="240"/>
                    <a:pt x="442" y="72"/>
                  </a:cubicBezTo>
                  <a:cubicBezTo>
                    <a:pt x="389" y="22"/>
                    <a:pt x="325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1163;p76">
            <a:extLst>
              <a:ext uri="{FF2B5EF4-FFF2-40B4-BE49-F238E27FC236}">
                <a16:creationId xmlns:a16="http://schemas.microsoft.com/office/drawing/2014/main" id="{E0A0B535-6794-6639-2F1E-CDD96F2EE41C}"/>
              </a:ext>
            </a:extLst>
          </p:cNvPr>
          <p:cNvGrpSpPr/>
          <p:nvPr/>
        </p:nvGrpSpPr>
        <p:grpSpPr>
          <a:xfrm>
            <a:off x="9605902" y="2707491"/>
            <a:ext cx="651528" cy="600636"/>
            <a:chOff x="6937675" y="1968375"/>
            <a:chExt cx="443600" cy="408950"/>
          </a:xfrm>
          <a:solidFill>
            <a:srgbClr val="6583A6"/>
          </a:solidFill>
        </p:grpSpPr>
        <p:sp>
          <p:nvSpPr>
            <p:cNvPr id="72" name="Google Shape;1164;p76">
              <a:extLst>
                <a:ext uri="{FF2B5EF4-FFF2-40B4-BE49-F238E27FC236}">
                  <a16:creationId xmlns:a16="http://schemas.microsoft.com/office/drawing/2014/main" id="{874948FA-D32E-2786-0D87-89CB5C14324F}"/>
                </a:ext>
              </a:extLst>
            </p:cNvPr>
            <p:cNvSpPr/>
            <p:nvPr/>
          </p:nvSpPr>
          <p:spPr>
            <a:xfrm>
              <a:off x="6937675" y="2044700"/>
              <a:ext cx="385525" cy="332625"/>
            </a:xfrm>
            <a:custGeom>
              <a:avLst/>
              <a:gdLst/>
              <a:ahLst/>
              <a:cxnLst/>
              <a:rect l="l" t="t" r="r" b="b"/>
              <a:pathLst>
                <a:path w="15421" h="13305" extrusionOk="0">
                  <a:moveTo>
                    <a:pt x="1923" y="516"/>
                  </a:moveTo>
                  <a:cubicBezTo>
                    <a:pt x="2023" y="516"/>
                    <a:pt x="2124" y="561"/>
                    <a:pt x="2194" y="653"/>
                  </a:cubicBezTo>
                  <a:lnTo>
                    <a:pt x="3077" y="1795"/>
                  </a:lnTo>
                  <a:lnTo>
                    <a:pt x="2467" y="2405"/>
                  </a:lnTo>
                  <a:lnTo>
                    <a:pt x="1818" y="1743"/>
                  </a:lnTo>
                  <a:cubicBezTo>
                    <a:pt x="1761" y="1693"/>
                    <a:pt x="1700" y="1671"/>
                    <a:pt x="1643" y="1671"/>
                  </a:cubicBezTo>
                  <a:cubicBezTo>
                    <a:pt x="1446" y="1671"/>
                    <a:pt x="1284" y="1916"/>
                    <a:pt x="1454" y="2106"/>
                  </a:cubicBezTo>
                  <a:lnTo>
                    <a:pt x="2116" y="2768"/>
                  </a:lnTo>
                  <a:lnTo>
                    <a:pt x="1908" y="2976"/>
                  </a:lnTo>
                  <a:lnTo>
                    <a:pt x="753" y="2093"/>
                  </a:lnTo>
                  <a:cubicBezTo>
                    <a:pt x="675" y="2042"/>
                    <a:pt x="623" y="1951"/>
                    <a:pt x="623" y="1860"/>
                  </a:cubicBezTo>
                  <a:lnTo>
                    <a:pt x="610" y="1860"/>
                  </a:lnTo>
                  <a:cubicBezTo>
                    <a:pt x="610" y="1756"/>
                    <a:pt x="636" y="1665"/>
                    <a:pt x="714" y="1600"/>
                  </a:cubicBezTo>
                  <a:lnTo>
                    <a:pt x="1688" y="614"/>
                  </a:lnTo>
                  <a:cubicBezTo>
                    <a:pt x="1753" y="548"/>
                    <a:pt x="1838" y="516"/>
                    <a:pt x="1923" y="516"/>
                  </a:cubicBezTo>
                  <a:close/>
                  <a:moveTo>
                    <a:pt x="3414" y="2184"/>
                  </a:moveTo>
                  <a:lnTo>
                    <a:pt x="4764" y="3547"/>
                  </a:lnTo>
                  <a:lnTo>
                    <a:pt x="4686" y="3560"/>
                  </a:lnTo>
                  <a:cubicBezTo>
                    <a:pt x="4644" y="3566"/>
                    <a:pt x="4603" y="3569"/>
                    <a:pt x="4562" y="3569"/>
                  </a:cubicBezTo>
                  <a:cubicBezTo>
                    <a:pt x="4335" y="3569"/>
                    <a:pt x="4124" y="3480"/>
                    <a:pt x="3959" y="3327"/>
                  </a:cubicBezTo>
                  <a:lnTo>
                    <a:pt x="3129" y="2483"/>
                  </a:lnTo>
                  <a:lnTo>
                    <a:pt x="3414" y="2184"/>
                  </a:lnTo>
                  <a:close/>
                  <a:moveTo>
                    <a:pt x="1939" y="0"/>
                  </a:moveTo>
                  <a:cubicBezTo>
                    <a:pt x="1723" y="0"/>
                    <a:pt x="1505" y="82"/>
                    <a:pt x="1337" y="250"/>
                  </a:cubicBezTo>
                  <a:lnTo>
                    <a:pt x="351" y="1237"/>
                  </a:lnTo>
                  <a:cubicBezTo>
                    <a:pt x="0" y="1600"/>
                    <a:pt x="39" y="2184"/>
                    <a:pt x="442" y="2509"/>
                  </a:cubicBezTo>
                  <a:lnTo>
                    <a:pt x="1753" y="3508"/>
                  </a:lnTo>
                  <a:lnTo>
                    <a:pt x="3959" y="5715"/>
                  </a:lnTo>
                  <a:cubicBezTo>
                    <a:pt x="4478" y="6234"/>
                    <a:pt x="5153" y="6390"/>
                    <a:pt x="5854" y="6416"/>
                  </a:cubicBezTo>
                  <a:cubicBezTo>
                    <a:pt x="6348" y="6429"/>
                    <a:pt x="6802" y="6636"/>
                    <a:pt x="7152" y="6974"/>
                  </a:cubicBezTo>
                  <a:lnTo>
                    <a:pt x="11513" y="11348"/>
                  </a:lnTo>
                  <a:cubicBezTo>
                    <a:pt x="11571" y="11406"/>
                    <a:pt x="11636" y="11430"/>
                    <a:pt x="11697" y="11430"/>
                  </a:cubicBezTo>
                  <a:cubicBezTo>
                    <a:pt x="11897" y="11430"/>
                    <a:pt x="12066" y="11173"/>
                    <a:pt x="11877" y="10985"/>
                  </a:cubicBezTo>
                  <a:lnTo>
                    <a:pt x="7516" y="6623"/>
                  </a:lnTo>
                  <a:cubicBezTo>
                    <a:pt x="7074" y="6182"/>
                    <a:pt x="6503" y="5936"/>
                    <a:pt x="5893" y="5897"/>
                  </a:cubicBezTo>
                  <a:cubicBezTo>
                    <a:pt x="5309" y="5897"/>
                    <a:pt x="4764" y="5793"/>
                    <a:pt x="4336" y="5364"/>
                  </a:cubicBezTo>
                  <a:lnTo>
                    <a:pt x="2298" y="3314"/>
                  </a:lnTo>
                  <a:lnTo>
                    <a:pt x="2778" y="2846"/>
                  </a:lnTo>
                  <a:lnTo>
                    <a:pt x="3609" y="3690"/>
                  </a:lnTo>
                  <a:cubicBezTo>
                    <a:pt x="3902" y="3975"/>
                    <a:pt x="4234" y="4057"/>
                    <a:pt x="4584" y="4057"/>
                  </a:cubicBezTo>
                  <a:cubicBezTo>
                    <a:pt x="4807" y="4057"/>
                    <a:pt x="5038" y="4024"/>
                    <a:pt x="5270" y="3989"/>
                  </a:cubicBezTo>
                  <a:cubicBezTo>
                    <a:pt x="5737" y="4300"/>
                    <a:pt x="6257" y="4313"/>
                    <a:pt x="6802" y="4339"/>
                  </a:cubicBezTo>
                  <a:cubicBezTo>
                    <a:pt x="7269" y="4352"/>
                    <a:pt x="7697" y="4547"/>
                    <a:pt x="8035" y="4884"/>
                  </a:cubicBezTo>
                  <a:lnTo>
                    <a:pt x="14719" y="11569"/>
                  </a:lnTo>
                  <a:cubicBezTo>
                    <a:pt x="14849" y="11699"/>
                    <a:pt x="14849" y="11906"/>
                    <a:pt x="14719" y="12036"/>
                  </a:cubicBezTo>
                  <a:lnTo>
                    <a:pt x="14058" y="12698"/>
                  </a:lnTo>
                  <a:cubicBezTo>
                    <a:pt x="13993" y="12763"/>
                    <a:pt x="13908" y="12795"/>
                    <a:pt x="13824" y="12795"/>
                  </a:cubicBezTo>
                  <a:cubicBezTo>
                    <a:pt x="13740" y="12795"/>
                    <a:pt x="13655" y="12763"/>
                    <a:pt x="13590" y="12698"/>
                  </a:cubicBezTo>
                  <a:lnTo>
                    <a:pt x="12721" y="11828"/>
                  </a:lnTo>
                  <a:cubicBezTo>
                    <a:pt x="12669" y="11783"/>
                    <a:pt x="12613" y="11763"/>
                    <a:pt x="12557" y="11763"/>
                  </a:cubicBezTo>
                  <a:cubicBezTo>
                    <a:pt x="12361" y="11763"/>
                    <a:pt x="12185" y="12009"/>
                    <a:pt x="12357" y="12192"/>
                  </a:cubicBezTo>
                  <a:lnTo>
                    <a:pt x="13227" y="13061"/>
                  </a:lnTo>
                  <a:cubicBezTo>
                    <a:pt x="13389" y="13224"/>
                    <a:pt x="13603" y="13305"/>
                    <a:pt x="13819" y="13305"/>
                  </a:cubicBezTo>
                  <a:cubicBezTo>
                    <a:pt x="14035" y="13305"/>
                    <a:pt x="14252" y="13224"/>
                    <a:pt x="14421" y="13061"/>
                  </a:cubicBezTo>
                  <a:lnTo>
                    <a:pt x="15083" y="12399"/>
                  </a:lnTo>
                  <a:cubicBezTo>
                    <a:pt x="15420" y="12075"/>
                    <a:pt x="15420" y="11530"/>
                    <a:pt x="15083" y="11205"/>
                  </a:cubicBezTo>
                  <a:lnTo>
                    <a:pt x="8398" y="4521"/>
                  </a:lnTo>
                  <a:cubicBezTo>
                    <a:pt x="7983" y="4092"/>
                    <a:pt x="7425" y="3846"/>
                    <a:pt x="6828" y="3820"/>
                  </a:cubicBezTo>
                  <a:cubicBezTo>
                    <a:pt x="6283" y="3794"/>
                    <a:pt x="5750" y="3781"/>
                    <a:pt x="5335" y="3366"/>
                  </a:cubicBezTo>
                  <a:lnTo>
                    <a:pt x="3609" y="1652"/>
                  </a:lnTo>
                  <a:lnTo>
                    <a:pt x="2609" y="328"/>
                  </a:lnTo>
                  <a:cubicBezTo>
                    <a:pt x="2442" y="112"/>
                    <a:pt x="2191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65;p76">
              <a:extLst>
                <a:ext uri="{FF2B5EF4-FFF2-40B4-BE49-F238E27FC236}">
                  <a16:creationId xmlns:a16="http://schemas.microsoft.com/office/drawing/2014/main" id="{A596179D-EB4D-39C4-51F4-68B44DCF35C3}"/>
                </a:ext>
              </a:extLst>
            </p:cNvPr>
            <p:cNvSpPr/>
            <p:nvPr/>
          </p:nvSpPr>
          <p:spPr>
            <a:xfrm>
              <a:off x="7026900" y="1968375"/>
              <a:ext cx="354375" cy="350550"/>
            </a:xfrm>
            <a:custGeom>
              <a:avLst/>
              <a:gdLst/>
              <a:ahLst/>
              <a:cxnLst/>
              <a:rect l="l" t="t" r="r" b="b"/>
              <a:pathLst>
                <a:path w="14175" h="14022" extrusionOk="0">
                  <a:moveTo>
                    <a:pt x="1584" y="519"/>
                  </a:moveTo>
                  <a:cubicBezTo>
                    <a:pt x="1669" y="519"/>
                    <a:pt x="1753" y="552"/>
                    <a:pt x="1818" y="617"/>
                  </a:cubicBezTo>
                  <a:lnTo>
                    <a:pt x="13487" y="12285"/>
                  </a:lnTo>
                  <a:cubicBezTo>
                    <a:pt x="13617" y="12415"/>
                    <a:pt x="13617" y="12623"/>
                    <a:pt x="13487" y="12753"/>
                  </a:cubicBezTo>
                  <a:lnTo>
                    <a:pt x="13487" y="12766"/>
                  </a:lnTo>
                  <a:lnTo>
                    <a:pt x="13331" y="12921"/>
                  </a:lnTo>
                  <a:lnTo>
                    <a:pt x="8983" y="8586"/>
                  </a:lnTo>
                  <a:cubicBezTo>
                    <a:pt x="8923" y="8520"/>
                    <a:pt x="8856" y="8493"/>
                    <a:pt x="8791" y="8493"/>
                  </a:cubicBezTo>
                  <a:cubicBezTo>
                    <a:pt x="8587" y="8493"/>
                    <a:pt x="8413" y="8762"/>
                    <a:pt x="8619" y="8950"/>
                  </a:cubicBezTo>
                  <a:lnTo>
                    <a:pt x="12968" y="13285"/>
                  </a:lnTo>
                  <a:cubicBezTo>
                    <a:pt x="12873" y="13414"/>
                    <a:pt x="12721" y="13520"/>
                    <a:pt x="12573" y="13520"/>
                  </a:cubicBezTo>
                  <a:cubicBezTo>
                    <a:pt x="12497" y="13520"/>
                    <a:pt x="12423" y="13493"/>
                    <a:pt x="12358" y="13428"/>
                  </a:cubicBezTo>
                  <a:lnTo>
                    <a:pt x="6400" y="7470"/>
                  </a:lnTo>
                  <a:cubicBezTo>
                    <a:pt x="6429" y="7469"/>
                    <a:pt x="6458" y="7468"/>
                    <a:pt x="6487" y="7468"/>
                  </a:cubicBezTo>
                  <a:cubicBezTo>
                    <a:pt x="7023" y="7468"/>
                    <a:pt x="7392" y="7698"/>
                    <a:pt x="7750" y="8080"/>
                  </a:cubicBezTo>
                  <a:cubicBezTo>
                    <a:pt x="7808" y="8138"/>
                    <a:pt x="7872" y="8162"/>
                    <a:pt x="7934" y="8162"/>
                  </a:cubicBezTo>
                  <a:cubicBezTo>
                    <a:pt x="8134" y="8162"/>
                    <a:pt x="8302" y="7905"/>
                    <a:pt x="8113" y="7716"/>
                  </a:cubicBezTo>
                  <a:cubicBezTo>
                    <a:pt x="7525" y="7105"/>
                    <a:pt x="6915" y="6973"/>
                    <a:pt x="6140" y="6973"/>
                  </a:cubicBezTo>
                  <a:cubicBezTo>
                    <a:pt x="6059" y="6973"/>
                    <a:pt x="5978" y="6974"/>
                    <a:pt x="5894" y="6977"/>
                  </a:cubicBezTo>
                  <a:lnTo>
                    <a:pt x="689" y="1746"/>
                  </a:lnTo>
                  <a:cubicBezTo>
                    <a:pt x="481" y="1551"/>
                    <a:pt x="637" y="1279"/>
                    <a:pt x="819" y="1136"/>
                  </a:cubicBezTo>
                  <a:lnTo>
                    <a:pt x="2960" y="3290"/>
                  </a:lnTo>
                  <a:cubicBezTo>
                    <a:pt x="3012" y="3329"/>
                    <a:pt x="3077" y="3355"/>
                    <a:pt x="3142" y="3355"/>
                  </a:cubicBezTo>
                  <a:cubicBezTo>
                    <a:pt x="3376" y="3355"/>
                    <a:pt x="3492" y="3083"/>
                    <a:pt x="3324" y="2927"/>
                  </a:cubicBezTo>
                  <a:lnTo>
                    <a:pt x="1182" y="772"/>
                  </a:lnTo>
                  <a:lnTo>
                    <a:pt x="1351" y="617"/>
                  </a:lnTo>
                  <a:cubicBezTo>
                    <a:pt x="1416" y="552"/>
                    <a:pt x="1500" y="519"/>
                    <a:pt x="1584" y="519"/>
                  </a:cubicBezTo>
                  <a:close/>
                  <a:moveTo>
                    <a:pt x="1580" y="0"/>
                  </a:moveTo>
                  <a:cubicBezTo>
                    <a:pt x="1364" y="0"/>
                    <a:pt x="1150" y="84"/>
                    <a:pt x="987" y="253"/>
                  </a:cubicBezTo>
                  <a:lnTo>
                    <a:pt x="325" y="915"/>
                  </a:lnTo>
                  <a:cubicBezTo>
                    <a:pt x="1" y="1240"/>
                    <a:pt x="1" y="1772"/>
                    <a:pt x="325" y="2109"/>
                  </a:cubicBezTo>
                  <a:lnTo>
                    <a:pt x="11994" y="13778"/>
                  </a:lnTo>
                  <a:cubicBezTo>
                    <a:pt x="12156" y="13940"/>
                    <a:pt x="12371" y="14021"/>
                    <a:pt x="12586" y="14021"/>
                  </a:cubicBezTo>
                  <a:cubicBezTo>
                    <a:pt x="12802" y="14021"/>
                    <a:pt x="13020" y="13940"/>
                    <a:pt x="13188" y="13778"/>
                  </a:cubicBezTo>
                  <a:lnTo>
                    <a:pt x="13850" y="13116"/>
                  </a:lnTo>
                  <a:cubicBezTo>
                    <a:pt x="14175" y="12779"/>
                    <a:pt x="14175" y="12246"/>
                    <a:pt x="13850" y="11922"/>
                  </a:cubicBezTo>
                  <a:lnTo>
                    <a:pt x="13850" y="11935"/>
                  </a:lnTo>
                  <a:lnTo>
                    <a:pt x="2181" y="253"/>
                  </a:lnTo>
                  <a:cubicBezTo>
                    <a:pt x="2013" y="84"/>
                    <a:pt x="1795" y="0"/>
                    <a:pt x="1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1166;p76">
            <a:extLst>
              <a:ext uri="{FF2B5EF4-FFF2-40B4-BE49-F238E27FC236}">
                <a16:creationId xmlns:a16="http://schemas.microsoft.com/office/drawing/2014/main" id="{FB43D8C0-CD0E-6847-4B47-BDF6E4EB5E51}"/>
              </a:ext>
            </a:extLst>
          </p:cNvPr>
          <p:cNvGrpSpPr/>
          <p:nvPr/>
        </p:nvGrpSpPr>
        <p:grpSpPr>
          <a:xfrm>
            <a:off x="9592315" y="3698110"/>
            <a:ext cx="678698" cy="644403"/>
            <a:chOff x="6917225" y="2642850"/>
            <a:chExt cx="462100" cy="438750"/>
          </a:xfrm>
          <a:solidFill>
            <a:srgbClr val="6583A6"/>
          </a:solidFill>
        </p:grpSpPr>
        <p:sp>
          <p:nvSpPr>
            <p:cNvPr id="75" name="Google Shape;1167;p76">
              <a:extLst>
                <a:ext uri="{FF2B5EF4-FFF2-40B4-BE49-F238E27FC236}">
                  <a16:creationId xmlns:a16="http://schemas.microsoft.com/office/drawing/2014/main" id="{06FE598A-2F90-A39D-EAAF-705C53B123C3}"/>
                </a:ext>
              </a:extLst>
            </p:cNvPr>
            <p:cNvSpPr/>
            <p:nvPr/>
          </p:nvSpPr>
          <p:spPr>
            <a:xfrm>
              <a:off x="7039575" y="2672575"/>
              <a:ext cx="327425" cy="307125"/>
            </a:xfrm>
            <a:custGeom>
              <a:avLst/>
              <a:gdLst/>
              <a:ahLst/>
              <a:cxnLst/>
              <a:rect l="l" t="t" r="r" b="b"/>
              <a:pathLst>
                <a:path w="13097" h="12285" extrusionOk="0">
                  <a:moveTo>
                    <a:pt x="7126" y="4353"/>
                  </a:moveTo>
                  <a:cubicBezTo>
                    <a:pt x="8099" y="4353"/>
                    <a:pt x="8995" y="4846"/>
                    <a:pt x="9527" y="5664"/>
                  </a:cubicBezTo>
                  <a:cubicBezTo>
                    <a:pt x="9540" y="5884"/>
                    <a:pt x="9449" y="6105"/>
                    <a:pt x="9281" y="6261"/>
                  </a:cubicBezTo>
                  <a:cubicBezTo>
                    <a:pt x="9161" y="6356"/>
                    <a:pt x="8994" y="6386"/>
                    <a:pt x="8837" y="6386"/>
                  </a:cubicBezTo>
                  <a:cubicBezTo>
                    <a:pt x="8672" y="6386"/>
                    <a:pt x="8517" y="6352"/>
                    <a:pt x="8437" y="6326"/>
                  </a:cubicBezTo>
                  <a:cubicBezTo>
                    <a:pt x="8416" y="6321"/>
                    <a:pt x="8395" y="6319"/>
                    <a:pt x="8375" y="6319"/>
                  </a:cubicBezTo>
                  <a:cubicBezTo>
                    <a:pt x="8120" y="6319"/>
                    <a:pt x="8016" y="6685"/>
                    <a:pt x="8281" y="6806"/>
                  </a:cubicBezTo>
                  <a:cubicBezTo>
                    <a:pt x="8463" y="6858"/>
                    <a:pt x="8645" y="6897"/>
                    <a:pt x="8839" y="6897"/>
                  </a:cubicBezTo>
                  <a:cubicBezTo>
                    <a:pt x="9099" y="6897"/>
                    <a:pt x="9358" y="6819"/>
                    <a:pt x="9579" y="6676"/>
                  </a:cubicBezTo>
                  <a:cubicBezTo>
                    <a:pt x="9696" y="6598"/>
                    <a:pt x="9787" y="6481"/>
                    <a:pt x="9865" y="6365"/>
                  </a:cubicBezTo>
                  <a:cubicBezTo>
                    <a:pt x="9943" y="6650"/>
                    <a:pt x="9995" y="6936"/>
                    <a:pt x="9995" y="7234"/>
                  </a:cubicBezTo>
                  <a:lnTo>
                    <a:pt x="9995" y="9895"/>
                  </a:lnTo>
                  <a:cubicBezTo>
                    <a:pt x="9995" y="10064"/>
                    <a:pt x="9943" y="10233"/>
                    <a:pt x="9826" y="10362"/>
                  </a:cubicBezTo>
                  <a:lnTo>
                    <a:pt x="9397" y="10882"/>
                  </a:lnTo>
                  <a:lnTo>
                    <a:pt x="8697" y="10181"/>
                  </a:lnTo>
                  <a:cubicBezTo>
                    <a:pt x="8580" y="9778"/>
                    <a:pt x="8268" y="9545"/>
                    <a:pt x="7970" y="9285"/>
                  </a:cubicBezTo>
                  <a:lnTo>
                    <a:pt x="7970" y="8260"/>
                  </a:lnTo>
                  <a:cubicBezTo>
                    <a:pt x="7957" y="8104"/>
                    <a:pt x="7833" y="8026"/>
                    <a:pt x="7710" y="8026"/>
                  </a:cubicBezTo>
                  <a:cubicBezTo>
                    <a:pt x="7587" y="8026"/>
                    <a:pt x="7463" y="8104"/>
                    <a:pt x="7450" y="8260"/>
                  </a:cubicBezTo>
                  <a:lnTo>
                    <a:pt x="7450" y="8935"/>
                  </a:lnTo>
                  <a:lnTo>
                    <a:pt x="2882" y="4366"/>
                  </a:lnTo>
                  <a:lnTo>
                    <a:pt x="7126" y="4366"/>
                  </a:lnTo>
                  <a:lnTo>
                    <a:pt x="7126" y="4353"/>
                  </a:lnTo>
                  <a:close/>
                  <a:moveTo>
                    <a:pt x="4805" y="1"/>
                  </a:moveTo>
                  <a:cubicBezTo>
                    <a:pt x="3267" y="1"/>
                    <a:pt x="1730" y="468"/>
                    <a:pt x="415" y="1406"/>
                  </a:cubicBezTo>
                  <a:cubicBezTo>
                    <a:pt x="52" y="1666"/>
                    <a:pt x="0" y="2198"/>
                    <a:pt x="325" y="2536"/>
                  </a:cubicBezTo>
                  <a:lnTo>
                    <a:pt x="9865" y="12076"/>
                  </a:lnTo>
                  <a:cubicBezTo>
                    <a:pt x="10010" y="12215"/>
                    <a:pt x="10197" y="12285"/>
                    <a:pt x="10384" y="12285"/>
                  </a:cubicBezTo>
                  <a:cubicBezTo>
                    <a:pt x="10614" y="12285"/>
                    <a:pt x="10844" y="12180"/>
                    <a:pt x="10994" y="11972"/>
                  </a:cubicBezTo>
                  <a:cubicBezTo>
                    <a:pt x="13097" y="9012"/>
                    <a:pt x="12811" y="4963"/>
                    <a:pt x="10280" y="2328"/>
                  </a:cubicBezTo>
                  <a:lnTo>
                    <a:pt x="10280" y="2341"/>
                  </a:lnTo>
                  <a:cubicBezTo>
                    <a:pt x="10225" y="2285"/>
                    <a:pt x="10163" y="2262"/>
                    <a:pt x="10103" y="2262"/>
                  </a:cubicBezTo>
                  <a:cubicBezTo>
                    <a:pt x="9912" y="2262"/>
                    <a:pt x="9745" y="2503"/>
                    <a:pt x="9904" y="2691"/>
                  </a:cubicBezTo>
                  <a:cubicBezTo>
                    <a:pt x="12253" y="5145"/>
                    <a:pt x="12539" y="8909"/>
                    <a:pt x="10566" y="11673"/>
                  </a:cubicBezTo>
                  <a:cubicBezTo>
                    <a:pt x="10522" y="11739"/>
                    <a:pt x="10449" y="11772"/>
                    <a:pt x="10378" y="11772"/>
                  </a:cubicBezTo>
                  <a:cubicBezTo>
                    <a:pt x="10323" y="11772"/>
                    <a:pt x="10268" y="11752"/>
                    <a:pt x="10228" y="11712"/>
                  </a:cubicBezTo>
                  <a:lnTo>
                    <a:pt x="9774" y="11258"/>
                  </a:lnTo>
                  <a:lnTo>
                    <a:pt x="10241" y="10700"/>
                  </a:lnTo>
                  <a:cubicBezTo>
                    <a:pt x="10423" y="10466"/>
                    <a:pt x="10514" y="10194"/>
                    <a:pt x="10514" y="9908"/>
                  </a:cubicBezTo>
                  <a:lnTo>
                    <a:pt x="10514" y="7234"/>
                  </a:lnTo>
                  <a:cubicBezTo>
                    <a:pt x="10501" y="5365"/>
                    <a:pt x="8995" y="3860"/>
                    <a:pt x="7126" y="3847"/>
                  </a:cubicBezTo>
                  <a:lnTo>
                    <a:pt x="3076" y="3847"/>
                  </a:lnTo>
                  <a:cubicBezTo>
                    <a:pt x="3037" y="3844"/>
                    <a:pt x="2998" y="3843"/>
                    <a:pt x="2959" y="3843"/>
                  </a:cubicBezTo>
                  <a:cubicBezTo>
                    <a:pt x="2778" y="3843"/>
                    <a:pt x="2598" y="3866"/>
                    <a:pt x="2427" y="3898"/>
                  </a:cubicBezTo>
                  <a:lnTo>
                    <a:pt x="688" y="2172"/>
                  </a:lnTo>
                  <a:cubicBezTo>
                    <a:pt x="584" y="2068"/>
                    <a:pt x="610" y="1900"/>
                    <a:pt x="714" y="1822"/>
                  </a:cubicBezTo>
                  <a:cubicBezTo>
                    <a:pt x="1940" y="947"/>
                    <a:pt x="3376" y="509"/>
                    <a:pt x="4812" y="509"/>
                  </a:cubicBezTo>
                  <a:cubicBezTo>
                    <a:pt x="6294" y="509"/>
                    <a:pt x="7775" y="976"/>
                    <a:pt x="9021" y="1913"/>
                  </a:cubicBezTo>
                  <a:cubicBezTo>
                    <a:pt x="9069" y="1942"/>
                    <a:pt x="9117" y="1955"/>
                    <a:pt x="9162" y="1955"/>
                  </a:cubicBezTo>
                  <a:cubicBezTo>
                    <a:pt x="9377" y="1955"/>
                    <a:pt x="9536" y="1669"/>
                    <a:pt x="9333" y="1497"/>
                  </a:cubicBezTo>
                  <a:cubicBezTo>
                    <a:pt x="7986" y="501"/>
                    <a:pt x="6395" y="1"/>
                    <a:pt x="4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68;p76">
              <a:extLst>
                <a:ext uri="{FF2B5EF4-FFF2-40B4-BE49-F238E27FC236}">
                  <a16:creationId xmlns:a16="http://schemas.microsoft.com/office/drawing/2014/main" id="{3BD36DF3-464D-0865-7037-A2E7D29C16FF}"/>
                </a:ext>
              </a:extLst>
            </p:cNvPr>
            <p:cNvSpPr/>
            <p:nvPr/>
          </p:nvSpPr>
          <p:spPr>
            <a:xfrm>
              <a:off x="6917225" y="2642850"/>
              <a:ext cx="462100" cy="438750"/>
            </a:xfrm>
            <a:custGeom>
              <a:avLst/>
              <a:gdLst/>
              <a:ahLst/>
              <a:cxnLst/>
              <a:rect l="l" t="t" r="r" b="b"/>
              <a:pathLst>
                <a:path w="18484" h="17550" extrusionOk="0">
                  <a:moveTo>
                    <a:pt x="9691" y="512"/>
                  </a:moveTo>
                  <a:cubicBezTo>
                    <a:pt x="10229" y="512"/>
                    <a:pt x="10774" y="565"/>
                    <a:pt x="11319" y="674"/>
                  </a:cubicBezTo>
                  <a:cubicBezTo>
                    <a:pt x="15187" y="1440"/>
                    <a:pt x="17965" y="4828"/>
                    <a:pt x="17965" y="8774"/>
                  </a:cubicBezTo>
                  <a:cubicBezTo>
                    <a:pt x="17978" y="10967"/>
                    <a:pt x="17095" y="13070"/>
                    <a:pt x="15550" y="14615"/>
                  </a:cubicBezTo>
                  <a:cubicBezTo>
                    <a:pt x="13952" y="16213"/>
                    <a:pt x="11835" y="17036"/>
                    <a:pt x="9703" y="17036"/>
                  </a:cubicBezTo>
                  <a:cubicBezTo>
                    <a:pt x="8112" y="17036"/>
                    <a:pt x="6513" y="16577"/>
                    <a:pt x="5115" y="15640"/>
                  </a:cubicBezTo>
                  <a:cubicBezTo>
                    <a:pt x="1831" y="13446"/>
                    <a:pt x="559" y="9254"/>
                    <a:pt x="2077" y="5607"/>
                  </a:cubicBezTo>
                  <a:cubicBezTo>
                    <a:pt x="3371" y="2484"/>
                    <a:pt x="6408" y="512"/>
                    <a:pt x="9691" y="512"/>
                  </a:cubicBezTo>
                  <a:close/>
                  <a:moveTo>
                    <a:pt x="9704" y="1"/>
                  </a:moveTo>
                  <a:cubicBezTo>
                    <a:pt x="8014" y="1"/>
                    <a:pt x="6315" y="487"/>
                    <a:pt x="4829" y="1479"/>
                  </a:cubicBezTo>
                  <a:cubicBezTo>
                    <a:pt x="1351" y="3802"/>
                    <a:pt x="1" y="8268"/>
                    <a:pt x="1597" y="12135"/>
                  </a:cubicBezTo>
                  <a:cubicBezTo>
                    <a:pt x="2981" y="15461"/>
                    <a:pt x="6208" y="17549"/>
                    <a:pt x="9701" y="17549"/>
                  </a:cubicBezTo>
                  <a:cubicBezTo>
                    <a:pt x="10270" y="17549"/>
                    <a:pt x="10846" y="17494"/>
                    <a:pt x="11423" y="17379"/>
                  </a:cubicBezTo>
                  <a:cubicBezTo>
                    <a:pt x="15525" y="16562"/>
                    <a:pt x="18484" y="12953"/>
                    <a:pt x="18484" y="8774"/>
                  </a:cubicBezTo>
                  <a:cubicBezTo>
                    <a:pt x="18484" y="6437"/>
                    <a:pt x="17562" y="4205"/>
                    <a:pt x="15914" y="2569"/>
                  </a:cubicBezTo>
                  <a:cubicBezTo>
                    <a:pt x="14219" y="874"/>
                    <a:pt x="11970" y="1"/>
                    <a:pt x="9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69;p76">
              <a:extLst>
                <a:ext uri="{FF2B5EF4-FFF2-40B4-BE49-F238E27FC236}">
                  <a16:creationId xmlns:a16="http://schemas.microsoft.com/office/drawing/2014/main" id="{96470A45-8339-D123-47EF-DED834FA7563}"/>
                </a:ext>
              </a:extLst>
            </p:cNvPr>
            <p:cNvSpPr/>
            <p:nvPr/>
          </p:nvSpPr>
          <p:spPr>
            <a:xfrm>
              <a:off x="6951950" y="2744675"/>
              <a:ext cx="328100" cy="306975"/>
            </a:xfrm>
            <a:custGeom>
              <a:avLst/>
              <a:gdLst/>
              <a:ahLst/>
              <a:cxnLst/>
              <a:rect l="l" t="t" r="r" b="b"/>
              <a:pathLst>
                <a:path w="13124" h="12279" extrusionOk="0">
                  <a:moveTo>
                    <a:pt x="5439" y="3117"/>
                  </a:moveTo>
                  <a:lnTo>
                    <a:pt x="6179" y="3857"/>
                  </a:lnTo>
                  <a:lnTo>
                    <a:pt x="6127" y="4272"/>
                  </a:lnTo>
                  <a:lnTo>
                    <a:pt x="5802" y="4584"/>
                  </a:lnTo>
                  <a:lnTo>
                    <a:pt x="5413" y="3507"/>
                  </a:lnTo>
                  <a:cubicBezTo>
                    <a:pt x="5400" y="3377"/>
                    <a:pt x="5400" y="3247"/>
                    <a:pt x="5439" y="3117"/>
                  </a:cubicBezTo>
                  <a:close/>
                  <a:moveTo>
                    <a:pt x="2733" y="503"/>
                  </a:moveTo>
                  <a:cubicBezTo>
                    <a:pt x="2790" y="503"/>
                    <a:pt x="2848" y="526"/>
                    <a:pt x="2895" y="573"/>
                  </a:cubicBezTo>
                  <a:lnTo>
                    <a:pt x="4193" y="1871"/>
                  </a:lnTo>
                  <a:cubicBezTo>
                    <a:pt x="3856" y="2170"/>
                    <a:pt x="3583" y="2546"/>
                    <a:pt x="3388" y="2948"/>
                  </a:cubicBezTo>
                  <a:lnTo>
                    <a:pt x="2960" y="3870"/>
                  </a:lnTo>
                  <a:cubicBezTo>
                    <a:pt x="2895" y="4000"/>
                    <a:pt x="2765" y="4078"/>
                    <a:pt x="2635" y="4078"/>
                  </a:cubicBezTo>
                  <a:cubicBezTo>
                    <a:pt x="2627" y="4077"/>
                    <a:pt x="2619" y="4077"/>
                    <a:pt x="2611" y="4077"/>
                  </a:cubicBezTo>
                  <a:cubicBezTo>
                    <a:pt x="2284" y="4077"/>
                    <a:pt x="2012" y="4333"/>
                    <a:pt x="1999" y="4675"/>
                  </a:cubicBezTo>
                  <a:lnTo>
                    <a:pt x="1999" y="5428"/>
                  </a:lnTo>
                  <a:cubicBezTo>
                    <a:pt x="1999" y="6167"/>
                    <a:pt x="2596" y="6777"/>
                    <a:pt x="3349" y="6777"/>
                  </a:cubicBezTo>
                  <a:lnTo>
                    <a:pt x="5115" y="6777"/>
                  </a:lnTo>
                  <a:lnTo>
                    <a:pt x="5115" y="7128"/>
                  </a:lnTo>
                  <a:cubicBezTo>
                    <a:pt x="5115" y="7245"/>
                    <a:pt x="5089" y="7362"/>
                    <a:pt x="5037" y="7452"/>
                  </a:cubicBezTo>
                  <a:lnTo>
                    <a:pt x="4556" y="8465"/>
                  </a:lnTo>
                  <a:cubicBezTo>
                    <a:pt x="4401" y="8776"/>
                    <a:pt x="4634" y="9153"/>
                    <a:pt x="4985" y="9153"/>
                  </a:cubicBezTo>
                  <a:lnTo>
                    <a:pt x="5556" y="9153"/>
                  </a:lnTo>
                  <a:cubicBezTo>
                    <a:pt x="5699" y="9153"/>
                    <a:pt x="5828" y="9088"/>
                    <a:pt x="5919" y="8971"/>
                  </a:cubicBezTo>
                  <a:lnTo>
                    <a:pt x="6880" y="7803"/>
                  </a:lnTo>
                  <a:cubicBezTo>
                    <a:pt x="7023" y="7621"/>
                    <a:pt x="7113" y="7413"/>
                    <a:pt x="7152" y="7180"/>
                  </a:cubicBezTo>
                  <a:cubicBezTo>
                    <a:pt x="7555" y="7297"/>
                    <a:pt x="7957" y="7362"/>
                    <a:pt x="8372" y="7388"/>
                  </a:cubicBezTo>
                  <a:cubicBezTo>
                    <a:pt x="8684" y="7375"/>
                    <a:pt x="8710" y="6907"/>
                    <a:pt x="8385" y="6868"/>
                  </a:cubicBezTo>
                  <a:cubicBezTo>
                    <a:pt x="7905" y="6816"/>
                    <a:pt x="7438" y="6726"/>
                    <a:pt x="6958" y="6609"/>
                  </a:cubicBezTo>
                  <a:cubicBezTo>
                    <a:pt x="6936" y="6604"/>
                    <a:pt x="6916" y="6602"/>
                    <a:pt x="6896" y="6602"/>
                  </a:cubicBezTo>
                  <a:cubicBezTo>
                    <a:pt x="6698" y="6602"/>
                    <a:pt x="6634" y="6834"/>
                    <a:pt x="6646" y="7011"/>
                  </a:cubicBezTo>
                  <a:cubicBezTo>
                    <a:pt x="6646" y="7180"/>
                    <a:pt x="6594" y="7349"/>
                    <a:pt x="6490" y="7478"/>
                  </a:cubicBezTo>
                  <a:lnTo>
                    <a:pt x="5543" y="8634"/>
                  </a:lnTo>
                  <a:lnTo>
                    <a:pt x="5050" y="8634"/>
                  </a:lnTo>
                  <a:lnTo>
                    <a:pt x="5504" y="7686"/>
                  </a:lnTo>
                  <a:cubicBezTo>
                    <a:pt x="5595" y="7517"/>
                    <a:pt x="5634" y="7323"/>
                    <a:pt x="5634" y="7141"/>
                  </a:cubicBezTo>
                  <a:lnTo>
                    <a:pt x="5634" y="6518"/>
                  </a:lnTo>
                  <a:cubicBezTo>
                    <a:pt x="5634" y="6388"/>
                    <a:pt x="5517" y="6271"/>
                    <a:pt x="5374" y="6271"/>
                  </a:cubicBezTo>
                  <a:lnTo>
                    <a:pt x="3362" y="6271"/>
                  </a:lnTo>
                  <a:cubicBezTo>
                    <a:pt x="2895" y="6271"/>
                    <a:pt x="2532" y="5895"/>
                    <a:pt x="2532" y="5441"/>
                  </a:cubicBezTo>
                  <a:lnTo>
                    <a:pt x="2532" y="4675"/>
                  </a:lnTo>
                  <a:cubicBezTo>
                    <a:pt x="2532" y="4610"/>
                    <a:pt x="2596" y="4597"/>
                    <a:pt x="2648" y="4597"/>
                  </a:cubicBezTo>
                  <a:cubicBezTo>
                    <a:pt x="2973" y="4597"/>
                    <a:pt x="3284" y="4402"/>
                    <a:pt x="3427" y="4104"/>
                  </a:cubicBezTo>
                  <a:lnTo>
                    <a:pt x="3869" y="3182"/>
                  </a:lnTo>
                  <a:cubicBezTo>
                    <a:pt x="4037" y="2819"/>
                    <a:pt x="4271" y="2507"/>
                    <a:pt x="4569" y="2235"/>
                  </a:cubicBezTo>
                  <a:lnTo>
                    <a:pt x="5037" y="2715"/>
                  </a:lnTo>
                  <a:cubicBezTo>
                    <a:pt x="4933" y="2961"/>
                    <a:pt x="4829" y="3377"/>
                    <a:pt x="4920" y="3662"/>
                  </a:cubicBezTo>
                  <a:lnTo>
                    <a:pt x="5465" y="5142"/>
                  </a:lnTo>
                  <a:cubicBezTo>
                    <a:pt x="5505" y="5246"/>
                    <a:pt x="5604" y="5306"/>
                    <a:pt x="5708" y="5306"/>
                  </a:cubicBezTo>
                  <a:cubicBezTo>
                    <a:pt x="5772" y="5306"/>
                    <a:pt x="5839" y="5283"/>
                    <a:pt x="5893" y="5233"/>
                  </a:cubicBezTo>
                  <a:lnTo>
                    <a:pt x="6555" y="4571"/>
                  </a:lnTo>
                  <a:cubicBezTo>
                    <a:pt x="6607" y="4493"/>
                    <a:pt x="6646" y="4402"/>
                    <a:pt x="6633" y="4311"/>
                  </a:cubicBezTo>
                  <a:lnTo>
                    <a:pt x="6633" y="4311"/>
                  </a:lnTo>
                  <a:lnTo>
                    <a:pt x="12448" y="10113"/>
                  </a:lnTo>
                  <a:cubicBezTo>
                    <a:pt x="12487" y="10165"/>
                    <a:pt x="12513" y="10230"/>
                    <a:pt x="12513" y="10295"/>
                  </a:cubicBezTo>
                  <a:lnTo>
                    <a:pt x="12500" y="10295"/>
                  </a:lnTo>
                  <a:cubicBezTo>
                    <a:pt x="12500" y="10360"/>
                    <a:pt x="12461" y="10412"/>
                    <a:pt x="12409" y="10451"/>
                  </a:cubicBezTo>
                  <a:cubicBezTo>
                    <a:pt x="11169" y="11331"/>
                    <a:pt x="9731" y="11763"/>
                    <a:pt x="8300" y="11763"/>
                  </a:cubicBezTo>
                  <a:cubicBezTo>
                    <a:pt x="6482" y="11763"/>
                    <a:pt x="4676" y="11064"/>
                    <a:pt x="3310" y="9698"/>
                  </a:cubicBezTo>
                  <a:cubicBezTo>
                    <a:pt x="870" y="7258"/>
                    <a:pt x="559" y="3416"/>
                    <a:pt x="2558" y="599"/>
                  </a:cubicBezTo>
                  <a:cubicBezTo>
                    <a:pt x="2600" y="536"/>
                    <a:pt x="2665" y="503"/>
                    <a:pt x="2733" y="503"/>
                  </a:cubicBezTo>
                  <a:close/>
                  <a:moveTo>
                    <a:pt x="2740" y="1"/>
                  </a:moveTo>
                  <a:cubicBezTo>
                    <a:pt x="2512" y="1"/>
                    <a:pt x="2285" y="106"/>
                    <a:pt x="2142" y="314"/>
                  </a:cubicBezTo>
                  <a:cubicBezTo>
                    <a:pt x="1" y="3325"/>
                    <a:pt x="338" y="7439"/>
                    <a:pt x="2960" y="10061"/>
                  </a:cubicBezTo>
                  <a:cubicBezTo>
                    <a:pt x="4424" y="11526"/>
                    <a:pt x="6367" y="12279"/>
                    <a:pt x="8322" y="12279"/>
                  </a:cubicBezTo>
                  <a:cubicBezTo>
                    <a:pt x="9851" y="12279"/>
                    <a:pt x="11387" y="11819"/>
                    <a:pt x="12708" y="10879"/>
                  </a:cubicBezTo>
                  <a:cubicBezTo>
                    <a:pt x="13071" y="10606"/>
                    <a:pt x="13123" y="10074"/>
                    <a:pt x="12799" y="9750"/>
                  </a:cubicBezTo>
                  <a:lnTo>
                    <a:pt x="3258" y="210"/>
                  </a:lnTo>
                  <a:cubicBezTo>
                    <a:pt x="3113" y="70"/>
                    <a:pt x="2926" y="1"/>
                    <a:pt x="2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1170;p76">
            <a:extLst>
              <a:ext uri="{FF2B5EF4-FFF2-40B4-BE49-F238E27FC236}">
                <a16:creationId xmlns:a16="http://schemas.microsoft.com/office/drawing/2014/main" id="{6643EBFB-E3D0-FCAF-FE84-E1300CFD1F02}"/>
              </a:ext>
            </a:extLst>
          </p:cNvPr>
          <p:cNvGrpSpPr/>
          <p:nvPr/>
        </p:nvGrpSpPr>
        <p:grpSpPr>
          <a:xfrm>
            <a:off x="9697880" y="4719867"/>
            <a:ext cx="467569" cy="644881"/>
            <a:chOff x="7000625" y="3338525"/>
            <a:chExt cx="318350" cy="439075"/>
          </a:xfrm>
          <a:solidFill>
            <a:srgbClr val="6583A6"/>
          </a:solidFill>
        </p:grpSpPr>
        <p:sp>
          <p:nvSpPr>
            <p:cNvPr id="79" name="Google Shape;1171;p76">
              <a:extLst>
                <a:ext uri="{FF2B5EF4-FFF2-40B4-BE49-F238E27FC236}">
                  <a16:creationId xmlns:a16="http://schemas.microsoft.com/office/drawing/2014/main" id="{AE273CC4-78FF-2CB9-B9FD-F1A9E971DD1D}"/>
                </a:ext>
              </a:extLst>
            </p:cNvPr>
            <p:cNvSpPr/>
            <p:nvPr/>
          </p:nvSpPr>
          <p:spPr>
            <a:xfrm>
              <a:off x="7000625" y="3338525"/>
              <a:ext cx="318350" cy="439075"/>
            </a:xfrm>
            <a:custGeom>
              <a:avLst/>
              <a:gdLst/>
              <a:ahLst/>
              <a:cxnLst/>
              <a:rect l="l" t="t" r="r" b="b"/>
              <a:pathLst>
                <a:path w="12734" h="17563" extrusionOk="0">
                  <a:moveTo>
                    <a:pt x="3855" y="6841"/>
                  </a:moveTo>
                  <a:lnTo>
                    <a:pt x="4154" y="7088"/>
                  </a:lnTo>
                  <a:cubicBezTo>
                    <a:pt x="4427" y="7296"/>
                    <a:pt x="4582" y="7555"/>
                    <a:pt x="4582" y="7763"/>
                  </a:cubicBezTo>
                  <a:lnTo>
                    <a:pt x="4582" y="8568"/>
                  </a:lnTo>
                  <a:lnTo>
                    <a:pt x="3168" y="8568"/>
                  </a:lnTo>
                  <a:lnTo>
                    <a:pt x="3168" y="7763"/>
                  </a:lnTo>
                  <a:cubicBezTo>
                    <a:pt x="3168" y="7503"/>
                    <a:pt x="3284" y="7257"/>
                    <a:pt x="3479" y="7088"/>
                  </a:cubicBezTo>
                  <a:lnTo>
                    <a:pt x="3855" y="6841"/>
                  </a:lnTo>
                  <a:close/>
                  <a:moveTo>
                    <a:pt x="7996" y="9593"/>
                  </a:moveTo>
                  <a:lnTo>
                    <a:pt x="8983" y="10190"/>
                  </a:lnTo>
                  <a:cubicBezTo>
                    <a:pt x="9450" y="10476"/>
                    <a:pt x="9722" y="10982"/>
                    <a:pt x="9722" y="11527"/>
                  </a:cubicBezTo>
                  <a:lnTo>
                    <a:pt x="9722" y="11696"/>
                  </a:lnTo>
                  <a:lnTo>
                    <a:pt x="6244" y="11696"/>
                  </a:lnTo>
                  <a:lnTo>
                    <a:pt x="6244" y="11527"/>
                  </a:lnTo>
                  <a:cubicBezTo>
                    <a:pt x="6244" y="10982"/>
                    <a:pt x="6529" y="10476"/>
                    <a:pt x="6997" y="10190"/>
                  </a:cubicBezTo>
                  <a:lnTo>
                    <a:pt x="7996" y="9593"/>
                  </a:lnTo>
                  <a:close/>
                  <a:moveTo>
                    <a:pt x="11124" y="12215"/>
                  </a:moveTo>
                  <a:lnTo>
                    <a:pt x="11124" y="12656"/>
                  </a:lnTo>
                  <a:lnTo>
                    <a:pt x="5089" y="12656"/>
                  </a:lnTo>
                  <a:lnTo>
                    <a:pt x="5089" y="12215"/>
                  </a:lnTo>
                  <a:close/>
                  <a:moveTo>
                    <a:pt x="6361" y="1766"/>
                  </a:moveTo>
                  <a:lnTo>
                    <a:pt x="9450" y="3856"/>
                  </a:lnTo>
                  <a:cubicBezTo>
                    <a:pt x="10501" y="4570"/>
                    <a:pt x="11137" y="5764"/>
                    <a:pt x="11137" y="7049"/>
                  </a:cubicBezTo>
                  <a:lnTo>
                    <a:pt x="11124" y="7049"/>
                  </a:lnTo>
                  <a:lnTo>
                    <a:pt x="11124" y="7555"/>
                  </a:lnTo>
                  <a:cubicBezTo>
                    <a:pt x="10436" y="8412"/>
                    <a:pt x="10436" y="9619"/>
                    <a:pt x="11124" y="10476"/>
                  </a:cubicBezTo>
                  <a:lnTo>
                    <a:pt x="11124" y="11696"/>
                  </a:lnTo>
                  <a:lnTo>
                    <a:pt x="10242" y="11696"/>
                  </a:lnTo>
                  <a:lnTo>
                    <a:pt x="10242" y="11527"/>
                  </a:lnTo>
                  <a:cubicBezTo>
                    <a:pt x="10242" y="10800"/>
                    <a:pt x="9865" y="10125"/>
                    <a:pt x="9242" y="9749"/>
                  </a:cubicBezTo>
                  <a:lnTo>
                    <a:pt x="8243" y="9139"/>
                  </a:lnTo>
                  <a:lnTo>
                    <a:pt x="8243" y="8009"/>
                  </a:lnTo>
                  <a:cubicBezTo>
                    <a:pt x="8230" y="7847"/>
                    <a:pt x="8110" y="7766"/>
                    <a:pt x="7990" y="7766"/>
                  </a:cubicBezTo>
                  <a:cubicBezTo>
                    <a:pt x="7869" y="7766"/>
                    <a:pt x="7749" y="7847"/>
                    <a:pt x="7736" y="8009"/>
                  </a:cubicBezTo>
                  <a:lnTo>
                    <a:pt x="7736" y="9139"/>
                  </a:lnTo>
                  <a:lnTo>
                    <a:pt x="6724" y="9749"/>
                  </a:lnTo>
                  <a:cubicBezTo>
                    <a:pt x="6114" y="10125"/>
                    <a:pt x="5738" y="10800"/>
                    <a:pt x="5738" y="11527"/>
                  </a:cubicBezTo>
                  <a:lnTo>
                    <a:pt x="5738" y="11696"/>
                  </a:lnTo>
                  <a:lnTo>
                    <a:pt x="5089" y="11696"/>
                  </a:lnTo>
                  <a:lnTo>
                    <a:pt x="5089" y="7776"/>
                  </a:lnTo>
                  <a:cubicBezTo>
                    <a:pt x="5089" y="7244"/>
                    <a:pt x="4660" y="6841"/>
                    <a:pt x="4466" y="6699"/>
                  </a:cubicBezTo>
                  <a:lnTo>
                    <a:pt x="4024" y="6335"/>
                  </a:lnTo>
                  <a:cubicBezTo>
                    <a:pt x="3974" y="6292"/>
                    <a:pt x="3916" y="6273"/>
                    <a:pt x="3859" y="6273"/>
                  </a:cubicBezTo>
                  <a:cubicBezTo>
                    <a:pt x="3813" y="6273"/>
                    <a:pt x="3767" y="6286"/>
                    <a:pt x="3726" y="6309"/>
                  </a:cubicBezTo>
                  <a:lnTo>
                    <a:pt x="3168" y="6673"/>
                  </a:lnTo>
                  <a:lnTo>
                    <a:pt x="3155" y="6699"/>
                  </a:lnTo>
                  <a:cubicBezTo>
                    <a:pt x="2830" y="6958"/>
                    <a:pt x="2635" y="7347"/>
                    <a:pt x="2635" y="7776"/>
                  </a:cubicBezTo>
                  <a:lnTo>
                    <a:pt x="2635" y="15940"/>
                  </a:lnTo>
                  <a:lnTo>
                    <a:pt x="1597" y="15940"/>
                  </a:lnTo>
                  <a:lnTo>
                    <a:pt x="1597" y="10476"/>
                  </a:lnTo>
                  <a:cubicBezTo>
                    <a:pt x="2285" y="9619"/>
                    <a:pt x="2285" y="8412"/>
                    <a:pt x="1597" y="7555"/>
                  </a:cubicBezTo>
                  <a:lnTo>
                    <a:pt x="1597" y="7049"/>
                  </a:lnTo>
                  <a:cubicBezTo>
                    <a:pt x="1597" y="5764"/>
                    <a:pt x="2233" y="4570"/>
                    <a:pt x="3284" y="3856"/>
                  </a:cubicBezTo>
                  <a:lnTo>
                    <a:pt x="6361" y="1766"/>
                  </a:lnTo>
                  <a:close/>
                  <a:moveTo>
                    <a:pt x="4582" y="9087"/>
                  </a:moveTo>
                  <a:lnTo>
                    <a:pt x="4582" y="12656"/>
                  </a:lnTo>
                  <a:lnTo>
                    <a:pt x="4414" y="12656"/>
                  </a:lnTo>
                  <a:cubicBezTo>
                    <a:pt x="4102" y="12656"/>
                    <a:pt x="3855" y="12916"/>
                    <a:pt x="3855" y="13227"/>
                  </a:cubicBezTo>
                  <a:lnTo>
                    <a:pt x="3855" y="15940"/>
                  </a:lnTo>
                  <a:lnTo>
                    <a:pt x="3155" y="15940"/>
                  </a:lnTo>
                  <a:lnTo>
                    <a:pt x="3168" y="9087"/>
                  </a:lnTo>
                  <a:lnTo>
                    <a:pt x="3622" y="9087"/>
                  </a:lnTo>
                  <a:lnTo>
                    <a:pt x="3622" y="10229"/>
                  </a:lnTo>
                  <a:cubicBezTo>
                    <a:pt x="3602" y="10411"/>
                    <a:pt x="3735" y="10502"/>
                    <a:pt x="3870" y="10502"/>
                  </a:cubicBezTo>
                  <a:cubicBezTo>
                    <a:pt x="4005" y="10502"/>
                    <a:pt x="4141" y="10411"/>
                    <a:pt x="4128" y="10229"/>
                  </a:cubicBezTo>
                  <a:lnTo>
                    <a:pt x="4128" y="9087"/>
                  </a:lnTo>
                  <a:close/>
                  <a:moveTo>
                    <a:pt x="11124" y="13175"/>
                  </a:moveTo>
                  <a:lnTo>
                    <a:pt x="11124" y="15940"/>
                  </a:lnTo>
                  <a:lnTo>
                    <a:pt x="10423" y="15940"/>
                  </a:lnTo>
                  <a:lnTo>
                    <a:pt x="10423" y="14850"/>
                  </a:lnTo>
                  <a:cubicBezTo>
                    <a:pt x="10443" y="14668"/>
                    <a:pt x="10306" y="14577"/>
                    <a:pt x="10170" y="14577"/>
                  </a:cubicBezTo>
                  <a:cubicBezTo>
                    <a:pt x="10034" y="14577"/>
                    <a:pt x="9898" y="14668"/>
                    <a:pt x="9917" y="14850"/>
                  </a:cubicBezTo>
                  <a:lnTo>
                    <a:pt x="9917" y="15940"/>
                  </a:lnTo>
                  <a:lnTo>
                    <a:pt x="7490" y="15940"/>
                  </a:lnTo>
                  <a:lnTo>
                    <a:pt x="7490" y="14824"/>
                  </a:lnTo>
                  <a:cubicBezTo>
                    <a:pt x="7490" y="14525"/>
                    <a:pt x="7734" y="14328"/>
                    <a:pt x="7988" y="14328"/>
                  </a:cubicBezTo>
                  <a:cubicBezTo>
                    <a:pt x="8109" y="14328"/>
                    <a:pt x="8233" y="14373"/>
                    <a:pt x="8334" y="14473"/>
                  </a:cubicBezTo>
                  <a:cubicBezTo>
                    <a:pt x="8437" y="14577"/>
                    <a:pt x="8489" y="14694"/>
                    <a:pt x="8489" y="14824"/>
                  </a:cubicBezTo>
                  <a:lnTo>
                    <a:pt x="8489" y="15006"/>
                  </a:lnTo>
                  <a:cubicBezTo>
                    <a:pt x="8502" y="15161"/>
                    <a:pt x="8622" y="15239"/>
                    <a:pt x="8742" y="15239"/>
                  </a:cubicBezTo>
                  <a:cubicBezTo>
                    <a:pt x="8862" y="15239"/>
                    <a:pt x="8983" y="15161"/>
                    <a:pt x="8995" y="15006"/>
                  </a:cubicBezTo>
                  <a:lnTo>
                    <a:pt x="8995" y="14824"/>
                  </a:lnTo>
                  <a:cubicBezTo>
                    <a:pt x="8995" y="14266"/>
                    <a:pt x="8541" y="13824"/>
                    <a:pt x="7983" y="13824"/>
                  </a:cubicBezTo>
                  <a:cubicBezTo>
                    <a:pt x="7425" y="13824"/>
                    <a:pt x="6984" y="14266"/>
                    <a:pt x="6984" y="14824"/>
                  </a:cubicBezTo>
                  <a:lnTo>
                    <a:pt x="6984" y="15940"/>
                  </a:lnTo>
                  <a:lnTo>
                    <a:pt x="5906" y="15940"/>
                  </a:lnTo>
                  <a:lnTo>
                    <a:pt x="5906" y="14850"/>
                  </a:lnTo>
                  <a:cubicBezTo>
                    <a:pt x="5919" y="14668"/>
                    <a:pt x="5783" y="14577"/>
                    <a:pt x="5648" y="14577"/>
                  </a:cubicBezTo>
                  <a:cubicBezTo>
                    <a:pt x="5514" y="14577"/>
                    <a:pt x="5381" y="14668"/>
                    <a:pt x="5400" y="14850"/>
                  </a:cubicBezTo>
                  <a:lnTo>
                    <a:pt x="5400" y="15940"/>
                  </a:lnTo>
                  <a:lnTo>
                    <a:pt x="4375" y="15940"/>
                  </a:lnTo>
                  <a:lnTo>
                    <a:pt x="4375" y="13227"/>
                  </a:lnTo>
                  <a:cubicBezTo>
                    <a:pt x="4375" y="13201"/>
                    <a:pt x="4388" y="13175"/>
                    <a:pt x="4427" y="13175"/>
                  </a:cubicBezTo>
                  <a:close/>
                  <a:moveTo>
                    <a:pt x="6372" y="1"/>
                  </a:moveTo>
                  <a:cubicBezTo>
                    <a:pt x="6202" y="1"/>
                    <a:pt x="6030" y="53"/>
                    <a:pt x="5880" y="157"/>
                  </a:cubicBezTo>
                  <a:lnTo>
                    <a:pt x="2389" y="2532"/>
                  </a:lnTo>
                  <a:cubicBezTo>
                    <a:pt x="2025" y="2766"/>
                    <a:pt x="1701" y="3051"/>
                    <a:pt x="1415" y="3376"/>
                  </a:cubicBezTo>
                  <a:cubicBezTo>
                    <a:pt x="1213" y="3559"/>
                    <a:pt x="1390" y="3821"/>
                    <a:pt x="1590" y="3821"/>
                  </a:cubicBezTo>
                  <a:cubicBezTo>
                    <a:pt x="1660" y="3821"/>
                    <a:pt x="1732" y="3790"/>
                    <a:pt x="1792" y="3713"/>
                  </a:cubicBezTo>
                  <a:cubicBezTo>
                    <a:pt x="2051" y="3428"/>
                    <a:pt x="2350" y="3168"/>
                    <a:pt x="2674" y="2947"/>
                  </a:cubicBezTo>
                  <a:lnTo>
                    <a:pt x="6114" y="611"/>
                  </a:lnTo>
                  <a:lnTo>
                    <a:pt x="6114" y="1325"/>
                  </a:lnTo>
                  <a:lnTo>
                    <a:pt x="3012" y="3428"/>
                  </a:lnTo>
                  <a:cubicBezTo>
                    <a:pt x="1818" y="4245"/>
                    <a:pt x="1091" y="5595"/>
                    <a:pt x="1104" y="7036"/>
                  </a:cubicBezTo>
                  <a:lnTo>
                    <a:pt x="1104" y="7646"/>
                  </a:lnTo>
                  <a:cubicBezTo>
                    <a:pt x="1104" y="7698"/>
                    <a:pt x="1117" y="7763"/>
                    <a:pt x="1156" y="7802"/>
                  </a:cubicBezTo>
                  <a:cubicBezTo>
                    <a:pt x="1766" y="8490"/>
                    <a:pt x="1766" y="9515"/>
                    <a:pt x="1156" y="10203"/>
                  </a:cubicBezTo>
                  <a:cubicBezTo>
                    <a:pt x="1117" y="10255"/>
                    <a:pt x="1104" y="10307"/>
                    <a:pt x="1104" y="10372"/>
                  </a:cubicBezTo>
                  <a:lnTo>
                    <a:pt x="1104" y="16187"/>
                  </a:lnTo>
                  <a:cubicBezTo>
                    <a:pt x="1091" y="16329"/>
                    <a:pt x="1208" y="16446"/>
                    <a:pt x="1350" y="16446"/>
                  </a:cubicBezTo>
                  <a:lnTo>
                    <a:pt x="11384" y="16446"/>
                  </a:lnTo>
                  <a:cubicBezTo>
                    <a:pt x="11527" y="16446"/>
                    <a:pt x="11643" y="16329"/>
                    <a:pt x="11643" y="16187"/>
                  </a:cubicBezTo>
                  <a:lnTo>
                    <a:pt x="11643" y="10385"/>
                  </a:lnTo>
                  <a:cubicBezTo>
                    <a:pt x="11643" y="10333"/>
                    <a:pt x="11617" y="10268"/>
                    <a:pt x="11578" y="10229"/>
                  </a:cubicBezTo>
                  <a:cubicBezTo>
                    <a:pt x="10981" y="9541"/>
                    <a:pt x="10981" y="8503"/>
                    <a:pt x="11578" y="7815"/>
                  </a:cubicBezTo>
                  <a:cubicBezTo>
                    <a:pt x="11617" y="7776"/>
                    <a:pt x="11643" y="7711"/>
                    <a:pt x="11643" y="7659"/>
                  </a:cubicBezTo>
                  <a:lnTo>
                    <a:pt x="11643" y="7062"/>
                  </a:lnTo>
                  <a:cubicBezTo>
                    <a:pt x="11643" y="5608"/>
                    <a:pt x="10929" y="4258"/>
                    <a:pt x="9735" y="3441"/>
                  </a:cubicBezTo>
                  <a:lnTo>
                    <a:pt x="6633" y="1338"/>
                  </a:lnTo>
                  <a:lnTo>
                    <a:pt x="6633" y="637"/>
                  </a:lnTo>
                  <a:lnTo>
                    <a:pt x="10060" y="2960"/>
                  </a:lnTo>
                  <a:cubicBezTo>
                    <a:pt x="11423" y="3882"/>
                    <a:pt x="12227" y="5426"/>
                    <a:pt x="12227" y="7062"/>
                  </a:cubicBezTo>
                  <a:lnTo>
                    <a:pt x="12227" y="7698"/>
                  </a:lnTo>
                  <a:cubicBezTo>
                    <a:pt x="12227" y="7880"/>
                    <a:pt x="12163" y="8048"/>
                    <a:pt x="12033" y="8178"/>
                  </a:cubicBezTo>
                  <a:cubicBezTo>
                    <a:pt x="11604" y="8658"/>
                    <a:pt x="11604" y="9385"/>
                    <a:pt x="12033" y="9866"/>
                  </a:cubicBezTo>
                  <a:cubicBezTo>
                    <a:pt x="12163" y="9995"/>
                    <a:pt x="12227" y="10164"/>
                    <a:pt x="12227" y="10346"/>
                  </a:cubicBezTo>
                  <a:lnTo>
                    <a:pt x="12227" y="16667"/>
                  </a:lnTo>
                  <a:cubicBezTo>
                    <a:pt x="12227" y="16875"/>
                    <a:pt x="12059" y="17043"/>
                    <a:pt x="11851" y="17043"/>
                  </a:cubicBezTo>
                  <a:lnTo>
                    <a:pt x="896" y="17043"/>
                  </a:lnTo>
                  <a:cubicBezTo>
                    <a:pt x="675" y="17043"/>
                    <a:pt x="507" y="16875"/>
                    <a:pt x="507" y="16667"/>
                  </a:cubicBezTo>
                  <a:lnTo>
                    <a:pt x="507" y="10346"/>
                  </a:lnTo>
                  <a:cubicBezTo>
                    <a:pt x="507" y="10164"/>
                    <a:pt x="585" y="9995"/>
                    <a:pt x="701" y="9866"/>
                  </a:cubicBezTo>
                  <a:cubicBezTo>
                    <a:pt x="1130" y="9385"/>
                    <a:pt x="1130" y="8658"/>
                    <a:pt x="701" y="8178"/>
                  </a:cubicBezTo>
                  <a:cubicBezTo>
                    <a:pt x="585" y="8048"/>
                    <a:pt x="507" y="7880"/>
                    <a:pt x="507" y="7698"/>
                  </a:cubicBezTo>
                  <a:lnTo>
                    <a:pt x="507" y="7062"/>
                  </a:lnTo>
                  <a:cubicBezTo>
                    <a:pt x="507" y="6231"/>
                    <a:pt x="714" y="5414"/>
                    <a:pt x="1117" y="4687"/>
                  </a:cubicBezTo>
                  <a:cubicBezTo>
                    <a:pt x="1249" y="4475"/>
                    <a:pt x="1063" y="4281"/>
                    <a:pt x="882" y="4281"/>
                  </a:cubicBezTo>
                  <a:cubicBezTo>
                    <a:pt x="796" y="4281"/>
                    <a:pt x="712" y="4323"/>
                    <a:pt x="662" y="4427"/>
                  </a:cubicBezTo>
                  <a:cubicBezTo>
                    <a:pt x="221" y="5232"/>
                    <a:pt x="0" y="6140"/>
                    <a:pt x="0" y="7062"/>
                  </a:cubicBezTo>
                  <a:lnTo>
                    <a:pt x="0" y="7698"/>
                  </a:lnTo>
                  <a:cubicBezTo>
                    <a:pt x="0" y="8009"/>
                    <a:pt x="104" y="8308"/>
                    <a:pt x="325" y="8542"/>
                  </a:cubicBezTo>
                  <a:cubicBezTo>
                    <a:pt x="572" y="8814"/>
                    <a:pt x="572" y="9243"/>
                    <a:pt x="325" y="9528"/>
                  </a:cubicBezTo>
                  <a:cubicBezTo>
                    <a:pt x="104" y="9749"/>
                    <a:pt x="0" y="10047"/>
                    <a:pt x="0" y="10359"/>
                  </a:cubicBezTo>
                  <a:lnTo>
                    <a:pt x="0" y="16667"/>
                  </a:lnTo>
                  <a:cubicBezTo>
                    <a:pt x="0" y="17160"/>
                    <a:pt x="390" y="17563"/>
                    <a:pt x="896" y="17563"/>
                  </a:cubicBezTo>
                  <a:lnTo>
                    <a:pt x="11851" y="17563"/>
                  </a:lnTo>
                  <a:cubicBezTo>
                    <a:pt x="12344" y="17563"/>
                    <a:pt x="12734" y="17160"/>
                    <a:pt x="12734" y="16667"/>
                  </a:cubicBezTo>
                  <a:lnTo>
                    <a:pt x="12734" y="10346"/>
                  </a:lnTo>
                  <a:cubicBezTo>
                    <a:pt x="12734" y="10034"/>
                    <a:pt x="12617" y="9736"/>
                    <a:pt x="12409" y="9515"/>
                  </a:cubicBezTo>
                  <a:cubicBezTo>
                    <a:pt x="12163" y="9230"/>
                    <a:pt x="12163" y="8801"/>
                    <a:pt x="12409" y="8516"/>
                  </a:cubicBezTo>
                  <a:cubicBezTo>
                    <a:pt x="12617" y="8295"/>
                    <a:pt x="12734" y="7996"/>
                    <a:pt x="12734" y="7685"/>
                  </a:cubicBezTo>
                  <a:lnTo>
                    <a:pt x="12734" y="7049"/>
                  </a:lnTo>
                  <a:cubicBezTo>
                    <a:pt x="12734" y="5232"/>
                    <a:pt x="11838" y="3544"/>
                    <a:pt x="10345" y="2532"/>
                  </a:cubicBezTo>
                  <a:lnTo>
                    <a:pt x="6854" y="157"/>
                  </a:lnTo>
                  <a:cubicBezTo>
                    <a:pt x="6711" y="53"/>
                    <a:pt x="6542" y="1"/>
                    <a:pt x="6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72;p76">
              <a:extLst>
                <a:ext uri="{FF2B5EF4-FFF2-40B4-BE49-F238E27FC236}">
                  <a16:creationId xmlns:a16="http://schemas.microsoft.com/office/drawing/2014/main" id="{A31F016F-2249-FEA9-FB6D-7DE45B4DC497}"/>
                </a:ext>
              </a:extLst>
            </p:cNvPr>
            <p:cNvSpPr/>
            <p:nvPr/>
          </p:nvSpPr>
          <p:spPr>
            <a:xfrm>
              <a:off x="7142425" y="3422650"/>
              <a:ext cx="43225" cy="39450"/>
            </a:xfrm>
            <a:custGeom>
              <a:avLst/>
              <a:gdLst/>
              <a:ahLst/>
              <a:cxnLst/>
              <a:rect l="l" t="t" r="r" b="b"/>
              <a:pathLst>
                <a:path w="1729" h="1578" extrusionOk="0">
                  <a:moveTo>
                    <a:pt x="844" y="1"/>
                  </a:moveTo>
                  <a:cubicBezTo>
                    <a:pt x="708" y="1"/>
                    <a:pt x="572" y="95"/>
                    <a:pt x="585" y="283"/>
                  </a:cubicBezTo>
                  <a:lnTo>
                    <a:pt x="585" y="556"/>
                  </a:lnTo>
                  <a:lnTo>
                    <a:pt x="312" y="556"/>
                  </a:lnTo>
                  <a:cubicBezTo>
                    <a:pt x="1" y="582"/>
                    <a:pt x="1" y="1036"/>
                    <a:pt x="312" y="1062"/>
                  </a:cubicBezTo>
                  <a:lnTo>
                    <a:pt x="585" y="1062"/>
                  </a:lnTo>
                  <a:lnTo>
                    <a:pt x="585" y="1335"/>
                  </a:lnTo>
                  <a:cubicBezTo>
                    <a:pt x="598" y="1497"/>
                    <a:pt x="721" y="1578"/>
                    <a:pt x="844" y="1578"/>
                  </a:cubicBezTo>
                  <a:cubicBezTo>
                    <a:pt x="968" y="1578"/>
                    <a:pt x="1091" y="1497"/>
                    <a:pt x="1104" y="1335"/>
                  </a:cubicBezTo>
                  <a:lnTo>
                    <a:pt x="1104" y="1062"/>
                  </a:lnTo>
                  <a:lnTo>
                    <a:pt x="1377" y="1062"/>
                  </a:lnTo>
                  <a:cubicBezTo>
                    <a:pt x="1388" y="1063"/>
                    <a:pt x="1400" y="1064"/>
                    <a:pt x="1411" y="1064"/>
                  </a:cubicBezTo>
                  <a:cubicBezTo>
                    <a:pt x="1729" y="1064"/>
                    <a:pt x="1729" y="554"/>
                    <a:pt x="1411" y="554"/>
                  </a:cubicBezTo>
                  <a:cubicBezTo>
                    <a:pt x="1400" y="554"/>
                    <a:pt x="1388" y="555"/>
                    <a:pt x="1377" y="556"/>
                  </a:cubicBezTo>
                  <a:lnTo>
                    <a:pt x="1104" y="556"/>
                  </a:lnTo>
                  <a:lnTo>
                    <a:pt x="1104" y="283"/>
                  </a:lnTo>
                  <a:cubicBezTo>
                    <a:pt x="1117" y="95"/>
                    <a:pt x="981" y="1"/>
                    <a:pt x="8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73;p76">
              <a:extLst>
                <a:ext uri="{FF2B5EF4-FFF2-40B4-BE49-F238E27FC236}">
                  <a16:creationId xmlns:a16="http://schemas.microsoft.com/office/drawing/2014/main" id="{0D302855-DF80-ACF6-BC05-5322158C9F07}"/>
                </a:ext>
              </a:extLst>
            </p:cNvPr>
            <p:cNvSpPr/>
            <p:nvPr/>
          </p:nvSpPr>
          <p:spPr>
            <a:xfrm>
              <a:off x="7154750" y="3488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70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8" y="522"/>
                    <a:pt x="611" y="417"/>
                    <a:pt x="611" y="260"/>
                  </a:cubicBezTo>
                  <a:cubicBezTo>
                    <a:pt x="611" y="117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74;p76">
              <a:extLst>
                <a:ext uri="{FF2B5EF4-FFF2-40B4-BE49-F238E27FC236}">
                  <a16:creationId xmlns:a16="http://schemas.microsoft.com/office/drawing/2014/main" id="{9A5F1D5A-39E1-D4A0-FA33-98EAADD1C523}"/>
                </a:ext>
              </a:extLst>
            </p:cNvPr>
            <p:cNvSpPr/>
            <p:nvPr/>
          </p:nvSpPr>
          <p:spPr>
            <a:xfrm>
              <a:off x="7197600" y="34638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0" y="286"/>
                    <a:pt x="169" y="441"/>
                  </a:cubicBezTo>
                  <a:cubicBezTo>
                    <a:pt x="220" y="497"/>
                    <a:pt x="283" y="521"/>
                    <a:pt x="346" y="521"/>
                  </a:cubicBezTo>
                  <a:cubicBezTo>
                    <a:pt x="475" y="521"/>
                    <a:pt x="602" y="417"/>
                    <a:pt x="610" y="260"/>
                  </a:cubicBezTo>
                  <a:cubicBezTo>
                    <a:pt x="610" y="117"/>
                    <a:pt x="493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1175;p76">
            <a:extLst>
              <a:ext uri="{FF2B5EF4-FFF2-40B4-BE49-F238E27FC236}">
                <a16:creationId xmlns:a16="http://schemas.microsoft.com/office/drawing/2014/main" id="{6A2F7FA2-6C43-3F9C-036C-201E85577B45}"/>
              </a:ext>
            </a:extLst>
          </p:cNvPr>
          <p:cNvGrpSpPr/>
          <p:nvPr/>
        </p:nvGrpSpPr>
        <p:grpSpPr>
          <a:xfrm>
            <a:off x="9607811" y="5742652"/>
            <a:ext cx="647708" cy="632470"/>
            <a:chOff x="6938325" y="4034900"/>
            <a:chExt cx="441000" cy="430625"/>
          </a:xfrm>
          <a:solidFill>
            <a:srgbClr val="6583A6"/>
          </a:solidFill>
        </p:grpSpPr>
        <p:sp>
          <p:nvSpPr>
            <p:cNvPr id="84" name="Google Shape;1176;p76">
              <a:extLst>
                <a:ext uri="{FF2B5EF4-FFF2-40B4-BE49-F238E27FC236}">
                  <a16:creationId xmlns:a16="http://schemas.microsoft.com/office/drawing/2014/main" id="{B73BA691-F67D-545E-E6F6-2CFE6AB6A7C8}"/>
                </a:ext>
              </a:extLst>
            </p:cNvPr>
            <p:cNvSpPr/>
            <p:nvPr/>
          </p:nvSpPr>
          <p:spPr>
            <a:xfrm>
              <a:off x="7094725" y="4082275"/>
              <a:ext cx="237450" cy="237825"/>
            </a:xfrm>
            <a:custGeom>
              <a:avLst/>
              <a:gdLst/>
              <a:ahLst/>
              <a:cxnLst/>
              <a:rect l="l" t="t" r="r" b="b"/>
              <a:pathLst>
                <a:path w="9498" h="9513" extrusionOk="0">
                  <a:moveTo>
                    <a:pt x="4774" y="1"/>
                  </a:moveTo>
                  <a:cubicBezTo>
                    <a:pt x="4659" y="1"/>
                    <a:pt x="4543" y="5"/>
                    <a:pt x="4427" y="13"/>
                  </a:cubicBezTo>
                  <a:cubicBezTo>
                    <a:pt x="1935" y="182"/>
                    <a:pt x="1" y="2259"/>
                    <a:pt x="1" y="4751"/>
                  </a:cubicBezTo>
                  <a:cubicBezTo>
                    <a:pt x="1" y="7256"/>
                    <a:pt x="1935" y="9320"/>
                    <a:pt x="4427" y="9502"/>
                  </a:cubicBezTo>
                  <a:cubicBezTo>
                    <a:pt x="4536" y="9509"/>
                    <a:pt x="4645" y="9513"/>
                    <a:pt x="4754" y="9513"/>
                  </a:cubicBezTo>
                  <a:cubicBezTo>
                    <a:pt x="7109" y="9513"/>
                    <a:pt x="9141" y="7783"/>
                    <a:pt x="9476" y="5413"/>
                  </a:cubicBezTo>
                  <a:cubicBezTo>
                    <a:pt x="9489" y="5270"/>
                    <a:pt x="9398" y="5140"/>
                    <a:pt x="9255" y="5128"/>
                  </a:cubicBezTo>
                  <a:cubicBezTo>
                    <a:pt x="9239" y="5125"/>
                    <a:pt x="9223" y="5123"/>
                    <a:pt x="9207" y="5123"/>
                  </a:cubicBezTo>
                  <a:cubicBezTo>
                    <a:pt x="9084" y="5123"/>
                    <a:pt x="8980" y="5209"/>
                    <a:pt x="8957" y="5335"/>
                  </a:cubicBezTo>
                  <a:cubicBezTo>
                    <a:pt x="8659" y="7442"/>
                    <a:pt x="6859" y="8993"/>
                    <a:pt x="4764" y="8993"/>
                  </a:cubicBezTo>
                  <a:cubicBezTo>
                    <a:pt x="4665" y="8993"/>
                    <a:pt x="4566" y="8990"/>
                    <a:pt x="4466" y="8982"/>
                  </a:cubicBezTo>
                  <a:cubicBezTo>
                    <a:pt x="2233" y="8827"/>
                    <a:pt x="507" y="6984"/>
                    <a:pt x="507" y="4751"/>
                  </a:cubicBezTo>
                  <a:cubicBezTo>
                    <a:pt x="507" y="2519"/>
                    <a:pt x="2233" y="675"/>
                    <a:pt x="4466" y="520"/>
                  </a:cubicBezTo>
                  <a:cubicBezTo>
                    <a:pt x="4567" y="513"/>
                    <a:pt x="4667" y="509"/>
                    <a:pt x="4766" y="509"/>
                  </a:cubicBezTo>
                  <a:cubicBezTo>
                    <a:pt x="6860" y="509"/>
                    <a:pt x="8659" y="2048"/>
                    <a:pt x="8957" y="4167"/>
                  </a:cubicBezTo>
                  <a:cubicBezTo>
                    <a:pt x="8980" y="4318"/>
                    <a:pt x="9095" y="4389"/>
                    <a:pt x="9211" y="4389"/>
                  </a:cubicBezTo>
                  <a:cubicBezTo>
                    <a:pt x="9353" y="4389"/>
                    <a:pt x="9497" y="4282"/>
                    <a:pt x="9476" y="4089"/>
                  </a:cubicBezTo>
                  <a:cubicBezTo>
                    <a:pt x="9142" y="1738"/>
                    <a:pt x="7121" y="1"/>
                    <a:pt x="4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77;p76">
              <a:extLst>
                <a:ext uri="{FF2B5EF4-FFF2-40B4-BE49-F238E27FC236}">
                  <a16:creationId xmlns:a16="http://schemas.microsoft.com/office/drawing/2014/main" id="{26038E6A-FD8D-9AA3-24E7-0EF0D61C6092}"/>
                </a:ext>
              </a:extLst>
            </p:cNvPr>
            <p:cNvSpPr/>
            <p:nvPr/>
          </p:nvSpPr>
          <p:spPr>
            <a:xfrm>
              <a:off x="7157675" y="4149875"/>
              <a:ext cx="111000" cy="101325"/>
            </a:xfrm>
            <a:custGeom>
              <a:avLst/>
              <a:gdLst/>
              <a:ahLst/>
              <a:cxnLst/>
              <a:rect l="l" t="t" r="r" b="b"/>
              <a:pathLst>
                <a:path w="4440" h="4053" extrusionOk="0">
                  <a:moveTo>
                    <a:pt x="2239" y="0"/>
                  </a:moveTo>
                  <a:cubicBezTo>
                    <a:pt x="1864" y="0"/>
                    <a:pt x="1487" y="105"/>
                    <a:pt x="1156" y="321"/>
                  </a:cubicBezTo>
                  <a:cubicBezTo>
                    <a:pt x="325" y="853"/>
                    <a:pt x="1" y="1904"/>
                    <a:pt x="377" y="2813"/>
                  </a:cubicBezTo>
                  <a:cubicBezTo>
                    <a:pt x="423" y="2923"/>
                    <a:pt x="513" y="2970"/>
                    <a:pt x="604" y="2970"/>
                  </a:cubicBezTo>
                  <a:cubicBezTo>
                    <a:pt x="769" y="2970"/>
                    <a:pt x="937" y="2815"/>
                    <a:pt x="844" y="2605"/>
                  </a:cubicBezTo>
                  <a:cubicBezTo>
                    <a:pt x="767" y="2424"/>
                    <a:pt x="728" y="2229"/>
                    <a:pt x="728" y="2021"/>
                  </a:cubicBezTo>
                  <a:cubicBezTo>
                    <a:pt x="728" y="1116"/>
                    <a:pt x="1477" y="514"/>
                    <a:pt x="2256" y="514"/>
                  </a:cubicBezTo>
                  <a:cubicBezTo>
                    <a:pt x="2627" y="514"/>
                    <a:pt x="3005" y="651"/>
                    <a:pt x="3311" y="957"/>
                  </a:cubicBezTo>
                  <a:cubicBezTo>
                    <a:pt x="4258" y="1904"/>
                    <a:pt x="3583" y="3540"/>
                    <a:pt x="2246" y="3540"/>
                  </a:cubicBezTo>
                  <a:cubicBezTo>
                    <a:pt x="2000" y="3540"/>
                    <a:pt x="1753" y="3475"/>
                    <a:pt x="1532" y="3358"/>
                  </a:cubicBezTo>
                  <a:cubicBezTo>
                    <a:pt x="1495" y="3341"/>
                    <a:pt x="1458" y="3333"/>
                    <a:pt x="1424" y="3333"/>
                  </a:cubicBezTo>
                  <a:cubicBezTo>
                    <a:pt x="1197" y="3333"/>
                    <a:pt x="1062" y="3666"/>
                    <a:pt x="1299" y="3812"/>
                  </a:cubicBezTo>
                  <a:cubicBezTo>
                    <a:pt x="1600" y="3974"/>
                    <a:pt x="1927" y="4052"/>
                    <a:pt x="2249" y="4052"/>
                  </a:cubicBezTo>
                  <a:cubicBezTo>
                    <a:pt x="2858" y="4052"/>
                    <a:pt x="3453" y="3776"/>
                    <a:pt x="3843" y="3267"/>
                  </a:cubicBezTo>
                  <a:cubicBezTo>
                    <a:pt x="4440" y="2488"/>
                    <a:pt x="4401" y="1385"/>
                    <a:pt x="3739" y="658"/>
                  </a:cubicBezTo>
                  <a:cubicBezTo>
                    <a:pt x="3337" y="226"/>
                    <a:pt x="278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178;p76">
              <a:extLst>
                <a:ext uri="{FF2B5EF4-FFF2-40B4-BE49-F238E27FC236}">
                  <a16:creationId xmlns:a16="http://schemas.microsoft.com/office/drawing/2014/main" id="{4DFA56DD-D65A-414A-E8D8-FE8469779E21}"/>
                </a:ext>
              </a:extLst>
            </p:cNvPr>
            <p:cNvSpPr/>
            <p:nvPr/>
          </p:nvSpPr>
          <p:spPr>
            <a:xfrm>
              <a:off x="6938325" y="4034900"/>
              <a:ext cx="441000" cy="430625"/>
            </a:xfrm>
            <a:custGeom>
              <a:avLst/>
              <a:gdLst/>
              <a:ahLst/>
              <a:cxnLst/>
              <a:rect l="l" t="t" r="r" b="b"/>
              <a:pathLst>
                <a:path w="17640" h="17225" extrusionOk="0">
                  <a:moveTo>
                    <a:pt x="11020" y="520"/>
                  </a:moveTo>
                  <a:cubicBezTo>
                    <a:pt x="11319" y="520"/>
                    <a:pt x="11591" y="714"/>
                    <a:pt x="11682" y="1013"/>
                  </a:cubicBezTo>
                  <a:cubicBezTo>
                    <a:pt x="11462" y="987"/>
                    <a:pt x="11241" y="974"/>
                    <a:pt x="11020" y="974"/>
                  </a:cubicBezTo>
                  <a:cubicBezTo>
                    <a:pt x="10800" y="974"/>
                    <a:pt x="10579" y="987"/>
                    <a:pt x="10358" y="1013"/>
                  </a:cubicBezTo>
                  <a:cubicBezTo>
                    <a:pt x="10449" y="714"/>
                    <a:pt x="10709" y="520"/>
                    <a:pt x="11020" y="520"/>
                  </a:cubicBezTo>
                  <a:close/>
                  <a:moveTo>
                    <a:pt x="7201" y="2106"/>
                  </a:moveTo>
                  <a:cubicBezTo>
                    <a:pt x="7305" y="2106"/>
                    <a:pt x="7412" y="2129"/>
                    <a:pt x="7516" y="2181"/>
                  </a:cubicBezTo>
                  <a:cubicBezTo>
                    <a:pt x="7165" y="2454"/>
                    <a:pt x="6854" y="2765"/>
                    <a:pt x="6568" y="3116"/>
                  </a:cubicBezTo>
                  <a:cubicBezTo>
                    <a:pt x="6516" y="3025"/>
                    <a:pt x="6490" y="2908"/>
                    <a:pt x="6503" y="2791"/>
                  </a:cubicBezTo>
                  <a:lnTo>
                    <a:pt x="6503" y="2791"/>
                  </a:lnTo>
                  <a:lnTo>
                    <a:pt x="6503" y="2804"/>
                  </a:lnTo>
                  <a:cubicBezTo>
                    <a:pt x="6503" y="2400"/>
                    <a:pt x="6834" y="2106"/>
                    <a:pt x="7201" y="2106"/>
                  </a:cubicBezTo>
                  <a:close/>
                  <a:moveTo>
                    <a:pt x="14845" y="2101"/>
                  </a:moveTo>
                  <a:cubicBezTo>
                    <a:pt x="15025" y="2101"/>
                    <a:pt x="15200" y="2173"/>
                    <a:pt x="15330" y="2311"/>
                  </a:cubicBezTo>
                  <a:cubicBezTo>
                    <a:pt x="15550" y="2519"/>
                    <a:pt x="15602" y="2843"/>
                    <a:pt x="15459" y="3116"/>
                  </a:cubicBezTo>
                  <a:cubicBezTo>
                    <a:pt x="15187" y="2765"/>
                    <a:pt x="14875" y="2454"/>
                    <a:pt x="14525" y="2181"/>
                  </a:cubicBezTo>
                  <a:cubicBezTo>
                    <a:pt x="14627" y="2127"/>
                    <a:pt x="14737" y="2101"/>
                    <a:pt x="14845" y="2101"/>
                  </a:cubicBezTo>
                  <a:close/>
                  <a:moveTo>
                    <a:pt x="5400" y="5958"/>
                  </a:moveTo>
                  <a:cubicBezTo>
                    <a:pt x="5374" y="6179"/>
                    <a:pt x="5361" y="6399"/>
                    <a:pt x="5361" y="6620"/>
                  </a:cubicBezTo>
                  <a:cubicBezTo>
                    <a:pt x="5361" y="6841"/>
                    <a:pt x="5374" y="7061"/>
                    <a:pt x="5400" y="7295"/>
                  </a:cubicBezTo>
                  <a:cubicBezTo>
                    <a:pt x="5114" y="7191"/>
                    <a:pt x="4920" y="6932"/>
                    <a:pt x="4920" y="6620"/>
                  </a:cubicBezTo>
                  <a:cubicBezTo>
                    <a:pt x="4920" y="6322"/>
                    <a:pt x="5114" y="6049"/>
                    <a:pt x="5400" y="5958"/>
                  </a:cubicBezTo>
                  <a:close/>
                  <a:moveTo>
                    <a:pt x="16640" y="5958"/>
                  </a:moveTo>
                  <a:lnTo>
                    <a:pt x="16640" y="5958"/>
                  </a:lnTo>
                  <a:cubicBezTo>
                    <a:pt x="16926" y="6049"/>
                    <a:pt x="17121" y="6322"/>
                    <a:pt x="17121" y="6620"/>
                  </a:cubicBezTo>
                  <a:cubicBezTo>
                    <a:pt x="17121" y="6932"/>
                    <a:pt x="16926" y="7191"/>
                    <a:pt x="16640" y="7295"/>
                  </a:cubicBezTo>
                  <a:cubicBezTo>
                    <a:pt x="16666" y="7061"/>
                    <a:pt x="16679" y="6841"/>
                    <a:pt x="16679" y="6620"/>
                  </a:cubicBezTo>
                  <a:cubicBezTo>
                    <a:pt x="16679" y="6399"/>
                    <a:pt x="16666" y="6179"/>
                    <a:pt x="16640" y="5958"/>
                  </a:cubicBezTo>
                  <a:close/>
                  <a:moveTo>
                    <a:pt x="15472" y="10138"/>
                  </a:moveTo>
                  <a:lnTo>
                    <a:pt x="15472" y="10138"/>
                  </a:lnTo>
                  <a:cubicBezTo>
                    <a:pt x="15602" y="10397"/>
                    <a:pt x="15550" y="10735"/>
                    <a:pt x="15342" y="10942"/>
                  </a:cubicBezTo>
                  <a:cubicBezTo>
                    <a:pt x="15205" y="11080"/>
                    <a:pt x="15027" y="11152"/>
                    <a:pt x="14846" y="11152"/>
                  </a:cubicBezTo>
                  <a:cubicBezTo>
                    <a:pt x="14737" y="11152"/>
                    <a:pt x="14627" y="11126"/>
                    <a:pt x="14525" y="11072"/>
                  </a:cubicBezTo>
                  <a:cubicBezTo>
                    <a:pt x="14875" y="10800"/>
                    <a:pt x="15187" y="10475"/>
                    <a:pt x="15472" y="10138"/>
                  </a:cubicBezTo>
                  <a:close/>
                  <a:moveTo>
                    <a:pt x="11014" y="1477"/>
                  </a:moveTo>
                  <a:cubicBezTo>
                    <a:pt x="11699" y="1477"/>
                    <a:pt x="12390" y="1614"/>
                    <a:pt x="13045" y="1896"/>
                  </a:cubicBezTo>
                  <a:cubicBezTo>
                    <a:pt x="14979" y="2713"/>
                    <a:pt x="16212" y="4634"/>
                    <a:pt x="16160" y="6737"/>
                  </a:cubicBezTo>
                  <a:cubicBezTo>
                    <a:pt x="16095" y="9489"/>
                    <a:pt x="13889" y="11708"/>
                    <a:pt x="11137" y="11773"/>
                  </a:cubicBezTo>
                  <a:cubicBezTo>
                    <a:pt x="11105" y="11774"/>
                    <a:pt x="11072" y="11774"/>
                    <a:pt x="11040" y="11774"/>
                  </a:cubicBezTo>
                  <a:cubicBezTo>
                    <a:pt x="8976" y="11774"/>
                    <a:pt x="7101" y="10549"/>
                    <a:pt x="6283" y="8645"/>
                  </a:cubicBezTo>
                  <a:cubicBezTo>
                    <a:pt x="5452" y="6711"/>
                    <a:pt x="5893" y="4465"/>
                    <a:pt x="7373" y="2986"/>
                  </a:cubicBezTo>
                  <a:cubicBezTo>
                    <a:pt x="8360" y="1999"/>
                    <a:pt x="9676" y="1477"/>
                    <a:pt x="11014" y="1477"/>
                  </a:cubicBezTo>
                  <a:close/>
                  <a:moveTo>
                    <a:pt x="10358" y="12240"/>
                  </a:moveTo>
                  <a:cubicBezTo>
                    <a:pt x="10579" y="12266"/>
                    <a:pt x="10800" y="12279"/>
                    <a:pt x="11020" y="12279"/>
                  </a:cubicBezTo>
                  <a:cubicBezTo>
                    <a:pt x="11241" y="12279"/>
                    <a:pt x="11462" y="12266"/>
                    <a:pt x="11682" y="12240"/>
                  </a:cubicBezTo>
                  <a:lnTo>
                    <a:pt x="11682" y="12240"/>
                  </a:lnTo>
                  <a:cubicBezTo>
                    <a:pt x="11591" y="12539"/>
                    <a:pt x="11319" y="12734"/>
                    <a:pt x="11020" y="12734"/>
                  </a:cubicBezTo>
                  <a:cubicBezTo>
                    <a:pt x="10709" y="12734"/>
                    <a:pt x="10449" y="12539"/>
                    <a:pt x="10358" y="12240"/>
                  </a:cubicBezTo>
                  <a:close/>
                  <a:moveTo>
                    <a:pt x="2350" y="6679"/>
                  </a:moveTo>
                  <a:cubicBezTo>
                    <a:pt x="2736" y="6679"/>
                    <a:pt x="3122" y="6828"/>
                    <a:pt x="3414" y="7126"/>
                  </a:cubicBezTo>
                  <a:lnTo>
                    <a:pt x="10202" y="13915"/>
                  </a:lnTo>
                  <a:cubicBezTo>
                    <a:pt x="10787" y="14499"/>
                    <a:pt x="10787" y="15446"/>
                    <a:pt x="10202" y="16043"/>
                  </a:cubicBezTo>
                  <a:lnTo>
                    <a:pt x="10202" y="16030"/>
                  </a:lnTo>
                  <a:lnTo>
                    <a:pt x="10008" y="16238"/>
                  </a:lnTo>
                  <a:cubicBezTo>
                    <a:pt x="9917" y="16322"/>
                    <a:pt x="9800" y="16365"/>
                    <a:pt x="9683" y="16365"/>
                  </a:cubicBezTo>
                  <a:cubicBezTo>
                    <a:pt x="9566" y="16365"/>
                    <a:pt x="9450" y="16322"/>
                    <a:pt x="9359" y="16238"/>
                  </a:cubicBezTo>
                  <a:lnTo>
                    <a:pt x="1091" y="7957"/>
                  </a:lnTo>
                  <a:cubicBezTo>
                    <a:pt x="805" y="7671"/>
                    <a:pt x="1052" y="7321"/>
                    <a:pt x="1285" y="7126"/>
                  </a:cubicBezTo>
                  <a:cubicBezTo>
                    <a:pt x="1577" y="6828"/>
                    <a:pt x="1964" y="6679"/>
                    <a:pt x="2350" y="6679"/>
                  </a:cubicBezTo>
                  <a:close/>
                  <a:moveTo>
                    <a:pt x="11015" y="0"/>
                  </a:moveTo>
                  <a:cubicBezTo>
                    <a:pt x="10449" y="0"/>
                    <a:pt x="9884" y="364"/>
                    <a:pt x="9813" y="1091"/>
                  </a:cubicBezTo>
                  <a:cubicBezTo>
                    <a:pt x="9151" y="1234"/>
                    <a:pt x="8528" y="1493"/>
                    <a:pt x="7957" y="1857"/>
                  </a:cubicBezTo>
                  <a:cubicBezTo>
                    <a:pt x="7736" y="1677"/>
                    <a:pt x="7467" y="1589"/>
                    <a:pt x="7199" y="1589"/>
                  </a:cubicBezTo>
                  <a:cubicBezTo>
                    <a:pt x="6886" y="1589"/>
                    <a:pt x="6572" y="1710"/>
                    <a:pt x="6335" y="1947"/>
                  </a:cubicBezTo>
                  <a:cubicBezTo>
                    <a:pt x="5893" y="2389"/>
                    <a:pt x="5854" y="3090"/>
                    <a:pt x="6257" y="3570"/>
                  </a:cubicBezTo>
                  <a:cubicBezTo>
                    <a:pt x="5880" y="4128"/>
                    <a:pt x="5621" y="4764"/>
                    <a:pt x="5478" y="5426"/>
                  </a:cubicBezTo>
                  <a:cubicBezTo>
                    <a:pt x="4037" y="5569"/>
                    <a:pt x="4037" y="7684"/>
                    <a:pt x="5478" y="7827"/>
                  </a:cubicBezTo>
                  <a:cubicBezTo>
                    <a:pt x="5543" y="8139"/>
                    <a:pt x="5647" y="8450"/>
                    <a:pt x="5763" y="8749"/>
                  </a:cubicBezTo>
                  <a:lnTo>
                    <a:pt x="3765" y="6750"/>
                  </a:lnTo>
                  <a:cubicBezTo>
                    <a:pt x="3369" y="6354"/>
                    <a:pt x="2853" y="6156"/>
                    <a:pt x="2338" y="6156"/>
                  </a:cubicBezTo>
                  <a:cubicBezTo>
                    <a:pt x="1824" y="6156"/>
                    <a:pt x="1311" y="6354"/>
                    <a:pt x="922" y="6750"/>
                  </a:cubicBezTo>
                  <a:cubicBezTo>
                    <a:pt x="675" y="6945"/>
                    <a:pt x="468" y="7178"/>
                    <a:pt x="286" y="7438"/>
                  </a:cubicBezTo>
                  <a:cubicBezTo>
                    <a:pt x="169" y="7620"/>
                    <a:pt x="104" y="7827"/>
                    <a:pt x="91" y="8035"/>
                  </a:cubicBezTo>
                  <a:cubicBezTo>
                    <a:pt x="0" y="9229"/>
                    <a:pt x="429" y="10384"/>
                    <a:pt x="1272" y="11241"/>
                  </a:cubicBezTo>
                  <a:lnTo>
                    <a:pt x="1882" y="11838"/>
                  </a:lnTo>
                  <a:cubicBezTo>
                    <a:pt x="1928" y="11890"/>
                    <a:pt x="1993" y="11916"/>
                    <a:pt x="2059" y="11916"/>
                  </a:cubicBezTo>
                  <a:cubicBezTo>
                    <a:pt x="2126" y="11916"/>
                    <a:pt x="2194" y="11890"/>
                    <a:pt x="2246" y="11838"/>
                  </a:cubicBezTo>
                  <a:cubicBezTo>
                    <a:pt x="2337" y="11734"/>
                    <a:pt x="2337" y="11578"/>
                    <a:pt x="2233" y="11475"/>
                  </a:cubicBezTo>
                  <a:lnTo>
                    <a:pt x="1636" y="10877"/>
                  </a:lnTo>
                  <a:cubicBezTo>
                    <a:pt x="922" y="10164"/>
                    <a:pt x="546" y="9177"/>
                    <a:pt x="597" y="8178"/>
                  </a:cubicBezTo>
                  <a:lnTo>
                    <a:pt x="597" y="8178"/>
                  </a:lnTo>
                  <a:cubicBezTo>
                    <a:pt x="636" y="8230"/>
                    <a:pt x="675" y="8282"/>
                    <a:pt x="714" y="8320"/>
                  </a:cubicBezTo>
                  <a:cubicBezTo>
                    <a:pt x="714" y="8320"/>
                    <a:pt x="9099" y="16679"/>
                    <a:pt x="9151" y="16718"/>
                  </a:cubicBezTo>
                  <a:cubicBezTo>
                    <a:pt x="9089" y="16722"/>
                    <a:pt x="9028" y="16723"/>
                    <a:pt x="8966" y="16723"/>
                  </a:cubicBezTo>
                  <a:cubicBezTo>
                    <a:pt x="8019" y="16723"/>
                    <a:pt x="7109" y="16350"/>
                    <a:pt x="6438" y="15680"/>
                  </a:cubicBezTo>
                  <a:lnTo>
                    <a:pt x="3116" y="12344"/>
                  </a:lnTo>
                  <a:cubicBezTo>
                    <a:pt x="3064" y="12292"/>
                    <a:pt x="2995" y="12266"/>
                    <a:pt x="2927" y="12266"/>
                  </a:cubicBezTo>
                  <a:cubicBezTo>
                    <a:pt x="2859" y="12266"/>
                    <a:pt x="2791" y="12292"/>
                    <a:pt x="2739" y="12344"/>
                  </a:cubicBezTo>
                  <a:cubicBezTo>
                    <a:pt x="2648" y="12448"/>
                    <a:pt x="2648" y="12604"/>
                    <a:pt x="2752" y="12708"/>
                  </a:cubicBezTo>
                  <a:lnTo>
                    <a:pt x="6075" y="16030"/>
                  </a:lnTo>
                  <a:cubicBezTo>
                    <a:pt x="6841" y="16796"/>
                    <a:pt x="7879" y="17225"/>
                    <a:pt x="8956" y="17225"/>
                  </a:cubicBezTo>
                  <a:cubicBezTo>
                    <a:pt x="9709" y="17225"/>
                    <a:pt x="10086" y="16861"/>
                    <a:pt x="10566" y="16381"/>
                  </a:cubicBezTo>
                  <a:cubicBezTo>
                    <a:pt x="11345" y="15589"/>
                    <a:pt x="11345" y="14317"/>
                    <a:pt x="10566" y="13538"/>
                  </a:cubicBezTo>
                  <a:lnTo>
                    <a:pt x="8892" y="11864"/>
                  </a:lnTo>
                  <a:lnTo>
                    <a:pt x="8892" y="11864"/>
                  </a:lnTo>
                  <a:cubicBezTo>
                    <a:pt x="9190" y="11981"/>
                    <a:pt x="9502" y="12072"/>
                    <a:pt x="9813" y="12149"/>
                  </a:cubicBezTo>
                  <a:cubicBezTo>
                    <a:pt x="9865" y="12760"/>
                    <a:pt x="10397" y="13240"/>
                    <a:pt x="11020" y="13240"/>
                  </a:cubicBezTo>
                  <a:cubicBezTo>
                    <a:pt x="11643" y="13240"/>
                    <a:pt x="12162" y="12760"/>
                    <a:pt x="12227" y="12149"/>
                  </a:cubicBezTo>
                  <a:cubicBezTo>
                    <a:pt x="12876" y="11994"/>
                    <a:pt x="13512" y="11734"/>
                    <a:pt x="14070" y="11371"/>
                  </a:cubicBezTo>
                  <a:cubicBezTo>
                    <a:pt x="14318" y="11576"/>
                    <a:pt x="14584" y="11663"/>
                    <a:pt x="14839" y="11663"/>
                  </a:cubicBezTo>
                  <a:cubicBezTo>
                    <a:pt x="15748" y="11663"/>
                    <a:pt x="16513" y="10552"/>
                    <a:pt x="15784" y="9670"/>
                  </a:cubicBezTo>
                  <a:cubicBezTo>
                    <a:pt x="16147" y="9099"/>
                    <a:pt x="16407" y="8476"/>
                    <a:pt x="16550" y="7814"/>
                  </a:cubicBezTo>
                  <a:cubicBezTo>
                    <a:pt x="17170" y="7750"/>
                    <a:pt x="17637" y="7234"/>
                    <a:pt x="17640" y="6614"/>
                  </a:cubicBezTo>
                  <a:lnTo>
                    <a:pt x="17640" y="6614"/>
                  </a:lnTo>
                  <a:cubicBezTo>
                    <a:pt x="17640" y="6616"/>
                    <a:pt x="17640" y="6618"/>
                    <a:pt x="17640" y="6620"/>
                  </a:cubicBezTo>
                  <a:lnTo>
                    <a:pt x="17640" y="6607"/>
                  </a:lnTo>
                  <a:cubicBezTo>
                    <a:pt x="17640" y="6609"/>
                    <a:pt x="17640" y="6612"/>
                    <a:pt x="17640" y="6614"/>
                  </a:cubicBezTo>
                  <a:lnTo>
                    <a:pt x="17640" y="6614"/>
                  </a:lnTo>
                  <a:cubicBezTo>
                    <a:pt x="17637" y="6006"/>
                    <a:pt x="17170" y="5491"/>
                    <a:pt x="16550" y="5426"/>
                  </a:cubicBezTo>
                  <a:cubicBezTo>
                    <a:pt x="16407" y="4764"/>
                    <a:pt x="16147" y="4128"/>
                    <a:pt x="15784" y="3570"/>
                  </a:cubicBezTo>
                  <a:cubicBezTo>
                    <a:pt x="16496" y="2685"/>
                    <a:pt x="15741" y="1576"/>
                    <a:pt x="14837" y="1576"/>
                  </a:cubicBezTo>
                  <a:cubicBezTo>
                    <a:pt x="14588" y="1576"/>
                    <a:pt x="14327" y="1660"/>
                    <a:pt x="14083" y="1857"/>
                  </a:cubicBezTo>
                  <a:cubicBezTo>
                    <a:pt x="13512" y="1493"/>
                    <a:pt x="12876" y="1234"/>
                    <a:pt x="12227" y="1091"/>
                  </a:cubicBezTo>
                  <a:cubicBezTo>
                    <a:pt x="12149" y="364"/>
                    <a:pt x="11582" y="0"/>
                    <a:pt x="11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179;p76">
              <a:extLst>
                <a:ext uri="{FF2B5EF4-FFF2-40B4-BE49-F238E27FC236}">
                  <a16:creationId xmlns:a16="http://schemas.microsoft.com/office/drawing/2014/main" id="{16C84ADB-480D-5EEC-3AC1-C1BED7AB4192}"/>
                </a:ext>
              </a:extLst>
            </p:cNvPr>
            <p:cNvSpPr/>
            <p:nvPr/>
          </p:nvSpPr>
          <p:spPr>
            <a:xfrm>
              <a:off x="7002900" y="4237050"/>
              <a:ext cx="17225" cy="13025"/>
            </a:xfrm>
            <a:custGeom>
              <a:avLst/>
              <a:gdLst/>
              <a:ahLst/>
              <a:cxnLst/>
              <a:rect l="l" t="t" r="r" b="b"/>
              <a:pathLst>
                <a:path w="689" h="521" extrusionOk="0">
                  <a:moveTo>
                    <a:pt x="344" y="1"/>
                  </a:moveTo>
                  <a:cubicBezTo>
                    <a:pt x="276" y="1"/>
                    <a:pt x="208" y="27"/>
                    <a:pt x="156" y="79"/>
                  </a:cubicBezTo>
                  <a:cubicBezTo>
                    <a:pt x="0" y="247"/>
                    <a:pt x="117" y="520"/>
                    <a:pt x="338" y="520"/>
                  </a:cubicBezTo>
                  <a:cubicBezTo>
                    <a:pt x="571" y="520"/>
                    <a:pt x="688" y="247"/>
                    <a:pt x="533" y="79"/>
                  </a:cubicBezTo>
                  <a:cubicBezTo>
                    <a:pt x="481" y="27"/>
                    <a:pt x="412" y="1"/>
                    <a:pt x="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180;p76">
              <a:extLst>
                <a:ext uri="{FF2B5EF4-FFF2-40B4-BE49-F238E27FC236}">
                  <a16:creationId xmlns:a16="http://schemas.microsoft.com/office/drawing/2014/main" id="{F2EBD473-193E-7F03-C6EC-3F109DC2D666}"/>
                </a:ext>
              </a:extLst>
            </p:cNvPr>
            <p:cNvSpPr/>
            <p:nvPr/>
          </p:nvSpPr>
          <p:spPr>
            <a:xfrm>
              <a:off x="7028200" y="4262700"/>
              <a:ext cx="17550" cy="12750"/>
            </a:xfrm>
            <a:custGeom>
              <a:avLst/>
              <a:gdLst/>
              <a:ahLst/>
              <a:cxnLst/>
              <a:rect l="l" t="t" r="r" b="b"/>
              <a:pathLst>
                <a:path w="702" h="510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21" y="487"/>
                    <a:pt x="286" y="510"/>
                    <a:pt x="351" y="510"/>
                  </a:cubicBezTo>
                  <a:cubicBezTo>
                    <a:pt x="416" y="510"/>
                    <a:pt x="481" y="487"/>
                    <a:pt x="533" y="442"/>
                  </a:cubicBezTo>
                  <a:cubicBezTo>
                    <a:pt x="702" y="273"/>
                    <a:pt x="585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181;p76">
              <a:extLst>
                <a:ext uri="{FF2B5EF4-FFF2-40B4-BE49-F238E27FC236}">
                  <a16:creationId xmlns:a16="http://schemas.microsoft.com/office/drawing/2014/main" id="{5A6CE3DF-C8AD-C345-2E3E-D5AC8B2FD19B}"/>
                </a:ext>
              </a:extLst>
            </p:cNvPr>
            <p:cNvSpPr/>
            <p:nvPr/>
          </p:nvSpPr>
          <p:spPr>
            <a:xfrm>
              <a:off x="7053850" y="4288000"/>
              <a:ext cx="17225" cy="13000"/>
            </a:xfrm>
            <a:custGeom>
              <a:avLst/>
              <a:gdLst/>
              <a:ahLst/>
              <a:cxnLst/>
              <a:rect l="l" t="t" r="r" b="b"/>
              <a:pathLst>
                <a:path w="689" h="520" extrusionOk="0">
                  <a:moveTo>
                    <a:pt x="338" y="1"/>
                  </a:moveTo>
                  <a:cubicBezTo>
                    <a:pt x="117" y="1"/>
                    <a:pt x="0" y="286"/>
                    <a:pt x="156" y="442"/>
                  </a:cubicBezTo>
                  <a:cubicBezTo>
                    <a:pt x="208" y="494"/>
                    <a:pt x="276" y="520"/>
                    <a:pt x="343" y="520"/>
                  </a:cubicBezTo>
                  <a:cubicBezTo>
                    <a:pt x="409" y="520"/>
                    <a:pt x="474" y="494"/>
                    <a:pt x="519" y="442"/>
                  </a:cubicBezTo>
                  <a:cubicBezTo>
                    <a:pt x="688" y="286"/>
                    <a:pt x="57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182;p76">
              <a:extLst>
                <a:ext uri="{FF2B5EF4-FFF2-40B4-BE49-F238E27FC236}">
                  <a16:creationId xmlns:a16="http://schemas.microsoft.com/office/drawing/2014/main" id="{6E890B0B-FB9A-C61B-AE28-F91B0AB02D62}"/>
                </a:ext>
              </a:extLst>
            </p:cNvPr>
            <p:cNvSpPr/>
            <p:nvPr/>
          </p:nvSpPr>
          <p:spPr>
            <a:xfrm>
              <a:off x="7079475" y="4313650"/>
              <a:ext cx="17225" cy="12750"/>
            </a:xfrm>
            <a:custGeom>
              <a:avLst/>
              <a:gdLst/>
              <a:ahLst/>
              <a:cxnLst/>
              <a:rect l="l" t="t" r="r" b="b"/>
              <a:pathLst>
                <a:path w="689" h="510" extrusionOk="0">
                  <a:moveTo>
                    <a:pt x="351" y="0"/>
                  </a:moveTo>
                  <a:cubicBezTo>
                    <a:pt x="117" y="0"/>
                    <a:pt x="1" y="273"/>
                    <a:pt x="169" y="441"/>
                  </a:cubicBezTo>
                  <a:cubicBezTo>
                    <a:pt x="215" y="487"/>
                    <a:pt x="280" y="510"/>
                    <a:pt x="346" y="510"/>
                  </a:cubicBezTo>
                  <a:cubicBezTo>
                    <a:pt x="413" y="510"/>
                    <a:pt x="481" y="487"/>
                    <a:pt x="533" y="441"/>
                  </a:cubicBezTo>
                  <a:cubicBezTo>
                    <a:pt x="689" y="273"/>
                    <a:pt x="572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183;p76">
              <a:extLst>
                <a:ext uri="{FF2B5EF4-FFF2-40B4-BE49-F238E27FC236}">
                  <a16:creationId xmlns:a16="http://schemas.microsoft.com/office/drawing/2014/main" id="{8B79A50E-E04E-7719-AF1E-B8DC03EDC7AC}"/>
                </a:ext>
              </a:extLst>
            </p:cNvPr>
            <p:cNvSpPr/>
            <p:nvPr/>
          </p:nvSpPr>
          <p:spPr>
            <a:xfrm>
              <a:off x="7104800" y="4338950"/>
              <a:ext cx="17200" cy="13000"/>
            </a:xfrm>
            <a:custGeom>
              <a:avLst/>
              <a:gdLst/>
              <a:ahLst/>
              <a:cxnLst/>
              <a:rect l="l" t="t" r="r" b="b"/>
              <a:pathLst>
                <a:path w="688" h="520" extrusionOk="0">
                  <a:moveTo>
                    <a:pt x="337" y="0"/>
                  </a:moveTo>
                  <a:cubicBezTo>
                    <a:pt x="117" y="0"/>
                    <a:pt x="0" y="286"/>
                    <a:pt x="156" y="442"/>
                  </a:cubicBezTo>
                  <a:cubicBezTo>
                    <a:pt x="208" y="494"/>
                    <a:pt x="276" y="520"/>
                    <a:pt x="342" y="520"/>
                  </a:cubicBezTo>
                  <a:cubicBezTo>
                    <a:pt x="409" y="520"/>
                    <a:pt x="474" y="494"/>
                    <a:pt x="519" y="442"/>
                  </a:cubicBezTo>
                  <a:cubicBezTo>
                    <a:pt x="688" y="286"/>
                    <a:pt x="571" y="0"/>
                    <a:pt x="3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184;p76">
              <a:extLst>
                <a:ext uri="{FF2B5EF4-FFF2-40B4-BE49-F238E27FC236}">
                  <a16:creationId xmlns:a16="http://schemas.microsoft.com/office/drawing/2014/main" id="{62B9BE80-D8A7-0867-92B8-AFF7AAFF73F0}"/>
                </a:ext>
              </a:extLst>
            </p:cNvPr>
            <p:cNvSpPr/>
            <p:nvPr/>
          </p:nvSpPr>
          <p:spPr>
            <a:xfrm>
              <a:off x="7130100" y="4364575"/>
              <a:ext cx="17225" cy="12775"/>
            </a:xfrm>
            <a:custGeom>
              <a:avLst/>
              <a:gdLst/>
              <a:ahLst/>
              <a:cxnLst/>
              <a:rect l="l" t="t" r="r" b="b"/>
              <a:pathLst>
                <a:path w="689" h="511" extrusionOk="0">
                  <a:moveTo>
                    <a:pt x="351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21" y="488"/>
                    <a:pt x="286" y="510"/>
                    <a:pt x="351" y="510"/>
                  </a:cubicBezTo>
                  <a:cubicBezTo>
                    <a:pt x="416" y="510"/>
                    <a:pt x="481" y="488"/>
                    <a:pt x="533" y="442"/>
                  </a:cubicBezTo>
                  <a:cubicBezTo>
                    <a:pt x="688" y="273"/>
                    <a:pt x="585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185;p76">
              <a:extLst>
                <a:ext uri="{FF2B5EF4-FFF2-40B4-BE49-F238E27FC236}">
                  <a16:creationId xmlns:a16="http://schemas.microsoft.com/office/drawing/2014/main" id="{3C8CF3C2-EAB6-6FA2-30D5-FD8C2F3BCE40}"/>
                </a:ext>
              </a:extLst>
            </p:cNvPr>
            <p:cNvSpPr/>
            <p:nvPr/>
          </p:nvSpPr>
          <p:spPr>
            <a:xfrm>
              <a:off x="7155725" y="4389900"/>
              <a:ext cx="17225" cy="13000"/>
            </a:xfrm>
            <a:custGeom>
              <a:avLst/>
              <a:gdLst/>
              <a:ahLst/>
              <a:cxnLst/>
              <a:rect l="l" t="t" r="r" b="b"/>
              <a:pathLst>
                <a:path w="689" h="520" extrusionOk="0">
                  <a:moveTo>
                    <a:pt x="338" y="0"/>
                  </a:moveTo>
                  <a:cubicBezTo>
                    <a:pt x="118" y="0"/>
                    <a:pt x="1" y="273"/>
                    <a:pt x="157" y="442"/>
                  </a:cubicBezTo>
                  <a:cubicBezTo>
                    <a:pt x="209" y="494"/>
                    <a:pt x="277" y="519"/>
                    <a:pt x="343" y="519"/>
                  </a:cubicBezTo>
                  <a:cubicBezTo>
                    <a:pt x="410" y="519"/>
                    <a:pt x="475" y="494"/>
                    <a:pt x="520" y="442"/>
                  </a:cubicBezTo>
                  <a:cubicBezTo>
                    <a:pt x="689" y="273"/>
                    <a:pt x="572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" name="Google Shape;1186;p76">
            <a:extLst>
              <a:ext uri="{FF2B5EF4-FFF2-40B4-BE49-F238E27FC236}">
                <a16:creationId xmlns:a16="http://schemas.microsoft.com/office/drawing/2014/main" id="{7E9F072E-C24D-C4A7-F32E-87E0B6EA3B74}"/>
              </a:ext>
            </a:extLst>
          </p:cNvPr>
          <p:cNvGrpSpPr/>
          <p:nvPr/>
        </p:nvGrpSpPr>
        <p:grpSpPr>
          <a:xfrm>
            <a:off x="8537158" y="1637413"/>
            <a:ext cx="606254" cy="645689"/>
            <a:chOff x="6188425" y="1239800"/>
            <a:chExt cx="412775" cy="439625"/>
          </a:xfrm>
          <a:solidFill>
            <a:srgbClr val="6583A6"/>
          </a:solidFill>
        </p:grpSpPr>
        <p:sp>
          <p:nvSpPr>
            <p:cNvPr id="95" name="Google Shape;1187;p76">
              <a:extLst>
                <a:ext uri="{FF2B5EF4-FFF2-40B4-BE49-F238E27FC236}">
                  <a16:creationId xmlns:a16="http://schemas.microsoft.com/office/drawing/2014/main" id="{618DADF4-BE61-BD38-3583-F67012C62281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88;p76">
              <a:extLst>
                <a:ext uri="{FF2B5EF4-FFF2-40B4-BE49-F238E27FC236}">
                  <a16:creationId xmlns:a16="http://schemas.microsoft.com/office/drawing/2014/main" id="{4EC1F41B-69CD-63A3-6BC5-376D475DEE08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89;p76">
              <a:extLst>
                <a:ext uri="{FF2B5EF4-FFF2-40B4-BE49-F238E27FC236}">
                  <a16:creationId xmlns:a16="http://schemas.microsoft.com/office/drawing/2014/main" id="{6DBB3906-3DB7-BAB1-4433-A41B3D72B2A0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90;p76">
              <a:extLst>
                <a:ext uri="{FF2B5EF4-FFF2-40B4-BE49-F238E27FC236}">
                  <a16:creationId xmlns:a16="http://schemas.microsoft.com/office/drawing/2014/main" id="{2E02D282-69DE-C8C3-C1CE-1B129A0B022B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91;p76">
              <a:extLst>
                <a:ext uri="{FF2B5EF4-FFF2-40B4-BE49-F238E27FC236}">
                  <a16:creationId xmlns:a16="http://schemas.microsoft.com/office/drawing/2014/main" id="{77687A1A-0D93-63B6-120E-085596A5A0D4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92;p76">
              <a:extLst>
                <a:ext uri="{FF2B5EF4-FFF2-40B4-BE49-F238E27FC236}">
                  <a16:creationId xmlns:a16="http://schemas.microsoft.com/office/drawing/2014/main" id="{4A87115E-F2DC-DE8F-B605-BE61C5C0BA84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93;p76">
              <a:extLst>
                <a:ext uri="{FF2B5EF4-FFF2-40B4-BE49-F238E27FC236}">
                  <a16:creationId xmlns:a16="http://schemas.microsoft.com/office/drawing/2014/main" id="{867E29C4-1B6E-00FF-41A1-44A9B29B616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194;p76">
              <a:extLst>
                <a:ext uri="{FF2B5EF4-FFF2-40B4-BE49-F238E27FC236}">
                  <a16:creationId xmlns:a16="http://schemas.microsoft.com/office/drawing/2014/main" id="{55CD9EAE-7F27-D3E2-4168-8AB4614C2E98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195;p76">
              <a:extLst>
                <a:ext uri="{FF2B5EF4-FFF2-40B4-BE49-F238E27FC236}">
                  <a16:creationId xmlns:a16="http://schemas.microsoft.com/office/drawing/2014/main" id="{A3E14EA1-8EC4-C44A-B886-11E6E98885F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96;p76">
              <a:extLst>
                <a:ext uri="{FF2B5EF4-FFF2-40B4-BE49-F238E27FC236}">
                  <a16:creationId xmlns:a16="http://schemas.microsoft.com/office/drawing/2014/main" id="{46F1388F-FDF6-53C1-4664-AEDEB0A3F235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197;p76">
              <a:extLst>
                <a:ext uri="{FF2B5EF4-FFF2-40B4-BE49-F238E27FC236}">
                  <a16:creationId xmlns:a16="http://schemas.microsoft.com/office/drawing/2014/main" id="{80416326-59C0-3267-18C4-5C756E3C3A7D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198;p76">
              <a:extLst>
                <a:ext uri="{FF2B5EF4-FFF2-40B4-BE49-F238E27FC236}">
                  <a16:creationId xmlns:a16="http://schemas.microsoft.com/office/drawing/2014/main" id="{569BB979-9220-0F8A-BDF2-A89187EC7A9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199;p76">
              <a:extLst>
                <a:ext uri="{FF2B5EF4-FFF2-40B4-BE49-F238E27FC236}">
                  <a16:creationId xmlns:a16="http://schemas.microsoft.com/office/drawing/2014/main" id="{59392409-A275-6E54-E35E-FEDDF15134F5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200;p76">
            <a:extLst>
              <a:ext uri="{FF2B5EF4-FFF2-40B4-BE49-F238E27FC236}">
                <a16:creationId xmlns:a16="http://schemas.microsoft.com/office/drawing/2014/main" id="{94808513-EC44-3CDB-C7E5-370D3156FF9E}"/>
              </a:ext>
            </a:extLst>
          </p:cNvPr>
          <p:cNvGrpSpPr/>
          <p:nvPr/>
        </p:nvGrpSpPr>
        <p:grpSpPr>
          <a:xfrm>
            <a:off x="8594109" y="2683881"/>
            <a:ext cx="492353" cy="644881"/>
            <a:chOff x="6227025" y="1952300"/>
            <a:chExt cx="335225" cy="439075"/>
          </a:xfrm>
          <a:solidFill>
            <a:srgbClr val="6583A6"/>
          </a:solidFill>
        </p:grpSpPr>
        <p:sp>
          <p:nvSpPr>
            <p:cNvPr id="109" name="Google Shape;1201;p76">
              <a:extLst>
                <a:ext uri="{FF2B5EF4-FFF2-40B4-BE49-F238E27FC236}">
                  <a16:creationId xmlns:a16="http://schemas.microsoft.com/office/drawing/2014/main" id="{789AC212-E02D-75F8-844C-51780A9FEDCC}"/>
                </a:ext>
              </a:extLst>
            </p:cNvPr>
            <p:cNvSpPr/>
            <p:nvPr/>
          </p:nvSpPr>
          <p:spPr>
            <a:xfrm>
              <a:off x="6227025" y="1952300"/>
              <a:ext cx="335225" cy="439075"/>
            </a:xfrm>
            <a:custGeom>
              <a:avLst/>
              <a:gdLst/>
              <a:ahLst/>
              <a:cxnLst/>
              <a:rect l="l" t="t" r="r" b="b"/>
              <a:pathLst>
                <a:path w="13409" h="17563" extrusionOk="0">
                  <a:moveTo>
                    <a:pt x="8671" y="3557"/>
                  </a:moveTo>
                  <a:cubicBezTo>
                    <a:pt x="8905" y="3557"/>
                    <a:pt x="9112" y="3752"/>
                    <a:pt x="9112" y="3998"/>
                  </a:cubicBezTo>
                  <a:lnTo>
                    <a:pt x="9112" y="4894"/>
                  </a:lnTo>
                  <a:lnTo>
                    <a:pt x="6971" y="4894"/>
                  </a:lnTo>
                  <a:lnTo>
                    <a:pt x="6971" y="4751"/>
                  </a:lnTo>
                  <a:cubicBezTo>
                    <a:pt x="6984" y="4563"/>
                    <a:pt x="6848" y="4469"/>
                    <a:pt x="6711" y="4469"/>
                  </a:cubicBezTo>
                  <a:cubicBezTo>
                    <a:pt x="6575" y="4469"/>
                    <a:pt x="6439" y="4563"/>
                    <a:pt x="6452" y="4751"/>
                  </a:cubicBezTo>
                  <a:lnTo>
                    <a:pt x="6452" y="4894"/>
                  </a:lnTo>
                  <a:lnTo>
                    <a:pt x="4323" y="4894"/>
                  </a:lnTo>
                  <a:lnTo>
                    <a:pt x="4323" y="3998"/>
                  </a:lnTo>
                  <a:cubicBezTo>
                    <a:pt x="4323" y="3752"/>
                    <a:pt x="4531" y="3557"/>
                    <a:pt x="4777" y="3557"/>
                  </a:cubicBezTo>
                  <a:close/>
                  <a:moveTo>
                    <a:pt x="9112" y="5413"/>
                  </a:moveTo>
                  <a:lnTo>
                    <a:pt x="9112" y="6088"/>
                  </a:lnTo>
                  <a:lnTo>
                    <a:pt x="4323" y="6088"/>
                  </a:lnTo>
                  <a:lnTo>
                    <a:pt x="4323" y="5413"/>
                  </a:lnTo>
                  <a:close/>
                  <a:moveTo>
                    <a:pt x="9164" y="6594"/>
                  </a:moveTo>
                  <a:lnTo>
                    <a:pt x="10813" y="17030"/>
                  </a:lnTo>
                  <a:lnTo>
                    <a:pt x="2649" y="17030"/>
                  </a:lnTo>
                  <a:lnTo>
                    <a:pt x="2778" y="16225"/>
                  </a:lnTo>
                  <a:cubicBezTo>
                    <a:pt x="2807" y="16037"/>
                    <a:pt x="2663" y="15930"/>
                    <a:pt x="2518" y="15930"/>
                  </a:cubicBezTo>
                  <a:cubicBezTo>
                    <a:pt x="2403" y="15930"/>
                    <a:pt x="2288" y="15998"/>
                    <a:pt x="2259" y="16147"/>
                  </a:cubicBezTo>
                  <a:lnTo>
                    <a:pt x="2129" y="17030"/>
                  </a:lnTo>
                  <a:lnTo>
                    <a:pt x="637" y="17030"/>
                  </a:lnTo>
                  <a:cubicBezTo>
                    <a:pt x="585" y="17030"/>
                    <a:pt x="559" y="16991"/>
                    <a:pt x="559" y="16952"/>
                  </a:cubicBezTo>
                  <a:lnTo>
                    <a:pt x="974" y="11773"/>
                  </a:lnTo>
                  <a:cubicBezTo>
                    <a:pt x="1000" y="11384"/>
                    <a:pt x="1195" y="11033"/>
                    <a:pt x="1493" y="10813"/>
                  </a:cubicBezTo>
                  <a:cubicBezTo>
                    <a:pt x="1623" y="11630"/>
                    <a:pt x="2103" y="12344"/>
                    <a:pt x="2791" y="12773"/>
                  </a:cubicBezTo>
                  <a:lnTo>
                    <a:pt x="2467" y="14901"/>
                  </a:lnTo>
                  <a:cubicBezTo>
                    <a:pt x="2438" y="15098"/>
                    <a:pt x="2584" y="15209"/>
                    <a:pt x="2727" y="15209"/>
                  </a:cubicBezTo>
                  <a:cubicBezTo>
                    <a:pt x="2840" y="15209"/>
                    <a:pt x="2950" y="15140"/>
                    <a:pt x="2973" y="14992"/>
                  </a:cubicBezTo>
                  <a:lnTo>
                    <a:pt x="4297" y="6594"/>
                  </a:lnTo>
                  <a:close/>
                  <a:moveTo>
                    <a:pt x="11929" y="10813"/>
                  </a:moveTo>
                  <a:cubicBezTo>
                    <a:pt x="12241" y="11033"/>
                    <a:pt x="12435" y="11384"/>
                    <a:pt x="12461" y="11773"/>
                  </a:cubicBezTo>
                  <a:lnTo>
                    <a:pt x="12877" y="16952"/>
                  </a:lnTo>
                  <a:cubicBezTo>
                    <a:pt x="12877" y="16978"/>
                    <a:pt x="12877" y="16991"/>
                    <a:pt x="12851" y="17004"/>
                  </a:cubicBezTo>
                  <a:cubicBezTo>
                    <a:pt x="12838" y="17030"/>
                    <a:pt x="12825" y="17030"/>
                    <a:pt x="12799" y="17030"/>
                  </a:cubicBezTo>
                  <a:lnTo>
                    <a:pt x="11332" y="17030"/>
                  </a:lnTo>
                  <a:lnTo>
                    <a:pt x="10657" y="12773"/>
                  </a:lnTo>
                  <a:cubicBezTo>
                    <a:pt x="11345" y="12331"/>
                    <a:pt x="11812" y="11617"/>
                    <a:pt x="11929" y="10813"/>
                  </a:cubicBezTo>
                  <a:close/>
                  <a:moveTo>
                    <a:pt x="5387" y="1"/>
                  </a:moveTo>
                  <a:cubicBezTo>
                    <a:pt x="4024" y="1"/>
                    <a:pt x="2869" y="1039"/>
                    <a:pt x="2752" y="2415"/>
                  </a:cubicBezTo>
                  <a:lnTo>
                    <a:pt x="2700" y="2947"/>
                  </a:lnTo>
                  <a:cubicBezTo>
                    <a:pt x="2666" y="3140"/>
                    <a:pt x="2811" y="3245"/>
                    <a:pt x="2956" y="3245"/>
                  </a:cubicBezTo>
                  <a:cubicBezTo>
                    <a:pt x="3084" y="3245"/>
                    <a:pt x="3214" y="3163"/>
                    <a:pt x="3220" y="2986"/>
                  </a:cubicBezTo>
                  <a:lnTo>
                    <a:pt x="3272" y="2454"/>
                  </a:lnTo>
                  <a:cubicBezTo>
                    <a:pt x="3362" y="1350"/>
                    <a:pt x="4284" y="520"/>
                    <a:pt x="5387" y="520"/>
                  </a:cubicBezTo>
                  <a:lnTo>
                    <a:pt x="8035" y="520"/>
                  </a:lnTo>
                  <a:cubicBezTo>
                    <a:pt x="9138" y="520"/>
                    <a:pt x="10060" y="1350"/>
                    <a:pt x="10164" y="2454"/>
                  </a:cubicBezTo>
                  <a:lnTo>
                    <a:pt x="10696" y="8165"/>
                  </a:lnTo>
                  <a:cubicBezTo>
                    <a:pt x="10761" y="8957"/>
                    <a:pt x="11137" y="9709"/>
                    <a:pt x="11436" y="10436"/>
                  </a:cubicBezTo>
                  <a:cubicBezTo>
                    <a:pt x="11423" y="11124"/>
                    <a:pt x="11098" y="11773"/>
                    <a:pt x="10553" y="12201"/>
                  </a:cubicBezTo>
                  <a:lnTo>
                    <a:pt x="9632" y="6322"/>
                  </a:lnTo>
                  <a:lnTo>
                    <a:pt x="9632" y="3998"/>
                  </a:lnTo>
                  <a:cubicBezTo>
                    <a:pt x="9632" y="3453"/>
                    <a:pt x="9190" y="3025"/>
                    <a:pt x="8658" y="3025"/>
                  </a:cubicBezTo>
                  <a:lnTo>
                    <a:pt x="4764" y="3025"/>
                  </a:lnTo>
                  <a:cubicBezTo>
                    <a:pt x="4219" y="3025"/>
                    <a:pt x="3791" y="3453"/>
                    <a:pt x="3791" y="3998"/>
                  </a:cubicBezTo>
                  <a:lnTo>
                    <a:pt x="3791" y="6322"/>
                  </a:lnTo>
                  <a:lnTo>
                    <a:pt x="2869" y="12201"/>
                  </a:lnTo>
                  <a:cubicBezTo>
                    <a:pt x="2311" y="11786"/>
                    <a:pt x="1987" y="11137"/>
                    <a:pt x="1974" y="10436"/>
                  </a:cubicBezTo>
                  <a:cubicBezTo>
                    <a:pt x="2272" y="9709"/>
                    <a:pt x="2649" y="8957"/>
                    <a:pt x="2726" y="8165"/>
                  </a:cubicBezTo>
                  <a:lnTo>
                    <a:pt x="3090" y="4206"/>
                  </a:lnTo>
                  <a:cubicBezTo>
                    <a:pt x="3111" y="4018"/>
                    <a:pt x="2971" y="3916"/>
                    <a:pt x="2831" y="3916"/>
                  </a:cubicBezTo>
                  <a:cubicBezTo>
                    <a:pt x="2710" y="3916"/>
                    <a:pt x="2589" y="3992"/>
                    <a:pt x="2571" y="4154"/>
                  </a:cubicBezTo>
                  <a:lnTo>
                    <a:pt x="2207" y="8113"/>
                  </a:lnTo>
                  <a:cubicBezTo>
                    <a:pt x="2142" y="8840"/>
                    <a:pt x="1779" y="9528"/>
                    <a:pt x="1506" y="10190"/>
                  </a:cubicBezTo>
                  <a:cubicBezTo>
                    <a:pt x="896" y="10475"/>
                    <a:pt x="494" y="11059"/>
                    <a:pt x="442" y="11734"/>
                  </a:cubicBezTo>
                  <a:lnTo>
                    <a:pt x="27" y="16913"/>
                  </a:lnTo>
                  <a:cubicBezTo>
                    <a:pt x="1" y="17264"/>
                    <a:pt x="273" y="17562"/>
                    <a:pt x="624" y="17562"/>
                  </a:cubicBezTo>
                  <a:lnTo>
                    <a:pt x="12786" y="17562"/>
                  </a:lnTo>
                  <a:cubicBezTo>
                    <a:pt x="13136" y="17562"/>
                    <a:pt x="13409" y="17264"/>
                    <a:pt x="13383" y="16913"/>
                  </a:cubicBezTo>
                  <a:lnTo>
                    <a:pt x="13396" y="16913"/>
                  </a:lnTo>
                  <a:lnTo>
                    <a:pt x="12980" y="11734"/>
                  </a:lnTo>
                  <a:cubicBezTo>
                    <a:pt x="12929" y="11059"/>
                    <a:pt x="12513" y="10475"/>
                    <a:pt x="11903" y="10190"/>
                  </a:cubicBezTo>
                  <a:cubicBezTo>
                    <a:pt x="11631" y="9528"/>
                    <a:pt x="11280" y="8840"/>
                    <a:pt x="11215" y="8113"/>
                  </a:cubicBezTo>
                  <a:lnTo>
                    <a:pt x="10683" y="2415"/>
                  </a:lnTo>
                  <a:cubicBezTo>
                    <a:pt x="10553" y="1039"/>
                    <a:pt x="9411" y="1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02;p76">
              <a:extLst>
                <a:ext uri="{FF2B5EF4-FFF2-40B4-BE49-F238E27FC236}">
                  <a16:creationId xmlns:a16="http://schemas.microsoft.com/office/drawing/2014/main" id="{D65045E5-608A-FE6D-A525-8C872466A6F7}"/>
                </a:ext>
              </a:extLst>
            </p:cNvPr>
            <p:cNvSpPr/>
            <p:nvPr/>
          </p:nvSpPr>
          <p:spPr>
            <a:xfrm>
              <a:off x="6348400" y="2205400"/>
              <a:ext cx="23700" cy="133075"/>
            </a:xfrm>
            <a:custGeom>
              <a:avLst/>
              <a:gdLst/>
              <a:ahLst/>
              <a:cxnLst/>
              <a:rect l="l" t="t" r="r" b="b"/>
              <a:pathLst>
                <a:path w="948" h="5323" extrusionOk="0">
                  <a:moveTo>
                    <a:pt x="701" y="1"/>
                  </a:moveTo>
                  <a:lnTo>
                    <a:pt x="701" y="14"/>
                  </a:lnTo>
                  <a:cubicBezTo>
                    <a:pt x="693" y="13"/>
                    <a:pt x="685" y="13"/>
                    <a:pt x="677" y="13"/>
                  </a:cubicBezTo>
                  <a:cubicBezTo>
                    <a:pt x="545" y="13"/>
                    <a:pt x="441" y="113"/>
                    <a:pt x="428" y="247"/>
                  </a:cubicBezTo>
                  <a:lnTo>
                    <a:pt x="13" y="5050"/>
                  </a:lnTo>
                  <a:cubicBezTo>
                    <a:pt x="0" y="5193"/>
                    <a:pt x="104" y="5309"/>
                    <a:pt x="247" y="5322"/>
                  </a:cubicBezTo>
                  <a:lnTo>
                    <a:pt x="273" y="5322"/>
                  </a:lnTo>
                  <a:cubicBezTo>
                    <a:pt x="402" y="5322"/>
                    <a:pt x="519" y="5219"/>
                    <a:pt x="532" y="5089"/>
                  </a:cubicBezTo>
                  <a:lnTo>
                    <a:pt x="948" y="286"/>
                  </a:lnTo>
                  <a:cubicBezTo>
                    <a:pt x="948" y="144"/>
                    <a:pt x="844" y="27"/>
                    <a:pt x="7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03;p76">
              <a:extLst>
                <a:ext uri="{FF2B5EF4-FFF2-40B4-BE49-F238E27FC236}">
                  <a16:creationId xmlns:a16="http://schemas.microsoft.com/office/drawing/2014/main" id="{51791D34-E6E4-49A8-3940-A1684410D258}"/>
                </a:ext>
              </a:extLst>
            </p:cNvPr>
            <p:cNvSpPr/>
            <p:nvPr/>
          </p:nvSpPr>
          <p:spPr>
            <a:xfrm>
              <a:off x="6419100" y="2230250"/>
              <a:ext cx="25700" cy="108225"/>
            </a:xfrm>
            <a:custGeom>
              <a:avLst/>
              <a:gdLst/>
              <a:ahLst/>
              <a:cxnLst/>
              <a:rect l="l" t="t" r="r" b="b"/>
              <a:pathLst>
                <a:path w="1028" h="4329" extrusionOk="0">
                  <a:moveTo>
                    <a:pt x="278" y="1"/>
                  </a:moveTo>
                  <a:cubicBezTo>
                    <a:pt x="139" y="1"/>
                    <a:pt x="0" y="100"/>
                    <a:pt x="15" y="279"/>
                  </a:cubicBezTo>
                  <a:lnTo>
                    <a:pt x="495" y="4108"/>
                  </a:lnTo>
                  <a:cubicBezTo>
                    <a:pt x="508" y="4238"/>
                    <a:pt x="612" y="4328"/>
                    <a:pt x="755" y="4328"/>
                  </a:cubicBezTo>
                  <a:lnTo>
                    <a:pt x="781" y="4328"/>
                  </a:lnTo>
                  <a:cubicBezTo>
                    <a:pt x="923" y="4315"/>
                    <a:pt x="1027" y="4186"/>
                    <a:pt x="1001" y="4043"/>
                  </a:cubicBezTo>
                  <a:lnTo>
                    <a:pt x="534" y="214"/>
                  </a:lnTo>
                  <a:cubicBezTo>
                    <a:pt x="505" y="68"/>
                    <a:pt x="391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04;p76">
              <a:extLst>
                <a:ext uri="{FF2B5EF4-FFF2-40B4-BE49-F238E27FC236}">
                  <a16:creationId xmlns:a16="http://schemas.microsoft.com/office/drawing/2014/main" id="{BFA6B7BC-1CC8-6726-71A4-11C8CFB9F81A}"/>
                </a:ext>
              </a:extLst>
            </p:cNvPr>
            <p:cNvSpPr/>
            <p:nvPr/>
          </p:nvSpPr>
          <p:spPr>
            <a:xfrm>
              <a:off x="6412775" y="2178000"/>
              <a:ext cx="16450" cy="34250"/>
            </a:xfrm>
            <a:custGeom>
              <a:avLst/>
              <a:gdLst/>
              <a:ahLst/>
              <a:cxnLst/>
              <a:rect l="l" t="t" r="r" b="b"/>
              <a:pathLst>
                <a:path w="658" h="1370" extrusionOk="0">
                  <a:moveTo>
                    <a:pt x="281" y="1"/>
                  </a:moveTo>
                  <a:cubicBezTo>
                    <a:pt x="143" y="1"/>
                    <a:pt x="1" y="101"/>
                    <a:pt x="8" y="279"/>
                  </a:cubicBezTo>
                  <a:lnTo>
                    <a:pt x="112" y="1136"/>
                  </a:lnTo>
                  <a:cubicBezTo>
                    <a:pt x="138" y="1265"/>
                    <a:pt x="242" y="1356"/>
                    <a:pt x="372" y="1369"/>
                  </a:cubicBezTo>
                  <a:lnTo>
                    <a:pt x="410" y="1356"/>
                  </a:lnTo>
                  <a:cubicBezTo>
                    <a:pt x="553" y="1343"/>
                    <a:pt x="657" y="1214"/>
                    <a:pt x="631" y="1071"/>
                  </a:cubicBezTo>
                  <a:lnTo>
                    <a:pt x="527" y="214"/>
                  </a:lnTo>
                  <a:cubicBezTo>
                    <a:pt x="504" y="68"/>
                    <a:pt x="394" y="1"/>
                    <a:pt x="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" name="Google Shape;1205;p76">
            <a:extLst>
              <a:ext uri="{FF2B5EF4-FFF2-40B4-BE49-F238E27FC236}">
                <a16:creationId xmlns:a16="http://schemas.microsoft.com/office/drawing/2014/main" id="{B03038E2-652E-0ECD-25FC-77F90263AFFE}"/>
              </a:ext>
            </a:extLst>
          </p:cNvPr>
          <p:cNvGrpSpPr/>
          <p:nvPr/>
        </p:nvGrpSpPr>
        <p:grpSpPr>
          <a:xfrm>
            <a:off x="8519277" y="3698074"/>
            <a:ext cx="642017" cy="644403"/>
            <a:chOff x="6176400" y="2642825"/>
            <a:chExt cx="437125" cy="438750"/>
          </a:xfrm>
          <a:solidFill>
            <a:srgbClr val="6583A6"/>
          </a:solidFill>
        </p:grpSpPr>
        <p:sp>
          <p:nvSpPr>
            <p:cNvPr id="114" name="Google Shape;1206;p76">
              <a:extLst>
                <a:ext uri="{FF2B5EF4-FFF2-40B4-BE49-F238E27FC236}">
                  <a16:creationId xmlns:a16="http://schemas.microsoft.com/office/drawing/2014/main" id="{24A75D10-5BE3-1565-D0DE-CCED7AEE8CC7}"/>
                </a:ext>
              </a:extLst>
            </p:cNvPr>
            <p:cNvSpPr/>
            <p:nvPr/>
          </p:nvSpPr>
          <p:spPr>
            <a:xfrm>
              <a:off x="6176400" y="2642825"/>
              <a:ext cx="437125" cy="438750"/>
            </a:xfrm>
            <a:custGeom>
              <a:avLst/>
              <a:gdLst/>
              <a:ahLst/>
              <a:cxnLst/>
              <a:rect l="l" t="t" r="r" b="b"/>
              <a:pathLst>
                <a:path w="17485" h="17550" extrusionOk="0">
                  <a:moveTo>
                    <a:pt x="14772" y="987"/>
                  </a:moveTo>
                  <a:lnTo>
                    <a:pt x="14785" y="1000"/>
                  </a:lnTo>
                  <a:cubicBezTo>
                    <a:pt x="14777" y="1000"/>
                    <a:pt x="14770" y="1000"/>
                    <a:pt x="14762" y="1000"/>
                  </a:cubicBezTo>
                  <a:lnTo>
                    <a:pt x="14762" y="1000"/>
                  </a:lnTo>
                  <a:cubicBezTo>
                    <a:pt x="14917" y="1086"/>
                    <a:pt x="15074" y="1169"/>
                    <a:pt x="15232" y="1248"/>
                  </a:cubicBezTo>
                  <a:lnTo>
                    <a:pt x="15232" y="1248"/>
                  </a:lnTo>
                  <a:cubicBezTo>
                    <a:pt x="15141" y="1091"/>
                    <a:pt x="14971" y="987"/>
                    <a:pt x="14772" y="987"/>
                  </a:cubicBezTo>
                  <a:close/>
                  <a:moveTo>
                    <a:pt x="11663" y="529"/>
                  </a:moveTo>
                  <a:cubicBezTo>
                    <a:pt x="11916" y="529"/>
                    <a:pt x="12169" y="695"/>
                    <a:pt x="12189" y="1026"/>
                  </a:cubicBezTo>
                  <a:lnTo>
                    <a:pt x="12189" y="4959"/>
                  </a:lnTo>
                  <a:lnTo>
                    <a:pt x="11137" y="4959"/>
                  </a:lnTo>
                  <a:lnTo>
                    <a:pt x="11137" y="1026"/>
                  </a:lnTo>
                  <a:cubicBezTo>
                    <a:pt x="11157" y="695"/>
                    <a:pt x="11410" y="529"/>
                    <a:pt x="11663" y="529"/>
                  </a:cubicBezTo>
                  <a:close/>
                  <a:moveTo>
                    <a:pt x="13214" y="507"/>
                  </a:moveTo>
                  <a:cubicBezTo>
                    <a:pt x="13513" y="507"/>
                    <a:pt x="13746" y="740"/>
                    <a:pt x="13746" y="1026"/>
                  </a:cubicBezTo>
                  <a:lnTo>
                    <a:pt x="13746" y="5101"/>
                  </a:lnTo>
                  <a:cubicBezTo>
                    <a:pt x="13515" y="4962"/>
                    <a:pt x="13256" y="4943"/>
                    <a:pt x="13000" y="4943"/>
                  </a:cubicBezTo>
                  <a:cubicBezTo>
                    <a:pt x="12897" y="4943"/>
                    <a:pt x="12795" y="4946"/>
                    <a:pt x="12695" y="4946"/>
                  </a:cubicBezTo>
                  <a:lnTo>
                    <a:pt x="12695" y="1039"/>
                  </a:lnTo>
                  <a:cubicBezTo>
                    <a:pt x="12695" y="740"/>
                    <a:pt x="12929" y="507"/>
                    <a:pt x="13214" y="507"/>
                  </a:cubicBezTo>
                  <a:close/>
                  <a:moveTo>
                    <a:pt x="13201" y="5465"/>
                  </a:moveTo>
                  <a:cubicBezTo>
                    <a:pt x="13500" y="5465"/>
                    <a:pt x="13746" y="5711"/>
                    <a:pt x="13746" y="6010"/>
                  </a:cubicBezTo>
                  <a:lnTo>
                    <a:pt x="13746" y="8995"/>
                  </a:lnTo>
                  <a:cubicBezTo>
                    <a:pt x="13604" y="9138"/>
                    <a:pt x="13474" y="9307"/>
                    <a:pt x="13370" y="9489"/>
                  </a:cubicBezTo>
                  <a:lnTo>
                    <a:pt x="1039" y="9489"/>
                  </a:lnTo>
                  <a:cubicBezTo>
                    <a:pt x="741" y="9476"/>
                    <a:pt x="507" y="9242"/>
                    <a:pt x="507" y="8943"/>
                  </a:cubicBezTo>
                  <a:lnTo>
                    <a:pt x="507" y="8930"/>
                  </a:lnTo>
                  <a:lnTo>
                    <a:pt x="507" y="6010"/>
                  </a:lnTo>
                  <a:cubicBezTo>
                    <a:pt x="507" y="5711"/>
                    <a:pt x="754" y="5465"/>
                    <a:pt x="1052" y="5465"/>
                  </a:cubicBezTo>
                  <a:close/>
                  <a:moveTo>
                    <a:pt x="16381" y="4803"/>
                  </a:moveTo>
                  <a:cubicBezTo>
                    <a:pt x="16667" y="4803"/>
                    <a:pt x="16952" y="4998"/>
                    <a:pt x="16952" y="5387"/>
                  </a:cubicBezTo>
                  <a:lnTo>
                    <a:pt x="16965" y="8593"/>
                  </a:lnTo>
                  <a:cubicBezTo>
                    <a:pt x="16965" y="9164"/>
                    <a:pt x="16784" y="9722"/>
                    <a:pt x="16459" y="10190"/>
                  </a:cubicBezTo>
                  <a:cubicBezTo>
                    <a:pt x="15862" y="11033"/>
                    <a:pt x="15291" y="11773"/>
                    <a:pt x="15304" y="12876"/>
                  </a:cubicBezTo>
                  <a:lnTo>
                    <a:pt x="10579" y="12876"/>
                  </a:lnTo>
                  <a:cubicBezTo>
                    <a:pt x="10579" y="12020"/>
                    <a:pt x="10294" y="11319"/>
                    <a:pt x="9917" y="10566"/>
                  </a:cubicBezTo>
                  <a:cubicBezTo>
                    <a:pt x="9814" y="10384"/>
                    <a:pt x="9736" y="10190"/>
                    <a:pt x="9684" y="9982"/>
                  </a:cubicBezTo>
                  <a:lnTo>
                    <a:pt x="13136" y="9982"/>
                  </a:lnTo>
                  <a:cubicBezTo>
                    <a:pt x="13084" y="10138"/>
                    <a:pt x="13046" y="10293"/>
                    <a:pt x="13007" y="10436"/>
                  </a:cubicBezTo>
                  <a:cubicBezTo>
                    <a:pt x="12917" y="10607"/>
                    <a:pt x="13118" y="10737"/>
                    <a:pt x="13290" y="10737"/>
                  </a:cubicBezTo>
                  <a:cubicBezTo>
                    <a:pt x="13393" y="10737"/>
                    <a:pt x="13485" y="10690"/>
                    <a:pt x="13500" y="10579"/>
                  </a:cubicBezTo>
                  <a:cubicBezTo>
                    <a:pt x="13630" y="10099"/>
                    <a:pt x="13785" y="9644"/>
                    <a:pt x="14162" y="9281"/>
                  </a:cubicBezTo>
                  <a:lnTo>
                    <a:pt x="15732" y="7762"/>
                  </a:lnTo>
                  <a:cubicBezTo>
                    <a:pt x="15771" y="7710"/>
                    <a:pt x="15810" y="7645"/>
                    <a:pt x="15810" y="7581"/>
                  </a:cubicBezTo>
                  <a:lnTo>
                    <a:pt x="15810" y="5387"/>
                  </a:lnTo>
                  <a:cubicBezTo>
                    <a:pt x="15810" y="4998"/>
                    <a:pt x="16096" y="4803"/>
                    <a:pt x="16381" y="4803"/>
                  </a:cubicBezTo>
                  <a:close/>
                  <a:moveTo>
                    <a:pt x="15797" y="13395"/>
                  </a:moveTo>
                  <a:cubicBezTo>
                    <a:pt x="15836" y="13395"/>
                    <a:pt x="15862" y="13421"/>
                    <a:pt x="15862" y="13447"/>
                  </a:cubicBezTo>
                  <a:lnTo>
                    <a:pt x="15862" y="13460"/>
                  </a:lnTo>
                  <a:lnTo>
                    <a:pt x="15862" y="15018"/>
                  </a:lnTo>
                  <a:cubicBezTo>
                    <a:pt x="15862" y="15058"/>
                    <a:pt x="15839" y="15075"/>
                    <a:pt x="15811" y="15075"/>
                  </a:cubicBezTo>
                  <a:cubicBezTo>
                    <a:pt x="15803" y="15075"/>
                    <a:pt x="15793" y="15073"/>
                    <a:pt x="15784" y="15070"/>
                  </a:cubicBezTo>
                  <a:lnTo>
                    <a:pt x="12293" y="15070"/>
                  </a:lnTo>
                  <a:cubicBezTo>
                    <a:pt x="11955" y="15070"/>
                    <a:pt x="11955" y="15589"/>
                    <a:pt x="12293" y="15589"/>
                  </a:cubicBezTo>
                  <a:lnTo>
                    <a:pt x="15680" y="15589"/>
                  </a:lnTo>
                  <a:cubicBezTo>
                    <a:pt x="15927" y="15862"/>
                    <a:pt x="16083" y="16199"/>
                    <a:pt x="16109" y="16576"/>
                  </a:cubicBezTo>
                  <a:lnTo>
                    <a:pt x="16135" y="16939"/>
                  </a:lnTo>
                  <a:cubicBezTo>
                    <a:pt x="16135" y="16991"/>
                    <a:pt x="16096" y="17030"/>
                    <a:pt x="16044" y="17030"/>
                  </a:cubicBezTo>
                  <a:lnTo>
                    <a:pt x="9788" y="17030"/>
                  </a:lnTo>
                  <a:cubicBezTo>
                    <a:pt x="9736" y="17030"/>
                    <a:pt x="9684" y="16991"/>
                    <a:pt x="9697" y="16939"/>
                  </a:cubicBezTo>
                  <a:lnTo>
                    <a:pt x="9723" y="16563"/>
                  </a:lnTo>
                  <a:cubicBezTo>
                    <a:pt x="9749" y="16186"/>
                    <a:pt x="9891" y="15849"/>
                    <a:pt x="10151" y="15589"/>
                  </a:cubicBezTo>
                  <a:lnTo>
                    <a:pt x="11034" y="15589"/>
                  </a:lnTo>
                  <a:cubicBezTo>
                    <a:pt x="11371" y="15589"/>
                    <a:pt x="11371" y="15070"/>
                    <a:pt x="11034" y="15070"/>
                  </a:cubicBezTo>
                  <a:lnTo>
                    <a:pt x="10047" y="15070"/>
                  </a:lnTo>
                  <a:cubicBezTo>
                    <a:pt x="10008" y="15070"/>
                    <a:pt x="9956" y="15057"/>
                    <a:pt x="9956" y="15005"/>
                  </a:cubicBezTo>
                  <a:lnTo>
                    <a:pt x="9956" y="13447"/>
                  </a:lnTo>
                  <a:cubicBezTo>
                    <a:pt x="9956" y="13421"/>
                    <a:pt x="9982" y="13395"/>
                    <a:pt x="10021" y="13395"/>
                  </a:cubicBezTo>
                  <a:close/>
                  <a:moveTo>
                    <a:pt x="11657" y="0"/>
                  </a:moveTo>
                  <a:cubicBezTo>
                    <a:pt x="11176" y="0"/>
                    <a:pt x="10761" y="325"/>
                    <a:pt x="10657" y="792"/>
                  </a:cubicBezTo>
                  <a:cubicBezTo>
                    <a:pt x="10489" y="688"/>
                    <a:pt x="10294" y="623"/>
                    <a:pt x="10099" y="623"/>
                  </a:cubicBezTo>
                  <a:cubicBezTo>
                    <a:pt x="9528" y="623"/>
                    <a:pt x="9074" y="1091"/>
                    <a:pt x="9074" y="1662"/>
                  </a:cubicBezTo>
                  <a:lnTo>
                    <a:pt x="9074" y="3985"/>
                  </a:lnTo>
                  <a:cubicBezTo>
                    <a:pt x="9074" y="4160"/>
                    <a:pt x="9200" y="4248"/>
                    <a:pt x="9327" y="4248"/>
                  </a:cubicBezTo>
                  <a:cubicBezTo>
                    <a:pt x="9453" y="4248"/>
                    <a:pt x="9580" y="4160"/>
                    <a:pt x="9580" y="3985"/>
                  </a:cubicBezTo>
                  <a:lnTo>
                    <a:pt x="9580" y="1662"/>
                  </a:lnTo>
                  <a:cubicBezTo>
                    <a:pt x="9580" y="1318"/>
                    <a:pt x="9843" y="1146"/>
                    <a:pt x="10106" y="1146"/>
                  </a:cubicBezTo>
                  <a:cubicBezTo>
                    <a:pt x="10368" y="1146"/>
                    <a:pt x="10631" y="1318"/>
                    <a:pt x="10631" y="1662"/>
                  </a:cubicBezTo>
                  <a:lnTo>
                    <a:pt x="10631" y="4959"/>
                  </a:lnTo>
                  <a:lnTo>
                    <a:pt x="1052" y="4959"/>
                  </a:lnTo>
                  <a:cubicBezTo>
                    <a:pt x="468" y="4959"/>
                    <a:pt x="1" y="5426"/>
                    <a:pt x="1" y="6010"/>
                  </a:cubicBezTo>
                  <a:lnTo>
                    <a:pt x="1" y="8943"/>
                  </a:lnTo>
                  <a:cubicBezTo>
                    <a:pt x="1" y="9528"/>
                    <a:pt x="468" y="9995"/>
                    <a:pt x="1052" y="9995"/>
                  </a:cubicBezTo>
                  <a:lnTo>
                    <a:pt x="9165" y="9995"/>
                  </a:lnTo>
                  <a:cubicBezTo>
                    <a:pt x="9229" y="10280"/>
                    <a:pt x="9333" y="10553"/>
                    <a:pt x="9463" y="10813"/>
                  </a:cubicBezTo>
                  <a:cubicBezTo>
                    <a:pt x="9814" y="11487"/>
                    <a:pt x="10073" y="12111"/>
                    <a:pt x="10073" y="12889"/>
                  </a:cubicBezTo>
                  <a:cubicBezTo>
                    <a:pt x="10058" y="12888"/>
                    <a:pt x="10043" y="12888"/>
                    <a:pt x="10029" y="12888"/>
                  </a:cubicBezTo>
                  <a:cubicBezTo>
                    <a:pt x="9712" y="12888"/>
                    <a:pt x="9463" y="13150"/>
                    <a:pt x="9450" y="13460"/>
                  </a:cubicBezTo>
                  <a:lnTo>
                    <a:pt x="9450" y="15018"/>
                  </a:lnTo>
                  <a:cubicBezTo>
                    <a:pt x="9450" y="15174"/>
                    <a:pt x="9515" y="15329"/>
                    <a:pt x="9632" y="15433"/>
                  </a:cubicBezTo>
                  <a:cubicBezTo>
                    <a:pt x="9385" y="15745"/>
                    <a:pt x="9242" y="16134"/>
                    <a:pt x="9216" y="16524"/>
                  </a:cubicBezTo>
                  <a:lnTo>
                    <a:pt x="9191" y="16900"/>
                  </a:lnTo>
                  <a:cubicBezTo>
                    <a:pt x="9165" y="17250"/>
                    <a:pt x="9437" y="17549"/>
                    <a:pt x="9788" y="17549"/>
                  </a:cubicBezTo>
                  <a:lnTo>
                    <a:pt x="16044" y="17549"/>
                  </a:lnTo>
                  <a:cubicBezTo>
                    <a:pt x="16394" y="17549"/>
                    <a:pt x="16667" y="17250"/>
                    <a:pt x="16654" y="16900"/>
                  </a:cubicBezTo>
                  <a:lnTo>
                    <a:pt x="16628" y="16537"/>
                  </a:lnTo>
                  <a:cubicBezTo>
                    <a:pt x="16602" y="16134"/>
                    <a:pt x="16446" y="15745"/>
                    <a:pt x="16213" y="15420"/>
                  </a:cubicBezTo>
                  <a:cubicBezTo>
                    <a:pt x="16316" y="15316"/>
                    <a:pt x="16381" y="15174"/>
                    <a:pt x="16381" y="15018"/>
                  </a:cubicBezTo>
                  <a:lnTo>
                    <a:pt x="16381" y="13460"/>
                  </a:lnTo>
                  <a:cubicBezTo>
                    <a:pt x="16381" y="13136"/>
                    <a:pt x="16122" y="12889"/>
                    <a:pt x="15810" y="12876"/>
                  </a:cubicBezTo>
                  <a:cubicBezTo>
                    <a:pt x="15797" y="11890"/>
                    <a:pt x="16342" y="11241"/>
                    <a:pt x="16888" y="10475"/>
                  </a:cubicBezTo>
                  <a:cubicBezTo>
                    <a:pt x="17277" y="9930"/>
                    <a:pt x="17485" y="9268"/>
                    <a:pt x="17485" y="8593"/>
                  </a:cubicBezTo>
                  <a:lnTo>
                    <a:pt x="17485" y="5387"/>
                  </a:lnTo>
                  <a:cubicBezTo>
                    <a:pt x="17485" y="4777"/>
                    <a:pt x="16991" y="4284"/>
                    <a:pt x="16394" y="4284"/>
                  </a:cubicBezTo>
                  <a:cubicBezTo>
                    <a:pt x="16187" y="4284"/>
                    <a:pt x="15992" y="4349"/>
                    <a:pt x="15810" y="4452"/>
                  </a:cubicBezTo>
                  <a:lnTo>
                    <a:pt x="15810" y="1519"/>
                  </a:lnTo>
                  <a:cubicBezTo>
                    <a:pt x="15615" y="1434"/>
                    <a:pt x="15423" y="1344"/>
                    <a:pt x="15232" y="1248"/>
                  </a:cubicBezTo>
                  <a:lnTo>
                    <a:pt x="15232" y="1248"/>
                  </a:lnTo>
                  <a:cubicBezTo>
                    <a:pt x="15278" y="1327"/>
                    <a:pt x="15304" y="1419"/>
                    <a:pt x="15304" y="1519"/>
                  </a:cubicBezTo>
                  <a:lnTo>
                    <a:pt x="15304" y="7477"/>
                  </a:lnTo>
                  <a:lnTo>
                    <a:pt x="14266" y="8489"/>
                  </a:lnTo>
                  <a:lnTo>
                    <a:pt x="14266" y="1519"/>
                  </a:lnTo>
                  <a:cubicBezTo>
                    <a:pt x="14253" y="1241"/>
                    <a:pt x="14474" y="1012"/>
                    <a:pt x="14762" y="1000"/>
                  </a:cubicBezTo>
                  <a:lnTo>
                    <a:pt x="14762" y="1000"/>
                  </a:lnTo>
                  <a:cubicBezTo>
                    <a:pt x="14224" y="702"/>
                    <a:pt x="13707" y="366"/>
                    <a:pt x="13214" y="0"/>
                  </a:cubicBezTo>
                  <a:cubicBezTo>
                    <a:pt x="13007" y="234"/>
                    <a:pt x="12721" y="351"/>
                    <a:pt x="12435" y="351"/>
                  </a:cubicBezTo>
                  <a:cubicBezTo>
                    <a:pt x="12150" y="351"/>
                    <a:pt x="11864" y="234"/>
                    <a:pt x="116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07;p76">
              <a:extLst>
                <a:ext uri="{FF2B5EF4-FFF2-40B4-BE49-F238E27FC236}">
                  <a16:creationId xmlns:a16="http://schemas.microsoft.com/office/drawing/2014/main" id="{79CEE20C-A00C-AF24-D700-9A74EA8920EC}"/>
                </a:ext>
              </a:extLst>
            </p:cNvPr>
            <p:cNvSpPr/>
            <p:nvPr/>
          </p:nvSpPr>
          <p:spPr>
            <a:xfrm>
              <a:off x="6537250" y="2993600"/>
              <a:ext cx="14950" cy="12850"/>
            </a:xfrm>
            <a:custGeom>
              <a:avLst/>
              <a:gdLst/>
              <a:ahLst/>
              <a:cxnLst/>
              <a:rect l="l" t="t" r="r" b="b"/>
              <a:pathLst>
                <a:path w="598" h="514" extrusionOk="0">
                  <a:moveTo>
                    <a:pt x="338" y="1"/>
                  </a:moveTo>
                  <a:cubicBezTo>
                    <a:pt x="117" y="1"/>
                    <a:pt x="0" y="273"/>
                    <a:pt x="156" y="442"/>
                  </a:cubicBezTo>
                  <a:cubicBezTo>
                    <a:pt x="210" y="491"/>
                    <a:pt x="273" y="513"/>
                    <a:pt x="336" y="513"/>
                  </a:cubicBezTo>
                  <a:cubicBezTo>
                    <a:pt x="470" y="513"/>
                    <a:pt x="597" y="411"/>
                    <a:pt x="597" y="260"/>
                  </a:cubicBezTo>
                  <a:cubicBezTo>
                    <a:pt x="597" y="117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08;p76">
              <a:extLst>
                <a:ext uri="{FF2B5EF4-FFF2-40B4-BE49-F238E27FC236}">
                  <a16:creationId xmlns:a16="http://schemas.microsoft.com/office/drawing/2014/main" id="{6E1AA860-A6D5-F9EC-2861-EACACF80D1AA}"/>
                </a:ext>
              </a:extLst>
            </p:cNvPr>
            <p:cNvSpPr/>
            <p:nvPr/>
          </p:nvSpPr>
          <p:spPr>
            <a:xfrm>
              <a:off x="6266850" y="2806050"/>
              <a:ext cx="45550" cy="51000"/>
            </a:xfrm>
            <a:custGeom>
              <a:avLst/>
              <a:gdLst/>
              <a:ahLst/>
              <a:cxnLst/>
              <a:rect l="l" t="t" r="r" b="b"/>
              <a:pathLst>
                <a:path w="1822" h="2040" extrusionOk="0">
                  <a:moveTo>
                    <a:pt x="926" y="0"/>
                  </a:moveTo>
                  <a:cubicBezTo>
                    <a:pt x="809" y="0"/>
                    <a:pt x="692" y="65"/>
                    <a:pt x="653" y="182"/>
                  </a:cubicBezTo>
                  <a:lnTo>
                    <a:pt x="82" y="1688"/>
                  </a:lnTo>
                  <a:cubicBezTo>
                    <a:pt x="0" y="1892"/>
                    <a:pt x="166" y="2040"/>
                    <a:pt x="329" y="2040"/>
                  </a:cubicBezTo>
                  <a:cubicBezTo>
                    <a:pt x="425" y="2040"/>
                    <a:pt x="519" y="1989"/>
                    <a:pt x="562" y="1869"/>
                  </a:cubicBezTo>
                  <a:lnTo>
                    <a:pt x="926" y="909"/>
                  </a:lnTo>
                  <a:lnTo>
                    <a:pt x="1289" y="1869"/>
                  </a:lnTo>
                  <a:cubicBezTo>
                    <a:pt x="1328" y="1960"/>
                    <a:pt x="1419" y="2025"/>
                    <a:pt x="1536" y="2025"/>
                  </a:cubicBezTo>
                  <a:cubicBezTo>
                    <a:pt x="1562" y="2025"/>
                    <a:pt x="1588" y="2025"/>
                    <a:pt x="1627" y="2012"/>
                  </a:cubicBezTo>
                  <a:cubicBezTo>
                    <a:pt x="1756" y="1960"/>
                    <a:pt x="1821" y="1817"/>
                    <a:pt x="1769" y="1675"/>
                  </a:cubicBezTo>
                  <a:lnTo>
                    <a:pt x="1198" y="182"/>
                  </a:lnTo>
                  <a:cubicBezTo>
                    <a:pt x="1146" y="65"/>
                    <a:pt x="1043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09;p76">
              <a:extLst>
                <a:ext uri="{FF2B5EF4-FFF2-40B4-BE49-F238E27FC236}">
                  <a16:creationId xmlns:a16="http://schemas.microsoft.com/office/drawing/2014/main" id="{ADD32AC0-163D-AF49-CC4F-9E5D47450EA5}"/>
                </a:ext>
              </a:extLst>
            </p:cNvPr>
            <p:cNvSpPr/>
            <p:nvPr/>
          </p:nvSpPr>
          <p:spPr>
            <a:xfrm>
              <a:off x="6384950" y="2806050"/>
              <a:ext cx="45250" cy="51000"/>
            </a:xfrm>
            <a:custGeom>
              <a:avLst/>
              <a:gdLst/>
              <a:ahLst/>
              <a:cxnLst/>
              <a:rect l="l" t="t" r="r" b="b"/>
              <a:pathLst>
                <a:path w="1810" h="2040" extrusionOk="0">
                  <a:moveTo>
                    <a:pt x="926" y="0"/>
                  </a:moveTo>
                  <a:cubicBezTo>
                    <a:pt x="797" y="0"/>
                    <a:pt x="693" y="65"/>
                    <a:pt x="654" y="182"/>
                  </a:cubicBezTo>
                  <a:lnTo>
                    <a:pt x="83" y="1688"/>
                  </a:lnTo>
                  <a:cubicBezTo>
                    <a:pt x="1" y="1892"/>
                    <a:pt x="167" y="2040"/>
                    <a:pt x="330" y="2040"/>
                  </a:cubicBezTo>
                  <a:cubicBezTo>
                    <a:pt x="425" y="2040"/>
                    <a:pt x="520" y="1989"/>
                    <a:pt x="563" y="1869"/>
                  </a:cubicBezTo>
                  <a:lnTo>
                    <a:pt x="926" y="909"/>
                  </a:lnTo>
                  <a:lnTo>
                    <a:pt x="1290" y="1869"/>
                  </a:lnTo>
                  <a:cubicBezTo>
                    <a:pt x="1330" y="1969"/>
                    <a:pt x="1423" y="2030"/>
                    <a:pt x="1522" y="2030"/>
                  </a:cubicBezTo>
                  <a:cubicBezTo>
                    <a:pt x="1553" y="2030"/>
                    <a:pt x="1584" y="2024"/>
                    <a:pt x="1614" y="2012"/>
                  </a:cubicBezTo>
                  <a:cubicBezTo>
                    <a:pt x="1744" y="1960"/>
                    <a:pt x="1809" y="1817"/>
                    <a:pt x="1757" y="1688"/>
                  </a:cubicBezTo>
                  <a:lnTo>
                    <a:pt x="1199" y="182"/>
                  </a:lnTo>
                  <a:cubicBezTo>
                    <a:pt x="1147" y="65"/>
                    <a:pt x="1043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10;p76">
              <a:extLst>
                <a:ext uri="{FF2B5EF4-FFF2-40B4-BE49-F238E27FC236}">
                  <a16:creationId xmlns:a16="http://schemas.microsoft.com/office/drawing/2014/main" id="{055D925E-A863-A81A-A2BB-20ED0863AC5B}"/>
                </a:ext>
              </a:extLst>
            </p:cNvPr>
            <p:cNvSpPr/>
            <p:nvPr/>
          </p:nvSpPr>
          <p:spPr>
            <a:xfrm>
              <a:off x="6446775" y="2804925"/>
              <a:ext cx="54600" cy="51275"/>
            </a:xfrm>
            <a:custGeom>
              <a:avLst/>
              <a:gdLst/>
              <a:ahLst/>
              <a:cxnLst/>
              <a:rect l="l" t="t" r="r" b="b"/>
              <a:pathLst>
                <a:path w="2184" h="2051" extrusionOk="0">
                  <a:moveTo>
                    <a:pt x="583" y="1"/>
                  </a:moveTo>
                  <a:cubicBezTo>
                    <a:pt x="453" y="1"/>
                    <a:pt x="324" y="82"/>
                    <a:pt x="297" y="240"/>
                  </a:cubicBezTo>
                  <a:lnTo>
                    <a:pt x="37" y="1733"/>
                  </a:lnTo>
                  <a:cubicBezTo>
                    <a:pt x="0" y="1924"/>
                    <a:pt x="146" y="2036"/>
                    <a:pt x="292" y="2036"/>
                  </a:cubicBezTo>
                  <a:cubicBezTo>
                    <a:pt x="404" y="2036"/>
                    <a:pt x="515" y="1970"/>
                    <a:pt x="543" y="1823"/>
                  </a:cubicBezTo>
                  <a:lnTo>
                    <a:pt x="647" y="1265"/>
                  </a:lnTo>
                  <a:lnTo>
                    <a:pt x="803" y="1836"/>
                  </a:lnTo>
                  <a:cubicBezTo>
                    <a:pt x="803" y="1836"/>
                    <a:pt x="803" y="1849"/>
                    <a:pt x="803" y="1849"/>
                  </a:cubicBezTo>
                  <a:cubicBezTo>
                    <a:pt x="842" y="1966"/>
                    <a:pt x="959" y="2044"/>
                    <a:pt x="1075" y="2044"/>
                  </a:cubicBezTo>
                  <a:cubicBezTo>
                    <a:pt x="1205" y="2044"/>
                    <a:pt x="1322" y="1966"/>
                    <a:pt x="1361" y="1849"/>
                  </a:cubicBezTo>
                  <a:cubicBezTo>
                    <a:pt x="1361" y="1836"/>
                    <a:pt x="1361" y="1836"/>
                    <a:pt x="1361" y="1836"/>
                  </a:cubicBezTo>
                  <a:lnTo>
                    <a:pt x="1517" y="1265"/>
                  </a:lnTo>
                  <a:lnTo>
                    <a:pt x="1633" y="1823"/>
                  </a:lnTo>
                  <a:cubicBezTo>
                    <a:pt x="1650" y="1981"/>
                    <a:pt x="1762" y="2051"/>
                    <a:pt x="1877" y="2051"/>
                  </a:cubicBezTo>
                  <a:cubicBezTo>
                    <a:pt x="2028" y="2051"/>
                    <a:pt x="2184" y="1931"/>
                    <a:pt x="2140" y="1733"/>
                  </a:cubicBezTo>
                  <a:lnTo>
                    <a:pt x="1854" y="253"/>
                  </a:lnTo>
                  <a:cubicBezTo>
                    <a:pt x="1828" y="110"/>
                    <a:pt x="1724" y="19"/>
                    <a:pt x="1595" y="19"/>
                  </a:cubicBezTo>
                  <a:cubicBezTo>
                    <a:pt x="1584" y="18"/>
                    <a:pt x="1574" y="18"/>
                    <a:pt x="1564" y="18"/>
                  </a:cubicBezTo>
                  <a:cubicBezTo>
                    <a:pt x="1435" y="18"/>
                    <a:pt x="1332" y="94"/>
                    <a:pt x="1296" y="214"/>
                  </a:cubicBezTo>
                  <a:lnTo>
                    <a:pt x="1088" y="954"/>
                  </a:lnTo>
                  <a:lnTo>
                    <a:pt x="868" y="214"/>
                  </a:lnTo>
                  <a:cubicBezTo>
                    <a:pt x="868" y="214"/>
                    <a:pt x="868" y="201"/>
                    <a:pt x="868" y="201"/>
                  </a:cubicBezTo>
                  <a:cubicBezTo>
                    <a:pt x="819" y="66"/>
                    <a:pt x="700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11;p76">
              <a:extLst>
                <a:ext uri="{FF2B5EF4-FFF2-40B4-BE49-F238E27FC236}">
                  <a16:creationId xmlns:a16="http://schemas.microsoft.com/office/drawing/2014/main" id="{E35B435A-BD58-1DC7-09E0-0EABDFB28332}"/>
                </a:ext>
              </a:extLst>
            </p:cNvPr>
            <p:cNvSpPr/>
            <p:nvPr/>
          </p:nvSpPr>
          <p:spPr>
            <a:xfrm>
              <a:off x="6213075" y="2805075"/>
              <a:ext cx="39300" cy="51125"/>
            </a:xfrm>
            <a:custGeom>
              <a:avLst/>
              <a:gdLst/>
              <a:ahLst/>
              <a:cxnLst/>
              <a:rect l="l" t="t" r="r" b="b"/>
              <a:pathLst>
                <a:path w="1572" h="2045" extrusionOk="0">
                  <a:moveTo>
                    <a:pt x="1312" y="0"/>
                  </a:moveTo>
                  <a:cubicBezTo>
                    <a:pt x="1169" y="0"/>
                    <a:pt x="1052" y="117"/>
                    <a:pt x="1052" y="260"/>
                  </a:cubicBezTo>
                  <a:lnTo>
                    <a:pt x="1052" y="753"/>
                  </a:lnTo>
                  <a:lnTo>
                    <a:pt x="520" y="753"/>
                  </a:lnTo>
                  <a:lnTo>
                    <a:pt x="520" y="260"/>
                  </a:lnTo>
                  <a:cubicBezTo>
                    <a:pt x="520" y="91"/>
                    <a:pt x="390" y="7"/>
                    <a:pt x="260" y="7"/>
                  </a:cubicBezTo>
                  <a:cubicBezTo>
                    <a:pt x="130" y="7"/>
                    <a:pt x="1" y="91"/>
                    <a:pt x="1" y="260"/>
                  </a:cubicBezTo>
                  <a:lnTo>
                    <a:pt x="1" y="1791"/>
                  </a:lnTo>
                  <a:cubicBezTo>
                    <a:pt x="1" y="1960"/>
                    <a:pt x="130" y="2045"/>
                    <a:pt x="260" y="2045"/>
                  </a:cubicBezTo>
                  <a:cubicBezTo>
                    <a:pt x="390" y="2045"/>
                    <a:pt x="520" y="1960"/>
                    <a:pt x="520" y="1791"/>
                  </a:cubicBezTo>
                  <a:lnTo>
                    <a:pt x="520" y="1259"/>
                  </a:lnTo>
                  <a:lnTo>
                    <a:pt x="1052" y="1259"/>
                  </a:lnTo>
                  <a:lnTo>
                    <a:pt x="1052" y="1791"/>
                  </a:lnTo>
                  <a:cubicBezTo>
                    <a:pt x="1052" y="1960"/>
                    <a:pt x="1182" y="2045"/>
                    <a:pt x="1312" y="2045"/>
                  </a:cubicBezTo>
                  <a:cubicBezTo>
                    <a:pt x="1441" y="2045"/>
                    <a:pt x="1571" y="1960"/>
                    <a:pt x="1571" y="1791"/>
                  </a:cubicBezTo>
                  <a:lnTo>
                    <a:pt x="1571" y="260"/>
                  </a:lnTo>
                  <a:cubicBezTo>
                    <a:pt x="1571" y="117"/>
                    <a:pt x="1454" y="0"/>
                    <a:pt x="1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12;p76">
              <a:extLst>
                <a:ext uri="{FF2B5EF4-FFF2-40B4-BE49-F238E27FC236}">
                  <a16:creationId xmlns:a16="http://schemas.microsoft.com/office/drawing/2014/main" id="{C9B1BDA5-792D-183E-8E71-774DFB70239F}"/>
                </a:ext>
              </a:extLst>
            </p:cNvPr>
            <p:cNvSpPr/>
            <p:nvPr/>
          </p:nvSpPr>
          <p:spPr>
            <a:xfrm>
              <a:off x="6331200" y="2806050"/>
              <a:ext cx="35700" cy="51300"/>
            </a:xfrm>
            <a:custGeom>
              <a:avLst/>
              <a:gdLst/>
              <a:ahLst/>
              <a:cxnLst/>
              <a:rect l="l" t="t" r="r" b="b"/>
              <a:pathLst>
                <a:path w="1428" h="2052" extrusionOk="0">
                  <a:moveTo>
                    <a:pt x="679" y="505"/>
                  </a:moveTo>
                  <a:cubicBezTo>
                    <a:pt x="812" y="505"/>
                    <a:pt x="812" y="793"/>
                    <a:pt x="679" y="793"/>
                  </a:cubicBezTo>
                  <a:cubicBezTo>
                    <a:pt x="674" y="793"/>
                    <a:pt x="668" y="793"/>
                    <a:pt x="662" y="792"/>
                  </a:cubicBezTo>
                  <a:lnTo>
                    <a:pt x="519" y="792"/>
                  </a:lnTo>
                  <a:lnTo>
                    <a:pt x="519" y="506"/>
                  </a:lnTo>
                  <a:lnTo>
                    <a:pt x="662" y="506"/>
                  </a:lnTo>
                  <a:cubicBezTo>
                    <a:pt x="668" y="505"/>
                    <a:pt x="674" y="505"/>
                    <a:pt x="679" y="505"/>
                  </a:cubicBezTo>
                  <a:close/>
                  <a:moveTo>
                    <a:pt x="260" y="0"/>
                  </a:moveTo>
                  <a:cubicBezTo>
                    <a:pt x="117" y="0"/>
                    <a:pt x="0" y="117"/>
                    <a:pt x="0" y="260"/>
                  </a:cubicBezTo>
                  <a:lnTo>
                    <a:pt x="0" y="1791"/>
                  </a:lnTo>
                  <a:cubicBezTo>
                    <a:pt x="0" y="1960"/>
                    <a:pt x="130" y="2045"/>
                    <a:pt x="260" y="2045"/>
                  </a:cubicBezTo>
                  <a:cubicBezTo>
                    <a:pt x="390" y="2045"/>
                    <a:pt x="519" y="1960"/>
                    <a:pt x="519" y="1791"/>
                  </a:cubicBezTo>
                  <a:lnTo>
                    <a:pt x="519" y="1532"/>
                  </a:lnTo>
                  <a:lnTo>
                    <a:pt x="883" y="1960"/>
                  </a:lnTo>
                  <a:cubicBezTo>
                    <a:pt x="935" y="2012"/>
                    <a:pt x="1013" y="2051"/>
                    <a:pt x="1078" y="2051"/>
                  </a:cubicBezTo>
                  <a:cubicBezTo>
                    <a:pt x="1298" y="2038"/>
                    <a:pt x="1428" y="1778"/>
                    <a:pt x="1272" y="1623"/>
                  </a:cubicBezTo>
                  <a:lnTo>
                    <a:pt x="948" y="1246"/>
                  </a:lnTo>
                  <a:cubicBezTo>
                    <a:pt x="1181" y="1142"/>
                    <a:pt x="1337" y="909"/>
                    <a:pt x="1337" y="662"/>
                  </a:cubicBezTo>
                  <a:lnTo>
                    <a:pt x="1337" y="649"/>
                  </a:lnTo>
                  <a:cubicBezTo>
                    <a:pt x="1324" y="286"/>
                    <a:pt x="1026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13;p76">
            <a:extLst>
              <a:ext uri="{FF2B5EF4-FFF2-40B4-BE49-F238E27FC236}">
                <a16:creationId xmlns:a16="http://schemas.microsoft.com/office/drawing/2014/main" id="{52792FCB-ACB7-1CD7-1C9E-6530BC9275C1}"/>
              </a:ext>
            </a:extLst>
          </p:cNvPr>
          <p:cNvGrpSpPr/>
          <p:nvPr/>
        </p:nvGrpSpPr>
        <p:grpSpPr>
          <a:xfrm>
            <a:off x="8546449" y="4720492"/>
            <a:ext cx="587674" cy="644037"/>
            <a:chOff x="6194900" y="3338950"/>
            <a:chExt cx="400125" cy="438500"/>
          </a:xfrm>
          <a:solidFill>
            <a:srgbClr val="6583A6"/>
          </a:solidFill>
        </p:grpSpPr>
        <p:sp>
          <p:nvSpPr>
            <p:cNvPr id="122" name="Google Shape;1214;p76">
              <a:extLst>
                <a:ext uri="{FF2B5EF4-FFF2-40B4-BE49-F238E27FC236}">
                  <a16:creationId xmlns:a16="http://schemas.microsoft.com/office/drawing/2014/main" id="{B527527B-7228-9C7D-99E5-8CB18690095C}"/>
                </a:ext>
              </a:extLst>
            </p:cNvPr>
            <p:cNvSpPr/>
            <p:nvPr/>
          </p:nvSpPr>
          <p:spPr>
            <a:xfrm>
              <a:off x="6405500" y="34943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1" y="273"/>
                    <a:pt x="156" y="442"/>
                  </a:cubicBezTo>
                  <a:cubicBezTo>
                    <a:pt x="212" y="497"/>
                    <a:pt x="279" y="521"/>
                    <a:pt x="345" y="521"/>
                  </a:cubicBezTo>
                  <a:cubicBezTo>
                    <a:pt x="481" y="521"/>
                    <a:pt x="611" y="417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15;p76">
              <a:extLst>
                <a:ext uri="{FF2B5EF4-FFF2-40B4-BE49-F238E27FC236}">
                  <a16:creationId xmlns:a16="http://schemas.microsoft.com/office/drawing/2014/main" id="{4690CBB3-BB63-1E9F-99EE-E14BDE981FD4}"/>
                </a:ext>
              </a:extLst>
            </p:cNvPr>
            <p:cNvSpPr/>
            <p:nvPr/>
          </p:nvSpPr>
          <p:spPr>
            <a:xfrm>
              <a:off x="6433725" y="34943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8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16;p76">
              <a:extLst>
                <a:ext uri="{FF2B5EF4-FFF2-40B4-BE49-F238E27FC236}">
                  <a16:creationId xmlns:a16="http://schemas.microsoft.com/office/drawing/2014/main" id="{0000DEAB-4ADF-17F4-A2EA-A0124C79BC2E}"/>
                </a:ext>
              </a:extLst>
            </p:cNvPr>
            <p:cNvSpPr/>
            <p:nvPr/>
          </p:nvSpPr>
          <p:spPr>
            <a:xfrm>
              <a:off x="6502525" y="3494150"/>
              <a:ext cx="15275" cy="13150"/>
            </a:xfrm>
            <a:custGeom>
              <a:avLst/>
              <a:gdLst/>
              <a:ahLst/>
              <a:cxnLst/>
              <a:rect l="l" t="t" r="r" b="b"/>
              <a:pathLst>
                <a:path w="611" h="526" extrusionOk="0">
                  <a:moveTo>
                    <a:pt x="270" y="0"/>
                  </a:moveTo>
                  <a:cubicBezTo>
                    <a:pt x="135" y="0"/>
                    <a:pt x="1" y="106"/>
                    <a:pt x="1" y="266"/>
                  </a:cubicBezTo>
                  <a:cubicBezTo>
                    <a:pt x="1" y="409"/>
                    <a:pt x="117" y="525"/>
                    <a:pt x="260" y="525"/>
                  </a:cubicBezTo>
                  <a:cubicBezTo>
                    <a:pt x="494" y="525"/>
                    <a:pt x="611" y="240"/>
                    <a:pt x="442" y="71"/>
                  </a:cubicBezTo>
                  <a:cubicBezTo>
                    <a:pt x="393" y="22"/>
                    <a:pt x="331" y="0"/>
                    <a:pt x="2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17;p76">
              <a:extLst>
                <a:ext uri="{FF2B5EF4-FFF2-40B4-BE49-F238E27FC236}">
                  <a16:creationId xmlns:a16="http://schemas.microsoft.com/office/drawing/2014/main" id="{546D0B41-7659-165C-DC41-B514127E8C57}"/>
                </a:ext>
              </a:extLst>
            </p:cNvPr>
            <p:cNvSpPr/>
            <p:nvPr/>
          </p:nvSpPr>
          <p:spPr>
            <a:xfrm>
              <a:off x="6528475" y="34943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25" y="497"/>
                    <a:pt x="291" y="521"/>
                    <a:pt x="355" y="521"/>
                  </a:cubicBezTo>
                  <a:cubicBezTo>
                    <a:pt x="488" y="521"/>
                    <a:pt x="611" y="417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18;p76">
              <a:extLst>
                <a:ext uri="{FF2B5EF4-FFF2-40B4-BE49-F238E27FC236}">
                  <a16:creationId xmlns:a16="http://schemas.microsoft.com/office/drawing/2014/main" id="{E6FDECC1-3DA8-7250-6953-0ACC1D71CF7A}"/>
                </a:ext>
              </a:extLst>
            </p:cNvPr>
            <p:cNvSpPr/>
            <p:nvPr/>
          </p:nvSpPr>
          <p:spPr>
            <a:xfrm>
              <a:off x="6405825" y="3691225"/>
              <a:ext cx="15175" cy="13125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347" y="1"/>
                  </a:moveTo>
                  <a:cubicBezTo>
                    <a:pt x="340" y="1"/>
                    <a:pt x="332" y="1"/>
                    <a:pt x="325" y="2"/>
                  </a:cubicBezTo>
                  <a:cubicBezTo>
                    <a:pt x="91" y="28"/>
                    <a:pt x="1" y="313"/>
                    <a:pt x="169" y="456"/>
                  </a:cubicBezTo>
                  <a:cubicBezTo>
                    <a:pt x="220" y="503"/>
                    <a:pt x="281" y="524"/>
                    <a:pt x="340" y="524"/>
                  </a:cubicBezTo>
                  <a:cubicBezTo>
                    <a:pt x="476" y="524"/>
                    <a:pt x="607" y="412"/>
                    <a:pt x="598" y="249"/>
                  </a:cubicBezTo>
                  <a:cubicBezTo>
                    <a:pt x="585" y="113"/>
                    <a:pt x="479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19;p76">
              <a:extLst>
                <a:ext uri="{FF2B5EF4-FFF2-40B4-BE49-F238E27FC236}">
                  <a16:creationId xmlns:a16="http://schemas.microsoft.com/office/drawing/2014/main" id="{74B20DEB-B1C1-9475-6B7E-5141E7E5638F}"/>
                </a:ext>
              </a:extLst>
            </p:cNvPr>
            <p:cNvSpPr/>
            <p:nvPr/>
          </p:nvSpPr>
          <p:spPr>
            <a:xfrm>
              <a:off x="6436000" y="3691200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256" y="1"/>
                  </a:moveTo>
                  <a:cubicBezTo>
                    <a:pt x="124" y="1"/>
                    <a:pt x="1" y="105"/>
                    <a:pt x="1" y="263"/>
                  </a:cubicBezTo>
                  <a:cubicBezTo>
                    <a:pt x="1" y="405"/>
                    <a:pt x="117" y="522"/>
                    <a:pt x="260" y="522"/>
                  </a:cubicBezTo>
                  <a:cubicBezTo>
                    <a:pt x="494" y="522"/>
                    <a:pt x="598" y="237"/>
                    <a:pt x="442" y="81"/>
                  </a:cubicBezTo>
                  <a:cubicBezTo>
                    <a:pt x="387" y="26"/>
                    <a:pt x="320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20;p76">
              <a:extLst>
                <a:ext uri="{FF2B5EF4-FFF2-40B4-BE49-F238E27FC236}">
                  <a16:creationId xmlns:a16="http://schemas.microsoft.com/office/drawing/2014/main" id="{90AF22C6-8E3C-A786-68B1-D58B51F7FF65}"/>
                </a:ext>
              </a:extLst>
            </p:cNvPr>
            <p:cNvSpPr/>
            <p:nvPr/>
          </p:nvSpPr>
          <p:spPr>
            <a:xfrm>
              <a:off x="6500250" y="3691250"/>
              <a:ext cx="15275" cy="12925"/>
            </a:xfrm>
            <a:custGeom>
              <a:avLst/>
              <a:gdLst/>
              <a:ahLst/>
              <a:cxnLst/>
              <a:rect l="l" t="t" r="r" b="b"/>
              <a:pathLst>
                <a:path w="611" h="517" extrusionOk="0">
                  <a:moveTo>
                    <a:pt x="351" y="1"/>
                  </a:moveTo>
                  <a:cubicBezTo>
                    <a:pt x="117" y="1"/>
                    <a:pt x="1" y="274"/>
                    <a:pt x="169" y="442"/>
                  </a:cubicBezTo>
                  <a:cubicBezTo>
                    <a:pt x="220" y="493"/>
                    <a:pt x="285" y="516"/>
                    <a:pt x="349" y="516"/>
                  </a:cubicBezTo>
                  <a:cubicBezTo>
                    <a:pt x="481" y="516"/>
                    <a:pt x="611" y="418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21;p76">
              <a:extLst>
                <a:ext uri="{FF2B5EF4-FFF2-40B4-BE49-F238E27FC236}">
                  <a16:creationId xmlns:a16="http://schemas.microsoft.com/office/drawing/2014/main" id="{02747F95-442F-91C4-1CDD-6FB502F70089}"/>
                </a:ext>
              </a:extLst>
            </p:cNvPr>
            <p:cNvSpPr/>
            <p:nvPr/>
          </p:nvSpPr>
          <p:spPr>
            <a:xfrm>
              <a:off x="6528475" y="369125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1" y="1"/>
                  </a:moveTo>
                  <a:cubicBezTo>
                    <a:pt x="118" y="1"/>
                    <a:pt x="1" y="274"/>
                    <a:pt x="170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8" y="522"/>
                    <a:pt x="611" y="418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22;p76">
              <a:extLst>
                <a:ext uri="{FF2B5EF4-FFF2-40B4-BE49-F238E27FC236}">
                  <a16:creationId xmlns:a16="http://schemas.microsoft.com/office/drawing/2014/main" id="{0EC24577-5474-648F-BFD7-ADEF02D57935}"/>
                </a:ext>
              </a:extLst>
            </p:cNvPr>
            <p:cNvSpPr/>
            <p:nvPr/>
          </p:nvSpPr>
          <p:spPr>
            <a:xfrm>
              <a:off x="6354875" y="3338950"/>
              <a:ext cx="240150" cy="438500"/>
            </a:xfrm>
            <a:custGeom>
              <a:avLst/>
              <a:gdLst/>
              <a:ahLst/>
              <a:cxnLst/>
              <a:rect l="l" t="t" r="r" b="b"/>
              <a:pathLst>
                <a:path w="9606" h="17540" extrusionOk="0">
                  <a:moveTo>
                    <a:pt x="5063" y="3800"/>
                  </a:moveTo>
                  <a:lnTo>
                    <a:pt x="7321" y="4981"/>
                  </a:lnTo>
                  <a:cubicBezTo>
                    <a:pt x="7931" y="5306"/>
                    <a:pt x="8308" y="5929"/>
                    <a:pt x="8308" y="6617"/>
                  </a:cubicBezTo>
                  <a:lnTo>
                    <a:pt x="8308" y="7253"/>
                  </a:lnTo>
                  <a:lnTo>
                    <a:pt x="1325" y="7253"/>
                  </a:lnTo>
                  <a:lnTo>
                    <a:pt x="1325" y="6617"/>
                  </a:lnTo>
                  <a:cubicBezTo>
                    <a:pt x="1325" y="5929"/>
                    <a:pt x="1701" y="5306"/>
                    <a:pt x="2311" y="4981"/>
                  </a:cubicBezTo>
                  <a:lnTo>
                    <a:pt x="4557" y="3800"/>
                  </a:lnTo>
                  <a:lnTo>
                    <a:pt x="4557" y="6253"/>
                  </a:lnTo>
                  <a:cubicBezTo>
                    <a:pt x="4570" y="6409"/>
                    <a:pt x="4693" y="6487"/>
                    <a:pt x="4815" y="6487"/>
                  </a:cubicBezTo>
                  <a:cubicBezTo>
                    <a:pt x="4936" y="6487"/>
                    <a:pt x="5056" y="6409"/>
                    <a:pt x="5063" y="6253"/>
                  </a:cubicBezTo>
                  <a:lnTo>
                    <a:pt x="5063" y="3800"/>
                  </a:lnTo>
                  <a:close/>
                  <a:moveTo>
                    <a:pt x="2921" y="8810"/>
                  </a:moveTo>
                  <a:lnTo>
                    <a:pt x="3298" y="9096"/>
                  </a:lnTo>
                  <a:cubicBezTo>
                    <a:pt x="3401" y="9174"/>
                    <a:pt x="3466" y="9290"/>
                    <a:pt x="3466" y="9433"/>
                  </a:cubicBezTo>
                  <a:lnTo>
                    <a:pt x="3466" y="11666"/>
                  </a:lnTo>
                  <a:lnTo>
                    <a:pt x="2363" y="11666"/>
                  </a:lnTo>
                  <a:lnTo>
                    <a:pt x="2363" y="9433"/>
                  </a:lnTo>
                  <a:cubicBezTo>
                    <a:pt x="2363" y="9290"/>
                    <a:pt x="2428" y="9174"/>
                    <a:pt x="2532" y="9096"/>
                  </a:cubicBezTo>
                  <a:lnTo>
                    <a:pt x="2921" y="8810"/>
                  </a:lnTo>
                  <a:close/>
                  <a:moveTo>
                    <a:pt x="4557" y="7772"/>
                  </a:moveTo>
                  <a:lnTo>
                    <a:pt x="4557" y="11666"/>
                  </a:lnTo>
                  <a:lnTo>
                    <a:pt x="3986" y="11666"/>
                  </a:lnTo>
                  <a:lnTo>
                    <a:pt x="3986" y="9433"/>
                  </a:lnTo>
                  <a:cubicBezTo>
                    <a:pt x="3986" y="9135"/>
                    <a:pt x="3843" y="8862"/>
                    <a:pt x="3609" y="8680"/>
                  </a:cubicBezTo>
                  <a:lnTo>
                    <a:pt x="3077" y="8278"/>
                  </a:lnTo>
                  <a:cubicBezTo>
                    <a:pt x="3031" y="8246"/>
                    <a:pt x="2976" y="8229"/>
                    <a:pt x="2921" y="8229"/>
                  </a:cubicBezTo>
                  <a:cubicBezTo>
                    <a:pt x="2866" y="8229"/>
                    <a:pt x="2811" y="8246"/>
                    <a:pt x="2765" y="8278"/>
                  </a:cubicBezTo>
                  <a:lnTo>
                    <a:pt x="2233" y="8680"/>
                  </a:lnTo>
                  <a:cubicBezTo>
                    <a:pt x="1987" y="8862"/>
                    <a:pt x="1857" y="9135"/>
                    <a:pt x="1857" y="9433"/>
                  </a:cubicBezTo>
                  <a:lnTo>
                    <a:pt x="1857" y="11666"/>
                  </a:lnTo>
                  <a:lnTo>
                    <a:pt x="1312" y="11666"/>
                  </a:lnTo>
                  <a:lnTo>
                    <a:pt x="1312" y="7772"/>
                  </a:lnTo>
                  <a:close/>
                  <a:moveTo>
                    <a:pt x="6672" y="8810"/>
                  </a:moveTo>
                  <a:lnTo>
                    <a:pt x="7049" y="9096"/>
                  </a:lnTo>
                  <a:cubicBezTo>
                    <a:pt x="7153" y="9174"/>
                    <a:pt x="7217" y="9303"/>
                    <a:pt x="7217" y="9433"/>
                  </a:cubicBezTo>
                  <a:lnTo>
                    <a:pt x="7217" y="11666"/>
                  </a:lnTo>
                  <a:lnTo>
                    <a:pt x="6127" y="11666"/>
                  </a:lnTo>
                  <a:lnTo>
                    <a:pt x="6127" y="9433"/>
                  </a:lnTo>
                  <a:cubicBezTo>
                    <a:pt x="6127" y="9303"/>
                    <a:pt x="6179" y="9174"/>
                    <a:pt x="6296" y="9096"/>
                  </a:cubicBezTo>
                  <a:lnTo>
                    <a:pt x="6672" y="8810"/>
                  </a:lnTo>
                  <a:close/>
                  <a:moveTo>
                    <a:pt x="8308" y="7772"/>
                  </a:moveTo>
                  <a:lnTo>
                    <a:pt x="8308" y="11666"/>
                  </a:lnTo>
                  <a:lnTo>
                    <a:pt x="7750" y="11666"/>
                  </a:lnTo>
                  <a:lnTo>
                    <a:pt x="7750" y="9433"/>
                  </a:lnTo>
                  <a:cubicBezTo>
                    <a:pt x="7750" y="9135"/>
                    <a:pt x="7607" y="8862"/>
                    <a:pt x="7373" y="8680"/>
                  </a:cubicBezTo>
                  <a:lnTo>
                    <a:pt x="6841" y="8278"/>
                  </a:lnTo>
                  <a:cubicBezTo>
                    <a:pt x="6796" y="8246"/>
                    <a:pt x="6740" y="8229"/>
                    <a:pt x="6685" y="8229"/>
                  </a:cubicBezTo>
                  <a:cubicBezTo>
                    <a:pt x="6630" y="8229"/>
                    <a:pt x="6575" y="8246"/>
                    <a:pt x="6530" y="8278"/>
                  </a:cubicBezTo>
                  <a:lnTo>
                    <a:pt x="5997" y="8680"/>
                  </a:lnTo>
                  <a:cubicBezTo>
                    <a:pt x="5764" y="8862"/>
                    <a:pt x="5621" y="9135"/>
                    <a:pt x="5621" y="9433"/>
                  </a:cubicBezTo>
                  <a:lnTo>
                    <a:pt x="5621" y="11666"/>
                  </a:lnTo>
                  <a:lnTo>
                    <a:pt x="5076" y="11666"/>
                  </a:lnTo>
                  <a:lnTo>
                    <a:pt x="5063" y="7772"/>
                  </a:lnTo>
                  <a:close/>
                  <a:moveTo>
                    <a:pt x="2662" y="12172"/>
                  </a:moveTo>
                  <a:lnTo>
                    <a:pt x="2662" y="13055"/>
                  </a:lnTo>
                  <a:lnTo>
                    <a:pt x="1325" y="13055"/>
                  </a:lnTo>
                  <a:lnTo>
                    <a:pt x="1325" y="12172"/>
                  </a:lnTo>
                  <a:close/>
                  <a:moveTo>
                    <a:pt x="4557" y="12172"/>
                  </a:moveTo>
                  <a:lnTo>
                    <a:pt x="4557" y="13055"/>
                  </a:lnTo>
                  <a:lnTo>
                    <a:pt x="3181" y="13055"/>
                  </a:lnTo>
                  <a:lnTo>
                    <a:pt x="3181" y="12172"/>
                  </a:lnTo>
                  <a:close/>
                  <a:moveTo>
                    <a:pt x="6413" y="12172"/>
                  </a:moveTo>
                  <a:lnTo>
                    <a:pt x="6413" y="13055"/>
                  </a:lnTo>
                  <a:lnTo>
                    <a:pt x="5063" y="13055"/>
                  </a:lnTo>
                  <a:lnTo>
                    <a:pt x="5063" y="12172"/>
                  </a:lnTo>
                  <a:close/>
                  <a:moveTo>
                    <a:pt x="8308" y="12172"/>
                  </a:moveTo>
                  <a:lnTo>
                    <a:pt x="8308" y="13055"/>
                  </a:lnTo>
                  <a:lnTo>
                    <a:pt x="6945" y="13055"/>
                  </a:lnTo>
                  <a:lnTo>
                    <a:pt x="6945" y="12172"/>
                  </a:lnTo>
                  <a:close/>
                  <a:moveTo>
                    <a:pt x="8321" y="13574"/>
                  </a:moveTo>
                  <a:lnTo>
                    <a:pt x="8308" y="14197"/>
                  </a:lnTo>
                  <a:cubicBezTo>
                    <a:pt x="8308" y="14885"/>
                    <a:pt x="7931" y="15521"/>
                    <a:pt x="7321" y="15832"/>
                  </a:cubicBezTo>
                  <a:lnTo>
                    <a:pt x="5283" y="16910"/>
                  </a:lnTo>
                  <a:cubicBezTo>
                    <a:pt x="5219" y="16948"/>
                    <a:pt x="5141" y="16974"/>
                    <a:pt x="5076" y="16987"/>
                  </a:cubicBezTo>
                  <a:lnTo>
                    <a:pt x="5076" y="13574"/>
                  </a:lnTo>
                  <a:close/>
                  <a:moveTo>
                    <a:pt x="4810" y="0"/>
                  </a:moveTo>
                  <a:cubicBezTo>
                    <a:pt x="4690" y="0"/>
                    <a:pt x="4570" y="81"/>
                    <a:pt x="4557" y="244"/>
                  </a:cubicBezTo>
                  <a:lnTo>
                    <a:pt x="4557" y="1944"/>
                  </a:lnTo>
                  <a:lnTo>
                    <a:pt x="3129" y="2710"/>
                  </a:lnTo>
                  <a:cubicBezTo>
                    <a:pt x="2862" y="2843"/>
                    <a:pt x="3005" y="3196"/>
                    <a:pt x="3239" y="3196"/>
                  </a:cubicBezTo>
                  <a:cubicBezTo>
                    <a:pt x="3278" y="3196"/>
                    <a:pt x="3320" y="3186"/>
                    <a:pt x="3362" y="3164"/>
                  </a:cubicBezTo>
                  <a:lnTo>
                    <a:pt x="4557" y="2528"/>
                  </a:lnTo>
                  <a:lnTo>
                    <a:pt x="4557" y="3216"/>
                  </a:lnTo>
                  <a:lnTo>
                    <a:pt x="2065" y="4527"/>
                  </a:lnTo>
                  <a:cubicBezTo>
                    <a:pt x="1286" y="4929"/>
                    <a:pt x="805" y="5734"/>
                    <a:pt x="805" y="6617"/>
                  </a:cubicBezTo>
                  <a:lnTo>
                    <a:pt x="805" y="7253"/>
                  </a:lnTo>
                  <a:lnTo>
                    <a:pt x="312" y="7253"/>
                  </a:lnTo>
                  <a:cubicBezTo>
                    <a:pt x="1" y="7279"/>
                    <a:pt x="1" y="7746"/>
                    <a:pt x="312" y="7759"/>
                  </a:cubicBezTo>
                  <a:lnTo>
                    <a:pt x="805" y="7759"/>
                  </a:lnTo>
                  <a:lnTo>
                    <a:pt x="805" y="13055"/>
                  </a:lnTo>
                  <a:lnTo>
                    <a:pt x="312" y="13055"/>
                  </a:lnTo>
                  <a:cubicBezTo>
                    <a:pt x="1" y="13081"/>
                    <a:pt x="1" y="13548"/>
                    <a:pt x="312" y="13561"/>
                  </a:cubicBezTo>
                  <a:lnTo>
                    <a:pt x="805" y="13561"/>
                  </a:lnTo>
                  <a:lnTo>
                    <a:pt x="805" y="14197"/>
                  </a:lnTo>
                  <a:cubicBezTo>
                    <a:pt x="805" y="15079"/>
                    <a:pt x="1286" y="15884"/>
                    <a:pt x="2065" y="16287"/>
                  </a:cubicBezTo>
                  <a:lnTo>
                    <a:pt x="2350" y="16442"/>
                  </a:lnTo>
                  <a:cubicBezTo>
                    <a:pt x="2393" y="16465"/>
                    <a:pt x="2434" y="16474"/>
                    <a:pt x="2473" y="16474"/>
                  </a:cubicBezTo>
                  <a:cubicBezTo>
                    <a:pt x="2708" y="16474"/>
                    <a:pt x="2851" y="16121"/>
                    <a:pt x="2584" y="15988"/>
                  </a:cubicBezTo>
                  <a:lnTo>
                    <a:pt x="2311" y="15832"/>
                  </a:lnTo>
                  <a:cubicBezTo>
                    <a:pt x="1701" y="15521"/>
                    <a:pt x="1312" y="14885"/>
                    <a:pt x="1325" y="14197"/>
                  </a:cubicBezTo>
                  <a:lnTo>
                    <a:pt x="1325" y="13574"/>
                  </a:lnTo>
                  <a:lnTo>
                    <a:pt x="4557" y="13574"/>
                  </a:lnTo>
                  <a:lnTo>
                    <a:pt x="4557" y="16987"/>
                  </a:lnTo>
                  <a:cubicBezTo>
                    <a:pt x="4479" y="16974"/>
                    <a:pt x="4401" y="16948"/>
                    <a:pt x="4336" y="16910"/>
                  </a:cubicBezTo>
                  <a:lnTo>
                    <a:pt x="3661" y="16546"/>
                  </a:lnTo>
                  <a:cubicBezTo>
                    <a:pt x="3617" y="16524"/>
                    <a:pt x="3574" y="16514"/>
                    <a:pt x="3534" y="16514"/>
                  </a:cubicBezTo>
                  <a:cubicBezTo>
                    <a:pt x="3294" y="16514"/>
                    <a:pt x="3159" y="16867"/>
                    <a:pt x="3414" y="17000"/>
                  </a:cubicBezTo>
                  <a:lnTo>
                    <a:pt x="4102" y="17364"/>
                  </a:lnTo>
                  <a:cubicBezTo>
                    <a:pt x="4323" y="17481"/>
                    <a:pt x="4566" y="17539"/>
                    <a:pt x="4811" y="17539"/>
                  </a:cubicBezTo>
                  <a:cubicBezTo>
                    <a:pt x="5056" y="17539"/>
                    <a:pt x="5303" y="17481"/>
                    <a:pt x="5530" y="17364"/>
                  </a:cubicBezTo>
                  <a:lnTo>
                    <a:pt x="7555" y="16287"/>
                  </a:lnTo>
                  <a:cubicBezTo>
                    <a:pt x="8334" y="15884"/>
                    <a:pt x="8814" y="15079"/>
                    <a:pt x="8814" y="14197"/>
                  </a:cubicBezTo>
                  <a:lnTo>
                    <a:pt x="8814" y="13574"/>
                  </a:lnTo>
                  <a:lnTo>
                    <a:pt x="9281" y="13574"/>
                  </a:lnTo>
                  <a:cubicBezTo>
                    <a:pt x="9606" y="13548"/>
                    <a:pt x="9606" y="13081"/>
                    <a:pt x="9281" y="13055"/>
                  </a:cubicBezTo>
                  <a:lnTo>
                    <a:pt x="8814" y="13055"/>
                  </a:lnTo>
                  <a:lnTo>
                    <a:pt x="8814" y="7772"/>
                  </a:lnTo>
                  <a:lnTo>
                    <a:pt x="9281" y="7772"/>
                  </a:lnTo>
                  <a:cubicBezTo>
                    <a:pt x="9606" y="7746"/>
                    <a:pt x="9606" y="7279"/>
                    <a:pt x="9281" y="7253"/>
                  </a:cubicBezTo>
                  <a:lnTo>
                    <a:pt x="8814" y="7253"/>
                  </a:lnTo>
                  <a:lnTo>
                    <a:pt x="8814" y="6617"/>
                  </a:lnTo>
                  <a:cubicBezTo>
                    <a:pt x="8814" y="5734"/>
                    <a:pt x="8334" y="4929"/>
                    <a:pt x="7555" y="4527"/>
                  </a:cubicBezTo>
                  <a:lnTo>
                    <a:pt x="5063" y="3216"/>
                  </a:lnTo>
                  <a:lnTo>
                    <a:pt x="5063" y="2541"/>
                  </a:lnTo>
                  <a:lnTo>
                    <a:pt x="6257" y="3164"/>
                  </a:lnTo>
                  <a:cubicBezTo>
                    <a:pt x="6283" y="3177"/>
                    <a:pt x="6335" y="3190"/>
                    <a:pt x="6374" y="3190"/>
                  </a:cubicBezTo>
                  <a:cubicBezTo>
                    <a:pt x="6646" y="3190"/>
                    <a:pt x="6737" y="2827"/>
                    <a:pt x="6491" y="2697"/>
                  </a:cubicBezTo>
                  <a:lnTo>
                    <a:pt x="5063" y="1957"/>
                  </a:lnTo>
                  <a:lnTo>
                    <a:pt x="5063" y="244"/>
                  </a:lnTo>
                  <a:cubicBezTo>
                    <a:pt x="5050" y="81"/>
                    <a:pt x="4930" y="0"/>
                    <a:pt x="4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23;p76">
              <a:extLst>
                <a:ext uri="{FF2B5EF4-FFF2-40B4-BE49-F238E27FC236}">
                  <a16:creationId xmlns:a16="http://schemas.microsoft.com/office/drawing/2014/main" id="{5A744962-71D5-50D4-AB27-93C0C6C2B514}"/>
                </a:ext>
              </a:extLst>
            </p:cNvPr>
            <p:cNvSpPr/>
            <p:nvPr/>
          </p:nvSpPr>
          <p:spPr>
            <a:xfrm>
              <a:off x="6194900" y="3411150"/>
              <a:ext cx="158700" cy="221075"/>
            </a:xfrm>
            <a:custGeom>
              <a:avLst/>
              <a:gdLst/>
              <a:ahLst/>
              <a:cxnLst/>
              <a:rect l="l" t="t" r="r" b="b"/>
              <a:pathLst>
                <a:path w="6348" h="8843" extrusionOk="0">
                  <a:moveTo>
                    <a:pt x="2921" y="691"/>
                  </a:moveTo>
                  <a:lnTo>
                    <a:pt x="2921" y="2483"/>
                  </a:lnTo>
                  <a:lnTo>
                    <a:pt x="1195" y="2483"/>
                  </a:lnTo>
                  <a:lnTo>
                    <a:pt x="1195" y="2197"/>
                  </a:lnTo>
                  <a:cubicBezTo>
                    <a:pt x="1182" y="1834"/>
                    <a:pt x="1390" y="1483"/>
                    <a:pt x="1727" y="1314"/>
                  </a:cubicBezTo>
                  <a:lnTo>
                    <a:pt x="2921" y="691"/>
                  </a:lnTo>
                  <a:close/>
                  <a:moveTo>
                    <a:pt x="3427" y="691"/>
                  </a:moveTo>
                  <a:lnTo>
                    <a:pt x="4634" y="1314"/>
                  </a:lnTo>
                  <a:cubicBezTo>
                    <a:pt x="4959" y="1483"/>
                    <a:pt x="5167" y="1834"/>
                    <a:pt x="5167" y="2197"/>
                  </a:cubicBezTo>
                  <a:lnTo>
                    <a:pt x="5167" y="2483"/>
                  </a:lnTo>
                  <a:lnTo>
                    <a:pt x="3427" y="2483"/>
                  </a:lnTo>
                  <a:lnTo>
                    <a:pt x="3427" y="691"/>
                  </a:lnTo>
                  <a:close/>
                  <a:moveTo>
                    <a:pt x="2026" y="3586"/>
                  </a:moveTo>
                  <a:cubicBezTo>
                    <a:pt x="2028" y="3586"/>
                    <a:pt x="2030" y="3586"/>
                    <a:pt x="2032" y="3586"/>
                  </a:cubicBezTo>
                  <a:lnTo>
                    <a:pt x="2032" y="3586"/>
                  </a:lnTo>
                  <a:cubicBezTo>
                    <a:pt x="2034" y="3586"/>
                    <a:pt x="2036" y="3586"/>
                    <a:pt x="2039" y="3586"/>
                  </a:cubicBezTo>
                  <a:close/>
                  <a:moveTo>
                    <a:pt x="2921" y="2989"/>
                  </a:moveTo>
                  <a:lnTo>
                    <a:pt x="2921" y="4430"/>
                  </a:lnTo>
                  <a:lnTo>
                    <a:pt x="2285" y="4430"/>
                  </a:lnTo>
                  <a:lnTo>
                    <a:pt x="2285" y="3845"/>
                  </a:lnTo>
                  <a:cubicBezTo>
                    <a:pt x="2285" y="3705"/>
                    <a:pt x="2172" y="3589"/>
                    <a:pt x="2032" y="3586"/>
                  </a:cubicBezTo>
                  <a:lnTo>
                    <a:pt x="2032" y="3586"/>
                  </a:lnTo>
                  <a:cubicBezTo>
                    <a:pt x="1892" y="3589"/>
                    <a:pt x="1779" y="3705"/>
                    <a:pt x="1779" y="3845"/>
                  </a:cubicBezTo>
                  <a:lnTo>
                    <a:pt x="1779" y="4430"/>
                  </a:lnTo>
                  <a:lnTo>
                    <a:pt x="1195" y="4430"/>
                  </a:lnTo>
                  <a:lnTo>
                    <a:pt x="1195" y="2989"/>
                  </a:lnTo>
                  <a:close/>
                  <a:moveTo>
                    <a:pt x="5167" y="2989"/>
                  </a:moveTo>
                  <a:lnTo>
                    <a:pt x="5167" y="4430"/>
                  </a:lnTo>
                  <a:lnTo>
                    <a:pt x="4583" y="4430"/>
                  </a:lnTo>
                  <a:lnTo>
                    <a:pt x="4583" y="3845"/>
                  </a:lnTo>
                  <a:cubicBezTo>
                    <a:pt x="4596" y="3657"/>
                    <a:pt x="4459" y="3563"/>
                    <a:pt x="4323" y="3563"/>
                  </a:cubicBezTo>
                  <a:cubicBezTo>
                    <a:pt x="4187" y="3563"/>
                    <a:pt x="4050" y="3657"/>
                    <a:pt x="4063" y="3845"/>
                  </a:cubicBezTo>
                  <a:lnTo>
                    <a:pt x="4063" y="4430"/>
                  </a:lnTo>
                  <a:lnTo>
                    <a:pt x="3427" y="4430"/>
                  </a:lnTo>
                  <a:lnTo>
                    <a:pt x="3427" y="2989"/>
                  </a:lnTo>
                  <a:close/>
                  <a:moveTo>
                    <a:pt x="2921" y="4949"/>
                  </a:moveTo>
                  <a:lnTo>
                    <a:pt x="2921" y="5948"/>
                  </a:lnTo>
                  <a:lnTo>
                    <a:pt x="1195" y="5948"/>
                  </a:lnTo>
                  <a:lnTo>
                    <a:pt x="1195" y="4949"/>
                  </a:lnTo>
                  <a:close/>
                  <a:moveTo>
                    <a:pt x="5167" y="4949"/>
                  </a:moveTo>
                  <a:lnTo>
                    <a:pt x="5167" y="5948"/>
                  </a:lnTo>
                  <a:lnTo>
                    <a:pt x="3427" y="5948"/>
                  </a:lnTo>
                  <a:lnTo>
                    <a:pt x="3427" y="4949"/>
                  </a:lnTo>
                  <a:close/>
                  <a:moveTo>
                    <a:pt x="2921" y="6467"/>
                  </a:moveTo>
                  <a:lnTo>
                    <a:pt x="2921" y="8259"/>
                  </a:lnTo>
                  <a:lnTo>
                    <a:pt x="1727" y="7623"/>
                  </a:lnTo>
                  <a:cubicBezTo>
                    <a:pt x="1390" y="7454"/>
                    <a:pt x="1182" y="7116"/>
                    <a:pt x="1195" y="6740"/>
                  </a:cubicBezTo>
                  <a:lnTo>
                    <a:pt x="1195" y="6467"/>
                  </a:lnTo>
                  <a:close/>
                  <a:moveTo>
                    <a:pt x="5167" y="6467"/>
                  </a:moveTo>
                  <a:lnTo>
                    <a:pt x="5167" y="6740"/>
                  </a:lnTo>
                  <a:cubicBezTo>
                    <a:pt x="5167" y="7116"/>
                    <a:pt x="4959" y="7454"/>
                    <a:pt x="4621" y="7623"/>
                  </a:cubicBezTo>
                  <a:lnTo>
                    <a:pt x="3427" y="8259"/>
                  </a:lnTo>
                  <a:lnTo>
                    <a:pt x="3427" y="6467"/>
                  </a:lnTo>
                  <a:close/>
                  <a:moveTo>
                    <a:pt x="3174" y="0"/>
                  </a:moveTo>
                  <a:cubicBezTo>
                    <a:pt x="3132" y="0"/>
                    <a:pt x="3090" y="10"/>
                    <a:pt x="3051" y="29"/>
                  </a:cubicBezTo>
                  <a:lnTo>
                    <a:pt x="1480" y="860"/>
                  </a:lnTo>
                  <a:cubicBezTo>
                    <a:pt x="987" y="1120"/>
                    <a:pt x="676" y="1639"/>
                    <a:pt x="676" y="2197"/>
                  </a:cubicBezTo>
                  <a:lnTo>
                    <a:pt x="676" y="2483"/>
                  </a:lnTo>
                  <a:lnTo>
                    <a:pt x="312" y="2483"/>
                  </a:lnTo>
                  <a:cubicBezTo>
                    <a:pt x="1" y="2509"/>
                    <a:pt x="1" y="2963"/>
                    <a:pt x="312" y="2989"/>
                  </a:cubicBezTo>
                  <a:lnTo>
                    <a:pt x="676" y="2989"/>
                  </a:lnTo>
                  <a:lnTo>
                    <a:pt x="676" y="5948"/>
                  </a:lnTo>
                  <a:lnTo>
                    <a:pt x="312" y="5948"/>
                  </a:lnTo>
                  <a:cubicBezTo>
                    <a:pt x="1" y="5974"/>
                    <a:pt x="1" y="6441"/>
                    <a:pt x="312" y="6467"/>
                  </a:cubicBezTo>
                  <a:lnTo>
                    <a:pt x="676" y="6467"/>
                  </a:lnTo>
                  <a:lnTo>
                    <a:pt x="676" y="6740"/>
                  </a:lnTo>
                  <a:cubicBezTo>
                    <a:pt x="676" y="7311"/>
                    <a:pt x="987" y="7817"/>
                    <a:pt x="1480" y="8090"/>
                  </a:cubicBezTo>
                  <a:lnTo>
                    <a:pt x="2700" y="8726"/>
                  </a:lnTo>
                  <a:cubicBezTo>
                    <a:pt x="2850" y="8804"/>
                    <a:pt x="3012" y="8843"/>
                    <a:pt x="3174" y="8843"/>
                  </a:cubicBezTo>
                  <a:cubicBezTo>
                    <a:pt x="3336" y="8843"/>
                    <a:pt x="3499" y="8804"/>
                    <a:pt x="3648" y="8726"/>
                  </a:cubicBezTo>
                  <a:lnTo>
                    <a:pt x="4868" y="8090"/>
                  </a:lnTo>
                  <a:cubicBezTo>
                    <a:pt x="5361" y="7817"/>
                    <a:pt x="5686" y="7311"/>
                    <a:pt x="5673" y="6740"/>
                  </a:cubicBezTo>
                  <a:lnTo>
                    <a:pt x="5673" y="6467"/>
                  </a:lnTo>
                  <a:lnTo>
                    <a:pt x="6023" y="6467"/>
                  </a:lnTo>
                  <a:cubicBezTo>
                    <a:pt x="6348" y="6441"/>
                    <a:pt x="6348" y="5974"/>
                    <a:pt x="6023" y="5948"/>
                  </a:cubicBezTo>
                  <a:lnTo>
                    <a:pt x="5673" y="5948"/>
                  </a:lnTo>
                  <a:lnTo>
                    <a:pt x="5673" y="2989"/>
                  </a:lnTo>
                  <a:lnTo>
                    <a:pt x="6023" y="2989"/>
                  </a:lnTo>
                  <a:cubicBezTo>
                    <a:pt x="6348" y="2963"/>
                    <a:pt x="6348" y="2509"/>
                    <a:pt x="6023" y="2483"/>
                  </a:cubicBezTo>
                  <a:lnTo>
                    <a:pt x="5673" y="2483"/>
                  </a:lnTo>
                  <a:lnTo>
                    <a:pt x="5673" y="2197"/>
                  </a:lnTo>
                  <a:cubicBezTo>
                    <a:pt x="5673" y="1639"/>
                    <a:pt x="5361" y="1120"/>
                    <a:pt x="4868" y="860"/>
                  </a:cubicBezTo>
                  <a:lnTo>
                    <a:pt x="3298" y="29"/>
                  </a:lnTo>
                  <a:cubicBezTo>
                    <a:pt x="3259" y="10"/>
                    <a:pt x="3216" y="0"/>
                    <a:pt x="3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24;p76">
              <a:extLst>
                <a:ext uri="{FF2B5EF4-FFF2-40B4-BE49-F238E27FC236}">
                  <a16:creationId xmlns:a16="http://schemas.microsoft.com/office/drawing/2014/main" id="{9415BA85-7F59-E533-4FC8-93475B4E3705}"/>
                </a:ext>
              </a:extLst>
            </p:cNvPr>
            <p:cNvSpPr/>
            <p:nvPr/>
          </p:nvSpPr>
          <p:spPr>
            <a:xfrm>
              <a:off x="6267925" y="3338950"/>
              <a:ext cx="13000" cy="55750"/>
            </a:xfrm>
            <a:custGeom>
              <a:avLst/>
              <a:gdLst/>
              <a:ahLst/>
              <a:cxnLst/>
              <a:rect l="l" t="t" r="r" b="b"/>
              <a:pathLst>
                <a:path w="520" h="2230" extrusionOk="0">
                  <a:moveTo>
                    <a:pt x="258" y="0"/>
                  </a:moveTo>
                  <a:cubicBezTo>
                    <a:pt x="136" y="0"/>
                    <a:pt x="13" y="81"/>
                    <a:pt x="0" y="244"/>
                  </a:cubicBezTo>
                  <a:lnTo>
                    <a:pt x="0" y="1970"/>
                  </a:lnTo>
                  <a:cubicBezTo>
                    <a:pt x="0" y="2113"/>
                    <a:pt x="117" y="2229"/>
                    <a:pt x="260" y="2229"/>
                  </a:cubicBezTo>
                  <a:cubicBezTo>
                    <a:pt x="403" y="2216"/>
                    <a:pt x="519" y="2113"/>
                    <a:pt x="506" y="1970"/>
                  </a:cubicBezTo>
                  <a:lnTo>
                    <a:pt x="506" y="244"/>
                  </a:lnTo>
                  <a:cubicBezTo>
                    <a:pt x="500" y="81"/>
                    <a:pt x="380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225;p76">
            <a:extLst>
              <a:ext uri="{FF2B5EF4-FFF2-40B4-BE49-F238E27FC236}">
                <a16:creationId xmlns:a16="http://schemas.microsoft.com/office/drawing/2014/main" id="{C1672A8B-8CAA-1C6D-9CC1-285985330787}"/>
              </a:ext>
            </a:extLst>
          </p:cNvPr>
          <p:cNvGrpSpPr/>
          <p:nvPr/>
        </p:nvGrpSpPr>
        <p:grpSpPr>
          <a:xfrm>
            <a:off x="8555021" y="5734317"/>
            <a:ext cx="570526" cy="644514"/>
            <a:chOff x="6200100" y="4029225"/>
            <a:chExt cx="388450" cy="438825"/>
          </a:xfrm>
          <a:solidFill>
            <a:srgbClr val="6583A6"/>
          </a:solidFill>
        </p:grpSpPr>
        <p:sp>
          <p:nvSpPr>
            <p:cNvPr id="134" name="Google Shape;1226;p76">
              <a:extLst>
                <a:ext uri="{FF2B5EF4-FFF2-40B4-BE49-F238E27FC236}">
                  <a16:creationId xmlns:a16="http://schemas.microsoft.com/office/drawing/2014/main" id="{B7AA45B5-692E-D71A-98F0-34AE975432C6}"/>
                </a:ext>
              </a:extLst>
            </p:cNvPr>
            <p:cNvSpPr/>
            <p:nvPr/>
          </p:nvSpPr>
          <p:spPr>
            <a:xfrm>
              <a:off x="6238050" y="4097275"/>
              <a:ext cx="350500" cy="370775"/>
            </a:xfrm>
            <a:custGeom>
              <a:avLst/>
              <a:gdLst/>
              <a:ahLst/>
              <a:cxnLst/>
              <a:rect l="l" t="t" r="r" b="b"/>
              <a:pathLst>
                <a:path w="14020" h="14831" extrusionOk="0">
                  <a:moveTo>
                    <a:pt x="2700" y="1169"/>
                  </a:moveTo>
                  <a:cubicBezTo>
                    <a:pt x="2797" y="1169"/>
                    <a:pt x="2897" y="1206"/>
                    <a:pt x="2986" y="1296"/>
                  </a:cubicBezTo>
                  <a:lnTo>
                    <a:pt x="3869" y="2191"/>
                  </a:lnTo>
                  <a:cubicBezTo>
                    <a:pt x="3726" y="2230"/>
                    <a:pt x="3609" y="2308"/>
                    <a:pt x="3506" y="2412"/>
                  </a:cubicBezTo>
                  <a:cubicBezTo>
                    <a:pt x="3402" y="2516"/>
                    <a:pt x="3324" y="2632"/>
                    <a:pt x="3285" y="2775"/>
                  </a:cubicBezTo>
                  <a:lnTo>
                    <a:pt x="2402" y="1893"/>
                  </a:lnTo>
                  <a:cubicBezTo>
                    <a:pt x="2092" y="1592"/>
                    <a:pt x="2376" y="1169"/>
                    <a:pt x="2700" y="1169"/>
                  </a:cubicBezTo>
                  <a:close/>
                  <a:moveTo>
                    <a:pt x="1734" y="2139"/>
                  </a:moveTo>
                  <a:cubicBezTo>
                    <a:pt x="1841" y="2139"/>
                    <a:pt x="1948" y="2178"/>
                    <a:pt x="2026" y="2256"/>
                  </a:cubicBezTo>
                  <a:lnTo>
                    <a:pt x="2623" y="2840"/>
                  </a:lnTo>
                  <a:cubicBezTo>
                    <a:pt x="2480" y="2892"/>
                    <a:pt x="2350" y="2970"/>
                    <a:pt x="2246" y="3074"/>
                  </a:cubicBezTo>
                  <a:cubicBezTo>
                    <a:pt x="2143" y="3178"/>
                    <a:pt x="2065" y="3294"/>
                    <a:pt x="2026" y="3437"/>
                  </a:cubicBezTo>
                  <a:lnTo>
                    <a:pt x="1442" y="2853"/>
                  </a:lnTo>
                  <a:cubicBezTo>
                    <a:pt x="1364" y="2775"/>
                    <a:pt x="1312" y="2671"/>
                    <a:pt x="1312" y="2555"/>
                  </a:cubicBezTo>
                  <a:cubicBezTo>
                    <a:pt x="1312" y="2451"/>
                    <a:pt x="1364" y="2334"/>
                    <a:pt x="1442" y="2256"/>
                  </a:cubicBezTo>
                  <a:cubicBezTo>
                    <a:pt x="1520" y="2178"/>
                    <a:pt x="1627" y="2139"/>
                    <a:pt x="1734" y="2139"/>
                  </a:cubicBezTo>
                  <a:close/>
                  <a:moveTo>
                    <a:pt x="1173" y="3478"/>
                  </a:moveTo>
                  <a:cubicBezTo>
                    <a:pt x="1271" y="3478"/>
                    <a:pt x="1374" y="3516"/>
                    <a:pt x="1468" y="3606"/>
                  </a:cubicBezTo>
                  <a:lnTo>
                    <a:pt x="1662" y="3801"/>
                  </a:lnTo>
                  <a:cubicBezTo>
                    <a:pt x="1520" y="3853"/>
                    <a:pt x="1390" y="3930"/>
                    <a:pt x="1299" y="4034"/>
                  </a:cubicBezTo>
                  <a:cubicBezTo>
                    <a:pt x="1195" y="4138"/>
                    <a:pt x="1117" y="4255"/>
                    <a:pt x="1065" y="4398"/>
                  </a:cubicBezTo>
                  <a:lnTo>
                    <a:pt x="871" y="4203"/>
                  </a:lnTo>
                  <a:cubicBezTo>
                    <a:pt x="572" y="3894"/>
                    <a:pt x="847" y="3478"/>
                    <a:pt x="1173" y="3478"/>
                  </a:cubicBezTo>
                  <a:close/>
                  <a:moveTo>
                    <a:pt x="7332" y="1858"/>
                  </a:moveTo>
                  <a:cubicBezTo>
                    <a:pt x="7439" y="1858"/>
                    <a:pt x="7548" y="1899"/>
                    <a:pt x="7646" y="1996"/>
                  </a:cubicBezTo>
                  <a:lnTo>
                    <a:pt x="9619" y="3969"/>
                  </a:lnTo>
                  <a:cubicBezTo>
                    <a:pt x="9956" y="4320"/>
                    <a:pt x="10190" y="4761"/>
                    <a:pt x="10281" y="5241"/>
                  </a:cubicBezTo>
                  <a:lnTo>
                    <a:pt x="10398" y="5968"/>
                  </a:lnTo>
                  <a:cubicBezTo>
                    <a:pt x="10333" y="5877"/>
                    <a:pt x="10268" y="5812"/>
                    <a:pt x="10203" y="5735"/>
                  </a:cubicBezTo>
                  <a:lnTo>
                    <a:pt x="8230" y="3762"/>
                  </a:lnTo>
                  <a:cubicBezTo>
                    <a:pt x="8126" y="3658"/>
                    <a:pt x="7997" y="3580"/>
                    <a:pt x="7854" y="3528"/>
                  </a:cubicBezTo>
                  <a:lnTo>
                    <a:pt x="6984" y="2658"/>
                  </a:lnTo>
                  <a:cubicBezTo>
                    <a:pt x="6653" y="2328"/>
                    <a:pt x="6973" y="1858"/>
                    <a:pt x="7332" y="1858"/>
                  </a:cubicBezTo>
                  <a:close/>
                  <a:moveTo>
                    <a:pt x="11034" y="7422"/>
                  </a:moveTo>
                  <a:lnTo>
                    <a:pt x="11034" y="7422"/>
                  </a:lnTo>
                  <a:cubicBezTo>
                    <a:pt x="11060" y="7461"/>
                    <a:pt x="11800" y="8188"/>
                    <a:pt x="11800" y="8188"/>
                  </a:cubicBezTo>
                  <a:lnTo>
                    <a:pt x="11306" y="8681"/>
                  </a:lnTo>
                  <a:cubicBezTo>
                    <a:pt x="11254" y="8538"/>
                    <a:pt x="11216" y="8408"/>
                    <a:pt x="11190" y="8253"/>
                  </a:cubicBezTo>
                  <a:lnTo>
                    <a:pt x="11177" y="8266"/>
                  </a:lnTo>
                  <a:lnTo>
                    <a:pt x="11034" y="7422"/>
                  </a:lnTo>
                  <a:close/>
                  <a:moveTo>
                    <a:pt x="12494" y="8246"/>
                  </a:moveTo>
                  <a:cubicBezTo>
                    <a:pt x="12510" y="8246"/>
                    <a:pt x="12526" y="8253"/>
                    <a:pt x="12539" y="8266"/>
                  </a:cubicBezTo>
                  <a:lnTo>
                    <a:pt x="13435" y="9161"/>
                  </a:lnTo>
                  <a:cubicBezTo>
                    <a:pt x="13461" y="9187"/>
                    <a:pt x="13461" y="9226"/>
                    <a:pt x="13435" y="9252"/>
                  </a:cubicBezTo>
                  <a:lnTo>
                    <a:pt x="12890" y="9797"/>
                  </a:lnTo>
                  <a:lnTo>
                    <a:pt x="12539" y="9447"/>
                  </a:lnTo>
                  <a:cubicBezTo>
                    <a:pt x="12422" y="9337"/>
                    <a:pt x="12272" y="9281"/>
                    <a:pt x="12123" y="9281"/>
                  </a:cubicBezTo>
                  <a:cubicBezTo>
                    <a:pt x="12009" y="9281"/>
                    <a:pt x="11896" y="9314"/>
                    <a:pt x="11800" y="9382"/>
                  </a:cubicBezTo>
                  <a:cubicBezTo>
                    <a:pt x="11800" y="9382"/>
                    <a:pt x="11618" y="9200"/>
                    <a:pt x="11566" y="9148"/>
                  </a:cubicBezTo>
                  <a:lnTo>
                    <a:pt x="12449" y="8266"/>
                  </a:lnTo>
                  <a:cubicBezTo>
                    <a:pt x="12462" y="8253"/>
                    <a:pt x="12478" y="8246"/>
                    <a:pt x="12494" y="8246"/>
                  </a:cubicBezTo>
                  <a:close/>
                  <a:moveTo>
                    <a:pt x="12109" y="9799"/>
                  </a:moveTo>
                  <a:cubicBezTo>
                    <a:pt x="12136" y="9799"/>
                    <a:pt x="12176" y="9810"/>
                    <a:pt x="12176" y="9810"/>
                  </a:cubicBezTo>
                  <a:lnTo>
                    <a:pt x="13072" y="10706"/>
                  </a:lnTo>
                  <a:cubicBezTo>
                    <a:pt x="13098" y="10732"/>
                    <a:pt x="13098" y="10771"/>
                    <a:pt x="13072" y="10797"/>
                  </a:cubicBezTo>
                  <a:lnTo>
                    <a:pt x="9580" y="14288"/>
                  </a:lnTo>
                  <a:cubicBezTo>
                    <a:pt x="9567" y="14301"/>
                    <a:pt x="9551" y="14308"/>
                    <a:pt x="9535" y="14308"/>
                  </a:cubicBezTo>
                  <a:cubicBezTo>
                    <a:pt x="9518" y="14308"/>
                    <a:pt x="9502" y="14301"/>
                    <a:pt x="9489" y="14288"/>
                  </a:cubicBezTo>
                  <a:lnTo>
                    <a:pt x="8594" y="13393"/>
                  </a:lnTo>
                  <a:cubicBezTo>
                    <a:pt x="8568" y="13367"/>
                    <a:pt x="8568" y="13328"/>
                    <a:pt x="8594" y="13315"/>
                  </a:cubicBezTo>
                  <a:lnTo>
                    <a:pt x="12085" y="9810"/>
                  </a:lnTo>
                  <a:cubicBezTo>
                    <a:pt x="12085" y="9802"/>
                    <a:pt x="12095" y="9799"/>
                    <a:pt x="12109" y="9799"/>
                  </a:cubicBezTo>
                  <a:close/>
                  <a:moveTo>
                    <a:pt x="3947" y="1"/>
                  </a:moveTo>
                  <a:cubicBezTo>
                    <a:pt x="3707" y="1"/>
                    <a:pt x="3467" y="95"/>
                    <a:pt x="3285" y="283"/>
                  </a:cubicBezTo>
                  <a:cubicBezTo>
                    <a:pt x="3155" y="400"/>
                    <a:pt x="3077" y="556"/>
                    <a:pt x="3038" y="737"/>
                  </a:cubicBezTo>
                  <a:cubicBezTo>
                    <a:pt x="2480" y="1270"/>
                    <a:pt x="1805" y="1672"/>
                    <a:pt x="1078" y="1893"/>
                  </a:cubicBezTo>
                  <a:cubicBezTo>
                    <a:pt x="780" y="2191"/>
                    <a:pt x="715" y="2645"/>
                    <a:pt x="910" y="3009"/>
                  </a:cubicBezTo>
                  <a:cubicBezTo>
                    <a:pt x="222" y="3204"/>
                    <a:pt x="1" y="4060"/>
                    <a:pt x="507" y="4566"/>
                  </a:cubicBezTo>
                  <a:lnTo>
                    <a:pt x="1091" y="5151"/>
                  </a:lnTo>
                  <a:cubicBezTo>
                    <a:pt x="949" y="5202"/>
                    <a:pt x="832" y="5280"/>
                    <a:pt x="728" y="5384"/>
                  </a:cubicBezTo>
                  <a:cubicBezTo>
                    <a:pt x="351" y="5748"/>
                    <a:pt x="351" y="6345"/>
                    <a:pt x="728" y="6708"/>
                  </a:cubicBezTo>
                  <a:lnTo>
                    <a:pt x="3921" y="9914"/>
                  </a:lnTo>
                  <a:cubicBezTo>
                    <a:pt x="3973" y="9953"/>
                    <a:pt x="4038" y="9979"/>
                    <a:pt x="4103" y="9979"/>
                  </a:cubicBezTo>
                  <a:cubicBezTo>
                    <a:pt x="4336" y="9979"/>
                    <a:pt x="4453" y="9706"/>
                    <a:pt x="4297" y="9538"/>
                  </a:cubicBezTo>
                  <a:lnTo>
                    <a:pt x="1091" y="6332"/>
                  </a:lnTo>
                  <a:cubicBezTo>
                    <a:pt x="783" y="6034"/>
                    <a:pt x="1061" y="5614"/>
                    <a:pt x="1383" y="5614"/>
                  </a:cubicBezTo>
                  <a:cubicBezTo>
                    <a:pt x="1481" y="5614"/>
                    <a:pt x="1584" y="5653"/>
                    <a:pt x="1675" y="5748"/>
                  </a:cubicBezTo>
                  <a:lnTo>
                    <a:pt x="4505" y="8577"/>
                  </a:lnTo>
                  <a:cubicBezTo>
                    <a:pt x="4557" y="8629"/>
                    <a:pt x="4622" y="8655"/>
                    <a:pt x="4700" y="8655"/>
                  </a:cubicBezTo>
                  <a:cubicBezTo>
                    <a:pt x="4920" y="8655"/>
                    <a:pt x="5037" y="8370"/>
                    <a:pt x="4881" y="8214"/>
                  </a:cubicBezTo>
                  <a:lnTo>
                    <a:pt x="1649" y="4995"/>
                  </a:lnTo>
                  <a:cubicBezTo>
                    <a:pt x="1351" y="4687"/>
                    <a:pt x="1632" y="4264"/>
                    <a:pt x="1954" y="4264"/>
                  </a:cubicBezTo>
                  <a:cubicBezTo>
                    <a:pt x="2053" y="4264"/>
                    <a:pt x="2155" y="4304"/>
                    <a:pt x="2246" y="4398"/>
                  </a:cubicBezTo>
                  <a:lnTo>
                    <a:pt x="5465" y="7617"/>
                  </a:lnTo>
                  <a:cubicBezTo>
                    <a:pt x="5523" y="7675"/>
                    <a:pt x="5588" y="7699"/>
                    <a:pt x="5649" y="7699"/>
                  </a:cubicBezTo>
                  <a:cubicBezTo>
                    <a:pt x="5849" y="7699"/>
                    <a:pt x="6018" y="7442"/>
                    <a:pt x="5829" y="7253"/>
                  </a:cubicBezTo>
                  <a:lnTo>
                    <a:pt x="2610" y="4034"/>
                  </a:lnTo>
                  <a:cubicBezTo>
                    <a:pt x="2311" y="3725"/>
                    <a:pt x="2586" y="3309"/>
                    <a:pt x="2912" y="3309"/>
                  </a:cubicBezTo>
                  <a:cubicBezTo>
                    <a:pt x="3011" y="3309"/>
                    <a:pt x="3114" y="3347"/>
                    <a:pt x="3207" y="3437"/>
                  </a:cubicBezTo>
                  <a:lnTo>
                    <a:pt x="6439" y="6656"/>
                  </a:lnTo>
                  <a:cubicBezTo>
                    <a:pt x="6491" y="6708"/>
                    <a:pt x="6556" y="6734"/>
                    <a:pt x="6621" y="6734"/>
                  </a:cubicBezTo>
                  <a:cubicBezTo>
                    <a:pt x="6854" y="6734"/>
                    <a:pt x="6971" y="6461"/>
                    <a:pt x="6802" y="6293"/>
                  </a:cubicBezTo>
                  <a:lnTo>
                    <a:pt x="3882" y="3372"/>
                  </a:lnTo>
                  <a:cubicBezTo>
                    <a:pt x="3556" y="3076"/>
                    <a:pt x="3847" y="2644"/>
                    <a:pt x="4176" y="2644"/>
                  </a:cubicBezTo>
                  <a:cubicBezTo>
                    <a:pt x="4279" y="2644"/>
                    <a:pt x="4386" y="2686"/>
                    <a:pt x="4479" y="2788"/>
                  </a:cubicBezTo>
                  <a:lnTo>
                    <a:pt x="8217" y="6513"/>
                  </a:lnTo>
                  <a:cubicBezTo>
                    <a:pt x="8263" y="6559"/>
                    <a:pt x="8328" y="6582"/>
                    <a:pt x="8394" y="6582"/>
                  </a:cubicBezTo>
                  <a:cubicBezTo>
                    <a:pt x="8461" y="6582"/>
                    <a:pt x="8529" y="6559"/>
                    <a:pt x="8581" y="6513"/>
                  </a:cubicBezTo>
                  <a:cubicBezTo>
                    <a:pt x="8671" y="6410"/>
                    <a:pt x="8671" y="6254"/>
                    <a:pt x="8581" y="6150"/>
                  </a:cubicBezTo>
                  <a:lnTo>
                    <a:pt x="7218" y="4787"/>
                  </a:lnTo>
                  <a:cubicBezTo>
                    <a:pt x="6895" y="4465"/>
                    <a:pt x="7222" y="3993"/>
                    <a:pt x="7579" y="3993"/>
                  </a:cubicBezTo>
                  <a:cubicBezTo>
                    <a:pt x="7682" y="3993"/>
                    <a:pt x="7787" y="4032"/>
                    <a:pt x="7880" y="4125"/>
                  </a:cubicBezTo>
                  <a:lnTo>
                    <a:pt x="9853" y="6111"/>
                  </a:lnTo>
                  <a:cubicBezTo>
                    <a:pt x="10190" y="6461"/>
                    <a:pt x="10424" y="6903"/>
                    <a:pt x="10502" y="7383"/>
                  </a:cubicBezTo>
                  <a:cubicBezTo>
                    <a:pt x="10657" y="8253"/>
                    <a:pt x="10748" y="9109"/>
                    <a:pt x="11436" y="9745"/>
                  </a:cubicBezTo>
                  <a:lnTo>
                    <a:pt x="8581" y="12601"/>
                  </a:lnTo>
                  <a:cubicBezTo>
                    <a:pt x="8074" y="12069"/>
                    <a:pt x="7438" y="11835"/>
                    <a:pt x="6763" y="11614"/>
                  </a:cubicBezTo>
                  <a:cubicBezTo>
                    <a:pt x="6374" y="11485"/>
                    <a:pt x="6024" y="11277"/>
                    <a:pt x="5738" y="10991"/>
                  </a:cubicBezTo>
                  <a:lnTo>
                    <a:pt x="5141" y="10381"/>
                  </a:lnTo>
                  <a:cubicBezTo>
                    <a:pt x="5084" y="10324"/>
                    <a:pt x="5021" y="10301"/>
                    <a:pt x="4961" y="10301"/>
                  </a:cubicBezTo>
                  <a:cubicBezTo>
                    <a:pt x="4759" y="10301"/>
                    <a:pt x="4585" y="10565"/>
                    <a:pt x="4765" y="10745"/>
                  </a:cubicBezTo>
                  <a:lnTo>
                    <a:pt x="5375" y="11355"/>
                  </a:lnTo>
                  <a:cubicBezTo>
                    <a:pt x="5725" y="11692"/>
                    <a:pt x="6140" y="11952"/>
                    <a:pt x="6608" y="12108"/>
                  </a:cubicBezTo>
                  <a:cubicBezTo>
                    <a:pt x="7205" y="12289"/>
                    <a:pt x="7763" y="12497"/>
                    <a:pt x="8217" y="12977"/>
                  </a:cubicBezTo>
                  <a:cubicBezTo>
                    <a:pt x="8010" y="13198"/>
                    <a:pt x="8023" y="13548"/>
                    <a:pt x="8230" y="13769"/>
                  </a:cubicBezTo>
                  <a:lnTo>
                    <a:pt x="9139" y="14665"/>
                  </a:lnTo>
                  <a:cubicBezTo>
                    <a:pt x="9249" y="14775"/>
                    <a:pt x="9395" y="14830"/>
                    <a:pt x="9541" y="14830"/>
                  </a:cubicBezTo>
                  <a:cubicBezTo>
                    <a:pt x="9687" y="14830"/>
                    <a:pt x="9833" y="14775"/>
                    <a:pt x="9944" y="14665"/>
                  </a:cubicBezTo>
                  <a:lnTo>
                    <a:pt x="13448" y="11173"/>
                  </a:lnTo>
                  <a:cubicBezTo>
                    <a:pt x="13669" y="10939"/>
                    <a:pt x="13669" y="10576"/>
                    <a:pt x="13448" y="10355"/>
                  </a:cubicBezTo>
                  <a:lnTo>
                    <a:pt x="13253" y="10174"/>
                  </a:lnTo>
                  <a:lnTo>
                    <a:pt x="13799" y="9616"/>
                  </a:lnTo>
                  <a:cubicBezTo>
                    <a:pt x="14019" y="9395"/>
                    <a:pt x="14019" y="9031"/>
                    <a:pt x="13799" y="8811"/>
                  </a:cubicBezTo>
                  <a:lnTo>
                    <a:pt x="13811" y="8798"/>
                  </a:lnTo>
                  <a:lnTo>
                    <a:pt x="12916" y="7902"/>
                  </a:lnTo>
                  <a:cubicBezTo>
                    <a:pt x="12800" y="7786"/>
                    <a:pt x="12651" y="7727"/>
                    <a:pt x="12501" y="7727"/>
                  </a:cubicBezTo>
                  <a:cubicBezTo>
                    <a:pt x="12384" y="7727"/>
                    <a:pt x="12266" y="7763"/>
                    <a:pt x="12163" y="7837"/>
                  </a:cubicBezTo>
                  <a:lnTo>
                    <a:pt x="11501" y="7162"/>
                  </a:lnTo>
                  <a:cubicBezTo>
                    <a:pt x="11216" y="6877"/>
                    <a:pt x="11034" y="6526"/>
                    <a:pt x="10956" y="6124"/>
                  </a:cubicBezTo>
                  <a:lnTo>
                    <a:pt x="10800" y="5151"/>
                  </a:lnTo>
                  <a:cubicBezTo>
                    <a:pt x="10696" y="4566"/>
                    <a:pt x="10411" y="4021"/>
                    <a:pt x="9982" y="3606"/>
                  </a:cubicBezTo>
                  <a:lnTo>
                    <a:pt x="8010" y="1633"/>
                  </a:lnTo>
                  <a:cubicBezTo>
                    <a:pt x="7809" y="1441"/>
                    <a:pt x="7566" y="1355"/>
                    <a:pt x="7328" y="1355"/>
                  </a:cubicBezTo>
                  <a:cubicBezTo>
                    <a:pt x="6825" y="1355"/>
                    <a:pt x="6344" y="1739"/>
                    <a:pt x="6335" y="2321"/>
                  </a:cubicBezTo>
                  <a:cubicBezTo>
                    <a:pt x="6335" y="2581"/>
                    <a:pt x="6439" y="2840"/>
                    <a:pt x="6621" y="3022"/>
                  </a:cubicBezTo>
                  <a:lnTo>
                    <a:pt x="7153" y="3554"/>
                  </a:lnTo>
                  <a:cubicBezTo>
                    <a:pt x="6880" y="3671"/>
                    <a:pt x="6673" y="3891"/>
                    <a:pt x="6595" y="4177"/>
                  </a:cubicBezTo>
                  <a:lnTo>
                    <a:pt x="4829" y="2412"/>
                  </a:lnTo>
                  <a:lnTo>
                    <a:pt x="3648" y="1231"/>
                  </a:lnTo>
                  <a:cubicBezTo>
                    <a:pt x="3389" y="971"/>
                    <a:pt x="3570" y="517"/>
                    <a:pt x="3947" y="517"/>
                  </a:cubicBezTo>
                  <a:cubicBezTo>
                    <a:pt x="4064" y="517"/>
                    <a:pt x="4168" y="569"/>
                    <a:pt x="4245" y="647"/>
                  </a:cubicBezTo>
                  <a:lnTo>
                    <a:pt x="5478" y="1880"/>
                  </a:lnTo>
                  <a:cubicBezTo>
                    <a:pt x="5532" y="1933"/>
                    <a:pt x="5592" y="1955"/>
                    <a:pt x="5651" y="1955"/>
                  </a:cubicBezTo>
                  <a:cubicBezTo>
                    <a:pt x="5851" y="1955"/>
                    <a:pt x="6033" y="1697"/>
                    <a:pt x="5842" y="1516"/>
                  </a:cubicBezTo>
                  <a:lnTo>
                    <a:pt x="4609" y="283"/>
                  </a:lnTo>
                  <a:cubicBezTo>
                    <a:pt x="4427" y="95"/>
                    <a:pt x="4187" y="1"/>
                    <a:pt x="3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27;p76">
              <a:extLst>
                <a:ext uri="{FF2B5EF4-FFF2-40B4-BE49-F238E27FC236}">
                  <a16:creationId xmlns:a16="http://schemas.microsoft.com/office/drawing/2014/main" id="{92A18AF2-DE68-191C-37D6-412A4F5D86DB}"/>
                </a:ext>
              </a:extLst>
            </p:cNvPr>
            <p:cNvSpPr/>
            <p:nvPr/>
          </p:nvSpPr>
          <p:spPr>
            <a:xfrm>
              <a:off x="6526700" y="4364475"/>
              <a:ext cx="18525" cy="13225"/>
            </a:xfrm>
            <a:custGeom>
              <a:avLst/>
              <a:gdLst/>
              <a:ahLst/>
              <a:cxnLst/>
              <a:rect l="l" t="t" r="r" b="b"/>
              <a:pathLst>
                <a:path w="741" h="529" extrusionOk="0">
                  <a:moveTo>
                    <a:pt x="373" y="1"/>
                  </a:moveTo>
                  <a:cubicBezTo>
                    <a:pt x="311" y="1"/>
                    <a:pt x="247" y="25"/>
                    <a:pt x="189" y="83"/>
                  </a:cubicBezTo>
                  <a:cubicBezTo>
                    <a:pt x="0" y="271"/>
                    <a:pt x="176" y="528"/>
                    <a:pt x="374" y="528"/>
                  </a:cubicBezTo>
                  <a:cubicBezTo>
                    <a:pt x="434" y="528"/>
                    <a:pt x="497" y="504"/>
                    <a:pt x="552" y="446"/>
                  </a:cubicBezTo>
                  <a:cubicBezTo>
                    <a:pt x="741" y="258"/>
                    <a:pt x="572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28;p76">
              <a:extLst>
                <a:ext uri="{FF2B5EF4-FFF2-40B4-BE49-F238E27FC236}">
                  <a16:creationId xmlns:a16="http://schemas.microsoft.com/office/drawing/2014/main" id="{A4F2E1D0-FC5B-1CB0-E08A-0833283F7BC1}"/>
                </a:ext>
              </a:extLst>
            </p:cNvPr>
            <p:cNvSpPr/>
            <p:nvPr/>
          </p:nvSpPr>
          <p:spPr>
            <a:xfrm>
              <a:off x="6213725" y="4029225"/>
              <a:ext cx="43825" cy="39525"/>
            </a:xfrm>
            <a:custGeom>
              <a:avLst/>
              <a:gdLst/>
              <a:ahLst/>
              <a:cxnLst/>
              <a:rect l="l" t="t" r="r" b="b"/>
              <a:pathLst>
                <a:path w="1753" h="1581" extrusionOk="0">
                  <a:moveTo>
                    <a:pt x="877" y="0"/>
                  </a:moveTo>
                  <a:cubicBezTo>
                    <a:pt x="750" y="0"/>
                    <a:pt x="624" y="85"/>
                    <a:pt x="624" y="253"/>
                  </a:cubicBezTo>
                  <a:lnTo>
                    <a:pt x="624" y="526"/>
                  </a:lnTo>
                  <a:lnTo>
                    <a:pt x="338" y="526"/>
                  </a:lnTo>
                  <a:cubicBezTo>
                    <a:pt x="1" y="526"/>
                    <a:pt x="1" y="1045"/>
                    <a:pt x="338" y="1045"/>
                  </a:cubicBezTo>
                  <a:lnTo>
                    <a:pt x="624" y="1045"/>
                  </a:lnTo>
                  <a:lnTo>
                    <a:pt x="624" y="1318"/>
                  </a:lnTo>
                  <a:cubicBezTo>
                    <a:pt x="624" y="1493"/>
                    <a:pt x="750" y="1581"/>
                    <a:pt x="877" y="1581"/>
                  </a:cubicBezTo>
                  <a:cubicBezTo>
                    <a:pt x="1003" y="1581"/>
                    <a:pt x="1130" y="1493"/>
                    <a:pt x="1130" y="1318"/>
                  </a:cubicBezTo>
                  <a:lnTo>
                    <a:pt x="1130" y="1045"/>
                  </a:lnTo>
                  <a:lnTo>
                    <a:pt x="1415" y="1045"/>
                  </a:lnTo>
                  <a:cubicBezTo>
                    <a:pt x="1753" y="1045"/>
                    <a:pt x="1753" y="526"/>
                    <a:pt x="1415" y="526"/>
                  </a:cubicBezTo>
                  <a:lnTo>
                    <a:pt x="1130" y="526"/>
                  </a:lnTo>
                  <a:lnTo>
                    <a:pt x="1130" y="253"/>
                  </a:lnTo>
                  <a:cubicBezTo>
                    <a:pt x="1130" y="85"/>
                    <a:pt x="1003" y="0"/>
                    <a:pt x="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29;p76">
              <a:extLst>
                <a:ext uri="{FF2B5EF4-FFF2-40B4-BE49-F238E27FC236}">
                  <a16:creationId xmlns:a16="http://schemas.microsoft.com/office/drawing/2014/main" id="{CC074547-2FF4-C9EA-EED4-1F2A8CC2FF6C}"/>
                </a:ext>
              </a:extLst>
            </p:cNvPr>
            <p:cNvSpPr/>
            <p:nvPr/>
          </p:nvSpPr>
          <p:spPr>
            <a:xfrm>
              <a:off x="6200100" y="41069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51" y="1"/>
                  </a:moveTo>
                  <a:cubicBezTo>
                    <a:pt x="117" y="1"/>
                    <a:pt x="0" y="274"/>
                    <a:pt x="156" y="442"/>
                  </a:cubicBezTo>
                  <a:cubicBezTo>
                    <a:pt x="211" y="497"/>
                    <a:pt x="278" y="522"/>
                    <a:pt x="342" y="522"/>
                  </a:cubicBezTo>
                  <a:cubicBezTo>
                    <a:pt x="474" y="522"/>
                    <a:pt x="597" y="418"/>
                    <a:pt x="597" y="261"/>
                  </a:cubicBezTo>
                  <a:cubicBezTo>
                    <a:pt x="597" y="118"/>
                    <a:pt x="481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30;p76">
              <a:extLst>
                <a:ext uri="{FF2B5EF4-FFF2-40B4-BE49-F238E27FC236}">
                  <a16:creationId xmlns:a16="http://schemas.microsoft.com/office/drawing/2014/main" id="{9EE5DF03-A633-51D2-5BA3-0968E7D685CD}"/>
                </a:ext>
              </a:extLst>
            </p:cNvPr>
            <p:cNvSpPr/>
            <p:nvPr/>
          </p:nvSpPr>
          <p:spPr>
            <a:xfrm>
              <a:off x="6273750" y="40880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266" y="0"/>
                  </a:moveTo>
                  <a:cubicBezTo>
                    <a:pt x="130" y="0"/>
                    <a:pt x="1" y="105"/>
                    <a:pt x="1" y="262"/>
                  </a:cubicBezTo>
                  <a:cubicBezTo>
                    <a:pt x="1" y="405"/>
                    <a:pt x="118" y="521"/>
                    <a:pt x="260" y="521"/>
                  </a:cubicBezTo>
                  <a:cubicBezTo>
                    <a:pt x="494" y="521"/>
                    <a:pt x="611" y="249"/>
                    <a:pt x="455" y="80"/>
                  </a:cubicBezTo>
                  <a:cubicBezTo>
                    <a:pt x="400" y="25"/>
                    <a:pt x="332" y="0"/>
                    <a:pt x="2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" name="Google Shape;1231;p76">
            <a:extLst>
              <a:ext uri="{FF2B5EF4-FFF2-40B4-BE49-F238E27FC236}">
                <a16:creationId xmlns:a16="http://schemas.microsoft.com/office/drawing/2014/main" id="{FF408FD1-C64F-7CDD-828F-69D1E2F2E999}"/>
              </a:ext>
            </a:extLst>
          </p:cNvPr>
          <p:cNvGrpSpPr/>
          <p:nvPr/>
        </p:nvGrpSpPr>
        <p:grpSpPr>
          <a:xfrm>
            <a:off x="7440271" y="1646813"/>
            <a:ext cx="644881" cy="630084"/>
            <a:chOff x="5409300" y="1246200"/>
            <a:chExt cx="439075" cy="429000"/>
          </a:xfrm>
          <a:solidFill>
            <a:srgbClr val="6583A6"/>
          </a:solidFill>
        </p:grpSpPr>
        <p:sp>
          <p:nvSpPr>
            <p:cNvPr id="140" name="Google Shape;1232;p76">
              <a:extLst>
                <a:ext uri="{FF2B5EF4-FFF2-40B4-BE49-F238E27FC236}">
                  <a16:creationId xmlns:a16="http://schemas.microsoft.com/office/drawing/2014/main" id="{CBEF1EE6-57D4-4405-6DF8-944A13F81EDB}"/>
                </a:ext>
              </a:extLst>
            </p:cNvPr>
            <p:cNvSpPr/>
            <p:nvPr/>
          </p:nvSpPr>
          <p:spPr>
            <a:xfrm>
              <a:off x="5628325" y="1374375"/>
              <a:ext cx="90250" cy="56825"/>
            </a:xfrm>
            <a:custGeom>
              <a:avLst/>
              <a:gdLst/>
              <a:ahLst/>
              <a:cxnLst/>
              <a:rect l="l" t="t" r="r" b="b"/>
              <a:pathLst>
                <a:path w="3610" h="2273" extrusionOk="0">
                  <a:moveTo>
                    <a:pt x="2934" y="507"/>
                  </a:moveTo>
                  <a:cubicBezTo>
                    <a:pt x="3025" y="507"/>
                    <a:pt x="3103" y="572"/>
                    <a:pt x="3103" y="663"/>
                  </a:cubicBezTo>
                  <a:lnTo>
                    <a:pt x="3103" y="1597"/>
                  </a:lnTo>
                  <a:cubicBezTo>
                    <a:pt x="3103" y="1688"/>
                    <a:pt x="3025" y="1753"/>
                    <a:pt x="2934" y="1753"/>
                  </a:cubicBezTo>
                  <a:lnTo>
                    <a:pt x="663" y="1753"/>
                  </a:lnTo>
                  <a:cubicBezTo>
                    <a:pt x="585" y="1753"/>
                    <a:pt x="520" y="1688"/>
                    <a:pt x="520" y="1597"/>
                  </a:cubicBezTo>
                  <a:lnTo>
                    <a:pt x="520" y="663"/>
                  </a:lnTo>
                  <a:cubicBezTo>
                    <a:pt x="520" y="585"/>
                    <a:pt x="585" y="507"/>
                    <a:pt x="663" y="507"/>
                  </a:cubicBezTo>
                  <a:close/>
                  <a:moveTo>
                    <a:pt x="663" y="1"/>
                  </a:moveTo>
                  <a:cubicBezTo>
                    <a:pt x="300" y="1"/>
                    <a:pt x="1" y="299"/>
                    <a:pt x="1" y="663"/>
                  </a:cubicBezTo>
                  <a:lnTo>
                    <a:pt x="1" y="1597"/>
                  </a:lnTo>
                  <a:cubicBezTo>
                    <a:pt x="1" y="1974"/>
                    <a:pt x="300" y="2272"/>
                    <a:pt x="663" y="2272"/>
                  </a:cubicBezTo>
                  <a:lnTo>
                    <a:pt x="2934" y="2272"/>
                  </a:lnTo>
                  <a:cubicBezTo>
                    <a:pt x="3311" y="2272"/>
                    <a:pt x="3609" y="1974"/>
                    <a:pt x="3609" y="1597"/>
                  </a:cubicBezTo>
                  <a:lnTo>
                    <a:pt x="3609" y="663"/>
                  </a:lnTo>
                  <a:cubicBezTo>
                    <a:pt x="3609" y="299"/>
                    <a:pt x="3311" y="1"/>
                    <a:pt x="29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33;p76">
              <a:extLst>
                <a:ext uri="{FF2B5EF4-FFF2-40B4-BE49-F238E27FC236}">
                  <a16:creationId xmlns:a16="http://schemas.microsoft.com/office/drawing/2014/main" id="{1BA4BE56-2382-EE6F-88E6-30F21A31CB55}"/>
                </a:ext>
              </a:extLst>
            </p:cNvPr>
            <p:cNvSpPr/>
            <p:nvPr/>
          </p:nvSpPr>
          <p:spPr>
            <a:xfrm>
              <a:off x="5409300" y="1246200"/>
              <a:ext cx="439075" cy="429000"/>
            </a:xfrm>
            <a:custGeom>
              <a:avLst/>
              <a:gdLst/>
              <a:ahLst/>
              <a:cxnLst/>
              <a:rect l="l" t="t" r="r" b="b"/>
              <a:pathLst>
                <a:path w="17563" h="17160" extrusionOk="0">
                  <a:moveTo>
                    <a:pt x="14733" y="507"/>
                  </a:moveTo>
                  <a:cubicBezTo>
                    <a:pt x="14940" y="520"/>
                    <a:pt x="15109" y="689"/>
                    <a:pt x="15109" y="896"/>
                  </a:cubicBezTo>
                  <a:lnTo>
                    <a:pt x="15109" y="1454"/>
                  </a:lnTo>
                  <a:lnTo>
                    <a:pt x="2467" y="1454"/>
                  </a:lnTo>
                  <a:lnTo>
                    <a:pt x="2467" y="896"/>
                  </a:lnTo>
                  <a:cubicBezTo>
                    <a:pt x="2467" y="689"/>
                    <a:pt x="2636" y="520"/>
                    <a:pt x="2843" y="507"/>
                  </a:cubicBezTo>
                  <a:close/>
                  <a:moveTo>
                    <a:pt x="15109" y="5634"/>
                  </a:moveTo>
                  <a:lnTo>
                    <a:pt x="15109" y="6880"/>
                  </a:lnTo>
                  <a:lnTo>
                    <a:pt x="14162" y="6880"/>
                  </a:lnTo>
                  <a:cubicBezTo>
                    <a:pt x="14071" y="6880"/>
                    <a:pt x="14006" y="6815"/>
                    <a:pt x="14006" y="6724"/>
                  </a:cubicBezTo>
                  <a:lnTo>
                    <a:pt x="14006" y="5790"/>
                  </a:lnTo>
                  <a:cubicBezTo>
                    <a:pt x="14006" y="5712"/>
                    <a:pt x="14071" y="5634"/>
                    <a:pt x="14162" y="5634"/>
                  </a:cubicBezTo>
                  <a:close/>
                  <a:moveTo>
                    <a:pt x="3570" y="10384"/>
                  </a:moveTo>
                  <a:lnTo>
                    <a:pt x="3570" y="12708"/>
                  </a:lnTo>
                  <a:lnTo>
                    <a:pt x="2467" y="12708"/>
                  </a:lnTo>
                  <a:lnTo>
                    <a:pt x="2467" y="10800"/>
                  </a:lnTo>
                  <a:lnTo>
                    <a:pt x="3570" y="10384"/>
                  </a:lnTo>
                  <a:close/>
                  <a:moveTo>
                    <a:pt x="15109" y="1961"/>
                  </a:moveTo>
                  <a:lnTo>
                    <a:pt x="15109" y="2791"/>
                  </a:lnTo>
                  <a:lnTo>
                    <a:pt x="13305" y="2791"/>
                  </a:lnTo>
                  <a:cubicBezTo>
                    <a:pt x="13293" y="2790"/>
                    <a:pt x="13281" y="2789"/>
                    <a:pt x="13270" y="2789"/>
                  </a:cubicBezTo>
                  <a:cubicBezTo>
                    <a:pt x="12940" y="2789"/>
                    <a:pt x="12940" y="3299"/>
                    <a:pt x="13270" y="3299"/>
                  </a:cubicBezTo>
                  <a:cubicBezTo>
                    <a:pt x="13281" y="3299"/>
                    <a:pt x="13293" y="3299"/>
                    <a:pt x="13305" y="3297"/>
                  </a:cubicBezTo>
                  <a:lnTo>
                    <a:pt x="15109" y="3297"/>
                  </a:lnTo>
                  <a:lnTo>
                    <a:pt x="15109" y="5128"/>
                  </a:lnTo>
                  <a:lnTo>
                    <a:pt x="14149" y="5128"/>
                  </a:lnTo>
                  <a:cubicBezTo>
                    <a:pt x="14141" y="5127"/>
                    <a:pt x="14134" y="5127"/>
                    <a:pt x="14127" y="5127"/>
                  </a:cubicBezTo>
                  <a:cubicBezTo>
                    <a:pt x="13773" y="5127"/>
                    <a:pt x="13487" y="5433"/>
                    <a:pt x="13487" y="5790"/>
                  </a:cubicBezTo>
                  <a:lnTo>
                    <a:pt x="13487" y="6724"/>
                  </a:lnTo>
                  <a:cubicBezTo>
                    <a:pt x="13487" y="7101"/>
                    <a:pt x="13785" y="7399"/>
                    <a:pt x="14149" y="7399"/>
                  </a:cubicBezTo>
                  <a:lnTo>
                    <a:pt x="15109" y="7399"/>
                  </a:lnTo>
                  <a:lnTo>
                    <a:pt x="15109" y="10242"/>
                  </a:lnTo>
                  <a:lnTo>
                    <a:pt x="12903" y="9359"/>
                  </a:lnTo>
                  <a:cubicBezTo>
                    <a:pt x="12672" y="9270"/>
                    <a:pt x="12428" y="9225"/>
                    <a:pt x="12183" y="9225"/>
                  </a:cubicBezTo>
                  <a:cubicBezTo>
                    <a:pt x="11892" y="9225"/>
                    <a:pt x="11600" y="9290"/>
                    <a:pt x="11332" y="9424"/>
                  </a:cubicBezTo>
                  <a:lnTo>
                    <a:pt x="9424" y="10345"/>
                  </a:lnTo>
                  <a:cubicBezTo>
                    <a:pt x="9223" y="10443"/>
                    <a:pt x="9005" y="10492"/>
                    <a:pt x="8788" y="10492"/>
                  </a:cubicBezTo>
                  <a:cubicBezTo>
                    <a:pt x="8571" y="10492"/>
                    <a:pt x="8353" y="10443"/>
                    <a:pt x="8152" y="10345"/>
                  </a:cubicBezTo>
                  <a:lnTo>
                    <a:pt x="7607" y="10060"/>
                  </a:lnTo>
                  <a:lnTo>
                    <a:pt x="7607" y="5790"/>
                  </a:lnTo>
                  <a:cubicBezTo>
                    <a:pt x="7607" y="5433"/>
                    <a:pt x="7320" y="5127"/>
                    <a:pt x="6967" y="5127"/>
                  </a:cubicBezTo>
                  <a:cubicBezTo>
                    <a:pt x="6959" y="5127"/>
                    <a:pt x="6952" y="5127"/>
                    <a:pt x="6945" y="5128"/>
                  </a:cubicBezTo>
                  <a:lnTo>
                    <a:pt x="4232" y="5128"/>
                  </a:lnTo>
                  <a:cubicBezTo>
                    <a:pt x="4224" y="5127"/>
                    <a:pt x="4217" y="5127"/>
                    <a:pt x="4209" y="5127"/>
                  </a:cubicBezTo>
                  <a:cubicBezTo>
                    <a:pt x="3856" y="5127"/>
                    <a:pt x="3570" y="5421"/>
                    <a:pt x="3570" y="5790"/>
                  </a:cubicBezTo>
                  <a:lnTo>
                    <a:pt x="3570" y="6555"/>
                  </a:lnTo>
                  <a:cubicBezTo>
                    <a:pt x="3551" y="6744"/>
                    <a:pt x="3687" y="6838"/>
                    <a:pt x="3823" y="6838"/>
                  </a:cubicBezTo>
                  <a:cubicBezTo>
                    <a:pt x="3959" y="6838"/>
                    <a:pt x="4096" y="6744"/>
                    <a:pt x="4076" y="6555"/>
                  </a:cubicBezTo>
                  <a:lnTo>
                    <a:pt x="4076" y="5790"/>
                  </a:lnTo>
                  <a:cubicBezTo>
                    <a:pt x="4076" y="5699"/>
                    <a:pt x="4154" y="5634"/>
                    <a:pt x="4232" y="5634"/>
                  </a:cubicBezTo>
                  <a:lnTo>
                    <a:pt x="6945" y="5634"/>
                  </a:lnTo>
                  <a:cubicBezTo>
                    <a:pt x="7023" y="5634"/>
                    <a:pt x="7101" y="5712"/>
                    <a:pt x="7101" y="5790"/>
                  </a:cubicBezTo>
                  <a:lnTo>
                    <a:pt x="7101" y="12708"/>
                  </a:lnTo>
                  <a:lnTo>
                    <a:pt x="4076" y="12708"/>
                  </a:lnTo>
                  <a:lnTo>
                    <a:pt x="4076" y="7763"/>
                  </a:lnTo>
                  <a:cubicBezTo>
                    <a:pt x="4063" y="7600"/>
                    <a:pt x="3943" y="7519"/>
                    <a:pt x="3823" y="7519"/>
                  </a:cubicBezTo>
                  <a:cubicBezTo>
                    <a:pt x="3703" y="7519"/>
                    <a:pt x="3583" y="7600"/>
                    <a:pt x="3570" y="7763"/>
                  </a:cubicBezTo>
                  <a:lnTo>
                    <a:pt x="3570" y="9826"/>
                  </a:lnTo>
                  <a:lnTo>
                    <a:pt x="2467" y="10242"/>
                  </a:lnTo>
                  <a:lnTo>
                    <a:pt x="2467" y="3297"/>
                  </a:lnTo>
                  <a:lnTo>
                    <a:pt x="12098" y="3297"/>
                  </a:lnTo>
                  <a:cubicBezTo>
                    <a:pt x="12409" y="3272"/>
                    <a:pt x="12409" y="2817"/>
                    <a:pt x="12098" y="2791"/>
                  </a:cubicBezTo>
                  <a:lnTo>
                    <a:pt x="2467" y="2791"/>
                  </a:lnTo>
                  <a:lnTo>
                    <a:pt x="2467" y="1961"/>
                  </a:lnTo>
                  <a:close/>
                  <a:moveTo>
                    <a:pt x="12174" y="9741"/>
                  </a:moveTo>
                  <a:cubicBezTo>
                    <a:pt x="12355" y="9741"/>
                    <a:pt x="12535" y="9774"/>
                    <a:pt x="12708" y="9839"/>
                  </a:cubicBezTo>
                  <a:lnTo>
                    <a:pt x="15109" y="10800"/>
                  </a:lnTo>
                  <a:lnTo>
                    <a:pt x="15109" y="12708"/>
                  </a:lnTo>
                  <a:lnTo>
                    <a:pt x="7607" y="12708"/>
                  </a:lnTo>
                  <a:lnTo>
                    <a:pt x="7607" y="10644"/>
                  </a:lnTo>
                  <a:lnTo>
                    <a:pt x="7918" y="10800"/>
                  </a:lnTo>
                  <a:cubicBezTo>
                    <a:pt x="8197" y="10939"/>
                    <a:pt x="8504" y="11011"/>
                    <a:pt x="8809" y="11011"/>
                  </a:cubicBezTo>
                  <a:cubicBezTo>
                    <a:pt x="9101" y="11011"/>
                    <a:pt x="9391" y="10946"/>
                    <a:pt x="9658" y="10813"/>
                  </a:cubicBezTo>
                  <a:lnTo>
                    <a:pt x="11553" y="9878"/>
                  </a:lnTo>
                  <a:cubicBezTo>
                    <a:pt x="11749" y="9787"/>
                    <a:pt x="11962" y="9741"/>
                    <a:pt x="12174" y="9741"/>
                  </a:cubicBezTo>
                  <a:close/>
                  <a:moveTo>
                    <a:pt x="15109" y="13214"/>
                  </a:moveTo>
                  <a:lnTo>
                    <a:pt x="15109" y="14538"/>
                  </a:lnTo>
                  <a:cubicBezTo>
                    <a:pt x="15109" y="14616"/>
                    <a:pt x="15044" y="14681"/>
                    <a:pt x="14953" y="14681"/>
                  </a:cubicBezTo>
                  <a:lnTo>
                    <a:pt x="14097" y="14681"/>
                  </a:lnTo>
                  <a:lnTo>
                    <a:pt x="14097" y="13214"/>
                  </a:lnTo>
                  <a:close/>
                  <a:moveTo>
                    <a:pt x="3570" y="13214"/>
                  </a:moveTo>
                  <a:lnTo>
                    <a:pt x="3570" y="14694"/>
                  </a:lnTo>
                  <a:lnTo>
                    <a:pt x="2623" y="14694"/>
                  </a:lnTo>
                  <a:cubicBezTo>
                    <a:pt x="2545" y="14694"/>
                    <a:pt x="2467" y="14629"/>
                    <a:pt x="2467" y="14538"/>
                  </a:cubicBezTo>
                  <a:lnTo>
                    <a:pt x="2467" y="13214"/>
                  </a:lnTo>
                  <a:close/>
                  <a:moveTo>
                    <a:pt x="8554" y="13214"/>
                  </a:moveTo>
                  <a:lnTo>
                    <a:pt x="8554" y="14694"/>
                  </a:lnTo>
                  <a:lnTo>
                    <a:pt x="4076" y="14694"/>
                  </a:lnTo>
                  <a:lnTo>
                    <a:pt x="4076" y="13214"/>
                  </a:lnTo>
                  <a:close/>
                  <a:moveTo>
                    <a:pt x="13590" y="13214"/>
                  </a:moveTo>
                  <a:lnTo>
                    <a:pt x="13590" y="14694"/>
                  </a:lnTo>
                  <a:lnTo>
                    <a:pt x="9061" y="14694"/>
                  </a:lnTo>
                  <a:lnTo>
                    <a:pt x="9061" y="13214"/>
                  </a:lnTo>
                  <a:close/>
                  <a:moveTo>
                    <a:pt x="2843" y="1"/>
                  </a:moveTo>
                  <a:cubicBezTo>
                    <a:pt x="2350" y="1"/>
                    <a:pt x="1948" y="403"/>
                    <a:pt x="1948" y="896"/>
                  </a:cubicBezTo>
                  <a:lnTo>
                    <a:pt x="1948" y="14538"/>
                  </a:lnTo>
                  <a:cubicBezTo>
                    <a:pt x="1948" y="14901"/>
                    <a:pt x="2246" y="15200"/>
                    <a:pt x="2623" y="15200"/>
                  </a:cubicBezTo>
                  <a:lnTo>
                    <a:pt x="14953" y="15200"/>
                  </a:lnTo>
                  <a:cubicBezTo>
                    <a:pt x="15317" y="15200"/>
                    <a:pt x="15615" y="14901"/>
                    <a:pt x="15615" y="14538"/>
                  </a:cubicBezTo>
                  <a:lnTo>
                    <a:pt x="15615" y="12266"/>
                  </a:lnTo>
                  <a:lnTo>
                    <a:pt x="16134" y="12266"/>
                  </a:lnTo>
                  <a:cubicBezTo>
                    <a:pt x="16641" y="12266"/>
                    <a:pt x="17043" y="12669"/>
                    <a:pt x="17043" y="13175"/>
                  </a:cubicBezTo>
                  <a:lnTo>
                    <a:pt x="17043" y="15719"/>
                  </a:lnTo>
                  <a:cubicBezTo>
                    <a:pt x="17043" y="16225"/>
                    <a:pt x="16641" y="16641"/>
                    <a:pt x="16134" y="16641"/>
                  </a:cubicBezTo>
                  <a:lnTo>
                    <a:pt x="1441" y="16641"/>
                  </a:lnTo>
                  <a:cubicBezTo>
                    <a:pt x="935" y="16641"/>
                    <a:pt x="520" y="16225"/>
                    <a:pt x="520" y="15719"/>
                  </a:cubicBezTo>
                  <a:lnTo>
                    <a:pt x="520" y="13188"/>
                  </a:lnTo>
                  <a:cubicBezTo>
                    <a:pt x="520" y="12812"/>
                    <a:pt x="740" y="12474"/>
                    <a:pt x="1091" y="12331"/>
                  </a:cubicBezTo>
                  <a:cubicBezTo>
                    <a:pt x="1365" y="12217"/>
                    <a:pt x="1247" y="11842"/>
                    <a:pt x="1003" y="11842"/>
                  </a:cubicBezTo>
                  <a:cubicBezTo>
                    <a:pt x="969" y="11842"/>
                    <a:pt x="934" y="11849"/>
                    <a:pt x="896" y="11864"/>
                  </a:cubicBezTo>
                  <a:cubicBezTo>
                    <a:pt x="351" y="12072"/>
                    <a:pt x="1" y="12604"/>
                    <a:pt x="1" y="13188"/>
                  </a:cubicBezTo>
                  <a:lnTo>
                    <a:pt x="1" y="15719"/>
                  </a:lnTo>
                  <a:cubicBezTo>
                    <a:pt x="14" y="16511"/>
                    <a:pt x="650" y="17147"/>
                    <a:pt x="1441" y="17160"/>
                  </a:cubicBezTo>
                  <a:lnTo>
                    <a:pt x="16134" y="17160"/>
                  </a:lnTo>
                  <a:cubicBezTo>
                    <a:pt x="16926" y="17147"/>
                    <a:pt x="17562" y="16511"/>
                    <a:pt x="17562" y="15719"/>
                  </a:cubicBezTo>
                  <a:lnTo>
                    <a:pt x="17562" y="13188"/>
                  </a:lnTo>
                  <a:cubicBezTo>
                    <a:pt x="17562" y="12396"/>
                    <a:pt x="16926" y="11747"/>
                    <a:pt x="16134" y="11747"/>
                  </a:cubicBezTo>
                  <a:lnTo>
                    <a:pt x="15628" y="11747"/>
                  </a:lnTo>
                  <a:lnTo>
                    <a:pt x="15628" y="896"/>
                  </a:lnTo>
                  <a:cubicBezTo>
                    <a:pt x="15628" y="403"/>
                    <a:pt x="15226" y="1"/>
                    <a:pt x="1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34;p76">
              <a:extLst>
                <a:ext uri="{FF2B5EF4-FFF2-40B4-BE49-F238E27FC236}">
                  <a16:creationId xmlns:a16="http://schemas.microsoft.com/office/drawing/2014/main" id="{EC866996-1291-134F-2BDA-76DA13163524}"/>
                </a:ext>
              </a:extLst>
            </p:cNvPr>
            <p:cNvSpPr/>
            <p:nvPr/>
          </p:nvSpPr>
          <p:spPr>
            <a:xfrm>
              <a:off x="5542175" y="1413975"/>
              <a:ext cx="13650" cy="29225"/>
            </a:xfrm>
            <a:custGeom>
              <a:avLst/>
              <a:gdLst/>
              <a:ahLst/>
              <a:cxnLst/>
              <a:rect l="l" t="t" r="r" b="b"/>
              <a:pathLst>
                <a:path w="546" h="1169" extrusionOk="0">
                  <a:moveTo>
                    <a:pt x="273" y="0"/>
                  </a:moveTo>
                  <a:cubicBezTo>
                    <a:pt x="137" y="0"/>
                    <a:pt x="1" y="91"/>
                    <a:pt x="20" y="273"/>
                  </a:cubicBezTo>
                  <a:lnTo>
                    <a:pt x="20" y="922"/>
                  </a:lnTo>
                  <a:cubicBezTo>
                    <a:pt x="20" y="1052"/>
                    <a:pt x="137" y="1168"/>
                    <a:pt x="267" y="1168"/>
                  </a:cubicBezTo>
                  <a:lnTo>
                    <a:pt x="280" y="1168"/>
                  </a:lnTo>
                  <a:cubicBezTo>
                    <a:pt x="410" y="1168"/>
                    <a:pt x="527" y="1052"/>
                    <a:pt x="527" y="909"/>
                  </a:cubicBezTo>
                  <a:lnTo>
                    <a:pt x="527" y="273"/>
                  </a:lnTo>
                  <a:cubicBezTo>
                    <a:pt x="546" y="91"/>
                    <a:pt x="410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" name="Google Shape;1235;p76">
            <a:extLst>
              <a:ext uri="{FF2B5EF4-FFF2-40B4-BE49-F238E27FC236}">
                <a16:creationId xmlns:a16="http://schemas.microsoft.com/office/drawing/2014/main" id="{EF51173F-5386-68DE-EBD6-8D708CC7D839}"/>
              </a:ext>
            </a:extLst>
          </p:cNvPr>
          <p:cNvGrpSpPr/>
          <p:nvPr/>
        </p:nvGrpSpPr>
        <p:grpSpPr>
          <a:xfrm>
            <a:off x="7519636" y="2683881"/>
            <a:ext cx="486149" cy="644403"/>
            <a:chOff x="5463500" y="1952300"/>
            <a:chExt cx="331000" cy="438750"/>
          </a:xfrm>
          <a:solidFill>
            <a:srgbClr val="6583A6"/>
          </a:solidFill>
        </p:grpSpPr>
        <p:sp>
          <p:nvSpPr>
            <p:cNvPr id="144" name="Google Shape;1236;p76">
              <a:extLst>
                <a:ext uri="{FF2B5EF4-FFF2-40B4-BE49-F238E27FC236}">
                  <a16:creationId xmlns:a16="http://schemas.microsoft.com/office/drawing/2014/main" id="{6B77BA26-9D74-E6DB-5E2A-706E5C1B2250}"/>
                </a:ext>
              </a:extLst>
            </p:cNvPr>
            <p:cNvSpPr/>
            <p:nvPr/>
          </p:nvSpPr>
          <p:spPr>
            <a:xfrm>
              <a:off x="5556625" y="1983450"/>
              <a:ext cx="144100" cy="220025"/>
            </a:xfrm>
            <a:custGeom>
              <a:avLst/>
              <a:gdLst/>
              <a:ahLst/>
              <a:cxnLst/>
              <a:rect l="l" t="t" r="r" b="b"/>
              <a:pathLst>
                <a:path w="5764" h="8801" extrusionOk="0">
                  <a:moveTo>
                    <a:pt x="3025" y="520"/>
                  </a:moveTo>
                  <a:cubicBezTo>
                    <a:pt x="4206" y="520"/>
                    <a:pt x="5179" y="1441"/>
                    <a:pt x="5257" y="2610"/>
                  </a:cubicBezTo>
                  <a:lnTo>
                    <a:pt x="533" y="2610"/>
                  </a:lnTo>
                  <a:cubicBezTo>
                    <a:pt x="610" y="1441"/>
                    <a:pt x="1584" y="520"/>
                    <a:pt x="2765" y="520"/>
                  </a:cubicBezTo>
                  <a:close/>
                  <a:moveTo>
                    <a:pt x="5257" y="3129"/>
                  </a:moveTo>
                  <a:lnTo>
                    <a:pt x="5257" y="4531"/>
                  </a:lnTo>
                  <a:cubicBezTo>
                    <a:pt x="5296" y="5854"/>
                    <a:pt x="4219" y="6945"/>
                    <a:pt x="2895" y="6945"/>
                  </a:cubicBezTo>
                  <a:cubicBezTo>
                    <a:pt x="1558" y="6945"/>
                    <a:pt x="494" y="5854"/>
                    <a:pt x="533" y="4531"/>
                  </a:cubicBezTo>
                  <a:lnTo>
                    <a:pt x="533" y="3129"/>
                  </a:lnTo>
                  <a:close/>
                  <a:moveTo>
                    <a:pt x="2765" y="1"/>
                  </a:moveTo>
                  <a:cubicBezTo>
                    <a:pt x="1234" y="1"/>
                    <a:pt x="0" y="1234"/>
                    <a:pt x="0" y="2752"/>
                  </a:cubicBezTo>
                  <a:lnTo>
                    <a:pt x="0" y="4531"/>
                  </a:lnTo>
                  <a:cubicBezTo>
                    <a:pt x="0" y="5504"/>
                    <a:pt x="494" y="6413"/>
                    <a:pt x="1324" y="6945"/>
                  </a:cubicBezTo>
                  <a:lnTo>
                    <a:pt x="1337" y="6945"/>
                  </a:lnTo>
                  <a:cubicBezTo>
                    <a:pt x="2324" y="7737"/>
                    <a:pt x="3492" y="8801"/>
                    <a:pt x="4842" y="8801"/>
                  </a:cubicBezTo>
                  <a:cubicBezTo>
                    <a:pt x="5140" y="8788"/>
                    <a:pt x="5192" y="8360"/>
                    <a:pt x="4894" y="8282"/>
                  </a:cubicBezTo>
                  <a:cubicBezTo>
                    <a:pt x="4089" y="8126"/>
                    <a:pt x="3427" y="7905"/>
                    <a:pt x="2778" y="7399"/>
                  </a:cubicBezTo>
                  <a:lnTo>
                    <a:pt x="2778" y="7399"/>
                  </a:lnTo>
                  <a:cubicBezTo>
                    <a:pt x="2810" y="7400"/>
                    <a:pt x="2841" y="7401"/>
                    <a:pt x="2873" y="7401"/>
                  </a:cubicBezTo>
                  <a:cubicBezTo>
                    <a:pt x="4465" y="7401"/>
                    <a:pt x="5751" y="6122"/>
                    <a:pt x="5763" y="4531"/>
                  </a:cubicBezTo>
                  <a:lnTo>
                    <a:pt x="5763" y="2752"/>
                  </a:lnTo>
                  <a:cubicBezTo>
                    <a:pt x="5763" y="1234"/>
                    <a:pt x="4530" y="1"/>
                    <a:pt x="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37;p76">
              <a:extLst>
                <a:ext uri="{FF2B5EF4-FFF2-40B4-BE49-F238E27FC236}">
                  <a16:creationId xmlns:a16="http://schemas.microsoft.com/office/drawing/2014/main" id="{1E7850C9-3DA5-89AA-D6C5-320B2051CE92}"/>
                </a:ext>
              </a:extLst>
            </p:cNvPr>
            <p:cNvSpPr/>
            <p:nvPr/>
          </p:nvSpPr>
          <p:spPr>
            <a:xfrm>
              <a:off x="5622000" y="2082825"/>
              <a:ext cx="13675" cy="25575"/>
            </a:xfrm>
            <a:custGeom>
              <a:avLst/>
              <a:gdLst/>
              <a:ahLst/>
              <a:cxnLst/>
              <a:rect l="l" t="t" r="r" b="b"/>
              <a:pathLst>
                <a:path w="547" h="1023" extrusionOk="0">
                  <a:moveTo>
                    <a:pt x="273" y="1"/>
                  </a:moveTo>
                  <a:cubicBezTo>
                    <a:pt x="137" y="1"/>
                    <a:pt x="1" y="95"/>
                    <a:pt x="20" y="283"/>
                  </a:cubicBezTo>
                  <a:lnTo>
                    <a:pt x="20" y="763"/>
                  </a:lnTo>
                  <a:cubicBezTo>
                    <a:pt x="20" y="906"/>
                    <a:pt x="137" y="1023"/>
                    <a:pt x="267" y="1023"/>
                  </a:cubicBezTo>
                  <a:cubicBezTo>
                    <a:pt x="410" y="1023"/>
                    <a:pt x="527" y="906"/>
                    <a:pt x="527" y="763"/>
                  </a:cubicBezTo>
                  <a:lnTo>
                    <a:pt x="527" y="283"/>
                  </a:lnTo>
                  <a:cubicBezTo>
                    <a:pt x="546" y="95"/>
                    <a:pt x="410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38;p76">
              <a:extLst>
                <a:ext uri="{FF2B5EF4-FFF2-40B4-BE49-F238E27FC236}">
                  <a16:creationId xmlns:a16="http://schemas.microsoft.com/office/drawing/2014/main" id="{67F446F9-6BA2-DD36-483F-F2693F91B64A}"/>
                </a:ext>
              </a:extLst>
            </p:cNvPr>
            <p:cNvSpPr/>
            <p:nvPr/>
          </p:nvSpPr>
          <p:spPr>
            <a:xfrm>
              <a:off x="5463500" y="1952300"/>
              <a:ext cx="331000" cy="438750"/>
            </a:xfrm>
            <a:custGeom>
              <a:avLst/>
              <a:gdLst/>
              <a:ahLst/>
              <a:cxnLst/>
              <a:rect l="l" t="t" r="r" b="b"/>
              <a:pathLst>
                <a:path w="13240" h="17550" extrusionOk="0">
                  <a:moveTo>
                    <a:pt x="6763" y="507"/>
                  </a:moveTo>
                  <a:cubicBezTo>
                    <a:pt x="8619" y="520"/>
                    <a:pt x="10124" y="2012"/>
                    <a:pt x="10124" y="3868"/>
                  </a:cubicBezTo>
                  <a:lnTo>
                    <a:pt x="10124" y="8385"/>
                  </a:lnTo>
                  <a:cubicBezTo>
                    <a:pt x="10124" y="8905"/>
                    <a:pt x="10254" y="9424"/>
                    <a:pt x="10488" y="9904"/>
                  </a:cubicBezTo>
                  <a:lnTo>
                    <a:pt x="9813" y="9761"/>
                  </a:lnTo>
                  <a:cubicBezTo>
                    <a:pt x="9796" y="9759"/>
                    <a:pt x="9780" y="9757"/>
                    <a:pt x="9764" y="9757"/>
                  </a:cubicBezTo>
                  <a:cubicBezTo>
                    <a:pt x="9466" y="9757"/>
                    <a:pt x="9388" y="10206"/>
                    <a:pt x="9709" y="10268"/>
                  </a:cubicBezTo>
                  <a:lnTo>
                    <a:pt x="10735" y="10475"/>
                  </a:lnTo>
                  <a:cubicBezTo>
                    <a:pt x="10683" y="11098"/>
                    <a:pt x="10371" y="11682"/>
                    <a:pt x="9891" y="12072"/>
                  </a:cubicBezTo>
                  <a:cubicBezTo>
                    <a:pt x="9164" y="12617"/>
                    <a:pt x="7944" y="12993"/>
                    <a:pt x="7035" y="13110"/>
                  </a:cubicBezTo>
                  <a:cubicBezTo>
                    <a:pt x="6919" y="13124"/>
                    <a:pt x="6803" y="13130"/>
                    <a:pt x="6687" y="13130"/>
                  </a:cubicBezTo>
                  <a:cubicBezTo>
                    <a:pt x="5799" y="13130"/>
                    <a:pt x="4940" y="12763"/>
                    <a:pt x="4102" y="12487"/>
                  </a:cubicBezTo>
                  <a:cubicBezTo>
                    <a:pt x="3167" y="12189"/>
                    <a:pt x="2531" y="11319"/>
                    <a:pt x="2492" y="10345"/>
                  </a:cubicBezTo>
                  <a:cubicBezTo>
                    <a:pt x="2895" y="9774"/>
                    <a:pt x="3102" y="9086"/>
                    <a:pt x="3115" y="8398"/>
                  </a:cubicBezTo>
                  <a:lnTo>
                    <a:pt x="3115" y="8385"/>
                  </a:lnTo>
                  <a:lnTo>
                    <a:pt x="3115" y="3868"/>
                  </a:lnTo>
                  <a:cubicBezTo>
                    <a:pt x="3115" y="2012"/>
                    <a:pt x="4621" y="520"/>
                    <a:pt x="6477" y="507"/>
                  </a:cubicBezTo>
                  <a:close/>
                  <a:moveTo>
                    <a:pt x="7554" y="13538"/>
                  </a:moveTo>
                  <a:lnTo>
                    <a:pt x="7554" y="14135"/>
                  </a:lnTo>
                  <a:cubicBezTo>
                    <a:pt x="7567" y="14265"/>
                    <a:pt x="7490" y="14382"/>
                    <a:pt x="7373" y="14434"/>
                  </a:cubicBezTo>
                  <a:lnTo>
                    <a:pt x="5672" y="15265"/>
                  </a:lnTo>
                  <a:lnTo>
                    <a:pt x="5672" y="13538"/>
                  </a:lnTo>
                  <a:cubicBezTo>
                    <a:pt x="5984" y="13610"/>
                    <a:pt x="6302" y="13645"/>
                    <a:pt x="6618" y="13645"/>
                  </a:cubicBezTo>
                  <a:cubicBezTo>
                    <a:pt x="6935" y="13645"/>
                    <a:pt x="7249" y="13610"/>
                    <a:pt x="7554" y="13538"/>
                  </a:cubicBezTo>
                  <a:close/>
                  <a:moveTo>
                    <a:pt x="1999" y="10631"/>
                  </a:moveTo>
                  <a:cubicBezTo>
                    <a:pt x="2142" y="11721"/>
                    <a:pt x="2908" y="12630"/>
                    <a:pt x="3946" y="12980"/>
                  </a:cubicBezTo>
                  <a:lnTo>
                    <a:pt x="5166" y="13383"/>
                  </a:lnTo>
                  <a:lnTo>
                    <a:pt x="5166" y="17043"/>
                  </a:lnTo>
                  <a:lnTo>
                    <a:pt x="3466" y="17043"/>
                  </a:lnTo>
                  <a:lnTo>
                    <a:pt x="3466" y="13616"/>
                  </a:lnTo>
                  <a:cubicBezTo>
                    <a:pt x="3479" y="13435"/>
                    <a:pt x="3343" y="13344"/>
                    <a:pt x="3206" y="13344"/>
                  </a:cubicBezTo>
                  <a:cubicBezTo>
                    <a:pt x="3070" y="13344"/>
                    <a:pt x="2934" y="13435"/>
                    <a:pt x="2947" y="13616"/>
                  </a:cubicBezTo>
                  <a:lnTo>
                    <a:pt x="2947" y="17043"/>
                  </a:lnTo>
                  <a:lnTo>
                    <a:pt x="623" y="17043"/>
                  </a:lnTo>
                  <a:cubicBezTo>
                    <a:pt x="597" y="17043"/>
                    <a:pt x="571" y="17030"/>
                    <a:pt x="558" y="17017"/>
                  </a:cubicBezTo>
                  <a:cubicBezTo>
                    <a:pt x="545" y="17004"/>
                    <a:pt x="532" y="16978"/>
                    <a:pt x="545" y="16965"/>
                  </a:cubicBezTo>
                  <a:lnTo>
                    <a:pt x="922" y="12214"/>
                  </a:lnTo>
                  <a:cubicBezTo>
                    <a:pt x="974" y="11540"/>
                    <a:pt x="1389" y="10929"/>
                    <a:pt x="1999" y="10631"/>
                  </a:cubicBezTo>
                  <a:close/>
                  <a:moveTo>
                    <a:pt x="9787" y="12773"/>
                  </a:moveTo>
                  <a:lnTo>
                    <a:pt x="9787" y="17043"/>
                  </a:lnTo>
                  <a:lnTo>
                    <a:pt x="5672" y="17043"/>
                  </a:lnTo>
                  <a:lnTo>
                    <a:pt x="5672" y="15849"/>
                  </a:lnTo>
                  <a:lnTo>
                    <a:pt x="7606" y="14901"/>
                  </a:lnTo>
                  <a:cubicBezTo>
                    <a:pt x="7892" y="14758"/>
                    <a:pt x="8074" y="14460"/>
                    <a:pt x="8074" y="14135"/>
                  </a:cubicBezTo>
                  <a:lnTo>
                    <a:pt x="8074" y="13383"/>
                  </a:lnTo>
                  <a:cubicBezTo>
                    <a:pt x="8632" y="13201"/>
                    <a:pt x="9268" y="13058"/>
                    <a:pt x="9787" y="12773"/>
                  </a:cubicBezTo>
                  <a:close/>
                  <a:moveTo>
                    <a:pt x="6477" y="1"/>
                  </a:moveTo>
                  <a:cubicBezTo>
                    <a:pt x="4335" y="1"/>
                    <a:pt x="2596" y="1740"/>
                    <a:pt x="2596" y="3868"/>
                  </a:cubicBezTo>
                  <a:lnTo>
                    <a:pt x="2596" y="8385"/>
                  </a:lnTo>
                  <a:cubicBezTo>
                    <a:pt x="2596" y="8983"/>
                    <a:pt x="2414" y="9567"/>
                    <a:pt x="2064" y="10047"/>
                  </a:cubicBezTo>
                  <a:cubicBezTo>
                    <a:pt x="1155" y="10410"/>
                    <a:pt x="480" y="11176"/>
                    <a:pt x="403" y="12176"/>
                  </a:cubicBezTo>
                  <a:lnTo>
                    <a:pt x="26" y="16913"/>
                  </a:lnTo>
                  <a:cubicBezTo>
                    <a:pt x="0" y="17264"/>
                    <a:pt x="273" y="17549"/>
                    <a:pt x="610" y="17549"/>
                  </a:cubicBezTo>
                  <a:lnTo>
                    <a:pt x="12630" y="17549"/>
                  </a:lnTo>
                  <a:cubicBezTo>
                    <a:pt x="12967" y="17549"/>
                    <a:pt x="13240" y="17264"/>
                    <a:pt x="13214" y="16926"/>
                  </a:cubicBezTo>
                  <a:lnTo>
                    <a:pt x="13136" y="15966"/>
                  </a:lnTo>
                  <a:cubicBezTo>
                    <a:pt x="13124" y="15807"/>
                    <a:pt x="13005" y="15731"/>
                    <a:pt x="12885" y="15731"/>
                  </a:cubicBezTo>
                  <a:cubicBezTo>
                    <a:pt x="12751" y="15731"/>
                    <a:pt x="12616" y="15826"/>
                    <a:pt x="12630" y="16005"/>
                  </a:cubicBezTo>
                  <a:lnTo>
                    <a:pt x="12694" y="16965"/>
                  </a:lnTo>
                  <a:cubicBezTo>
                    <a:pt x="12707" y="17004"/>
                    <a:pt x="12669" y="17043"/>
                    <a:pt x="12630" y="17043"/>
                  </a:cubicBezTo>
                  <a:lnTo>
                    <a:pt x="10293" y="17043"/>
                  </a:lnTo>
                  <a:lnTo>
                    <a:pt x="10293" y="12409"/>
                  </a:lnTo>
                  <a:cubicBezTo>
                    <a:pt x="10812" y="11955"/>
                    <a:pt x="11150" y="11319"/>
                    <a:pt x="11228" y="10644"/>
                  </a:cubicBezTo>
                  <a:cubicBezTo>
                    <a:pt x="11851" y="10942"/>
                    <a:pt x="12266" y="11540"/>
                    <a:pt x="12318" y="12227"/>
                  </a:cubicBezTo>
                  <a:lnTo>
                    <a:pt x="12526" y="14823"/>
                  </a:lnTo>
                  <a:cubicBezTo>
                    <a:pt x="12539" y="14953"/>
                    <a:pt x="12656" y="15057"/>
                    <a:pt x="12785" y="15057"/>
                  </a:cubicBezTo>
                  <a:lnTo>
                    <a:pt x="12811" y="15057"/>
                  </a:lnTo>
                  <a:cubicBezTo>
                    <a:pt x="12941" y="15044"/>
                    <a:pt x="13058" y="14927"/>
                    <a:pt x="13045" y="14784"/>
                  </a:cubicBezTo>
                  <a:lnTo>
                    <a:pt x="12837" y="12189"/>
                  </a:lnTo>
                  <a:cubicBezTo>
                    <a:pt x="12759" y="11176"/>
                    <a:pt x="12084" y="10410"/>
                    <a:pt x="11176" y="10060"/>
                  </a:cubicBezTo>
                  <a:cubicBezTo>
                    <a:pt x="10825" y="9567"/>
                    <a:pt x="10644" y="8995"/>
                    <a:pt x="10644" y="8398"/>
                  </a:cubicBezTo>
                  <a:lnTo>
                    <a:pt x="10644" y="3868"/>
                  </a:lnTo>
                  <a:cubicBezTo>
                    <a:pt x="10644" y="1740"/>
                    <a:pt x="8904" y="1"/>
                    <a:pt x="6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39;p76">
              <a:extLst>
                <a:ext uri="{FF2B5EF4-FFF2-40B4-BE49-F238E27FC236}">
                  <a16:creationId xmlns:a16="http://schemas.microsoft.com/office/drawing/2014/main" id="{E92FD16D-DBFF-881F-EC06-E4ED66D2FF45}"/>
                </a:ext>
              </a:extLst>
            </p:cNvPr>
            <p:cNvSpPr/>
            <p:nvPr/>
          </p:nvSpPr>
          <p:spPr>
            <a:xfrm>
              <a:off x="5625100" y="2341425"/>
              <a:ext cx="41075" cy="26575"/>
            </a:xfrm>
            <a:custGeom>
              <a:avLst/>
              <a:gdLst/>
              <a:ahLst/>
              <a:cxnLst/>
              <a:rect l="l" t="t" r="r" b="b"/>
              <a:pathLst>
                <a:path w="1643" h="1063" extrusionOk="0">
                  <a:moveTo>
                    <a:pt x="1273" y="0"/>
                  </a:moveTo>
                  <a:cubicBezTo>
                    <a:pt x="1232" y="0"/>
                    <a:pt x="1188" y="11"/>
                    <a:pt x="1142" y="37"/>
                  </a:cubicBezTo>
                  <a:lnTo>
                    <a:pt x="169" y="582"/>
                  </a:lnTo>
                  <a:cubicBezTo>
                    <a:pt x="39" y="647"/>
                    <a:pt x="0" y="803"/>
                    <a:pt x="65" y="933"/>
                  </a:cubicBezTo>
                  <a:cubicBezTo>
                    <a:pt x="117" y="1011"/>
                    <a:pt x="195" y="1063"/>
                    <a:pt x="299" y="1063"/>
                  </a:cubicBezTo>
                  <a:cubicBezTo>
                    <a:pt x="338" y="1063"/>
                    <a:pt x="377" y="1050"/>
                    <a:pt x="416" y="1024"/>
                  </a:cubicBezTo>
                  <a:lnTo>
                    <a:pt x="1389" y="491"/>
                  </a:lnTo>
                  <a:cubicBezTo>
                    <a:pt x="1642" y="348"/>
                    <a:pt x="1503" y="0"/>
                    <a:pt x="1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240;p76">
            <a:extLst>
              <a:ext uri="{FF2B5EF4-FFF2-40B4-BE49-F238E27FC236}">
                <a16:creationId xmlns:a16="http://schemas.microsoft.com/office/drawing/2014/main" id="{A69A7A4D-DF7D-E18A-548B-138B852C4D90}"/>
              </a:ext>
            </a:extLst>
          </p:cNvPr>
          <p:cNvGrpSpPr/>
          <p:nvPr/>
        </p:nvGrpSpPr>
        <p:grpSpPr>
          <a:xfrm>
            <a:off x="7610423" y="3698074"/>
            <a:ext cx="304577" cy="644844"/>
            <a:chOff x="5525475" y="2642825"/>
            <a:chExt cx="207375" cy="439050"/>
          </a:xfrm>
          <a:solidFill>
            <a:srgbClr val="6583A6"/>
          </a:solidFill>
        </p:grpSpPr>
        <p:sp>
          <p:nvSpPr>
            <p:cNvPr id="149" name="Google Shape;1241;p76">
              <a:extLst>
                <a:ext uri="{FF2B5EF4-FFF2-40B4-BE49-F238E27FC236}">
                  <a16:creationId xmlns:a16="http://schemas.microsoft.com/office/drawing/2014/main" id="{9D959EC0-580E-818D-829C-0C2C222ACC0C}"/>
                </a:ext>
              </a:extLst>
            </p:cNvPr>
            <p:cNvSpPr/>
            <p:nvPr/>
          </p:nvSpPr>
          <p:spPr>
            <a:xfrm>
              <a:off x="5525475" y="2642825"/>
              <a:ext cx="207375" cy="439050"/>
            </a:xfrm>
            <a:custGeom>
              <a:avLst/>
              <a:gdLst/>
              <a:ahLst/>
              <a:cxnLst/>
              <a:rect l="l" t="t" r="r" b="b"/>
              <a:pathLst>
                <a:path w="8295" h="17562" extrusionOk="0">
                  <a:moveTo>
                    <a:pt x="5270" y="507"/>
                  </a:moveTo>
                  <a:cubicBezTo>
                    <a:pt x="5647" y="507"/>
                    <a:pt x="5932" y="857"/>
                    <a:pt x="5854" y="1221"/>
                  </a:cubicBezTo>
                  <a:lnTo>
                    <a:pt x="5413" y="3531"/>
                  </a:lnTo>
                  <a:lnTo>
                    <a:pt x="2895" y="3531"/>
                  </a:lnTo>
                  <a:lnTo>
                    <a:pt x="2467" y="1208"/>
                  </a:lnTo>
                  <a:cubicBezTo>
                    <a:pt x="2402" y="844"/>
                    <a:pt x="2674" y="507"/>
                    <a:pt x="3051" y="507"/>
                  </a:cubicBezTo>
                  <a:close/>
                  <a:moveTo>
                    <a:pt x="2402" y="4037"/>
                  </a:moveTo>
                  <a:lnTo>
                    <a:pt x="2402" y="5166"/>
                  </a:lnTo>
                  <a:lnTo>
                    <a:pt x="1298" y="5166"/>
                  </a:lnTo>
                  <a:cubicBezTo>
                    <a:pt x="1195" y="5166"/>
                    <a:pt x="1104" y="5075"/>
                    <a:pt x="1104" y="4972"/>
                  </a:cubicBezTo>
                  <a:lnTo>
                    <a:pt x="1104" y="4232"/>
                  </a:lnTo>
                  <a:cubicBezTo>
                    <a:pt x="1104" y="4128"/>
                    <a:pt x="1195" y="4037"/>
                    <a:pt x="1298" y="4037"/>
                  </a:cubicBezTo>
                  <a:close/>
                  <a:moveTo>
                    <a:pt x="6984" y="4037"/>
                  </a:moveTo>
                  <a:cubicBezTo>
                    <a:pt x="7087" y="4037"/>
                    <a:pt x="7178" y="4128"/>
                    <a:pt x="7178" y="4232"/>
                  </a:cubicBezTo>
                  <a:lnTo>
                    <a:pt x="7178" y="4972"/>
                  </a:lnTo>
                  <a:cubicBezTo>
                    <a:pt x="7178" y="5075"/>
                    <a:pt x="7087" y="5166"/>
                    <a:pt x="6984" y="5166"/>
                  </a:cubicBezTo>
                  <a:lnTo>
                    <a:pt x="5867" y="5166"/>
                  </a:lnTo>
                  <a:lnTo>
                    <a:pt x="5867" y="4037"/>
                  </a:lnTo>
                  <a:close/>
                  <a:moveTo>
                    <a:pt x="5361" y="4037"/>
                  </a:moveTo>
                  <a:lnTo>
                    <a:pt x="5361" y="5166"/>
                  </a:lnTo>
                  <a:lnTo>
                    <a:pt x="4452" y="5166"/>
                  </a:lnTo>
                  <a:cubicBezTo>
                    <a:pt x="4141" y="5192"/>
                    <a:pt x="4141" y="5660"/>
                    <a:pt x="4452" y="5686"/>
                  </a:cubicBezTo>
                  <a:lnTo>
                    <a:pt x="5361" y="5686"/>
                  </a:lnTo>
                  <a:lnTo>
                    <a:pt x="5361" y="6192"/>
                  </a:lnTo>
                  <a:cubicBezTo>
                    <a:pt x="5361" y="6283"/>
                    <a:pt x="5283" y="6360"/>
                    <a:pt x="5192" y="6360"/>
                  </a:cubicBezTo>
                  <a:lnTo>
                    <a:pt x="3090" y="6360"/>
                  </a:lnTo>
                  <a:cubicBezTo>
                    <a:pt x="2999" y="6360"/>
                    <a:pt x="2921" y="6283"/>
                    <a:pt x="2921" y="6192"/>
                  </a:cubicBezTo>
                  <a:lnTo>
                    <a:pt x="2921" y="5686"/>
                  </a:lnTo>
                  <a:lnTo>
                    <a:pt x="3206" y="5686"/>
                  </a:lnTo>
                  <a:cubicBezTo>
                    <a:pt x="3518" y="5660"/>
                    <a:pt x="3518" y="5192"/>
                    <a:pt x="3206" y="5166"/>
                  </a:cubicBezTo>
                  <a:lnTo>
                    <a:pt x="2921" y="5166"/>
                  </a:lnTo>
                  <a:lnTo>
                    <a:pt x="2921" y="4037"/>
                  </a:lnTo>
                  <a:close/>
                  <a:moveTo>
                    <a:pt x="4375" y="6867"/>
                  </a:moveTo>
                  <a:lnTo>
                    <a:pt x="4375" y="8593"/>
                  </a:lnTo>
                  <a:lnTo>
                    <a:pt x="3894" y="8593"/>
                  </a:lnTo>
                  <a:lnTo>
                    <a:pt x="3894" y="6867"/>
                  </a:lnTo>
                  <a:close/>
                  <a:moveTo>
                    <a:pt x="4375" y="9099"/>
                  </a:moveTo>
                  <a:lnTo>
                    <a:pt x="4375" y="10826"/>
                  </a:lnTo>
                  <a:cubicBezTo>
                    <a:pt x="4375" y="10851"/>
                    <a:pt x="4375" y="10877"/>
                    <a:pt x="4349" y="10890"/>
                  </a:cubicBezTo>
                  <a:lnTo>
                    <a:pt x="4011" y="11098"/>
                  </a:lnTo>
                  <a:cubicBezTo>
                    <a:pt x="4000" y="11104"/>
                    <a:pt x="3988" y="11106"/>
                    <a:pt x="3976" y="11106"/>
                  </a:cubicBezTo>
                  <a:cubicBezTo>
                    <a:pt x="3934" y="11106"/>
                    <a:pt x="3894" y="11074"/>
                    <a:pt x="3894" y="11033"/>
                  </a:cubicBezTo>
                  <a:lnTo>
                    <a:pt x="3894" y="9099"/>
                  </a:lnTo>
                  <a:close/>
                  <a:moveTo>
                    <a:pt x="3349" y="14642"/>
                  </a:moveTo>
                  <a:cubicBezTo>
                    <a:pt x="3453" y="14642"/>
                    <a:pt x="3557" y="14680"/>
                    <a:pt x="3635" y="14758"/>
                  </a:cubicBezTo>
                  <a:lnTo>
                    <a:pt x="3726" y="14823"/>
                  </a:lnTo>
                  <a:cubicBezTo>
                    <a:pt x="3803" y="14901"/>
                    <a:pt x="3855" y="15005"/>
                    <a:pt x="3868" y="15122"/>
                  </a:cubicBezTo>
                  <a:cubicBezTo>
                    <a:pt x="3868" y="15239"/>
                    <a:pt x="3829" y="15355"/>
                    <a:pt x="3752" y="15433"/>
                  </a:cubicBezTo>
                  <a:lnTo>
                    <a:pt x="3388" y="15862"/>
                  </a:lnTo>
                  <a:cubicBezTo>
                    <a:pt x="3302" y="15954"/>
                    <a:pt x="3182" y="16004"/>
                    <a:pt x="3060" y="16004"/>
                  </a:cubicBezTo>
                  <a:cubicBezTo>
                    <a:pt x="2960" y="16004"/>
                    <a:pt x="2860" y="15971"/>
                    <a:pt x="2778" y="15901"/>
                  </a:cubicBezTo>
                  <a:lnTo>
                    <a:pt x="2687" y="15823"/>
                  </a:lnTo>
                  <a:cubicBezTo>
                    <a:pt x="2518" y="15667"/>
                    <a:pt x="2493" y="15394"/>
                    <a:pt x="2661" y="15213"/>
                  </a:cubicBezTo>
                  <a:lnTo>
                    <a:pt x="3025" y="14797"/>
                  </a:lnTo>
                  <a:cubicBezTo>
                    <a:pt x="3116" y="14693"/>
                    <a:pt x="3232" y="14642"/>
                    <a:pt x="3349" y="14642"/>
                  </a:cubicBezTo>
                  <a:close/>
                  <a:moveTo>
                    <a:pt x="4589" y="14651"/>
                  </a:moveTo>
                  <a:cubicBezTo>
                    <a:pt x="4693" y="14651"/>
                    <a:pt x="4796" y="14687"/>
                    <a:pt x="4881" y="14758"/>
                  </a:cubicBezTo>
                  <a:lnTo>
                    <a:pt x="4959" y="14836"/>
                  </a:lnTo>
                  <a:cubicBezTo>
                    <a:pt x="5050" y="14914"/>
                    <a:pt x="5101" y="15018"/>
                    <a:pt x="5101" y="15135"/>
                  </a:cubicBezTo>
                  <a:cubicBezTo>
                    <a:pt x="5114" y="15252"/>
                    <a:pt x="5075" y="15355"/>
                    <a:pt x="4998" y="15446"/>
                  </a:cubicBezTo>
                  <a:lnTo>
                    <a:pt x="4634" y="15862"/>
                  </a:lnTo>
                  <a:cubicBezTo>
                    <a:pt x="4548" y="15962"/>
                    <a:pt x="4427" y="16011"/>
                    <a:pt x="4308" y="16011"/>
                  </a:cubicBezTo>
                  <a:cubicBezTo>
                    <a:pt x="4210" y="16011"/>
                    <a:pt x="4113" y="15978"/>
                    <a:pt x="4037" y="15914"/>
                  </a:cubicBezTo>
                  <a:lnTo>
                    <a:pt x="4141" y="15784"/>
                  </a:lnTo>
                  <a:cubicBezTo>
                    <a:pt x="4310" y="15602"/>
                    <a:pt x="4401" y="15355"/>
                    <a:pt x="4375" y="15096"/>
                  </a:cubicBezTo>
                  <a:cubicBezTo>
                    <a:pt x="4375" y="14979"/>
                    <a:pt x="4349" y="14862"/>
                    <a:pt x="4297" y="14758"/>
                  </a:cubicBezTo>
                  <a:cubicBezTo>
                    <a:pt x="4381" y="14687"/>
                    <a:pt x="4485" y="14651"/>
                    <a:pt x="4589" y="14651"/>
                  </a:cubicBezTo>
                  <a:close/>
                  <a:moveTo>
                    <a:pt x="6399" y="5686"/>
                  </a:moveTo>
                  <a:lnTo>
                    <a:pt x="6399" y="7451"/>
                  </a:lnTo>
                  <a:cubicBezTo>
                    <a:pt x="6399" y="7970"/>
                    <a:pt x="6542" y="8476"/>
                    <a:pt x="6828" y="8917"/>
                  </a:cubicBezTo>
                  <a:lnTo>
                    <a:pt x="7425" y="9839"/>
                  </a:lnTo>
                  <a:cubicBezTo>
                    <a:pt x="7658" y="10190"/>
                    <a:pt x="7775" y="10605"/>
                    <a:pt x="7775" y="11020"/>
                  </a:cubicBezTo>
                  <a:lnTo>
                    <a:pt x="7762" y="15991"/>
                  </a:lnTo>
                  <a:cubicBezTo>
                    <a:pt x="7762" y="16563"/>
                    <a:pt x="7295" y="17030"/>
                    <a:pt x="6724" y="17043"/>
                  </a:cubicBezTo>
                  <a:lnTo>
                    <a:pt x="1545" y="17043"/>
                  </a:lnTo>
                  <a:cubicBezTo>
                    <a:pt x="974" y="17030"/>
                    <a:pt x="507" y="16563"/>
                    <a:pt x="507" y="15991"/>
                  </a:cubicBezTo>
                  <a:lnTo>
                    <a:pt x="507" y="11020"/>
                  </a:lnTo>
                  <a:cubicBezTo>
                    <a:pt x="507" y="10605"/>
                    <a:pt x="623" y="10190"/>
                    <a:pt x="844" y="9839"/>
                  </a:cubicBezTo>
                  <a:lnTo>
                    <a:pt x="1454" y="8917"/>
                  </a:lnTo>
                  <a:cubicBezTo>
                    <a:pt x="1727" y="8476"/>
                    <a:pt x="1882" y="7970"/>
                    <a:pt x="1882" y="7451"/>
                  </a:cubicBezTo>
                  <a:lnTo>
                    <a:pt x="1882" y="5686"/>
                  </a:lnTo>
                  <a:lnTo>
                    <a:pt x="2402" y="5686"/>
                  </a:lnTo>
                  <a:lnTo>
                    <a:pt x="2402" y="6192"/>
                  </a:lnTo>
                  <a:cubicBezTo>
                    <a:pt x="2402" y="6568"/>
                    <a:pt x="2713" y="6867"/>
                    <a:pt x="3090" y="6867"/>
                  </a:cubicBezTo>
                  <a:lnTo>
                    <a:pt x="3375" y="6867"/>
                  </a:lnTo>
                  <a:lnTo>
                    <a:pt x="3375" y="8593"/>
                  </a:lnTo>
                  <a:lnTo>
                    <a:pt x="2986" y="8593"/>
                  </a:lnTo>
                  <a:cubicBezTo>
                    <a:pt x="2544" y="8593"/>
                    <a:pt x="2129" y="8814"/>
                    <a:pt x="1895" y="9190"/>
                  </a:cubicBezTo>
                  <a:lnTo>
                    <a:pt x="1285" y="10125"/>
                  </a:lnTo>
                  <a:cubicBezTo>
                    <a:pt x="1117" y="10397"/>
                    <a:pt x="1026" y="10709"/>
                    <a:pt x="1026" y="11020"/>
                  </a:cubicBezTo>
                  <a:lnTo>
                    <a:pt x="1026" y="12837"/>
                  </a:lnTo>
                  <a:cubicBezTo>
                    <a:pt x="1013" y="13026"/>
                    <a:pt x="1149" y="13120"/>
                    <a:pt x="1285" y="13120"/>
                  </a:cubicBezTo>
                  <a:cubicBezTo>
                    <a:pt x="1422" y="13120"/>
                    <a:pt x="1558" y="13026"/>
                    <a:pt x="1545" y="12837"/>
                  </a:cubicBezTo>
                  <a:lnTo>
                    <a:pt x="1545" y="11020"/>
                  </a:lnTo>
                  <a:cubicBezTo>
                    <a:pt x="1545" y="10800"/>
                    <a:pt x="1610" y="10592"/>
                    <a:pt x="1727" y="10410"/>
                  </a:cubicBezTo>
                  <a:lnTo>
                    <a:pt x="2324" y="9476"/>
                  </a:lnTo>
                  <a:cubicBezTo>
                    <a:pt x="2467" y="9242"/>
                    <a:pt x="2713" y="9112"/>
                    <a:pt x="2973" y="9099"/>
                  </a:cubicBezTo>
                  <a:lnTo>
                    <a:pt x="3388" y="9099"/>
                  </a:lnTo>
                  <a:lnTo>
                    <a:pt x="3388" y="11033"/>
                  </a:lnTo>
                  <a:cubicBezTo>
                    <a:pt x="3388" y="11377"/>
                    <a:pt x="3671" y="11617"/>
                    <a:pt x="3978" y="11617"/>
                  </a:cubicBezTo>
                  <a:cubicBezTo>
                    <a:pt x="4076" y="11617"/>
                    <a:pt x="4176" y="11593"/>
                    <a:pt x="4271" y="11539"/>
                  </a:cubicBezTo>
                  <a:lnTo>
                    <a:pt x="4608" y="11332"/>
                  </a:lnTo>
                  <a:cubicBezTo>
                    <a:pt x="4790" y="11215"/>
                    <a:pt x="4894" y="11033"/>
                    <a:pt x="4894" y="10826"/>
                  </a:cubicBezTo>
                  <a:lnTo>
                    <a:pt x="4894" y="9099"/>
                  </a:lnTo>
                  <a:lnTo>
                    <a:pt x="5296" y="9099"/>
                  </a:lnTo>
                  <a:cubicBezTo>
                    <a:pt x="5569" y="9112"/>
                    <a:pt x="5802" y="9255"/>
                    <a:pt x="5945" y="9476"/>
                  </a:cubicBezTo>
                  <a:lnTo>
                    <a:pt x="6555" y="10410"/>
                  </a:lnTo>
                  <a:cubicBezTo>
                    <a:pt x="6672" y="10592"/>
                    <a:pt x="6737" y="10800"/>
                    <a:pt x="6737" y="11020"/>
                  </a:cubicBezTo>
                  <a:lnTo>
                    <a:pt x="6737" y="15991"/>
                  </a:lnTo>
                  <a:cubicBezTo>
                    <a:pt x="6737" y="15991"/>
                    <a:pt x="6724" y="16004"/>
                    <a:pt x="6724" y="16004"/>
                  </a:cubicBezTo>
                  <a:lnTo>
                    <a:pt x="5192" y="16004"/>
                  </a:lnTo>
                  <a:lnTo>
                    <a:pt x="5387" y="15784"/>
                  </a:lnTo>
                  <a:cubicBezTo>
                    <a:pt x="5556" y="15589"/>
                    <a:pt x="5634" y="15342"/>
                    <a:pt x="5621" y="15096"/>
                  </a:cubicBezTo>
                  <a:cubicBezTo>
                    <a:pt x="5608" y="14849"/>
                    <a:pt x="5491" y="14616"/>
                    <a:pt x="5296" y="14447"/>
                  </a:cubicBezTo>
                  <a:lnTo>
                    <a:pt x="5218" y="14369"/>
                  </a:lnTo>
                  <a:cubicBezTo>
                    <a:pt x="5007" y="14363"/>
                    <a:pt x="4797" y="14359"/>
                    <a:pt x="4587" y="14359"/>
                  </a:cubicBezTo>
                  <a:cubicBezTo>
                    <a:pt x="3933" y="14359"/>
                    <a:pt x="3284" y="14391"/>
                    <a:pt x="2635" y="14460"/>
                  </a:cubicBezTo>
                  <a:lnTo>
                    <a:pt x="2259" y="14875"/>
                  </a:lnTo>
                  <a:cubicBezTo>
                    <a:pt x="1986" y="15187"/>
                    <a:pt x="1947" y="15654"/>
                    <a:pt x="2168" y="16004"/>
                  </a:cubicBezTo>
                  <a:lnTo>
                    <a:pt x="1545" y="16004"/>
                  </a:lnTo>
                  <a:cubicBezTo>
                    <a:pt x="1532" y="16004"/>
                    <a:pt x="1532" y="16004"/>
                    <a:pt x="1532" y="15991"/>
                  </a:cubicBezTo>
                  <a:lnTo>
                    <a:pt x="1532" y="14083"/>
                  </a:lnTo>
                  <a:cubicBezTo>
                    <a:pt x="1545" y="13895"/>
                    <a:pt x="1409" y="13801"/>
                    <a:pt x="1272" y="13801"/>
                  </a:cubicBezTo>
                  <a:cubicBezTo>
                    <a:pt x="1136" y="13801"/>
                    <a:pt x="1000" y="13895"/>
                    <a:pt x="1013" y="14083"/>
                  </a:cubicBezTo>
                  <a:lnTo>
                    <a:pt x="1013" y="15991"/>
                  </a:lnTo>
                  <a:cubicBezTo>
                    <a:pt x="1013" y="16277"/>
                    <a:pt x="1246" y="16524"/>
                    <a:pt x="1545" y="16524"/>
                  </a:cubicBezTo>
                  <a:lnTo>
                    <a:pt x="6711" y="16524"/>
                  </a:lnTo>
                  <a:cubicBezTo>
                    <a:pt x="7009" y="16511"/>
                    <a:pt x="7243" y="16277"/>
                    <a:pt x="7243" y="15991"/>
                  </a:cubicBezTo>
                  <a:lnTo>
                    <a:pt x="7243" y="11020"/>
                  </a:lnTo>
                  <a:cubicBezTo>
                    <a:pt x="7243" y="10709"/>
                    <a:pt x="7152" y="10397"/>
                    <a:pt x="6971" y="10125"/>
                  </a:cubicBezTo>
                  <a:lnTo>
                    <a:pt x="6386" y="9190"/>
                  </a:lnTo>
                  <a:cubicBezTo>
                    <a:pt x="6114" y="8840"/>
                    <a:pt x="5776" y="8593"/>
                    <a:pt x="5309" y="8593"/>
                  </a:cubicBezTo>
                  <a:lnTo>
                    <a:pt x="4894" y="8593"/>
                  </a:lnTo>
                  <a:lnTo>
                    <a:pt x="4894" y="6867"/>
                  </a:lnTo>
                  <a:lnTo>
                    <a:pt x="5192" y="6867"/>
                  </a:lnTo>
                  <a:cubicBezTo>
                    <a:pt x="5569" y="6867"/>
                    <a:pt x="5867" y="6568"/>
                    <a:pt x="5867" y="6192"/>
                  </a:cubicBezTo>
                  <a:lnTo>
                    <a:pt x="5867" y="5686"/>
                  </a:lnTo>
                  <a:close/>
                  <a:moveTo>
                    <a:pt x="3051" y="0"/>
                  </a:moveTo>
                  <a:cubicBezTo>
                    <a:pt x="2363" y="0"/>
                    <a:pt x="1844" y="610"/>
                    <a:pt x="1960" y="1298"/>
                  </a:cubicBezTo>
                  <a:lnTo>
                    <a:pt x="2363" y="3518"/>
                  </a:lnTo>
                  <a:lnTo>
                    <a:pt x="1298" y="3518"/>
                  </a:lnTo>
                  <a:cubicBezTo>
                    <a:pt x="909" y="3518"/>
                    <a:pt x="597" y="3842"/>
                    <a:pt x="597" y="4232"/>
                  </a:cubicBezTo>
                  <a:lnTo>
                    <a:pt x="597" y="4972"/>
                  </a:lnTo>
                  <a:cubicBezTo>
                    <a:pt x="597" y="5364"/>
                    <a:pt x="922" y="5676"/>
                    <a:pt x="1309" y="5676"/>
                  </a:cubicBezTo>
                  <a:cubicBezTo>
                    <a:pt x="1331" y="5676"/>
                    <a:pt x="1354" y="5675"/>
                    <a:pt x="1376" y="5673"/>
                  </a:cubicBezTo>
                  <a:lnTo>
                    <a:pt x="1376" y="7451"/>
                  </a:lnTo>
                  <a:cubicBezTo>
                    <a:pt x="1376" y="7866"/>
                    <a:pt x="1259" y="8281"/>
                    <a:pt x="1039" y="8645"/>
                  </a:cubicBezTo>
                  <a:lnTo>
                    <a:pt x="429" y="9566"/>
                  </a:lnTo>
                  <a:cubicBezTo>
                    <a:pt x="156" y="10008"/>
                    <a:pt x="0" y="10514"/>
                    <a:pt x="0" y="11033"/>
                  </a:cubicBezTo>
                  <a:lnTo>
                    <a:pt x="0" y="16004"/>
                  </a:lnTo>
                  <a:cubicBezTo>
                    <a:pt x="0" y="16861"/>
                    <a:pt x="701" y="17562"/>
                    <a:pt x="1558" y="17562"/>
                  </a:cubicBezTo>
                  <a:lnTo>
                    <a:pt x="6737" y="17562"/>
                  </a:lnTo>
                  <a:cubicBezTo>
                    <a:pt x="7594" y="17562"/>
                    <a:pt x="8294" y="16861"/>
                    <a:pt x="8294" y="16004"/>
                  </a:cubicBezTo>
                  <a:lnTo>
                    <a:pt x="8294" y="11020"/>
                  </a:lnTo>
                  <a:cubicBezTo>
                    <a:pt x="8294" y="10501"/>
                    <a:pt x="8152" y="9995"/>
                    <a:pt x="7866" y="9566"/>
                  </a:cubicBezTo>
                  <a:lnTo>
                    <a:pt x="7853" y="9566"/>
                  </a:lnTo>
                  <a:lnTo>
                    <a:pt x="7256" y="8632"/>
                  </a:lnTo>
                  <a:cubicBezTo>
                    <a:pt x="7035" y="8281"/>
                    <a:pt x="6906" y="7866"/>
                    <a:pt x="6906" y="7451"/>
                  </a:cubicBezTo>
                  <a:lnTo>
                    <a:pt x="6906" y="5686"/>
                  </a:lnTo>
                  <a:cubicBezTo>
                    <a:pt x="6921" y="5687"/>
                    <a:pt x="6937" y="5687"/>
                    <a:pt x="6952" y="5687"/>
                  </a:cubicBezTo>
                  <a:cubicBezTo>
                    <a:pt x="7348" y="5687"/>
                    <a:pt x="7684" y="5371"/>
                    <a:pt x="7684" y="4972"/>
                  </a:cubicBezTo>
                  <a:lnTo>
                    <a:pt x="7684" y="4232"/>
                  </a:lnTo>
                  <a:cubicBezTo>
                    <a:pt x="7684" y="3842"/>
                    <a:pt x="7373" y="3531"/>
                    <a:pt x="6984" y="3531"/>
                  </a:cubicBezTo>
                  <a:lnTo>
                    <a:pt x="5932" y="3531"/>
                  </a:lnTo>
                  <a:lnTo>
                    <a:pt x="6373" y="1324"/>
                  </a:lnTo>
                  <a:cubicBezTo>
                    <a:pt x="6503" y="636"/>
                    <a:pt x="5984" y="0"/>
                    <a:pt x="5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42;p76">
              <a:extLst>
                <a:ext uri="{FF2B5EF4-FFF2-40B4-BE49-F238E27FC236}">
                  <a16:creationId xmlns:a16="http://schemas.microsoft.com/office/drawing/2014/main" id="{86164E4A-D945-D4DC-3059-0E0A84FC10DD}"/>
                </a:ext>
              </a:extLst>
            </p:cNvPr>
            <p:cNvSpPr/>
            <p:nvPr/>
          </p:nvSpPr>
          <p:spPr>
            <a:xfrm>
              <a:off x="5665975" y="2986125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1" y="1"/>
                  </a:moveTo>
                  <a:cubicBezTo>
                    <a:pt x="117" y="1"/>
                    <a:pt x="1" y="287"/>
                    <a:pt x="169" y="442"/>
                  </a:cubicBezTo>
                  <a:cubicBezTo>
                    <a:pt x="220" y="497"/>
                    <a:pt x="285" y="522"/>
                    <a:pt x="349" y="522"/>
                  </a:cubicBezTo>
                  <a:cubicBezTo>
                    <a:pt x="481" y="522"/>
                    <a:pt x="611" y="418"/>
                    <a:pt x="611" y="261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43;p76">
              <a:extLst>
                <a:ext uri="{FF2B5EF4-FFF2-40B4-BE49-F238E27FC236}">
                  <a16:creationId xmlns:a16="http://schemas.microsoft.com/office/drawing/2014/main" id="{6B6F7179-ABFE-D966-2339-3432107C19F4}"/>
                </a:ext>
              </a:extLst>
            </p:cNvPr>
            <p:cNvSpPr/>
            <p:nvPr/>
          </p:nvSpPr>
          <p:spPr>
            <a:xfrm>
              <a:off x="5648775" y="2961475"/>
              <a:ext cx="14950" cy="12725"/>
            </a:xfrm>
            <a:custGeom>
              <a:avLst/>
              <a:gdLst/>
              <a:ahLst/>
              <a:cxnLst/>
              <a:rect l="l" t="t" r="r" b="b"/>
              <a:pathLst>
                <a:path w="598" h="509" extrusionOk="0">
                  <a:moveTo>
                    <a:pt x="351" y="1"/>
                  </a:moveTo>
                  <a:cubicBezTo>
                    <a:pt x="118" y="1"/>
                    <a:pt x="1" y="273"/>
                    <a:pt x="156" y="429"/>
                  </a:cubicBezTo>
                  <a:cubicBezTo>
                    <a:pt x="212" y="484"/>
                    <a:pt x="278" y="509"/>
                    <a:pt x="342" y="509"/>
                  </a:cubicBezTo>
                  <a:cubicBezTo>
                    <a:pt x="474" y="509"/>
                    <a:pt x="598" y="404"/>
                    <a:pt x="598" y="247"/>
                  </a:cubicBezTo>
                  <a:cubicBezTo>
                    <a:pt x="598" y="104"/>
                    <a:pt x="481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" name="Google Shape;1244;p76">
            <a:extLst>
              <a:ext uri="{FF2B5EF4-FFF2-40B4-BE49-F238E27FC236}">
                <a16:creationId xmlns:a16="http://schemas.microsoft.com/office/drawing/2014/main" id="{76C1BB57-4566-9818-FB2D-97548A3DE093}"/>
              </a:ext>
            </a:extLst>
          </p:cNvPr>
          <p:cNvGrpSpPr/>
          <p:nvPr/>
        </p:nvGrpSpPr>
        <p:grpSpPr>
          <a:xfrm>
            <a:off x="7440271" y="4720822"/>
            <a:ext cx="644881" cy="643927"/>
            <a:chOff x="5409300" y="3339175"/>
            <a:chExt cx="439075" cy="438425"/>
          </a:xfrm>
          <a:solidFill>
            <a:srgbClr val="6583A6"/>
          </a:solidFill>
        </p:grpSpPr>
        <p:sp>
          <p:nvSpPr>
            <p:cNvPr id="153" name="Google Shape;1245;p76">
              <a:extLst>
                <a:ext uri="{FF2B5EF4-FFF2-40B4-BE49-F238E27FC236}">
                  <a16:creationId xmlns:a16="http://schemas.microsoft.com/office/drawing/2014/main" id="{3E5AB616-9295-24B4-932D-1D37BD9E097C}"/>
                </a:ext>
              </a:extLst>
            </p:cNvPr>
            <p:cNvSpPr/>
            <p:nvPr/>
          </p:nvSpPr>
          <p:spPr>
            <a:xfrm>
              <a:off x="5457325" y="3532175"/>
              <a:ext cx="123650" cy="181175"/>
            </a:xfrm>
            <a:custGeom>
              <a:avLst/>
              <a:gdLst/>
              <a:ahLst/>
              <a:cxnLst/>
              <a:rect l="l" t="t" r="r" b="b"/>
              <a:pathLst>
                <a:path w="4946" h="7247" extrusionOk="0">
                  <a:moveTo>
                    <a:pt x="2493" y="536"/>
                  </a:moveTo>
                  <a:lnTo>
                    <a:pt x="2908" y="744"/>
                  </a:lnTo>
                  <a:cubicBezTo>
                    <a:pt x="3414" y="1003"/>
                    <a:pt x="3752" y="1535"/>
                    <a:pt x="3739" y="2107"/>
                  </a:cubicBezTo>
                  <a:cubicBezTo>
                    <a:pt x="3739" y="2158"/>
                    <a:pt x="3765" y="2223"/>
                    <a:pt x="3791" y="2262"/>
                  </a:cubicBezTo>
                  <a:lnTo>
                    <a:pt x="4375" y="3054"/>
                  </a:lnTo>
                  <a:cubicBezTo>
                    <a:pt x="4466" y="3171"/>
                    <a:pt x="4427" y="3366"/>
                    <a:pt x="4427" y="3495"/>
                  </a:cubicBezTo>
                  <a:lnTo>
                    <a:pt x="3596" y="4326"/>
                  </a:lnTo>
                  <a:lnTo>
                    <a:pt x="2674" y="3418"/>
                  </a:lnTo>
                  <a:cubicBezTo>
                    <a:pt x="2629" y="3366"/>
                    <a:pt x="2564" y="3340"/>
                    <a:pt x="2498" y="3340"/>
                  </a:cubicBezTo>
                  <a:cubicBezTo>
                    <a:pt x="2431" y="3340"/>
                    <a:pt x="2363" y="3366"/>
                    <a:pt x="2311" y="3418"/>
                  </a:cubicBezTo>
                  <a:lnTo>
                    <a:pt x="1402" y="4326"/>
                  </a:lnTo>
                  <a:lnTo>
                    <a:pt x="559" y="3495"/>
                  </a:lnTo>
                  <a:cubicBezTo>
                    <a:pt x="559" y="3366"/>
                    <a:pt x="520" y="3171"/>
                    <a:pt x="611" y="3054"/>
                  </a:cubicBezTo>
                  <a:lnTo>
                    <a:pt x="598" y="3054"/>
                  </a:lnTo>
                  <a:lnTo>
                    <a:pt x="1182" y="2262"/>
                  </a:lnTo>
                  <a:cubicBezTo>
                    <a:pt x="1221" y="2223"/>
                    <a:pt x="1247" y="2158"/>
                    <a:pt x="1234" y="2107"/>
                  </a:cubicBezTo>
                  <a:cubicBezTo>
                    <a:pt x="1234" y="1535"/>
                    <a:pt x="1558" y="1003"/>
                    <a:pt x="2077" y="744"/>
                  </a:cubicBezTo>
                  <a:lnTo>
                    <a:pt x="2493" y="536"/>
                  </a:lnTo>
                  <a:close/>
                  <a:moveTo>
                    <a:pt x="2493" y="3963"/>
                  </a:moveTo>
                  <a:lnTo>
                    <a:pt x="3220" y="4690"/>
                  </a:lnTo>
                  <a:lnTo>
                    <a:pt x="2493" y="5429"/>
                  </a:lnTo>
                  <a:lnTo>
                    <a:pt x="1753" y="4690"/>
                  </a:lnTo>
                  <a:lnTo>
                    <a:pt x="2493" y="3963"/>
                  </a:lnTo>
                  <a:close/>
                  <a:moveTo>
                    <a:pt x="4427" y="4222"/>
                  </a:moveTo>
                  <a:lnTo>
                    <a:pt x="4427" y="6494"/>
                  </a:lnTo>
                  <a:cubicBezTo>
                    <a:pt x="4427" y="6624"/>
                    <a:pt x="4323" y="6727"/>
                    <a:pt x="4180" y="6727"/>
                  </a:cubicBezTo>
                  <a:lnTo>
                    <a:pt x="805" y="6727"/>
                  </a:lnTo>
                  <a:cubicBezTo>
                    <a:pt x="663" y="6727"/>
                    <a:pt x="559" y="6611"/>
                    <a:pt x="559" y="6481"/>
                  </a:cubicBezTo>
                  <a:lnTo>
                    <a:pt x="559" y="4222"/>
                  </a:lnTo>
                  <a:lnTo>
                    <a:pt x="2311" y="5975"/>
                  </a:lnTo>
                  <a:cubicBezTo>
                    <a:pt x="2363" y="6013"/>
                    <a:pt x="2428" y="6052"/>
                    <a:pt x="2493" y="6052"/>
                  </a:cubicBezTo>
                  <a:cubicBezTo>
                    <a:pt x="2558" y="6052"/>
                    <a:pt x="2623" y="6013"/>
                    <a:pt x="2674" y="5975"/>
                  </a:cubicBezTo>
                  <a:lnTo>
                    <a:pt x="4427" y="4222"/>
                  </a:lnTo>
                  <a:close/>
                  <a:moveTo>
                    <a:pt x="2493" y="1"/>
                  </a:moveTo>
                  <a:cubicBezTo>
                    <a:pt x="2454" y="1"/>
                    <a:pt x="2415" y="10"/>
                    <a:pt x="2376" y="30"/>
                  </a:cubicBezTo>
                  <a:lnTo>
                    <a:pt x="1844" y="302"/>
                  </a:lnTo>
                  <a:cubicBezTo>
                    <a:pt x="1182" y="627"/>
                    <a:pt x="753" y="1289"/>
                    <a:pt x="727" y="2029"/>
                  </a:cubicBezTo>
                  <a:lnTo>
                    <a:pt x="195" y="2743"/>
                  </a:lnTo>
                  <a:cubicBezTo>
                    <a:pt x="1" y="2989"/>
                    <a:pt x="40" y="3301"/>
                    <a:pt x="40" y="3599"/>
                  </a:cubicBezTo>
                  <a:lnTo>
                    <a:pt x="40" y="6494"/>
                  </a:lnTo>
                  <a:cubicBezTo>
                    <a:pt x="40" y="6909"/>
                    <a:pt x="377" y="7247"/>
                    <a:pt x="792" y="7247"/>
                  </a:cubicBezTo>
                  <a:lnTo>
                    <a:pt x="4180" y="7247"/>
                  </a:lnTo>
                  <a:cubicBezTo>
                    <a:pt x="4608" y="7247"/>
                    <a:pt x="4946" y="6909"/>
                    <a:pt x="4946" y="6494"/>
                  </a:cubicBezTo>
                  <a:lnTo>
                    <a:pt x="4946" y="3197"/>
                  </a:lnTo>
                  <a:cubicBezTo>
                    <a:pt x="4946" y="3041"/>
                    <a:pt x="4894" y="2872"/>
                    <a:pt x="4790" y="2743"/>
                  </a:cubicBezTo>
                  <a:lnTo>
                    <a:pt x="4258" y="2029"/>
                  </a:lnTo>
                  <a:cubicBezTo>
                    <a:pt x="4232" y="1289"/>
                    <a:pt x="3804" y="627"/>
                    <a:pt x="3129" y="302"/>
                  </a:cubicBezTo>
                  <a:lnTo>
                    <a:pt x="2610" y="30"/>
                  </a:lnTo>
                  <a:cubicBezTo>
                    <a:pt x="2571" y="10"/>
                    <a:pt x="2532" y="1"/>
                    <a:pt x="24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46;p76">
              <a:extLst>
                <a:ext uri="{FF2B5EF4-FFF2-40B4-BE49-F238E27FC236}">
                  <a16:creationId xmlns:a16="http://schemas.microsoft.com/office/drawing/2014/main" id="{6A67A1F4-6DB3-802B-0746-FB3B8B4F7478}"/>
                </a:ext>
              </a:extLst>
            </p:cNvPr>
            <p:cNvSpPr/>
            <p:nvPr/>
          </p:nvSpPr>
          <p:spPr>
            <a:xfrm>
              <a:off x="5409300" y="3339175"/>
              <a:ext cx="439075" cy="438425"/>
            </a:xfrm>
            <a:custGeom>
              <a:avLst/>
              <a:gdLst/>
              <a:ahLst/>
              <a:cxnLst/>
              <a:rect l="l" t="t" r="r" b="b"/>
              <a:pathLst>
                <a:path w="17563" h="17537" extrusionOk="0">
                  <a:moveTo>
                    <a:pt x="4414" y="1182"/>
                  </a:moveTo>
                  <a:lnTo>
                    <a:pt x="6452" y="2402"/>
                  </a:lnTo>
                  <a:cubicBezTo>
                    <a:pt x="6945" y="2714"/>
                    <a:pt x="7282" y="3220"/>
                    <a:pt x="7360" y="3804"/>
                  </a:cubicBezTo>
                  <a:lnTo>
                    <a:pt x="1467" y="3804"/>
                  </a:lnTo>
                  <a:cubicBezTo>
                    <a:pt x="1545" y="3220"/>
                    <a:pt x="1883" y="2714"/>
                    <a:pt x="2376" y="2402"/>
                  </a:cubicBezTo>
                  <a:lnTo>
                    <a:pt x="2389" y="2402"/>
                  </a:lnTo>
                  <a:lnTo>
                    <a:pt x="4414" y="1182"/>
                  </a:lnTo>
                  <a:close/>
                  <a:moveTo>
                    <a:pt x="4154" y="4323"/>
                  </a:moveTo>
                  <a:lnTo>
                    <a:pt x="4154" y="5452"/>
                  </a:lnTo>
                  <a:lnTo>
                    <a:pt x="1454" y="5452"/>
                  </a:lnTo>
                  <a:lnTo>
                    <a:pt x="1454" y="4323"/>
                  </a:lnTo>
                  <a:close/>
                  <a:moveTo>
                    <a:pt x="7386" y="4323"/>
                  </a:moveTo>
                  <a:lnTo>
                    <a:pt x="7386" y="5452"/>
                  </a:lnTo>
                  <a:lnTo>
                    <a:pt x="4673" y="5452"/>
                  </a:lnTo>
                  <a:lnTo>
                    <a:pt x="4673" y="4323"/>
                  </a:lnTo>
                  <a:close/>
                  <a:moveTo>
                    <a:pt x="7386" y="5972"/>
                  </a:moveTo>
                  <a:lnTo>
                    <a:pt x="7386" y="6698"/>
                  </a:lnTo>
                  <a:lnTo>
                    <a:pt x="3310" y="6698"/>
                  </a:lnTo>
                  <a:cubicBezTo>
                    <a:pt x="2999" y="6724"/>
                    <a:pt x="2999" y="7192"/>
                    <a:pt x="3310" y="7218"/>
                  </a:cubicBezTo>
                  <a:lnTo>
                    <a:pt x="7373" y="7218"/>
                  </a:lnTo>
                  <a:lnTo>
                    <a:pt x="7373" y="15486"/>
                  </a:lnTo>
                  <a:lnTo>
                    <a:pt x="1441" y="15486"/>
                  </a:lnTo>
                  <a:lnTo>
                    <a:pt x="1454" y="7218"/>
                  </a:lnTo>
                  <a:lnTo>
                    <a:pt x="2077" y="7218"/>
                  </a:lnTo>
                  <a:cubicBezTo>
                    <a:pt x="2389" y="7192"/>
                    <a:pt x="2389" y="6724"/>
                    <a:pt x="2077" y="6698"/>
                  </a:cubicBezTo>
                  <a:lnTo>
                    <a:pt x="1454" y="6698"/>
                  </a:lnTo>
                  <a:lnTo>
                    <a:pt x="1454" y="5972"/>
                  </a:lnTo>
                  <a:close/>
                  <a:moveTo>
                    <a:pt x="9891" y="9242"/>
                  </a:moveTo>
                  <a:cubicBezTo>
                    <a:pt x="10112" y="9242"/>
                    <a:pt x="10281" y="9411"/>
                    <a:pt x="10281" y="9632"/>
                  </a:cubicBezTo>
                  <a:lnTo>
                    <a:pt x="10281" y="12150"/>
                  </a:lnTo>
                  <a:cubicBezTo>
                    <a:pt x="10268" y="12338"/>
                    <a:pt x="10404" y="12432"/>
                    <a:pt x="10540" y="12432"/>
                  </a:cubicBezTo>
                  <a:cubicBezTo>
                    <a:pt x="10676" y="12432"/>
                    <a:pt x="10813" y="12338"/>
                    <a:pt x="10800" y="12150"/>
                  </a:cubicBezTo>
                  <a:lnTo>
                    <a:pt x="10800" y="11488"/>
                  </a:lnTo>
                  <a:lnTo>
                    <a:pt x="12786" y="11488"/>
                  </a:lnTo>
                  <a:cubicBezTo>
                    <a:pt x="13006" y="11488"/>
                    <a:pt x="13188" y="11670"/>
                    <a:pt x="13188" y="11890"/>
                  </a:cubicBezTo>
                  <a:lnTo>
                    <a:pt x="13188" y="15486"/>
                  </a:lnTo>
                  <a:lnTo>
                    <a:pt x="10800" y="15486"/>
                  </a:lnTo>
                  <a:lnTo>
                    <a:pt x="10800" y="13383"/>
                  </a:lnTo>
                  <a:cubicBezTo>
                    <a:pt x="10787" y="13227"/>
                    <a:pt x="10664" y="13149"/>
                    <a:pt x="10540" y="13149"/>
                  </a:cubicBezTo>
                  <a:cubicBezTo>
                    <a:pt x="10417" y="13149"/>
                    <a:pt x="10294" y="13227"/>
                    <a:pt x="10281" y="13383"/>
                  </a:cubicBezTo>
                  <a:lnTo>
                    <a:pt x="10281" y="15486"/>
                  </a:lnTo>
                  <a:lnTo>
                    <a:pt x="7892" y="15486"/>
                  </a:lnTo>
                  <a:lnTo>
                    <a:pt x="7892" y="9242"/>
                  </a:lnTo>
                  <a:close/>
                  <a:moveTo>
                    <a:pt x="15875" y="13746"/>
                  </a:moveTo>
                  <a:cubicBezTo>
                    <a:pt x="15992" y="13746"/>
                    <a:pt x="16083" y="13837"/>
                    <a:pt x="16083" y="13954"/>
                  </a:cubicBezTo>
                  <a:lnTo>
                    <a:pt x="16083" y="15486"/>
                  </a:lnTo>
                  <a:lnTo>
                    <a:pt x="13694" y="15486"/>
                  </a:lnTo>
                  <a:lnTo>
                    <a:pt x="13694" y="13746"/>
                  </a:lnTo>
                  <a:close/>
                  <a:moveTo>
                    <a:pt x="16965" y="16005"/>
                  </a:moveTo>
                  <a:cubicBezTo>
                    <a:pt x="17004" y="16005"/>
                    <a:pt x="17056" y="16044"/>
                    <a:pt x="17056" y="16083"/>
                  </a:cubicBezTo>
                  <a:lnTo>
                    <a:pt x="17056" y="16926"/>
                  </a:lnTo>
                  <a:cubicBezTo>
                    <a:pt x="17056" y="16978"/>
                    <a:pt x="17017" y="17017"/>
                    <a:pt x="16965" y="17017"/>
                  </a:cubicBezTo>
                  <a:lnTo>
                    <a:pt x="611" y="17017"/>
                  </a:lnTo>
                  <a:cubicBezTo>
                    <a:pt x="559" y="17017"/>
                    <a:pt x="520" y="16978"/>
                    <a:pt x="520" y="16926"/>
                  </a:cubicBezTo>
                  <a:lnTo>
                    <a:pt x="520" y="16083"/>
                  </a:lnTo>
                  <a:cubicBezTo>
                    <a:pt x="520" y="16044"/>
                    <a:pt x="559" y="16005"/>
                    <a:pt x="611" y="16005"/>
                  </a:cubicBezTo>
                  <a:close/>
                  <a:moveTo>
                    <a:pt x="4414" y="1"/>
                  </a:moveTo>
                  <a:cubicBezTo>
                    <a:pt x="4290" y="1"/>
                    <a:pt x="4167" y="79"/>
                    <a:pt x="4154" y="235"/>
                  </a:cubicBezTo>
                  <a:lnTo>
                    <a:pt x="4154" y="741"/>
                  </a:lnTo>
                  <a:lnTo>
                    <a:pt x="2116" y="1961"/>
                  </a:lnTo>
                  <a:cubicBezTo>
                    <a:pt x="1389" y="2415"/>
                    <a:pt x="935" y="3207"/>
                    <a:pt x="935" y="4064"/>
                  </a:cubicBezTo>
                  <a:lnTo>
                    <a:pt x="935" y="15486"/>
                  </a:lnTo>
                  <a:lnTo>
                    <a:pt x="611" y="15486"/>
                  </a:lnTo>
                  <a:cubicBezTo>
                    <a:pt x="273" y="15486"/>
                    <a:pt x="1" y="15758"/>
                    <a:pt x="1" y="16083"/>
                  </a:cubicBezTo>
                  <a:lnTo>
                    <a:pt x="1" y="16939"/>
                  </a:lnTo>
                  <a:cubicBezTo>
                    <a:pt x="1" y="17264"/>
                    <a:pt x="273" y="17537"/>
                    <a:pt x="611" y="17537"/>
                  </a:cubicBezTo>
                  <a:lnTo>
                    <a:pt x="16952" y="17537"/>
                  </a:lnTo>
                  <a:cubicBezTo>
                    <a:pt x="17290" y="17537"/>
                    <a:pt x="17562" y="17264"/>
                    <a:pt x="17562" y="16939"/>
                  </a:cubicBezTo>
                  <a:lnTo>
                    <a:pt x="17562" y="16083"/>
                  </a:lnTo>
                  <a:cubicBezTo>
                    <a:pt x="17562" y="15758"/>
                    <a:pt x="17290" y="15486"/>
                    <a:pt x="16952" y="15486"/>
                  </a:cubicBezTo>
                  <a:lnTo>
                    <a:pt x="16602" y="15486"/>
                  </a:lnTo>
                  <a:lnTo>
                    <a:pt x="16602" y="13954"/>
                  </a:lnTo>
                  <a:cubicBezTo>
                    <a:pt x="16602" y="13552"/>
                    <a:pt x="16277" y="13227"/>
                    <a:pt x="15875" y="13227"/>
                  </a:cubicBezTo>
                  <a:lnTo>
                    <a:pt x="13694" y="13227"/>
                  </a:lnTo>
                  <a:lnTo>
                    <a:pt x="13694" y="11890"/>
                  </a:lnTo>
                  <a:cubicBezTo>
                    <a:pt x="13694" y="11384"/>
                    <a:pt x="13292" y="10982"/>
                    <a:pt x="12786" y="10982"/>
                  </a:cubicBezTo>
                  <a:lnTo>
                    <a:pt x="10800" y="10982"/>
                  </a:lnTo>
                  <a:lnTo>
                    <a:pt x="10800" y="9632"/>
                  </a:lnTo>
                  <a:cubicBezTo>
                    <a:pt x="10800" y="9139"/>
                    <a:pt x="10384" y="8723"/>
                    <a:pt x="9891" y="8723"/>
                  </a:cubicBezTo>
                  <a:lnTo>
                    <a:pt x="7892" y="8723"/>
                  </a:lnTo>
                  <a:lnTo>
                    <a:pt x="7892" y="7205"/>
                  </a:lnTo>
                  <a:lnTo>
                    <a:pt x="10462" y="7205"/>
                  </a:lnTo>
                  <a:lnTo>
                    <a:pt x="16083" y="10787"/>
                  </a:lnTo>
                  <a:lnTo>
                    <a:pt x="16083" y="12267"/>
                  </a:lnTo>
                  <a:cubicBezTo>
                    <a:pt x="16070" y="12455"/>
                    <a:pt x="16206" y="12549"/>
                    <a:pt x="16342" y="12549"/>
                  </a:cubicBezTo>
                  <a:cubicBezTo>
                    <a:pt x="16478" y="12549"/>
                    <a:pt x="16615" y="12455"/>
                    <a:pt x="16602" y="12267"/>
                  </a:cubicBezTo>
                  <a:lnTo>
                    <a:pt x="16602" y="9671"/>
                  </a:lnTo>
                  <a:cubicBezTo>
                    <a:pt x="16589" y="9509"/>
                    <a:pt x="16465" y="9427"/>
                    <a:pt x="16342" y="9427"/>
                  </a:cubicBezTo>
                  <a:cubicBezTo>
                    <a:pt x="16219" y="9427"/>
                    <a:pt x="16096" y="9509"/>
                    <a:pt x="16083" y="9671"/>
                  </a:cubicBezTo>
                  <a:lnTo>
                    <a:pt x="16083" y="10190"/>
                  </a:lnTo>
                  <a:lnTo>
                    <a:pt x="13694" y="8671"/>
                  </a:lnTo>
                  <a:lnTo>
                    <a:pt x="13694" y="7880"/>
                  </a:lnTo>
                  <a:cubicBezTo>
                    <a:pt x="13681" y="7717"/>
                    <a:pt x="13561" y="7636"/>
                    <a:pt x="13441" y="7636"/>
                  </a:cubicBezTo>
                  <a:cubicBezTo>
                    <a:pt x="13321" y="7636"/>
                    <a:pt x="13201" y="7717"/>
                    <a:pt x="13188" y="7880"/>
                  </a:cubicBezTo>
                  <a:lnTo>
                    <a:pt x="13188" y="8334"/>
                  </a:lnTo>
                  <a:lnTo>
                    <a:pt x="10800" y="6815"/>
                  </a:lnTo>
                  <a:lnTo>
                    <a:pt x="10800" y="6024"/>
                  </a:lnTo>
                  <a:cubicBezTo>
                    <a:pt x="10813" y="5842"/>
                    <a:pt x="10676" y="5751"/>
                    <a:pt x="10540" y="5751"/>
                  </a:cubicBezTo>
                  <a:cubicBezTo>
                    <a:pt x="10404" y="5751"/>
                    <a:pt x="10268" y="5842"/>
                    <a:pt x="10281" y="6024"/>
                  </a:cubicBezTo>
                  <a:lnTo>
                    <a:pt x="10281" y="6698"/>
                  </a:lnTo>
                  <a:lnTo>
                    <a:pt x="7892" y="6698"/>
                  </a:lnTo>
                  <a:lnTo>
                    <a:pt x="7892" y="4064"/>
                  </a:lnTo>
                  <a:cubicBezTo>
                    <a:pt x="7892" y="3207"/>
                    <a:pt x="7438" y="2402"/>
                    <a:pt x="6711" y="1961"/>
                  </a:cubicBezTo>
                  <a:lnTo>
                    <a:pt x="4673" y="741"/>
                  </a:lnTo>
                  <a:lnTo>
                    <a:pt x="4673" y="235"/>
                  </a:lnTo>
                  <a:cubicBezTo>
                    <a:pt x="4660" y="79"/>
                    <a:pt x="4537" y="1"/>
                    <a:pt x="4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47;p76">
              <a:extLst>
                <a:ext uri="{FF2B5EF4-FFF2-40B4-BE49-F238E27FC236}">
                  <a16:creationId xmlns:a16="http://schemas.microsoft.com/office/drawing/2014/main" id="{2FCC650F-BC60-6ECF-1586-66D2B32F342D}"/>
                </a:ext>
              </a:extLst>
            </p:cNvPr>
            <p:cNvSpPr/>
            <p:nvPr/>
          </p:nvSpPr>
          <p:spPr>
            <a:xfrm>
              <a:off x="5510875" y="3579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1" y="1"/>
                  </a:moveTo>
                  <a:cubicBezTo>
                    <a:pt x="117" y="1"/>
                    <a:pt x="0" y="286"/>
                    <a:pt x="169" y="442"/>
                  </a:cubicBezTo>
                  <a:cubicBezTo>
                    <a:pt x="220" y="497"/>
                    <a:pt x="285" y="522"/>
                    <a:pt x="349" y="522"/>
                  </a:cubicBezTo>
                  <a:cubicBezTo>
                    <a:pt x="481" y="522"/>
                    <a:pt x="610" y="418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" name="Google Shape;1248;p76">
            <a:extLst>
              <a:ext uri="{FF2B5EF4-FFF2-40B4-BE49-F238E27FC236}">
                <a16:creationId xmlns:a16="http://schemas.microsoft.com/office/drawing/2014/main" id="{88F6A60A-63C1-EB17-0B77-D79B8C137129}"/>
              </a:ext>
            </a:extLst>
          </p:cNvPr>
          <p:cNvGrpSpPr/>
          <p:nvPr/>
        </p:nvGrpSpPr>
        <p:grpSpPr>
          <a:xfrm>
            <a:off x="7437167" y="5734905"/>
            <a:ext cx="651087" cy="635445"/>
            <a:chOff x="4624950" y="4029625"/>
            <a:chExt cx="443300" cy="432650"/>
          </a:xfrm>
          <a:solidFill>
            <a:srgbClr val="6583A6"/>
          </a:solidFill>
        </p:grpSpPr>
        <p:sp>
          <p:nvSpPr>
            <p:cNvPr id="157" name="Google Shape;1249;p76">
              <a:extLst>
                <a:ext uri="{FF2B5EF4-FFF2-40B4-BE49-F238E27FC236}">
                  <a16:creationId xmlns:a16="http://schemas.microsoft.com/office/drawing/2014/main" id="{36AED0FA-3369-0357-2C42-27DEB3C1B308}"/>
                </a:ext>
              </a:extLst>
            </p:cNvPr>
            <p:cNvSpPr/>
            <p:nvPr/>
          </p:nvSpPr>
          <p:spPr>
            <a:xfrm>
              <a:off x="4624950" y="4076900"/>
              <a:ext cx="443300" cy="385375"/>
            </a:xfrm>
            <a:custGeom>
              <a:avLst/>
              <a:gdLst/>
              <a:ahLst/>
              <a:cxnLst/>
              <a:rect l="l" t="t" r="r" b="b"/>
              <a:pathLst>
                <a:path w="17732" h="15415" extrusionOk="0">
                  <a:moveTo>
                    <a:pt x="10613" y="517"/>
                  </a:moveTo>
                  <a:cubicBezTo>
                    <a:pt x="11005" y="517"/>
                    <a:pt x="11370" y="776"/>
                    <a:pt x="11566" y="1150"/>
                  </a:cubicBezTo>
                  <a:lnTo>
                    <a:pt x="8931" y="2578"/>
                  </a:lnTo>
                  <a:cubicBezTo>
                    <a:pt x="8762" y="2331"/>
                    <a:pt x="8710" y="2033"/>
                    <a:pt x="8788" y="1747"/>
                  </a:cubicBezTo>
                  <a:cubicBezTo>
                    <a:pt x="8853" y="1501"/>
                    <a:pt x="9009" y="1293"/>
                    <a:pt x="9242" y="1163"/>
                  </a:cubicBezTo>
                  <a:lnTo>
                    <a:pt x="10151" y="644"/>
                  </a:lnTo>
                  <a:cubicBezTo>
                    <a:pt x="10304" y="556"/>
                    <a:pt x="10461" y="517"/>
                    <a:pt x="10613" y="517"/>
                  </a:cubicBezTo>
                  <a:close/>
                  <a:moveTo>
                    <a:pt x="11825" y="1591"/>
                  </a:moveTo>
                  <a:lnTo>
                    <a:pt x="11825" y="1591"/>
                  </a:lnTo>
                  <a:cubicBezTo>
                    <a:pt x="12435" y="2539"/>
                    <a:pt x="12228" y="3811"/>
                    <a:pt x="11215" y="4395"/>
                  </a:cubicBezTo>
                  <a:cubicBezTo>
                    <a:pt x="11052" y="4489"/>
                    <a:pt x="10873" y="4538"/>
                    <a:pt x="10691" y="4538"/>
                  </a:cubicBezTo>
                  <a:cubicBezTo>
                    <a:pt x="10597" y="4538"/>
                    <a:pt x="10503" y="4525"/>
                    <a:pt x="10411" y="4499"/>
                  </a:cubicBezTo>
                  <a:cubicBezTo>
                    <a:pt x="10125" y="4434"/>
                    <a:pt x="9891" y="4252"/>
                    <a:pt x="9762" y="4006"/>
                  </a:cubicBezTo>
                  <a:lnTo>
                    <a:pt x="9190" y="3032"/>
                  </a:lnTo>
                  <a:lnTo>
                    <a:pt x="11825" y="1591"/>
                  </a:lnTo>
                  <a:close/>
                  <a:moveTo>
                    <a:pt x="7179" y="6160"/>
                  </a:moveTo>
                  <a:cubicBezTo>
                    <a:pt x="7464" y="6459"/>
                    <a:pt x="7828" y="6666"/>
                    <a:pt x="8230" y="6757"/>
                  </a:cubicBezTo>
                  <a:lnTo>
                    <a:pt x="8035" y="7328"/>
                  </a:lnTo>
                  <a:lnTo>
                    <a:pt x="7321" y="6666"/>
                  </a:lnTo>
                  <a:cubicBezTo>
                    <a:pt x="7218" y="6563"/>
                    <a:pt x="7166" y="6420"/>
                    <a:pt x="7179" y="6277"/>
                  </a:cubicBezTo>
                  <a:lnTo>
                    <a:pt x="7179" y="6277"/>
                  </a:lnTo>
                  <a:lnTo>
                    <a:pt x="7166" y="6290"/>
                  </a:lnTo>
                  <a:lnTo>
                    <a:pt x="7166" y="6290"/>
                  </a:lnTo>
                  <a:lnTo>
                    <a:pt x="7179" y="6160"/>
                  </a:lnTo>
                  <a:close/>
                  <a:moveTo>
                    <a:pt x="3882" y="10690"/>
                  </a:moveTo>
                  <a:lnTo>
                    <a:pt x="4622" y="11378"/>
                  </a:lnTo>
                  <a:lnTo>
                    <a:pt x="3129" y="11378"/>
                  </a:lnTo>
                  <a:lnTo>
                    <a:pt x="3882" y="10690"/>
                  </a:lnTo>
                  <a:close/>
                  <a:moveTo>
                    <a:pt x="12453" y="3990"/>
                  </a:moveTo>
                  <a:cubicBezTo>
                    <a:pt x="13265" y="3990"/>
                    <a:pt x="13902" y="4362"/>
                    <a:pt x="14421" y="5005"/>
                  </a:cubicBezTo>
                  <a:cubicBezTo>
                    <a:pt x="15057" y="5797"/>
                    <a:pt x="15395" y="6783"/>
                    <a:pt x="15395" y="7783"/>
                  </a:cubicBezTo>
                  <a:lnTo>
                    <a:pt x="15395" y="9418"/>
                  </a:lnTo>
                  <a:lnTo>
                    <a:pt x="12591" y="9418"/>
                  </a:lnTo>
                  <a:cubicBezTo>
                    <a:pt x="12254" y="9418"/>
                    <a:pt x="12254" y="9937"/>
                    <a:pt x="12591" y="9937"/>
                  </a:cubicBezTo>
                  <a:lnTo>
                    <a:pt x="15395" y="9937"/>
                  </a:lnTo>
                  <a:lnTo>
                    <a:pt x="15395" y="11897"/>
                  </a:lnTo>
                  <a:cubicBezTo>
                    <a:pt x="15395" y="12494"/>
                    <a:pt x="15005" y="13014"/>
                    <a:pt x="14447" y="13195"/>
                  </a:cubicBezTo>
                  <a:lnTo>
                    <a:pt x="14175" y="12481"/>
                  </a:lnTo>
                  <a:cubicBezTo>
                    <a:pt x="14032" y="12118"/>
                    <a:pt x="13681" y="11884"/>
                    <a:pt x="13305" y="11884"/>
                  </a:cubicBezTo>
                  <a:lnTo>
                    <a:pt x="12760" y="11884"/>
                  </a:lnTo>
                  <a:cubicBezTo>
                    <a:pt x="12773" y="11612"/>
                    <a:pt x="12552" y="11391"/>
                    <a:pt x="12280" y="11391"/>
                  </a:cubicBezTo>
                  <a:lnTo>
                    <a:pt x="9489" y="11391"/>
                  </a:lnTo>
                  <a:cubicBezTo>
                    <a:pt x="9151" y="11391"/>
                    <a:pt x="9151" y="11897"/>
                    <a:pt x="9489" y="11897"/>
                  </a:cubicBezTo>
                  <a:lnTo>
                    <a:pt x="12280" y="11897"/>
                  </a:lnTo>
                  <a:lnTo>
                    <a:pt x="12280" y="13260"/>
                  </a:lnTo>
                  <a:lnTo>
                    <a:pt x="7983" y="13260"/>
                  </a:lnTo>
                  <a:cubicBezTo>
                    <a:pt x="7451" y="13260"/>
                    <a:pt x="7036" y="12832"/>
                    <a:pt x="7036" y="12313"/>
                  </a:cubicBezTo>
                  <a:lnTo>
                    <a:pt x="7023" y="10872"/>
                  </a:lnTo>
                  <a:cubicBezTo>
                    <a:pt x="7010" y="10353"/>
                    <a:pt x="7438" y="9937"/>
                    <a:pt x="7957" y="9937"/>
                  </a:cubicBezTo>
                  <a:lnTo>
                    <a:pt x="11397" y="9937"/>
                  </a:lnTo>
                  <a:cubicBezTo>
                    <a:pt x="11540" y="9937"/>
                    <a:pt x="11657" y="9821"/>
                    <a:pt x="11657" y="9678"/>
                  </a:cubicBezTo>
                  <a:lnTo>
                    <a:pt x="11657" y="9301"/>
                  </a:lnTo>
                  <a:cubicBezTo>
                    <a:pt x="12163" y="9301"/>
                    <a:pt x="12617" y="8990"/>
                    <a:pt x="12799" y="8510"/>
                  </a:cubicBezTo>
                  <a:lnTo>
                    <a:pt x="13707" y="6069"/>
                  </a:lnTo>
                  <a:cubicBezTo>
                    <a:pt x="13798" y="5823"/>
                    <a:pt x="13798" y="5537"/>
                    <a:pt x="13681" y="5291"/>
                  </a:cubicBezTo>
                  <a:cubicBezTo>
                    <a:pt x="13635" y="5175"/>
                    <a:pt x="13546" y="5127"/>
                    <a:pt x="13457" y="5127"/>
                  </a:cubicBezTo>
                  <a:cubicBezTo>
                    <a:pt x="13295" y="5127"/>
                    <a:pt x="13131" y="5285"/>
                    <a:pt x="13214" y="5485"/>
                  </a:cubicBezTo>
                  <a:cubicBezTo>
                    <a:pt x="13266" y="5615"/>
                    <a:pt x="13266" y="5758"/>
                    <a:pt x="13214" y="5901"/>
                  </a:cubicBezTo>
                  <a:lnTo>
                    <a:pt x="12306" y="8328"/>
                  </a:lnTo>
                  <a:cubicBezTo>
                    <a:pt x="12194" y="8612"/>
                    <a:pt x="11924" y="8785"/>
                    <a:pt x="11637" y="8785"/>
                  </a:cubicBezTo>
                  <a:cubicBezTo>
                    <a:pt x="11557" y="8785"/>
                    <a:pt x="11476" y="8772"/>
                    <a:pt x="11397" y="8743"/>
                  </a:cubicBezTo>
                  <a:lnTo>
                    <a:pt x="8451" y="7640"/>
                  </a:lnTo>
                  <a:lnTo>
                    <a:pt x="8801" y="6692"/>
                  </a:lnTo>
                  <a:cubicBezTo>
                    <a:pt x="8812" y="6650"/>
                    <a:pt x="8840" y="6608"/>
                    <a:pt x="8885" y="6608"/>
                  </a:cubicBezTo>
                  <a:cubicBezTo>
                    <a:pt x="8895" y="6608"/>
                    <a:pt x="8906" y="6610"/>
                    <a:pt x="8918" y="6615"/>
                  </a:cubicBezTo>
                  <a:lnTo>
                    <a:pt x="11150" y="7445"/>
                  </a:lnTo>
                  <a:cubicBezTo>
                    <a:pt x="11178" y="7456"/>
                    <a:pt x="11206" y="7461"/>
                    <a:pt x="11234" y="7461"/>
                  </a:cubicBezTo>
                  <a:cubicBezTo>
                    <a:pt x="11337" y="7461"/>
                    <a:pt x="11434" y="7392"/>
                    <a:pt x="11475" y="7289"/>
                  </a:cubicBezTo>
                  <a:lnTo>
                    <a:pt x="12150" y="5511"/>
                  </a:lnTo>
                  <a:cubicBezTo>
                    <a:pt x="12202" y="5368"/>
                    <a:pt x="12306" y="5265"/>
                    <a:pt x="12435" y="5200"/>
                  </a:cubicBezTo>
                  <a:cubicBezTo>
                    <a:pt x="12706" y="5076"/>
                    <a:pt x="12584" y="4706"/>
                    <a:pt x="12334" y="4706"/>
                  </a:cubicBezTo>
                  <a:cubicBezTo>
                    <a:pt x="12297" y="4706"/>
                    <a:pt x="12257" y="4714"/>
                    <a:pt x="12215" y="4732"/>
                  </a:cubicBezTo>
                  <a:cubicBezTo>
                    <a:pt x="11942" y="4862"/>
                    <a:pt x="11734" y="5109"/>
                    <a:pt x="11631" y="5407"/>
                  </a:cubicBezTo>
                  <a:lnTo>
                    <a:pt x="11631" y="4745"/>
                  </a:lnTo>
                  <a:cubicBezTo>
                    <a:pt x="11916" y="4551"/>
                    <a:pt x="12150" y="4291"/>
                    <a:pt x="12332" y="3993"/>
                  </a:cubicBezTo>
                  <a:cubicBezTo>
                    <a:pt x="12373" y="3991"/>
                    <a:pt x="12413" y="3990"/>
                    <a:pt x="12453" y="3990"/>
                  </a:cubicBezTo>
                  <a:close/>
                  <a:moveTo>
                    <a:pt x="13305" y="12391"/>
                  </a:moveTo>
                  <a:cubicBezTo>
                    <a:pt x="13474" y="12391"/>
                    <a:pt x="13630" y="12494"/>
                    <a:pt x="13694" y="12663"/>
                  </a:cubicBezTo>
                  <a:lnTo>
                    <a:pt x="14149" y="13831"/>
                  </a:lnTo>
                  <a:lnTo>
                    <a:pt x="13707" y="13831"/>
                  </a:lnTo>
                  <a:lnTo>
                    <a:pt x="13266" y="13338"/>
                  </a:lnTo>
                  <a:cubicBezTo>
                    <a:pt x="13214" y="13273"/>
                    <a:pt x="13149" y="13247"/>
                    <a:pt x="13071" y="13247"/>
                  </a:cubicBezTo>
                  <a:lnTo>
                    <a:pt x="12773" y="13247"/>
                  </a:lnTo>
                  <a:lnTo>
                    <a:pt x="12773" y="12391"/>
                  </a:lnTo>
                  <a:close/>
                  <a:moveTo>
                    <a:pt x="16355" y="11897"/>
                  </a:moveTo>
                  <a:cubicBezTo>
                    <a:pt x="16498" y="11897"/>
                    <a:pt x="16615" y="12001"/>
                    <a:pt x="16654" y="12144"/>
                  </a:cubicBezTo>
                  <a:lnTo>
                    <a:pt x="17108" y="14558"/>
                  </a:lnTo>
                  <a:cubicBezTo>
                    <a:pt x="17121" y="14649"/>
                    <a:pt x="17108" y="14740"/>
                    <a:pt x="17043" y="14818"/>
                  </a:cubicBezTo>
                  <a:lnTo>
                    <a:pt x="17043" y="14805"/>
                  </a:lnTo>
                  <a:cubicBezTo>
                    <a:pt x="16991" y="14883"/>
                    <a:pt x="16900" y="14922"/>
                    <a:pt x="16810" y="14922"/>
                  </a:cubicBezTo>
                  <a:lnTo>
                    <a:pt x="896" y="14922"/>
                  </a:lnTo>
                  <a:cubicBezTo>
                    <a:pt x="805" y="14922"/>
                    <a:pt x="715" y="14883"/>
                    <a:pt x="663" y="14805"/>
                  </a:cubicBezTo>
                  <a:cubicBezTo>
                    <a:pt x="598" y="14727"/>
                    <a:pt x="572" y="14636"/>
                    <a:pt x="598" y="14545"/>
                  </a:cubicBezTo>
                  <a:lnTo>
                    <a:pt x="1065" y="12131"/>
                  </a:lnTo>
                  <a:cubicBezTo>
                    <a:pt x="1091" y="12001"/>
                    <a:pt x="1221" y="11897"/>
                    <a:pt x="1364" y="11897"/>
                  </a:cubicBezTo>
                  <a:lnTo>
                    <a:pt x="6504" y="11897"/>
                  </a:lnTo>
                  <a:lnTo>
                    <a:pt x="6504" y="12313"/>
                  </a:lnTo>
                  <a:cubicBezTo>
                    <a:pt x="6504" y="13117"/>
                    <a:pt x="7153" y="13766"/>
                    <a:pt x="7957" y="13766"/>
                  </a:cubicBezTo>
                  <a:lnTo>
                    <a:pt x="12955" y="13766"/>
                  </a:lnTo>
                  <a:lnTo>
                    <a:pt x="13318" y="14195"/>
                  </a:lnTo>
                  <a:cubicBezTo>
                    <a:pt x="13409" y="14299"/>
                    <a:pt x="13526" y="14350"/>
                    <a:pt x="13668" y="14350"/>
                  </a:cubicBezTo>
                  <a:lnTo>
                    <a:pt x="14227" y="14350"/>
                  </a:lnTo>
                  <a:cubicBezTo>
                    <a:pt x="14603" y="14350"/>
                    <a:pt x="14759" y="13974"/>
                    <a:pt x="14642" y="13675"/>
                  </a:cubicBezTo>
                  <a:cubicBezTo>
                    <a:pt x="15408" y="13416"/>
                    <a:pt x="15914" y="12702"/>
                    <a:pt x="15927" y="11897"/>
                  </a:cubicBezTo>
                  <a:close/>
                  <a:moveTo>
                    <a:pt x="10620" y="0"/>
                  </a:moveTo>
                  <a:cubicBezTo>
                    <a:pt x="10373" y="0"/>
                    <a:pt x="10123" y="61"/>
                    <a:pt x="9891" y="190"/>
                  </a:cubicBezTo>
                  <a:lnTo>
                    <a:pt x="8970" y="722"/>
                  </a:lnTo>
                  <a:cubicBezTo>
                    <a:pt x="8269" y="1124"/>
                    <a:pt x="8022" y="2033"/>
                    <a:pt x="8425" y="2747"/>
                  </a:cubicBezTo>
                  <a:lnTo>
                    <a:pt x="9320" y="4265"/>
                  </a:lnTo>
                  <a:cubicBezTo>
                    <a:pt x="9608" y="4758"/>
                    <a:pt x="10139" y="5056"/>
                    <a:pt x="10696" y="5056"/>
                  </a:cubicBezTo>
                  <a:cubicBezTo>
                    <a:pt x="10843" y="5056"/>
                    <a:pt x="10991" y="5035"/>
                    <a:pt x="11137" y="4992"/>
                  </a:cubicBezTo>
                  <a:lnTo>
                    <a:pt x="11137" y="6770"/>
                  </a:lnTo>
                  <a:lnTo>
                    <a:pt x="11111" y="6861"/>
                  </a:lnTo>
                  <a:lnTo>
                    <a:pt x="9126" y="6121"/>
                  </a:lnTo>
                  <a:cubicBezTo>
                    <a:pt x="9055" y="6094"/>
                    <a:pt x="8981" y="6081"/>
                    <a:pt x="8909" y="6081"/>
                  </a:cubicBezTo>
                  <a:cubicBezTo>
                    <a:pt x="8743" y="6081"/>
                    <a:pt x="8581" y="6150"/>
                    <a:pt x="8464" y="6277"/>
                  </a:cubicBezTo>
                  <a:cubicBezTo>
                    <a:pt x="8035" y="6147"/>
                    <a:pt x="7659" y="5914"/>
                    <a:pt x="7347" y="5589"/>
                  </a:cubicBezTo>
                  <a:cubicBezTo>
                    <a:pt x="7274" y="5516"/>
                    <a:pt x="7176" y="5475"/>
                    <a:pt x="7075" y="5475"/>
                  </a:cubicBezTo>
                  <a:cubicBezTo>
                    <a:pt x="7031" y="5475"/>
                    <a:pt x="6988" y="5483"/>
                    <a:pt x="6945" y="5498"/>
                  </a:cubicBezTo>
                  <a:cubicBezTo>
                    <a:pt x="6685" y="5602"/>
                    <a:pt x="6659" y="5991"/>
                    <a:pt x="6659" y="6225"/>
                  </a:cubicBezTo>
                  <a:cubicBezTo>
                    <a:pt x="6633" y="6524"/>
                    <a:pt x="6737" y="6822"/>
                    <a:pt x="6958" y="7030"/>
                  </a:cubicBezTo>
                  <a:cubicBezTo>
                    <a:pt x="7269" y="7315"/>
                    <a:pt x="7646" y="7874"/>
                    <a:pt x="8048" y="8016"/>
                  </a:cubicBezTo>
                  <a:lnTo>
                    <a:pt x="11150" y="9185"/>
                  </a:lnTo>
                  <a:lnTo>
                    <a:pt x="11150" y="9405"/>
                  </a:lnTo>
                  <a:lnTo>
                    <a:pt x="7970" y="9405"/>
                  </a:lnTo>
                  <a:cubicBezTo>
                    <a:pt x="7166" y="9405"/>
                    <a:pt x="6517" y="10067"/>
                    <a:pt x="6517" y="10872"/>
                  </a:cubicBezTo>
                  <a:lnTo>
                    <a:pt x="6517" y="11365"/>
                  </a:lnTo>
                  <a:lnTo>
                    <a:pt x="5400" y="11365"/>
                  </a:lnTo>
                  <a:lnTo>
                    <a:pt x="4271" y="10340"/>
                  </a:lnTo>
                  <a:lnTo>
                    <a:pt x="5478" y="9249"/>
                  </a:lnTo>
                  <a:cubicBezTo>
                    <a:pt x="5671" y="9066"/>
                    <a:pt x="5498" y="8788"/>
                    <a:pt x="5296" y="8788"/>
                  </a:cubicBezTo>
                  <a:cubicBezTo>
                    <a:pt x="5240" y="8788"/>
                    <a:pt x="5181" y="8809"/>
                    <a:pt x="5128" y="8860"/>
                  </a:cubicBezTo>
                  <a:lnTo>
                    <a:pt x="3895" y="9989"/>
                  </a:lnTo>
                  <a:lnTo>
                    <a:pt x="2649" y="8860"/>
                  </a:lnTo>
                  <a:cubicBezTo>
                    <a:pt x="2594" y="8806"/>
                    <a:pt x="2534" y="8783"/>
                    <a:pt x="2476" y="8783"/>
                  </a:cubicBezTo>
                  <a:cubicBezTo>
                    <a:pt x="2273" y="8783"/>
                    <a:pt x="2099" y="9067"/>
                    <a:pt x="2311" y="9249"/>
                  </a:cubicBezTo>
                  <a:lnTo>
                    <a:pt x="3505" y="10340"/>
                  </a:lnTo>
                  <a:lnTo>
                    <a:pt x="2376" y="11365"/>
                  </a:lnTo>
                  <a:lnTo>
                    <a:pt x="1377" y="11365"/>
                  </a:lnTo>
                  <a:cubicBezTo>
                    <a:pt x="987" y="11365"/>
                    <a:pt x="650" y="11638"/>
                    <a:pt x="572" y="12014"/>
                  </a:cubicBezTo>
                  <a:lnTo>
                    <a:pt x="105" y="14428"/>
                  </a:lnTo>
                  <a:cubicBezTo>
                    <a:pt x="1" y="14935"/>
                    <a:pt x="390" y="15415"/>
                    <a:pt x="922" y="15415"/>
                  </a:cubicBezTo>
                  <a:lnTo>
                    <a:pt x="16823" y="15415"/>
                  </a:lnTo>
                  <a:cubicBezTo>
                    <a:pt x="17342" y="15415"/>
                    <a:pt x="17731" y="14935"/>
                    <a:pt x="17640" y="14428"/>
                  </a:cubicBezTo>
                  <a:lnTo>
                    <a:pt x="17640" y="14428"/>
                  </a:lnTo>
                  <a:lnTo>
                    <a:pt x="17627" y="14441"/>
                  </a:lnTo>
                  <a:lnTo>
                    <a:pt x="17173" y="12027"/>
                  </a:lnTo>
                  <a:cubicBezTo>
                    <a:pt x="17082" y="11651"/>
                    <a:pt x="16745" y="11378"/>
                    <a:pt x="16355" y="11378"/>
                  </a:cubicBezTo>
                  <a:lnTo>
                    <a:pt x="15927" y="11378"/>
                  </a:lnTo>
                  <a:lnTo>
                    <a:pt x="15927" y="7783"/>
                  </a:lnTo>
                  <a:cubicBezTo>
                    <a:pt x="15927" y="6653"/>
                    <a:pt x="15551" y="5550"/>
                    <a:pt x="14850" y="4668"/>
                  </a:cubicBezTo>
                  <a:cubicBezTo>
                    <a:pt x="14298" y="3975"/>
                    <a:pt x="13532" y="3460"/>
                    <a:pt x="12625" y="3460"/>
                  </a:cubicBezTo>
                  <a:cubicBezTo>
                    <a:pt x="12614" y="3460"/>
                    <a:pt x="12602" y="3460"/>
                    <a:pt x="12591" y="3460"/>
                  </a:cubicBezTo>
                  <a:cubicBezTo>
                    <a:pt x="12799" y="2811"/>
                    <a:pt x="12721" y="2098"/>
                    <a:pt x="12383" y="1513"/>
                  </a:cubicBezTo>
                  <a:lnTo>
                    <a:pt x="11929" y="774"/>
                  </a:lnTo>
                  <a:cubicBezTo>
                    <a:pt x="11655" y="279"/>
                    <a:pt x="11146" y="0"/>
                    <a:pt x="10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50;p76">
              <a:extLst>
                <a:ext uri="{FF2B5EF4-FFF2-40B4-BE49-F238E27FC236}">
                  <a16:creationId xmlns:a16="http://schemas.microsoft.com/office/drawing/2014/main" id="{061DCEF3-4801-180E-8D43-677536DF955E}"/>
                </a:ext>
              </a:extLst>
            </p:cNvPr>
            <p:cNvSpPr/>
            <p:nvPr/>
          </p:nvSpPr>
          <p:spPr>
            <a:xfrm>
              <a:off x="4639225" y="4029625"/>
              <a:ext cx="165850" cy="161225"/>
            </a:xfrm>
            <a:custGeom>
              <a:avLst/>
              <a:gdLst/>
              <a:ahLst/>
              <a:cxnLst/>
              <a:rect l="l" t="t" r="r" b="b"/>
              <a:pathLst>
                <a:path w="6634" h="6449" extrusionOk="0">
                  <a:moveTo>
                    <a:pt x="3311" y="1535"/>
                  </a:moveTo>
                  <a:cubicBezTo>
                    <a:pt x="4245" y="1535"/>
                    <a:pt x="5011" y="2301"/>
                    <a:pt x="5011" y="3249"/>
                  </a:cubicBezTo>
                  <a:cubicBezTo>
                    <a:pt x="5011" y="4183"/>
                    <a:pt x="4245" y="4949"/>
                    <a:pt x="3311" y="4949"/>
                  </a:cubicBezTo>
                  <a:cubicBezTo>
                    <a:pt x="2363" y="4949"/>
                    <a:pt x="1610" y="4183"/>
                    <a:pt x="1610" y="3249"/>
                  </a:cubicBezTo>
                  <a:cubicBezTo>
                    <a:pt x="1610" y="2301"/>
                    <a:pt x="2363" y="1535"/>
                    <a:pt x="3311" y="1535"/>
                  </a:cubicBezTo>
                  <a:close/>
                  <a:moveTo>
                    <a:pt x="3311" y="1"/>
                  </a:moveTo>
                  <a:cubicBezTo>
                    <a:pt x="3181" y="1"/>
                    <a:pt x="3051" y="88"/>
                    <a:pt x="3051" y="263"/>
                  </a:cubicBezTo>
                  <a:lnTo>
                    <a:pt x="3051" y="1042"/>
                  </a:lnTo>
                  <a:cubicBezTo>
                    <a:pt x="2649" y="1094"/>
                    <a:pt x="2259" y="1250"/>
                    <a:pt x="1948" y="1496"/>
                  </a:cubicBezTo>
                  <a:lnTo>
                    <a:pt x="1390" y="951"/>
                  </a:lnTo>
                  <a:cubicBezTo>
                    <a:pt x="1335" y="893"/>
                    <a:pt x="1272" y="869"/>
                    <a:pt x="1211" y="869"/>
                  </a:cubicBezTo>
                  <a:cubicBezTo>
                    <a:pt x="1014" y="869"/>
                    <a:pt x="838" y="1126"/>
                    <a:pt x="1026" y="1315"/>
                  </a:cubicBezTo>
                  <a:lnTo>
                    <a:pt x="1584" y="1860"/>
                  </a:lnTo>
                  <a:cubicBezTo>
                    <a:pt x="1325" y="2184"/>
                    <a:pt x="1156" y="2561"/>
                    <a:pt x="1104" y="2976"/>
                  </a:cubicBezTo>
                  <a:lnTo>
                    <a:pt x="338" y="2976"/>
                  </a:lnTo>
                  <a:cubicBezTo>
                    <a:pt x="1" y="2976"/>
                    <a:pt x="1" y="3482"/>
                    <a:pt x="338" y="3482"/>
                  </a:cubicBezTo>
                  <a:lnTo>
                    <a:pt x="1104" y="3482"/>
                  </a:lnTo>
                  <a:cubicBezTo>
                    <a:pt x="1143" y="3898"/>
                    <a:pt x="1299" y="4287"/>
                    <a:pt x="1558" y="4612"/>
                  </a:cubicBezTo>
                  <a:lnTo>
                    <a:pt x="1026" y="5144"/>
                  </a:lnTo>
                  <a:cubicBezTo>
                    <a:pt x="870" y="5300"/>
                    <a:pt x="974" y="5585"/>
                    <a:pt x="1208" y="5585"/>
                  </a:cubicBezTo>
                  <a:cubicBezTo>
                    <a:pt x="1273" y="5585"/>
                    <a:pt x="1338" y="5559"/>
                    <a:pt x="1390" y="5507"/>
                  </a:cubicBezTo>
                  <a:lnTo>
                    <a:pt x="1922" y="4975"/>
                  </a:lnTo>
                  <a:cubicBezTo>
                    <a:pt x="2246" y="5235"/>
                    <a:pt x="2636" y="5403"/>
                    <a:pt x="3051" y="5455"/>
                  </a:cubicBezTo>
                  <a:lnTo>
                    <a:pt x="3051" y="6195"/>
                  </a:lnTo>
                  <a:cubicBezTo>
                    <a:pt x="3051" y="6364"/>
                    <a:pt x="3181" y="6448"/>
                    <a:pt x="3311" y="6448"/>
                  </a:cubicBezTo>
                  <a:cubicBezTo>
                    <a:pt x="3440" y="6448"/>
                    <a:pt x="3570" y="6364"/>
                    <a:pt x="3570" y="6195"/>
                  </a:cubicBezTo>
                  <a:lnTo>
                    <a:pt x="3570" y="5455"/>
                  </a:lnTo>
                  <a:cubicBezTo>
                    <a:pt x="3986" y="5403"/>
                    <a:pt x="4388" y="5235"/>
                    <a:pt x="4713" y="4975"/>
                  </a:cubicBezTo>
                  <a:lnTo>
                    <a:pt x="5232" y="5507"/>
                  </a:lnTo>
                  <a:cubicBezTo>
                    <a:pt x="5290" y="5565"/>
                    <a:pt x="5354" y="5589"/>
                    <a:pt x="5416" y="5589"/>
                  </a:cubicBezTo>
                  <a:cubicBezTo>
                    <a:pt x="5616" y="5589"/>
                    <a:pt x="5787" y="5332"/>
                    <a:pt x="5608" y="5144"/>
                  </a:cubicBezTo>
                  <a:lnTo>
                    <a:pt x="5076" y="4612"/>
                  </a:lnTo>
                  <a:cubicBezTo>
                    <a:pt x="5323" y="4287"/>
                    <a:pt x="5478" y="3898"/>
                    <a:pt x="5530" y="3482"/>
                  </a:cubicBezTo>
                  <a:lnTo>
                    <a:pt x="6283" y="3482"/>
                  </a:lnTo>
                  <a:cubicBezTo>
                    <a:pt x="6634" y="3482"/>
                    <a:pt x="6634" y="2976"/>
                    <a:pt x="6283" y="2976"/>
                  </a:cubicBezTo>
                  <a:lnTo>
                    <a:pt x="5517" y="2976"/>
                  </a:lnTo>
                  <a:cubicBezTo>
                    <a:pt x="5465" y="2561"/>
                    <a:pt x="5297" y="2184"/>
                    <a:pt x="5037" y="1860"/>
                  </a:cubicBezTo>
                  <a:lnTo>
                    <a:pt x="5595" y="1315"/>
                  </a:lnTo>
                  <a:cubicBezTo>
                    <a:pt x="5774" y="1126"/>
                    <a:pt x="5603" y="869"/>
                    <a:pt x="5403" y="869"/>
                  </a:cubicBezTo>
                  <a:cubicBezTo>
                    <a:pt x="5341" y="869"/>
                    <a:pt x="5277" y="893"/>
                    <a:pt x="5219" y="951"/>
                  </a:cubicBezTo>
                  <a:lnTo>
                    <a:pt x="4674" y="1496"/>
                  </a:lnTo>
                  <a:cubicBezTo>
                    <a:pt x="4349" y="1250"/>
                    <a:pt x="3973" y="1094"/>
                    <a:pt x="3570" y="1042"/>
                  </a:cubicBezTo>
                  <a:lnTo>
                    <a:pt x="3570" y="263"/>
                  </a:lnTo>
                  <a:cubicBezTo>
                    <a:pt x="3570" y="88"/>
                    <a:pt x="3440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" name="Google Shape;1251;p76">
            <a:extLst>
              <a:ext uri="{FF2B5EF4-FFF2-40B4-BE49-F238E27FC236}">
                <a16:creationId xmlns:a16="http://schemas.microsoft.com/office/drawing/2014/main" id="{F665FDAF-E74A-1C89-D020-89FB73ABBEF3}"/>
              </a:ext>
            </a:extLst>
          </p:cNvPr>
          <p:cNvSpPr/>
          <p:nvPr/>
        </p:nvSpPr>
        <p:spPr>
          <a:xfrm>
            <a:off x="6371287" y="1638221"/>
            <a:ext cx="617233" cy="644955"/>
          </a:xfrm>
          <a:custGeom>
            <a:avLst/>
            <a:gdLst/>
            <a:ahLst/>
            <a:cxnLst/>
            <a:rect l="l" t="t" r="r" b="b"/>
            <a:pathLst>
              <a:path w="16810" h="17565" extrusionOk="0">
                <a:moveTo>
                  <a:pt x="3765" y="520"/>
                </a:moveTo>
                <a:cubicBezTo>
                  <a:pt x="4219" y="520"/>
                  <a:pt x="4453" y="1065"/>
                  <a:pt x="4128" y="1390"/>
                </a:cubicBezTo>
                <a:cubicBezTo>
                  <a:pt x="4022" y="1496"/>
                  <a:pt x="3891" y="1544"/>
                  <a:pt x="3763" y="1544"/>
                </a:cubicBezTo>
                <a:cubicBezTo>
                  <a:pt x="3499" y="1544"/>
                  <a:pt x="3246" y="1341"/>
                  <a:pt x="3246" y="1026"/>
                </a:cubicBezTo>
                <a:cubicBezTo>
                  <a:pt x="3246" y="741"/>
                  <a:pt x="3479" y="520"/>
                  <a:pt x="3765" y="520"/>
                </a:cubicBezTo>
                <a:close/>
                <a:moveTo>
                  <a:pt x="5309" y="520"/>
                </a:moveTo>
                <a:cubicBezTo>
                  <a:pt x="5764" y="520"/>
                  <a:pt x="5997" y="1065"/>
                  <a:pt x="5673" y="1390"/>
                </a:cubicBezTo>
                <a:cubicBezTo>
                  <a:pt x="5567" y="1496"/>
                  <a:pt x="5436" y="1544"/>
                  <a:pt x="5307" y="1544"/>
                </a:cubicBezTo>
                <a:cubicBezTo>
                  <a:pt x="5043" y="1544"/>
                  <a:pt x="4790" y="1341"/>
                  <a:pt x="4790" y="1026"/>
                </a:cubicBezTo>
                <a:cubicBezTo>
                  <a:pt x="4790" y="741"/>
                  <a:pt x="5024" y="520"/>
                  <a:pt x="5309" y="520"/>
                </a:cubicBezTo>
                <a:close/>
                <a:moveTo>
                  <a:pt x="6841" y="520"/>
                </a:moveTo>
                <a:cubicBezTo>
                  <a:pt x="7308" y="520"/>
                  <a:pt x="7529" y="1065"/>
                  <a:pt x="7205" y="1390"/>
                </a:cubicBezTo>
                <a:cubicBezTo>
                  <a:pt x="7098" y="1496"/>
                  <a:pt x="6969" y="1544"/>
                  <a:pt x="6842" y="1544"/>
                </a:cubicBezTo>
                <a:cubicBezTo>
                  <a:pt x="6582" y="1544"/>
                  <a:pt x="6335" y="1341"/>
                  <a:pt x="6335" y="1026"/>
                </a:cubicBezTo>
                <a:cubicBezTo>
                  <a:pt x="6335" y="741"/>
                  <a:pt x="6556" y="520"/>
                  <a:pt x="6841" y="520"/>
                </a:cubicBezTo>
                <a:close/>
                <a:moveTo>
                  <a:pt x="8386" y="520"/>
                </a:moveTo>
                <a:cubicBezTo>
                  <a:pt x="8840" y="520"/>
                  <a:pt x="9074" y="1065"/>
                  <a:pt x="8749" y="1390"/>
                </a:cubicBezTo>
                <a:cubicBezTo>
                  <a:pt x="8643" y="1496"/>
                  <a:pt x="8513" y="1544"/>
                  <a:pt x="8387" y="1544"/>
                </a:cubicBezTo>
                <a:cubicBezTo>
                  <a:pt x="8126" y="1544"/>
                  <a:pt x="7879" y="1341"/>
                  <a:pt x="7879" y="1026"/>
                </a:cubicBezTo>
                <a:cubicBezTo>
                  <a:pt x="7879" y="741"/>
                  <a:pt x="8100" y="520"/>
                  <a:pt x="8386" y="520"/>
                </a:cubicBezTo>
                <a:close/>
                <a:moveTo>
                  <a:pt x="9813" y="1104"/>
                </a:moveTo>
                <a:cubicBezTo>
                  <a:pt x="10268" y="1104"/>
                  <a:pt x="10501" y="1649"/>
                  <a:pt x="10177" y="1974"/>
                </a:cubicBezTo>
                <a:cubicBezTo>
                  <a:pt x="10075" y="2085"/>
                  <a:pt x="9946" y="2134"/>
                  <a:pt x="9818" y="2134"/>
                </a:cubicBezTo>
                <a:cubicBezTo>
                  <a:pt x="9559" y="2134"/>
                  <a:pt x="9307" y="1928"/>
                  <a:pt x="9307" y="1623"/>
                </a:cubicBezTo>
                <a:cubicBezTo>
                  <a:pt x="9294" y="1338"/>
                  <a:pt x="9528" y="1104"/>
                  <a:pt x="9813" y="1104"/>
                </a:cubicBezTo>
                <a:close/>
                <a:moveTo>
                  <a:pt x="2337" y="1104"/>
                </a:moveTo>
                <a:cubicBezTo>
                  <a:pt x="2791" y="1104"/>
                  <a:pt x="3025" y="1649"/>
                  <a:pt x="2701" y="1987"/>
                </a:cubicBezTo>
                <a:cubicBezTo>
                  <a:pt x="2600" y="2091"/>
                  <a:pt x="2474" y="2138"/>
                  <a:pt x="2350" y="2138"/>
                </a:cubicBezTo>
                <a:cubicBezTo>
                  <a:pt x="2087" y="2138"/>
                  <a:pt x="1831" y="1931"/>
                  <a:pt x="1831" y="1623"/>
                </a:cubicBezTo>
                <a:cubicBezTo>
                  <a:pt x="1831" y="1338"/>
                  <a:pt x="2052" y="1104"/>
                  <a:pt x="2337" y="1104"/>
                </a:cubicBezTo>
                <a:close/>
                <a:moveTo>
                  <a:pt x="10771" y="2311"/>
                </a:moveTo>
                <a:cubicBezTo>
                  <a:pt x="10777" y="2311"/>
                  <a:pt x="10782" y="2311"/>
                  <a:pt x="10787" y="2311"/>
                </a:cubicBezTo>
                <a:cubicBezTo>
                  <a:pt x="11072" y="2311"/>
                  <a:pt x="11306" y="2532"/>
                  <a:pt x="11306" y="2818"/>
                </a:cubicBezTo>
                <a:lnTo>
                  <a:pt x="11293" y="2818"/>
                </a:lnTo>
                <a:cubicBezTo>
                  <a:pt x="11293" y="3132"/>
                  <a:pt x="11040" y="3335"/>
                  <a:pt x="10776" y="3335"/>
                </a:cubicBezTo>
                <a:cubicBezTo>
                  <a:pt x="10648" y="3335"/>
                  <a:pt x="10517" y="3287"/>
                  <a:pt x="10411" y="3181"/>
                </a:cubicBezTo>
                <a:cubicBezTo>
                  <a:pt x="10090" y="2860"/>
                  <a:pt x="10327" y="2311"/>
                  <a:pt x="10771" y="2311"/>
                </a:cubicBezTo>
                <a:close/>
                <a:moveTo>
                  <a:pt x="1380" y="2303"/>
                </a:moveTo>
                <a:cubicBezTo>
                  <a:pt x="1507" y="2303"/>
                  <a:pt x="1636" y="2350"/>
                  <a:pt x="1740" y="2454"/>
                </a:cubicBezTo>
                <a:cubicBezTo>
                  <a:pt x="2065" y="2779"/>
                  <a:pt x="1831" y="3337"/>
                  <a:pt x="1377" y="3337"/>
                </a:cubicBezTo>
                <a:cubicBezTo>
                  <a:pt x="1091" y="3337"/>
                  <a:pt x="870" y="3103"/>
                  <a:pt x="870" y="2818"/>
                </a:cubicBezTo>
                <a:lnTo>
                  <a:pt x="857" y="2818"/>
                </a:lnTo>
                <a:cubicBezTo>
                  <a:pt x="857" y="2510"/>
                  <a:pt x="1114" y="2303"/>
                  <a:pt x="1380" y="2303"/>
                </a:cubicBezTo>
                <a:close/>
                <a:moveTo>
                  <a:pt x="10771" y="3856"/>
                </a:moveTo>
                <a:cubicBezTo>
                  <a:pt x="10777" y="3856"/>
                  <a:pt x="10782" y="3856"/>
                  <a:pt x="10787" y="3856"/>
                </a:cubicBezTo>
                <a:cubicBezTo>
                  <a:pt x="11072" y="3856"/>
                  <a:pt x="11293" y="4077"/>
                  <a:pt x="11306" y="4362"/>
                </a:cubicBezTo>
                <a:lnTo>
                  <a:pt x="11293" y="4362"/>
                </a:lnTo>
                <a:cubicBezTo>
                  <a:pt x="11293" y="4677"/>
                  <a:pt x="11040" y="4880"/>
                  <a:pt x="10776" y="4880"/>
                </a:cubicBezTo>
                <a:cubicBezTo>
                  <a:pt x="10648" y="4880"/>
                  <a:pt x="10517" y="4832"/>
                  <a:pt x="10411" y="4726"/>
                </a:cubicBezTo>
                <a:cubicBezTo>
                  <a:pt x="10090" y="4405"/>
                  <a:pt x="10327" y="3856"/>
                  <a:pt x="10771" y="3856"/>
                </a:cubicBezTo>
                <a:close/>
                <a:moveTo>
                  <a:pt x="1380" y="3848"/>
                </a:moveTo>
                <a:cubicBezTo>
                  <a:pt x="1507" y="3848"/>
                  <a:pt x="1636" y="3894"/>
                  <a:pt x="1740" y="3999"/>
                </a:cubicBezTo>
                <a:cubicBezTo>
                  <a:pt x="2065" y="4323"/>
                  <a:pt x="1831" y="4881"/>
                  <a:pt x="1377" y="4881"/>
                </a:cubicBezTo>
                <a:cubicBezTo>
                  <a:pt x="1091" y="4881"/>
                  <a:pt x="857" y="4648"/>
                  <a:pt x="870" y="4362"/>
                </a:cubicBezTo>
                <a:lnTo>
                  <a:pt x="857" y="4362"/>
                </a:lnTo>
                <a:cubicBezTo>
                  <a:pt x="857" y="4054"/>
                  <a:pt x="1114" y="3848"/>
                  <a:pt x="1380" y="3848"/>
                </a:cubicBezTo>
                <a:close/>
                <a:moveTo>
                  <a:pt x="1380" y="5392"/>
                </a:moveTo>
                <a:cubicBezTo>
                  <a:pt x="1507" y="5392"/>
                  <a:pt x="1636" y="5439"/>
                  <a:pt x="1740" y="5543"/>
                </a:cubicBezTo>
                <a:cubicBezTo>
                  <a:pt x="2065" y="5868"/>
                  <a:pt x="1831" y="6413"/>
                  <a:pt x="1377" y="6413"/>
                </a:cubicBezTo>
                <a:cubicBezTo>
                  <a:pt x="1091" y="6413"/>
                  <a:pt x="870" y="6192"/>
                  <a:pt x="870" y="5907"/>
                </a:cubicBezTo>
                <a:lnTo>
                  <a:pt x="857" y="5907"/>
                </a:lnTo>
                <a:cubicBezTo>
                  <a:pt x="857" y="5599"/>
                  <a:pt x="1114" y="5392"/>
                  <a:pt x="1380" y="5392"/>
                </a:cubicBezTo>
                <a:close/>
                <a:moveTo>
                  <a:pt x="10787" y="5388"/>
                </a:moveTo>
                <a:cubicBezTo>
                  <a:pt x="11072" y="5388"/>
                  <a:pt x="11306" y="5621"/>
                  <a:pt x="11306" y="5907"/>
                </a:cubicBezTo>
                <a:lnTo>
                  <a:pt x="11293" y="5907"/>
                </a:lnTo>
                <a:cubicBezTo>
                  <a:pt x="11293" y="6215"/>
                  <a:pt x="11037" y="6421"/>
                  <a:pt x="10770" y="6421"/>
                </a:cubicBezTo>
                <a:cubicBezTo>
                  <a:pt x="10644" y="6421"/>
                  <a:pt x="10515" y="6375"/>
                  <a:pt x="10411" y="6270"/>
                </a:cubicBezTo>
                <a:cubicBezTo>
                  <a:pt x="10086" y="5933"/>
                  <a:pt x="10333" y="5388"/>
                  <a:pt x="10787" y="5388"/>
                </a:cubicBezTo>
                <a:close/>
                <a:moveTo>
                  <a:pt x="10787" y="6932"/>
                </a:moveTo>
                <a:cubicBezTo>
                  <a:pt x="11072" y="6932"/>
                  <a:pt x="11293" y="7166"/>
                  <a:pt x="11306" y="7451"/>
                </a:cubicBezTo>
                <a:lnTo>
                  <a:pt x="11293" y="7451"/>
                </a:lnTo>
                <a:cubicBezTo>
                  <a:pt x="11293" y="7756"/>
                  <a:pt x="11042" y="7962"/>
                  <a:pt x="10778" y="7962"/>
                </a:cubicBezTo>
                <a:cubicBezTo>
                  <a:pt x="10649" y="7962"/>
                  <a:pt x="10517" y="7913"/>
                  <a:pt x="10411" y="7802"/>
                </a:cubicBezTo>
                <a:cubicBezTo>
                  <a:pt x="10086" y="7477"/>
                  <a:pt x="10333" y="6932"/>
                  <a:pt x="10787" y="6932"/>
                </a:cubicBezTo>
                <a:close/>
                <a:moveTo>
                  <a:pt x="1377" y="6932"/>
                </a:moveTo>
                <a:cubicBezTo>
                  <a:pt x="1662" y="6932"/>
                  <a:pt x="1896" y="7166"/>
                  <a:pt x="1896" y="7451"/>
                </a:cubicBezTo>
                <a:cubicBezTo>
                  <a:pt x="1887" y="7759"/>
                  <a:pt x="1634" y="7966"/>
                  <a:pt x="1370" y="7966"/>
                </a:cubicBezTo>
                <a:cubicBezTo>
                  <a:pt x="1245" y="7966"/>
                  <a:pt x="1118" y="7919"/>
                  <a:pt x="1013" y="7815"/>
                </a:cubicBezTo>
                <a:cubicBezTo>
                  <a:pt x="689" y="7490"/>
                  <a:pt x="922" y="6932"/>
                  <a:pt x="1377" y="6932"/>
                </a:cubicBezTo>
                <a:close/>
                <a:moveTo>
                  <a:pt x="2324" y="8477"/>
                </a:moveTo>
                <a:lnTo>
                  <a:pt x="2324" y="9087"/>
                </a:lnTo>
                <a:lnTo>
                  <a:pt x="559" y="9087"/>
                </a:lnTo>
                <a:lnTo>
                  <a:pt x="559" y="8477"/>
                </a:lnTo>
                <a:close/>
                <a:moveTo>
                  <a:pt x="11670" y="8477"/>
                </a:moveTo>
                <a:lnTo>
                  <a:pt x="11670" y="9087"/>
                </a:lnTo>
                <a:lnTo>
                  <a:pt x="9904" y="9087"/>
                </a:lnTo>
                <a:lnTo>
                  <a:pt x="9904" y="8477"/>
                </a:lnTo>
                <a:close/>
                <a:moveTo>
                  <a:pt x="10787" y="9593"/>
                </a:moveTo>
                <a:cubicBezTo>
                  <a:pt x="11072" y="9593"/>
                  <a:pt x="11306" y="9827"/>
                  <a:pt x="11306" y="10112"/>
                </a:cubicBezTo>
                <a:lnTo>
                  <a:pt x="11293" y="10112"/>
                </a:lnTo>
                <a:cubicBezTo>
                  <a:pt x="11293" y="10427"/>
                  <a:pt x="11040" y="10630"/>
                  <a:pt x="10776" y="10630"/>
                </a:cubicBezTo>
                <a:cubicBezTo>
                  <a:pt x="10648" y="10630"/>
                  <a:pt x="10517" y="10582"/>
                  <a:pt x="10411" y="10476"/>
                </a:cubicBezTo>
                <a:cubicBezTo>
                  <a:pt x="10086" y="10151"/>
                  <a:pt x="10333" y="9593"/>
                  <a:pt x="10787" y="9593"/>
                </a:cubicBezTo>
                <a:close/>
                <a:moveTo>
                  <a:pt x="1380" y="9598"/>
                </a:moveTo>
                <a:cubicBezTo>
                  <a:pt x="1507" y="9598"/>
                  <a:pt x="1636" y="9644"/>
                  <a:pt x="1740" y="9749"/>
                </a:cubicBezTo>
                <a:cubicBezTo>
                  <a:pt x="2065" y="10073"/>
                  <a:pt x="1831" y="10618"/>
                  <a:pt x="1377" y="10631"/>
                </a:cubicBezTo>
                <a:cubicBezTo>
                  <a:pt x="1091" y="10618"/>
                  <a:pt x="870" y="10398"/>
                  <a:pt x="870" y="10112"/>
                </a:cubicBezTo>
                <a:lnTo>
                  <a:pt x="857" y="10112"/>
                </a:lnTo>
                <a:cubicBezTo>
                  <a:pt x="857" y="9804"/>
                  <a:pt x="1114" y="9598"/>
                  <a:pt x="1380" y="9598"/>
                </a:cubicBezTo>
                <a:close/>
                <a:moveTo>
                  <a:pt x="10787" y="11138"/>
                </a:moveTo>
                <a:cubicBezTo>
                  <a:pt x="11072" y="11138"/>
                  <a:pt x="11306" y="11371"/>
                  <a:pt x="11306" y="11657"/>
                </a:cubicBezTo>
                <a:lnTo>
                  <a:pt x="11293" y="11657"/>
                </a:lnTo>
                <a:cubicBezTo>
                  <a:pt x="11293" y="11962"/>
                  <a:pt x="11042" y="12167"/>
                  <a:pt x="10778" y="12167"/>
                </a:cubicBezTo>
                <a:cubicBezTo>
                  <a:pt x="10649" y="12167"/>
                  <a:pt x="10517" y="12118"/>
                  <a:pt x="10411" y="12007"/>
                </a:cubicBezTo>
                <a:cubicBezTo>
                  <a:pt x="10086" y="11683"/>
                  <a:pt x="10333" y="11138"/>
                  <a:pt x="10787" y="11138"/>
                </a:cubicBezTo>
                <a:close/>
                <a:moveTo>
                  <a:pt x="1380" y="11142"/>
                </a:moveTo>
                <a:cubicBezTo>
                  <a:pt x="1507" y="11142"/>
                  <a:pt x="1636" y="11189"/>
                  <a:pt x="1740" y="11293"/>
                </a:cubicBezTo>
                <a:cubicBezTo>
                  <a:pt x="2065" y="11618"/>
                  <a:pt x="1831" y="12163"/>
                  <a:pt x="1377" y="12176"/>
                </a:cubicBezTo>
                <a:cubicBezTo>
                  <a:pt x="1091" y="12163"/>
                  <a:pt x="857" y="11942"/>
                  <a:pt x="870" y="11657"/>
                </a:cubicBezTo>
                <a:lnTo>
                  <a:pt x="857" y="11657"/>
                </a:lnTo>
                <a:cubicBezTo>
                  <a:pt x="857" y="11349"/>
                  <a:pt x="1114" y="11142"/>
                  <a:pt x="1380" y="11142"/>
                </a:cubicBezTo>
                <a:close/>
                <a:moveTo>
                  <a:pt x="10787" y="12682"/>
                </a:moveTo>
                <a:cubicBezTo>
                  <a:pt x="11072" y="12682"/>
                  <a:pt x="11293" y="12916"/>
                  <a:pt x="11306" y="13188"/>
                </a:cubicBezTo>
                <a:lnTo>
                  <a:pt x="11293" y="13201"/>
                </a:lnTo>
                <a:cubicBezTo>
                  <a:pt x="11293" y="13506"/>
                  <a:pt x="11042" y="13712"/>
                  <a:pt x="10778" y="13712"/>
                </a:cubicBezTo>
                <a:cubicBezTo>
                  <a:pt x="10649" y="13712"/>
                  <a:pt x="10517" y="13663"/>
                  <a:pt x="10411" y="13552"/>
                </a:cubicBezTo>
                <a:cubicBezTo>
                  <a:pt x="10086" y="13227"/>
                  <a:pt x="10333" y="12682"/>
                  <a:pt x="10787" y="12682"/>
                </a:cubicBezTo>
                <a:close/>
                <a:moveTo>
                  <a:pt x="10771" y="14227"/>
                </a:moveTo>
                <a:cubicBezTo>
                  <a:pt x="10777" y="14227"/>
                  <a:pt x="10782" y="14227"/>
                  <a:pt x="10787" y="14227"/>
                </a:cubicBezTo>
                <a:cubicBezTo>
                  <a:pt x="11072" y="14227"/>
                  <a:pt x="11306" y="14460"/>
                  <a:pt x="11306" y="14733"/>
                </a:cubicBezTo>
                <a:lnTo>
                  <a:pt x="11293" y="14746"/>
                </a:lnTo>
                <a:cubicBezTo>
                  <a:pt x="11293" y="15051"/>
                  <a:pt x="11041" y="15251"/>
                  <a:pt x="10778" y="15251"/>
                </a:cubicBezTo>
                <a:cubicBezTo>
                  <a:pt x="10649" y="15251"/>
                  <a:pt x="10517" y="15203"/>
                  <a:pt x="10411" y="15096"/>
                </a:cubicBezTo>
                <a:cubicBezTo>
                  <a:pt x="10090" y="14776"/>
                  <a:pt x="10327" y="14227"/>
                  <a:pt x="10771" y="14227"/>
                </a:cubicBezTo>
                <a:close/>
                <a:moveTo>
                  <a:pt x="1382" y="14219"/>
                </a:moveTo>
                <a:cubicBezTo>
                  <a:pt x="1508" y="14219"/>
                  <a:pt x="1636" y="14266"/>
                  <a:pt x="1740" y="14370"/>
                </a:cubicBezTo>
                <a:cubicBezTo>
                  <a:pt x="2065" y="14694"/>
                  <a:pt x="1831" y="15252"/>
                  <a:pt x="1377" y="15252"/>
                </a:cubicBezTo>
                <a:cubicBezTo>
                  <a:pt x="1091" y="15252"/>
                  <a:pt x="870" y="15019"/>
                  <a:pt x="870" y="14746"/>
                </a:cubicBezTo>
                <a:lnTo>
                  <a:pt x="857" y="14746"/>
                </a:lnTo>
                <a:cubicBezTo>
                  <a:pt x="857" y="14429"/>
                  <a:pt x="1115" y="14219"/>
                  <a:pt x="1382" y="14219"/>
                </a:cubicBezTo>
                <a:close/>
                <a:moveTo>
                  <a:pt x="7620" y="1701"/>
                </a:moveTo>
                <a:cubicBezTo>
                  <a:pt x="7815" y="1930"/>
                  <a:pt x="8099" y="2049"/>
                  <a:pt x="8388" y="2049"/>
                </a:cubicBezTo>
                <a:cubicBezTo>
                  <a:pt x="8541" y="2049"/>
                  <a:pt x="8696" y="2015"/>
                  <a:pt x="8840" y="1948"/>
                </a:cubicBezTo>
                <a:cubicBezTo>
                  <a:pt x="8983" y="2350"/>
                  <a:pt x="9346" y="2623"/>
                  <a:pt x="9762" y="2649"/>
                </a:cubicBezTo>
                <a:cubicBezTo>
                  <a:pt x="9710" y="2999"/>
                  <a:pt x="9826" y="3350"/>
                  <a:pt x="10099" y="3583"/>
                </a:cubicBezTo>
                <a:cubicBezTo>
                  <a:pt x="9632" y="3999"/>
                  <a:pt x="9632" y="4726"/>
                  <a:pt x="10099" y="5128"/>
                </a:cubicBezTo>
                <a:cubicBezTo>
                  <a:pt x="9632" y="5543"/>
                  <a:pt x="9632" y="6257"/>
                  <a:pt x="10099" y="6673"/>
                </a:cubicBezTo>
                <a:cubicBezTo>
                  <a:pt x="9736" y="6997"/>
                  <a:pt x="9645" y="7529"/>
                  <a:pt x="9891" y="7958"/>
                </a:cubicBezTo>
                <a:cubicBezTo>
                  <a:pt x="9606" y="7958"/>
                  <a:pt x="9385" y="8165"/>
                  <a:pt x="9385" y="8451"/>
                </a:cubicBezTo>
                <a:lnTo>
                  <a:pt x="9385" y="9113"/>
                </a:lnTo>
                <a:cubicBezTo>
                  <a:pt x="9385" y="9385"/>
                  <a:pt x="9619" y="9606"/>
                  <a:pt x="9891" y="9606"/>
                </a:cubicBezTo>
                <a:cubicBezTo>
                  <a:pt x="9645" y="10021"/>
                  <a:pt x="9736" y="10567"/>
                  <a:pt x="10099" y="10891"/>
                </a:cubicBezTo>
                <a:cubicBezTo>
                  <a:pt x="9632" y="11293"/>
                  <a:pt x="9632" y="12020"/>
                  <a:pt x="10099" y="12423"/>
                </a:cubicBezTo>
                <a:cubicBezTo>
                  <a:pt x="9632" y="12838"/>
                  <a:pt x="9632" y="13565"/>
                  <a:pt x="10099" y="13967"/>
                </a:cubicBezTo>
                <a:cubicBezTo>
                  <a:pt x="9826" y="14214"/>
                  <a:pt x="9710" y="14564"/>
                  <a:pt x="9762" y="14915"/>
                </a:cubicBezTo>
                <a:cubicBezTo>
                  <a:pt x="9346" y="14941"/>
                  <a:pt x="8983" y="15213"/>
                  <a:pt x="8840" y="15603"/>
                </a:cubicBezTo>
                <a:cubicBezTo>
                  <a:pt x="8696" y="15531"/>
                  <a:pt x="8542" y="15496"/>
                  <a:pt x="8389" y="15496"/>
                </a:cubicBezTo>
                <a:cubicBezTo>
                  <a:pt x="8099" y="15496"/>
                  <a:pt x="7815" y="15620"/>
                  <a:pt x="7620" y="15849"/>
                </a:cubicBezTo>
                <a:cubicBezTo>
                  <a:pt x="7412" y="15616"/>
                  <a:pt x="7127" y="15499"/>
                  <a:pt x="6843" y="15499"/>
                </a:cubicBezTo>
                <a:cubicBezTo>
                  <a:pt x="6559" y="15499"/>
                  <a:pt x="6276" y="15616"/>
                  <a:pt x="6075" y="15849"/>
                </a:cubicBezTo>
                <a:cubicBezTo>
                  <a:pt x="5868" y="15616"/>
                  <a:pt x="5585" y="15499"/>
                  <a:pt x="5303" y="15499"/>
                </a:cubicBezTo>
                <a:cubicBezTo>
                  <a:pt x="5021" y="15499"/>
                  <a:pt x="4738" y="15616"/>
                  <a:pt x="4531" y="15849"/>
                </a:cubicBezTo>
                <a:cubicBezTo>
                  <a:pt x="4335" y="15620"/>
                  <a:pt x="4051" y="15496"/>
                  <a:pt x="3762" y="15496"/>
                </a:cubicBezTo>
                <a:cubicBezTo>
                  <a:pt x="3609" y="15496"/>
                  <a:pt x="3454" y="15531"/>
                  <a:pt x="3311" y="15603"/>
                </a:cubicBezTo>
                <a:cubicBezTo>
                  <a:pt x="3168" y="15213"/>
                  <a:pt x="2804" y="14928"/>
                  <a:pt x="2389" y="14915"/>
                </a:cubicBezTo>
                <a:cubicBezTo>
                  <a:pt x="2441" y="14564"/>
                  <a:pt x="2311" y="14201"/>
                  <a:pt x="2052" y="13967"/>
                </a:cubicBezTo>
                <a:cubicBezTo>
                  <a:pt x="2216" y="13782"/>
                  <a:pt x="2055" y="13533"/>
                  <a:pt x="1859" y="13533"/>
                </a:cubicBezTo>
                <a:cubicBezTo>
                  <a:pt x="1807" y="13533"/>
                  <a:pt x="1753" y="13550"/>
                  <a:pt x="1701" y="13591"/>
                </a:cubicBezTo>
                <a:cubicBezTo>
                  <a:pt x="1610" y="13669"/>
                  <a:pt x="1493" y="13708"/>
                  <a:pt x="1377" y="13708"/>
                </a:cubicBezTo>
                <a:cubicBezTo>
                  <a:pt x="1091" y="13708"/>
                  <a:pt x="857" y="13474"/>
                  <a:pt x="870" y="13201"/>
                </a:cubicBezTo>
                <a:lnTo>
                  <a:pt x="857" y="13201"/>
                </a:lnTo>
                <a:cubicBezTo>
                  <a:pt x="857" y="12890"/>
                  <a:pt x="1107" y="12683"/>
                  <a:pt x="1373" y="12683"/>
                </a:cubicBezTo>
                <a:cubicBezTo>
                  <a:pt x="1495" y="12683"/>
                  <a:pt x="1621" y="12727"/>
                  <a:pt x="1727" y="12825"/>
                </a:cubicBezTo>
                <a:cubicBezTo>
                  <a:pt x="1782" y="12883"/>
                  <a:pt x="1845" y="12907"/>
                  <a:pt x="1905" y="12907"/>
                </a:cubicBezTo>
                <a:cubicBezTo>
                  <a:pt x="2114" y="12907"/>
                  <a:pt x="2296" y="12617"/>
                  <a:pt x="2065" y="12436"/>
                </a:cubicBezTo>
                <a:lnTo>
                  <a:pt x="2052" y="12423"/>
                </a:lnTo>
                <a:cubicBezTo>
                  <a:pt x="2519" y="12020"/>
                  <a:pt x="2519" y="11293"/>
                  <a:pt x="2052" y="10891"/>
                </a:cubicBezTo>
                <a:cubicBezTo>
                  <a:pt x="2428" y="10567"/>
                  <a:pt x="2506" y="10021"/>
                  <a:pt x="2259" y="9606"/>
                </a:cubicBezTo>
                <a:lnTo>
                  <a:pt x="2350" y="9606"/>
                </a:lnTo>
                <a:cubicBezTo>
                  <a:pt x="2623" y="9606"/>
                  <a:pt x="2843" y="9385"/>
                  <a:pt x="2843" y="9113"/>
                </a:cubicBezTo>
                <a:lnTo>
                  <a:pt x="2843" y="8438"/>
                </a:lnTo>
                <a:cubicBezTo>
                  <a:pt x="2843" y="8165"/>
                  <a:pt x="2623" y="7958"/>
                  <a:pt x="2350" y="7958"/>
                </a:cubicBezTo>
                <a:lnTo>
                  <a:pt x="2272" y="7958"/>
                </a:lnTo>
                <a:cubicBezTo>
                  <a:pt x="2506" y="7529"/>
                  <a:pt x="2428" y="6984"/>
                  <a:pt x="2052" y="6673"/>
                </a:cubicBezTo>
                <a:cubicBezTo>
                  <a:pt x="2519" y="6257"/>
                  <a:pt x="2519" y="5530"/>
                  <a:pt x="2052" y="5128"/>
                </a:cubicBezTo>
                <a:cubicBezTo>
                  <a:pt x="2519" y="4713"/>
                  <a:pt x="2519" y="3986"/>
                  <a:pt x="2052" y="3583"/>
                </a:cubicBezTo>
                <a:cubicBezTo>
                  <a:pt x="2272" y="3389"/>
                  <a:pt x="2402" y="3103"/>
                  <a:pt x="2402" y="2818"/>
                </a:cubicBezTo>
                <a:cubicBezTo>
                  <a:pt x="2402" y="2753"/>
                  <a:pt x="2402" y="2688"/>
                  <a:pt x="2389" y="2636"/>
                </a:cubicBezTo>
                <a:cubicBezTo>
                  <a:pt x="2804" y="2610"/>
                  <a:pt x="3181" y="2337"/>
                  <a:pt x="3311" y="1948"/>
                </a:cubicBezTo>
                <a:cubicBezTo>
                  <a:pt x="3453" y="2013"/>
                  <a:pt x="3609" y="2052"/>
                  <a:pt x="3765" y="2052"/>
                </a:cubicBezTo>
                <a:cubicBezTo>
                  <a:pt x="4063" y="2052"/>
                  <a:pt x="4336" y="1922"/>
                  <a:pt x="4544" y="1701"/>
                </a:cubicBezTo>
                <a:cubicBezTo>
                  <a:pt x="4745" y="1935"/>
                  <a:pt x="5027" y="2052"/>
                  <a:pt x="5309" y="2052"/>
                </a:cubicBezTo>
                <a:cubicBezTo>
                  <a:pt x="5592" y="2052"/>
                  <a:pt x="5874" y="1935"/>
                  <a:pt x="6075" y="1701"/>
                </a:cubicBezTo>
                <a:cubicBezTo>
                  <a:pt x="6283" y="1935"/>
                  <a:pt x="6569" y="2052"/>
                  <a:pt x="6852" y="2052"/>
                </a:cubicBezTo>
                <a:cubicBezTo>
                  <a:pt x="7136" y="2052"/>
                  <a:pt x="7419" y="1935"/>
                  <a:pt x="7620" y="1701"/>
                </a:cubicBezTo>
                <a:close/>
                <a:moveTo>
                  <a:pt x="2333" y="15426"/>
                </a:moveTo>
                <a:cubicBezTo>
                  <a:pt x="2600" y="15426"/>
                  <a:pt x="2856" y="15632"/>
                  <a:pt x="2856" y="15940"/>
                </a:cubicBezTo>
                <a:cubicBezTo>
                  <a:pt x="2856" y="16226"/>
                  <a:pt x="2623" y="16459"/>
                  <a:pt x="2337" y="16459"/>
                </a:cubicBezTo>
                <a:cubicBezTo>
                  <a:pt x="1883" y="16459"/>
                  <a:pt x="1649" y="15901"/>
                  <a:pt x="1974" y="15577"/>
                </a:cubicBezTo>
                <a:cubicBezTo>
                  <a:pt x="2078" y="15472"/>
                  <a:pt x="2207" y="15426"/>
                  <a:pt x="2333" y="15426"/>
                </a:cubicBezTo>
                <a:close/>
                <a:moveTo>
                  <a:pt x="9810" y="15426"/>
                </a:moveTo>
                <a:cubicBezTo>
                  <a:pt x="10076" y="15426"/>
                  <a:pt x="10333" y="15632"/>
                  <a:pt x="10333" y="15940"/>
                </a:cubicBezTo>
                <a:cubicBezTo>
                  <a:pt x="10333" y="16226"/>
                  <a:pt x="10099" y="16459"/>
                  <a:pt x="9813" y="16459"/>
                </a:cubicBezTo>
                <a:cubicBezTo>
                  <a:pt x="9359" y="16459"/>
                  <a:pt x="9126" y="15901"/>
                  <a:pt x="9450" y="15577"/>
                </a:cubicBezTo>
                <a:cubicBezTo>
                  <a:pt x="9555" y="15472"/>
                  <a:pt x="9683" y="15426"/>
                  <a:pt x="9810" y="15426"/>
                </a:cubicBezTo>
                <a:close/>
                <a:moveTo>
                  <a:pt x="3767" y="16020"/>
                </a:moveTo>
                <a:cubicBezTo>
                  <a:pt x="4031" y="16020"/>
                  <a:pt x="4284" y="16223"/>
                  <a:pt x="4284" y="16537"/>
                </a:cubicBezTo>
                <a:cubicBezTo>
                  <a:pt x="4284" y="16810"/>
                  <a:pt x="4050" y="17043"/>
                  <a:pt x="3765" y="17043"/>
                </a:cubicBezTo>
                <a:cubicBezTo>
                  <a:pt x="3311" y="17043"/>
                  <a:pt x="3077" y="16498"/>
                  <a:pt x="3401" y="16174"/>
                </a:cubicBezTo>
                <a:cubicBezTo>
                  <a:pt x="3508" y="16068"/>
                  <a:pt x="3639" y="16020"/>
                  <a:pt x="3767" y="16020"/>
                </a:cubicBezTo>
                <a:close/>
                <a:moveTo>
                  <a:pt x="5308" y="16020"/>
                </a:moveTo>
                <a:cubicBezTo>
                  <a:pt x="5569" y="16020"/>
                  <a:pt x="5816" y="16223"/>
                  <a:pt x="5816" y="16537"/>
                </a:cubicBezTo>
                <a:cubicBezTo>
                  <a:pt x="5816" y="16810"/>
                  <a:pt x="5595" y="17043"/>
                  <a:pt x="5309" y="17043"/>
                </a:cubicBezTo>
                <a:cubicBezTo>
                  <a:pt x="4855" y="17043"/>
                  <a:pt x="4622" y="16498"/>
                  <a:pt x="4946" y="16174"/>
                </a:cubicBezTo>
                <a:cubicBezTo>
                  <a:pt x="5052" y="16068"/>
                  <a:pt x="5182" y="16020"/>
                  <a:pt x="5308" y="16020"/>
                </a:cubicBezTo>
                <a:close/>
                <a:moveTo>
                  <a:pt x="6853" y="16020"/>
                </a:moveTo>
                <a:cubicBezTo>
                  <a:pt x="7113" y="16020"/>
                  <a:pt x="7360" y="16223"/>
                  <a:pt x="7360" y="16537"/>
                </a:cubicBezTo>
                <a:cubicBezTo>
                  <a:pt x="7360" y="16810"/>
                  <a:pt x="7127" y="17043"/>
                  <a:pt x="6854" y="17043"/>
                </a:cubicBezTo>
                <a:cubicBezTo>
                  <a:pt x="6387" y="17043"/>
                  <a:pt x="6166" y="16498"/>
                  <a:pt x="6491" y="16174"/>
                </a:cubicBezTo>
                <a:cubicBezTo>
                  <a:pt x="6597" y="16068"/>
                  <a:pt x="6726" y="16020"/>
                  <a:pt x="6853" y="16020"/>
                </a:cubicBezTo>
                <a:close/>
                <a:moveTo>
                  <a:pt x="8388" y="16020"/>
                </a:moveTo>
                <a:cubicBezTo>
                  <a:pt x="8652" y="16020"/>
                  <a:pt x="8905" y="16223"/>
                  <a:pt x="8905" y="16537"/>
                </a:cubicBezTo>
                <a:cubicBezTo>
                  <a:pt x="8905" y="16810"/>
                  <a:pt x="8671" y="17043"/>
                  <a:pt x="8386" y="17043"/>
                </a:cubicBezTo>
                <a:cubicBezTo>
                  <a:pt x="7931" y="17043"/>
                  <a:pt x="7698" y="16498"/>
                  <a:pt x="8022" y="16174"/>
                </a:cubicBezTo>
                <a:cubicBezTo>
                  <a:pt x="8128" y="16068"/>
                  <a:pt x="8259" y="16020"/>
                  <a:pt x="8388" y="16020"/>
                </a:cubicBezTo>
                <a:close/>
                <a:moveTo>
                  <a:pt x="3767" y="0"/>
                </a:moveTo>
                <a:cubicBezTo>
                  <a:pt x="3354" y="0"/>
                  <a:pt x="2947" y="251"/>
                  <a:pt x="2791" y="702"/>
                </a:cubicBezTo>
                <a:cubicBezTo>
                  <a:pt x="2649" y="624"/>
                  <a:pt x="2493" y="585"/>
                  <a:pt x="2337" y="585"/>
                </a:cubicBezTo>
                <a:cubicBezTo>
                  <a:pt x="1701" y="598"/>
                  <a:pt x="1221" y="1169"/>
                  <a:pt x="1325" y="1792"/>
                </a:cubicBezTo>
                <a:cubicBezTo>
                  <a:pt x="403" y="1831"/>
                  <a:pt x="1" y="2986"/>
                  <a:pt x="689" y="3596"/>
                </a:cubicBezTo>
                <a:cubicBezTo>
                  <a:pt x="234" y="3999"/>
                  <a:pt x="234" y="4726"/>
                  <a:pt x="689" y="5128"/>
                </a:cubicBezTo>
                <a:cubicBezTo>
                  <a:pt x="234" y="5543"/>
                  <a:pt x="234" y="6270"/>
                  <a:pt x="689" y="6673"/>
                </a:cubicBezTo>
                <a:cubicBezTo>
                  <a:pt x="325" y="6997"/>
                  <a:pt x="234" y="7542"/>
                  <a:pt x="481" y="7958"/>
                </a:cubicBezTo>
                <a:cubicBezTo>
                  <a:pt x="234" y="7984"/>
                  <a:pt x="40" y="8191"/>
                  <a:pt x="40" y="8451"/>
                </a:cubicBezTo>
                <a:lnTo>
                  <a:pt x="40" y="9126"/>
                </a:lnTo>
                <a:cubicBezTo>
                  <a:pt x="40" y="9372"/>
                  <a:pt x="234" y="9580"/>
                  <a:pt x="481" y="9606"/>
                </a:cubicBezTo>
                <a:cubicBezTo>
                  <a:pt x="234" y="10034"/>
                  <a:pt x="325" y="10567"/>
                  <a:pt x="689" y="10891"/>
                </a:cubicBezTo>
                <a:cubicBezTo>
                  <a:pt x="234" y="11306"/>
                  <a:pt x="234" y="12020"/>
                  <a:pt x="689" y="12436"/>
                </a:cubicBezTo>
                <a:cubicBezTo>
                  <a:pt x="234" y="12838"/>
                  <a:pt x="234" y="13565"/>
                  <a:pt x="689" y="13980"/>
                </a:cubicBezTo>
                <a:cubicBezTo>
                  <a:pt x="1" y="14590"/>
                  <a:pt x="403" y="15732"/>
                  <a:pt x="1325" y="15771"/>
                </a:cubicBezTo>
                <a:cubicBezTo>
                  <a:pt x="1210" y="16438"/>
                  <a:pt x="1739" y="16979"/>
                  <a:pt x="2342" y="16979"/>
                </a:cubicBezTo>
                <a:cubicBezTo>
                  <a:pt x="2490" y="16979"/>
                  <a:pt x="2643" y="16946"/>
                  <a:pt x="2791" y="16875"/>
                </a:cubicBezTo>
                <a:cubicBezTo>
                  <a:pt x="2939" y="17317"/>
                  <a:pt x="3346" y="17564"/>
                  <a:pt x="3761" y="17564"/>
                </a:cubicBezTo>
                <a:cubicBezTo>
                  <a:pt x="4039" y="17564"/>
                  <a:pt x="4322" y="17452"/>
                  <a:pt x="4531" y="17212"/>
                </a:cubicBezTo>
                <a:cubicBezTo>
                  <a:pt x="4732" y="17446"/>
                  <a:pt x="5014" y="17563"/>
                  <a:pt x="5298" y="17563"/>
                </a:cubicBezTo>
                <a:cubicBezTo>
                  <a:pt x="5582" y="17563"/>
                  <a:pt x="5868" y="17446"/>
                  <a:pt x="6075" y="17212"/>
                </a:cubicBezTo>
                <a:cubicBezTo>
                  <a:pt x="6276" y="17446"/>
                  <a:pt x="6559" y="17563"/>
                  <a:pt x="6841" y="17563"/>
                </a:cubicBezTo>
                <a:cubicBezTo>
                  <a:pt x="7123" y="17563"/>
                  <a:pt x="7406" y="17446"/>
                  <a:pt x="7607" y="17212"/>
                </a:cubicBezTo>
                <a:cubicBezTo>
                  <a:pt x="7816" y="17452"/>
                  <a:pt x="8098" y="17564"/>
                  <a:pt x="8378" y="17564"/>
                </a:cubicBezTo>
                <a:cubicBezTo>
                  <a:pt x="8794" y="17564"/>
                  <a:pt x="9204" y="17317"/>
                  <a:pt x="9359" y="16875"/>
                </a:cubicBezTo>
                <a:cubicBezTo>
                  <a:pt x="9508" y="16946"/>
                  <a:pt x="9660" y="16979"/>
                  <a:pt x="9808" y="16979"/>
                </a:cubicBezTo>
                <a:cubicBezTo>
                  <a:pt x="10407" y="16979"/>
                  <a:pt x="10927" y="16438"/>
                  <a:pt x="10813" y="15771"/>
                </a:cubicBezTo>
                <a:cubicBezTo>
                  <a:pt x="11734" y="15732"/>
                  <a:pt x="12137" y="14590"/>
                  <a:pt x="11449" y="13980"/>
                </a:cubicBezTo>
                <a:cubicBezTo>
                  <a:pt x="11916" y="13565"/>
                  <a:pt x="11916" y="12838"/>
                  <a:pt x="11449" y="12436"/>
                </a:cubicBezTo>
                <a:cubicBezTo>
                  <a:pt x="11916" y="12020"/>
                  <a:pt x="11916" y="11306"/>
                  <a:pt x="11449" y="10891"/>
                </a:cubicBezTo>
                <a:cubicBezTo>
                  <a:pt x="11812" y="10567"/>
                  <a:pt x="11903" y="10034"/>
                  <a:pt x="11657" y="9606"/>
                </a:cubicBezTo>
                <a:cubicBezTo>
                  <a:pt x="11968" y="9606"/>
                  <a:pt x="12202" y="9346"/>
                  <a:pt x="12163" y="9048"/>
                </a:cubicBezTo>
                <a:lnTo>
                  <a:pt x="12916" y="9048"/>
                </a:lnTo>
                <a:cubicBezTo>
                  <a:pt x="13032" y="9541"/>
                  <a:pt x="13448" y="9905"/>
                  <a:pt x="13954" y="9956"/>
                </a:cubicBezTo>
                <a:lnTo>
                  <a:pt x="15693" y="10138"/>
                </a:lnTo>
                <a:cubicBezTo>
                  <a:pt x="15724" y="10141"/>
                  <a:pt x="15754" y="10142"/>
                  <a:pt x="15784" y="10142"/>
                </a:cubicBezTo>
                <a:cubicBezTo>
                  <a:pt x="16341" y="10142"/>
                  <a:pt x="16797" y="9693"/>
                  <a:pt x="16797" y="9139"/>
                </a:cubicBezTo>
                <a:lnTo>
                  <a:pt x="16797" y="8438"/>
                </a:lnTo>
                <a:cubicBezTo>
                  <a:pt x="16810" y="8152"/>
                  <a:pt x="16680" y="7880"/>
                  <a:pt x="16472" y="7698"/>
                </a:cubicBezTo>
                <a:lnTo>
                  <a:pt x="16485" y="7685"/>
                </a:lnTo>
                <a:cubicBezTo>
                  <a:pt x="16309" y="7520"/>
                  <a:pt x="16077" y="7430"/>
                  <a:pt x="15836" y="7430"/>
                </a:cubicBezTo>
                <a:cubicBezTo>
                  <a:pt x="15793" y="7430"/>
                  <a:pt x="15750" y="7432"/>
                  <a:pt x="15706" y="7438"/>
                </a:cubicBezTo>
                <a:lnTo>
                  <a:pt x="15187" y="7490"/>
                </a:lnTo>
                <a:cubicBezTo>
                  <a:pt x="14849" y="7515"/>
                  <a:pt x="14885" y="7999"/>
                  <a:pt x="15202" y="7999"/>
                </a:cubicBezTo>
                <a:cubicBezTo>
                  <a:pt x="15214" y="7999"/>
                  <a:pt x="15226" y="7998"/>
                  <a:pt x="15239" y="7997"/>
                </a:cubicBezTo>
                <a:lnTo>
                  <a:pt x="15758" y="7945"/>
                </a:lnTo>
                <a:cubicBezTo>
                  <a:pt x="15774" y="7943"/>
                  <a:pt x="15790" y="7943"/>
                  <a:pt x="15806" y="7943"/>
                </a:cubicBezTo>
                <a:cubicBezTo>
                  <a:pt x="16082" y="7943"/>
                  <a:pt x="16303" y="8155"/>
                  <a:pt x="16303" y="8438"/>
                </a:cubicBezTo>
                <a:lnTo>
                  <a:pt x="16303" y="9139"/>
                </a:lnTo>
                <a:cubicBezTo>
                  <a:pt x="16303" y="9409"/>
                  <a:pt x="16083" y="9621"/>
                  <a:pt x="15806" y="9621"/>
                </a:cubicBezTo>
                <a:cubicBezTo>
                  <a:pt x="15790" y="9621"/>
                  <a:pt x="15774" y="9620"/>
                  <a:pt x="15758" y="9619"/>
                </a:cubicBezTo>
                <a:lnTo>
                  <a:pt x="14019" y="9450"/>
                </a:lnTo>
                <a:cubicBezTo>
                  <a:pt x="13227" y="9359"/>
                  <a:pt x="13227" y="8217"/>
                  <a:pt x="14019" y="8126"/>
                </a:cubicBezTo>
                <a:cubicBezTo>
                  <a:pt x="14344" y="8089"/>
                  <a:pt x="14308" y="7618"/>
                  <a:pt x="14003" y="7618"/>
                </a:cubicBezTo>
                <a:cubicBezTo>
                  <a:pt x="13992" y="7618"/>
                  <a:pt x="13979" y="7619"/>
                  <a:pt x="13967" y="7620"/>
                </a:cubicBezTo>
                <a:cubicBezTo>
                  <a:pt x="13461" y="7659"/>
                  <a:pt x="13045" y="8035"/>
                  <a:pt x="12929" y="8529"/>
                </a:cubicBezTo>
                <a:lnTo>
                  <a:pt x="12176" y="8529"/>
                </a:lnTo>
                <a:cubicBezTo>
                  <a:pt x="12214" y="8237"/>
                  <a:pt x="11992" y="7970"/>
                  <a:pt x="11691" y="7970"/>
                </a:cubicBezTo>
                <a:cubicBezTo>
                  <a:pt x="11684" y="7970"/>
                  <a:pt x="11677" y="7970"/>
                  <a:pt x="11670" y="7971"/>
                </a:cubicBezTo>
                <a:cubicBezTo>
                  <a:pt x="11916" y="7542"/>
                  <a:pt x="11825" y="7010"/>
                  <a:pt x="11462" y="6686"/>
                </a:cubicBezTo>
                <a:cubicBezTo>
                  <a:pt x="11929" y="6270"/>
                  <a:pt x="11929" y="5543"/>
                  <a:pt x="11462" y="5141"/>
                </a:cubicBezTo>
                <a:cubicBezTo>
                  <a:pt x="11929" y="4726"/>
                  <a:pt x="11929" y="3999"/>
                  <a:pt x="11462" y="3596"/>
                </a:cubicBezTo>
                <a:cubicBezTo>
                  <a:pt x="12163" y="2986"/>
                  <a:pt x="11760" y="1844"/>
                  <a:pt x="10839" y="1805"/>
                </a:cubicBezTo>
                <a:cubicBezTo>
                  <a:pt x="10930" y="1169"/>
                  <a:pt x="10449" y="598"/>
                  <a:pt x="9813" y="585"/>
                </a:cubicBezTo>
                <a:cubicBezTo>
                  <a:pt x="9658" y="585"/>
                  <a:pt x="9502" y="624"/>
                  <a:pt x="9359" y="702"/>
                </a:cubicBezTo>
                <a:cubicBezTo>
                  <a:pt x="9204" y="251"/>
                  <a:pt x="8796" y="0"/>
                  <a:pt x="8383" y="0"/>
                </a:cubicBezTo>
                <a:cubicBezTo>
                  <a:pt x="8107" y="0"/>
                  <a:pt x="7828" y="112"/>
                  <a:pt x="7620" y="351"/>
                </a:cubicBezTo>
                <a:cubicBezTo>
                  <a:pt x="7412" y="118"/>
                  <a:pt x="7127" y="1"/>
                  <a:pt x="6843" y="1"/>
                </a:cubicBezTo>
                <a:cubicBezTo>
                  <a:pt x="6559" y="1"/>
                  <a:pt x="6276" y="118"/>
                  <a:pt x="6075" y="351"/>
                </a:cubicBezTo>
                <a:cubicBezTo>
                  <a:pt x="5874" y="118"/>
                  <a:pt x="5592" y="1"/>
                  <a:pt x="5308" y="1"/>
                </a:cubicBezTo>
                <a:cubicBezTo>
                  <a:pt x="5024" y="1"/>
                  <a:pt x="4738" y="118"/>
                  <a:pt x="4531" y="351"/>
                </a:cubicBezTo>
                <a:cubicBezTo>
                  <a:pt x="4323" y="112"/>
                  <a:pt x="4044" y="0"/>
                  <a:pt x="3767" y="0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" name="Google Shape;1252;p76">
            <a:extLst>
              <a:ext uri="{FF2B5EF4-FFF2-40B4-BE49-F238E27FC236}">
                <a16:creationId xmlns:a16="http://schemas.microsoft.com/office/drawing/2014/main" id="{F60608AD-1AD0-5095-F2D8-05B3D046DD97}"/>
              </a:ext>
            </a:extLst>
          </p:cNvPr>
          <p:cNvGrpSpPr/>
          <p:nvPr/>
        </p:nvGrpSpPr>
        <p:grpSpPr>
          <a:xfrm>
            <a:off x="6455409" y="2683404"/>
            <a:ext cx="448990" cy="644881"/>
            <a:chOff x="4710350" y="1951975"/>
            <a:chExt cx="305700" cy="439075"/>
          </a:xfrm>
          <a:solidFill>
            <a:srgbClr val="6583A6"/>
          </a:solidFill>
        </p:grpSpPr>
        <p:sp>
          <p:nvSpPr>
            <p:cNvPr id="161" name="Google Shape;1253;p76">
              <a:extLst>
                <a:ext uri="{FF2B5EF4-FFF2-40B4-BE49-F238E27FC236}">
                  <a16:creationId xmlns:a16="http://schemas.microsoft.com/office/drawing/2014/main" id="{14EF4A08-D90E-D5A5-85AD-1B31C4EC7D28}"/>
                </a:ext>
              </a:extLst>
            </p:cNvPr>
            <p:cNvSpPr/>
            <p:nvPr/>
          </p:nvSpPr>
          <p:spPr>
            <a:xfrm>
              <a:off x="4849550" y="2073275"/>
              <a:ext cx="18950" cy="34150"/>
            </a:xfrm>
            <a:custGeom>
              <a:avLst/>
              <a:gdLst/>
              <a:ahLst/>
              <a:cxnLst/>
              <a:rect l="l" t="t" r="r" b="b"/>
              <a:pathLst>
                <a:path w="758" h="1366" extrusionOk="0">
                  <a:moveTo>
                    <a:pt x="470" y="0"/>
                  </a:moveTo>
                  <a:cubicBezTo>
                    <a:pt x="365" y="0"/>
                    <a:pt x="259" y="61"/>
                    <a:pt x="221" y="198"/>
                  </a:cubicBezTo>
                  <a:lnTo>
                    <a:pt x="26" y="1054"/>
                  </a:lnTo>
                  <a:cubicBezTo>
                    <a:pt x="0" y="1184"/>
                    <a:pt x="91" y="1327"/>
                    <a:pt x="221" y="1353"/>
                  </a:cubicBezTo>
                  <a:lnTo>
                    <a:pt x="221" y="1366"/>
                  </a:lnTo>
                  <a:lnTo>
                    <a:pt x="286" y="1366"/>
                  </a:lnTo>
                  <a:cubicBezTo>
                    <a:pt x="403" y="1366"/>
                    <a:pt x="507" y="1275"/>
                    <a:pt x="533" y="1158"/>
                  </a:cubicBezTo>
                  <a:lnTo>
                    <a:pt x="727" y="302"/>
                  </a:lnTo>
                  <a:cubicBezTo>
                    <a:pt x="757" y="114"/>
                    <a:pt x="614" y="0"/>
                    <a:pt x="4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54;p76">
              <a:extLst>
                <a:ext uri="{FF2B5EF4-FFF2-40B4-BE49-F238E27FC236}">
                  <a16:creationId xmlns:a16="http://schemas.microsoft.com/office/drawing/2014/main" id="{6D708104-E491-F6D7-2693-BECA753E29E2}"/>
                </a:ext>
              </a:extLst>
            </p:cNvPr>
            <p:cNvSpPr/>
            <p:nvPr/>
          </p:nvSpPr>
          <p:spPr>
            <a:xfrm>
              <a:off x="4710350" y="1951975"/>
              <a:ext cx="305700" cy="439075"/>
            </a:xfrm>
            <a:custGeom>
              <a:avLst/>
              <a:gdLst/>
              <a:ahLst/>
              <a:cxnLst/>
              <a:rect l="l" t="t" r="r" b="b"/>
              <a:pathLst>
                <a:path w="12228" h="17563" extrusionOk="0">
                  <a:moveTo>
                    <a:pt x="6542" y="520"/>
                  </a:moveTo>
                  <a:cubicBezTo>
                    <a:pt x="7399" y="520"/>
                    <a:pt x="8190" y="1026"/>
                    <a:pt x="8554" y="1792"/>
                  </a:cubicBezTo>
                  <a:lnTo>
                    <a:pt x="7905" y="1792"/>
                  </a:lnTo>
                  <a:cubicBezTo>
                    <a:pt x="7593" y="1818"/>
                    <a:pt x="7593" y="2285"/>
                    <a:pt x="7905" y="2311"/>
                  </a:cubicBezTo>
                  <a:lnTo>
                    <a:pt x="8736" y="2311"/>
                  </a:lnTo>
                  <a:cubicBezTo>
                    <a:pt x="8774" y="2506"/>
                    <a:pt x="8787" y="2700"/>
                    <a:pt x="8774" y="2895"/>
                  </a:cubicBezTo>
                  <a:lnTo>
                    <a:pt x="3492" y="2895"/>
                  </a:lnTo>
                  <a:cubicBezTo>
                    <a:pt x="3479" y="2700"/>
                    <a:pt x="3492" y="2506"/>
                    <a:pt x="3531" y="2311"/>
                  </a:cubicBezTo>
                  <a:lnTo>
                    <a:pt x="6672" y="2311"/>
                  </a:lnTo>
                  <a:cubicBezTo>
                    <a:pt x="6983" y="2285"/>
                    <a:pt x="6983" y="1818"/>
                    <a:pt x="6672" y="1792"/>
                  </a:cubicBezTo>
                  <a:lnTo>
                    <a:pt x="3712" y="1792"/>
                  </a:lnTo>
                  <a:cubicBezTo>
                    <a:pt x="4076" y="1013"/>
                    <a:pt x="4868" y="520"/>
                    <a:pt x="5737" y="520"/>
                  </a:cubicBezTo>
                  <a:close/>
                  <a:moveTo>
                    <a:pt x="9281" y="4206"/>
                  </a:moveTo>
                  <a:cubicBezTo>
                    <a:pt x="9683" y="4323"/>
                    <a:pt x="9956" y="4686"/>
                    <a:pt x="9956" y="5102"/>
                  </a:cubicBezTo>
                  <a:cubicBezTo>
                    <a:pt x="9956" y="5517"/>
                    <a:pt x="9683" y="5880"/>
                    <a:pt x="9281" y="5997"/>
                  </a:cubicBezTo>
                  <a:lnTo>
                    <a:pt x="9281" y="4206"/>
                  </a:lnTo>
                  <a:close/>
                  <a:moveTo>
                    <a:pt x="2986" y="4206"/>
                  </a:moveTo>
                  <a:lnTo>
                    <a:pt x="2986" y="6010"/>
                  </a:lnTo>
                  <a:cubicBezTo>
                    <a:pt x="2583" y="5893"/>
                    <a:pt x="2298" y="5530"/>
                    <a:pt x="2298" y="5102"/>
                  </a:cubicBezTo>
                  <a:cubicBezTo>
                    <a:pt x="2298" y="4686"/>
                    <a:pt x="2583" y="4323"/>
                    <a:pt x="2986" y="4206"/>
                  </a:cubicBezTo>
                  <a:close/>
                  <a:moveTo>
                    <a:pt x="8774" y="3414"/>
                  </a:moveTo>
                  <a:lnTo>
                    <a:pt x="8774" y="6218"/>
                  </a:lnTo>
                  <a:cubicBezTo>
                    <a:pt x="8774" y="7010"/>
                    <a:pt x="8126" y="7659"/>
                    <a:pt x="7334" y="7659"/>
                  </a:cubicBezTo>
                  <a:lnTo>
                    <a:pt x="4932" y="7659"/>
                  </a:lnTo>
                  <a:cubicBezTo>
                    <a:pt x="4128" y="7633"/>
                    <a:pt x="3492" y="6984"/>
                    <a:pt x="3492" y="6179"/>
                  </a:cubicBezTo>
                  <a:lnTo>
                    <a:pt x="3492" y="3414"/>
                  </a:lnTo>
                  <a:close/>
                  <a:moveTo>
                    <a:pt x="3596" y="7633"/>
                  </a:moveTo>
                  <a:lnTo>
                    <a:pt x="3596" y="7633"/>
                  </a:lnTo>
                  <a:cubicBezTo>
                    <a:pt x="3959" y="7983"/>
                    <a:pt x="4439" y="8178"/>
                    <a:pt x="4932" y="8178"/>
                  </a:cubicBezTo>
                  <a:lnTo>
                    <a:pt x="7334" y="8178"/>
                  </a:lnTo>
                  <a:cubicBezTo>
                    <a:pt x="7827" y="8178"/>
                    <a:pt x="8294" y="7983"/>
                    <a:pt x="8658" y="7646"/>
                  </a:cubicBezTo>
                  <a:lnTo>
                    <a:pt x="8658" y="7646"/>
                  </a:lnTo>
                  <a:cubicBezTo>
                    <a:pt x="8346" y="8619"/>
                    <a:pt x="7438" y="9281"/>
                    <a:pt x="6412" y="9281"/>
                  </a:cubicBezTo>
                  <a:lnTo>
                    <a:pt x="5854" y="9281"/>
                  </a:lnTo>
                  <a:cubicBezTo>
                    <a:pt x="4816" y="9281"/>
                    <a:pt x="3907" y="8619"/>
                    <a:pt x="3596" y="7633"/>
                  </a:cubicBezTo>
                  <a:close/>
                  <a:moveTo>
                    <a:pt x="6841" y="9800"/>
                  </a:moveTo>
                  <a:lnTo>
                    <a:pt x="6841" y="10164"/>
                  </a:lnTo>
                  <a:cubicBezTo>
                    <a:pt x="6841" y="10475"/>
                    <a:pt x="6581" y="10748"/>
                    <a:pt x="6256" y="10748"/>
                  </a:cubicBezTo>
                  <a:lnTo>
                    <a:pt x="5997" y="10748"/>
                  </a:lnTo>
                  <a:cubicBezTo>
                    <a:pt x="5672" y="10748"/>
                    <a:pt x="5413" y="10475"/>
                    <a:pt x="5413" y="10164"/>
                  </a:cubicBezTo>
                  <a:lnTo>
                    <a:pt x="5413" y="9800"/>
                  </a:lnTo>
                  <a:close/>
                  <a:moveTo>
                    <a:pt x="2453" y="10281"/>
                  </a:moveTo>
                  <a:lnTo>
                    <a:pt x="2453" y="17056"/>
                  </a:lnTo>
                  <a:lnTo>
                    <a:pt x="610" y="17056"/>
                  </a:lnTo>
                  <a:cubicBezTo>
                    <a:pt x="571" y="17056"/>
                    <a:pt x="532" y="17030"/>
                    <a:pt x="532" y="16991"/>
                  </a:cubicBezTo>
                  <a:lnTo>
                    <a:pt x="545" y="16978"/>
                  </a:lnTo>
                  <a:lnTo>
                    <a:pt x="545" y="12565"/>
                  </a:lnTo>
                  <a:cubicBezTo>
                    <a:pt x="532" y="11643"/>
                    <a:pt x="1090" y="10826"/>
                    <a:pt x="1947" y="10475"/>
                  </a:cubicBezTo>
                  <a:lnTo>
                    <a:pt x="2453" y="10281"/>
                  </a:lnTo>
                  <a:close/>
                  <a:moveTo>
                    <a:pt x="8009" y="9800"/>
                  </a:moveTo>
                  <a:cubicBezTo>
                    <a:pt x="8450" y="9813"/>
                    <a:pt x="8878" y="9917"/>
                    <a:pt x="9294" y="10073"/>
                  </a:cubicBezTo>
                  <a:lnTo>
                    <a:pt x="9294" y="11020"/>
                  </a:lnTo>
                  <a:cubicBezTo>
                    <a:pt x="9307" y="11176"/>
                    <a:pt x="9430" y="11254"/>
                    <a:pt x="9552" y="11254"/>
                  </a:cubicBezTo>
                  <a:cubicBezTo>
                    <a:pt x="9673" y="11254"/>
                    <a:pt x="9793" y="11176"/>
                    <a:pt x="9800" y="11020"/>
                  </a:cubicBezTo>
                  <a:lnTo>
                    <a:pt x="9800" y="10268"/>
                  </a:lnTo>
                  <a:lnTo>
                    <a:pt x="10306" y="10475"/>
                  </a:lnTo>
                  <a:cubicBezTo>
                    <a:pt x="11163" y="10813"/>
                    <a:pt x="11721" y="11643"/>
                    <a:pt x="11721" y="12565"/>
                  </a:cubicBezTo>
                  <a:lnTo>
                    <a:pt x="11734" y="16978"/>
                  </a:lnTo>
                  <a:cubicBezTo>
                    <a:pt x="11734" y="17017"/>
                    <a:pt x="11695" y="17056"/>
                    <a:pt x="11656" y="17056"/>
                  </a:cubicBezTo>
                  <a:lnTo>
                    <a:pt x="9813" y="17056"/>
                  </a:lnTo>
                  <a:lnTo>
                    <a:pt x="9813" y="12240"/>
                  </a:lnTo>
                  <a:cubicBezTo>
                    <a:pt x="9800" y="12085"/>
                    <a:pt x="9677" y="12007"/>
                    <a:pt x="9553" y="12007"/>
                  </a:cubicBezTo>
                  <a:cubicBezTo>
                    <a:pt x="9430" y="12007"/>
                    <a:pt x="9307" y="12085"/>
                    <a:pt x="9294" y="12240"/>
                  </a:cubicBezTo>
                  <a:lnTo>
                    <a:pt x="9294" y="17056"/>
                  </a:lnTo>
                  <a:lnTo>
                    <a:pt x="2973" y="17056"/>
                  </a:lnTo>
                  <a:lnTo>
                    <a:pt x="2973" y="10073"/>
                  </a:lnTo>
                  <a:cubicBezTo>
                    <a:pt x="3388" y="9917"/>
                    <a:pt x="3816" y="9826"/>
                    <a:pt x="4258" y="9800"/>
                  </a:cubicBezTo>
                  <a:lnTo>
                    <a:pt x="4907" y="9800"/>
                  </a:lnTo>
                  <a:lnTo>
                    <a:pt x="4907" y="10164"/>
                  </a:lnTo>
                  <a:cubicBezTo>
                    <a:pt x="4907" y="10722"/>
                    <a:pt x="5322" y="11189"/>
                    <a:pt x="5880" y="11254"/>
                  </a:cubicBezTo>
                  <a:lnTo>
                    <a:pt x="5880" y="14525"/>
                  </a:lnTo>
                  <a:cubicBezTo>
                    <a:pt x="5861" y="14713"/>
                    <a:pt x="5997" y="14807"/>
                    <a:pt x="6133" y="14807"/>
                  </a:cubicBezTo>
                  <a:cubicBezTo>
                    <a:pt x="6269" y="14807"/>
                    <a:pt x="6406" y="14713"/>
                    <a:pt x="6386" y="14525"/>
                  </a:cubicBezTo>
                  <a:lnTo>
                    <a:pt x="6386" y="11254"/>
                  </a:lnTo>
                  <a:cubicBezTo>
                    <a:pt x="6944" y="11189"/>
                    <a:pt x="7360" y="10722"/>
                    <a:pt x="7360" y="10164"/>
                  </a:cubicBezTo>
                  <a:lnTo>
                    <a:pt x="7360" y="9800"/>
                  </a:lnTo>
                  <a:close/>
                  <a:moveTo>
                    <a:pt x="5711" y="1"/>
                  </a:moveTo>
                  <a:cubicBezTo>
                    <a:pt x="4193" y="14"/>
                    <a:pt x="2973" y="1247"/>
                    <a:pt x="2960" y="2765"/>
                  </a:cubicBezTo>
                  <a:lnTo>
                    <a:pt x="2960" y="3687"/>
                  </a:lnTo>
                  <a:cubicBezTo>
                    <a:pt x="1363" y="3959"/>
                    <a:pt x="1363" y="6244"/>
                    <a:pt x="2960" y="6529"/>
                  </a:cubicBezTo>
                  <a:lnTo>
                    <a:pt x="2960" y="6932"/>
                  </a:lnTo>
                  <a:cubicBezTo>
                    <a:pt x="2960" y="7866"/>
                    <a:pt x="3414" y="8749"/>
                    <a:pt x="4193" y="9281"/>
                  </a:cubicBezTo>
                  <a:cubicBezTo>
                    <a:pt x="3336" y="9294"/>
                    <a:pt x="2518" y="9683"/>
                    <a:pt x="1739" y="9995"/>
                  </a:cubicBezTo>
                  <a:cubicBezTo>
                    <a:pt x="688" y="10410"/>
                    <a:pt x="0" y="11436"/>
                    <a:pt x="0" y="12565"/>
                  </a:cubicBezTo>
                  <a:lnTo>
                    <a:pt x="0" y="16978"/>
                  </a:lnTo>
                  <a:cubicBezTo>
                    <a:pt x="0" y="17303"/>
                    <a:pt x="260" y="17562"/>
                    <a:pt x="584" y="17562"/>
                  </a:cubicBezTo>
                  <a:lnTo>
                    <a:pt x="11630" y="17562"/>
                  </a:lnTo>
                  <a:cubicBezTo>
                    <a:pt x="11955" y="17562"/>
                    <a:pt x="12214" y="17303"/>
                    <a:pt x="12214" y="16978"/>
                  </a:cubicBezTo>
                  <a:lnTo>
                    <a:pt x="12214" y="12565"/>
                  </a:lnTo>
                  <a:cubicBezTo>
                    <a:pt x="12227" y="11436"/>
                    <a:pt x="11552" y="10410"/>
                    <a:pt x="10501" y="9995"/>
                  </a:cubicBezTo>
                  <a:cubicBezTo>
                    <a:pt x="9722" y="9670"/>
                    <a:pt x="8904" y="9294"/>
                    <a:pt x="8048" y="9281"/>
                  </a:cubicBezTo>
                  <a:cubicBezTo>
                    <a:pt x="8826" y="8749"/>
                    <a:pt x="9281" y="7866"/>
                    <a:pt x="9281" y="6932"/>
                  </a:cubicBezTo>
                  <a:lnTo>
                    <a:pt x="9281" y="6529"/>
                  </a:lnTo>
                  <a:cubicBezTo>
                    <a:pt x="10877" y="6244"/>
                    <a:pt x="10877" y="3959"/>
                    <a:pt x="9281" y="3687"/>
                  </a:cubicBezTo>
                  <a:lnTo>
                    <a:pt x="9281" y="2765"/>
                  </a:lnTo>
                  <a:cubicBezTo>
                    <a:pt x="9268" y="1247"/>
                    <a:pt x="8048" y="14"/>
                    <a:pt x="65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55;p76">
              <a:extLst>
                <a:ext uri="{FF2B5EF4-FFF2-40B4-BE49-F238E27FC236}">
                  <a16:creationId xmlns:a16="http://schemas.microsoft.com/office/drawing/2014/main" id="{9D5678AB-303B-7F59-AE0E-E0DA255D9E24}"/>
                </a:ext>
              </a:extLst>
            </p:cNvPr>
            <p:cNvSpPr/>
            <p:nvPr/>
          </p:nvSpPr>
          <p:spPr>
            <a:xfrm>
              <a:off x="4883950" y="2249525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51" y="1"/>
                  </a:moveTo>
                  <a:cubicBezTo>
                    <a:pt x="117" y="1"/>
                    <a:pt x="0" y="274"/>
                    <a:pt x="169" y="442"/>
                  </a:cubicBezTo>
                  <a:cubicBezTo>
                    <a:pt x="220" y="497"/>
                    <a:pt x="285" y="522"/>
                    <a:pt x="349" y="522"/>
                  </a:cubicBezTo>
                  <a:cubicBezTo>
                    <a:pt x="481" y="522"/>
                    <a:pt x="610" y="418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56;p76">
              <a:extLst>
                <a:ext uri="{FF2B5EF4-FFF2-40B4-BE49-F238E27FC236}">
                  <a16:creationId xmlns:a16="http://schemas.microsoft.com/office/drawing/2014/main" id="{DAFAE86B-D3C4-693F-77D1-D7B00E46A383}"/>
                </a:ext>
              </a:extLst>
            </p:cNvPr>
            <p:cNvSpPr/>
            <p:nvPr/>
          </p:nvSpPr>
          <p:spPr>
            <a:xfrm>
              <a:off x="4883950" y="22849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7" y="1"/>
                    <a:pt x="0" y="273"/>
                    <a:pt x="169" y="442"/>
                  </a:cubicBezTo>
                  <a:cubicBezTo>
                    <a:pt x="220" y="497"/>
                    <a:pt x="285" y="522"/>
                    <a:pt x="349" y="522"/>
                  </a:cubicBezTo>
                  <a:cubicBezTo>
                    <a:pt x="481" y="522"/>
                    <a:pt x="610" y="418"/>
                    <a:pt x="610" y="260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" name="Google Shape;1257;p76">
            <a:extLst>
              <a:ext uri="{FF2B5EF4-FFF2-40B4-BE49-F238E27FC236}">
                <a16:creationId xmlns:a16="http://schemas.microsoft.com/office/drawing/2014/main" id="{E3AED447-1519-3553-61A2-0CC71C87E65F}"/>
              </a:ext>
            </a:extLst>
          </p:cNvPr>
          <p:cNvGrpSpPr/>
          <p:nvPr/>
        </p:nvGrpSpPr>
        <p:grpSpPr>
          <a:xfrm>
            <a:off x="6462073" y="3697487"/>
            <a:ext cx="435661" cy="645432"/>
            <a:chOff x="4715525" y="2642425"/>
            <a:chExt cx="296625" cy="439450"/>
          </a:xfrm>
          <a:solidFill>
            <a:srgbClr val="6583A6"/>
          </a:solidFill>
        </p:grpSpPr>
        <p:sp>
          <p:nvSpPr>
            <p:cNvPr id="166" name="Google Shape;1258;p76">
              <a:extLst>
                <a:ext uri="{FF2B5EF4-FFF2-40B4-BE49-F238E27FC236}">
                  <a16:creationId xmlns:a16="http://schemas.microsoft.com/office/drawing/2014/main" id="{2E5B2A1B-1CF9-2A4C-BD44-E8B14E2DA8A6}"/>
                </a:ext>
              </a:extLst>
            </p:cNvPr>
            <p:cNvSpPr/>
            <p:nvPr/>
          </p:nvSpPr>
          <p:spPr>
            <a:xfrm>
              <a:off x="4715525" y="2642425"/>
              <a:ext cx="296625" cy="439450"/>
            </a:xfrm>
            <a:custGeom>
              <a:avLst/>
              <a:gdLst/>
              <a:ahLst/>
              <a:cxnLst/>
              <a:rect l="l" t="t" r="r" b="b"/>
              <a:pathLst>
                <a:path w="11865" h="17578" extrusionOk="0">
                  <a:moveTo>
                    <a:pt x="5920" y="691"/>
                  </a:moveTo>
                  <a:lnTo>
                    <a:pt x="6621" y="1587"/>
                  </a:lnTo>
                  <a:cubicBezTo>
                    <a:pt x="6971" y="2054"/>
                    <a:pt x="7205" y="2937"/>
                    <a:pt x="7205" y="3910"/>
                  </a:cubicBezTo>
                  <a:lnTo>
                    <a:pt x="7205" y="5104"/>
                  </a:lnTo>
                  <a:lnTo>
                    <a:pt x="4648" y="5104"/>
                  </a:lnTo>
                  <a:lnTo>
                    <a:pt x="4648" y="3910"/>
                  </a:lnTo>
                  <a:cubicBezTo>
                    <a:pt x="4661" y="3729"/>
                    <a:pt x="4524" y="3638"/>
                    <a:pt x="4388" y="3638"/>
                  </a:cubicBezTo>
                  <a:cubicBezTo>
                    <a:pt x="4252" y="3638"/>
                    <a:pt x="4115" y="3729"/>
                    <a:pt x="4128" y="3910"/>
                  </a:cubicBezTo>
                  <a:lnTo>
                    <a:pt x="4128" y="5104"/>
                  </a:lnTo>
                  <a:lnTo>
                    <a:pt x="2298" y="5104"/>
                  </a:lnTo>
                  <a:lnTo>
                    <a:pt x="2298" y="3910"/>
                  </a:lnTo>
                  <a:cubicBezTo>
                    <a:pt x="2298" y="2989"/>
                    <a:pt x="2869" y="2119"/>
                    <a:pt x="3778" y="1652"/>
                  </a:cubicBezTo>
                  <a:lnTo>
                    <a:pt x="5011" y="1016"/>
                  </a:lnTo>
                  <a:lnTo>
                    <a:pt x="4829" y="1262"/>
                  </a:lnTo>
                  <a:cubicBezTo>
                    <a:pt x="4544" y="1678"/>
                    <a:pt x="4349" y="2132"/>
                    <a:pt x="4258" y="2625"/>
                  </a:cubicBezTo>
                  <a:cubicBezTo>
                    <a:pt x="4221" y="2813"/>
                    <a:pt x="4370" y="2927"/>
                    <a:pt x="4517" y="2927"/>
                  </a:cubicBezTo>
                  <a:cubicBezTo>
                    <a:pt x="4625" y="2927"/>
                    <a:pt x="4732" y="2866"/>
                    <a:pt x="4764" y="2729"/>
                  </a:cubicBezTo>
                  <a:cubicBezTo>
                    <a:pt x="4842" y="2314"/>
                    <a:pt x="4998" y="1924"/>
                    <a:pt x="5232" y="1587"/>
                  </a:cubicBezTo>
                  <a:lnTo>
                    <a:pt x="5920" y="691"/>
                  </a:lnTo>
                  <a:close/>
                  <a:moveTo>
                    <a:pt x="6828" y="1029"/>
                  </a:moveTo>
                  <a:lnTo>
                    <a:pt x="8074" y="1665"/>
                  </a:lnTo>
                  <a:cubicBezTo>
                    <a:pt x="8983" y="2132"/>
                    <a:pt x="9541" y="2989"/>
                    <a:pt x="9541" y="3923"/>
                  </a:cubicBezTo>
                  <a:lnTo>
                    <a:pt x="9541" y="5104"/>
                  </a:lnTo>
                  <a:lnTo>
                    <a:pt x="7711" y="5104"/>
                  </a:lnTo>
                  <a:lnTo>
                    <a:pt x="7711" y="3910"/>
                  </a:lnTo>
                  <a:cubicBezTo>
                    <a:pt x="7711" y="2820"/>
                    <a:pt x="7451" y="1821"/>
                    <a:pt x="7023" y="1262"/>
                  </a:cubicBezTo>
                  <a:lnTo>
                    <a:pt x="6828" y="1029"/>
                  </a:lnTo>
                  <a:close/>
                  <a:moveTo>
                    <a:pt x="6621" y="8687"/>
                  </a:moveTo>
                  <a:cubicBezTo>
                    <a:pt x="6659" y="8687"/>
                    <a:pt x="6711" y="8726"/>
                    <a:pt x="6711" y="8778"/>
                  </a:cubicBezTo>
                  <a:lnTo>
                    <a:pt x="6711" y="10154"/>
                  </a:lnTo>
                  <a:cubicBezTo>
                    <a:pt x="6711" y="10199"/>
                    <a:pt x="6672" y="10234"/>
                    <a:pt x="6636" y="10234"/>
                  </a:cubicBezTo>
                  <a:cubicBezTo>
                    <a:pt x="6631" y="10234"/>
                    <a:pt x="6626" y="10233"/>
                    <a:pt x="6621" y="10231"/>
                  </a:cubicBezTo>
                  <a:lnTo>
                    <a:pt x="5271" y="10011"/>
                  </a:lnTo>
                  <a:cubicBezTo>
                    <a:pt x="5076" y="9985"/>
                    <a:pt x="4920" y="9803"/>
                    <a:pt x="4920" y="9608"/>
                  </a:cubicBezTo>
                  <a:lnTo>
                    <a:pt x="4920" y="9323"/>
                  </a:lnTo>
                  <a:cubicBezTo>
                    <a:pt x="4920" y="9128"/>
                    <a:pt x="5076" y="8946"/>
                    <a:pt x="5271" y="8921"/>
                  </a:cubicBezTo>
                  <a:lnTo>
                    <a:pt x="6621" y="8687"/>
                  </a:lnTo>
                  <a:close/>
                  <a:moveTo>
                    <a:pt x="9541" y="5611"/>
                  </a:moveTo>
                  <a:lnTo>
                    <a:pt x="9541" y="11452"/>
                  </a:lnTo>
                  <a:lnTo>
                    <a:pt x="8606" y="11452"/>
                  </a:lnTo>
                  <a:lnTo>
                    <a:pt x="8606" y="10102"/>
                  </a:lnTo>
                  <a:cubicBezTo>
                    <a:pt x="8619" y="9913"/>
                    <a:pt x="8483" y="9819"/>
                    <a:pt x="8347" y="9819"/>
                  </a:cubicBezTo>
                  <a:cubicBezTo>
                    <a:pt x="8211" y="9819"/>
                    <a:pt x="8074" y="9913"/>
                    <a:pt x="8087" y="10102"/>
                  </a:cubicBezTo>
                  <a:lnTo>
                    <a:pt x="8087" y="11452"/>
                  </a:lnTo>
                  <a:lnTo>
                    <a:pt x="5647" y="11452"/>
                  </a:lnTo>
                  <a:lnTo>
                    <a:pt x="5985" y="10660"/>
                  </a:lnTo>
                  <a:lnTo>
                    <a:pt x="6543" y="10751"/>
                  </a:lnTo>
                  <a:cubicBezTo>
                    <a:pt x="6572" y="10755"/>
                    <a:pt x="6600" y="10757"/>
                    <a:pt x="6629" y="10757"/>
                  </a:cubicBezTo>
                  <a:cubicBezTo>
                    <a:pt x="6946" y="10757"/>
                    <a:pt x="7231" y="10500"/>
                    <a:pt x="7231" y="10167"/>
                  </a:cubicBezTo>
                  <a:lnTo>
                    <a:pt x="7231" y="9725"/>
                  </a:lnTo>
                  <a:lnTo>
                    <a:pt x="7425" y="9725"/>
                  </a:lnTo>
                  <a:cubicBezTo>
                    <a:pt x="7433" y="9726"/>
                    <a:pt x="7441" y="9726"/>
                    <a:pt x="7449" y="9726"/>
                  </a:cubicBezTo>
                  <a:cubicBezTo>
                    <a:pt x="7781" y="9726"/>
                    <a:pt x="7781" y="9205"/>
                    <a:pt x="7449" y="9205"/>
                  </a:cubicBezTo>
                  <a:cubicBezTo>
                    <a:pt x="7441" y="9205"/>
                    <a:pt x="7433" y="9205"/>
                    <a:pt x="7425" y="9206"/>
                  </a:cubicBezTo>
                  <a:lnTo>
                    <a:pt x="7231" y="9206"/>
                  </a:lnTo>
                  <a:lnTo>
                    <a:pt x="7231" y="8778"/>
                  </a:lnTo>
                  <a:cubicBezTo>
                    <a:pt x="7231" y="8449"/>
                    <a:pt x="6955" y="8184"/>
                    <a:pt x="6643" y="8184"/>
                  </a:cubicBezTo>
                  <a:cubicBezTo>
                    <a:pt x="6610" y="8184"/>
                    <a:pt x="6576" y="8187"/>
                    <a:pt x="6543" y="8194"/>
                  </a:cubicBezTo>
                  <a:lnTo>
                    <a:pt x="5193" y="8414"/>
                  </a:lnTo>
                  <a:cubicBezTo>
                    <a:pt x="4751" y="8492"/>
                    <a:pt x="4414" y="8882"/>
                    <a:pt x="4414" y="9336"/>
                  </a:cubicBezTo>
                  <a:lnTo>
                    <a:pt x="4414" y="9608"/>
                  </a:lnTo>
                  <a:cubicBezTo>
                    <a:pt x="4414" y="10063"/>
                    <a:pt x="4751" y="10452"/>
                    <a:pt x="5193" y="10530"/>
                  </a:cubicBezTo>
                  <a:lnTo>
                    <a:pt x="5465" y="10569"/>
                  </a:lnTo>
                  <a:lnTo>
                    <a:pt x="5089" y="11452"/>
                  </a:lnTo>
                  <a:lnTo>
                    <a:pt x="3765" y="11452"/>
                  </a:lnTo>
                  <a:lnTo>
                    <a:pt x="3765" y="8583"/>
                  </a:lnTo>
                  <a:cubicBezTo>
                    <a:pt x="3791" y="8025"/>
                    <a:pt x="4141" y="7519"/>
                    <a:pt x="4661" y="7311"/>
                  </a:cubicBezTo>
                  <a:lnTo>
                    <a:pt x="5933" y="6740"/>
                  </a:lnTo>
                  <a:lnTo>
                    <a:pt x="7192" y="7311"/>
                  </a:lnTo>
                  <a:cubicBezTo>
                    <a:pt x="7724" y="7519"/>
                    <a:pt x="8074" y="8025"/>
                    <a:pt x="8087" y="8583"/>
                  </a:cubicBezTo>
                  <a:lnTo>
                    <a:pt x="8087" y="8869"/>
                  </a:lnTo>
                  <a:cubicBezTo>
                    <a:pt x="8100" y="9031"/>
                    <a:pt x="8224" y="9112"/>
                    <a:pt x="8347" y="9112"/>
                  </a:cubicBezTo>
                  <a:cubicBezTo>
                    <a:pt x="8470" y="9112"/>
                    <a:pt x="8593" y="9031"/>
                    <a:pt x="8606" y="8869"/>
                  </a:cubicBezTo>
                  <a:lnTo>
                    <a:pt x="8606" y="8583"/>
                  </a:lnTo>
                  <a:cubicBezTo>
                    <a:pt x="8593" y="7817"/>
                    <a:pt x="8126" y="7129"/>
                    <a:pt x="7412" y="6844"/>
                  </a:cubicBezTo>
                  <a:lnTo>
                    <a:pt x="6023" y="6221"/>
                  </a:lnTo>
                  <a:cubicBezTo>
                    <a:pt x="5991" y="6208"/>
                    <a:pt x="5955" y="6201"/>
                    <a:pt x="5920" y="6201"/>
                  </a:cubicBezTo>
                  <a:cubicBezTo>
                    <a:pt x="5884" y="6201"/>
                    <a:pt x="5848" y="6208"/>
                    <a:pt x="5816" y="6221"/>
                  </a:cubicBezTo>
                  <a:lnTo>
                    <a:pt x="4440" y="6844"/>
                  </a:lnTo>
                  <a:cubicBezTo>
                    <a:pt x="3739" y="7142"/>
                    <a:pt x="3272" y="7817"/>
                    <a:pt x="3259" y="8583"/>
                  </a:cubicBezTo>
                  <a:lnTo>
                    <a:pt x="3259" y="11452"/>
                  </a:lnTo>
                  <a:lnTo>
                    <a:pt x="2311" y="11452"/>
                  </a:lnTo>
                  <a:lnTo>
                    <a:pt x="2298" y="5611"/>
                  </a:lnTo>
                  <a:close/>
                  <a:moveTo>
                    <a:pt x="10592" y="11958"/>
                  </a:moveTo>
                  <a:cubicBezTo>
                    <a:pt x="10644" y="11958"/>
                    <a:pt x="10696" y="12010"/>
                    <a:pt x="10696" y="12062"/>
                  </a:cubicBezTo>
                  <a:lnTo>
                    <a:pt x="10696" y="12879"/>
                  </a:lnTo>
                  <a:cubicBezTo>
                    <a:pt x="10696" y="12960"/>
                    <a:pt x="10615" y="12976"/>
                    <a:pt x="10535" y="12976"/>
                  </a:cubicBezTo>
                  <a:cubicBezTo>
                    <a:pt x="10487" y="12976"/>
                    <a:pt x="10440" y="12970"/>
                    <a:pt x="10411" y="12970"/>
                  </a:cubicBezTo>
                  <a:lnTo>
                    <a:pt x="1429" y="12970"/>
                  </a:lnTo>
                  <a:cubicBezTo>
                    <a:pt x="1399" y="12970"/>
                    <a:pt x="1354" y="12976"/>
                    <a:pt x="1308" y="12976"/>
                  </a:cubicBezTo>
                  <a:cubicBezTo>
                    <a:pt x="1232" y="12976"/>
                    <a:pt x="1156" y="12960"/>
                    <a:pt x="1156" y="12879"/>
                  </a:cubicBezTo>
                  <a:lnTo>
                    <a:pt x="1156" y="12062"/>
                  </a:lnTo>
                  <a:cubicBezTo>
                    <a:pt x="1156" y="12010"/>
                    <a:pt x="1195" y="11958"/>
                    <a:pt x="1260" y="11958"/>
                  </a:cubicBezTo>
                  <a:close/>
                  <a:moveTo>
                    <a:pt x="3466" y="14398"/>
                  </a:moveTo>
                  <a:cubicBezTo>
                    <a:pt x="3674" y="14398"/>
                    <a:pt x="3882" y="14541"/>
                    <a:pt x="3882" y="14826"/>
                  </a:cubicBezTo>
                  <a:lnTo>
                    <a:pt x="3882" y="15527"/>
                  </a:lnTo>
                  <a:lnTo>
                    <a:pt x="3051" y="15527"/>
                  </a:lnTo>
                  <a:lnTo>
                    <a:pt x="3051" y="14826"/>
                  </a:lnTo>
                  <a:cubicBezTo>
                    <a:pt x="3051" y="14541"/>
                    <a:pt x="3259" y="14398"/>
                    <a:pt x="3466" y="14398"/>
                  </a:cubicBezTo>
                  <a:close/>
                  <a:moveTo>
                    <a:pt x="5926" y="14398"/>
                  </a:moveTo>
                  <a:cubicBezTo>
                    <a:pt x="6137" y="14398"/>
                    <a:pt x="6348" y="14541"/>
                    <a:pt x="6348" y="14826"/>
                  </a:cubicBezTo>
                  <a:lnTo>
                    <a:pt x="6348" y="15527"/>
                  </a:lnTo>
                  <a:lnTo>
                    <a:pt x="5504" y="15527"/>
                  </a:lnTo>
                  <a:lnTo>
                    <a:pt x="5504" y="14826"/>
                  </a:lnTo>
                  <a:cubicBezTo>
                    <a:pt x="5504" y="14541"/>
                    <a:pt x="5715" y="14398"/>
                    <a:pt x="5926" y="14398"/>
                  </a:cubicBezTo>
                  <a:close/>
                  <a:moveTo>
                    <a:pt x="8379" y="14398"/>
                  </a:moveTo>
                  <a:cubicBezTo>
                    <a:pt x="8590" y="14398"/>
                    <a:pt x="8801" y="14541"/>
                    <a:pt x="8801" y="14826"/>
                  </a:cubicBezTo>
                  <a:lnTo>
                    <a:pt x="8801" y="15527"/>
                  </a:lnTo>
                  <a:lnTo>
                    <a:pt x="7957" y="15527"/>
                  </a:lnTo>
                  <a:lnTo>
                    <a:pt x="7957" y="14826"/>
                  </a:lnTo>
                  <a:cubicBezTo>
                    <a:pt x="7957" y="14541"/>
                    <a:pt x="8168" y="14398"/>
                    <a:pt x="8379" y="14398"/>
                  </a:cubicBezTo>
                  <a:close/>
                  <a:moveTo>
                    <a:pt x="10917" y="16046"/>
                  </a:moveTo>
                  <a:cubicBezTo>
                    <a:pt x="10995" y="16046"/>
                    <a:pt x="11060" y="16098"/>
                    <a:pt x="11073" y="16176"/>
                  </a:cubicBezTo>
                  <a:lnTo>
                    <a:pt x="11241" y="16851"/>
                  </a:lnTo>
                  <a:cubicBezTo>
                    <a:pt x="11254" y="16890"/>
                    <a:pt x="11241" y="16955"/>
                    <a:pt x="11202" y="16994"/>
                  </a:cubicBezTo>
                  <a:lnTo>
                    <a:pt x="11228" y="16994"/>
                  </a:lnTo>
                  <a:cubicBezTo>
                    <a:pt x="11189" y="17033"/>
                    <a:pt x="11137" y="17059"/>
                    <a:pt x="11086" y="17059"/>
                  </a:cubicBezTo>
                  <a:lnTo>
                    <a:pt x="754" y="17059"/>
                  </a:lnTo>
                  <a:cubicBezTo>
                    <a:pt x="637" y="17059"/>
                    <a:pt x="559" y="16955"/>
                    <a:pt x="598" y="16851"/>
                  </a:cubicBezTo>
                  <a:lnTo>
                    <a:pt x="754" y="16176"/>
                  </a:lnTo>
                  <a:cubicBezTo>
                    <a:pt x="767" y="16098"/>
                    <a:pt x="845" y="16046"/>
                    <a:pt x="922" y="16046"/>
                  </a:cubicBezTo>
                  <a:close/>
                  <a:moveTo>
                    <a:pt x="5924" y="0"/>
                  </a:moveTo>
                  <a:cubicBezTo>
                    <a:pt x="5884" y="0"/>
                    <a:pt x="5842" y="10"/>
                    <a:pt x="5803" y="29"/>
                  </a:cubicBezTo>
                  <a:lnTo>
                    <a:pt x="3531" y="1185"/>
                  </a:lnTo>
                  <a:cubicBezTo>
                    <a:pt x="2454" y="1743"/>
                    <a:pt x="1779" y="2781"/>
                    <a:pt x="1779" y="3910"/>
                  </a:cubicBezTo>
                  <a:lnTo>
                    <a:pt x="1779" y="5091"/>
                  </a:lnTo>
                  <a:lnTo>
                    <a:pt x="896" y="5091"/>
                  </a:lnTo>
                  <a:cubicBezTo>
                    <a:pt x="585" y="5117"/>
                    <a:pt x="585" y="5585"/>
                    <a:pt x="896" y="5611"/>
                  </a:cubicBezTo>
                  <a:lnTo>
                    <a:pt x="1792" y="5611"/>
                  </a:lnTo>
                  <a:lnTo>
                    <a:pt x="1792" y="11452"/>
                  </a:lnTo>
                  <a:lnTo>
                    <a:pt x="1260" y="11452"/>
                  </a:lnTo>
                  <a:cubicBezTo>
                    <a:pt x="922" y="11452"/>
                    <a:pt x="650" y="11724"/>
                    <a:pt x="650" y="12062"/>
                  </a:cubicBezTo>
                  <a:lnTo>
                    <a:pt x="650" y="12879"/>
                  </a:lnTo>
                  <a:cubicBezTo>
                    <a:pt x="650" y="13178"/>
                    <a:pt x="870" y="13450"/>
                    <a:pt x="1182" y="13489"/>
                  </a:cubicBezTo>
                  <a:lnTo>
                    <a:pt x="1182" y="14528"/>
                  </a:lnTo>
                  <a:cubicBezTo>
                    <a:pt x="1169" y="14709"/>
                    <a:pt x="1305" y="14800"/>
                    <a:pt x="1442" y="14800"/>
                  </a:cubicBezTo>
                  <a:cubicBezTo>
                    <a:pt x="1578" y="14800"/>
                    <a:pt x="1714" y="14709"/>
                    <a:pt x="1701" y="14528"/>
                  </a:cubicBezTo>
                  <a:lnTo>
                    <a:pt x="1701" y="13489"/>
                  </a:lnTo>
                  <a:lnTo>
                    <a:pt x="10164" y="13489"/>
                  </a:lnTo>
                  <a:lnTo>
                    <a:pt x="10164" y="15527"/>
                  </a:lnTo>
                  <a:lnTo>
                    <a:pt x="9320" y="15527"/>
                  </a:lnTo>
                  <a:lnTo>
                    <a:pt x="9320" y="14826"/>
                  </a:lnTo>
                  <a:cubicBezTo>
                    <a:pt x="9320" y="14307"/>
                    <a:pt x="8905" y="13892"/>
                    <a:pt x="8386" y="13892"/>
                  </a:cubicBezTo>
                  <a:cubicBezTo>
                    <a:pt x="7867" y="13892"/>
                    <a:pt x="7451" y="14307"/>
                    <a:pt x="7451" y="14826"/>
                  </a:cubicBezTo>
                  <a:lnTo>
                    <a:pt x="7451" y="15527"/>
                  </a:lnTo>
                  <a:lnTo>
                    <a:pt x="6867" y="15527"/>
                  </a:lnTo>
                  <a:lnTo>
                    <a:pt x="6867" y="14826"/>
                  </a:lnTo>
                  <a:cubicBezTo>
                    <a:pt x="6867" y="14307"/>
                    <a:pt x="6439" y="13892"/>
                    <a:pt x="5933" y="13892"/>
                  </a:cubicBezTo>
                  <a:cubicBezTo>
                    <a:pt x="5413" y="13892"/>
                    <a:pt x="4998" y="14307"/>
                    <a:pt x="4998" y="14826"/>
                  </a:cubicBezTo>
                  <a:lnTo>
                    <a:pt x="4998" y="15527"/>
                  </a:lnTo>
                  <a:lnTo>
                    <a:pt x="4401" y="15527"/>
                  </a:lnTo>
                  <a:lnTo>
                    <a:pt x="4401" y="14826"/>
                  </a:lnTo>
                  <a:cubicBezTo>
                    <a:pt x="4401" y="14307"/>
                    <a:pt x="3986" y="13892"/>
                    <a:pt x="3466" y="13892"/>
                  </a:cubicBezTo>
                  <a:cubicBezTo>
                    <a:pt x="2960" y="13892"/>
                    <a:pt x="2532" y="14307"/>
                    <a:pt x="2532" y="14826"/>
                  </a:cubicBezTo>
                  <a:lnTo>
                    <a:pt x="2532" y="15527"/>
                  </a:lnTo>
                  <a:lnTo>
                    <a:pt x="935" y="15527"/>
                  </a:lnTo>
                  <a:cubicBezTo>
                    <a:pt x="611" y="15527"/>
                    <a:pt x="338" y="15748"/>
                    <a:pt x="260" y="16046"/>
                  </a:cubicBezTo>
                  <a:lnTo>
                    <a:pt x="105" y="16721"/>
                  </a:lnTo>
                  <a:cubicBezTo>
                    <a:pt x="1" y="17150"/>
                    <a:pt x="325" y="17565"/>
                    <a:pt x="767" y="17578"/>
                  </a:cubicBezTo>
                  <a:lnTo>
                    <a:pt x="11099" y="17578"/>
                  </a:lnTo>
                  <a:cubicBezTo>
                    <a:pt x="11540" y="17565"/>
                    <a:pt x="11864" y="17150"/>
                    <a:pt x="11761" y="16721"/>
                  </a:cubicBezTo>
                  <a:lnTo>
                    <a:pt x="11592" y="16046"/>
                  </a:lnTo>
                  <a:cubicBezTo>
                    <a:pt x="11514" y="15735"/>
                    <a:pt x="11241" y="15527"/>
                    <a:pt x="10930" y="15527"/>
                  </a:cubicBezTo>
                  <a:lnTo>
                    <a:pt x="10683" y="15527"/>
                  </a:lnTo>
                  <a:lnTo>
                    <a:pt x="10683" y="13489"/>
                  </a:lnTo>
                  <a:cubicBezTo>
                    <a:pt x="10982" y="13437"/>
                    <a:pt x="11202" y="13178"/>
                    <a:pt x="11202" y="12879"/>
                  </a:cubicBezTo>
                  <a:lnTo>
                    <a:pt x="11202" y="12062"/>
                  </a:lnTo>
                  <a:cubicBezTo>
                    <a:pt x="11202" y="11724"/>
                    <a:pt x="10930" y="11452"/>
                    <a:pt x="10592" y="11452"/>
                  </a:cubicBezTo>
                  <a:lnTo>
                    <a:pt x="10073" y="11452"/>
                  </a:lnTo>
                  <a:lnTo>
                    <a:pt x="10073" y="5611"/>
                  </a:lnTo>
                  <a:lnTo>
                    <a:pt x="10956" y="5611"/>
                  </a:lnTo>
                  <a:cubicBezTo>
                    <a:pt x="11267" y="5585"/>
                    <a:pt x="11267" y="5117"/>
                    <a:pt x="10956" y="5091"/>
                  </a:cubicBezTo>
                  <a:lnTo>
                    <a:pt x="10073" y="5091"/>
                  </a:lnTo>
                  <a:lnTo>
                    <a:pt x="10073" y="3910"/>
                  </a:lnTo>
                  <a:cubicBezTo>
                    <a:pt x="10073" y="2781"/>
                    <a:pt x="9398" y="1743"/>
                    <a:pt x="8308" y="1185"/>
                  </a:cubicBezTo>
                  <a:lnTo>
                    <a:pt x="6036" y="29"/>
                  </a:lnTo>
                  <a:cubicBezTo>
                    <a:pt x="6004" y="10"/>
                    <a:pt x="5965" y="0"/>
                    <a:pt x="5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59;p76">
              <a:extLst>
                <a:ext uri="{FF2B5EF4-FFF2-40B4-BE49-F238E27FC236}">
                  <a16:creationId xmlns:a16="http://schemas.microsoft.com/office/drawing/2014/main" id="{3966D274-A91E-388A-EE3C-33173C7B32D1}"/>
                </a:ext>
              </a:extLst>
            </p:cNvPr>
            <p:cNvSpPr/>
            <p:nvPr/>
          </p:nvSpPr>
          <p:spPr>
            <a:xfrm>
              <a:off x="4788550" y="2742675"/>
              <a:ext cx="17225" cy="12775"/>
            </a:xfrm>
            <a:custGeom>
              <a:avLst/>
              <a:gdLst/>
              <a:ahLst/>
              <a:cxnLst/>
              <a:rect l="l" t="t" r="r" b="b"/>
              <a:pathLst>
                <a:path w="689" h="511" extrusionOk="0">
                  <a:moveTo>
                    <a:pt x="338" y="1"/>
                  </a:moveTo>
                  <a:cubicBezTo>
                    <a:pt x="273" y="1"/>
                    <a:pt x="208" y="24"/>
                    <a:pt x="156" y="69"/>
                  </a:cubicBezTo>
                  <a:cubicBezTo>
                    <a:pt x="0" y="238"/>
                    <a:pt x="117" y="510"/>
                    <a:pt x="338" y="510"/>
                  </a:cubicBezTo>
                  <a:cubicBezTo>
                    <a:pt x="571" y="510"/>
                    <a:pt x="688" y="238"/>
                    <a:pt x="519" y="69"/>
                  </a:cubicBezTo>
                  <a:cubicBezTo>
                    <a:pt x="468" y="24"/>
                    <a:pt x="403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60;p76">
              <a:extLst>
                <a:ext uri="{FF2B5EF4-FFF2-40B4-BE49-F238E27FC236}">
                  <a16:creationId xmlns:a16="http://schemas.microsoft.com/office/drawing/2014/main" id="{D8902DD1-D9A9-C003-03FB-4D02B309515D}"/>
                </a:ext>
              </a:extLst>
            </p:cNvPr>
            <p:cNvSpPr/>
            <p:nvPr/>
          </p:nvSpPr>
          <p:spPr>
            <a:xfrm>
              <a:off x="4854750" y="2742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0" y="273"/>
                    <a:pt x="169" y="441"/>
                  </a:cubicBezTo>
                  <a:cubicBezTo>
                    <a:pt x="220" y="497"/>
                    <a:pt x="283" y="521"/>
                    <a:pt x="346" y="521"/>
                  </a:cubicBezTo>
                  <a:cubicBezTo>
                    <a:pt x="475" y="521"/>
                    <a:pt x="601" y="417"/>
                    <a:pt x="610" y="260"/>
                  </a:cubicBezTo>
                  <a:cubicBezTo>
                    <a:pt x="610" y="117"/>
                    <a:pt x="493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61;p76">
              <a:extLst>
                <a:ext uri="{FF2B5EF4-FFF2-40B4-BE49-F238E27FC236}">
                  <a16:creationId xmlns:a16="http://schemas.microsoft.com/office/drawing/2014/main" id="{B75BA9DC-52B5-384B-5D12-7E2F403AE397}"/>
                </a:ext>
              </a:extLst>
            </p:cNvPr>
            <p:cNvSpPr/>
            <p:nvPr/>
          </p:nvSpPr>
          <p:spPr>
            <a:xfrm>
              <a:off x="4922875" y="2742675"/>
              <a:ext cx="17225" cy="12775"/>
            </a:xfrm>
            <a:custGeom>
              <a:avLst/>
              <a:gdLst/>
              <a:ahLst/>
              <a:cxnLst/>
              <a:rect l="l" t="t" r="r" b="b"/>
              <a:pathLst>
                <a:path w="689" h="511" extrusionOk="0">
                  <a:moveTo>
                    <a:pt x="338" y="1"/>
                  </a:moveTo>
                  <a:cubicBezTo>
                    <a:pt x="273" y="1"/>
                    <a:pt x="209" y="24"/>
                    <a:pt x="157" y="69"/>
                  </a:cubicBezTo>
                  <a:cubicBezTo>
                    <a:pt x="1" y="238"/>
                    <a:pt x="105" y="510"/>
                    <a:pt x="338" y="510"/>
                  </a:cubicBezTo>
                  <a:cubicBezTo>
                    <a:pt x="572" y="510"/>
                    <a:pt x="689" y="238"/>
                    <a:pt x="520" y="69"/>
                  </a:cubicBezTo>
                  <a:cubicBezTo>
                    <a:pt x="468" y="24"/>
                    <a:pt x="403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262;p76">
            <a:extLst>
              <a:ext uri="{FF2B5EF4-FFF2-40B4-BE49-F238E27FC236}">
                <a16:creationId xmlns:a16="http://schemas.microsoft.com/office/drawing/2014/main" id="{74C9B472-633E-B38D-DF9B-BB5927CC0DA9}"/>
              </a:ext>
            </a:extLst>
          </p:cNvPr>
          <p:cNvGrpSpPr/>
          <p:nvPr/>
        </p:nvGrpSpPr>
        <p:grpSpPr>
          <a:xfrm>
            <a:off x="6415056" y="4720822"/>
            <a:ext cx="529696" cy="644403"/>
            <a:chOff x="3900250" y="3339175"/>
            <a:chExt cx="360650" cy="438750"/>
          </a:xfrm>
          <a:solidFill>
            <a:srgbClr val="6583A6"/>
          </a:solidFill>
        </p:grpSpPr>
        <p:sp>
          <p:nvSpPr>
            <p:cNvPr id="171" name="Google Shape;1263;p76">
              <a:extLst>
                <a:ext uri="{FF2B5EF4-FFF2-40B4-BE49-F238E27FC236}">
                  <a16:creationId xmlns:a16="http://schemas.microsoft.com/office/drawing/2014/main" id="{7F4DA049-7E09-EED7-F208-ABB0286FCB52}"/>
                </a:ext>
              </a:extLst>
            </p:cNvPr>
            <p:cNvSpPr/>
            <p:nvPr/>
          </p:nvSpPr>
          <p:spPr>
            <a:xfrm>
              <a:off x="3934100" y="3339175"/>
              <a:ext cx="296300" cy="438750"/>
            </a:xfrm>
            <a:custGeom>
              <a:avLst/>
              <a:gdLst/>
              <a:ahLst/>
              <a:cxnLst/>
              <a:rect l="l" t="t" r="r" b="b"/>
              <a:pathLst>
                <a:path w="11852" h="17550" extrusionOk="0">
                  <a:moveTo>
                    <a:pt x="6685" y="1688"/>
                  </a:moveTo>
                  <a:cubicBezTo>
                    <a:pt x="7114" y="1688"/>
                    <a:pt x="7451" y="2078"/>
                    <a:pt x="7399" y="2506"/>
                  </a:cubicBezTo>
                  <a:lnTo>
                    <a:pt x="7347" y="2960"/>
                  </a:lnTo>
                  <a:lnTo>
                    <a:pt x="4492" y="2960"/>
                  </a:lnTo>
                  <a:lnTo>
                    <a:pt x="4440" y="2506"/>
                  </a:lnTo>
                  <a:cubicBezTo>
                    <a:pt x="4401" y="2298"/>
                    <a:pt x="4466" y="2091"/>
                    <a:pt x="4609" y="1935"/>
                  </a:cubicBezTo>
                  <a:cubicBezTo>
                    <a:pt x="4751" y="1779"/>
                    <a:pt x="4946" y="1688"/>
                    <a:pt x="5154" y="1688"/>
                  </a:cubicBezTo>
                  <a:close/>
                  <a:moveTo>
                    <a:pt x="7347" y="3479"/>
                  </a:moveTo>
                  <a:lnTo>
                    <a:pt x="7503" y="4388"/>
                  </a:lnTo>
                  <a:lnTo>
                    <a:pt x="4336" y="4388"/>
                  </a:lnTo>
                  <a:lnTo>
                    <a:pt x="4492" y="3479"/>
                  </a:lnTo>
                  <a:close/>
                  <a:moveTo>
                    <a:pt x="8853" y="4907"/>
                  </a:moveTo>
                  <a:lnTo>
                    <a:pt x="8710" y="5426"/>
                  </a:lnTo>
                  <a:cubicBezTo>
                    <a:pt x="8645" y="5673"/>
                    <a:pt x="8412" y="5855"/>
                    <a:pt x="8152" y="5855"/>
                  </a:cubicBezTo>
                  <a:lnTo>
                    <a:pt x="3687" y="5855"/>
                  </a:lnTo>
                  <a:cubicBezTo>
                    <a:pt x="3427" y="5855"/>
                    <a:pt x="3194" y="5673"/>
                    <a:pt x="3129" y="5426"/>
                  </a:cubicBezTo>
                  <a:lnTo>
                    <a:pt x="2986" y="4907"/>
                  </a:lnTo>
                  <a:close/>
                  <a:moveTo>
                    <a:pt x="5971" y="9606"/>
                  </a:moveTo>
                  <a:cubicBezTo>
                    <a:pt x="6283" y="9606"/>
                    <a:pt x="6633" y="10294"/>
                    <a:pt x="6633" y="10891"/>
                  </a:cubicBezTo>
                  <a:cubicBezTo>
                    <a:pt x="6633" y="11319"/>
                    <a:pt x="6439" y="11514"/>
                    <a:pt x="5971" y="11514"/>
                  </a:cubicBezTo>
                  <a:cubicBezTo>
                    <a:pt x="5504" y="11514"/>
                    <a:pt x="5310" y="11319"/>
                    <a:pt x="5310" y="10891"/>
                  </a:cubicBezTo>
                  <a:cubicBezTo>
                    <a:pt x="5310" y="10294"/>
                    <a:pt x="5673" y="9606"/>
                    <a:pt x="5971" y="9606"/>
                  </a:cubicBezTo>
                  <a:close/>
                  <a:moveTo>
                    <a:pt x="2454" y="4933"/>
                  </a:moveTo>
                  <a:lnTo>
                    <a:pt x="2636" y="5569"/>
                  </a:lnTo>
                  <a:cubicBezTo>
                    <a:pt x="2765" y="6036"/>
                    <a:pt x="3194" y="6374"/>
                    <a:pt x="3674" y="6374"/>
                  </a:cubicBezTo>
                  <a:lnTo>
                    <a:pt x="5647" y="6374"/>
                  </a:lnTo>
                  <a:lnTo>
                    <a:pt x="5647" y="9165"/>
                  </a:lnTo>
                  <a:cubicBezTo>
                    <a:pt x="5115" y="9424"/>
                    <a:pt x="4790" y="10268"/>
                    <a:pt x="4790" y="10891"/>
                  </a:cubicBezTo>
                  <a:cubicBezTo>
                    <a:pt x="4790" y="11099"/>
                    <a:pt x="4842" y="11319"/>
                    <a:pt x="4933" y="11514"/>
                  </a:cubicBezTo>
                  <a:lnTo>
                    <a:pt x="4648" y="11514"/>
                  </a:lnTo>
                  <a:cubicBezTo>
                    <a:pt x="4639" y="11513"/>
                    <a:pt x="4632" y="11513"/>
                    <a:pt x="4624" y="11513"/>
                  </a:cubicBezTo>
                  <a:cubicBezTo>
                    <a:pt x="4296" y="11513"/>
                    <a:pt x="4292" y="12022"/>
                    <a:pt x="4613" y="12022"/>
                  </a:cubicBezTo>
                  <a:cubicBezTo>
                    <a:pt x="4624" y="12022"/>
                    <a:pt x="4636" y="12021"/>
                    <a:pt x="4648" y="12020"/>
                  </a:cubicBezTo>
                  <a:lnTo>
                    <a:pt x="7295" y="12020"/>
                  </a:lnTo>
                  <a:cubicBezTo>
                    <a:pt x="7307" y="12021"/>
                    <a:pt x="7319" y="12022"/>
                    <a:pt x="7330" y="12022"/>
                  </a:cubicBezTo>
                  <a:cubicBezTo>
                    <a:pt x="7651" y="12022"/>
                    <a:pt x="7647" y="11513"/>
                    <a:pt x="7319" y="11513"/>
                  </a:cubicBezTo>
                  <a:cubicBezTo>
                    <a:pt x="7311" y="11513"/>
                    <a:pt x="7303" y="11513"/>
                    <a:pt x="7295" y="11514"/>
                  </a:cubicBezTo>
                  <a:lnTo>
                    <a:pt x="7010" y="11514"/>
                  </a:lnTo>
                  <a:cubicBezTo>
                    <a:pt x="7114" y="11319"/>
                    <a:pt x="7153" y="11099"/>
                    <a:pt x="7153" y="10891"/>
                  </a:cubicBezTo>
                  <a:cubicBezTo>
                    <a:pt x="7153" y="10216"/>
                    <a:pt x="6776" y="9281"/>
                    <a:pt x="6166" y="9113"/>
                  </a:cubicBezTo>
                  <a:lnTo>
                    <a:pt x="6166" y="6361"/>
                  </a:lnTo>
                  <a:lnTo>
                    <a:pt x="7256" y="6361"/>
                  </a:lnTo>
                  <a:cubicBezTo>
                    <a:pt x="8113" y="7321"/>
                    <a:pt x="8723" y="9035"/>
                    <a:pt x="8723" y="10515"/>
                  </a:cubicBezTo>
                  <a:cubicBezTo>
                    <a:pt x="8723" y="11618"/>
                    <a:pt x="8373" y="12384"/>
                    <a:pt x="7659" y="12799"/>
                  </a:cubicBezTo>
                  <a:cubicBezTo>
                    <a:pt x="7101" y="12565"/>
                    <a:pt x="6507" y="12448"/>
                    <a:pt x="5913" y="12448"/>
                  </a:cubicBezTo>
                  <a:cubicBezTo>
                    <a:pt x="5319" y="12448"/>
                    <a:pt x="4725" y="12565"/>
                    <a:pt x="4167" y="12799"/>
                  </a:cubicBezTo>
                  <a:cubicBezTo>
                    <a:pt x="3453" y="12384"/>
                    <a:pt x="3103" y="11618"/>
                    <a:pt x="3103" y="10515"/>
                  </a:cubicBezTo>
                  <a:cubicBezTo>
                    <a:pt x="3116" y="9411"/>
                    <a:pt x="3389" y="8334"/>
                    <a:pt x="3895" y="7360"/>
                  </a:cubicBezTo>
                  <a:cubicBezTo>
                    <a:pt x="3960" y="7231"/>
                    <a:pt x="3921" y="7075"/>
                    <a:pt x="3791" y="7010"/>
                  </a:cubicBezTo>
                  <a:cubicBezTo>
                    <a:pt x="3752" y="6991"/>
                    <a:pt x="3711" y="6982"/>
                    <a:pt x="3671" y="6982"/>
                  </a:cubicBezTo>
                  <a:cubicBezTo>
                    <a:pt x="3576" y="6982"/>
                    <a:pt x="3486" y="7032"/>
                    <a:pt x="3440" y="7114"/>
                  </a:cubicBezTo>
                  <a:cubicBezTo>
                    <a:pt x="2895" y="8165"/>
                    <a:pt x="2610" y="9333"/>
                    <a:pt x="2584" y="10515"/>
                  </a:cubicBezTo>
                  <a:cubicBezTo>
                    <a:pt x="2584" y="11696"/>
                    <a:pt x="2947" y="12565"/>
                    <a:pt x="3687" y="13097"/>
                  </a:cubicBezTo>
                  <a:cubicBezTo>
                    <a:pt x="3531" y="13214"/>
                    <a:pt x="3427" y="13357"/>
                    <a:pt x="3363" y="13539"/>
                  </a:cubicBezTo>
                  <a:lnTo>
                    <a:pt x="2571" y="13539"/>
                  </a:lnTo>
                  <a:cubicBezTo>
                    <a:pt x="2104" y="13539"/>
                    <a:pt x="1714" y="13876"/>
                    <a:pt x="1662" y="14331"/>
                  </a:cubicBezTo>
                  <a:lnTo>
                    <a:pt x="1039" y="13279"/>
                  </a:lnTo>
                  <a:cubicBezTo>
                    <a:pt x="650" y="12630"/>
                    <a:pt x="533" y="11864"/>
                    <a:pt x="702" y="11125"/>
                  </a:cubicBezTo>
                  <a:lnTo>
                    <a:pt x="2000" y="5426"/>
                  </a:lnTo>
                  <a:cubicBezTo>
                    <a:pt x="2052" y="5193"/>
                    <a:pt x="2220" y="4998"/>
                    <a:pt x="2454" y="4933"/>
                  </a:cubicBezTo>
                  <a:close/>
                  <a:moveTo>
                    <a:pt x="5928" y="12987"/>
                  </a:moveTo>
                  <a:cubicBezTo>
                    <a:pt x="6360" y="12987"/>
                    <a:pt x="6794" y="13049"/>
                    <a:pt x="7218" y="13175"/>
                  </a:cubicBezTo>
                  <a:cubicBezTo>
                    <a:pt x="7464" y="13253"/>
                    <a:pt x="8009" y="13448"/>
                    <a:pt x="8009" y="13785"/>
                  </a:cubicBezTo>
                  <a:cubicBezTo>
                    <a:pt x="8009" y="13928"/>
                    <a:pt x="8113" y="14045"/>
                    <a:pt x="8256" y="14045"/>
                  </a:cubicBezTo>
                  <a:lnTo>
                    <a:pt x="9268" y="14045"/>
                  </a:lnTo>
                  <a:cubicBezTo>
                    <a:pt x="9489" y="14045"/>
                    <a:pt x="9671" y="14227"/>
                    <a:pt x="9671" y="14434"/>
                  </a:cubicBezTo>
                  <a:lnTo>
                    <a:pt x="9671" y="14993"/>
                  </a:lnTo>
                  <a:lnTo>
                    <a:pt x="2168" y="14993"/>
                  </a:lnTo>
                  <a:lnTo>
                    <a:pt x="2168" y="14434"/>
                  </a:lnTo>
                  <a:cubicBezTo>
                    <a:pt x="2168" y="14227"/>
                    <a:pt x="2350" y="14045"/>
                    <a:pt x="2571" y="14045"/>
                  </a:cubicBezTo>
                  <a:lnTo>
                    <a:pt x="3570" y="14045"/>
                  </a:lnTo>
                  <a:cubicBezTo>
                    <a:pt x="3713" y="14045"/>
                    <a:pt x="3830" y="13928"/>
                    <a:pt x="3830" y="13785"/>
                  </a:cubicBezTo>
                  <a:cubicBezTo>
                    <a:pt x="3830" y="13461"/>
                    <a:pt x="4336" y="13279"/>
                    <a:pt x="4583" y="13188"/>
                  </a:cubicBezTo>
                  <a:cubicBezTo>
                    <a:pt x="5022" y="13055"/>
                    <a:pt x="5474" y="12987"/>
                    <a:pt x="5928" y="12987"/>
                  </a:cubicBezTo>
                  <a:close/>
                  <a:moveTo>
                    <a:pt x="10514" y="15512"/>
                  </a:moveTo>
                  <a:cubicBezTo>
                    <a:pt x="10618" y="15512"/>
                    <a:pt x="10709" y="15590"/>
                    <a:pt x="10722" y="15693"/>
                  </a:cubicBezTo>
                  <a:lnTo>
                    <a:pt x="10709" y="15693"/>
                  </a:lnTo>
                  <a:lnTo>
                    <a:pt x="10826" y="16797"/>
                  </a:lnTo>
                  <a:cubicBezTo>
                    <a:pt x="10839" y="16914"/>
                    <a:pt x="10748" y="17017"/>
                    <a:pt x="10618" y="17017"/>
                  </a:cubicBezTo>
                  <a:lnTo>
                    <a:pt x="1208" y="17017"/>
                  </a:lnTo>
                  <a:cubicBezTo>
                    <a:pt x="1091" y="17017"/>
                    <a:pt x="1000" y="16914"/>
                    <a:pt x="1013" y="16797"/>
                  </a:cubicBezTo>
                  <a:lnTo>
                    <a:pt x="1117" y="15693"/>
                  </a:lnTo>
                  <a:cubicBezTo>
                    <a:pt x="1130" y="15590"/>
                    <a:pt x="1221" y="15512"/>
                    <a:pt x="1325" y="15512"/>
                  </a:cubicBezTo>
                  <a:close/>
                  <a:moveTo>
                    <a:pt x="5907" y="1"/>
                  </a:moveTo>
                  <a:cubicBezTo>
                    <a:pt x="5783" y="1"/>
                    <a:pt x="5660" y="79"/>
                    <a:pt x="5647" y="235"/>
                  </a:cubicBezTo>
                  <a:lnTo>
                    <a:pt x="5647" y="1182"/>
                  </a:lnTo>
                  <a:lnTo>
                    <a:pt x="5167" y="1182"/>
                  </a:lnTo>
                  <a:cubicBezTo>
                    <a:pt x="4414" y="1195"/>
                    <a:pt x="3843" y="1844"/>
                    <a:pt x="3934" y="2584"/>
                  </a:cubicBezTo>
                  <a:lnTo>
                    <a:pt x="4012" y="3220"/>
                  </a:lnTo>
                  <a:lnTo>
                    <a:pt x="3817" y="4401"/>
                  </a:lnTo>
                  <a:lnTo>
                    <a:pt x="2649" y="4401"/>
                  </a:lnTo>
                  <a:cubicBezTo>
                    <a:pt x="2091" y="4401"/>
                    <a:pt x="1623" y="4777"/>
                    <a:pt x="1506" y="5310"/>
                  </a:cubicBezTo>
                  <a:lnTo>
                    <a:pt x="208" y="11021"/>
                  </a:lnTo>
                  <a:cubicBezTo>
                    <a:pt x="1" y="11877"/>
                    <a:pt x="144" y="12786"/>
                    <a:pt x="598" y="13552"/>
                  </a:cubicBezTo>
                  <a:lnTo>
                    <a:pt x="1467" y="15005"/>
                  </a:lnTo>
                  <a:lnTo>
                    <a:pt x="1325" y="15005"/>
                  </a:lnTo>
                  <a:cubicBezTo>
                    <a:pt x="961" y="15005"/>
                    <a:pt x="650" y="15291"/>
                    <a:pt x="624" y="15654"/>
                  </a:cubicBezTo>
                  <a:lnTo>
                    <a:pt x="507" y="16758"/>
                  </a:lnTo>
                  <a:cubicBezTo>
                    <a:pt x="468" y="17173"/>
                    <a:pt x="793" y="17537"/>
                    <a:pt x="1221" y="17550"/>
                  </a:cubicBezTo>
                  <a:lnTo>
                    <a:pt x="10631" y="17550"/>
                  </a:lnTo>
                  <a:cubicBezTo>
                    <a:pt x="11047" y="17537"/>
                    <a:pt x="11384" y="17173"/>
                    <a:pt x="11345" y="16758"/>
                  </a:cubicBezTo>
                  <a:lnTo>
                    <a:pt x="11228" y="15654"/>
                  </a:lnTo>
                  <a:cubicBezTo>
                    <a:pt x="11202" y="15291"/>
                    <a:pt x="10891" y="15005"/>
                    <a:pt x="10514" y="15005"/>
                  </a:cubicBezTo>
                  <a:lnTo>
                    <a:pt x="10385" y="15005"/>
                  </a:lnTo>
                  <a:lnTo>
                    <a:pt x="11254" y="13552"/>
                  </a:lnTo>
                  <a:cubicBezTo>
                    <a:pt x="11709" y="12786"/>
                    <a:pt x="11851" y="11877"/>
                    <a:pt x="11644" y="11021"/>
                  </a:cubicBezTo>
                  <a:lnTo>
                    <a:pt x="11644" y="11008"/>
                  </a:lnTo>
                  <a:lnTo>
                    <a:pt x="11514" y="10437"/>
                  </a:lnTo>
                  <a:cubicBezTo>
                    <a:pt x="11471" y="10314"/>
                    <a:pt x="11369" y="10259"/>
                    <a:pt x="11267" y="10259"/>
                  </a:cubicBezTo>
                  <a:cubicBezTo>
                    <a:pt x="11122" y="10259"/>
                    <a:pt x="10977" y="10370"/>
                    <a:pt x="11008" y="10553"/>
                  </a:cubicBezTo>
                  <a:lnTo>
                    <a:pt x="11137" y="11125"/>
                  </a:lnTo>
                  <a:cubicBezTo>
                    <a:pt x="11306" y="11851"/>
                    <a:pt x="11189" y="12630"/>
                    <a:pt x="10800" y="13279"/>
                  </a:cubicBezTo>
                  <a:lnTo>
                    <a:pt x="10177" y="14331"/>
                  </a:lnTo>
                  <a:cubicBezTo>
                    <a:pt x="10112" y="13876"/>
                    <a:pt x="9736" y="13539"/>
                    <a:pt x="9268" y="13539"/>
                  </a:cubicBezTo>
                  <a:lnTo>
                    <a:pt x="8477" y="13539"/>
                  </a:lnTo>
                  <a:cubicBezTo>
                    <a:pt x="8412" y="13370"/>
                    <a:pt x="8295" y="13214"/>
                    <a:pt x="8152" y="13097"/>
                  </a:cubicBezTo>
                  <a:cubicBezTo>
                    <a:pt x="8879" y="12565"/>
                    <a:pt x="9242" y="11696"/>
                    <a:pt x="9242" y="10515"/>
                  </a:cubicBezTo>
                  <a:cubicBezTo>
                    <a:pt x="9216" y="9035"/>
                    <a:pt x="8762" y="7581"/>
                    <a:pt x="7918" y="6361"/>
                  </a:cubicBezTo>
                  <a:lnTo>
                    <a:pt x="8152" y="6361"/>
                  </a:lnTo>
                  <a:cubicBezTo>
                    <a:pt x="8645" y="6361"/>
                    <a:pt x="9074" y="6036"/>
                    <a:pt x="9203" y="5569"/>
                  </a:cubicBezTo>
                  <a:lnTo>
                    <a:pt x="9385" y="4933"/>
                  </a:lnTo>
                  <a:cubicBezTo>
                    <a:pt x="9606" y="4998"/>
                    <a:pt x="9788" y="5193"/>
                    <a:pt x="9839" y="5426"/>
                  </a:cubicBezTo>
                  <a:lnTo>
                    <a:pt x="10748" y="9372"/>
                  </a:lnTo>
                  <a:cubicBezTo>
                    <a:pt x="10774" y="9489"/>
                    <a:pt x="10878" y="9580"/>
                    <a:pt x="10995" y="9580"/>
                  </a:cubicBezTo>
                  <a:lnTo>
                    <a:pt x="11060" y="9580"/>
                  </a:lnTo>
                  <a:cubicBezTo>
                    <a:pt x="11189" y="9541"/>
                    <a:pt x="11280" y="9411"/>
                    <a:pt x="11254" y="9268"/>
                  </a:cubicBezTo>
                  <a:lnTo>
                    <a:pt x="10333" y="5310"/>
                  </a:lnTo>
                  <a:cubicBezTo>
                    <a:pt x="10216" y="4777"/>
                    <a:pt x="9736" y="4401"/>
                    <a:pt x="9190" y="4401"/>
                  </a:cubicBezTo>
                  <a:lnTo>
                    <a:pt x="8022" y="4401"/>
                  </a:lnTo>
                  <a:lnTo>
                    <a:pt x="7828" y="3220"/>
                  </a:lnTo>
                  <a:lnTo>
                    <a:pt x="7918" y="2584"/>
                  </a:lnTo>
                  <a:cubicBezTo>
                    <a:pt x="7996" y="1844"/>
                    <a:pt x="7425" y="1195"/>
                    <a:pt x="6685" y="1182"/>
                  </a:cubicBezTo>
                  <a:lnTo>
                    <a:pt x="6166" y="1182"/>
                  </a:lnTo>
                  <a:lnTo>
                    <a:pt x="6166" y="235"/>
                  </a:lnTo>
                  <a:cubicBezTo>
                    <a:pt x="6153" y="79"/>
                    <a:pt x="6030" y="1"/>
                    <a:pt x="5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64;p76">
              <a:extLst>
                <a:ext uri="{FF2B5EF4-FFF2-40B4-BE49-F238E27FC236}">
                  <a16:creationId xmlns:a16="http://schemas.microsoft.com/office/drawing/2014/main" id="{5B18C44D-A37F-7EA1-4E6B-BB3818454730}"/>
                </a:ext>
              </a:extLst>
            </p:cNvPr>
            <p:cNvSpPr/>
            <p:nvPr/>
          </p:nvSpPr>
          <p:spPr>
            <a:xfrm>
              <a:off x="4058725" y="3737350"/>
              <a:ext cx="46750" cy="12675"/>
            </a:xfrm>
            <a:custGeom>
              <a:avLst/>
              <a:gdLst/>
              <a:ahLst/>
              <a:cxnLst/>
              <a:rect l="l" t="t" r="r" b="b"/>
              <a:pathLst>
                <a:path w="1870" h="507" extrusionOk="0">
                  <a:moveTo>
                    <a:pt x="312" y="0"/>
                  </a:moveTo>
                  <a:cubicBezTo>
                    <a:pt x="0" y="26"/>
                    <a:pt x="0" y="480"/>
                    <a:pt x="312" y="506"/>
                  </a:cubicBezTo>
                  <a:lnTo>
                    <a:pt x="1558" y="506"/>
                  </a:lnTo>
                  <a:cubicBezTo>
                    <a:pt x="1869" y="480"/>
                    <a:pt x="1869" y="26"/>
                    <a:pt x="1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65;p76">
              <a:extLst>
                <a:ext uri="{FF2B5EF4-FFF2-40B4-BE49-F238E27FC236}">
                  <a16:creationId xmlns:a16="http://schemas.microsoft.com/office/drawing/2014/main" id="{3045E78B-CFE2-DBD2-EB70-5770DF41FE31}"/>
                </a:ext>
              </a:extLst>
            </p:cNvPr>
            <p:cNvSpPr/>
            <p:nvPr/>
          </p:nvSpPr>
          <p:spPr>
            <a:xfrm>
              <a:off x="3900250" y="3480975"/>
              <a:ext cx="39725" cy="13050"/>
            </a:xfrm>
            <a:custGeom>
              <a:avLst/>
              <a:gdLst/>
              <a:ahLst/>
              <a:cxnLst/>
              <a:rect l="l" t="t" r="r" b="b"/>
              <a:pathLst>
                <a:path w="1589" h="522" extrusionOk="0">
                  <a:moveTo>
                    <a:pt x="344" y="0"/>
                  </a:moveTo>
                  <a:cubicBezTo>
                    <a:pt x="0" y="0"/>
                    <a:pt x="0" y="521"/>
                    <a:pt x="344" y="521"/>
                  </a:cubicBezTo>
                  <a:cubicBezTo>
                    <a:pt x="352" y="521"/>
                    <a:pt x="360" y="521"/>
                    <a:pt x="368" y="520"/>
                  </a:cubicBezTo>
                  <a:lnTo>
                    <a:pt x="1329" y="520"/>
                  </a:lnTo>
                  <a:cubicBezTo>
                    <a:pt x="1472" y="520"/>
                    <a:pt x="1588" y="403"/>
                    <a:pt x="1588" y="261"/>
                  </a:cubicBezTo>
                  <a:cubicBezTo>
                    <a:pt x="1575" y="118"/>
                    <a:pt x="1472" y="1"/>
                    <a:pt x="1329" y="1"/>
                  </a:cubicBezTo>
                  <a:lnTo>
                    <a:pt x="368" y="1"/>
                  </a:lnTo>
                  <a:cubicBezTo>
                    <a:pt x="360" y="0"/>
                    <a:pt x="352" y="0"/>
                    <a:pt x="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66;p76">
              <a:extLst>
                <a:ext uri="{FF2B5EF4-FFF2-40B4-BE49-F238E27FC236}">
                  <a16:creationId xmlns:a16="http://schemas.microsoft.com/office/drawing/2014/main" id="{0C862BD0-F5C1-56CE-4F59-D10DB2176199}"/>
                </a:ext>
              </a:extLst>
            </p:cNvPr>
            <p:cNvSpPr/>
            <p:nvPr/>
          </p:nvSpPr>
          <p:spPr>
            <a:xfrm>
              <a:off x="3933275" y="3394900"/>
              <a:ext cx="24875" cy="21550"/>
            </a:xfrm>
            <a:custGeom>
              <a:avLst/>
              <a:gdLst/>
              <a:ahLst/>
              <a:cxnLst/>
              <a:rect l="l" t="t" r="r" b="b"/>
              <a:pathLst>
                <a:path w="995" h="862" extrusionOk="0">
                  <a:moveTo>
                    <a:pt x="369" y="0"/>
                  </a:moveTo>
                  <a:cubicBezTo>
                    <a:pt x="169" y="0"/>
                    <a:pt x="1" y="257"/>
                    <a:pt x="190" y="446"/>
                  </a:cubicBezTo>
                  <a:lnTo>
                    <a:pt x="527" y="783"/>
                  </a:lnTo>
                  <a:cubicBezTo>
                    <a:pt x="579" y="835"/>
                    <a:pt x="644" y="861"/>
                    <a:pt x="709" y="861"/>
                  </a:cubicBezTo>
                  <a:cubicBezTo>
                    <a:pt x="787" y="861"/>
                    <a:pt x="852" y="835"/>
                    <a:pt x="890" y="783"/>
                  </a:cubicBezTo>
                  <a:cubicBezTo>
                    <a:pt x="994" y="679"/>
                    <a:pt x="994" y="524"/>
                    <a:pt x="890" y="420"/>
                  </a:cubicBezTo>
                  <a:lnTo>
                    <a:pt x="553" y="82"/>
                  </a:lnTo>
                  <a:cubicBezTo>
                    <a:pt x="495" y="24"/>
                    <a:pt x="431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67;p76">
              <a:extLst>
                <a:ext uri="{FF2B5EF4-FFF2-40B4-BE49-F238E27FC236}">
                  <a16:creationId xmlns:a16="http://schemas.microsoft.com/office/drawing/2014/main" id="{70D50E09-8666-5C0C-1A9E-B719E7971E9A}"/>
                </a:ext>
              </a:extLst>
            </p:cNvPr>
            <p:cNvSpPr/>
            <p:nvPr/>
          </p:nvSpPr>
          <p:spPr>
            <a:xfrm>
              <a:off x="4219950" y="3480950"/>
              <a:ext cx="40950" cy="12775"/>
            </a:xfrm>
            <a:custGeom>
              <a:avLst/>
              <a:gdLst/>
              <a:ahLst/>
              <a:cxnLst/>
              <a:rect l="l" t="t" r="r" b="b"/>
              <a:pathLst>
                <a:path w="1638" h="511" extrusionOk="0">
                  <a:moveTo>
                    <a:pt x="330" y="0"/>
                  </a:moveTo>
                  <a:cubicBezTo>
                    <a:pt x="1" y="0"/>
                    <a:pt x="1" y="510"/>
                    <a:pt x="330" y="510"/>
                  </a:cubicBezTo>
                  <a:cubicBezTo>
                    <a:pt x="341" y="510"/>
                    <a:pt x="353" y="510"/>
                    <a:pt x="365" y="508"/>
                  </a:cubicBezTo>
                  <a:lnTo>
                    <a:pt x="1326" y="508"/>
                  </a:lnTo>
                  <a:cubicBezTo>
                    <a:pt x="1637" y="482"/>
                    <a:pt x="1637" y="28"/>
                    <a:pt x="1326" y="2"/>
                  </a:cubicBezTo>
                  <a:lnTo>
                    <a:pt x="365" y="2"/>
                  </a:lnTo>
                  <a:cubicBezTo>
                    <a:pt x="353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68;p76">
              <a:extLst>
                <a:ext uri="{FF2B5EF4-FFF2-40B4-BE49-F238E27FC236}">
                  <a16:creationId xmlns:a16="http://schemas.microsoft.com/office/drawing/2014/main" id="{BE4BCE48-352D-8B27-B77E-28BBA281F5A0}"/>
                </a:ext>
              </a:extLst>
            </p:cNvPr>
            <p:cNvSpPr/>
            <p:nvPr/>
          </p:nvSpPr>
          <p:spPr>
            <a:xfrm>
              <a:off x="4204075" y="3394900"/>
              <a:ext cx="24875" cy="21550"/>
            </a:xfrm>
            <a:custGeom>
              <a:avLst/>
              <a:gdLst/>
              <a:ahLst/>
              <a:cxnLst/>
              <a:rect l="l" t="t" r="r" b="b"/>
              <a:pathLst>
                <a:path w="995" h="862" extrusionOk="0">
                  <a:moveTo>
                    <a:pt x="626" y="0"/>
                  </a:moveTo>
                  <a:cubicBezTo>
                    <a:pt x="565" y="0"/>
                    <a:pt x="500" y="24"/>
                    <a:pt x="442" y="82"/>
                  </a:cubicBezTo>
                  <a:lnTo>
                    <a:pt x="105" y="420"/>
                  </a:lnTo>
                  <a:cubicBezTo>
                    <a:pt x="1" y="524"/>
                    <a:pt x="1" y="692"/>
                    <a:pt x="105" y="783"/>
                  </a:cubicBezTo>
                  <a:cubicBezTo>
                    <a:pt x="157" y="835"/>
                    <a:pt x="222" y="861"/>
                    <a:pt x="287" y="861"/>
                  </a:cubicBezTo>
                  <a:cubicBezTo>
                    <a:pt x="351" y="861"/>
                    <a:pt x="416" y="835"/>
                    <a:pt x="468" y="783"/>
                  </a:cubicBezTo>
                  <a:lnTo>
                    <a:pt x="806" y="446"/>
                  </a:lnTo>
                  <a:cubicBezTo>
                    <a:pt x="994" y="257"/>
                    <a:pt x="826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269;p76">
            <a:extLst>
              <a:ext uri="{FF2B5EF4-FFF2-40B4-BE49-F238E27FC236}">
                <a16:creationId xmlns:a16="http://schemas.microsoft.com/office/drawing/2014/main" id="{0FF4FFBB-B0F9-3BBD-3CAB-DBB4F8FF421C}"/>
              </a:ext>
            </a:extLst>
          </p:cNvPr>
          <p:cNvGrpSpPr/>
          <p:nvPr/>
        </p:nvGrpSpPr>
        <p:grpSpPr>
          <a:xfrm>
            <a:off x="6353662" y="5733730"/>
            <a:ext cx="652481" cy="644625"/>
            <a:chOff x="3859150" y="4028825"/>
            <a:chExt cx="444250" cy="438900"/>
          </a:xfrm>
          <a:solidFill>
            <a:srgbClr val="6583A6"/>
          </a:solidFill>
        </p:grpSpPr>
        <p:sp>
          <p:nvSpPr>
            <p:cNvPr id="178" name="Google Shape;1270;p76">
              <a:extLst>
                <a:ext uri="{FF2B5EF4-FFF2-40B4-BE49-F238E27FC236}">
                  <a16:creationId xmlns:a16="http://schemas.microsoft.com/office/drawing/2014/main" id="{665705A2-4E79-0EAB-E4CB-D097A9F27244}"/>
                </a:ext>
              </a:extLst>
            </p:cNvPr>
            <p:cNvSpPr/>
            <p:nvPr/>
          </p:nvSpPr>
          <p:spPr>
            <a:xfrm>
              <a:off x="3859150" y="4028825"/>
              <a:ext cx="444250" cy="438900"/>
            </a:xfrm>
            <a:custGeom>
              <a:avLst/>
              <a:gdLst/>
              <a:ahLst/>
              <a:cxnLst/>
              <a:rect l="l" t="t" r="r" b="b"/>
              <a:pathLst>
                <a:path w="17770" h="17556" extrusionOk="0">
                  <a:moveTo>
                    <a:pt x="8619" y="581"/>
                  </a:moveTo>
                  <a:lnTo>
                    <a:pt x="8619" y="1204"/>
                  </a:lnTo>
                  <a:lnTo>
                    <a:pt x="7100" y="2736"/>
                  </a:lnTo>
                  <a:cubicBezTo>
                    <a:pt x="6774" y="3050"/>
                    <a:pt x="6349" y="3242"/>
                    <a:pt x="5898" y="3242"/>
                  </a:cubicBezTo>
                  <a:cubicBezTo>
                    <a:pt x="5884" y="3242"/>
                    <a:pt x="5869" y="3242"/>
                    <a:pt x="5854" y="3242"/>
                  </a:cubicBezTo>
                  <a:lnTo>
                    <a:pt x="3700" y="3242"/>
                  </a:lnTo>
                  <a:lnTo>
                    <a:pt x="3258" y="2800"/>
                  </a:lnTo>
                  <a:cubicBezTo>
                    <a:pt x="3349" y="2762"/>
                    <a:pt x="3453" y="2736"/>
                    <a:pt x="3557" y="2736"/>
                  </a:cubicBezTo>
                  <a:lnTo>
                    <a:pt x="5854" y="2723"/>
                  </a:lnTo>
                  <a:cubicBezTo>
                    <a:pt x="6192" y="2723"/>
                    <a:pt x="6503" y="2593"/>
                    <a:pt x="6737" y="2359"/>
                  </a:cubicBezTo>
                  <a:lnTo>
                    <a:pt x="8359" y="737"/>
                  </a:lnTo>
                  <a:cubicBezTo>
                    <a:pt x="8437" y="659"/>
                    <a:pt x="8528" y="607"/>
                    <a:pt x="8619" y="581"/>
                  </a:cubicBezTo>
                  <a:close/>
                  <a:moveTo>
                    <a:pt x="14875" y="3151"/>
                  </a:moveTo>
                  <a:cubicBezTo>
                    <a:pt x="14914" y="3255"/>
                    <a:pt x="14940" y="3346"/>
                    <a:pt x="14940" y="3462"/>
                  </a:cubicBezTo>
                  <a:lnTo>
                    <a:pt x="14940" y="5773"/>
                  </a:lnTo>
                  <a:cubicBezTo>
                    <a:pt x="14940" y="6097"/>
                    <a:pt x="15070" y="6409"/>
                    <a:pt x="15304" y="6642"/>
                  </a:cubicBezTo>
                  <a:lnTo>
                    <a:pt x="16939" y="8265"/>
                  </a:lnTo>
                  <a:cubicBezTo>
                    <a:pt x="17004" y="8343"/>
                    <a:pt x="17056" y="8434"/>
                    <a:pt x="17095" y="8525"/>
                  </a:cubicBezTo>
                  <a:lnTo>
                    <a:pt x="16459" y="8525"/>
                  </a:lnTo>
                  <a:lnTo>
                    <a:pt x="14940" y="7006"/>
                  </a:lnTo>
                  <a:cubicBezTo>
                    <a:pt x="14603" y="6668"/>
                    <a:pt x="14421" y="6227"/>
                    <a:pt x="14421" y="5760"/>
                  </a:cubicBezTo>
                  <a:lnTo>
                    <a:pt x="14421" y="3605"/>
                  </a:lnTo>
                  <a:lnTo>
                    <a:pt x="14875" y="3151"/>
                  </a:lnTo>
                  <a:close/>
                  <a:moveTo>
                    <a:pt x="2882" y="3151"/>
                  </a:moveTo>
                  <a:lnTo>
                    <a:pt x="3336" y="3605"/>
                  </a:lnTo>
                  <a:lnTo>
                    <a:pt x="3336" y="5773"/>
                  </a:lnTo>
                  <a:cubicBezTo>
                    <a:pt x="3336" y="6227"/>
                    <a:pt x="3155" y="6681"/>
                    <a:pt x="2817" y="7006"/>
                  </a:cubicBezTo>
                  <a:lnTo>
                    <a:pt x="1298" y="8538"/>
                  </a:lnTo>
                  <a:lnTo>
                    <a:pt x="662" y="8538"/>
                  </a:lnTo>
                  <a:cubicBezTo>
                    <a:pt x="701" y="8434"/>
                    <a:pt x="753" y="8356"/>
                    <a:pt x="818" y="8278"/>
                  </a:cubicBezTo>
                  <a:lnTo>
                    <a:pt x="2454" y="6642"/>
                  </a:lnTo>
                  <a:cubicBezTo>
                    <a:pt x="2687" y="6409"/>
                    <a:pt x="2817" y="6084"/>
                    <a:pt x="2817" y="5760"/>
                  </a:cubicBezTo>
                  <a:lnTo>
                    <a:pt x="2817" y="3462"/>
                  </a:lnTo>
                  <a:cubicBezTo>
                    <a:pt x="2817" y="3346"/>
                    <a:pt x="2843" y="3255"/>
                    <a:pt x="2882" y="3151"/>
                  </a:cubicBezTo>
                  <a:close/>
                  <a:moveTo>
                    <a:pt x="1311" y="9044"/>
                  </a:moveTo>
                  <a:lnTo>
                    <a:pt x="2830" y="10562"/>
                  </a:lnTo>
                  <a:cubicBezTo>
                    <a:pt x="3168" y="10900"/>
                    <a:pt x="3349" y="11341"/>
                    <a:pt x="3349" y="11808"/>
                  </a:cubicBezTo>
                  <a:lnTo>
                    <a:pt x="3349" y="13963"/>
                  </a:lnTo>
                  <a:lnTo>
                    <a:pt x="2895" y="14417"/>
                  </a:lnTo>
                  <a:cubicBezTo>
                    <a:pt x="2856" y="14326"/>
                    <a:pt x="2830" y="14223"/>
                    <a:pt x="2830" y="14119"/>
                  </a:cubicBezTo>
                  <a:lnTo>
                    <a:pt x="2830" y="11808"/>
                  </a:lnTo>
                  <a:cubicBezTo>
                    <a:pt x="2830" y="11484"/>
                    <a:pt x="2700" y="11159"/>
                    <a:pt x="2467" y="10926"/>
                  </a:cubicBezTo>
                  <a:lnTo>
                    <a:pt x="831" y="9303"/>
                  </a:lnTo>
                  <a:cubicBezTo>
                    <a:pt x="766" y="9225"/>
                    <a:pt x="701" y="9135"/>
                    <a:pt x="675" y="9044"/>
                  </a:cubicBezTo>
                  <a:close/>
                  <a:moveTo>
                    <a:pt x="17108" y="9044"/>
                  </a:moveTo>
                  <a:cubicBezTo>
                    <a:pt x="17069" y="9135"/>
                    <a:pt x="17017" y="9225"/>
                    <a:pt x="16939" y="9303"/>
                  </a:cubicBezTo>
                  <a:lnTo>
                    <a:pt x="15304" y="10939"/>
                  </a:lnTo>
                  <a:cubicBezTo>
                    <a:pt x="15070" y="11172"/>
                    <a:pt x="14940" y="11484"/>
                    <a:pt x="14940" y="11821"/>
                  </a:cubicBezTo>
                  <a:lnTo>
                    <a:pt x="14940" y="14119"/>
                  </a:lnTo>
                  <a:cubicBezTo>
                    <a:pt x="14940" y="14223"/>
                    <a:pt x="14914" y="14326"/>
                    <a:pt x="14875" y="14430"/>
                  </a:cubicBezTo>
                  <a:lnTo>
                    <a:pt x="14434" y="13976"/>
                  </a:lnTo>
                  <a:lnTo>
                    <a:pt x="14434" y="11808"/>
                  </a:lnTo>
                  <a:cubicBezTo>
                    <a:pt x="14421" y="11341"/>
                    <a:pt x="14616" y="10900"/>
                    <a:pt x="14940" y="10562"/>
                  </a:cubicBezTo>
                  <a:lnTo>
                    <a:pt x="16472" y="9044"/>
                  </a:lnTo>
                  <a:close/>
                  <a:moveTo>
                    <a:pt x="14071" y="14326"/>
                  </a:moveTo>
                  <a:lnTo>
                    <a:pt x="14512" y="14781"/>
                  </a:lnTo>
                  <a:cubicBezTo>
                    <a:pt x="14421" y="14820"/>
                    <a:pt x="14317" y="14846"/>
                    <a:pt x="14213" y="14846"/>
                  </a:cubicBezTo>
                  <a:lnTo>
                    <a:pt x="11903" y="14859"/>
                  </a:lnTo>
                  <a:cubicBezTo>
                    <a:pt x="11889" y="14858"/>
                    <a:pt x="11876" y="14858"/>
                    <a:pt x="11862" y="14858"/>
                  </a:cubicBezTo>
                  <a:cubicBezTo>
                    <a:pt x="11551" y="14858"/>
                    <a:pt x="11245" y="14998"/>
                    <a:pt x="11033" y="15222"/>
                  </a:cubicBezTo>
                  <a:lnTo>
                    <a:pt x="9411" y="16845"/>
                  </a:lnTo>
                  <a:cubicBezTo>
                    <a:pt x="9333" y="16909"/>
                    <a:pt x="9242" y="16961"/>
                    <a:pt x="9138" y="17000"/>
                  </a:cubicBezTo>
                  <a:lnTo>
                    <a:pt x="9138" y="16364"/>
                  </a:lnTo>
                  <a:lnTo>
                    <a:pt x="10670" y="14846"/>
                  </a:lnTo>
                  <a:cubicBezTo>
                    <a:pt x="10994" y="14508"/>
                    <a:pt x="11449" y="14326"/>
                    <a:pt x="11916" y="14326"/>
                  </a:cubicBezTo>
                  <a:close/>
                  <a:moveTo>
                    <a:pt x="8879" y="1671"/>
                  </a:moveTo>
                  <a:lnTo>
                    <a:pt x="10293" y="3086"/>
                  </a:lnTo>
                  <a:cubicBezTo>
                    <a:pt x="10722" y="3514"/>
                    <a:pt x="11306" y="3761"/>
                    <a:pt x="11903" y="3761"/>
                  </a:cubicBezTo>
                  <a:lnTo>
                    <a:pt x="13915" y="3761"/>
                  </a:lnTo>
                  <a:lnTo>
                    <a:pt x="13915" y="5773"/>
                  </a:lnTo>
                  <a:cubicBezTo>
                    <a:pt x="13915" y="6370"/>
                    <a:pt x="14148" y="6954"/>
                    <a:pt x="14577" y="7382"/>
                  </a:cubicBezTo>
                  <a:lnTo>
                    <a:pt x="15992" y="8797"/>
                  </a:lnTo>
                  <a:lnTo>
                    <a:pt x="14577" y="10212"/>
                  </a:lnTo>
                  <a:cubicBezTo>
                    <a:pt x="14148" y="10640"/>
                    <a:pt x="13915" y="11211"/>
                    <a:pt x="13915" y="11821"/>
                  </a:cubicBezTo>
                  <a:lnTo>
                    <a:pt x="13915" y="13820"/>
                  </a:lnTo>
                  <a:lnTo>
                    <a:pt x="11903" y="13820"/>
                  </a:lnTo>
                  <a:cubicBezTo>
                    <a:pt x="11306" y="13820"/>
                    <a:pt x="10722" y="14067"/>
                    <a:pt x="10293" y="14495"/>
                  </a:cubicBezTo>
                  <a:lnTo>
                    <a:pt x="8879" y="15910"/>
                  </a:lnTo>
                  <a:lnTo>
                    <a:pt x="7464" y="14495"/>
                  </a:lnTo>
                  <a:cubicBezTo>
                    <a:pt x="7035" y="14067"/>
                    <a:pt x="6464" y="13820"/>
                    <a:pt x="5854" y="13820"/>
                  </a:cubicBezTo>
                  <a:cubicBezTo>
                    <a:pt x="5846" y="13820"/>
                    <a:pt x="5838" y="13819"/>
                    <a:pt x="5831" y="13819"/>
                  </a:cubicBezTo>
                  <a:cubicBezTo>
                    <a:pt x="5499" y="13819"/>
                    <a:pt x="5499" y="14340"/>
                    <a:pt x="5831" y="14340"/>
                  </a:cubicBezTo>
                  <a:cubicBezTo>
                    <a:pt x="5838" y="14340"/>
                    <a:pt x="5846" y="14340"/>
                    <a:pt x="5854" y="14339"/>
                  </a:cubicBezTo>
                  <a:cubicBezTo>
                    <a:pt x="6322" y="14339"/>
                    <a:pt x="6776" y="14521"/>
                    <a:pt x="7100" y="14859"/>
                  </a:cubicBezTo>
                  <a:lnTo>
                    <a:pt x="8619" y="16377"/>
                  </a:lnTo>
                  <a:lnTo>
                    <a:pt x="8619" y="17013"/>
                  </a:lnTo>
                  <a:cubicBezTo>
                    <a:pt x="8528" y="16974"/>
                    <a:pt x="8437" y="16922"/>
                    <a:pt x="8359" y="16845"/>
                  </a:cubicBezTo>
                  <a:lnTo>
                    <a:pt x="6750" y="15209"/>
                  </a:lnTo>
                  <a:cubicBezTo>
                    <a:pt x="6516" y="14975"/>
                    <a:pt x="6192" y="14846"/>
                    <a:pt x="5867" y="14846"/>
                  </a:cubicBezTo>
                  <a:lnTo>
                    <a:pt x="3557" y="14846"/>
                  </a:lnTo>
                  <a:cubicBezTo>
                    <a:pt x="3453" y="14846"/>
                    <a:pt x="3349" y="14820"/>
                    <a:pt x="3258" y="14781"/>
                  </a:cubicBezTo>
                  <a:lnTo>
                    <a:pt x="3700" y="14326"/>
                  </a:lnTo>
                  <a:lnTo>
                    <a:pt x="4647" y="14326"/>
                  </a:lnTo>
                  <a:cubicBezTo>
                    <a:pt x="4959" y="14301"/>
                    <a:pt x="4959" y="13846"/>
                    <a:pt x="4647" y="13820"/>
                  </a:cubicBezTo>
                  <a:lnTo>
                    <a:pt x="3855" y="13820"/>
                  </a:lnTo>
                  <a:lnTo>
                    <a:pt x="3855" y="11808"/>
                  </a:lnTo>
                  <a:cubicBezTo>
                    <a:pt x="3855" y="11211"/>
                    <a:pt x="3609" y="10627"/>
                    <a:pt x="3180" y="10199"/>
                  </a:cubicBezTo>
                  <a:lnTo>
                    <a:pt x="1766" y="8784"/>
                  </a:lnTo>
                  <a:lnTo>
                    <a:pt x="3180" y="7369"/>
                  </a:lnTo>
                  <a:cubicBezTo>
                    <a:pt x="3609" y="6941"/>
                    <a:pt x="3855" y="6357"/>
                    <a:pt x="3855" y="5760"/>
                  </a:cubicBezTo>
                  <a:lnTo>
                    <a:pt x="3855" y="3761"/>
                  </a:lnTo>
                  <a:lnTo>
                    <a:pt x="5854" y="3761"/>
                  </a:lnTo>
                  <a:cubicBezTo>
                    <a:pt x="6464" y="3761"/>
                    <a:pt x="7035" y="3514"/>
                    <a:pt x="7464" y="3086"/>
                  </a:cubicBezTo>
                  <a:lnTo>
                    <a:pt x="8879" y="1671"/>
                  </a:lnTo>
                  <a:close/>
                  <a:moveTo>
                    <a:pt x="8879" y="0"/>
                  </a:moveTo>
                  <a:cubicBezTo>
                    <a:pt x="8561" y="0"/>
                    <a:pt x="8243" y="120"/>
                    <a:pt x="7996" y="360"/>
                  </a:cubicBezTo>
                  <a:lnTo>
                    <a:pt x="6374" y="1983"/>
                  </a:lnTo>
                  <a:cubicBezTo>
                    <a:pt x="6244" y="2126"/>
                    <a:pt x="6062" y="2203"/>
                    <a:pt x="5867" y="2203"/>
                  </a:cubicBezTo>
                  <a:lnTo>
                    <a:pt x="3557" y="2203"/>
                  </a:lnTo>
                  <a:cubicBezTo>
                    <a:pt x="2869" y="2203"/>
                    <a:pt x="2311" y="2762"/>
                    <a:pt x="2311" y="3449"/>
                  </a:cubicBezTo>
                  <a:lnTo>
                    <a:pt x="2311" y="5773"/>
                  </a:lnTo>
                  <a:cubicBezTo>
                    <a:pt x="2311" y="5955"/>
                    <a:pt x="2233" y="6149"/>
                    <a:pt x="2090" y="6279"/>
                  </a:cubicBezTo>
                  <a:lnTo>
                    <a:pt x="468" y="7902"/>
                  </a:lnTo>
                  <a:cubicBezTo>
                    <a:pt x="0" y="8395"/>
                    <a:pt x="0" y="9174"/>
                    <a:pt x="468" y="9667"/>
                  </a:cubicBezTo>
                  <a:lnTo>
                    <a:pt x="2090" y="11289"/>
                  </a:lnTo>
                  <a:cubicBezTo>
                    <a:pt x="2233" y="11432"/>
                    <a:pt x="2311" y="11614"/>
                    <a:pt x="2311" y="11808"/>
                  </a:cubicBezTo>
                  <a:lnTo>
                    <a:pt x="2311" y="14106"/>
                  </a:lnTo>
                  <a:cubicBezTo>
                    <a:pt x="2311" y="14794"/>
                    <a:pt x="2869" y="15352"/>
                    <a:pt x="3557" y="15352"/>
                  </a:cubicBezTo>
                  <a:lnTo>
                    <a:pt x="5854" y="15352"/>
                  </a:lnTo>
                  <a:cubicBezTo>
                    <a:pt x="6049" y="15352"/>
                    <a:pt x="6231" y="15430"/>
                    <a:pt x="6374" y="15573"/>
                  </a:cubicBezTo>
                  <a:lnTo>
                    <a:pt x="7996" y="17195"/>
                  </a:lnTo>
                  <a:cubicBezTo>
                    <a:pt x="8243" y="17435"/>
                    <a:pt x="8561" y="17555"/>
                    <a:pt x="8879" y="17555"/>
                  </a:cubicBezTo>
                  <a:cubicBezTo>
                    <a:pt x="9197" y="17555"/>
                    <a:pt x="9515" y="17435"/>
                    <a:pt x="9761" y="17195"/>
                  </a:cubicBezTo>
                  <a:lnTo>
                    <a:pt x="11384" y="15573"/>
                  </a:lnTo>
                  <a:cubicBezTo>
                    <a:pt x="11514" y="15430"/>
                    <a:pt x="11708" y="15352"/>
                    <a:pt x="11903" y="15352"/>
                  </a:cubicBezTo>
                  <a:lnTo>
                    <a:pt x="14213" y="15352"/>
                  </a:lnTo>
                  <a:cubicBezTo>
                    <a:pt x="14901" y="15352"/>
                    <a:pt x="15446" y="14794"/>
                    <a:pt x="15459" y="14106"/>
                  </a:cubicBezTo>
                  <a:lnTo>
                    <a:pt x="15459" y="11808"/>
                  </a:lnTo>
                  <a:cubicBezTo>
                    <a:pt x="15459" y="11614"/>
                    <a:pt x="15537" y="11432"/>
                    <a:pt x="15667" y="11289"/>
                  </a:cubicBezTo>
                  <a:lnTo>
                    <a:pt x="17290" y="9667"/>
                  </a:lnTo>
                  <a:cubicBezTo>
                    <a:pt x="17770" y="9187"/>
                    <a:pt x="17770" y="8395"/>
                    <a:pt x="17290" y="7914"/>
                  </a:cubicBezTo>
                  <a:lnTo>
                    <a:pt x="17303" y="7902"/>
                  </a:lnTo>
                  <a:lnTo>
                    <a:pt x="15680" y="6279"/>
                  </a:lnTo>
                  <a:cubicBezTo>
                    <a:pt x="15537" y="6149"/>
                    <a:pt x="15459" y="5955"/>
                    <a:pt x="15459" y="5773"/>
                  </a:cubicBezTo>
                  <a:lnTo>
                    <a:pt x="15459" y="3462"/>
                  </a:lnTo>
                  <a:cubicBezTo>
                    <a:pt x="15459" y="2775"/>
                    <a:pt x="14901" y="2216"/>
                    <a:pt x="14213" y="2216"/>
                  </a:cubicBezTo>
                  <a:lnTo>
                    <a:pt x="13577" y="2216"/>
                  </a:lnTo>
                  <a:cubicBezTo>
                    <a:pt x="13253" y="2229"/>
                    <a:pt x="13253" y="2697"/>
                    <a:pt x="13577" y="2723"/>
                  </a:cubicBezTo>
                  <a:lnTo>
                    <a:pt x="14213" y="2723"/>
                  </a:lnTo>
                  <a:cubicBezTo>
                    <a:pt x="14317" y="2723"/>
                    <a:pt x="14421" y="2749"/>
                    <a:pt x="14512" y="2787"/>
                  </a:cubicBezTo>
                  <a:lnTo>
                    <a:pt x="14071" y="3242"/>
                  </a:lnTo>
                  <a:lnTo>
                    <a:pt x="11903" y="3242"/>
                  </a:lnTo>
                  <a:cubicBezTo>
                    <a:pt x="11436" y="3242"/>
                    <a:pt x="10994" y="3060"/>
                    <a:pt x="10670" y="2723"/>
                  </a:cubicBezTo>
                  <a:lnTo>
                    <a:pt x="9138" y="1204"/>
                  </a:lnTo>
                  <a:lnTo>
                    <a:pt x="9138" y="568"/>
                  </a:lnTo>
                  <a:cubicBezTo>
                    <a:pt x="9242" y="594"/>
                    <a:pt x="9320" y="659"/>
                    <a:pt x="9398" y="724"/>
                  </a:cubicBezTo>
                  <a:lnTo>
                    <a:pt x="11020" y="2346"/>
                  </a:lnTo>
                  <a:cubicBezTo>
                    <a:pt x="11254" y="2580"/>
                    <a:pt x="11578" y="2710"/>
                    <a:pt x="11903" y="2710"/>
                  </a:cubicBezTo>
                  <a:lnTo>
                    <a:pt x="12357" y="2710"/>
                  </a:lnTo>
                  <a:cubicBezTo>
                    <a:pt x="12669" y="2684"/>
                    <a:pt x="12669" y="2229"/>
                    <a:pt x="12357" y="2203"/>
                  </a:cubicBezTo>
                  <a:lnTo>
                    <a:pt x="11903" y="2203"/>
                  </a:lnTo>
                  <a:cubicBezTo>
                    <a:pt x="11708" y="2203"/>
                    <a:pt x="11526" y="2126"/>
                    <a:pt x="11384" y="1983"/>
                  </a:cubicBezTo>
                  <a:lnTo>
                    <a:pt x="9761" y="360"/>
                  </a:lnTo>
                  <a:cubicBezTo>
                    <a:pt x="9515" y="120"/>
                    <a:pt x="9197" y="0"/>
                    <a:pt x="88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71;p76">
              <a:extLst>
                <a:ext uri="{FF2B5EF4-FFF2-40B4-BE49-F238E27FC236}">
                  <a16:creationId xmlns:a16="http://schemas.microsoft.com/office/drawing/2014/main" id="{41098CA0-985A-5E22-4F7A-BBC227C1C460}"/>
                </a:ext>
              </a:extLst>
            </p:cNvPr>
            <p:cNvSpPr/>
            <p:nvPr/>
          </p:nvSpPr>
          <p:spPr>
            <a:xfrm>
              <a:off x="3958125" y="4189375"/>
              <a:ext cx="250525" cy="167775"/>
            </a:xfrm>
            <a:custGeom>
              <a:avLst/>
              <a:gdLst/>
              <a:ahLst/>
              <a:cxnLst/>
              <a:rect l="l" t="t" r="r" b="b"/>
              <a:pathLst>
                <a:path w="10021" h="6711" extrusionOk="0">
                  <a:moveTo>
                    <a:pt x="8519" y="512"/>
                  </a:moveTo>
                  <a:cubicBezTo>
                    <a:pt x="8566" y="512"/>
                    <a:pt x="8614" y="529"/>
                    <a:pt x="8658" y="558"/>
                  </a:cubicBezTo>
                  <a:lnTo>
                    <a:pt x="9268" y="1025"/>
                  </a:lnTo>
                  <a:cubicBezTo>
                    <a:pt x="9372" y="1103"/>
                    <a:pt x="9346" y="1272"/>
                    <a:pt x="9216" y="1311"/>
                  </a:cubicBezTo>
                  <a:lnTo>
                    <a:pt x="8515" y="1467"/>
                  </a:lnTo>
                  <a:lnTo>
                    <a:pt x="8294" y="701"/>
                  </a:lnTo>
                  <a:cubicBezTo>
                    <a:pt x="8307" y="636"/>
                    <a:pt x="8346" y="571"/>
                    <a:pt x="8411" y="545"/>
                  </a:cubicBezTo>
                  <a:cubicBezTo>
                    <a:pt x="8445" y="522"/>
                    <a:pt x="8482" y="512"/>
                    <a:pt x="8519" y="512"/>
                  </a:cubicBezTo>
                  <a:close/>
                  <a:moveTo>
                    <a:pt x="8516" y="0"/>
                  </a:moveTo>
                  <a:cubicBezTo>
                    <a:pt x="8386" y="0"/>
                    <a:pt x="8256" y="34"/>
                    <a:pt x="8139" y="104"/>
                  </a:cubicBezTo>
                  <a:cubicBezTo>
                    <a:pt x="7918" y="233"/>
                    <a:pt x="7710" y="545"/>
                    <a:pt x="7788" y="805"/>
                  </a:cubicBezTo>
                  <a:lnTo>
                    <a:pt x="8022" y="1596"/>
                  </a:lnTo>
                  <a:lnTo>
                    <a:pt x="5776" y="2128"/>
                  </a:lnTo>
                  <a:cubicBezTo>
                    <a:pt x="5257" y="2258"/>
                    <a:pt x="5283" y="3011"/>
                    <a:pt x="5815" y="3102"/>
                  </a:cubicBezTo>
                  <a:lnTo>
                    <a:pt x="8515" y="3569"/>
                  </a:lnTo>
                  <a:cubicBezTo>
                    <a:pt x="8697" y="3595"/>
                    <a:pt x="8658" y="3816"/>
                    <a:pt x="8515" y="3881"/>
                  </a:cubicBezTo>
                  <a:lnTo>
                    <a:pt x="4400" y="5659"/>
                  </a:lnTo>
                  <a:cubicBezTo>
                    <a:pt x="4180" y="5334"/>
                    <a:pt x="4063" y="4945"/>
                    <a:pt x="4063" y="4556"/>
                  </a:cubicBezTo>
                  <a:lnTo>
                    <a:pt x="4063" y="921"/>
                  </a:lnTo>
                  <a:cubicBezTo>
                    <a:pt x="4050" y="759"/>
                    <a:pt x="3927" y="678"/>
                    <a:pt x="3803" y="678"/>
                  </a:cubicBezTo>
                  <a:cubicBezTo>
                    <a:pt x="3680" y="678"/>
                    <a:pt x="3557" y="759"/>
                    <a:pt x="3544" y="921"/>
                  </a:cubicBezTo>
                  <a:lnTo>
                    <a:pt x="3544" y="4244"/>
                  </a:lnTo>
                  <a:lnTo>
                    <a:pt x="1415" y="4244"/>
                  </a:lnTo>
                  <a:cubicBezTo>
                    <a:pt x="922" y="4244"/>
                    <a:pt x="506" y="3842"/>
                    <a:pt x="506" y="3336"/>
                  </a:cubicBezTo>
                  <a:lnTo>
                    <a:pt x="506" y="2855"/>
                  </a:lnTo>
                  <a:cubicBezTo>
                    <a:pt x="494" y="2693"/>
                    <a:pt x="373" y="2612"/>
                    <a:pt x="253" y="2612"/>
                  </a:cubicBezTo>
                  <a:cubicBezTo>
                    <a:pt x="133" y="2612"/>
                    <a:pt x="13" y="2693"/>
                    <a:pt x="0" y="2855"/>
                  </a:cubicBezTo>
                  <a:lnTo>
                    <a:pt x="0" y="3336"/>
                  </a:lnTo>
                  <a:cubicBezTo>
                    <a:pt x="0" y="4127"/>
                    <a:pt x="636" y="4763"/>
                    <a:pt x="1415" y="4763"/>
                  </a:cubicBezTo>
                  <a:lnTo>
                    <a:pt x="3557" y="4763"/>
                  </a:lnTo>
                  <a:cubicBezTo>
                    <a:pt x="3583" y="5036"/>
                    <a:pt x="3648" y="5322"/>
                    <a:pt x="3764" y="5568"/>
                  </a:cubicBezTo>
                  <a:cubicBezTo>
                    <a:pt x="4050" y="6256"/>
                    <a:pt x="4725" y="6697"/>
                    <a:pt x="5465" y="6710"/>
                  </a:cubicBezTo>
                  <a:lnTo>
                    <a:pt x="5478" y="6710"/>
                  </a:lnTo>
                  <a:cubicBezTo>
                    <a:pt x="5802" y="6684"/>
                    <a:pt x="5815" y="6217"/>
                    <a:pt x="5491" y="6191"/>
                  </a:cubicBezTo>
                  <a:cubicBezTo>
                    <a:pt x="5270" y="6178"/>
                    <a:pt x="5049" y="6126"/>
                    <a:pt x="4842" y="6022"/>
                  </a:cubicBezTo>
                  <a:lnTo>
                    <a:pt x="8723" y="4361"/>
                  </a:lnTo>
                  <a:cubicBezTo>
                    <a:pt x="9346" y="4101"/>
                    <a:pt x="9268" y="3180"/>
                    <a:pt x="8593" y="3063"/>
                  </a:cubicBezTo>
                  <a:lnTo>
                    <a:pt x="5984" y="2622"/>
                  </a:lnTo>
                  <a:lnTo>
                    <a:pt x="9333" y="1804"/>
                  </a:lnTo>
                  <a:cubicBezTo>
                    <a:pt x="9878" y="1661"/>
                    <a:pt x="10021" y="960"/>
                    <a:pt x="9579" y="610"/>
                  </a:cubicBezTo>
                  <a:lnTo>
                    <a:pt x="8969" y="143"/>
                  </a:lnTo>
                  <a:cubicBezTo>
                    <a:pt x="8834" y="50"/>
                    <a:pt x="8675" y="0"/>
                    <a:pt x="85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72;p76">
              <a:extLst>
                <a:ext uri="{FF2B5EF4-FFF2-40B4-BE49-F238E27FC236}">
                  <a16:creationId xmlns:a16="http://schemas.microsoft.com/office/drawing/2014/main" id="{08785391-A195-F4E6-CA6B-9C3B23F8101D}"/>
                </a:ext>
              </a:extLst>
            </p:cNvPr>
            <p:cNvSpPr/>
            <p:nvPr/>
          </p:nvSpPr>
          <p:spPr>
            <a:xfrm>
              <a:off x="4045900" y="4139475"/>
              <a:ext cx="65075" cy="46675"/>
            </a:xfrm>
            <a:custGeom>
              <a:avLst/>
              <a:gdLst/>
              <a:ahLst/>
              <a:cxnLst/>
              <a:rect l="l" t="t" r="r" b="b"/>
              <a:pathLst>
                <a:path w="2603" h="1867" extrusionOk="0">
                  <a:moveTo>
                    <a:pt x="273" y="0"/>
                  </a:moveTo>
                  <a:cubicBezTo>
                    <a:pt x="137" y="0"/>
                    <a:pt x="0" y="94"/>
                    <a:pt x="20" y="282"/>
                  </a:cubicBezTo>
                  <a:lnTo>
                    <a:pt x="20" y="1087"/>
                  </a:lnTo>
                  <a:cubicBezTo>
                    <a:pt x="20" y="1516"/>
                    <a:pt x="357" y="1866"/>
                    <a:pt x="786" y="1866"/>
                  </a:cubicBezTo>
                  <a:cubicBezTo>
                    <a:pt x="935" y="1736"/>
                    <a:pt x="1120" y="1671"/>
                    <a:pt x="1303" y="1671"/>
                  </a:cubicBezTo>
                  <a:cubicBezTo>
                    <a:pt x="1486" y="1671"/>
                    <a:pt x="1668" y="1736"/>
                    <a:pt x="1811" y="1866"/>
                  </a:cubicBezTo>
                  <a:cubicBezTo>
                    <a:pt x="2239" y="1866"/>
                    <a:pt x="2590" y="1516"/>
                    <a:pt x="2590" y="1087"/>
                  </a:cubicBezTo>
                  <a:lnTo>
                    <a:pt x="2590" y="282"/>
                  </a:lnTo>
                  <a:cubicBezTo>
                    <a:pt x="2603" y="94"/>
                    <a:pt x="2466" y="0"/>
                    <a:pt x="2330" y="0"/>
                  </a:cubicBezTo>
                  <a:cubicBezTo>
                    <a:pt x="2194" y="0"/>
                    <a:pt x="2058" y="94"/>
                    <a:pt x="2071" y="282"/>
                  </a:cubicBezTo>
                  <a:lnTo>
                    <a:pt x="2071" y="1087"/>
                  </a:lnTo>
                  <a:cubicBezTo>
                    <a:pt x="2084" y="1275"/>
                    <a:pt x="1947" y="1370"/>
                    <a:pt x="1813" y="1370"/>
                  </a:cubicBezTo>
                  <a:cubicBezTo>
                    <a:pt x="1678" y="1370"/>
                    <a:pt x="1545" y="1275"/>
                    <a:pt x="1564" y="1087"/>
                  </a:cubicBezTo>
                  <a:lnTo>
                    <a:pt x="1564" y="282"/>
                  </a:lnTo>
                  <a:cubicBezTo>
                    <a:pt x="1577" y="94"/>
                    <a:pt x="1441" y="0"/>
                    <a:pt x="1305" y="0"/>
                  </a:cubicBezTo>
                  <a:cubicBezTo>
                    <a:pt x="1168" y="0"/>
                    <a:pt x="1032" y="94"/>
                    <a:pt x="1045" y="282"/>
                  </a:cubicBezTo>
                  <a:lnTo>
                    <a:pt x="1045" y="1087"/>
                  </a:lnTo>
                  <a:cubicBezTo>
                    <a:pt x="1058" y="1275"/>
                    <a:pt x="922" y="1370"/>
                    <a:pt x="786" y="1370"/>
                  </a:cubicBezTo>
                  <a:cubicBezTo>
                    <a:pt x="649" y="1370"/>
                    <a:pt x="513" y="1275"/>
                    <a:pt x="526" y="1087"/>
                  </a:cubicBezTo>
                  <a:lnTo>
                    <a:pt x="526" y="282"/>
                  </a:lnTo>
                  <a:cubicBezTo>
                    <a:pt x="545" y="94"/>
                    <a:pt x="409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273;p76">
            <a:extLst>
              <a:ext uri="{FF2B5EF4-FFF2-40B4-BE49-F238E27FC236}">
                <a16:creationId xmlns:a16="http://schemas.microsoft.com/office/drawing/2014/main" id="{CE1DCD64-4B84-F805-BDCD-4F8C245BEB8C}"/>
              </a:ext>
            </a:extLst>
          </p:cNvPr>
          <p:cNvGrpSpPr/>
          <p:nvPr/>
        </p:nvGrpSpPr>
        <p:grpSpPr>
          <a:xfrm>
            <a:off x="5205352" y="1639543"/>
            <a:ext cx="717289" cy="635445"/>
            <a:chOff x="3874125" y="1241250"/>
            <a:chExt cx="488375" cy="432650"/>
          </a:xfrm>
          <a:solidFill>
            <a:srgbClr val="6583A6"/>
          </a:solidFill>
        </p:grpSpPr>
        <p:sp>
          <p:nvSpPr>
            <p:cNvPr id="182" name="Google Shape;1274;p76">
              <a:extLst>
                <a:ext uri="{FF2B5EF4-FFF2-40B4-BE49-F238E27FC236}">
                  <a16:creationId xmlns:a16="http://schemas.microsoft.com/office/drawing/2014/main" id="{EE66F541-A835-ADE7-1065-14363717CE6E}"/>
                </a:ext>
              </a:extLst>
            </p:cNvPr>
            <p:cNvSpPr/>
            <p:nvPr/>
          </p:nvSpPr>
          <p:spPr>
            <a:xfrm>
              <a:off x="3874125" y="1241250"/>
              <a:ext cx="488375" cy="432650"/>
            </a:xfrm>
            <a:custGeom>
              <a:avLst/>
              <a:gdLst/>
              <a:ahLst/>
              <a:cxnLst/>
              <a:rect l="l" t="t" r="r" b="b"/>
              <a:pathLst>
                <a:path w="19535" h="17306" extrusionOk="0">
                  <a:moveTo>
                    <a:pt x="7767" y="517"/>
                  </a:moveTo>
                  <a:cubicBezTo>
                    <a:pt x="7875" y="517"/>
                    <a:pt x="7948" y="639"/>
                    <a:pt x="7879" y="731"/>
                  </a:cubicBezTo>
                  <a:cubicBezTo>
                    <a:pt x="5439" y="3768"/>
                    <a:pt x="5776" y="8168"/>
                    <a:pt x="8632" y="10803"/>
                  </a:cubicBezTo>
                  <a:cubicBezTo>
                    <a:pt x="10052" y="12108"/>
                    <a:pt x="11851" y="12760"/>
                    <a:pt x="13649" y="12760"/>
                  </a:cubicBezTo>
                  <a:cubicBezTo>
                    <a:pt x="15482" y="12760"/>
                    <a:pt x="17314" y="12082"/>
                    <a:pt x="18743" y="10725"/>
                  </a:cubicBezTo>
                  <a:cubicBezTo>
                    <a:pt x="18767" y="10701"/>
                    <a:pt x="18795" y="10691"/>
                    <a:pt x="18824" y="10691"/>
                  </a:cubicBezTo>
                  <a:cubicBezTo>
                    <a:pt x="18902" y="10691"/>
                    <a:pt x="18979" y="10772"/>
                    <a:pt x="18951" y="10868"/>
                  </a:cubicBezTo>
                  <a:cubicBezTo>
                    <a:pt x="17785" y="14637"/>
                    <a:pt x="14362" y="16817"/>
                    <a:pt x="10852" y="16817"/>
                  </a:cubicBezTo>
                  <a:cubicBezTo>
                    <a:pt x="8851" y="16817"/>
                    <a:pt x="6821" y="16108"/>
                    <a:pt x="5166" y="14580"/>
                  </a:cubicBezTo>
                  <a:cubicBezTo>
                    <a:pt x="597" y="10375"/>
                    <a:pt x="1960" y="2847"/>
                    <a:pt x="7723" y="523"/>
                  </a:cubicBezTo>
                  <a:cubicBezTo>
                    <a:pt x="7738" y="519"/>
                    <a:pt x="7753" y="517"/>
                    <a:pt x="7767" y="517"/>
                  </a:cubicBezTo>
                  <a:close/>
                  <a:moveTo>
                    <a:pt x="7760" y="0"/>
                  </a:moveTo>
                  <a:cubicBezTo>
                    <a:pt x="7682" y="0"/>
                    <a:pt x="7604" y="14"/>
                    <a:pt x="7529" y="43"/>
                  </a:cubicBezTo>
                  <a:cubicBezTo>
                    <a:pt x="1584" y="2444"/>
                    <a:pt x="0" y="10128"/>
                    <a:pt x="4517" y="14684"/>
                  </a:cubicBezTo>
                  <a:cubicBezTo>
                    <a:pt x="6236" y="16417"/>
                    <a:pt x="8563" y="17305"/>
                    <a:pt x="10898" y="17305"/>
                  </a:cubicBezTo>
                  <a:cubicBezTo>
                    <a:pt x="12778" y="17305"/>
                    <a:pt x="14663" y="16729"/>
                    <a:pt x="16238" y="15554"/>
                  </a:cubicBezTo>
                  <a:cubicBezTo>
                    <a:pt x="17757" y="14411"/>
                    <a:pt x="18873" y="12828"/>
                    <a:pt x="19444" y="11011"/>
                  </a:cubicBezTo>
                  <a:cubicBezTo>
                    <a:pt x="19535" y="10738"/>
                    <a:pt x="19418" y="10427"/>
                    <a:pt x="19171" y="10271"/>
                  </a:cubicBezTo>
                  <a:cubicBezTo>
                    <a:pt x="19068" y="10206"/>
                    <a:pt x="18950" y="10175"/>
                    <a:pt x="18831" y="10175"/>
                  </a:cubicBezTo>
                  <a:cubicBezTo>
                    <a:pt x="18666" y="10175"/>
                    <a:pt x="18501" y="10235"/>
                    <a:pt x="18380" y="10349"/>
                  </a:cubicBezTo>
                  <a:cubicBezTo>
                    <a:pt x="17053" y="11610"/>
                    <a:pt x="15345" y="12242"/>
                    <a:pt x="13636" y="12242"/>
                  </a:cubicBezTo>
                  <a:cubicBezTo>
                    <a:pt x="11967" y="12242"/>
                    <a:pt x="10297" y="11639"/>
                    <a:pt x="8982" y="10427"/>
                  </a:cubicBezTo>
                  <a:cubicBezTo>
                    <a:pt x="6321" y="7973"/>
                    <a:pt x="6010" y="3885"/>
                    <a:pt x="8281" y="1055"/>
                  </a:cubicBezTo>
                  <a:cubicBezTo>
                    <a:pt x="8463" y="822"/>
                    <a:pt x="8463" y="497"/>
                    <a:pt x="8294" y="264"/>
                  </a:cubicBezTo>
                  <a:cubicBezTo>
                    <a:pt x="8163" y="95"/>
                    <a:pt x="7964" y="0"/>
                    <a:pt x="7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75;p76">
              <a:extLst>
                <a:ext uri="{FF2B5EF4-FFF2-40B4-BE49-F238E27FC236}">
                  <a16:creationId xmlns:a16="http://schemas.microsoft.com/office/drawing/2014/main" id="{9A61280E-7E4F-0491-227D-AE7E437E2597}"/>
                </a:ext>
              </a:extLst>
            </p:cNvPr>
            <p:cNvSpPr/>
            <p:nvPr/>
          </p:nvSpPr>
          <p:spPr>
            <a:xfrm>
              <a:off x="4149300" y="1243925"/>
              <a:ext cx="169075" cy="208000"/>
            </a:xfrm>
            <a:custGeom>
              <a:avLst/>
              <a:gdLst/>
              <a:ahLst/>
              <a:cxnLst/>
              <a:rect l="l" t="t" r="r" b="b"/>
              <a:pathLst>
                <a:path w="6763" h="8320" extrusionOk="0">
                  <a:moveTo>
                    <a:pt x="3128" y="2895"/>
                  </a:moveTo>
                  <a:lnTo>
                    <a:pt x="3128" y="4959"/>
                  </a:lnTo>
                  <a:lnTo>
                    <a:pt x="922" y="4479"/>
                  </a:lnTo>
                  <a:cubicBezTo>
                    <a:pt x="948" y="4466"/>
                    <a:pt x="974" y="4453"/>
                    <a:pt x="1000" y="4453"/>
                  </a:cubicBezTo>
                  <a:lnTo>
                    <a:pt x="2038" y="4310"/>
                  </a:lnTo>
                  <a:cubicBezTo>
                    <a:pt x="2298" y="4271"/>
                    <a:pt x="2531" y="4102"/>
                    <a:pt x="2648" y="3856"/>
                  </a:cubicBezTo>
                  <a:lnTo>
                    <a:pt x="3115" y="2921"/>
                  </a:lnTo>
                  <a:cubicBezTo>
                    <a:pt x="3115" y="2908"/>
                    <a:pt x="3115" y="2908"/>
                    <a:pt x="3128" y="2895"/>
                  </a:cubicBezTo>
                  <a:close/>
                  <a:moveTo>
                    <a:pt x="3634" y="2895"/>
                  </a:moveTo>
                  <a:cubicBezTo>
                    <a:pt x="3634" y="2908"/>
                    <a:pt x="3647" y="2908"/>
                    <a:pt x="3647" y="2921"/>
                  </a:cubicBezTo>
                  <a:lnTo>
                    <a:pt x="4115" y="3856"/>
                  </a:lnTo>
                  <a:cubicBezTo>
                    <a:pt x="4232" y="4102"/>
                    <a:pt x="4465" y="4271"/>
                    <a:pt x="4725" y="4310"/>
                  </a:cubicBezTo>
                  <a:cubicBezTo>
                    <a:pt x="5088" y="4336"/>
                    <a:pt x="5452" y="4388"/>
                    <a:pt x="5815" y="4466"/>
                  </a:cubicBezTo>
                  <a:lnTo>
                    <a:pt x="4569" y="4764"/>
                  </a:lnTo>
                  <a:cubicBezTo>
                    <a:pt x="4426" y="4803"/>
                    <a:pt x="4348" y="4933"/>
                    <a:pt x="4374" y="5076"/>
                  </a:cubicBezTo>
                  <a:cubicBezTo>
                    <a:pt x="4410" y="5196"/>
                    <a:pt x="4536" y="5272"/>
                    <a:pt x="4657" y="5272"/>
                  </a:cubicBezTo>
                  <a:cubicBezTo>
                    <a:pt x="4667" y="5272"/>
                    <a:pt x="4676" y="5271"/>
                    <a:pt x="4686" y="5271"/>
                  </a:cubicBezTo>
                  <a:lnTo>
                    <a:pt x="5932" y="4972"/>
                  </a:lnTo>
                  <a:lnTo>
                    <a:pt x="5179" y="5699"/>
                  </a:lnTo>
                  <a:cubicBezTo>
                    <a:pt x="4984" y="5881"/>
                    <a:pt x="4906" y="6153"/>
                    <a:pt x="4945" y="6426"/>
                  </a:cubicBezTo>
                  <a:cubicBezTo>
                    <a:pt x="5010" y="6776"/>
                    <a:pt x="5088" y="7127"/>
                    <a:pt x="5127" y="7477"/>
                  </a:cubicBezTo>
                  <a:lnTo>
                    <a:pt x="3634" y="5206"/>
                  </a:lnTo>
                  <a:lnTo>
                    <a:pt x="3634" y="2895"/>
                  </a:lnTo>
                  <a:close/>
                  <a:moveTo>
                    <a:pt x="857" y="4985"/>
                  </a:moveTo>
                  <a:lnTo>
                    <a:pt x="2960" y="5452"/>
                  </a:lnTo>
                  <a:lnTo>
                    <a:pt x="1636" y="7490"/>
                  </a:lnTo>
                  <a:cubicBezTo>
                    <a:pt x="1675" y="7127"/>
                    <a:pt x="1752" y="6776"/>
                    <a:pt x="1817" y="6426"/>
                  </a:cubicBezTo>
                  <a:cubicBezTo>
                    <a:pt x="1869" y="6166"/>
                    <a:pt x="1778" y="5894"/>
                    <a:pt x="1584" y="5699"/>
                  </a:cubicBezTo>
                  <a:lnTo>
                    <a:pt x="857" y="4985"/>
                  </a:lnTo>
                  <a:close/>
                  <a:moveTo>
                    <a:pt x="3388" y="5751"/>
                  </a:moveTo>
                  <a:lnTo>
                    <a:pt x="4712" y="7776"/>
                  </a:lnTo>
                  <a:cubicBezTo>
                    <a:pt x="4387" y="7646"/>
                    <a:pt x="4076" y="7451"/>
                    <a:pt x="3764" y="7282"/>
                  </a:cubicBezTo>
                  <a:cubicBezTo>
                    <a:pt x="3641" y="7218"/>
                    <a:pt x="3511" y="7185"/>
                    <a:pt x="3381" y="7185"/>
                  </a:cubicBezTo>
                  <a:cubicBezTo>
                    <a:pt x="3252" y="7185"/>
                    <a:pt x="3122" y="7218"/>
                    <a:pt x="2998" y="7282"/>
                  </a:cubicBezTo>
                  <a:cubicBezTo>
                    <a:pt x="2687" y="7451"/>
                    <a:pt x="2375" y="7646"/>
                    <a:pt x="2051" y="7776"/>
                  </a:cubicBezTo>
                  <a:lnTo>
                    <a:pt x="3388" y="5751"/>
                  </a:lnTo>
                  <a:close/>
                  <a:moveTo>
                    <a:pt x="3388" y="1"/>
                  </a:moveTo>
                  <a:cubicBezTo>
                    <a:pt x="3265" y="1"/>
                    <a:pt x="3141" y="79"/>
                    <a:pt x="3128" y="234"/>
                  </a:cubicBezTo>
                  <a:lnTo>
                    <a:pt x="3128" y="2285"/>
                  </a:lnTo>
                  <a:cubicBezTo>
                    <a:pt x="2921" y="2350"/>
                    <a:pt x="2752" y="2493"/>
                    <a:pt x="2661" y="2701"/>
                  </a:cubicBezTo>
                  <a:lnTo>
                    <a:pt x="2194" y="3635"/>
                  </a:lnTo>
                  <a:cubicBezTo>
                    <a:pt x="2155" y="3726"/>
                    <a:pt x="2064" y="3778"/>
                    <a:pt x="1973" y="3791"/>
                  </a:cubicBezTo>
                  <a:lnTo>
                    <a:pt x="935" y="3947"/>
                  </a:lnTo>
                  <a:cubicBezTo>
                    <a:pt x="273" y="4050"/>
                    <a:pt x="0" y="4855"/>
                    <a:pt x="480" y="5335"/>
                  </a:cubicBezTo>
                  <a:lnTo>
                    <a:pt x="467" y="5335"/>
                  </a:lnTo>
                  <a:lnTo>
                    <a:pt x="1220" y="6075"/>
                  </a:lnTo>
                  <a:cubicBezTo>
                    <a:pt x="1298" y="6140"/>
                    <a:pt x="1324" y="6231"/>
                    <a:pt x="1311" y="6335"/>
                  </a:cubicBezTo>
                  <a:lnTo>
                    <a:pt x="1129" y="7373"/>
                  </a:lnTo>
                  <a:cubicBezTo>
                    <a:pt x="1047" y="7891"/>
                    <a:pt x="1467" y="8318"/>
                    <a:pt x="1944" y="8318"/>
                  </a:cubicBezTo>
                  <a:cubicBezTo>
                    <a:pt x="2065" y="8318"/>
                    <a:pt x="2190" y="8290"/>
                    <a:pt x="2311" y="8230"/>
                  </a:cubicBezTo>
                  <a:lnTo>
                    <a:pt x="3245" y="7737"/>
                  </a:lnTo>
                  <a:cubicBezTo>
                    <a:pt x="3284" y="7717"/>
                    <a:pt x="3333" y="7707"/>
                    <a:pt x="3381" y="7707"/>
                  </a:cubicBezTo>
                  <a:cubicBezTo>
                    <a:pt x="3430" y="7707"/>
                    <a:pt x="3479" y="7717"/>
                    <a:pt x="3518" y="7737"/>
                  </a:cubicBezTo>
                  <a:lnTo>
                    <a:pt x="4452" y="8230"/>
                  </a:lnTo>
                  <a:cubicBezTo>
                    <a:pt x="4575" y="8291"/>
                    <a:pt x="4701" y="8319"/>
                    <a:pt x="4823" y="8319"/>
                  </a:cubicBezTo>
                  <a:cubicBezTo>
                    <a:pt x="5298" y="8319"/>
                    <a:pt x="5716" y="7899"/>
                    <a:pt x="5633" y="7373"/>
                  </a:cubicBezTo>
                  <a:lnTo>
                    <a:pt x="5465" y="6335"/>
                  </a:lnTo>
                  <a:cubicBezTo>
                    <a:pt x="5439" y="6231"/>
                    <a:pt x="5478" y="6140"/>
                    <a:pt x="5542" y="6075"/>
                  </a:cubicBezTo>
                  <a:lnTo>
                    <a:pt x="6295" y="5335"/>
                  </a:lnTo>
                  <a:cubicBezTo>
                    <a:pt x="6763" y="4855"/>
                    <a:pt x="6503" y="4050"/>
                    <a:pt x="5841" y="3947"/>
                  </a:cubicBezTo>
                  <a:lnTo>
                    <a:pt x="4816" y="3804"/>
                  </a:lnTo>
                  <a:cubicBezTo>
                    <a:pt x="4712" y="3778"/>
                    <a:pt x="4621" y="3726"/>
                    <a:pt x="4582" y="3635"/>
                  </a:cubicBezTo>
                  <a:lnTo>
                    <a:pt x="4115" y="2701"/>
                  </a:lnTo>
                  <a:cubicBezTo>
                    <a:pt x="4024" y="2506"/>
                    <a:pt x="3855" y="2350"/>
                    <a:pt x="3647" y="2285"/>
                  </a:cubicBezTo>
                  <a:lnTo>
                    <a:pt x="3647" y="234"/>
                  </a:lnTo>
                  <a:cubicBezTo>
                    <a:pt x="3634" y="79"/>
                    <a:pt x="3511" y="1"/>
                    <a:pt x="3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76;p76">
              <a:extLst>
                <a:ext uri="{FF2B5EF4-FFF2-40B4-BE49-F238E27FC236}">
                  <a16:creationId xmlns:a16="http://schemas.microsoft.com/office/drawing/2014/main" id="{C960F132-76C7-C464-B248-2056C766C697}"/>
                </a:ext>
              </a:extLst>
            </p:cNvPr>
            <p:cNvSpPr/>
            <p:nvPr/>
          </p:nvSpPr>
          <p:spPr>
            <a:xfrm>
              <a:off x="4100625" y="1410075"/>
              <a:ext cx="17225" cy="13000"/>
            </a:xfrm>
            <a:custGeom>
              <a:avLst/>
              <a:gdLst/>
              <a:ahLst/>
              <a:cxnLst/>
              <a:rect l="l" t="t" r="r" b="b"/>
              <a:pathLst>
                <a:path w="689" h="520" extrusionOk="0">
                  <a:moveTo>
                    <a:pt x="338" y="0"/>
                  </a:moveTo>
                  <a:cubicBezTo>
                    <a:pt x="117" y="0"/>
                    <a:pt x="0" y="273"/>
                    <a:pt x="156" y="442"/>
                  </a:cubicBezTo>
                  <a:cubicBezTo>
                    <a:pt x="208" y="494"/>
                    <a:pt x="276" y="520"/>
                    <a:pt x="342" y="520"/>
                  </a:cubicBezTo>
                  <a:cubicBezTo>
                    <a:pt x="409" y="520"/>
                    <a:pt x="474" y="494"/>
                    <a:pt x="519" y="442"/>
                  </a:cubicBezTo>
                  <a:cubicBezTo>
                    <a:pt x="688" y="273"/>
                    <a:pt x="571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77;p76">
              <a:extLst>
                <a:ext uri="{FF2B5EF4-FFF2-40B4-BE49-F238E27FC236}">
                  <a16:creationId xmlns:a16="http://schemas.microsoft.com/office/drawing/2014/main" id="{4BAE3E98-FE00-E6E0-65C3-90498DE3A1B6}"/>
                </a:ext>
              </a:extLst>
            </p:cNvPr>
            <p:cNvSpPr/>
            <p:nvPr/>
          </p:nvSpPr>
          <p:spPr>
            <a:xfrm>
              <a:off x="4132825" y="1439275"/>
              <a:ext cx="15200" cy="12725"/>
            </a:xfrm>
            <a:custGeom>
              <a:avLst/>
              <a:gdLst/>
              <a:ahLst/>
              <a:cxnLst/>
              <a:rect l="l" t="t" r="r" b="b"/>
              <a:pathLst>
                <a:path w="608" h="509" extrusionOk="0">
                  <a:moveTo>
                    <a:pt x="332" y="0"/>
                  </a:moveTo>
                  <a:cubicBezTo>
                    <a:pt x="109" y="0"/>
                    <a:pt x="1" y="277"/>
                    <a:pt x="153" y="429"/>
                  </a:cubicBezTo>
                  <a:cubicBezTo>
                    <a:pt x="208" y="484"/>
                    <a:pt x="276" y="509"/>
                    <a:pt x="342" y="509"/>
                  </a:cubicBezTo>
                  <a:cubicBezTo>
                    <a:pt x="478" y="509"/>
                    <a:pt x="607" y="404"/>
                    <a:pt x="607" y="247"/>
                  </a:cubicBezTo>
                  <a:cubicBezTo>
                    <a:pt x="607" y="104"/>
                    <a:pt x="490" y="1"/>
                    <a:pt x="348" y="1"/>
                  </a:cubicBezTo>
                  <a:cubicBezTo>
                    <a:pt x="342" y="0"/>
                    <a:pt x="337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" name="Google Shape;1278;p76">
            <a:extLst>
              <a:ext uri="{FF2B5EF4-FFF2-40B4-BE49-F238E27FC236}">
                <a16:creationId xmlns:a16="http://schemas.microsoft.com/office/drawing/2014/main" id="{6C365341-2836-1E40-A20E-299301C911F7}"/>
              </a:ext>
            </a:extLst>
          </p:cNvPr>
          <p:cNvGrpSpPr/>
          <p:nvPr/>
        </p:nvGrpSpPr>
        <p:grpSpPr>
          <a:xfrm>
            <a:off x="5379543" y="2683036"/>
            <a:ext cx="368908" cy="646203"/>
            <a:chOff x="4015925" y="1951725"/>
            <a:chExt cx="251175" cy="439975"/>
          </a:xfrm>
          <a:solidFill>
            <a:srgbClr val="6583A6"/>
          </a:solidFill>
        </p:grpSpPr>
        <p:sp>
          <p:nvSpPr>
            <p:cNvPr id="187" name="Google Shape;1279;p76">
              <a:extLst>
                <a:ext uri="{FF2B5EF4-FFF2-40B4-BE49-F238E27FC236}">
                  <a16:creationId xmlns:a16="http://schemas.microsoft.com/office/drawing/2014/main" id="{9C17D840-8AB6-AC93-2FD1-82BEF74EC9B7}"/>
                </a:ext>
              </a:extLst>
            </p:cNvPr>
            <p:cNvSpPr/>
            <p:nvPr/>
          </p:nvSpPr>
          <p:spPr>
            <a:xfrm>
              <a:off x="4047725" y="2006500"/>
              <a:ext cx="187575" cy="330350"/>
            </a:xfrm>
            <a:custGeom>
              <a:avLst/>
              <a:gdLst/>
              <a:ahLst/>
              <a:cxnLst/>
              <a:rect l="l" t="t" r="r" b="b"/>
              <a:pathLst>
                <a:path w="7503" h="13214" extrusionOk="0">
                  <a:moveTo>
                    <a:pt x="3752" y="1843"/>
                  </a:moveTo>
                  <a:lnTo>
                    <a:pt x="4491" y="2362"/>
                  </a:lnTo>
                  <a:cubicBezTo>
                    <a:pt x="4972" y="2700"/>
                    <a:pt x="5257" y="3245"/>
                    <a:pt x="5257" y="3829"/>
                  </a:cubicBezTo>
                  <a:lnTo>
                    <a:pt x="5257" y="3842"/>
                  </a:lnTo>
                  <a:lnTo>
                    <a:pt x="5257" y="4790"/>
                  </a:lnTo>
                  <a:cubicBezTo>
                    <a:pt x="5257" y="4919"/>
                    <a:pt x="5374" y="5036"/>
                    <a:pt x="5517" y="5036"/>
                  </a:cubicBezTo>
                  <a:lnTo>
                    <a:pt x="5841" y="5036"/>
                  </a:lnTo>
                  <a:lnTo>
                    <a:pt x="5841" y="6179"/>
                  </a:lnTo>
                  <a:lnTo>
                    <a:pt x="5517" y="6179"/>
                  </a:lnTo>
                  <a:cubicBezTo>
                    <a:pt x="5374" y="6179"/>
                    <a:pt x="5257" y="6295"/>
                    <a:pt x="5257" y="6438"/>
                  </a:cubicBezTo>
                  <a:lnTo>
                    <a:pt x="5257" y="10540"/>
                  </a:lnTo>
                  <a:lnTo>
                    <a:pt x="4569" y="10540"/>
                  </a:lnTo>
                  <a:lnTo>
                    <a:pt x="4569" y="7515"/>
                  </a:lnTo>
                  <a:cubicBezTo>
                    <a:pt x="4569" y="6970"/>
                    <a:pt x="4160" y="6698"/>
                    <a:pt x="3752" y="6698"/>
                  </a:cubicBezTo>
                  <a:cubicBezTo>
                    <a:pt x="3343" y="6698"/>
                    <a:pt x="2934" y="6970"/>
                    <a:pt x="2934" y="7515"/>
                  </a:cubicBezTo>
                  <a:lnTo>
                    <a:pt x="2934" y="9592"/>
                  </a:lnTo>
                  <a:cubicBezTo>
                    <a:pt x="2921" y="9780"/>
                    <a:pt x="3057" y="9874"/>
                    <a:pt x="3193" y="9874"/>
                  </a:cubicBezTo>
                  <a:cubicBezTo>
                    <a:pt x="3330" y="9874"/>
                    <a:pt x="3466" y="9780"/>
                    <a:pt x="3453" y="9592"/>
                  </a:cubicBezTo>
                  <a:lnTo>
                    <a:pt x="3453" y="7515"/>
                  </a:lnTo>
                  <a:cubicBezTo>
                    <a:pt x="3434" y="7295"/>
                    <a:pt x="3593" y="7184"/>
                    <a:pt x="3752" y="7184"/>
                  </a:cubicBezTo>
                  <a:cubicBezTo>
                    <a:pt x="3911" y="7184"/>
                    <a:pt x="4070" y="7295"/>
                    <a:pt x="4050" y="7515"/>
                  </a:cubicBezTo>
                  <a:lnTo>
                    <a:pt x="4050" y="10540"/>
                  </a:lnTo>
                  <a:lnTo>
                    <a:pt x="2246" y="10540"/>
                  </a:lnTo>
                  <a:lnTo>
                    <a:pt x="2246" y="6425"/>
                  </a:lnTo>
                  <a:cubicBezTo>
                    <a:pt x="2246" y="6290"/>
                    <a:pt x="2141" y="6178"/>
                    <a:pt x="2008" y="6178"/>
                  </a:cubicBezTo>
                  <a:cubicBezTo>
                    <a:pt x="2001" y="6178"/>
                    <a:pt x="1994" y="6178"/>
                    <a:pt x="1986" y="6179"/>
                  </a:cubicBezTo>
                  <a:lnTo>
                    <a:pt x="1662" y="6179"/>
                  </a:lnTo>
                  <a:lnTo>
                    <a:pt x="1662" y="5036"/>
                  </a:lnTo>
                  <a:lnTo>
                    <a:pt x="1986" y="5036"/>
                  </a:lnTo>
                  <a:cubicBezTo>
                    <a:pt x="2129" y="5036"/>
                    <a:pt x="2246" y="4919"/>
                    <a:pt x="2246" y="4777"/>
                  </a:cubicBezTo>
                  <a:lnTo>
                    <a:pt x="2246" y="3829"/>
                  </a:lnTo>
                  <a:cubicBezTo>
                    <a:pt x="2246" y="3245"/>
                    <a:pt x="2531" y="2700"/>
                    <a:pt x="3012" y="2362"/>
                  </a:cubicBezTo>
                  <a:lnTo>
                    <a:pt x="3752" y="1843"/>
                  </a:lnTo>
                  <a:close/>
                  <a:moveTo>
                    <a:pt x="3505" y="519"/>
                  </a:moveTo>
                  <a:lnTo>
                    <a:pt x="3492" y="1402"/>
                  </a:lnTo>
                  <a:lnTo>
                    <a:pt x="2713" y="1947"/>
                  </a:lnTo>
                  <a:cubicBezTo>
                    <a:pt x="2103" y="2375"/>
                    <a:pt x="1740" y="3089"/>
                    <a:pt x="1740" y="3829"/>
                  </a:cubicBezTo>
                  <a:lnTo>
                    <a:pt x="1740" y="4517"/>
                  </a:lnTo>
                  <a:cubicBezTo>
                    <a:pt x="1710" y="4512"/>
                    <a:pt x="1681" y="4510"/>
                    <a:pt x="1652" y="4510"/>
                  </a:cubicBezTo>
                  <a:cubicBezTo>
                    <a:pt x="1390" y="4510"/>
                    <a:pt x="1167" y="4715"/>
                    <a:pt x="1156" y="4984"/>
                  </a:cubicBezTo>
                  <a:lnTo>
                    <a:pt x="1156" y="6217"/>
                  </a:lnTo>
                  <a:cubicBezTo>
                    <a:pt x="1156" y="6477"/>
                    <a:pt x="1363" y="6685"/>
                    <a:pt x="1623" y="6685"/>
                  </a:cubicBezTo>
                  <a:lnTo>
                    <a:pt x="1740" y="6685"/>
                  </a:lnTo>
                  <a:lnTo>
                    <a:pt x="1740" y="10708"/>
                  </a:lnTo>
                  <a:lnTo>
                    <a:pt x="520" y="12227"/>
                  </a:lnTo>
                  <a:lnTo>
                    <a:pt x="520" y="779"/>
                  </a:lnTo>
                  <a:cubicBezTo>
                    <a:pt x="520" y="636"/>
                    <a:pt x="636" y="519"/>
                    <a:pt x="779" y="519"/>
                  </a:cubicBezTo>
                  <a:close/>
                  <a:moveTo>
                    <a:pt x="5400" y="11059"/>
                  </a:moveTo>
                  <a:lnTo>
                    <a:pt x="6711" y="12707"/>
                  </a:lnTo>
                  <a:lnTo>
                    <a:pt x="792" y="12707"/>
                  </a:lnTo>
                  <a:lnTo>
                    <a:pt x="2116" y="11059"/>
                  </a:lnTo>
                  <a:close/>
                  <a:moveTo>
                    <a:pt x="779" y="0"/>
                  </a:moveTo>
                  <a:cubicBezTo>
                    <a:pt x="351" y="0"/>
                    <a:pt x="0" y="351"/>
                    <a:pt x="0" y="779"/>
                  </a:cubicBezTo>
                  <a:lnTo>
                    <a:pt x="0" y="12435"/>
                  </a:lnTo>
                  <a:cubicBezTo>
                    <a:pt x="13" y="12863"/>
                    <a:pt x="351" y="13214"/>
                    <a:pt x="779" y="13214"/>
                  </a:cubicBezTo>
                  <a:lnTo>
                    <a:pt x="6724" y="13214"/>
                  </a:lnTo>
                  <a:cubicBezTo>
                    <a:pt x="7152" y="13214"/>
                    <a:pt x="7490" y="12863"/>
                    <a:pt x="7503" y="12435"/>
                  </a:cubicBezTo>
                  <a:lnTo>
                    <a:pt x="7503" y="9761"/>
                  </a:lnTo>
                  <a:cubicBezTo>
                    <a:pt x="7490" y="9599"/>
                    <a:pt x="7366" y="9518"/>
                    <a:pt x="7243" y="9518"/>
                  </a:cubicBezTo>
                  <a:cubicBezTo>
                    <a:pt x="7120" y="9518"/>
                    <a:pt x="6997" y="9599"/>
                    <a:pt x="6984" y="9761"/>
                  </a:cubicBezTo>
                  <a:lnTo>
                    <a:pt x="6984" y="12227"/>
                  </a:lnTo>
                  <a:lnTo>
                    <a:pt x="5776" y="10708"/>
                  </a:lnTo>
                  <a:lnTo>
                    <a:pt x="5776" y="6685"/>
                  </a:lnTo>
                  <a:cubicBezTo>
                    <a:pt x="5812" y="6692"/>
                    <a:pt x="5847" y="6696"/>
                    <a:pt x="5881" y="6696"/>
                  </a:cubicBezTo>
                  <a:cubicBezTo>
                    <a:pt x="6136" y="6696"/>
                    <a:pt x="6349" y="6492"/>
                    <a:pt x="6361" y="6217"/>
                  </a:cubicBezTo>
                  <a:lnTo>
                    <a:pt x="6361" y="4984"/>
                  </a:lnTo>
                  <a:cubicBezTo>
                    <a:pt x="6361" y="4732"/>
                    <a:pt x="6165" y="4530"/>
                    <a:pt x="5916" y="4530"/>
                  </a:cubicBezTo>
                  <a:cubicBezTo>
                    <a:pt x="5909" y="4530"/>
                    <a:pt x="5901" y="4530"/>
                    <a:pt x="5893" y="4530"/>
                  </a:cubicBezTo>
                  <a:lnTo>
                    <a:pt x="5776" y="4530"/>
                  </a:lnTo>
                  <a:lnTo>
                    <a:pt x="5776" y="3829"/>
                  </a:lnTo>
                  <a:cubicBezTo>
                    <a:pt x="5776" y="3076"/>
                    <a:pt x="5413" y="2375"/>
                    <a:pt x="4790" y="1947"/>
                  </a:cubicBezTo>
                  <a:lnTo>
                    <a:pt x="4011" y="1402"/>
                  </a:lnTo>
                  <a:lnTo>
                    <a:pt x="4011" y="519"/>
                  </a:lnTo>
                  <a:lnTo>
                    <a:pt x="6724" y="519"/>
                  </a:lnTo>
                  <a:cubicBezTo>
                    <a:pt x="6867" y="519"/>
                    <a:pt x="6984" y="636"/>
                    <a:pt x="6984" y="779"/>
                  </a:cubicBezTo>
                  <a:lnTo>
                    <a:pt x="6984" y="8554"/>
                  </a:lnTo>
                  <a:cubicBezTo>
                    <a:pt x="6984" y="8697"/>
                    <a:pt x="7100" y="8813"/>
                    <a:pt x="7243" y="8813"/>
                  </a:cubicBezTo>
                  <a:lnTo>
                    <a:pt x="7256" y="8813"/>
                  </a:lnTo>
                  <a:cubicBezTo>
                    <a:pt x="7386" y="8813"/>
                    <a:pt x="7503" y="8697"/>
                    <a:pt x="7503" y="8554"/>
                  </a:cubicBezTo>
                  <a:lnTo>
                    <a:pt x="7503" y="779"/>
                  </a:lnTo>
                  <a:cubicBezTo>
                    <a:pt x="7503" y="351"/>
                    <a:pt x="7165" y="0"/>
                    <a:pt x="67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80;p76">
              <a:extLst>
                <a:ext uri="{FF2B5EF4-FFF2-40B4-BE49-F238E27FC236}">
                  <a16:creationId xmlns:a16="http://schemas.microsoft.com/office/drawing/2014/main" id="{9129E3FF-A175-EBD1-D74B-F0BACD11A7C0}"/>
                </a:ext>
              </a:extLst>
            </p:cNvPr>
            <p:cNvSpPr/>
            <p:nvPr/>
          </p:nvSpPr>
          <p:spPr>
            <a:xfrm>
              <a:off x="4015925" y="1951725"/>
              <a:ext cx="251175" cy="439975"/>
            </a:xfrm>
            <a:custGeom>
              <a:avLst/>
              <a:gdLst/>
              <a:ahLst/>
              <a:cxnLst/>
              <a:rect l="l" t="t" r="r" b="b"/>
              <a:pathLst>
                <a:path w="10047" h="17599" extrusionOk="0">
                  <a:moveTo>
                    <a:pt x="273" y="1"/>
                  </a:moveTo>
                  <a:cubicBezTo>
                    <a:pt x="137" y="1"/>
                    <a:pt x="0" y="95"/>
                    <a:pt x="13" y="283"/>
                  </a:cubicBezTo>
                  <a:lnTo>
                    <a:pt x="13" y="2723"/>
                  </a:lnTo>
                  <a:cubicBezTo>
                    <a:pt x="26" y="2879"/>
                    <a:pt x="150" y="2957"/>
                    <a:pt x="273" y="2957"/>
                  </a:cubicBezTo>
                  <a:cubicBezTo>
                    <a:pt x="396" y="2957"/>
                    <a:pt x="520" y="2879"/>
                    <a:pt x="533" y="2723"/>
                  </a:cubicBezTo>
                  <a:lnTo>
                    <a:pt x="533" y="1516"/>
                  </a:lnTo>
                  <a:lnTo>
                    <a:pt x="9528" y="1516"/>
                  </a:lnTo>
                  <a:lnTo>
                    <a:pt x="9528" y="16092"/>
                  </a:lnTo>
                  <a:lnTo>
                    <a:pt x="533" y="16092"/>
                  </a:lnTo>
                  <a:lnTo>
                    <a:pt x="533" y="3956"/>
                  </a:lnTo>
                  <a:cubicBezTo>
                    <a:pt x="520" y="3801"/>
                    <a:pt x="396" y="3723"/>
                    <a:pt x="273" y="3723"/>
                  </a:cubicBezTo>
                  <a:cubicBezTo>
                    <a:pt x="150" y="3723"/>
                    <a:pt x="26" y="3801"/>
                    <a:pt x="13" y="3956"/>
                  </a:cubicBezTo>
                  <a:lnTo>
                    <a:pt x="13" y="17326"/>
                  </a:lnTo>
                  <a:cubicBezTo>
                    <a:pt x="0" y="17507"/>
                    <a:pt x="137" y="17598"/>
                    <a:pt x="273" y="17598"/>
                  </a:cubicBezTo>
                  <a:cubicBezTo>
                    <a:pt x="409" y="17598"/>
                    <a:pt x="546" y="17507"/>
                    <a:pt x="533" y="17326"/>
                  </a:cubicBezTo>
                  <a:lnTo>
                    <a:pt x="533" y="16599"/>
                  </a:lnTo>
                  <a:lnTo>
                    <a:pt x="1597" y="16599"/>
                  </a:lnTo>
                  <a:lnTo>
                    <a:pt x="1597" y="17326"/>
                  </a:lnTo>
                  <a:cubicBezTo>
                    <a:pt x="1584" y="17507"/>
                    <a:pt x="1720" y="17598"/>
                    <a:pt x="1857" y="17598"/>
                  </a:cubicBezTo>
                  <a:cubicBezTo>
                    <a:pt x="1993" y="17598"/>
                    <a:pt x="2129" y="17507"/>
                    <a:pt x="2116" y="17326"/>
                  </a:cubicBezTo>
                  <a:lnTo>
                    <a:pt x="2116" y="16599"/>
                  </a:lnTo>
                  <a:lnTo>
                    <a:pt x="3180" y="16599"/>
                  </a:lnTo>
                  <a:lnTo>
                    <a:pt x="3180" y="17326"/>
                  </a:lnTo>
                  <a:cubicBezTo>
                    <a:pt x="3167" y="17507"/>
                    <a:pt x="3304" y="17598"/>
                    <a:pt x="3440" y="17598"/>
                  </a:cubicBezTo>
                  <a:cubicBezTo>
                    <a:pt x="3576" y="17598"/>
                    <a:pt x="3713" y="17507"/>
                    <a:pt x="3700" y="17326"/>
                  </a:cubicBezTo>
                  <a:lnTo>
                    <a:pt x="3700" y="16599"/>
                  </a:lnTo>
                  <a:lnTo>
                    <a:pt x="4764" y="16599"/>
                  </a:lnTo>
                  <a:lnTo>
                    <a:pt x="4764" y="17326"/>
                  </a:lnTo>
                  <a:cubicBezTo>
                    <a:pt x="4751" y="17507"/>
                    <a:pt x="4887" y="17598"/>
                    <a:pt x="5024" y="17598"/>
                  </a:cubicBezTo>
                  <a:cubicBezTo>
                    <a:pt x="5160" y="17598"/>
                    <a:pt x="5296" y="17507"/>
                    <a:pt x="5283" y="17326"/>
                  </a:cubicBezTo>
                  <a:lnTo>
                    <a:pt x="5283" y="16599"/>
                  </a:lnTo>
                  <a:lnTo>
                    <a:pt x="6348" y="16599"/>
                  </a:lnTo>
                  <a:lnTo>
                    <a:pt x="6348" y="17326"/>
                  </a:lnTo>
                  <a:cubicBezTo>
                    <a:pt x="6335" y="17507"/>
                    <a:pt x="6471" y="17598"/>
                    <a:pt x="6607" y="17598"/>
                  </a:cubicBezTo>
                  <a:cubicBezTo>
                    <a:pt x="6743" y="17598"/>
                    <a:pt x="6880" y="17507"/>
                    <a:pt x="6867" y="17326"/>
                  </a:cubicBezTo>
                  <a:lnTo>
                    <a:pt x="6867" y="16599"/>
                  </a:lnTo>
                  <a:lnTo>
                    <a:pt x="7944" y="16599"/>
                  </a:lnTo>
                  <a:lnTo>
                    <a:pt x="7944" y="17326"/>
                  </a:lnTo>
                  <a:cubicBezTo>
                    <a:pt x="7925" y="17507"/>
                    <a:pt x="8058" y="17598"/>
                    <a:pt x="8192" y="17598"/>
                  </a:cubicBezTo>
                  <a:cubicBezTo>
                    <a:pt x="8327" y="17598"/>
                    <a:pt x="8463" y="17507"/>
                    <a:pt x="8450" y="17326"/>
                  </a:cubicBezTo>
                  <a:lnTo>
                    <a:pt x="8450" y="16599"/>
                  </a:lnTo>
                  <a:lnTo>
                    <a:pt x="9528" y="16599"/>
                  </a:lnTo>
                  <a:lnTo>
                    <a:pt x="9528" y="17326"/>
                  </a:lnTo>
                  <a:cubicBezTo>
                    <a:pt x="9508" y="17507"/>
                    <a:pt x="9641" y="17598"/>
                    <a:pt x="9776" y="17598"/>
                  </a:cubicBezTo>
                  <a:cubicBezTo>
                    <a:pt x="9910" y="17598"/>
                    <a:pt x="10047" y="17507"/>
                    <a:pt x="10034" y="17326"/>
                  </a:cubicBezTo>
                  <a:lnTo>
                    <a:pt x="10034" y="283"/>
                  </a:lnTo>
                  <a:cubicBezTo>
                    <a:pt x="10034" y="140"/>
                    <a:pt x="9917" y="24"/>
                    <a:pt x="9774" y="24"/>
                  </a:cubicBezTo>
                  <a:cubicBezTo>
                    <a:pt x="9631" y="24"/>
                    <a:pt x="9528" y="140"/>
                    <a:pt x="9528" y="283"/>
                  </a:cubicBezTo>
                  <a:lnTo>
                    <a:pt x="9528" y="997"/>
                  </a:lnTo>
                  <a:lnTo>
                    <a:pt x="8450" y="997"/>
                  </a:lnTo>
                  <a:lnTo>
                    <a:pt x="8450" y="283"/>
                  </a:lnTo>
                  <a:cubicBezTo>
                    <a:pt x="8463" y="95"/>
                    <a:pt x="8327" y="1"/>
                    <a:pt x="8192" y="1"/>
                  </a:cubicBezTo>
                  <a:cubicBezTo>
                    <a:pt x="8058" y="1"/>
                    <a:pt x="7925" y="95"/>
                    <a:pt x="7944" y="283"/>
                  </a:cubicBezTo>
                  <a:lnTo>
                    <a:pt x="7944" y="997"/>
                  </a:lnTo>
                  <a:lnTo>
                    <a:pt x="6867" y="997"/>
                  </a:lnTo>
                  <a:lnTo>
                    <a:pt x="6867" y="283"/>
                  </a:lnTo>
                  <a:cubicBezTo>
                    <a:pt x="6880" y="95"/>
                    <a:pt x="6743" y="1"/>
                    <a:pt x="6607" y="1"/>
                  </a:cubicBezTo>
                  <a:cubicBezTo>
                    <a:pt x="6471" y="1"/>
                    <a:pt x="6335" y="95"/>
                    <a:pt x="6348" y="283"/>
                  </a:cubicBezTo>
                  <a:lnTo>
                    <a:pt x="6348" y="997"/>
                  </a:lnTo>
                  <a:lnTo>
                    <a:pt x="5283" y="997"/>
                  </a:lnTo>
                  <a:lnTo>
                    <a:pt x="5283" y="283"/>
                  </a:lnTo>
                  <a:cubicBezTo>
                    <a:pt x="5296" y="95"/>
                    <a:pt x="5160" y="1"/>
                    <a:pt x="5024" y="1"/>
                  </a:cubicBezTo>
                  <a:cubicBezTo>
                    <a:pt x="4887" y="1"/>
                    <a:pt x="4751" y="95"/>
                    <a:pt x="4764" y="283"/>
                  </a:cubicBezTo>
                  <a:lnTo>
                    <a:pt x="4764" y="997"/>
                  </a:lnTo>
                  <a:lnTo>
                    <a:pt x="3687" y="997"/>
                  </a:lnTo>
                  <a:lnTo>
                    <a:pt x="3687" y="283"/>
                  </a:lnTo>
                  <a:cubicBezTo>
                    <a:pt x="3706" y="95"/>
                    <a:pt x="3570" y="1"/>
                    <a:pt x="3434" y="1"/>
                  </a:cubicBezTo>
                  <a:cubicBezTo>
                    <a:pt x="3297" y="1"/>
                    <a:pt x="3161" y="95"/>
                    <a:pt x="3180" y="283"/>
                  </a:cubicBezTo>
                  <a:lnTo>
                    <a:pt x="3180" y="997"/>
                  </a:lnTo>
                  <a:lnTo>
                    <a:pt x="2116" y="997"/>
                  </a:lnTo>
                  <a:lnTo>
                    <a:pt x="2116" y="283"/>
                  </a:lnTo>
                  <a:cubicBezTo>
                    <a:pt x="2129" y="95"/>
                    <a:pt x="1993" y="1"/>
                    <a:pt x="1857" y="1"/>
                  </a:cubicBezTo>
                  <a:cubicBezTo>
                    <a:pt x="1720" y="1"/>
                    <a:pt x="1584" y="95"/>
                    <a:pt x="1597" y="283"/>
                  </a:cubicBezTo>
                  <a:lnTo>
                    <a:pt x="1597" y="997"/>
                  </a:lnTo>
                  <a:lnTo>
                    <a:pt x="533" y="997"/>
                  </a:lnTo>
                  <a:lnTo>
                    <a:pt x="533" y="283"/>
                  </a:lnTo>
                  <a:cubicBezTo>
                    <a:pt x="546" y="95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" name="Google Shape;1281;p76">
            <a:extLst>
              <a:ext uri="{FF2B5EF4-FFF2-40B4-BE49-F238E27FC236}">
                <a16:creationId xmlns:a16="http://schemas.microsoft.com/office/drawing/2014/main" id="{86493CDE-87C8-7BEF-F39D-76DD7C0FA212}"/>
              </a:ext>
            </a:extLst>
          </p:cNvPr>
          <p:cNvSpPr/>
          <p:nvPr/>
        </p:nvSpPr>
        <p:spPr>
          <a:xfrm>
            <a:off x="5305666" y="3697963"/>
            <a:ext cx="516662" cy="644514"/>
          </a:xfrm>
          <a:custGeom>
            <a:avLst/>
            <a:gdLst/>
            <a:ahLst/>
            <a:cxnLst/>
            <a:rect l="l" t="t" r="r" b="b"/>
            <a:pathLst>
              <a:path w="14071" h="17553" extrusionOk="0">
                <a:moveTo>
                  <a:pt x="7036" y="3209"/>
                </a:moveTo>
                <a:lnTo>
                  <a:pt x="7451" y="3495"/>
                </a:lnTo>
                <a:lnTo>
                  <a:pt x="7438" y="4105"/>
                </a:lnTo>
                <a:lnTo>
                  <a:pt x="6633" y="4105"/>
                </a:lnTo>
                <a:lnTo>
                  <a:pt x="6633" y="3495"/>
                </a:lnTo>
                <a:lnTo>
                  <a:pt x="7036" y="3209"/>
                </a:lnTo>
                <a:close/>
                <a:moveTo>
                  <a:pt x="6776" y="2067"/>
                </a:moveTo>
                <a:lnTo>
                  <a:pt x="6776" y="2755"/>
                </a:lnTo>
                <a:lnTo>
                  <a:pt x="6231" y="3145"/>
                </a:lnTo>
                <a:cubicBezTo>
                  <a:pt x="6153" y="3196"/>
                  <a:pt x="6114" y="3274"/>
                  <a:pt x="6114" y="3352"/>
                </a:cubicBezTo>
                <a:lnTo>
                  <a:pt x="6114" y="4105"/>
                </a:lnTo>
                <a:lnTo>
                  <a:pt x="5374" y="4105"/>
                </a:lnTo>
                <a:cubicBezTo>
                  <a:pt x="5283" y="4105"/>
                  <a:pt x="5205" y="4144"/>
                  <a:pt x="5167" y="4209"/>
                </a:cubicBezTo>
                <a:lnTo>
                  <a:pt x="4907" y="4572"/>
                </a:lnTo>
                <a:lnTo>
                  <a:pt x="4660" y="4209"/>
                </a:lnTo>
                <a:cubicBezTo>
                  <a:pt x="4614" y="4151"/>
                  <a:pt x="4546" y="4103"/>
                  <a:pt x="4477" y="4103"/>
                </a:cubicBezTo>
                <a:cubicBezTo>
                  <a:pt x="4469" y="4103"/>
                  <a:pt x="4461" y="4104"/>
                  <a:pt x="4453" y="4105"/>
                </a:cubicBezTo>
                <a:lnTo>
                  <a:pt x="3817" y="4105"/>
                </a:lnTo>
                <a:cubicBezTo>
                  <a:pt x="3882" y="4040"/>
                  <a:pt x="6776" y="2067"/>
                  <a:pt x="6776" y="2067"/>
                </a:cubicBezTo>
                <a:close/>
                <a:moveTo>
                  <a:pt x="7295" y="2067"/>
                </a:moveTo>
                <a:cubicBezTo>
                  <a:pt x="7295" y="2067"/>
                  <a:pt x="10190" y="4040"/>
                  <a:pt x="10268" y="4092"/>
                </a:cubicBezTo>
                <a:lnTo>
                  <a:pt x="10268" y="4105"/>
                </a:lnTo>
                <a:lnTo>
                  <a:pt x="9619" y="4105"/>
                </a:lnTo>
                <a:cubicBezTo>
                  <a:pt x="9609" y="4104"/>
                  <a:pt x="9600" y="4103"/>
                  <a:pt x="9591" y="4103"/>
                </a:cubicBezTo>
                <a:cubicBezTo>
                  <a:pt x="9512" y="4103"/>
                  <a:pt x="9446" y="4151"/>
                  <a:pt x="9411" y="4209"/>
                </a:cubicBezTo>
                <a:lnTo>
                  <a:pt x="9151" y="4572"/>
                </a:lnTo>
                <a:lnTo>
                  <a:pt x="8918" y="4209"/>
                </a:lnTo>
                <a:cubicBezTo>
                  <a:pt x="8866" y="4144"/>
                  <a:pt x="8788" y="4092"/>
                  <a:pt x="8697" y="4092"/>
                </a:cubicBezTo>
                <a:lnTo>
                  <a:pt x="7957" y="4092"/>
                </a:lnTo>
                <a:lnTo>
                  <a:pt x="7957" y="3352"/>
                </a:lnTo>
                <a:cubicBezTo>
                  <a:pt x="7957" y="3274"/>
                  <a:pt x="7918" y="3196"/>
                  <a:pt x="7853" y="3145"/>
                </a:cubicBezTo>
                <a:lnTo>
                  <a:pt x="7295" y="2755"/>
                </a:lnTo>
                <a:lnTo>
                  <a:pt x="7295" y="2067"/>
                </a:lnTo>
                <a:close/>
                <a:moveTo>
                  <a:pt x="4323" y="4611"/>
                </a:moveTo>
                <a:lnTo>
                  <a:pt x="4595" y="5027"/>
                </a:lnTo>
                <a:lnTo>
                  <a:pt x="4310" y="5429"/>
                </a:lnTo>
                <a:lnTo>
                  <a:pt x="2752" y="5429"/>
                </a:lnTo>
                <a:cubicBezTo>
                  <a:pt x="2882" y="5130"/>
                  <a:pt x="3064" y="4858"/>
                  <a:pt x="3271" y="4611"/>
                </a:cubicBezTo>
                <a:close/>
                <a:moveTo>
                  <a:pt x="6114" y="4611"/>
                </a:moveTo>
                <a:lnTo>
                  <a:pt x="6114" y="5429"/>
                </a:lnTo>
                <a:lnTo>
                  <a:pt x="5504" y="5429"/>
                </a:lnTo>
                <a:lnTo>
                  <a:pt x="5218" y="5027"/>
                </a:lnTo>
                <a:lnTo>
                  <a:pt x="5504" y="4611"/>
                </a:lnTo>
                <a:close/>
                <a:moveTo>
                  <a:pt x="7438" y="4611"/>
                </a:moveTo>
                <a:lnTo>
                  <a:pt x="7438" y="5429"/>
                </a:lnTo>
                <a:lnTo>
                  <a:pt x="6633" y="5429"/>
                </a:lnTo>
                <a:lnTo>
                  <a:pt x="6633" y="4611"/>
                </a:lnTo>
                <a:close/>
                <a:moveTo>
                  <a:pt x="8567" y="4611"/>
                </a:moveTo>
                <a:lnTo>
                  <a:pt x="8853" y="5027"/>
                </a:lnTo>
                <a:lnTo>
                  <a:pt x="8567" y="5429"/>
                </a:lnTo>
                <a:lnTo>
                  <a:pt x="7957" y="5429"/>
                </a:lnTo>
                <a:lnTo>
                  <a:pt x="7957" y="4611"/>
                </a:lnTo>
                <a:close/>
                <a:moveTo>
                  <a:pt x="10800" y="4611"/>
                </a:moveTo>
                <a:cubicBezTo>
                  <a:pt x="11007" y="4858"/>
                  <a:pt x="11189" y="5130"/>
                  <a:pt x="11332" y="5429"/>
                </a:cubicBezTo>
                <a:lnTo>
                  <a:pt x="9761" y="5429"/>
                </a:lnTo>
                <a:lnTo>
                  <a:pt x="9476" y="5027"/>
                </a:lnTo>
                <a:lnTo>
                  <a:pt x="9761" y="4611"/>
                </a:lnTo>
                <a:close/>
                <a:moveTo>
                  <a:pt x="7438" y="5948"/>
                </a:moveTo>
                <a:lnTo>
                  <a:pt x="7438" y="6545"/>
                </a:lnTo>
                <a:lnTo>
                  <a:pt x="7036" y="6844"/>
                </a:lnTo>
                <a:lnTo>
                  <a:pt x="6620" y="6545"/>
                </a:lnTo>
                <a:lnTo>
                  <a:pt x="6620" y="5948"/>
                </a:lnTo>
                <a:close/>
                <a:moveTo>
                  <a:pt x="3194" y="5935"/>
                </a:moveTo>
                <a:lnTo>
                  <a:pt x="3194" y="6545"/>
                </a:lnTo>
                <a:lnTo>
                  <a:pt x="2713" y="6896"/>
                </a:lnTo>
                <a:lnTo>
                  <a:pt x="2389" y="6896"/>
                </a:lnTo>
                <a:cubicBezTo>
                  <a:pt x="2402" y="6571"/>
                  <a:pt x="2454" y="6247"/>
                  <a:pt x="2545" y="5935"/>
                </a:cubicBezTo>
                <a:close/>
                <a:moveTo>
                  <a:pt x="11540" y="5948"/>
                </a:moveTo>
                <a:cubicBezTo>
                  <a:pt x="11630" y="6260"/>
                  <a:pt x="11682" y="6584"/>
                  <a:pt x="11695" y="6909"/>
                </a:cubicBezTo>
                <a:lnTo>
                  <a:pt x="11371" y="6909"/>
                </a:lnTo>
                <a:lnTo>
                  <a:pt x="10891" y="6558"/>
                </a:lnTo>
                <a:lnTo>
                  <a:pt x="10891" y="5948"/>
                </a:lnTo>
                <a:close/>
                <a:moveTo>
                  <a:pt x="2713" y="7402"/>
                </a:moveTo>
                <a:lnTo>
                  <a:pt x="3194" y="7752"/>
                </a:lnTo>
                <a:lnTo>
                  <a:pt x="3194" y="8349"/>
                </a:lnTo>
                <a:lnTo>
                  <a:pt x="2389" y="8349"/>
                </a:lnTo>
                <a:lnTo>
                  <a:pt x="2389" y="7402"/>
                </a:lnTo>
                <a:close/>
                <a:moveTo>
                  <a:pt x="7036" y="7480"/>
                </a:moveTo>
                <a:lnTo>
                  <a:pt x="7438" y="7765"/>
                </a:lnTo>
                <a:lnTo>
                  <a:pt x="7438" y="8362"/>
                </a:lnTo>
                <a:lnTo>
                  <a:pt x="6620" y="8362"/>
                </a:lnTo>
                <a:lnTo>
                  <a:pt x="6620" y="7765"/>
                </a:lnTo>
                <a:lnTo>
                  <a:pt x="7036" y="7480"/>
                </a:lnTo>
                <a:close/>
                <a:moveTo>
                  <a:pt x="11695" y="7415"/>
                </a:moveTo>
                <a:lnTo>
                  <a:pt x="11695" y="8362"/>
                </a:lnTo>
                <a:lnTo>
                  <a:pt x="10891" y="8362"/>
                </a:lnTo>
                <a:lnTo>
                  <a:pt x="10891" y="7752"/>
                </a:lnTo>
                <a:lnTo>
                  <a:pt x="11371" y="7415"/>
                </a:lnTo>
                <a:close/>
                <a:moveTo>
                  <a:pt x="4907" y="5481"/>
                </a:moveTo>
                <a:lnTo>
                  <a:pt x="5154" y="5831"/>
                </a:lnTo>
                <a:cubicBezTo>
                  <a:pt x="5205" y="5896"/>
                  <a:pt x="5283" y="5948"/>
                  <a:pt x="5361" y="5948"/>
                </a:cubicBezTo>
                <a:lnTo>
                  <a:pt x="6114" y="5948"/>
                </a:lnTo>
                <a:lnTo>
                  <a:pt x="6114" y="6688"/>
                </a:lnTo>
                <a:cubicBezTo>
                  <a:pt x="6101" y="6766"/>
                  <a:pt x="6153" y="6844"/>
                  <a:pt x="6218" y="6896"/>
                </a:cubicBezTo>
                <a:lnTo>
                  <a:pt x="6581" y="7155"/>
                </a:lnTo>
                <a:lnTo>
                  <a:pt x="6218" y="7415"/>
                </a:lnTo>
                <a:cubicBezTo>
                  <a:pt x="6153" y="7467"/>
                  <a:pt x="6101" y="7545"/>
                  <a:pt x="6114" y="7623"/>
                </a:cubicBezTo>
                <a:lnTo>
                  <a:pt x="6114" y="8362"/>
                </a:lnTo>
                <a:lnTo>
                  <a:pt x="5361" y="8362"/>
                </a:lnTo>
                <a:cubicBezTo>
                  <a:pt x="5283" y="8362"/>
                  <a:pt x="5205" y="8414"/>
                  <a:pt x="5154" y="8479"/>
                </a:cubicBezTo>
                <a:lnTo>
                  <a:pt x="4907" y="8843"/>
                </a:lnTo>
                <a:lnTo>
                  <a:pt x="4660" y="8479"/>
                </a:lnTo>
                <a:cubicBezTo>
                  <a:pt x="4614" y="8421"/>
                  <a:pt x="4546" y="8373"/>
                  <a:pt x="4477" y="8373"/>
                </a:cubicBezTo>
                <a:cubicBezTo>
                  <a:pt x="4469" y="8373"/>
                  <a:pt x="4461" y="8374"/>
                  <a:pt x="4453" y="8375"/>
                </a:cubicBezTo>
                <a:lnTo>
                  <a:pt x="3713" y="8375"/>
                </a:lnTo>
                <a:lnTo>
                  <a:pt x="3713" y="7635"/>
                </a:lnTo>
                <a:cubicBezTo>
                  <a:pt x="3713" y="7545"/>
                  <a:pt x="3674" y="7467"/>
                  <a:pt x="3596" y="7415"/>
                </a:cubicBezTo>
                <a:lnTo>
                  <a:pt x="3233" y="7155"/>
                </a:lnTo>
                <a:lnTo>
                  <a:pt x="3609" y="6896"/>
                </a:lnTo>
                <a:cubicBezTo>
                  <a:pt x="3674" y="6844"/>
                  <a:pt x="3713" y="6766"/>
                  <a:pt x="3713" y="6688"/>
                </a:cubicBezTo>
                <a:lnTo>
                  <a:pt x="3713" y="5948"/>
                </a:lnTo>
                <a:lnTo>
                  <a:pt x="4453" y="5948"/>
                </a:lnTo>
                <a:cubicBezTo>
                  <a:pt x="4530" y="5935"/>
                  <a:pt x="4608" y="5896"/>
                  <a:pt x="4660" y="5831"/>
                </a:cubicBezTo>
                <a:lnTo>
                  <a:pt x="4907" y="5481"/>
                </a:lnTo>
                <a:close/>
                <a:moveTo>
                  <a:pt x="9151" y="5468"/>
                </a:moveTo>
                <a:lnTo>
                  <a:pt x="9411" y="5831"/>
                </a:lnTo>
                <a:cubicBezTo>
                  <a:pt x="9463" y="5896"/>
                  <a:pt x="9541" y="5948"/>
                  <a:pt x="9619" y="5948"/>
                </a:cubicBezTo>
                <a:lnTo>
                  <a:pt x="10371" y="5948"/>
                </a:lnTo>
                <a:lnTo>
                  <a:pt x="10371" y="6688"/>
                </a:lnTo>
                <a:cubicBezTo>
                  <a:pt x="10371" y="6766"/>
                  <a:pt x="10410" y="6844"/>
                  <a:pt x="10475" y="6896"/>
                </a:cubicBezTo>
                <a:lnTo>
                  <a:pt x="10852" y="7155"/>
                </a:lnTo>
                <a:lnTo>
                  <a:pt x="10488" y="7415"/>
                </a:lnTo>
                <a:cubicBezTo>
                  <a:pt x="10410" y="7467"/>
                  <a:pt x="10371" y="7545"/>
                  <a:pt x="10371" y="7623"/>
                </a:cubicBezTo>
                <a:lnTo>
                  <a:pt x="10371" y="8362"/>
                </a:lnTo>
                <a:lnTo>
                  <a:pt x="9632" y="8362"/>
                </a:lnTo>
                <a:cubicBezTo>
                  <a:pt x="9541" y="8362"/>
                  <a:pt x="9463" y="8414"/>
                  <a:pt x="9424" y="8479"/>
                </a:cubicBezTo>
                <a:lnTo>
                  <a:pt x="9164" y="8843"/>
                </a:lnTo>
                <a:lnTo>
                  <a:pt x="8918" y="8479"/>
                </a:lnTo>
                <a:cubicBezTo>
                  <a:pt x="8871" y="8421"/>
                  <a:pt x="8804" y="8373"/>
                  <a:pt x="8725" y="8373"/>
                </a:cubicBezTo>
                <a:cubicBezTo>
                  <a:pt x="8716" y="8373"/>
                  <a:pt x="8706" y="8374"/>
                  <a:pt x="8697" y="8375"/>
                </a:cubicBezTo>
                <a:lnTo>
                  <a:pt x="7957" y="8375"/>
                </a:lnTo>
                <a:lnTo>
                  <a:pt x="7957" y="7635"/>
                </a:lnTo>
                <a:cubicBezTo>
                  <a:pt x="7957" y="7545"/>
                  <a:pt x="7918" y="7467"/>
                  <a:pt x="7853" y="7415"/>
                </a:cubicBezTo>
                <a:lnTo>
                  <a:pt x="7490" y="7168"/>
                </a:lnTo>
                <a:lnTo>
                  <a:pt x="7853" y="6896"/>
                </a:lnTo>
                <a:cubicBezTo>
                  <a:pt x="7918" y="6844"/>
                  <a:pt x="7957" y="6766"/>
                  <a:pt x="7957" y="6688"/>
                </a:cubicBezTo>
                <a:lnTo>
                  <a:pt x="7957" y="5948"/>
                </a:lnTo>
                <a:lnTo>
                  <a:pt x="8697" y="5948"/>
                </a:lnTo>
                <a:cubicBezTo>
                  <a:pt x="8788" y="5948"/>
                  <a:pt x="8866" y="5909"/>
                  <a:pt x="8918" y="5831"/>
                </a:cubicBezTo>
                <a:lnTo>
                  <a:pt x="8905" y="5831"/>
                </a:lnTo>
                <a:lnTo>
                  <a:pt x="9151" y="5468"/>
                </a:lnTo>
                <a:close/>
                <a:moveTo>
                  <a:pt x="3194" y="8869"/>
                </a:moveTo>
                <a:lnTo>
                  <a:pt x="3194" y="9686"/>
                </a:lnTo>
                <a:lnTo>
                  <a:pt x="2389" y="9686"/>
                </a:lnTo>
                <a:lnTo>
                  <a:pt x="2389" y="8869"/>
                </a:lnTo>
                <a:close/>
                <a:moveTo>
                  <a:pt x="4310" y="8869"/>
                </a:moveTo>
                <a:lnTo>
                  <a:pt x="4595" y="9284"/>
                </a:lnTo>
                <a:lnTo>
                  <a:pt x="4310" y="9686"/>
                </a:lnTo>
                <a:lnTo>
                  <a:pt x="3713" y="9686"/>
                </a:lnTo>
                <a:lnTo>
                  <a:pt x="3713" y="8869"/>
                </a:lnTo>
                <a:close/>
                <a:moveTo>
                  <a:pt x="10371" y="8882"/>
                </a:moveTo>
                <a:lnTo>
                  <a:pt x="10371" y="9686"/>
                </a:lnTo>
                <a:lnTo>
                  <a:pt x="9761" y="9686"/>
                </a:lnTo>
                <a:lnTo>
                  <a:pt x="9476" y="9297"/>
                </a:lnTo>
                <a:lnTo>
                  <a:pt x="9761" y="8882"/>
                </a:lnTo>
                <a:close/>
                <a:moveTo>
                  <a:pt x="11695" y="8882"/>
                </a:moveTo>
                <a:lnTo>
                  <a:pt x="11695" y="9686"/>
                </a:lnTo>
                <a:lnTo>
                  <a:pt x="10891" y="9686"/>
                </a:lnTo>
                <a:lnTo>
                  <a:pt x="10891" y="8882"/>
                </a:lnTo>
                <a:close/>
                <a:moveTo>
                  <a:pt x="6114" y="8882"/>
                </a:moveTo>
                <a:lnTo>
                  <a:pt x="6114" y="9699"/>
                </a:lnTo>
                <a:lnTo>
                  <a:pt x="5504" y="9699"/>
                </a:lnTo>
                <a:lnTo>
                  <a:pt x="5218" y="9297"/>
                </a:lnTo>
                <a:lnTo>
                  <a:pt x="5504" y="8882"/>
                </a:lnTo>
                <a:close/>
                <a:moveTo>
                  <a:pt x="7438" y="8882"/>
                </a:moveTo>
                <a:lnTo>
                  <a:pt x="7438" y="9699"/>
                </a:lnTo>
                <a:lnTo>
                  <a:pt x="6633" y="9699"/>
                </a:lnTo>
                <a:lnTo>
                  <a:pt x="6633" y="8882"/>
                </a:lnTo>
                <a:close/>
                <a:moveTo>
                  <a:pt x="8567" y="8882"/>
                </a:moveTo>
                <a:lnTo>
                  <a:pt x="8853" y="9297"/>
                </a:lnTo>
                <a:lnTo>
                  <a:pt x="8567" y="9699"/>
                </a:lnTo>
                <a:lnTo>
                  <a:pt x="7957" y="9699"/>
                </a:lnTo>
                <a:lnTo>
                  <a:pt x="7957" y="8882"/>
                </a:lnTo>
                <a:close/>
                <a:moveTo>
                  <a:pt x="7438" y="10218"/>
                </a:moveTo>
                <a:lnTo>
                  <a:pt x="7438" y="10816"/>
                </a:lnTo>
                <a:lnTo>
                  <a:pt x="7036" y="11114"/>
                </a:lnTo>
                <a:lnTo>
                  <a:pt x="6633" y="10816"/>
                </a:lnTo>
                <a:lnTo>
                  <a:pt x="6633" y="10218"/>
                </a:lnTo>
                <a:close/>
                <a:moveTo>
                  <a:pt x="3194" y="10205"/>
                </a:moveTo>
                <a:lnTo>
                  <a:pt x="3194" y="10816"/>
                </a:lnTo>
                <a:lnTo>
                  <a:pt x="2713" y="11166"/>
                </a:lnTo>
                <a:lnTo>
                  <a:pt x="2389" y="11166"/>
                </a:lnTo>
                <a:lnTo>
                  <a:pt x="2389" y="10205"/>
                </a:lnTo>
                <a:close/>
                <a:moveTo>
                  <a:pt x="11695" y="10205"/>
                </a:moveTo>
                <a:lnTo>
                  <a:pt x="11695" y="11166"/>
                </a:lnTo>
                <a:lnTo>
                  <a:pt x="11371" y="11166"/>
                </a:lnTo>
                <a:lnTo>
                  <a:pt x="10891" y="10816"/>
                </a:lnTo>
                <a:lnTo>
                  <a:pt x="10891" y="10205"/>
                </a:lnTo>
                <a:close/>
                <a:moveTo>
                  <a:pt x="2713" y="11685"/>
                </a:moveTo>
                <a:lnTo>
                  <a:pt x="3194" y="12023"/>
                </a:lnTo>
                <a:lnTo>
                  <a:pt x="3194" y="12620"/>
                </a:lnTo>
                <a:lnTo>
                  <a:pt x="2389" y="12620"/>
                </a:lnTo>
                <a:lnTo>
                  <a:pt x="2389" y="11685"/>
                </a:lnTo>
                <a:close/>
                <a:moveTo>
                  <a:pt x="7036" y="11750"/>
                </a:moveTo>
                <a:lnTo>
                  <a:pt x="7438" y="12036"/>
                </a:lnTo>
                <a:lnTo>
                  <a:pt x="7438" y="12633"/>
                </a:lnTo>
                <a:lnTo>
                  <a:pt x="6633" y="12633"/>
                </a:lnTo>
                <a:lnTo>
                  <a:pt x="6633" y="12036"/>
                </a:lnTo>
                <a:lnTo>
                  <a:pt x="7036" y="11750"/>
                </a:lnTo>
                <a:close/>
                <a:moveTo>
                  <a:pt x="11695" y="11685"/>
                </a:moveTo>
                <a:lnTo>
                  <a:pt x="11695" y="12633"/>
                </a:lnTo>
                <a:lnTo>
                  <a:pt x="10891" y="12633"/>
                </a:lnTo>
                <a:lnTo>
                  <a:pt x="10891" y="12023"/>
                </a:lnTo>
                <a:lnTo>
                  <a:pt x="11371" y="11685"/>
                </a:lnTo>
                <a:close/>
                <a:moveTo>
                  <a:pt x="4907" y="9738"/>
                </a:moveTo>
                <a:lnTo>
                  <a:pt x="5167" y="10102"/>
                </a:lnTo>
                <a:cubicBezTo>
                  <a:pt x="5205" y="10167"/>
                  <a:pt x="5283" y="10205"/>
                  <a:pt x="5374" y="10205"/>
                </a:cubicBezTo>
                <a:lnTo>
                  <a:pt x="6114" y="10205"/>
                </a:lnTo>
                <a:lnTo>
                  <a:pt x="6114" y="10945"/>
                </a:lnTo>
                <a:cubicBezTo>
                  <a:pt x="6114" y="11036"/>
                  <a:pt x="6153" y="11114"/>
                  <a:pt x="6218" y="11153"/>
                </a:cubicBezTo>
                <a:lnTo>
                  <a:pt x="6594" y="11426"/>
                </a:lnTo>
                <a:lnTo>
                  <a:pt x="6218" y="11685"/>
                </a:lnTo>
                <a:cubicBezTo>
                  <a:pt x="6153" y="11724"/>
                  <a:pt x="6114" y="11815"/>
                  <a:pt x="6114" y="11893"/>
                </a:cubicBezTo>
                <a:lnTo>
                  <a:pt x="6114" y="12633"/>
                </a:lnTo>
                <a:lnTo>
                  <a:pt x="5374" y="12633"/>
                </a:lnTo>
                <a:cubicBezTo>
                  <a:pt x="5283" y="12633"/>
                  <a:pt x="5205" y="12672"/>
                  <a:pt x="5167" y="12750"/>
                </a:cubicBezTo>
                <a:lnTo>
                  <a:pt x="5167" y="12737"/>
                </a:lnTo>
                <a:lnTo>
                  <a:pt x="4907" y="13100"/>
                </a:lnTo>
                <a:lnTo>
                  <a:pt x="4660" y="12737"/>
                </a:lnTo>
                <a:cubicBezTo>
                  <a:pt x="4608" y="12672"/>
                  <a:pt x="4530" y="12620"/>
                  <a:pt x="4453" y="12620"/>
                </a:cubicBezTo>
                <a:lnTo>
                  <a:pt x="3713" y="12620"/>
                </a:lnTo>
                <a:lnTo>
                  <a:pt x="3713" y="11893"/>
                </a:lnTo>
                <a:cubicBezTo>
                  <a:pt x="3713" y="11802"/>
                  <a:pt x="3674" y="11724"/>
                  <a:pt x="3596" y="11672"/>
                </a:cubicBezTo>
                <a:lnTo>
                  <a:pt x="3233" y="11426"/>
                </a:lnTo>
                <a:lnTo>
                  <a:pt x="3609" y="11153"/>
                </a:lnTo>
                <a:cubicBezTo>
                  <a:pt x="3674" y="11114"/>
                  <a:pt x="3713" y="11036"/>
                  <a:pt x="3713" y="10945"/>
                </a:cubicBezTo>
                <a:lnTo>
                  <a:pt x="3713" y="10205"/>
                </a:lnTo>
                <a:lnTo>
                  <a:pt x="4453" y="10205"/>
                </a:lnTo>
                <a:cubicBezTo>
                  <a:pt x="4530" y="10205"/>
                  <a:pt x="4608" y="10167"/>
                  <a:pt x="4660" y="10102"/>
                </a:cubicBezTo>
                <a:lnTo>
                  <a:pt x="4907" y="9738"/>
                </a:lnTo>
                <a:close/>
                <a:moveTo>
                  <a:pt x="9164" y="9738"/>
                </a:moveTo>
                <a:lnTo>
                  <a:pt x="9411" y="10102"/>
                </a:lnTo>
                <a:cubicBezTo>
                  <a:pt x="9463" y="10167"/>
                  <a:pt x="9541" y="10205"/>
                  <a:pt x="9619" y="10205"/>
                </a:cubicBezTo>
                <a:lnTo>
                  <a:pt x="10371" y="10205"/>
                </a:lnTo>
                <a:lnTo>
                  <a:pt x="10371" y="10958"/>
                </a:lnTo>
                <a:cubicBezTo>
                  <a:pt x="10371" y="11036"/>
                  <a:pt x="10410" y="11114"/>
                  <a:pt x="10475" y="11166"/>
                </a:cubicBezTo>
                <a:lnTo>
                  <a:pt x="10852" y="11426"/>
                </a:lnTo>
                <a:lnTo>
                  <a:pt x="10488" y="11685"/>
                </a:lnTo>
                <a:cubicBezTo>
                  <a:pt x="10410" y="11724"/>
                  <a:pt x="10371" y="11802"/>
                  <a:pt x="10371" y="11893"/>
                </a:cubicBezTo>
                <a:lnTo>
                  <a:pt x="10371" y="12633"/>
                </a:lnTo>
                <a:lnTo>
                  <a:pt x="9632" y="12633"/>
                </a:lnTo>
                <a:cubicBezTo>
                  <a:pt x="9541" y="12633"/>
                  <a:pt x="9463" y="12672"/>
                  <a:pt x="9424" y="12737"/>
                </a:cubicBezTo>
                <a:lnTo>
                  <a:pt x="9164" y="13100"/>
                </a:lnTo>
                <a:lnTo>
                  <a:pt x="8918" y="12750"/>
                </a:lnTo>
                <a:cubicBezTo>
                  <a:pt x="8866" y="12672"/>
                  <a:pt x="8788" y="12633"/>
                  <a:pt x="8697" y="12633"/>
                </a:cubicBezTo>
                <a:lnTo>
                  <a:pt x="7957" y="12633"/>
                </a:lnTo>
                <a:lnTo>
                  <a:pt x="7957" y="11893"/>
                </a:lnTo>
                <a:cubicBezTo>
                  <a:pt x="7957" y="11802"/>
                  <a:pt x="7918" y="11724"/>
                  <a:pt x="7853" y="11672"/>
                </a:cubicBezTo>
                <a:lnTo>
                  <a:pt x="7490" y="11426"/>
                </a:lnTo>
                <a:lnTo>
                  <a:pt x="7853" y="11153"/>
                </a:lnTo>
                <a:cubicBezTo>
                  <a:pt x="7918" y="11101"/>
                  <a:pt x="7957" y="11023"/>
                  <a:pt x="7957" y="10945"/>
                </a:cubicBezTo>
                <a:lnTo>
                  <a:pt x="7957" y="10205"/>
                </a:lnTo>
                <a:lnTo>
                  <a:pt x="8697" y="10205"/>
                </a:lnTo>
                <a:cubicBezTo>
                  <a:pt x="8788" y="10205"/>
                  <a:pt x="8866" y="10167"/>
                  <a:pt x="8918" y="10102"/>
                </a:cubicBezTo>
                <a:lnTo>
                  <a:pt x="9164" y="9738"/>
                </a:lnTo>
                <a:close/>
                <a:moveTo>
                  <a:pt x="3194" y="13139"/>
                </a:moveTo>
                <a:lnTo>
                  <a:pt x="3194" y="13957"/>
                </a:lnTo>
                <a:lnTo>
                  <a:pt x="2389" y="13957"/>
                </a:lnTo>
                <a:lnTo>
                  <a:pt x="2389" y="13139"/>
                </a:lnTo>
                <a:close/>
                <a:moveTo>
                  <a:pt x="4323" y="13139"/>
                </a:moveTo>
                <a:lnTo>
                  <a:pt x="4608" y="13554"/>
                </a:lnTo>
                <a:lnTo>
                  <a:pt x="4323" y="13957"/>
                </a:lnTo>
                <a:lnTo>
                  <a:pt x="3713" y="13957"/>
                </a:lnTo>
                <a:lnTo>
                  <a:pt x="3713" y="13139"/>
                </a:lnTo>
                <a:close/>
                <a:moveTo>
                  <a:pt x="6114" y="13152"/>
                </a:moveTo>
                <a:lnTo>
                  <a:pt x="6114" y="13957"/>
                </a:lnTo>
                <a:lnTo>
                  <a:pt x="5504" y="13957"/>
                </a:lnTo>
                <a:lnTo>
                  <a:pt x="5218" y="13554"/>
                </a:lnTo>
                <a:lnTo>
                  <a:pt x="5504" y="13152"/>
                </a:lnTo>
                <a:close/>
                <a:moveTo>
                  <a:pt x="7438" y="13152"/>
                </a:moveTo>
                <a:lnTo>
                  <a:pt x="7438" y="13957"/>
                </a:lnTo>
                <a:lnTo>
                  <a:pt x="6620" y="13957"/>
                </a:lnTo>
                <a:lnTo>
                  <a:pt x="6620" y="13152"/>
                </a:lnTo>
                <a:close/>
                <a:moveTo>
                  <a:pt x="8567" y="13152"/>
                </a:moveTo>
                <a:lnTo>
                  <a:pt x="8840" y="13554"/>
                </a:lnTo>
                <a:lnTo>
                  <a:pt x="8567" y="13957"/>
                </a:lnTo>
                <a:lnTo>
                  <a:pt x="7957" y="13957"/>
                </a:lnTo>
                <a:lnTo>
                  <a:pt x="7957" y="13152"/>
                </a:lnTo>
                <a:close/>
                <a:moveTo>
                  <a:pt x="10371" y="13139"/>
                </a:moveTo>
                <a:lnTo>
                  <a:pt x="10371" y="13957"/>
                </a:lnTo>
                <a:lnTo>
                  <a:pt x="9761" y="13957"/>
                </a:lnTo>
                <a:lnTo>
                  <a:pt x="9476" y="13554"/>
                </a:lnTo>
                <a:lnTo>
                  <a:pt x="9761" y="13139"/>
                </a:lnTo>
                <a:close/>
                <a:moveTo>
                  <a:pt x="11695" y="13152"/>
                </a:moveTo>
                <a:lnTo>
                  <a:pt x="11695" y="13957"/>
                </a:lnTo>
                <a:lnTo>
                  <a:pt x="10891" y="13957"/>
                </a:lnTo>
                <a:lnTo>
                  <a:pt x="10891" y="13152"/>
                </a:lnTo>
                <a:close/>
                <a:moveTo>
                  <a:pt x="3194" y="14489"/>
                </a:moveTo>
                <a:lnTo>
                  <a:pt x="3194" y="15852"/>
                </a:lnTo>
                <a:lnTo>
                  <a:pt x="2376" y="15852"/>
                </a:lnTo>
                <a:lnTo>
                  <a:pt x="2376" y="14489"/>
                </a:lnTo>
                <a:close/>
                <a:moveTo>
                  <a:pt x="4907" y="14009"/>
                </a:moveTo>
                <a:lnTo>
                  <a:pt x="5167" y="14372"/>
                </a:lnTo>
                <a:cubicBezTo>
                  <a:pt x="5205" y="14437"/>
                  <a:pt x="5283" y="14476"/>
                  <a:pt x="5374" y="14489"/>
                </a:cubicBezTo>
                <a:lnTo>
                  <a:pt x="6114" y="14489"/>
                </a:lnTo>
                <a:lnTo>
                  <a:pt x="6114" y="15852"/>
                </a:lnTo>
                <a:lnTo>
                  <a:pt x="3713" y="15852"/>
                </a:lnTo>
                <a:lnTo>
                  <a:pt x="3713" y="14489"/>
                </a:lnTo>
                <a:lnTo>
                  <a:pt x="4453" y="14489"/>
                </a:lnTo>
                <a:cubicBezTo>
                  <a:pt x="4530" y="14489"/>
                  <a:pt x="4608" y="14437"/>
                  <a:pt x="4660" y="14372"/>
                </a:cubicBezTo>
                <a:lnTo>
                  <a:pt x="4907" y="14009"/>
                </a:lnTo>
                <a:close/>
                <a:moveTo>
                  <a:pt x="9151" y="14009"/>
                </a:moveTo>
                <a:lnTo>
                  <a:pt x="9411" y="14372"/>
                </a:lnTo>
                <a:cubicBezTo>
                  <a:pt x="9463" y="14437"/>
                  <a:pt x="9541" y="14489"/>
                  <a:pt x="9619" y="14489"/>
                </a:cubicBezTo>
                <a:lnTo>
                  <a:pt x="10371" y="14489"/>
                </a:lnTo>
                <a:lnTo>
                  <a:pt x="10371" y="15852"/>
                </a:lnTo>
                <a:lnTo>
                  <a:pt x="6646" y="15852"/>
                </a:lnTo>
                <a:lnTo>
                  <a:pt x="6633" y="14489"/>
                </a:lnTo>
                <a:lnTo>
                  <a:pt x="7438" y="14489"/>
                </a:lnTo>
                <a:lnTo>
                  <a:pt x="7438" y="14878"/>
                </a:lnTo>
                <a:cubicBezTo>
                  <a:pt x="7425" y="15066"/>
                  <a:pt x="7561" y="15160"/>
                  <a:pt x="7698" y="15160"/>
                </a:cubicBezTo>
                <a:cubicBezTo>
                  <a:pt x="7834" y="15160"/>
                  <a:pt x="7970" y="15066"/>
                  <a:pt x="7957" y="14878"/>
                </a:cubicBezTo>
                <a:lnTo>
                  <a:pt x="7957" y="14489"/>
                </a:lnTo>
                <a:lnTo>
                  <a:pt x="8697" y="14489"/>
                </a:lnTo>
                <a:cubicBezTo>
                  <a:pt x="8775" y="14489"/>
                  <a:pt x="8853" y="14437"/>
                  <a:pt x="8905" y="14372"/>
                </a:cubicBezTo>
                <a:lnTo>
                  <a:pt x="9151" y="14009"/>
                </a:lnTo>
                <a:close/>
                <a:moveTo>
                  <a:pt x="11695" y="14489"/>
                </a:moveTo>
                <a:lnTo>
                  <a:pt x="11695" y="15852"/>
                </a:lnTo>
                <a:lnTo>
                  <a:pt x="10878" y="15852"/>
                </a:lnTo>
                <a:lnTo>
                  <a:pt x="10878" y="14489"/>
                </a:lnTo>
                <a:close/>
                <a:moveTo>
                  <a:pt x="7042" y="0"/>
                </a:moveTo>
                <a:cubicBezTo>
                  <a:pt x="6873" y="0"/>
                  <a:pt x="6705" y="49"/>
                  <a:pt x="6555" y="146"/>
                </a:cubicBezTo>
                <a:lnTo>
                  <a:pt x="3051" y="2521"/>
                </a:lnTo>
                <a:cubicBezTo>
                  <a:pt x="1623" y="3495"/>
                  <a:pt x="740" y="5091"/>
                  <a:pt x="675" y="6818"/>
                </a:cubicBezTo>
                <a:cubicBezTo>
                  <a:pt x="286" y="6870"/>
                  <a:pt x="1" y="7194"/>
                  <a:pt x="1" y="7584"/>
                </a:cubicBezTo>
                <a:lnTo>
                  <a:pt x="1" y="8985"/>
                </a:lnTo>
                <a:cubicBezTo>
                  <a:pt x="1" y="9362"/>
                  <a:pt x="286" y="9686"/>
                  <a:pt x="663" y="9738"/>
                </a:cubicBezTo>
                <a:lnTo>
                  <a:pt x="663" y="10880"/>
                </a:lnTo>
                <a:cubicBezTo>
                  <a:pt x="650" y="11062"/>
                  <a:pt x="786" y="11153"/>
                  <a:pt x="922" y="11153"/>
                </a:cubicBezTo>
                <a:cubicBezTo>
                  <a:pt x="1058" y="11153"/>
                  <a:pt x="1195" y="11062"/>
                  <a:pt x="1182" y="10880"/>
                </a:cubicBezTo>
                <a:lnTo>
                  <a:pt x="1182" y="9492"/>
                </a:lnTo>
                <a:cubicBezTo>
                  <a:pt x="1182" y="9349"/>
                  <a:pt x="1065" y="9232"/>
                  <a:pt x="922" y="9232"/>
                </a:cubicBezTo>
                <a:lnTo>
                  <a:pt x="766" y="9232"/>
                </a:lnTo>
                <a:cubicBezTo>
                  <a:pt x="637" y="9232"/>
                  <a:pt x="520" y="9115"/>
                  <a:pt x="520" y="8985"/>
                </a:cubicBezTo>
                <a:lnTo>
                  <a:pt x="520" y="7584"/>
                </a:lnTo>
                <a:cubicBezTo>
                  <a:pt x="520" y="7441"/>
                  <a:pt x="637" y="7324"/>
                  <a:pt x="766" y="7324"/>
                </a:cubicBezTo>
                <a:lnTo>
                  <a:pt x="922" y="7324"/>
                </a:lnTo>
                <a:cubicBezTo>
                  <a:pt x="1065" y="7311"/>
                  <a:pt x="1182" y="7194"/>
                  <a:pt x="1182" y="7038"/>
                </a:cubicBezTo>
                <a:cubicBezTo>
                  <a:pt x="1182" y="5403"/>
                  <a:pt x="1986" y="3871"/>
                  <a:pt x="3349" y="2950"/>
                </a:cubicBezTo>
                <a:lnTo>
                  <a:pt x="6776" y="613"/>
                </a:lnTo>
                <a:lnTo>
                  <a:pt x="6776" y="1444"/>
                </a:lnTo>
                <a:lnTo>
                  <a:pt x="3726" y="3521"/>
                </a:lnTo>
                <a:cubicBezTo>
                  <a:pt x="2895" y="4092"/>
                  <a:pt x="2285" y="4936"/>
                  <a:pt x="2012" y="5922"/>
                </a:cubicBezTo>
                <a:cubicBezTo>
                  <a:pt x="1831" y="6610"/>
                  <a:pt x="1870" y="7324"/>
                  <a:pt x="1870" y="8038"/>
                </a:cubicBezTo>
                <a:lnTo>
                  <a:pt x="1428" y="8038"/>
                </a:lnTo>
                <a:cubicBezTo>
                  <a:pt x="1420" y="8037"/>
                  <a:pt x="1412" y="8037"/>
                  <a:pt x="1405" y="8037"/>
                </a:cubicBezTo>
                <a:cubicBezTo>
                  <a:pt x="1073" y="8037"/>
                  <a:pt x="1073" y="8558"/>
                  <a:pt x="1405" y="8558"/>
                </a:cubicBezTo>
                <a:cubicBezTo>
                  <a:pt x="1412" y="8558"/>
                  <a:pt x="1420" y="8558"/>
                  <a:pt x="1428" y="8557"/>
                </a:cubicBezTo>
                <a:lnTo>
                  <a:pt x="1870" y="8557"/>
                </a:lnTo>
                <a:lnTo>
                  <a:pt x="1870" y="16111"/>
                </a:lnTo>
                <a:cubicBezTo>
                  <a:pt x="1870" y="16241"/>
                  <a:pt x="1986" y="16358"/>
                  <a:pt x="2116" y="16358"/>
                </a:cubicBezTo>
                <a:lnTo>
                  <a:pt x="11955" y="16358"/>
                </a:lnTo>
                <a:cubicBezTo>
                  <a:pt x="12098" y="16358"/>
                  <a:pt x="12202" y="16241"/>
                  <a:pt x="12215" y="16111"/>
                </a:cubicBezTo>
                <a:lnTo>
                  <a:pt x="12215" y="8557"/>
                </a:lnTo>
                <a:lnTo>
                  <a:pt x="12643" y="8557"/>
                </a:lnTo>
                <a:cubicBezTo>
                  <a:pt x="12954" y="8531"/>
                  <a:pt x="12954" y="8064"/>
                  <a:pt x="12643" y="8038"/>
                </a:cubicBezTo>
                <a:lnTo>
                  <a:pt x="12202" y="8038"/>
                </a:lnTo>
                <a:cubicBezTo>
                  <a:pt x="12202" y="7441"/>
                  <a:pt x="12240" y="6831"/>
                  <a:pt x="12137" y="6247"/>
                </a:cubicBezTo>
                <a:cubicBezTo>
                  <a:pt x="11916" y="5130"/>
                  <a:pt x="11280" y="4157"/>
                  <a:pt x="10345" y="3521"/>
                </a:cubicBezTo>
                <a:lnTo>
                  <a:pt x="7295" y="1444"/>
                </a:lnTo>
                <a:lnTo>
                  <a:pt x="7295" y="613"/>
                </a:lnTo>
                <a:lnTo>
                  <a:pt x="10722" y="2950"/>
                </a:lnTo>
                <a:cubicBezTo>
                  <a:pt x="12085" y="3871"/>
                  <a:pt x="12889" y="5403"/>
                  <a:pt x="12889" y="7038"/>
                </a:cubicBezTo>
                <a:cubicBezTo>
                  <a:pt x="12889" y="7194"/>
                  <a:pt x="12993" y="7311"/>
                  <a:pt x="13149" y="7324"/>
                </a:cubicBezTo>
                <a:lnTo>
                  <a:pt x="13305" y="7324"/>
                </a:lnTo>
                <a:cubicBezTo>
                  <a:pt x="13435" y="7324"/>
                  <a:pt x="13551" y="7441"/>
                  <a:pt x="13551" y="7584"/>
                </a:cubicBezTo>
                <a:lnTo>
                  <a:pt x="13551" y="8985"/>
                </a:lnTo>
                <a:cubicBezTo>
                  <a:pt x="13551" y="9115"/>
                  <a:pt x="13435" y="9232"/>
                  <a:pt x="13305" y="9232"/>
                </a:cubicBezTo>
                <a:lnTo>
                  <a:pt x="13149" y="9232"/>
                </a:lnTo>
                <a:cubicBezTo>
                  <a:pt x="13006" y="9232"/>
                  <a:pt x="12889" y="9349"/>
                  <a:pt x="12889" y="9492"/>
                </a:cubicBezTo>
                <a:lnTo>
                  <a:pt x="12889" y="16656"/>
                </a:lnTo>
                <a:cubicBezTo>
                  <a:pt x="12889" y="16864"/>
                  <a:pt x="12721" y="17046"/>
                  <a:pt x="12513" y="17046"/>
                </a:cubicBezTo>
                <a:lnTo>
                  <a:pt x="1558" y="17046"/>
                </a:lnTo>
                <a:cubicBezTo>
                  <a:pt x="1350" y="17046"/>
                  <a:pt x="1182" y="16864"/>
                  <a:pt x="1182" y="16656"/>
                </a:cubicBezTo>
                <a:lnTo>
                  <a:pt x="1182" y="12088"/>
                </a:lnTo>
                <a:cubicBezTo>
                  <a:pt x="1195" y="11906"/>
                  <a:pt x="1058" y="11815"/>
                  <a:pt x="922" y="11815"/>
                </a:cubicBezTo>
                <a:cubicBezTo>
                  <a:pt x="786" y="11815"/>
                  <a:pt x="650" y="11906"/>
                  <a:pt x="663" y="12088"/>
                </a:cubicBezTo>
                <a:lnTo>
                  <a:pt x="663" y="16656"/>
                </a:lnTo>
                <a:cubicBezTo>
                  <a:pt x="663" y="17150"/>
                  <a:pt x="1065" y="17552"/>
                  <a:pt x="1558" y="17552"/>
                </a:cubicBezTo>
                <a:lnTo>
                  <a:pt x="12513" y="17552"/>
                </a:lnTo>
                <a:cubicBezTo>
                  <a:pt x="13006" y="17552"/>
                  <a:pt x="13409" y="17150"/>
                  <a:pt x="13409" y="16656"/>
                </a:cubicBezTo>
                <a:lnTo>
                  <a:pt x="13409" y="9738"/>
                </a:lnTo>
                <a:cubicBezTo>
                  <a:pt x="13785" y="9686"/>
                  <a:pt x="14071" y="9362"/>
                  <a:pt x="14071" y="8985"/>
                </a:cubicBezTo>
                <a:lnTo>
                  <a:pt x="14071" y="7584"/>
                </a:lnTo>
                <a:cubicBezTo>
                  <a:pt x="14071" y="7194"/>
                  <a:pt x="13785" y="6870"/>
                  <a:pt x="13409" y="6818"/>
                </a:cubicBezTo>
                <a:cubicBezTo>
                  <a:pt x="13331" y="5091"/>
                  <a:pt x="12448" y="3495"/>
                  <a:pt x="11020" y="2521"/>
                </a:cubicBezTo>
                <a:lnTo>
                  <a:pt x="7529" y="146"/>
                </a:lnTo>
                <a:cubicBezTo>
                  <a:pt x="7380" y="49"/>
                  <a:pt x="7211" y="0"/>
                  <a:pt x="7042" y="0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" name="Google Shape;1282;p76">
            <a:extLst>
              <a:ext uri="{FF2B5EF4-FFF2-40B4-BE49-F238E27FC236}">
                <a16:creationId xmlns:a16="http://schemas.microsoft.com/office/drawing/2014/main" id="{6CB500C0-B8C4-4A4C-67E6-3954B89F7A02}"/>
              </a:ext>
            </a:extLst>
          </p:cNvPr>
          <p:cNvGrpSpPr/>
          <p:nvPr/>
        </p:nvGrpSpPr>
        <p:grpSpPr>
          <a:xfrm>
            <a:off x="5240858" y="4752766"/>
            <a:ext cx="646277" cy="584810"/>
            <a:chOff x="3920850" y="3360925"/>
            <a:chExt cx="440025" cy="398175"/>
          </a:xfrm>
          <a:solidFill>
            <a:srgbClr val="6583A6"/>
          </a:solidFill>
        </p:grpSpPr>
        <p:sp>
          <p:nvSpPr>
            <p:cNvPr id="191" name="Google Shape;1283;p76">
              <a:extLst>
                <a:ext uri="{FF2B5EF4-FFF2-40B4-BE49-F238E27FC236}">
                  <a16:creationId xmlns:a16="http://schemas.microsoft.com/office/drawing/2014/main" id="{11A295B3-953B-00BA-6C8F-8C9BB8A9443D}"/>
                </a:ext>
              </a:extLst>
            </p:cNvPr>
            <p:cNvSpPr/>
            <p:nvPr/>
          </p:nvSpPr>
          <p:spPr>
            <a:xfrm>
              <a:off x="3920850" y="3360925"/>
              <a:ext cx="440025" cy="398175"/>
            </a:xfrm>
            <a:custGeom>
              <a:avLst/>
              <a:gdLst/>
              <a:ahLst/>
              <a:cxnLst/>
              <a:rect l="l" t="t" r="r" b="b"/>
              <a:pathLst>
                <a:path w="17601" h="15927" extrusionOk="0">
                  <a:moveTo>
                    <a:pt x="1000" y="4881"/>
                  </a:moveTo>
                  <a:lnTo>
                    <a:pt x="3829" y="7711"/>
                  </a:lnTo>
                  <a:cubicBezTo>
                    <a:pt x="3829" y="7711"/>
                    <a:pt x="3829" y="7724"/>
                    <a:pt x="3829" y="7736"/>
                  </a:cubicBezTo>
                  <a:lnTo>
                    <a:pt x="3622" y="7931"/>
                  </a:lnTo>
                  <a:lnTo>
                    <a:pt x="3427" y="8139"/>
                  </a:lnTo>
                  <a:lnTo>
                    <a:pt x="3401" y="8139"/>
                  </a:lnTo>
                  <a:lnTo>
                    <a:pt x="571" y="5296"/>
                  </a:lnTo>
                  <a:cubicBezTo>
                    <a:pt x="558" y="5296"/>
                    <a:pt x="558" y="5283"/>
                    <a:pt x="571" y="5270"/>
                  </a:cubicBezTo>
                  <a:lnTo>
                    <a:pt x="974" y="4881"/>
                  </a:lnTo>
                  <a:close/>
                  <a:moveTo>
                    <a:pt x="6283" y="507"/>
                  </a:moveTo>
                  <a:lnTo>
                    <a:pt x="6283" y="9437"/>
                  </a:lnTo>
                  <a:lnTo>
                    <a:pt x="6049" y="9190"/>
                  </a:lnTo>
                  <a:cubicBezTo>
                    <a:pt x="5942" y="9092"/>
                    <a:pt x="5804" y="9043"/>
                    <a:pt x="5665" y="9043"/>
                  </a:cubicBezTo>
                  <a:cubicBezTo>
                    <a:pt x="5602" y="9043"/>
                    <a:pt x="5539" y="9053"/>
                    <a:pt x="5478" y="9073"/>
                  </a:cubicBezTo>
                  <a:lnTo>
                    <a:pt x="5478" y="727"/>
                  </a:lnTo>
                  <a:cubicBezTo>
                    <a:pt x="5478" y="611"/>
                    <a:pt x="5569" y="507"/>
                    <a:pt x="5698" y="507"/>
                  </a:cubicBezTo>
                  <a:close/>
                  <a:moveTo>
                    <a:pt x="5666" y="9557"/>
                  </a:moveTo>
                  <a:cubicBezTo>
                    <a:pt x="5673" y="9557"/>
                    <a:pt x="5679" y="9560"/>
                    <a:pt x="5685" y="9567"/>
                  </a:cubicBezTo>
                  <a:lnTo>
                    <a:pt x="8658" y="12539"/>
                  </a:lnTo>
                  <a:lnTo>
                    <a:pt x="8788" y="13045"/>
                  </a:lnTo>
                  <a:cubicBezTo>
                    <a:pt x="8798" y="13066"/>
                    <a:pt x="8783" y="13088"/>
                    <a:pt x="8756" y="13088"/>
                  </a:cubicBezTo>
                  <a:cubicBezTo>
                    <a:pt x="8750" y="13088"/>
                    <a:pt x="8743" y="13087"/>
                    <a:pt x="8736" y="13084"/>
                  </a:cubicBezTo>
                  <a:lnTo>
                    <a:pt x="8230" y="12967"/>
                  </a:lnTo>
                  <a:lnTo>
                    <a:pt x="5257" y="9995"/>
                  </a:lnTo>
                  <a:cubicBezTo>
                    <a:pt x="5244" y="9982"/>
                    <a:pt x="5244" y="9956"/>
                    <a:pt x="5257" y="9943"/>
                  </a:cubicBezTo>
                  <a:lnTo>
                    <a:pt x="5647" y="9567"/>
                  </a:lnTo>
                  <a:cubicBezTo>
                    <a:pt x="5653" y="9560"/>
                    <a:pt x="5660" y="9557"/>
                    <a:pt x="5666" y="9557"/>
                  </a:cubicBezTo>
                  <a:close/>
                  <a:moveTo>
                    <a:pt x="16874" y="507"/>
                  </a:moveTo>
                  <a:cubicBezTo>
                    <a:pt x="16991" y="507"/>
                    <a:pt x="17095" y="611"/>
                    <a:pt x="17095" y="727"/>
                  </a:cubicBezTo>
                  <a:lnTo>
                    <a:pt x="17095" y="15187"/>
                  </a:lnTo>
                  <a:cubicBezTo>
                    <a:pt x="17095" y="15317"/>
                    <a:pt x="16991" y="15408"/>
                    <a:pt x="16874" y="15408"/>
                  </a:cubicBezTo>
                  <a:lnTo>
                    <a:pt x="6815" y="15408"/>
                  </a:lnTo>
                  <a:lnTo>
                    <a:pt x="6815" y="12253"/>
                  </a:lnTo>
                  <a:lnTo>
                    <a:pt x="7360" y="12812"/>
                  </a:lnTo>
                  <a:lnTo>
                    <a:pt x="7360" y="14356"/>
                  </a:lnTo>
                  <a:cubicBezTo>
                    <a:pt x="7360" y="14642"/>
                    <a:pt x="7581" y="14862"/>
                    <a:pt x="7853" y="14862"/>
                  </a:cubicBezTo>
                  <a:lnTo>
                    <a:pt x="16043" y="14862"/>
                  </a:lnTo>
                  <a:cubicBezTo>
                    <a:pt x="16316" y="14862"/>
                    <a:pt x="16537" y="14642"/>
                    <a:pt x="16537" y="14356"/>
                  </a:cubicBezTo>
                  <a:lnTo>
                    <a:pt x="16537" y="4115"/>
                  </a:lnTo>
                  <a:cubicBezTo>
                    <a:pt x="16550" y="3927"/>
                    <a:pt x="16413" y="3833"/>
                    <a:pt x="16277" y="3833"/>
                  </a:cubicBezTo>
                  <a:cubicBezTo>
                    <a:pt x="16141" y="3833"/>
                    <a:pt x="16004" y="3927"/>
                    <a:pt x="16017" y="4115"/>
                  </a:cubicBezTo>
                  <a:lnTo>
                    <a:pt x="16017" y="14343"/>
                  </a:lnTo>
                  <a:lnTo>
                    <a:pt x="7879" y="14343"/>
                  </a:lnTo>
                  <a:lnTo>
                    <a:pt x="7879" y="13331"/>
                  </a:lnTo>
                  <a:cubicBezTo>
                    <a:pt x="7996" y="13435"/>
                    <a:pt x="8139" y="13499"/>
                    <a:pt x="8307" y="13512"/>
                  </a:cubicBezTo>
                  <a:cubicBezTo>
                    <a:pt x="8476" y="13564"/>
                    <a:pt x="8645" y="13590"/>
                    <a:pt x="8827" y="13603"/>
                  </a:cubicBezTo>
                  <a:lnTo>
                    <a:pt x="10241" y="13603"/>
                  </a:lnTo>
                  <a:cubicBezTo>
                    <a:pt x="10553" y="13577"/>
                    <a:pt x="10553" y="13123"/>
                    <a:pt x="10241" y="13097"/>
                  </a:cubicBezTo>
                  <a:lnTo>
                    <a:pt x="9307" y="13097"/>
                  </a:lnTo>
                  <a:cubicBezTo>
                    <a:pt x="9307" y="13032"/>
                    <a:pt x="9307" y="12967"/>
                    <a:pt x="9281" y="12915"/>
                  </a:cubicBezTo>
                  <a:lnTo>
                    <a:pt x="9138" y="12344"/>
                  </a:lnTo>
                  <a:cubicBezTo>
                    <a:pt x="9125" y="12292"/>
                    <a:pt x="9112" y="12253"/>
                    <a:pt x="9073" y="12227"/>
                  </a:cubicBezTo>
                  <a:lnTo>
                    <a:pt x="7879" y="11020"/>
                  </a:lnTo>
                  <a:lnTo>
                    <a:pt x="7879" y="1584"/>
                  </a:lnTo>
                  <a:lnTo>
                    <a:pt x="16017" y="1584"/>
                  </a:lnTo>
                  <a:lnTo>
                    <a:pt x="16017" y="2895"/>
                  </a:lnTo>
                  <a:cubicBezTo>
                    <a:pt x="16030" y="3051"/>
                    <a:pt x="16154" y="3129"/>
                    <a:pt x="16277" y="3129"/>
                  </a:cubicBezTo>
                  <a:cubicBezTo>
                    <a:pt x="16400" y="3129"/>
                    <a:pt x="16524" y="3051"/>
                    <a:pt x="16537" y="2895"/>
                  </a:cubicBezTo>
                  <a:lnTo>
                    <a:pt x="16537" y="1558"/>
                  </a:lnTo>
                  <a:cubicBezTo>
                    <a:pt x="16537" y="1286"/>
                    <a:pt x="16316" y="1065"/>
                    <a:pt x="16043" y="1065"/>
                  </a:cubicBezTo>
                  <a:lnTo>
                    <a:pt x="7853" y="1065"/>
                  </a:lnTo>
                  <a:cubicBezTo>
                    <a:pt x="7581" y="1065"/>
                    <a:pt x="7360" y="1286"/>
                    <a:pt x="7360" y="1558"/>
                  </a:cubicBezTo>
                  <a:lnTo>
                    <a:pt x="7360" y="10514"/>
                  </a:lnTo>
                  <a:lnTo>
                    <a:pt x="6815" y="9956"/>
                  </a:lnTo>
                  <a:lnTo>
                    <a:pt x="6815" y="507"/>
                  </a:lnTo>
                  <a:close/>
                  <a:moveTo>
                    <a:pt x="5698" y="1"/>
                  </a:moveTo>
                  <a:cubicBezTo>
                    <a:pt x="5296" y="1"/>
                    <a:pt x="4959" y="325"/>
                    <a:pt x="4959" y="727"/>
                  </a:cubicBezTo>
                  <a:lnTo>
                    <a:pt x="4959" y="8905"/>
                  </a:lnTo>
                  <a:lnTo>
                    <a:pt x="4180" y="8113"/>
                  </a:lnTo>
                  <a:lnTo>
                    <a:pt x="4193" y="8100"/>
                  </a:lnTo>
                  <a:cubicBezTo>
                    <a:pt x="4400" y="7892"/>
                    <a:pt x="4400" y="7555"/>
                    <a:pt x="4193" y="7347"/>
                  </a:cubicBezTo>
                  <a:lnTo>
                    <a:pt x="1363" y="4505"/>
                  </a:lnTo>
                  <a:cubicBezTo>
                    <a:pt x="1259" y="4401"/>
                    <a:pt x="1123" y="4349"/>
                    <a:pt x="987" y="4349"/>
                  </a:cubicBezTo>
                  <a:cubicBezTo>
                    <a:pt x="851" y="4349"/>
                    <a:pt x="714" y="4401"/>
                    <a:pt x="610" y="4505"/>
                  </a:cubicBezTo>
                  <a:lnTo>
                    <a:pt x="208" y="4907"/>
                  </a:lnTo>
                  <a:cubicBezTo>
                    <a:pt x="0" y="5115"/>
                    <a:pt x="0" y="5452"/>
                    <a:pt x="208" y="5660"/>
                  </a:cubicBezTo>
                  <a:lnTo>
                    <a:pt x="3038" y="8489"/>
                  </a:lnTo>
                  <a:cubicBezTo>
                    <a:pt x="3141" y="8593"/>
                    <a:pt x="3278" y="8645"/>
                    <a:pt x="3414" y="8645"/>
                  </a:cubicBezTo>
                  <a:cubicBezTo>
                    <a:pt x="3550" y="8645"/>
                    <a:pt x="3687" y="8593"/>
                    <a:pt x="3790" y="8489"/>
                  </a:cubicBezTo>
                  <a:lnTo>
                    <a:pt x="3816" y="8476"/>
                  </a:lnTo>
                  <a:lnTo>
                    <a:pt x="4907" y="9567"/>
                  </a:lnTo>
                  <a:cubicBezTo>
                    <a:pt x="4699" y="9787"/>
                    <a:pt x="4686" y="10125"/>
                    <a:pt x="4894" y="10345"/>
                  </a:cubicBezTo>
                  <a:lnTo>
                    <a:pt x="6296" y="11734"/>
                  </a:lnTo>
                  <a:lnTo>
                    <a:pt x="6296" y="15408"/>
                  </a:lnTo>
                  <a:lnTo>
                    <a:pt x="5698" y="15408"/>
                  </a:lnTo>
                  <a:cubicBezTo>
                    <a:pt x="5569" y="15408"/>
                    <a:pt x="5478" y="15317"/>
                    <a:pt x="5478" y="15187"/>
                  </a:cubicBezTo>
                  <a:lnTo>
                    <a:pt x="5478" y="11643"/>
                  </a:lnTo>
                  <a:cubicBezTo>
                    <a:pt x="5491" y="11462"/>
                    <a:pt x="5354" y="11371"/>
                    <a:pt x="5218" y="11371"/>
                  </a:cubicBezTo>
                  <a:cubicBezTo>
                    <a:pt x="5082" y="11371"/>
                    <a:pt x="4946" y="11462"/>
                    <a:pt x="4959" y="11643"/>
                  </a:cubicBezTo>
                  <a:lnTo>
                    <a:pt x="4959" y="15187"/>
                  </a:lnTo>
                  <a:cubicBezTo>
                    <a:pt x="4959" y="15602"/>
                    <a:pt x="5296" y="15927"/>
                    <a:pt x="5698" y="15927"/>
                  </a:cubicBezTo>
                  <a:lnTo>
                    <a:pt x="16874" y="15927"/>
                  </a:lnTo>
                  <a:cubicBezTo>
                    <a:pt x="17276" y="15927"/>
                    <a:pt x="17601" y="15602"/>
                    <a:pt x="17601" y="15187"/>
                  </a:cubicBezTo>
                  <a:lnTo>
                    <a:pt x="17601" y="727"/>
                  </a:lnTo>
                  <a:cubicBezTo>
                    <a:pt x="17601" y="325"/>
                    <a:pt x="17276" y="1"/>
                    <a:pt x="16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84;p76">
              <a:extLst>
                <a:ext uri="{FF2B5EF4-FFF2-40B4-BE49-F238E27FC236}">
                  <a16:creationId xmlns:a16="http://schemas.microsoft.com/office/drawing/2014/main" id="{DD309DF1-A96B-3750-26B0-5FF575DFB4C4}"/>
                </a:ext>
              </a:extLst>
            </p:cNvPr>
            <p:cNvSpPr/>
            <p:nvPr/>
          </p:nvSpPr>
          <p:spPr>
            <a:xfrm>
              <a:off x="4243350" y="3688300"/>
              <a:ext cx="49100" cy="12775"/>
            </a:xfrm>
            <a:custGeom>
              <a:avLst/>
              <a:gdLst/>
              <a:ahLst/>
              <a:cxnLst/>
              <a:rect l="l" t="t" r="r" b="b"/>
              <a:pathLst>
                <a:path w="1964" h="511" extrusionOk="0">
                  <a:moveTo>
                    <a:pt x="319" y="0"/>
                  </a:moveTo>
                  <a:cubicBezTo>
                    <a:pt x="1" y="0"/>
                    <a:pt x="1" y="510"/>
                    <a:pt x="319" y="510"/>
                  </a:cubicBezTo>
                  <a:cubicBezTo>
                    <a:pt x="330" y="510"/>
                    <a:pt x="341" y="510"/>
                    <a:pt x="353" y="508"/>
                  </a:cubicBezTo>
                  <a:lnTo>
                    <a:pt x="1599" y="508"/>
                  </a:lnTo>
                  <a:cubicBezTo>
                    <a:pt x="1611" y="510"/>
                    <a:pt x="1623" y="510"/>
                    <a:pt x="1634" y="510"/>
                  </a:cubicBezTo>
                  <a:cubicBezTo>
                    <a:pt x="1963" y="510"/>
                    <a:pt x="1963" y="0"/>
                    <a:pt x="1634" y="0"/>
                  </a:cubicBezTo>
                  <a:cubicBezTo>
                    <a:pt x="1623" y="0"/>
                    <a:pt x="1611" y="1"/>
                    <a:pt x="1599" y="2"/>
                  </a:cubicBezTo>
                  <a:lnTo>
                    <a:pt x="353" y="2"/>
                  </a:lnTo>
                  <a:cubicBezTo>
                    <a:pt x="341" y="1"/>
                    <a:pt x="330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85;p76">
              <a:extLst>
                <a:ext uri="{FF2B5EF4-FFF2-40B4-BE49-F238E27FC236}">
                  <a16:creationId xmlns:a16="http://schemas.microsoft.com/office/drawing/2014/main" id="{AD760AB1-DF70-C946-81A6-46D234811E0A}"/>
                </a:ext>
              </a:extLst>
            </p:cNvPr>
            <p:cNvSpPr/>
            <p:nvPr/>
          </p:nvSpPr>
          <p:spPr>
            <a:xfrm>
              <a:off x="4207375" y="3662625"/>
              <a:ext cx="24025" cy="38400"/>
            </a:xfrm>
            <a:custGeom>
              <a:avLst/>
              <a:gdLst/>
              <a:ahLst/>
              <a:cxnLst/>
              <a:rect l="l" t="t" r="r" b="b"/>
              <a:pathLst>
                <a:path w="961" h="1536" extrusionOk="0">
                  <a:moveTo>
                    <a:pt x="676" y="0"/>
                  </a:moveTo>
                  <a:cubicBezTo>
                    <a:pt x="567" y="0"/>
                    <a:pt x="472" y="70"/>
                    <a:pt x="442" y="172"/>
                  </a:cubicBezTo>
                  <a:lnTo>
                    <a:pt x="52" y="1198"/>
                  </a:lnTo>
                  <a:cubicBezTo>
                    <a:pt x="0" y="1328"/>
                    <a:pt x="78" y="1470"/>
                    <a:pt x="208" y="1522"/>
                  </a:cubicBezTo>
                  <a:cubicBezTo>
                    <a:pt x="234" y="1522"/>
                    <a:pt x="260" y="1535"/>
                    <a:pt x="299" y="1535"/>
                  </a:cubicBezTo>
                  <a:cubicBezTo>
                    <a:pt x="403" y="1535"/>
                    <a:pt x="494" y="1470"/>
                    <a:pt x="533" y="1367"/>
                  </a:cubicBezTo>
                  <a:lnTo>
                    <a:pt x="909" y="354"/>
                  </a:lnTo>
                  <a:cubicBezTo>
                    <a:pt x="961" y="211"/>
                    <a:pt x="883" y="69"/>
                    <a:pt x="753" y="30"/>
                  </a:cubicBezTo>
                  <a:lnTo>
                    <a:pt x="766" y="17"/>
                  </a:lnTo>
                  <a:cubicBezTo>
                    <a:pt x="736" y="6"/>
                    <a:pt x="705" y="0"/>
                    <a:pt x="6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86;p76">
              <a:extLst>
                <a:ext uri="{FF2B5EF4-FFF2-40B4-BE49-F238E27FC236}">
                  <a16:creationId xmlns:a16="http://schemas.microsoft.com/office/drawing/2014/main" id="{8F631421-04CD-2AF5-DAF3-9BB292CCFBC7}"/>
                </a:ext>
              </a:extLst>
            </p:cNvPr>
            <p:cNvSpPr/>
            <p:nvPr/>
          </p:nvSpPr>
          <p:spPr>
            <a:xfrm>
              <a:off x="4179800" y="3460225"/>
              <a:ext cx="79525" cy="159025"/>
            </a:xfrm>
            <a:custGeom>
              <a:avLst/>
              <a:gdLst/>
              <a:ahLst/>
              <a:cxnLst/>
              <a:rect l="l" t="t" r="r" b="b"/>
              <a:pathLst>
                <a:path w="3181" h="6361" extrusionOk="0">
                  <a:moveTo>
                    <a:pt x="1589" y="510"/>
                  </a:moveTo>
                  <a:cubicBezTo>
                    <a:pt x="1593" y="510"/>
                    <a:pt x="1597" y="513"/>
                    <a:pt x="1597" y="520"/>
                  </a:cubicBezTo>
                  <a:lnTo>
                    <a:pt x="2025" y="948"/>
                  </a:lnTo>
                  <a:cubicBezTo>
                    <a:pt x="2038" y="961"/>
                    <a:pt x="2038" y="974"/>
                    <a:pt x="2025" y="987"/>
                  </a:cubicBezTo>
                  <a:lnTo>
                    <a:pt x="1584" y="1428"/>
                  </a:lnTo>
                  <a:lnTo>
                    <a:pt x="1142" y="987"/>
                  </a:lnTo>
                  <a:cubicBezTo>
                    <a:pt x="1142" y="974"/>
                    <a:pt x="1142" y="974"/>
                    <a:pt x="1142" y="961"/>
                  </a:cubicBezTo>
                  <a:cubicBezTo>
                    <a:pt x="1142" y="961"/>
                    <a:pt x="1142" y="948"/>
                    <a:pt x="1142" y="948"/>
                  </a:cubicBezTo>
                  <a:lnTo>
                    <a:pt x="1571" y="520"/>
                  </a:lnTo>
                  <a:cubicBezTo>
                    <a:pt x="1577" y="513"/>
                    <a:pt x="1584" y="510"/>
                    <a:pt x="1589" y="510"/>
                  </a:cubicBezTo>
                  <a:close/>
                  <a:moveTo>
                    <a:pt x="1584" y="2155"/>
                  </a:moveTo>
                  <a:lnTo>
                    <a:pt x="2609" y="3167"/>
                  </a:lnTo>
                  <a:cubicBezTo>
                    <a:pt x="2622" y="3180"/>
                    <a:pt x="2622" y="3193"/>
                    <a:pt x="2609" y="3206"/>
                  </a:cubicBezTo>
                  <a:lnTo>
                    <a:pt x="1584" y="4219"/>
                  </a:lnTo>
                  <a:lnTo>
                    <a:pt x="571" y="3206"/>
                  </a:lnTo>
                  <a:cubicBezTo>
                    <a:pt x="558" y="3193"/>
                    <a:pt x="558" y="3180"/>
                    <a:pt x="571" y="3167"/>
                  </a:cubicBezTo>
                  <a:lnTo>
                    <a:pt x="1584" y="2155"/>
                  </a:lnTo>
                  <a:close/>
                  <a:moveTo>
                    <a:pt x="1597" y="4933"/>
                  </a:moveTo>
                  <a:lnTo>
                    <a:pt x="2038" y="5387"/>
                  </a:lnTo>
                  <a:cubicBezTo>
                    <a:pt x="2038" y="5387"/>
                    <a:pt x="2038" y="5387"/>
                    <a:pt x="2038" y="5400"/>
                  </a:cubicBezTo>
                  <a:cubicBezTo>
                    <a:pt x="2038" y="5400"/>
                    <a:pt x="2038" y="5413"/>
                    <a:pt x="2038" y="5413"/>
                  </a:cubicBezTo>
                  <a:lnTo>
                    <a:pt x="1610" y="5841"/>
                  </a:lnTo>
                  <a:lnTo>
                    <a:pt x="1584" y="5841"/>
                  </a:lnTo>
                  <a:lnTo>
                    <a:pt x="1155" y="5413"/>
                  </a:lnTo>
                  <a:cubicBezTo>
                    <a:pt x="1142" y="5400"/>
                    <a:pt x="1142" y="5387"/>
                    <a:pt x="1155" y="5387"/>
                  </a:cubicBezTo>
                  <a:lnTo>
                    <a:pt x="1597" y="4933"/>
                  </a:lnTo>
                  <a:close/>
                  <a:moveTo>
                    <a:pt x="1585" y="0"/>
                  </a:moveTo>
                  <a:cubicBezTo>
                    <a:pt x="1447" y="0"/>
                    <a:pt x="1311" y="52"/>
                    <a:pt x="1207" y="156"/>
                  </a:cubicBezTo>
                  <a:lnTo>
                    <a:pt x="779" y="584"/>
                  </a:lnTo>
                  <a:cubicBezTo>
                    <a:pt x="571" y="792"/>
                    <a:pt x="571" y="1130"/>
                    <a:pt x="779" y="1337"/>
                  </a:cubicBezTo>
                  <a:lnTo>
                    <a:pt x="1220" y="1792"/>
                  </a:lnTo>
                  <a:lnTo>
                    <a:pt x="208" y="2804"/>
                  </a:lnTo>
                  <a:cubicBezTo>
                    <a:pt x="0" y="3012"/>
                    <a:pt x="0" y="3349"/>
                    <a:pt x="208" y="3557"/>
                  </a:cubicBezTo>
                  <a:lnTo>
                    <a:pt x="1220" y="4569"/>
                  </a:lnTo>
                  <a:lnTo>
                    <a:pt x="779" y="5011"/>
                  </a:lnTo>
                  <a:cubicBezTo>
                    <a:pt x="571" y="5231"/>
                    <a:pt x="571" y="5569"/>
                    <a:pt x="779" y="5776"/>
                  </a:cubicBezTo>
                  <a:lnTo>
                    <a:pt x="1207" y="6205"/>
                  </a:lnTo>
                  <a:cubicBezTo>
                    <a:pt x="1311" y="6309"/>
                    <a:pt x="1447" y="6360"/>
                    <a:pt x="1585" y="6360"/>
                  </a:cubicBezTo>
                  <a:cubicBezTo>
                    <a:pt x="1723" y="6360"/>
                    <a:pt x="1863" y="6309"/>
                    <a:pt x="1973" y="6205"/>
                  </a:cubicBezTo>
                  <a:lnTo>
                    <a:pt x="2401" y="5776"/>
                  </a:lnTo>
                  <a:cubicBezTo>
                    <a:pt x="2596" y="5569"/>
                    <a:pt x="2596" y="5231"/>
                    <a:pt x="2401" y="5011"/>
                  </a:cubicBezTo>
                  <a:lnTo>
                    <a:pt x="1960" y="4569"/>
                  </a:lnTo>
                  <a:lnTo>
                    <a:pt x="2973" y="3557"/>
                  </a:lnTo>
                  <a:cubicBezTo>
                    <a:pt x="3180" y="3349"/>
                    <a:pt x="3180" y="3012"/>
                    <a:pt x="2973" y="2804"/>
                  </a:cubicBezTo>
                  <a:lnTo>
                    <a:pt x="1960" y="1792"/>
                  </a:lnTo>
                  <a:lnTo>
                    <a:pt x="2401" y="1337"/>
                  </a:lnTo>
                  <a:cubicBezTo>
                    <a:pt x="2609" y="1130"/>
                    <a:pt x="2609" y="792"/>
                    <a:pt x="2401" y="584"/>
                  </a:cubicBezTo>
                  <a:lnTo>
                    <a:pt x="1973" y="156"/>
                  </a:lnTo>
                  <a:cubicBezTo>
                    <a:pt x="1863" y="52"/>
                    <a:pt x="1723" y="0"/>
                    <a:pt x="1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87;p76">
              <a:extLst>
                <a:ext uri="{FF2B5EF4-FFF2-40B4-BE49-F238E27FC236}">
                  <a16:creationId xmlns:a16="http://schemas.microsoft.com/office/drawing/2014/main" id="{FA6BA4CA-2DA7-A817-B210-56BCB1CDB315}"/>
                </a:ext>
              </a:extLst>
            </p:cNvPr>
            <p:cNvSpPr/>
            <p:nvPr/>
          </p:nvSpPr>
          <p:spPr>
            <a:xfrm>
              <a:off x="4144425" y="3424200"/>
              <a:ext cx="150275" cy="222950"/>
            </a:xfrm>
            <a:custGeom>
              <a:avLst/>
              <a:gdLst/>
              <a:ahLst/>
              <a:cxnLst/>
              <a:rect l="l" t="t" r="r" b="b"/>
              <a:pathLst>
                <a:path w="6011" h="8918" extrusionOk="0">
                  <a:moveTo>
                    <a:pt x="3004" y="526"/>
                  </a:moveTo>
                  <a:cubicBezTo>
                    <a:pt x="3070" y="526"/>
                    <a:pt x="3135" y="546"/>
                    <a:pt x="3193" y="585"/>
                  </a:cubicBezTo>
                  <a:lnTo>
                    <a:pt x="4621" y="1558"/>
                  </a:lnTo>
                  <a:cubicBezTo>
                    <a:pt x="5166" y="1922"/>
                    <a:pt x="5491" y="2545"/>
                    <a:pt x="5491" y="3194"/>
                  </a:cubicBezTo>
                  <a:lnTo>
                    <a:pt x="5491" y="3440"/>
                  </a:lnTo>
                  <a:cubicBezTo>
                    <a:pt x="5114" y="3933"/>
                    <a:pt x="5114" y="4634"/>
                    <a:pt x="5491" y="5128"/>
                  </a:cubicBezTo>
                  <a:lnTo>
                    <a:pt x="5491" y="8087"/>
                  </a:lnTo>
                  <a:cubicBezTo>
                    <a:pt x="5491" y="8269"/>
                    <a:pt x="5335" y="8424"/>
                    <a:pt x="5153" y="8424"/>
                  </a:cubicBezTo>
                  <a:lnTo>
                    <a:pt x="857" y="8424"/>
                  </a:lnTo>
                  <a:cubicBezTo>
                    <a:pt x="662" y="8424"/>
                    <a:pt x="507" y="8282"/>
                    <a:pt x="507" y="8087"/>
                  </a:cubicBezTo>
                  <a:lnTo>
                    <a:pt x="507" y="5128"/>
                  </a:lnTo>
                  <a:cubicBezTo>
                    <a:pt x="896" y="4634"/>
                    <a:pt x="896" y="3933"/>
                    <a:pt x="507" y="3440"/>
                  </a:cubicBezTo>
                  <a:lnTo>
                    <a:pt x="507" y="3207"/>
                  </a:lnTo>
                  <a:cubicBezTo>
                    <a:pt x="507" y="2545"/>
                    <a:pt x="844" y="1922"/>
                    <a:pt x="1389" y="1558"/>
                  </a:cubicBezTo>
                  <a:lnTo>
                    <a:pt x="2804" y="585"/>
                  </a:lnTo>
                  <a:cubicBezTo>
                    <a:pt x="2869" y="546"/>
                    <a:pt x="2937" y="526"/>
                    <a:pt x="3004" y="526"/>
                  </a:cubicBezTo>
                  <a:close/>
                  <a:moveTo>
                    <a:pt x="3005" y="1"/>
                  </a:moveTo>
                  <a:cubicBezTo>
                    <a:pt x="2836" y="1"/>
                    <a:pt x="2668" y="53"/>
                    <a:pt x="2518" y="156"/>
                  </a:cubicBezTo>
                  <a:lnTo>
                    <a:pt x="1091" y="1130"/>
                  </a:lnTo>
                  <a:cubicBezTo>
                    <a:pt x="403" y="1584"/>
                    <a:pt x="0" y="2363"/>
                    <a:pt x="0" y="3194"/>
                  </a:cubicBezTo>
                  <a:lnTo>
                    <a:pt x="0" y="3518"/>
                  </a:lnTo>
                  <a:cubicBezTo>
                    <a:pt x="0" y="3583"/>
                    <a:pt x="26" y="3635"/>
                    <a:pt x="65" y="3687"/>
                  </a:cubicBezTo>
                  <a:cubicBezTo>
                    <a:pt x="351" y="4024"/>
                    <a:pt x="351" y="4518"/>
                    <a:pt x="65" y="4855"/>
                  </a:cubicBezTo>
                  <a:cubicBezTo>
                    <a:pt x="26" y="4894"/>
                    <a:pt x="0" y="4959"/>
                    <a:pt x="0" y="5011"/>
                  </a:cubicBezTo>
                  <a:lnTo>
                    <a:pt x="0" y="8061"/>
                  </a:lnTo>
                  <a:cubicBezTo>
                    <a:pt x="0" y="8541"/>
                    <a:pt x="377" y="8918"/>
                    <a:pt x="857" y="8918"/>
                  </a:cubicBezTo>
                  <a:lnTo>
                    <a:pt x="5153" y="8918"/>
                  </a:lnTo>
                  <a:cubicBezTo>
                    <a:pt x="5621" y="8918"/>
                    <a:pt x="6010" y="8541"/>
                    <a:pt x="6010" y="8061"/>
                  </a:cubicBezTo>
                  <a:lnTo>
                    <a:pt x="6010" y="5037"/>
                  </a:lnTo>
                  <a:cubicBezTo>
                    <a:pt x="6010" y="4972"/>
                    <a:pt x="5984" y="4907"/>
                    <a:pt x="5945" y="4868"/>
                  </a:cubicBezTo>
                  <a:cubicBezTo>
                    <a:pt x="5660" y="4531"/>
                    <a:pt x="5660" y="4037"/>
                    <a:pt x="5945" y="3700"/>
                  </a:cubicBezTo>
                  <a:cubicBezTo>
                    <a:pt x="5984" y="3661"/>
                    <a:pt x="6010" y="3596"/>
                    <a:pt x="6010" y="3544"/>
                  </a:cubicBezTo>
                  <a:lnTo>
                    <a:pt x="6010" y="3220"/>
                  </a:lnTo>
                  <a:cubicBezTo>
                    <a:pt x="6010" y="2389"/>
                    <a:pt x="5595" y="1610"/>
                    <a:pt x="4920" y="1143"/>
                  </a:cubicBezTo>
                  <a:lnTo>
                    <a:pt x="4920" y="1130"/>
                  </a:lnTo>
                  <a:lnTo>
                    <a:pt x="3492" y="156"/>
                  </a:lnTo>
                  <a:cubicBezTo>
                    <a:pt x="3343" y="53"/>
                    <a:pt x="3174" y="1"/>
                    <a:pt x="3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288;p76">
            <a:extLst>
              <a:ext uri="{FF2B5EF4-FFF2-40B4-BE49-F238E27FC236}">
                <a16:creationId xmlns:a16="http://schemas.microsoft.com/office/drawing/2014/main" id="{801FE3BD-54B3-5186-AE1E-47D0330C7F9F}"/>
              </a:ext>
            </a:extLst>
          </p:cNvPr>
          <p:cNvGrpSpPr/>
          <p:nvPr/>
        </p:nvGrpSpPr>
        <p:grpSpPr>
          <a:xfrm>
            <a:off x="5304234" y="5733950"/>
            <a:ext cx="519525" cy="644514"/>
            <a:chOff x="3182250" y="4028975"/>
            <a:chExt cx="353725" cy="438825"/>
          </a:xfrm>
          <a:solidFill>
            <a:srgbClr val="6583A6"/>
          </a:solidFill>
        </p:grpSpPr>
        <p:sp>
          <p:nvSpPr>
            <p:cNvPr id="197" name="Google Shape;1289;p76">
              <a:extLst>
                <a:ext uri="{FF2B5EF4-FFF2-40B4-BE49-F238E27FC236}">
                  <a16:creationId xmlns:a16="http://schemas.microsoft.com/office/drawing/2014/main" id="{049E92E5-5151-3CE5-1FDA-2C372E9E7189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90;p76">
              <a:extLst>
                <a:ext uri="{FF2B5EF4-FFF2-40B4-BE49-F238E27FC236}">
                  <a16:creationId xmlns:a16="http://schemas.microsoft.com/office/drawing/2014/main" id="{8E75D231-AD7B-A6B8-AFCB-1C394E23DB41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291;p76">
            <a:extLst>
              <a:ext uri="{FF2B5EF4-FFF2-40B4-BE49-F238E27FC236}">
                <a16:creationId xmlns:a16="http://schemas.microsoft.com/office/drawing/2014/main" id="{4985D7E8-4098-8330-C849-B998837CC175}"/>
              </a:ext>
            </a:extLst>
          </p:cNvPr>
          <p:cNvGrpSpPr/>
          <p:nvPr/>
        </p:nvGrpSpPr>
        <p:grpSpPr>
          <a:xfrm>
            <a:off x="4128052" y="1670056"/>
            <a:ext cx="646277" cy="573648"/>
            <a:chOff x="3250125" y="1262025"/>
            <a:chExt cx="440025" cy="390575"/>
          </a:xfrm>
          <a:solidFill>
            <a:srgbClr val="6583A6"/>
          </a:solidFill>
        </p:grpSpPr>
        <p:sp>
          <p:nvSpPr>
            <p:cNvPr id="200" name="Google Shape;1292;p76">
              <a:extLst>
                <a:ext uri="{FF2B5EF4-FFF2-40B4-BE49-F238E27FC236}">
                  <a16:creationId xmlns:a16="http://schemas.microsoft.com/office/drawing/2014/main" id="{634DEB1F-5DD0-C653-A2D7-52264BCF5793}"/>
                </a:ext>
              </a:extLst>
            </p:cNvPr>
            <p:cNvSpPr/>
            <p:nvPr/>
          </p:nvSpPr>
          <p:spPr>
            <a:xfrm>
              <a:off x="3604025" y="1375100"/>
              <a:ext cx="64400" cy="277500"/>
            </a:xfrm>
            <a:custGeom>
              <a:avLst/>
              <a:gdLst/>
              <a:ahLst/>
              <a:cxnLst/>
              <a:rect l="l" t="t" r="r" b="b"/>
              <a:pathLst>
                <a:path w="2576" h="11100" extrusionOk="0">
                  <a:moveTo>
                    <a:pt x="1972" y="0"/>
                  </a:moveTo>
                  <a:cubicBezTo>
                    <a:pt x="1889" y="0"/>
                    <a:pt x="1807" y="17"/>
                    <a:pt x="1731" y="50"/>
                  </a:cubicBezTo>
                  <a:lnTo>
                    <a:pt x="1017" y="374"/>
                  </a:lnTo>
                  <a:cubicBezTo>
                    <a:pt x="810" y="478"/>
                    <a:pt x="667" y="686"/>
                    <a:pt x="667" y="919"/>
                  </a:cubicBezTo>
                  <a:lnTo>
                    <a:pt x="667" y="2217"/>
                  </a:lnTo>
                  <a:cubicBezTo>
                    <a:pt x="648" y="2399"/>
                    <a:pt x="781" y="2490"/>
                    <a:pt x="915" y="2490"/>
                  </a:cubicBezTo>
                  <a:cubicBezTo>
                    <a:pt x="1050" y="2490"/>
                    <a:pt x="1186" y="2399"/>
                    <a:pt x="1173" y="2217"/>
                  </a:cubicBezTo>
                  <a:lnTo>
                    <a:pt x="1173" y="919"/>
                  </a:lnTo>
                  <a:cubicBezTo>
                    <a:pt x="1173" y="880"/>
                    <a:pt x="1199" y="854"/>
                    <a:pt x="1225" y="841"/>
                  </a:cubicBezTo>
                  <a:lnTo>
                    <a:pt x="1939" y="530"/>
                  </a:lnTo>
                  <a:cubicBezTo>
                    <a:pt x="1950" y="524"/>
                    <a:pt x="1962" y="521"/>
                    <a:pt x="1973" y="521"/>
                  </a:cubicBezTo>
                  <a:cubicBezTo>
                    <a:pt x="2011" y="521"/>
                    <a:pt x="2043" y="554"/>
                    <a:pt x="2043" y="595"/>
                  </a:cubicBezTo>
                  <a:lnTo>
                    <a:pt x="2043" y="6799"/>
                  </a:lnTo>
                  <a:cubicBezTo>
                    <a:pt x="2043" y="7331"/>
                    <a:pt x="1991" y="7876"/>
                    <a:pt x="1874" y="8395"/>
                  </a:cubicBezTo>
                  <a:lnTo>
                    <a:pt x="1147" y="10265"/>
                  </a:lnTo>
                  <a:cubicBezTo>
                    <a:pt x="1108" y="10342"/>
                    <a:pt x="1043" y="10394"/>
                    <a:pt x="966" y="10420"/>
                  </a:cubicBezTo>
                  <a:lnTo>
                    <a:pt x="563" y="10550"/>
                  </a:lnTo>
                  <a:lnTo>
                    <a:pt x="1030" y="8214"/>
                  </a:lnTo>
                  <a:cubicBezTo>
                    <a:pt x="1134" y="7746"/>
                    <a:pt x="1199" y="7266"/>
                    <a:pt x="1199" y="6799"/>
                  </a:cubicBezTo>
                  <a:lnTo>
                    <a:pt x="1199" y="3437"/>
                  </a:lnTo>
                  <a:cubicBezTo>
                    <a:pt x="1212" y="3249"/>
                    <a:pt x="1076" y="3155"/>
                    <a:pt x="940" y="3155"/>
                  </a:cubicBezTo>
                  <a:cubicBezTo>
                    <a:pt x="803" y="3155"/>
                    <a:pt x="667" y="3249"/>
                    <a:pt x="680" y="3437"/>
                  </a:cubicBezTo>
                  <a:lnTo>
                    <a:pt x="680" y="6799"/>
                  </a:lnTo>
                  <a:cubicBezTo>
                    <a:pt x="680" y="7240"/>
                    <a:pt x="628" y="7682"/>
                    <a:pt x="537" y="8110"/>
                  </a:cubicBezTo>
                  <a:lnTo>
                    <a:pt x="57" y="10563"/>
                  </a:lnTo>
                  <a:cubicBezTo>
                    <a:pt x="0" y="10846"/>
                    <a:pt x="230" y="11099"/>
                    <a:pt x="496" y="11099"/>
                  </a:cubicBezTo>
                  <a:cubicBezTo>
                    <a:pt x="535" y="11099"/>
                    <a:pt x="575" y="11094"/>
                    <a:pt x="615" y="11082"/>
                  </a:cubicBezTo>
                  <a:lnTo>
                    <a:pt x="1134" y="10914"/>
                  </a:lnTo>
                  <a:cubicBezTo>
                    <a:pt x="1368" y="10836"/>
                    <a:pt x="1550" y="10667"/>
                    <a:pt x="1641" y="10446"/>
                  </a:cubicBezTo>
                  <a:lnTo>
                    <a:pt x="2367" y="8564"/>
                  </a:lnTo>
                  <a:cubicBezTo>
                    <a:pt x="2367" y="8551"/>
                    <a:pt x="2380" y="8538"/>
                    <a:pt x="2380" y="8525"/>
                  </a:cubicBezTo>
                  <a:cubicBezTo>
                    <a:pt x="2510" y="7954"/>
                    <a:pt x="2575" y="7383"/>
                    <a:pt x="2575" y="6799"/>
                  </a:cubicBezTo>
                  <a:lnTo>
                    <a:pt x="2575" y="595"/>
                  </a:lnTo>
                  <a:cubicBezTo>
                    <a:pt x="2575" y="400"/>
                    <a:pt x="2471" y="205"/>
                    <a:pt x="2302" y="101"/>
                  </a:cubicBezTo>
                  <a:cubicBezTo>
                    <a:pt x="2204" y="33"/>
                    <a:pt x="2088" y="0"/>
                    <a:pt x="19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93;p76">
              <a:extLst>
                <a:ext uri="{FF2B5EF4-FFF2-40B4-BE49-F238E27FC236}">
                  <a16:creationId xmlns:a16="http://schemas.microsoft.com/office/drawing/2014/main" id="{B98F8069-B195-4495-D4AF-8DCFBD3B68D8}"/>
                </a:ext>
              </a:extLst>
            </p:cNvPr>
            <p:cNvSpPr/>
            <p:nvPr/>
          </p:nvSpPr>
          <p:spPr>
            <a:xfrm>
              <a:off x="3285150" y="1462975"/>
              <a:ext cx="62675" cy="64600"/>
            </a:xfrm>
            <a:custGeom>
              <a:avLst/>
              <a:gdLst/>
              <a:ahLst/>
              <a:cxnLst/>
              <a:rect l="l" t="t" r="r" b="b"/>
              <a:pathLst>
                <a:path w="2507" h="2584" extrusionOk="0">
                  <a:moveTo>
                    <a:pt x="1909" y="636"/>
                  </a:moveTo>
                  <a:lnTo>
                    <a:pt x="1714" y="2064"/>
                  </a:lnTo>
                  <a:lnTo>
                    <a:pt x="637" y="2064"/>
                  </a:lnTo>
                  <a:cubicBezTo>
                    <a:pt x="559" y="2064"/>
                    <a:pt x="507" y="1999"/>
                    <a:pt x="507" y="1934"/>
                  </a:cubicBezTo>
                  <a:lnTo>
                    <a:pt x="507" y="1220"/>
                  </a:lnTo>
                  <a:cubicBezTo>
                    <a:pt x="507" y="1155"/>
                    <a:pt x="533" y="1103"/>
                    <a:pt x="598" y="1090"/>
                  </a:cubicBezTo>
                  <a:lnTo>
                    <a:pt x="1909" y="636"/>
                  </a:lnTo>
                  <a:close/>
                  <a:moveTo>
                    <a:pt x="2237" y="0"/>
                  </a:moveTo>
                  <a:cubicBezTo>
                    <a:pt x="2209" y="0"/>
                    <a:pt x="2182" y="4"/>
                    <a:pt x="2156" y="13"/>
                  </a:cubicBezTo>
                  <a:lnTo>
                    <a:pt x="442" y="597"/>
                  </a:lnTo>
                  <a:cubicBezTo>
                    <a:pt x="170" y="688"/>
                    <a:pt x="1" y="935"/>
                    <a:pt x="1" y="1220"/>
                  </a:cubicBezTo>
                  <a:lnTo>
                    <a:pt x="1" y="1934"/>
                  </a:lnTo>
                  <a:cubicBezTo>
                    <a:pt x="1" y="2285"/>
                    <a:pt x="286" y="2583"/>
                    <a:pt x="650" y="2583"/>
                  </a:cubicBezTo>
                  <a:lnTo>
                    <a:pt x="1948" y="2583"/>
                  </a:lnTo>
                  <a:cubicBezTo>
                    <a:pt x="2078" y="2583"/>
                    <a:pt x="2182" y="2479"/>
                    <a:pt x="2195" y="2362"/>
                  </a:cubicBezTo>
                  <a:lnTo>
                    <a:pt x="2207" y="2362"/>
                  </a:lnTo>
                  <a:lnTo>
                    <a:pt x="2493" y="286"/>
                  </a:lnTo>
                  <a:cubicBezTo>
                    <a:pt x="2506" y="208"/>
                    <a:pt x="2467" y="117"/>
                    <a:pt x="2402" y="52"/>
                  </a:cubicBezTo>
                  <a:cubicBezTo>
                    <a:pt x="2350" y="17"/>
                    <a:pt x="2293" y="0"/>
                    <a:pt x="2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94;p76">
              <a:extLst>
                <a:ext uri="{FF2B5EF4-FFF2-40B4-BE49-F238E27FC236}">
                  <a16:creationId xmlns:a16="http://schemas.microsoft.com/office/drawing/2014/main" id="{E0AD8438-3D02-2E5F-AD69-9BF1067BEE9B}"/>
                </a:ext>
              </a:extLst>
            </p:cNvPr>
            <p:cNvSpPr/>
            <p:nvPr/>
          </p:nvSpPr>
          <p:spPr>
            <a:xfrm>
              <a:off x="3412675" y="1302750"/>
              <a:ext cx="92850" cy="64200"/>
            </a:xfrm>
            <a:custGeom>
              <a:avLst/>
              <a:gdLst/>
              <a:ahLst/>
              <a:cxnLst/>
              <a:rect l="l" t="t" r="r" b="b"/>
              <a:pathLst>
                <a:path w="3714" h="2568" extrusionOk="0">
                  <a:moveTo>
                    <a:pt x="254" y="0"/>
                  </a:moveTo>
                  <a:cubicBezTo>
                    <a:pt x="134" y="0"/>
                    <a:pt x="14" y="81"/>
                    <a:pt x="1" y="244"/>
                  </a:cubicBezTo>
                  <a:lnTo>
                    <a:pt x="1" y="1503"/>
                  </a:lnTo>
                  <a:cubicBezTo>
                    <a:pt x="1" y="2087"/>
                    <a:pt x="468" y="2567"/>
                    <a:pt x="1052" y="2567"/>
                  </a:cubicBezTo>
                  <a:cubicBezTo>
                    <a:pt x="1364" y="2567"/>
                    <a:pt x="1649" y="2424"/>
                    <a:pt x="1857" y="2191"/>
                  </a:cubicBezTo>
                  <a:cubicBezTo>
                    <a:pt x="2077" y="2446"/>
                    <a:pt x="2366" y="2561"/>
                    <a:pt x="2651" y="2561"/>
                  </a:cubicBezTo>
                  <a:cubicBezTo>
                    <a:pt x="3190" y="2561"/>
                    <a:pt x="3713" y="2149"/>
                    <a:pt x="3713" y="1503"/>
                  </a:cubicBezTo>
                  <a:lnTo>
                    <a:pt x="3713" y="244"/>
                  </a:lnTo>
                  <a:cubicBezTo>
                    <a:pt x="3700" y="81"/>
                    <a:pt x="3577" y="0"/>
                    <a:pt x="3454" y="0"/>
                  </a:cubicBezTo>
                  <a:cubicBezTo>
                    <a:pt x="3330" y="0"/>
                    <a:pt x="3207" y="81"/>
                    <a:pt x="3194" y="244"/>
                  </a:cubicBezTo>
                  <a:lnTo>
                    <a:pt x="3194" y="1503"/>
                  </a:lnTo>
                  <a:cubicBezTo>
                    <a:pt x="3194" y="1866"/>
                    <a:pt x="2925" y="2048"/>
                    <a:pt x="2655" y="2048"/>
                  </a:cubicBezTo>
                  <a:cubicBezTo>
                    <a:pt x="2386" y="2048"/>
                    <a:pt x="2117" y="1866"/>
                    <a:pt x="2117" y="1503"/>
                  </a:cubicBezTo>
                  <a:lnTo>
                    <a:pt x="2117" y="244"/>
                  </a:lnTo>
                  <a:cubicBezTo>
                    <a:pt x="2104" y="81"/>
                    <a:pt x="1980" y="0"/>
                    <a:pt x="1857" y="0"/>
                  </a:cubicBezTo>
                  <a:cubicBezTo>
                    <a:pt x="1734" y="0"/>
                    <a:pt x="1610" y="81"/>
                    <a:pt x="1598" y="244"/>
                  </a:cubicBezTo>
                  <a:lnTo>
                    <a:pt x="1598" y="1503"/>
                  </a:lnTo>
                  <a:cubicBezTo>
                    <a:pt x="1617" y="1886"/>
                    <a:pt x="1335" y="2077"/>
                    <a:pt x="1052" y="2077"/>
                  </a:cubicBezTo>
                  <a:cubicBezTo>
                    <a:pt x="770" y="2077"/>
                    <a:pt x="488" y="1886"/>
                    <a:pt x="507" y="1503"/>
                  </a:cubicBezTo>
                  <a:lnTo>
                    <a:pt x="507" y="244"/>
                  </a:lnTo>
                  <a:cubicBezTo>
                    <a:pt x="494" y="81"/>
                    <a:pt x="374" y="0"/>
                    <a:pt x="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95;p76">
              <a:extLst>
                <a:ext uri="{FF2B5EF4-FFF2-40B4-BE49-F238E27FC236}">
                  <a16:creationId xmlns:a16="http://schemas.microsoft.com/office/drawing/2014/main" id="{DBD72E97-95D8-07D2-1157-1F4F0D2893C1}"/>
                </a:ext>
              </a:extLst>
            </p:cNvPr>
            <p:cNvSpPr/>
            <p:nvPr/>
          </p:nvSpPr>
          <p:spPr>
            <a:xfrm>
              <a:off x="3586725" y="1262025"/>
              <a:ext cx="103425" cy="75725"/>
            </a:xfrm>
            <a:custGeom>
              <a:avLst/>
              <a:gdLst/>
              <a:ahLst/>
              <a:cxnLst/>
              <a:rect l="l" t="t" r="r" b="b"/>
              <a:pathLst>
                <a:path w="4137" h="3029" extrusionOk="0">
                  <a:moveTo>
                    <a:pt x="3851" y="1"/>
                  </a:moveTo>
                  <a:cubicBezTo>
                    <a:pt x="3797" y="1"/>
                    <a:pt x="3743" y="19"/>
                    <a:pt x="3695" y="56"/>
                  </a:cubicBezTo>
                  <a:lnTo>
                    <a:pt x="230" y="2561"/>
                  </a:lnTo>
                  <a:cubicBezTo>
                    <a:pt x="0" y="2688"/>
                    <a:pt x="109" y="3028"/>
                    <a:pt x="371" y="3028"/>
                  </a:cubicBezTo>
                  <a:cubicBezTo>
                    <a:pt x="376" y="3028"/>
                    <a:pt x="381" y="3028"/>
                    <a:pt x="386" y="3028"/>
                  </a:cubicBezTo>
                  <a:cubicBezTo>
                    <a:pt x="437" y="3028"/>
                    <a:pt x="489" y="3015"/>
                    <a:pt x="528" y="2976"/>
                  </a:cubicBezTo>
                  <a:lnTo>
                    <a:pt x="3994" y="458"/>
                  </a:lnTo>
                  <a:cubicBezTo>
                    <a:pt x="4111" y="380"/>
                    <a:pt x="4137" y="224"/>
                    <a:pt x="4059" y="107"/>
                  </a:cubicBezTo>
                  <a:cubicBezTo>
                    <a:pt x="4005" y="38"/>
                    <a:pt x="3928" y="1"/>
                    <a:pt x="38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96;p76">
              <a:extLst>
                <a:ext uri="{FF2B5EF4-FFF2-40B4-BE49-F238E27FC236}">
                  <a16:creationId xmlns:a16="http://schemas.microsoft.com/office/drawing/2014/main" id="{0D9B6826-FD39-52DE-74A7-640B1E5C4AC8}"/>
                </a:ext>
              </a:extLst>
            </p:cNvPr>
            <p:cNvSpPr/>
            <p:nvPr/>
          </p:nvSpPr>
          <p:spPr>
            <a:xfrm>
              <a:off x="3274125" y="1330850"/>
              <a:ext cx="72700" cy="84775"/>
            </a:xfrm>
            <a:custGeom>
              <a:avLst/>
              <a:gdLst/>
              <a:ahLst/>
              <a:cxnLst/>
              <a:rect l="l" t="t" r="r" b="b"/>
              <a:pathLst>
                <a:path w="2908" h="3391" extrusionOk="0">
                  <a:moveTo>
                    <a:pt x="1973" y="507"/>
                  </a:moveTo>
                  <a:cubicBezTo>
                    <a:pt x="2341" y="507"/>
                    <a:pt x="2401" y="869"/>
                    <a:pt x="2376" y="1171"/>
                  </a:cubicBezTo>
                  <a:cubicBezTo>
                    <a:pt x="2376" y="1287"/>
                    <a:pt x="2324" y="1391"/>
                    <a:pt x="2233" y="1456"/>
                  </a:cubicBezTo>
                  <a:lnTo>
                    <a:pt x="1584" y="1936"/>
                  </a:lnTo>
                  <a:lnTo>
                    <a:pt x="1571" y="872"/>
                  </a:lnTo>
                  <a:cubicBezTo>
                    <a:pt x="1571" y="677"/>
                    <a:pt x="1740" y="509"/>
                    <a:pt x="1935" y="509"/>
                  </a:cubicBezTo>
                  <a:cubicBezTo>
                    <a:pt x="1948" y="508"/>
                    <a:pt x="1961" y="507"/>
                    <a:pt x="1973" y="507"/>
                  </a:cubicBezTo>
                  <a:close/>
                  <a:moveTo>
                    <a:pt x="2000" y="1"/>
                  </a:moveTo>
                  <a:cubicBezTo>
                    <a:pt x="1979" y="1"/>
                    <a:pt x="1957" y="1"/>
                    <a:pt x="1935" y="2"/>
                  </a:cubicBezTo>
                  <a:cubicBezTo>
                    <a:pt x="1454" y="2"/>
                    <a:pt x="1065" y="392"/>
                    <a:pt x="1065" y="872"/>
                  </a:cubicBezTo>
                  <a:lnTo>
                    <a:pt x="1065" y="2313"/>
                  </a:lnTo>
                  <a:lnTo>
                    <a:pt x="208" y="2936"/>
                  </a:lnTo>
                  <a:cubicBezTo>
                    <a:pt x="1" y="3079"/>
                    <a:pt x="104" y="3390"/>
                    <a:pt x="351" y="3390"/>
                  </a:cubicBezTo>
                  <a:cubicBezTo>
                    <a:pt x="416" y="3390"/>
                    <a:pt x="468" y="3377"/>
                    <a:pt x="507" y="3338"/>
                  </a:cubicBezTo>
                  <a:lnTo>
                    <a:pt x="2532" y="1884"/>
                  </a:lnTo>
                  <a:cubicBezTo>
                    <a:pt x="2752" y="1716"/>
                    <a:pt x="2895" y="1456"/>
                    <a:pt x="2895" y="1171"/>
                  </a:cubicBezTo>
                  <a:cubicBezTo>
                    <a:pt x="2908" y="579"/>
                    <a:pt x="2664" y="1"/>
                    <a:pt x="2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97;p76">
              <a:extLst>
                <a:ext uri="{FF2B5EF4-FFF2-40B4-BE49-F238E27FC236}">
                  <a16:creationId xmlns:a16="http://schemas.microsoft.com/office/drawing/2014/main" id="{64158CA1-17B6-49CC-C30B-A599BB129900}"/>
                </a:ext>
              </a:extLst>
            </p:cNvPr>
            <p:cNvSpPr/>
            <p:nvPr/>
          </p:nvSpPr>
          <p:spPr>
            <a:xfrm>
              <a:off x="3250125" y="1376675"/>
              <a:ext cx="352750" cy="269325"/>
            </a:xfrm>
            <a:custGeom>
              <a:avLst/>
              <a:gdLst/>
              <a:ahLst/>
              <a:cxnLst/>
              <a:rect l="l" t="t" r="r" b="b"/>
              <a:pathLst>
                <a:path w="14110" h="10773" extrusionOk="0">
                  <a:moveTo>
                    <a:pt x="12457" y="0"/>
                  </a:moveTo>
                  <a:cubicBezTo>
                    <a:pt x="12359" y="0"/>
                    <a:pt x="12257" y="25"/>
                    <a:pt x="12162" y="77"/>
                  </a:cubicBezTo>
                  <a:lnTo>
                    <a:pt x="11435" y="506"/>
                  </a:lnTo>
                  <a:cubicBezTo>
                    <a:pt x="11228" y="623"/>
                    <a:pt x="11111" y="856"/>
                    <a:pt x="11137" y="1103"/>
                  </a:cubicBezTo>
                  <a:lnTo>
                    <a:pt x="12058" y="8242"/>
                  </a:lnTo>
                  <a:cubicBezTo>
                    <a:pt x="12084" y="8579"/>
                    <a:pt x="11812" y="8878"/>
                    <a:pt x="11474" y="8878"/>
                  </a:cubicBezTo>
                  <a:lnTo>
                    <a:pt x="10228" y="8878"/>
                  </a:lnTo>
                  <a:cubicBezTo>
                    <a:pt x="10216" y="8876"/>
                    <a:pt x="10205" y="8876"/>
                    <a:pt x="10194" y="8876"/>
                  </a:cubicBezTo>
                  <a:cubicBezTo>
                    <a:pt x="9876" y="8876"/>
                    <a:pt x="9876" y="9386"/>
                    <a:pt x="10194" y="9386"/>
                  </a:cubicBezTo>
                  <a:cubicBezTo>
                    <a:pt x="10205" y="9386"/>
                    <a:pt x="10216" y="9385"/>
                    <a:pt x="10228" y="9384"/>
                  </a:cubicBezTo>
                  <a:lnTo>
                    <a:pt x="11474" y="9384"/>
                  </a:lnTo>
                  <a:cubicBezTo>
                    <a:pt x="12123" y="9384"/>
                    <a:pt x="12642" y="8826"/>
                    <a:pt x="12565" y="8177"/>
                  </a:cubicBezTo>
                  <a:lnTo>
                    <a:pt x="11643" y="1038"/>
                  </a:lnTo>
                  <a:cubicBezTo>
                    <a:pt x="11643" y="999"/>
                    <a:pt x="11656" y="973"/>
                    <a:pt x="11682" y="960"/>
                  </a:cubicBezTo>
                  <a:lnTo>
                    <a:pt x="12422" y="532"/>
                  </a:lnTo>
                  <a:cubicBezTo>
                    <a:pt x="12436" y="525"/>
                    <a:pt x="12451" y="521"/>
                    <a:pt x="12465" y="521"/>
                  </a:cubicBezTo>
                  <a:cubicBezTo>
                    <a:pt x="12505" y="521"/>
                    <a:pt x="12542" y="546"/>
                    <a:pt x="12552" y="584"/>
                  </a:cubicBezTo>
                  <a:lnTo>
                    <a:pt x="13434" y="8073"/>
                  </a:lnTo>
                  <a:cubicBezTo>
                    <a:pt x="13564" y="9228"/>
                    <a:pt x="12655" y="10253"/>
                    <a:pt x="11487" y="10266"/>
                  </a:cubicBezTo>
                  <a:lnTo>
                    <a:pt x="9865" y="10266"/>
                  </a:lnTo>
                  <a:cubicBezTo>
                    <a:pt x="9449" y="10266"/>
                    <a:pt x="9047" y="10137"/>
                    <a:pt x="8710" y="9890"/>
                  </a:cubicBezTo>
                  <a:cubicBezTo>
                    <a:pt x="9086" y="9449"/>
                    <a:pt x="9294" y="8878"/>
                    <a:pt x="9307" y="8307"/>
                  </a:cubicBezTo>
                  <a:lnTo>
                    <a:pt x="9307" y="1998"/>
                  </a:lnTo>
                  <a:cubicBezTo>
                    <a:pt x="9296" y="1655"/>
                    <a:pt x="9011" y="1404"/>
                    <a:pt x="8698" y="1404"/>
                  </a:cubicBezTo>
                  <a:cubicBezTo>
                    <a:pt x="8620" y="1404"/>
                    <a:pt x="8541" y="1420"/>
                    <a:pt x="8463" y="1453"/>
                  </a:cubicBezTo>
                  <a:lnTo>
                    <a:pt x="7749" y="1778"/>
                  </a:lnTo>
                  <a:cubicBezTo>
                    <a:pt x="7541" y="1869"/>
                    <a:pt x="7399" y="2089"/>
                    <a:pt x="7399" y="2323"/>
                  </a:cubicBezTo>
                  <a:lnTo>
                    <a:pt x="7399" y="8319"/>
                  </a:lnTo>
                  <a:cubicBezTo>
                    <a:pt x="7399" y="8631"/>
                    <a:pt x="7139" y="8891"/>
                    <a:pt x="6827" y="8891"/>
                  </a:cubicBezTo>
                  <a:lnTo>
                    <a:pt x="5244" y="8891"/>
                  </a:lnTo>
                  <a:cubicBezTo>
                    <a:pt x="4893" y="8891"/>
                    <a:pt x="4621" y="8592"/>
                    <a:pt x="4660" y="8242"/>
                  </a:cubicBezTo>
                  <a:lnTo>
                    <a:pt x="5309" y="3556"/>
                  </a:lnTo>
                  <a:cubicBezTo>
                    <a:pt x="5419" y="2686"/>
                    <a:pt x="4725" y="1965"/>
                    <a:pt x="3910" y="1965"/>
                  </a:cubicBezTo>
                  <a:cubicBezTo>
                    <a:pt x="3764" y="1965"/>
                    <a:pt x="3615" y="1988"/>
                    <a:pt x="3466" y="2037"/>
                  </a:cubicBezTo>
                  <a:lnTo>
                    <a:pt x="1376" y="2764"/>
                  </a:lnTo>
                  <a:cubicBezTo>
                    <a:pt x="558" y="3037"/>
                    <a:pt x="0" y="3816"/>
                    <a:pt x="0" y="4685"/>
                  </a:cubicBezTo>
                  <a:lnTo>
                    <a:pt x="0" y="5399"/>
                  </a:lnTo>
                  <a:cubicBezTo>
                    <a:pt x="13" y="6489"/>
                    <a:pt x="883" y="7385"/>
                    <a:pt x="1986" y="7411"/>
                  </a:cubicBezTo>
                  <a:cubicBezTo>
                    <a:pt x="1990" y="7411"/>
                    <a:pt x="1994" y="7411"/>
                    <a:pt x="1998" y="7411"/>
                  </a:cubicBezTo>
                  <a:cubicBezTo>
                    <a:pt x="2324" y="7411"/>
                    <a:pt x="2345" y="6905"/>
                    <a:pt x="1999" y="6905"/>
                  </a:cubicBezTo>
                  <a:cubicBezTo>
                    <a:pt x="1181" y="6879"/>
                    <a:pt x="519" y="6204"/>
                    <a:pt x="519" y="5386"/>
                  </a:cubicBezTo>
                  <a:lnTo>
                    <a:pt x="519" y="4672"/>
                  </a:lnTo>
                  <a:cubicBezTo>
                    <a:pt x="519" y="4023"/>
                    <a:pt x="935" y="3439"/>
                    <a:pt x="1558" y="3231"/>
                  </a:cubicBezTo>
                  <a:lnTo>
                    <a:pt x="3647" y="2505"/>
                  </a:lnTo>
                  <a:cubicBezTo>
                    <a:pt x="3739" y="2476"/>
                    <a:pt x="3831" y="2462"/>
                    <a:pt x="3921" y="2462"/>
                  </a:cubicBezTo>
                  <a:cubicBezTo>
                    <a:pt x="4439" y="2462"/>
                    <a:pt x="4880" y="2912"/>
                    <a:pt x="4803" y="3465"/>
                  </a:cubicBezTo>
                  <a:lnTo>
                    <a:pt x="4154" y="8151"/>
                  </a:lnTo>
                  <a:cubicBezTo>
                    <a:pt x="4076" y="8800"/>
                    <a:pt x="4582" y="9384"/>
                    <a:pt x="5244" y="9384"/>
                  </a:cubicBezTo>
                  <a:lnTo>
                    <a:pt x="6815" y="9384"/>
                  </a:lnTo>
                  <a:cubicBezTo>
                    <a:pt x="7412" y="9384"/>
                    <a:pt x="7905" y="8904"/>
                    <a:pt x="7905" y="8307"/>
                  </a:cubicBezTo>
                  <a:lnTo>
                    <a:pt x="7905" y="2310"/>
                  </a:lnTo>
                  <a:cubicBezTo>
                    <a:pt x="7905" y="2284"/>
                    <a:pt x="7918" y="2245"/>
                    <a:pt x="7957" y="2245"/>
                  </a:cubicBezTo>
                  <a:lnTo>
                    <a:pt x="8671" y="1920"/>
                  </a:lnTo>
                  <a:cubicBezTo>
                    <a:pt x="8682" y="1915"/>
                    <a:pt x="8693" y="1912"/>
                    <a:pt x="8703" y="1912"/>
                  </a:cubicBezTo>
                  <a:cubicBezTo>
                    <a:pt x="8742" y="1912"/>
                    <a:pt x="8774" y="1947"/>
                    <a:pt x="8774" y="1998"/>
                  </a:cubicBezTo>
                  <a:lnTo>
                    <a:pt x="8774" y="8307"/>
                  </a:lnTo>
                  <a:cubicBezTo>
                    <a:pt x="8761" y="9384"/>
                    <a:pt x="7892" y="10253"/>
                    <a:pt x="6815" y="10266"/>
                  </a:cubicBezTo>
                  <a:lnTo>
                    <a:pt x="5231" y="10266"/>
                  </a:lnTo>
                  <a:cubicBezTo>
                    <a:pt x="4050" y="10240"/>
                    <a:pt x="3154" y="9202"/>
                    <a:pt x="3297" y="8034"/>
                  </a:cubicBezTo>
                  <a:lnTo>
                    <a:pt x="3414" y="7190"/>
                  </a:lnTo>
                  <a:cubicBezTo>
                    <a:pt x="3442" y="7005"/>
                    <a:pt x="3299" y="6902"/>
                    <a:pt x="3158" y="6902"/>
                  </a:cubicBezTo>
                  <a:cubicBezTo>
                    <a:pt x="3041" y="6902"/>
                    <a:pt x="2925" y="6973"/>
                    <a:pt x="2908" y="7125"/>
                  </a:cubicBezTo>
                  <a:lnTo>
                    <a:pt x="2791" y="7956"/>
                  </a:lnTo>
                  <a:cubicBezTo>
                    <a:pt x="2596" y="9436"/>
                    <a:pt x="3738" y="10747"/>
                    <a:pt x="5231" y="10773"/>
                  </a:cubicBezTo>
                  <a:lnTo>
                    <a:pt x="6827" y="10773"/>
                  </a:lnTo>
                  <a:cubicBezTo>
                    <a:pt x="7373" y="10773"/>
                    <a:pt x="7905" y="10591"/>
                    <a:pt x="8346" y="10253"/>
                  </a:cubicBezTo>
                  <a:cubicBezTo>
                    <a:pt x="8774" y="10591"/>
                    <a:pt x="9320" y="10773"/>
                    <a:pt x="9865" y="10773"/>
                  </a:cubicBezTo>
                  <a:lnTo>
                    <a:pt x="11487" y="10773"/>
                  </a:lnTo>
                  <a:cubicBezTo>
                    <a:pt x="12967" y="10760"/>
                    <a:pt x="14109" y="9475"/>
                    <a:pt x="13940" y="8008"/>
                  </a:cubicBezTo>
                  <a:lnTo>
                    <a:pt x="13058" y="532"/>
                  </a:lnTo>
                  <a:cubicBezTo>
                    <a:pt x="13019" y="212"/>
                    <a:pt x="12749" y="0"/>
                    <a:pt x="12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" name="Google Shape;1298;p76">
            <a:extLst>
              <a:ext uri="{FF2B5EF4-FFF2-40B4-BE49-F238E27FC236}">
                <a16:creationId xmlns:a16="http://schemas.microsoft.com/office/drawing/2014/main" id="{18F15360-8820-7C94-7F92-28B5965664D0}"/>
              </a:ext>
            </a:extLst>
          </p:cNvPr>
          <p:cNvGrpSpPr/>
          <p:nvPr/>
        </p:nvGrpSpPr>
        <p:grpSpPr>
          <a:xfrm>
            <a:off x="4172849" y="2683881"/>
            <a:ext cx="556685" cy="644403"/>
            <a:chOff x="3280625" y="1952300"/>
            <a:chExt cx="379025" cy="438750"/>
          </a:xfrm>
          <a:solidFill>
            <a:srgbClr val="6583A6"/>
          </a:solidFill>
        </p:grpSpPr>
        <p:sp>
          <p:nvSpPr>
            <p:cNvPr id="207" name="Google Shape;1299;p76">
              <a:extLst>
                <a:ext uri="{FF2B5EF4-FFF2-40B4-BE49-F238E27FC236}">
                  <a16:creationId xmlns:a16="http://schemas.microsoft.com/office/drawing/2014/main" id="{4DBFE020-41E9-8189-9F27-3A83A517BC23}"/>
                </a:ext>
              </a:extLst>
            </p:cNvPr>
            <p:cNvSpPr/>
            <p:nvPr/>
          </p:nvSpPr>
          <p:spPr>
            <a:xfrm>
              <a:off x="3280625" y="1952300"/>
              <a:ext cx="379025" cy="438750"/>
            </a:xfrm>
            <a:custGeom>
              <a:avLst/>
              <a:gdLst/>
              <a:ahLst/>
              <a:cxnLst/>
              <a:rect l="l" t="t" r="r" b="b"/>
              <a:pathLst>
                <a:path w="15161" h="17550" extrusionOk="0">
                  <a:moveTo>
                    <a:pt x="2531" y="507"/>
                  </a:moveTo>
                  <a:lnTo>
                    <a:pt x="2531" y="5322"/>
                  </a:lnTo>
                  <a:lnTo>
                    <a:pt x="1895" y="4868"/>
                  </a:lnTo>
                  <a:cubicBezTo>
                    <a:pt x="1770" y="4767"/>
                    <a:pt x="1616" y="4719"/>
                    <a:pt x="1462" y="4719"/>
                  </a:cubicBezTo>
                  <a:cubicBezTo>
                    <a:pt x="1298" y="4719"/>
                    <a:pt x="1134" y="4774"/>
                    <a:pt x="1000" y="4881"/>
                  </a:cubicBezTo>
                  <a:lnTo>
                    <a:pt x="519" y="5296"/>
                  </a:lnTo>
                  <a:lnTo>
                    <a:pt x="519" y="857"/>
                  </a:lnTo>
                  <a:cubicBezTo>
                    <a:pt x="519" y="663"/>
                    <a:pt x="662" y="507"/>
                    <a:pt x="857" y="507"/>
                  </a:cubicBezTo>
                  <a:close/>
                  <a:moveTo>
                    <a:pt x="1470" y="5228"/>
                  </a:moveTo>
                  <a:cubicBezTo>
                    <a:pt x="1512" y="5228"/>
                    <a:pt x="1556" y="5241"/>
                    <a:pt x="1597" y="5270"/>
                  </a:cubicBezTo>
                  <a:lnTo>
                    <a:pt x="2518" y="5958"/>
                  </a:lnTo>
                  <a:lnTo>
                    <a:pt x="2518" y="10735"/>
                  </a:lnTo>
                  <a:lnTo>
                    <a:pt x="1649" y="11423"/>
                  </a:lnTo>
                  <a:cubicBezTo>
                    <a:pt x="1610" y="11455"/>
                    <a:pt x="1564" y="11471"/>
                    <a:pt x="1519" y="11471"/>
                  </a:cubicBezTo>
                  <a:cubicBezTo>
                    <a:pt x="1473" y="11471"/>
                    <a:pt x="1428" y="11455"/>
                    <a:pt x="1389" y="11423"/>
                  </a:cubicBezTo>
                  <a:lnTo>
                    <a:pt x="506" y="10735"/>
                  </a:lnTo>
                  <a:lnTo>
                    <a:pt x="506" y="5958"/>
                  </a:lnTo>
                  <a:lnTo>
                    <a:pt x="1324" y="5283"/>
                  </a:lnTo>
                  <a:cubicBezTo>
                    <a:pt x="1367" y="5248"/>
                    <a:pt x="1418" y="5228"/>
                    <a:pt x="1470" y="5228"/>
                  </a:cubicBezTo>
                  <a:close/>
                  <a:moveTo>
                    <a:pt x="2531" y="11397"/>
                  </a:moveTo>
                  <a:lnTo>
                    <a:pt x="2531" y="15615"/>
                  </a:lnTo>
                  <a:lnTo>
                    <a:pt x="844" y="15615"/>
                  </a:lnTo>
                  <a:cubicBezTo>
                    <a:pt x="662" y="15615"/>
                    <a:pt x="506" y="15459"/>
                    <a:pt x="506" y="15278"/>
                  </a:cubicBezTo>
                  <a:lnTo>
                    <a:pt x="506" y="11397"/>
                  </a:lnTo>
                  <a:lnTo>
                    <a:pt x="1065" y="11838"/>
                  </a:lnTo>
                  <a:cubicBezTo>
                    <a:pt x="1201" y="11942"/>
                    <a:pt x="1360" y="11994"/>
                    <a:pt x="1517" y="11994"/>
                  </a:cubicBezTo>
                  <a:cubicBezTo>
                    <a:pt x="1675" y="11994"/>
                    <a:pt x="1830" y="11942"/>
                    <a:pt x="1960" y="11838"/>
                  </a:cubicBezTo>
                  <a:lnTo>
                    <a:pt x="2531" y="11397"/>
                  </a:lnTo>
                  <a:close/>
                  <a:moveTo>
                    <a:pt x="4206" y="16134"/>
                  </a:moveTo>
                  <a:lnTo>
                    <a:pt x="4206" y="16705"/>
                  </a:lnTo>
                  <a:cubicBezTo>
                    <a:pt x="4206" y="16887"/>
                    <a:pt x="4050" y="17043"/>
                    <a:pt x="3868" y="17043"/>
                  </a:cubicBezTo>
                  <a:lnTo>
                    <a:pt x="3375" y="17043"/>
                  </a:lnTo>
                  <a:cubicBezTo>
                    <a:pt x="3193" y="17043"/>
                    <a:pt x="3037" y="16887"/>
                    <a:pt x="3037" y="16705"/>
                  </a:cubicBezTo>
                  <a:lnTo>
                    <a:pt x="3037" y="16134"/>
                  </a:lnTo>
                  <a:close/>
                  <a:moveTo>
                    <a:pt x="844" y="1"/>
                  </a:moveTo>
                  <a:cubicBezTo>
                    <a:pt x="377" y="1"/>
                    <a:pt x="0" y="377"/>
                    <a:pt x="0" y="857"/>
                  </a:cubicBezTo>
                  <a:lnTo>
                    <a:pt x="0" y="15278"/>
                  </a:lnTo>
                  <a:cubicBezTo>
                    <a:pt x="0" y="15745"/>
                    <a:pt x="377" y="16134"/>
                    <a:pt x="844" y="16134"/>
                  </a:cubicBezTo>
                  <a:lnTo>
                    <a:pt x="2531" y="16134"/>
                  </a:lnTo>
                  <a:lnTo>
                    <a:pt x="2531" y="16705"/>
                  </a:lnTo>
                  <a:cubicBezTo>
                    <a:pt x="2531" y="17173"/>
                    <a:pt x="2908" y="17549"/>
                    <a:pt x="3375" y="17549"/>
                  </a:cubicBezTo>
                  <a:lnTo>
                    <a:pt x="3868" y="17549"/>
                  </a:lnTo>
                  <a:cubicBezTo>
                    <a:pt x="4335" y="17549"/>
                    <a:pt x="4712" y="17173"/>
                    <a:pt x="4712" y="16705"/>
                  </a:cubicBezTo>
                  <a:lnTo>
                    <a:pt x="4712" y="16134"/>
                  </a:lnTo>
                  <a:lnTo>
                    <a:pt x="14291" y="16134"/>
                  </a:lnTo>
                  <a:cubicBezTo>
                    <a:pt x="14758" y="16134"/>
                    <a:pt x="15135" y="15745"/>
                    <a:pt x="15148" y="15278"/>
                  </a:cubicBezTo>
                  <a:lnTo>
                    <a:pt x="15148" y="11695"/>
                  </a:lnTo>
                  <a:cubicBezTo>
                    <a:pt x="15161" y="11514"/>
                    <a:pt x="15024" y="11423"/>
                    <a:pt x="14888" y="11423"/>
                  </a:cubicBezTo>
                  <a:cubicBezTo>
                    <a:pt x="14752" y="11423"/>
                    <a:pt x="14615" y="11514"/>
                    <a:pt x="14628" y="11695"/>
                  </a:cubicBezTo>
                  <a:lnTo>
                    <a:pt x="14628" y="15278"/>
                  </a:lnTo>
                  <a:cubicBezTo>
                    <a:pt x="14628" y="15459"/>
                    <a:pt x="14473" y="15615"/>
                    <a:pt x="14291" y="15615"/>
                  </a:cubicBezTo>
                  <a:lnTo>
                    <a:pt x="3037" y="15615"/>
                  </a:lnTo>
                  <a:lnTo>
                    <a:pt x="3037" y="507"/>
                  </a:lnTo>
                  <a:lnTo>
                    <a:pt x="14291" y="507"/>
                  </a:lnTo>
                  <a:cubicBezTo>
                    <a:pt x="14473" y="507"/>
                    <a:pt x="14628" y="663"/>
                    <a:pt x="14628" y="857"/>
                  </a:cubicBezTo>
                  <a:lnTo>
                    <a:pt x="14628" y="10488"/>
                  </a:lnTo>
                  <a:cubicBezTo>
                    <a:pt x="14628" y="10618"/>
                    <a:pt x="14745" y="10735"/>
                    <a:pt x="14888" y="10735"/>
                  </a:cubicBezTo>
                  <a:cubicBezTo>
                    <a:pt x="15031" y="10735"/>
                    <a:pt x="15135" y="10618"/>
                    <a:pt x="15135" y="10475"/>
                  </a:cubicBezTo>
                  <a:lnTo>
                    <a:pt x="15135" y="857"/>
                  </a:lnTo>
                  <a:cubicBezTo>
                    <a:pt x="15135" y="377"/>
                    <a:pt x="14758" y="1"/>
                    <a:pt x="14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300;p76">
              <a:extLst>
                <a:ext uri="{FF2B5EF4-FFF2-40B4-BE49-F238E27FC236}">
                  <a16:creationId xmlns:a16="http://schemas.microsoft.com/office/drawing/2014/main" id="{824F9EB4-B7E6-BDAA-1767-B0E9C11618FC}"/>
                </a:ext>
              </a:extLst>
            </p:cNvPr>
            <p:cNvSpPr/>
            <p:nvPr/>
          </p:nvSpPr>
          <p:spPr>
            <a:xfrm>
              <a:off x="3385750" y="1994150"/>
              <a:ext cx="231400" cy="319325"/>
            </a:xfrm>
            <a:custGeom>
              <a:avLst/>
              <a:gdLst/>
              <a:ahLst/>
              <a:cxnLst/>
              <a:rect l="l" t="t" r="r" b="b"/>
              <a:pathLst>
                <a:path w="9256" h="12773" extrusionOk="0">
                  <a:moveTo>
                    <a:pt x="2868" y="0"/>
                  </a:moveTo>
                  <a:cubicBezTo>
                    <a:pt x="2860" y="0"/>
                    <a:pt x="2852" y="0"/>
                    <a:pt x="2843" y="1"/>
                  </a:cubicBezTo>
                  <a:lnTo>
                    <a:pt x="1935" y="1"/>
                  </a:lnTo>
                  <a:cubicBezTo>
                    <a:pt x="1792" y="1"/>
                    <a:pt x="1675" y="118"/>
                    <a:pt x="1675" y="261"/>
                  </a:cubicBezTo>
                  <a:cubicBezTo>
                    <a:pt x="1675" y="1039"/>
                    <a:pt x="1039" y="1675"/>
                    <a:pt x="247" y="1675"/>
                  </a:cubicBezTo>
                  <a:cubicBezTo>
                    <a:pt x="105" y="1675"/>
                    <a:pt x="1" y="1792"/>
                    <a:pt x="1" y="1935"/>
                  </a:cubicBezTo>
                  <a:lnTo>
                    <a:pt x="1" y="10839"/>
                  </a:lnTo>
                  <a:cubicBezTo>
                    <a:pt x="1" y="10982"/>
                    <a:pt x="105" y="11099"/>
                    <a:pt x="247" y="11099"/>
                  </a:cubicBezTo>
                  <a:cubicBezTo>
                    <a:pt x="1039" y="11099"/>
                    <a:pt x="1675" y="11735"/>
                    <a:pt x="1675" y="12513"/>
                  </a:cubicBezTo>
                  <a:lnTo>
                    <a:pt x="1675" y="12526"/>
                  </a:lnTo>
                  <a:cubicBezTo>
                    <a:pt x="1675" y="12656"/>
                    <a:pt x="1792" y="12773"/>
                    <a:pt x="1935" y="12773"/>
                  </a:cubicBezTo>
                  <a:lnTo>
                    <a:pt x="7321" y="12773"/>
                  </a:lnTo>
                  <a:cubicBezTo>
                    <a:pt x="7464" y="12773"/>
                    <a:pt x="7581" y="12656"/>
                    <a:pt x="7581" y="12526"/>
                  </a:cubicBezTo>
                  <a:cubicBezTo>
                    <a:pt x="7581" y="11735"/>
                    <a:pt x="8217" y="11099"/>
                    <a:pt x="8996" y="11099"/>
                  </a:cubicBezTo>
                  <a:cubicBezTo>
                    <a:pt x="9138" y="11099"/>
                    <a:pt x="9255" y="10982"/>
                    <a:pt x="9255" y="10839"/>
                  </a:cubicBezTo>
                  <a:lnTo>
                    <a:pt x="9255" y="1935"/>
                  </a:lnTo>
                  <a:cubicBezTo>
                    <a:pt x="9255" y="1792"/>
                    <a:pt x="9138" y="1675"/>
                    <a:pt x="8996" y="1675"/>
                  </a:cubicBezTo>
                  <a:cubicBezTo>
                    <a:pt x="8217" y="1675"/>
                    <a:pt x="7581" y="1039"/>
                    <a:pt x="7581" y="261"/>
                  </a:cubicBezTo>
                  <a:cubicBezTo>
                    <a:pt x="7581" y="118"/>
                    <a:pt x="7464" y="1"/>
                    <a:pt x="7321" y="1"/>
                  </a:cubicBezTo>
                  <a:lnTo>
                    <a:pt x="4102" y="1"/>
                  </a:lnTo>
                  <a:cubicBezTo>
                    <a:pt x="4094" y="0"/>
                    <a:pt x="4086" y="0"/>
                    <a:pt x="4079" y="0"/>
                  </a:cubicBezTo>
                  <a:cubicBezTo>
                    <a:pt x="3747" y="0"/>
                    <a:pt x="3747" y="521"/>
                    <a:pt x="4079" y="521"/>
                  </a:cubicBezTo>
                  <a:cubicBezTo>
                    <a:pt x="4086" y="521"/>
                    <a:pt x="4094" y="521"/>
                    <a:pt x="4102" y="520"/>
                  </a:cubicBezTo>
                  <a:lnTo>
                    <a:pt x="7088" y="520"/>
                  </a:lnTo>
                  <a:cubicBezTo>
                    <a:pt x="7204" y="1377"/>
                    <a:pt x="7879" y="2065"/>
                    <a:pt x="8749" y="2182"/>
                  </a:cubicBezTo>
                  <a:lnTo>
                    <a:pt x="8749" y="10605"/>
                  </a:lnTo>
                  <a:cubicBezTo>
                    <a:pt x="7879" y="10722"/>
                    <a:pt x="7204" y="11397"/>
                    <a:pt x="7088" y="12267"/>
                  </a:cubicBezTo>
                  <a:lnTo>
                    <a:pt x="2168" y="12267"/>
                  </a:lnTo>
                  <a:cubicBezTo>
                    <a:pt x="2051" y="11397"/>
                    <a:pt x="1377" y="10722"/>
                    <a:pt x="520" y="10605"/>
                  </a:cubicBezTo>
                  <a:lnTo>
                    <a:pt x="520" y="2182"/>
                  </a:lnTo>
                  <a:cubicBezTo>
                    <a:pt x="1377" y="2065"/>
                    <a:pt x="2064" y="1377"/>
                    <a:pt x="2168" y="520"/>
                  </a:cubicBezTo>
                  <a:lnTo>
                    <a:pt x="2843" y="520"/>
                  </a:lnTo>
                  <a:cubicBezTo>
                    <a:pt x="2852" y="521"/>
                    <a:pt x="2860" y="521"/>
                    <a:pt x="2868" y="521"/>
                  </a:cubicBezTo>
                  <a:cubicBezTo>
                    <a:pt x="3211" y="521"/>
                    <a:pt x="3211" y="0"/>
                    <a:pt x="2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301;p76">
              <a:extLst>
                <a:ext uri="{FF2B5EF4-FFF2-40B4-BE49-F238E27FC236}">
                  <a16:creationId xmlns:a16="http://schemas.microsoft.com/office/drawing/2014/main" id="{134F177C-4065-17A6-0D59-061A1F8BC88C}"/>
                </a:ext>
              </a:extLst>
            </p:cNvPr>
            <p:cNvSpPr/>
            <p:nvPr/>
          </p:nvSpPr>
          <p:spPr>
            <a:xfrm>
              <a:off x="3562600" y="2110650"/>
              <a:ext cx="13650" cy="75300"/>
            </a:xfrm>
            <a:custGeom>
              <a:avLst/>
              <a:gdLst/>
              <a:ahLst/>
              <a:cxnLst/>
              <a:rect l="l" t="t" r="r" b="b"/>
              <a:pathLst>
                <a:path w="546" h="3012" extrusionOk="0">
                  <a:moveTo>
                    <a:pt x="273" y="1"/>
                  </a:moveTo>
                  <a:cubicBezTo>
                    <a:pt x="150" y="1"/>
                    <a:pt x="27" y="79"/>
                    <a:pt x="14" y="234"/>
                  </a:cubicBezTo>
                  <a:lnTo>
                    <a:pt x="14" y="2739"/>
                  </a:lnTo>
                  <a:cubicBezTo>
                    <a:pt x="1" y="2921"/>
                    <a:pt x="137" y="3012"/>
                    <a:pt x="273" y="3012"/>
                  </a:cubicBezTo>
                  <a:cubicBezTo>
                    <a:pt x="410" y="3012"/>
                    <a:pt x="546" y="2921"/>
                    <a:pt x="533" y="2739"/>
                  </a:cubicBezTo>
                  <a:lnTo>
                    <a:pt x="533" y="234"/>
                  </a:lnTo>
                  <a:cubicBezTo>
                    <a:pt x="520" y="79"/>
                    <a:pt x="397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302;p76">
              <a:extLst>
                <a:ext uri="{FF2B5EF4-FFF2-40B4-BE49-F238E27FC236}">
                  <a16:creationId xmlns:a16="http://schemas.microsoft.com/office/drawing/2014/main" id="{36782F6C-2692-CEBC-3EFF-FA4C8D5893AF}"/>
                </a:ext>
              </a:extLst>
            </p:cNvPr>
            <p:cNvSpPr/>
            <p:nvPr/>
          </p:nvSpPr>
          <p:spPr>
            <a:xfrm>
              <a:off x="3428575" y="2141425"/>
              <a:ext cx="117500" cy="71800"/>
            </a:xfrm>
            <a:custGeom>
              <a:avLst/>
              <a:gdLst/>
              <a:ahLst/>
              <a:cxnLst/>
              <a:rect l="l" t="t" r="r" b="b"/>
              <a:pathLst>
                <a:path w="4700" h="2872" extrusionOk="0">
                  <a:moveTo>
                    <a:pt x="3912" y="1"/>
                  </a:moveTo>
                  <a:cubicBezTo>
                    <a:pt x="3582" y="1"/>
                    <a:pt x="3582" y="511"/>
                    <a:pt x="3912" y="511"/>
                  </a:cubicBezTo>
                  <a:cubicBezTo>
                    <a:pt x="3923" y="511"/>
                    <a:pt x="3935" y="510"/>
                    <a:pt x="3947" y="509"/>
                  </a:cubicBezTo>
                  <a:cubicBezTo>
                    <a:pt x="4077" y="509"/>
                    <a:pt x="4180" y="626"/>
                    <a:pt x="4180" y="756"/>
                  </a:cubicBezTo>
                  <a:lnTo>
                    <a:pt x="4180" y="898"/>
                  </a:lnTo>
                  <a:cubicBezTo>
                    <a:pt x="4180" y="1028"/>
                    <a:pt x="4077" y="1132"/>
                    <a:pt x="3947" y="1132"/>
                  </a:cubicBezTo>
                  <a:lnTo>
                    <a:pt x="2727" y="1132"/>
                  </a:lnTo>
                  <a:cubicBezTo>
                    <a:pt x="2675" y="1119"/>
                    <a:pt x="2649" y="1067"/>
                    <a:pt x="2662" y="1028"/>
                  </a:cubicBezTo>
                  <a:cubicBezTo>
                    <a:pt x="2662" y="989"/>
                    <a:pt x="2662" y="950"/>
                    <a:pt x="2662" y="911"/>
                  </a:cubicBezTo>
                  <a:cubicBezTo>
                    <a:pt x="2649" y="760"/>
                    <a:pt x="2530" y="686"/>
                    <a:pt x="2410" y="686"/>
                  </a:cubicBezTo>
                  <a:cubicBezTo>
                    <a:pt x="2283" y="686"/>
                    <a:pt x="2156" y="770"/>
                    <a:pt x="2156" y="937"/>
                  </a:cubicBezTo>
                  <a:cubicBezTo>
                    <a:pt x="2169" y="1963"/>
                    <a:pt x="1195" y="2352"/>
                    <a:pt x="313" y="2352"/>
                  </a:cubicBezTo>
                  <a:cubicBezTo>
                    <a:pt x="1" y="2378"/>
                    <a:pt x="1" y="2845"/>
                    <a:pt x="313" y="2871"/>
                  </a:cubicBezTo>
                  <a:cubicBezTo>
                    <a:pt x="1143" y="2871"/>
                    <a:pt x="1779" y="2651"/>
                    <a:pt x="2182" y="2209"/>
                  </a:cubicBezTo>
                  <a:cubicBezTo>
                    <a:pt x="2337" y="2028"/>
                    <a:pt x="2467" y="1833"/>
                    <a:pt x="2545" y="1612"/>
                  </a:cubicBezTo>
                  <a:cubicBezTo>
                    <a:pt x="2610" y="1638"/>
                    <a:pt x="2662" y="1651"/>
                    <a:pt x="2727" y="1651"/>
                  </a:cubicBezTo>
                  <a:lnTo>
                    <a:pt x="3947" y="1651"/>
                  </a:lnTo>
                  <a:cubicBezTo>
                    <a:pt x="4362" y="1638"/>
                    <a:pt x="4700" y="1314"/>
                    <a:pt x="4700" y="898"/>
                  </a:cubicBezTo>
                  <a:lnTo>
                    <a:pt x="4700" y="756"/>
                  </a:lnTo>
                  <a:cubicBezTo>
                    <a:pt x="4700" y="340"/>
                    <a:pt x="4362" y="3"/>
                    <a:pt x="3947" y="3"/>
                  </a:cubicBezTo>
                  <a:cubicBezTo>
                    <a:pt x="3935" y="1"/>
                    <a:pt x="3923" y="1"/>
                    <a:pt x="39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303;p76">
              <a:extLst>
                <a:ext uri="{FF2B5EF4-FFF2-40B4-BE49-F238E27FC236}">
                  <a16:creationId xmlns:a16="http://schemas.microsoft.com/office/drawing/2014/main" id="{466293CC-32D2-A4AB-1C11-38FCF787882D}"/>
                </a:ext>
              </a:extLst>
            </p:cNvPr>
            <p:cNvSpPr/>
            <p:nvPr/>
          </p:nvSpPr>
          <p:spPr>
            <a:xfrm>
              <a:off x="3433950" y="2121025"/>
              <a:ext cx="13650" cy="50650"/>
            </a:xfrm>
            <a:custGeom>
              <a:avLst/>
              <a:gdLst/>
              <a:ahLst/>
              <a:cxnLst/>
              <a:rect l="l" t="t" r="r" b="b"/>
              <a:pathLst>
                <a:path w="546" h="2026" extrusionOk="0">
                  <a:moveTo>
                    <a:pt x="273" y="1"/>
                  </a:moveTo>
                  <a:cubicBezTo>
                    <a:pt x="136" y="1"/>
                    <a:pt x="0" y="92"/>
                    <a:pt x="20" y="274"/>
                  </a:cubicBezTo>
                  <a:lnTo>
                    <a:pt x="20" y="1753"/>
                  </a:lnTo>
                  <a:cubicBezTo>
                    <a:pt x="0" y="1935"/>
                    <a:pt x="136" y="2026"/>
                    <a:pt x="273" y="2026"/>
                  </a:cubicBezTo>
                  <a:cubicBezTo>
                    <a:pt x="409" y="2026"/>
                    <a:pt x="545" y="1935"/>
                    <a:pt x="526" y="1753"/>
                  </a:cubicBezTo>
                  <a:lnTo>
                    <a:pt x="526" y="274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304;p76">
              <a:extLst>
                <a:ext uri="{FF2B5EF4-FFF2-40B4-BE49-F238E27FC236}">
                  <a16:creationId xmlns:a16="http://schemas.microsoft.com/office/drawing/2014/main" id="{7379C0F2-F76C-98DC-A24F-9DCFB0AC8A81}"/>
                </a:ext>
              </a:extLst>
            </p:cNvPr>
            <p:cNvSpPr/>
            <p:nvPr/>
          </p:nvSpPr>
          <p:spPr>
            <a:xfrm>
              <a:off x="3505175" y="210995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342" y="1"/>
                  </a:moveTo>
                  <a:cubicBezTo>
                    <a:pt x="277" y="1"/>
                    <a:pt x="211" y="25"/>
                    <a:pt x="156" y="81"/>
                  </a:cubicBezTo>
                  <a:cubicBezTo>
                    <a:pt x="0" y="236"/>
                    <a:pt x="117" y="522"/>
                    <a:pt x="338" y="522"/>
                  </a:cubicBezTo>
                  <a:cubicBezTo>
                    <a:pt x="480" y="522"/>
                    <a:pt x="597" y="405"/>
                    <a:pt x="597" y="262"/>
                  </a:cubicBezTo>
                  <a:cubicBezTo>
                    <a:pt x="597" y="105"/>
                    <a:pt x="474" y="1"/>
                    <a:pt x="3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05;p76">
              <a:extLst>
                <a:ext uri="{FF2B5EF4-FFF2-40B4-BE49-F238E27FC236}">
                  <a16:creationId xmlns:a16="http://schemas.microsoft.com/office/drawing/2014/main" id="{B985DC65-3725-59FF-C539-55FBDBCC85D2}"/>
                </a:ext>
              </a:extLst>
            </p:cNvPr>
            <p:cNvSpPr/>
            <p:nvPr/>
          </p:nvSpPr>
          <p:spPr>
            <a:xfrm>
              <a:off x="3531125" y="210995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342" y="1"/>
                  </a:moveTo>
                  <a:cubicBezTo>
                    <a:pt x="278" y="1"/>
                    <a:pt x="212" y="25"/>
                    <a:pt x="156" y="81"/>
                  </a:cubicBezTo>
                  <a:cubicBezTo>
                    <a:pt x="1" y="249"/>
                    <a:pt x="117" y="522"/>
                    <a:pt x="338" y="522"/>
                  </a:cubicBezTo>
                  <a:cubicBezTo>
                    <a:pt x="481" y="522"/>
                    <a:pt x="598" y="405"/>
                    <a:pt x="598" y="262"/>
                  </a:cubicBezTo>
                  <a:cubicBezTo>
                    <a:pt x="598" y="105"/>
                    <a:pt x="474" y="1"/>
                    <a:pt x="3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306;p76">
              <a:extLst>
                <a:ext uri="{FF2B5EF4-FFF2-40B4-BE49-F238E27FC236}">
                  <a16:creationId xmlns:a16="http://schemas.microsoft.com/office/drawing/2014/main" id="{3BD9AF62-3E70-974D-9E82-45E8FAF5419B}"/>
                </a:ext>
              </a:extLst>
            </p:cNvPr>
            <p:cNvSpPr/>
            <p:nvPr/>
          </p:nvSpPr>
          <p:spPr>
            <a:xfrm>
              <a:off x="3375800" y="1986125"/>
              <a:ext cx="30425" cy="27200"/>
            </a:xfrm>
            <a:custGeom>
              <a:avLst/>
              <a:gdLst/>
              <a:ahLst/>
              <a:cxnLst/>
              <a:rect l="l" t="t" r="r" b="b"/>
              <a:pathLst>
                <a:path w="1217" h="1088" extrusionOk="0">
                  <a:moveTo>
                    <a:pt x="377" y="0"/>
                  </a:moveTo>
                  <a:cubicBezTo>
                    <a:pt x="174" y="0"/>
                    <a:pt x="0" y="258"/>
                    <a:pt x="191" y="439"/>
                  </a:cubicBezTo>
                  <a:lnTo>
                    <a:pt x="762" y="1010"/>
                  </a:lnTo>
                  <a:cubicBezTo>
                    <a:pt x="801" y="1062"/>
                    <a:pt x="866" y="1088"/>
                    <a:pt x="944" y="1088"/>
                  </a:cubicBezTo>
                  <a:cubicBezTo>
                    <a:pt x="1009" y="1088"/>
                    <a:pt x="1074" y="1062"/>
                    <a:pt x="1126" y="1010"/>
                  </a:cubicBezTo>
                  <a:cubicBezTo>
                    <a:pt x="1216" y="919"/>
                    <a:pt x="1216" y="750"/>
                    <a:pt x="1126" y="646"/>
                  </a:cubicBezTo>
                  <a:lnTo>
                    <a:pt x="554" y="75"/>
                  </a:lnTo>
                  <a:cubicBezTo>
                    <a:pt x="498" y="22"/>
                    <a:pt x="436" y="0"/>
                    <a:pt x="3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307;p76">
              <a:extLst>
                <a:ext uri="{FF2B5EF4-FFF2-40B4-BE49-F238E27FC236}">
                  <a16:creationId xmlns:a16="http://schemas.microsoft.com/office/drawing/2014/main" id="{A52DF009-132D-F7BC-9999-827E242DB18F}"/>
                </a:ext>
              </a:extLst>
            </p:cNvPr>
            <p:cNvSpPr/>
            <p:nvPr/>
          </p:nvSpPr>
          <p:spPr>
            <a:xfrm>
              <a:off x="3594725" y="1986300"/>
              <a:ext cx="28250" cy="27025"/>
            </a:xfrm>
            <a:custGeom>
              <a:avLst/>
              <a:gdLst/>
              <a:ahLst/>
              <a:cxnLst/>
              <a:rect l="l" t="t" r="r" b="b"/>
              <a:pathLst>
                <a:path w="1130" h="1081" extrusionOk="0">
                  <a:moveTo>
                    <a:pt x="852" y="0"/>
                  </a:moveTo>
                  <a:cubicBezTo>
                    <a:pt x="786" y="0"/>
                    <a:pt x="721" y="23"/>
                    <a:pt x="676" y="68"/>
                  </a:cubicBezTo>
                  <a:lnTo>
                    <a:pt x="104" y="639"/>
                  </a:lnTo>
                  <a:cubicBezTo>
                    <a:pt x="1" y="743"/>
                    <a:pt x="1" y="912"/>
                    <a:pt x="104" y="1003"/>
                  </a:cubicBezTo>
                  <a:cubicBezTo>
                    <a:pt x="143" y="1055"/>
                    <a:pt x="208" y="1081"/>
                    <a:pt x="286" y="1081"/>
                  </a:cubicBezTo>
                  <a:cubicBezTo>
                    <a:pt x="351" y="1081"/>
                    <a:pt x="416" y="1055"/>
                    <a:pt x="468" y="1003"/>
                  </a:cubicBezTo>
                  <a:lnTo>
                    <a:pt x="1039" y="432"/>
                  </a:lnTo>
                  <a:cubicBezTo>
                    <a:pt x="1130" y="341"/>
                    <a:pt x="1130" y="172"/>
                    <a:pt x="1039" y="68"/>
                  </a:cubicBezTo>
                  <a:cubicBezTo>
                    <a:pt x="987" y="23"/>
                    <a:pt x="919" y="0"/>
                    <a:pt x="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308;p76">
              <a:extLst>
                <a:ext uri="{FF2B5EF4-FFF2-40B4-BE49-F238E27FC236}">
                  <a16:creationId xmlns:a16="http://schemas.microsoft.com/office/drawing/2014/main" id="{8B806FB6-DEA1-BCF1-B5B0-97B6BA7DAD19}"/>
                </a:ext>
              </a:extLst>
            </p:cNvPr>
            <p:cNvSpPr/>
            <p:nvPr/>
          </p:nvSpPr>
          <p:spPr>
            <a:xfrm>
              <a:off x="3377975" y="2294850"/>
              <a:ext cx="30450" cy="27150"/>
            </a:xfrm>
            <a:custGeom>
              <a:avLst/>
              <a:gdLst/>
              <a:ahLst/>
              <a:cxnLst/>
              <a:rect l="l" t="t" r="r" b="b"/>
              <a:pathLst>
                <a:path w="1218" h="1086" extrusionOk="0">
                  <a:moveTo>
                    <a:pt x="852" y="1"/>
                  </a:moveTo>
                  <a:cubicBezTo>
                    <a:pt x="792" y="1"/>
                    <a:pt x="730" y="25"/>
                    <a:pt x="675" y="83"/>
                  </a:cubicBezTo>
                  <a:lnTo>
                    <a:pt x="104" y="654"/>
                  </a:lnTo>
                  <a:cubicBezTo>
                    <a:pt x="0" y="758"/>
                    <a:pt x="0" y="914"/>
                    <a:pt x="104" y="1018"/>
                  </a:cubicBezTo>
                  <a:cubicBezTo>
                    <a:pt x="156" y="1063"/>
                    <a:pt x="221" y="1086"/>
                    <a:pt x="286" y="1086"/>
                  </a:cubicBezTo>
                  <a:cubicBezTo>
                    <a:pt x="351" y="1086"/>
                    <a:pt x="416" y="1063"/>
                    <a:pt x="467" y="1018"/>
                  </a:cubicBezTo>
                  <a:lnTo>
                    <a:pt x="1039" y="446"/>
                  </a:lnTo>
                  <a:cubicBezTo>
                    <a:pt x="1217" y="258"/>
                    <a:pt x="1047" y="1"/>
                    <a:pt x="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309;p76">
              <a:extLst>
                <a:ext uri="{FF2B5EF4-FFF2-40B4-BE49-F238E27FC236}">
                  <a16:creationId xmlns:a16="http://schemas.microsoft.com/office/drawing/2014/main" id="{C88D71B7-F1C4-B26D-213E-4EB9072CBB19}"/>
                </a:ext>
              </a:extLst>
            </p:cNvPr>
            <p:cNvSpPr/>
            <p:nvPr/>
          </p:nvSpPr>
          <p:spPr>
            <a:xfrm>
              <a:off x="3592600" y="2294850"/>
              <a:ext cx="32475" cy="27200"/>
            </a:xfrm>
            <a:custGeom>
              <a:avLst/>
              <a:gdLst/>
              <a:ahLst/>
              <a:cxnLst/>
              <a:rect l="l" t="t" r="r" b="b"/>
              <a:pathLst>
                <a:path w="1299" h="1088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748" y="1018"/>
                  </a:lnTo>
                  <a:cubicBezTo>
                    <a:pt x="786" y="1067"/>
                    <a:pt x="834" y="1087"/>
                    <a:pt x="885" y="1087"/>
                  </a:cubicBezTo>
                  <a:cubicBezTo>
                    <a:pt x="1076" y="1087"/>
                    <a:pt x="1298" y="798"/>
                    <a:pt x="1124" y="654"/>
                  </a:cubicBezTo>
                  <a:lnTo>
                    <a:pt x="553" y="83"/>
                  </a:lnTo>
                  <a:cubicBezTo>
                    <a:pt x="495" y="25"/>
                    <a:pt x="431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310;p76">
              <a:extLst>
                <a:ext uri="{FF2B5EF4-FFF2-40B4-BE49-F238E27FC236}">
                  <a16:creationId xmlns:a16="http://schemas.microsoft.com/office/drawing/2014/main" id="{E2AD2BCB-B3FC-358F-7DE5-97D90D1A91B1}"/>
                </a:ext>
              </a:extLst>
            </p:cNvPr>
            <p:cNvSpPr/>
            <p:nvPr/>
          </p:nvSpPr>
          <p:spPr>
            <a:xfrm>
              <a:off x="3310950" y="2118200"/>
              <a:ext cx="13650" cy="82700"/>
            </a:xfrm>
            <a:custGeom>
              <a:avLst/>
              <a:gdLst/>
              <a:ahLst/>
              <a:cxnLst/>
              <a:rect l="l" t="t" r="r" b="b"/>
              <a:pathLst>
                <a:path w="546" h="3308" extrusionOk="0">
                  <a:moveTo>
                    <a:pt x="273" y="0"/>
                  </a:moveTo>
                  <a:cubicBezTo>
                    <a:pt x="137" y="0"/>
                    <a:pt x="1" y="95"/>
                    <a:pt x="20" y="283"/>
                  </a:cubicBezTo>
                  <a:lnTo>
                    <a:pt x="20" y="3073"/>
                  </a:lnTo>
                  <a:cubicBezTo>
                    <a:pt x="33" y="3229"/>
                    <a:pt x="153" y="3307"/>
                    <a:pt x="273" y="3307"/>
                  </a:cubicBezTo>
                  <a:cubicBezTo>
                    <a:pt x="393" y="3307"/>
                    <a:pt x="514" y="3229"/>
                    <a:pt x="527" y="3073"/>
                  </a:cubicBezTo>
                  <a:lnTo>
                    <a:pt x="527" y="283"/>
                  </a:lnTo>
                  <a:cubicBezTo>
                    <a:pt x="546" y="95"/>
                    <a:pt x="410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1311;p76">
            <a:extLst>
              <a:ext uri="{FF2B5EF4-FFF2-40B4-BE49-F238E27FC236}">
                <a16:creationId xmlns:a16="http://schemas.microsoft.com/office/drawing/2014/main" id="{CB3D2CEF-A9DF-DA8D-9917-507070E54667}"/>
              </a:ext>
            </a:extLst>
          </p:cNvPr>
          <p:cNvGrpSpPr/>
          <p:nvPr/>
        </p:nvGrpSpPr>
        <p:grpSpPr>
          <a:xfrm>
            <a:off x="4138627" y="3698037"/>
            <a:ext cx="625127" cy="644441"/>
            <a:chOff x="3254150" y="2642800"/>
            <a:chExt cx="425625" cy="438775"/>
          </a:xfrm>
          <a:solidFill>
            <a:srgbClr val="6583A6"/>
          </a:solidFill>
        </p:grpSpPr>
        <p:sp>
          <p:nvSpPr>
            <p:cNvPr id="220" name="Google Shape;1312;p76">
              <a:extLst>
                <a:ext uri="{FF2B5EF4-FFF2-40B4-BE49-F238E27FC236}">
                  <a16:creationId xmlns:a16="http://schemas.microsoft.com/office/drawing/2014/main" id="{62998A8D-1635-86B4-62BD-D57FCA577527}"/>
                </a:ext>
              </a:extLst>
            </p:cNvPr>
            <p:cNvSpPr/>
            <p:nvPr/>
          </p:nvSpPr>
          <p:spPr>
            <a:xfrm>
              <a:off x="3455850" y="2827775"/>
              <a:ext cx="223925" cy="253800"/>
            </a:xfrm>
            <a:custGeom>
              <a:avLst/>
              <a:gdLst/>
              <a:ahLst/>
              <a:cxnLst/>
              <a:rect l="l" t="t" r="r" b="b"/>
              <a:pathLst>
                <a:path w="8957" h="10152" extrusionOk="0">
                  <a:moveTo>
                    <a:pt x="8074" y="507"/>
                  </a:moveTo>
                  <a:cubicBezTo>
                    <a:pt x="8281" y="507"/>
                    <a:pt x="8450" y="676"/>
                    <a:pt x="8450" y="883"/>
                  </a:cubicBezTo>
                  <a:lnTo>
                    <a:pt x="8450" y="1130"/>
                  </a:lnTo>
                  <a:lnTo>
                    <a:pt x="7710" y="1130"/>
                  </a:lnTo>
                  <a:cubicBezTo>
                    <a:pt x="7702" y="1130"/>
                    <a:pt x="7694" y="1129"/>
                    <a:pt x="7686" y="1129"/>
                  </a:cubicBezTo>
                  <a:cubicBezTo>
                    <a:pt x="7342" y="1129"/>
                    <a:pt x="7342" y="1650"/>
                    <a:pt x="7686" y="1650"/>
                  </a:cubicBezTo>
                  <a:cubicBezTo>
                    <a:pt x="7694" y="1650"/>
                    <a:pt x="7702" y="1650"/>
                    <a:pt x="7710" y="1649"/>
                  </a:cubicBezTo>
                  <a:lnTo>
                    <a:pt x="8450" y="1649"/>
                  </a:lnTo>
                  <a:lnTo>
                    <a:pt x="8450" y="2389"/>
                  </a:lnTo>
                  <a:lnTo>
                    <a:pt x="519" y="2389"/>
                  </a:lnTo>
                  <a:lnTo>
                    <a:pt x="519" y="1649"/>
                  </a:lnTo>
                  <a:lnTo>
                    <a:pt x="6464" y="1649"/>
                  </a:lnTo>
                  <a:cubicBezTo>
                    <a:pt x="6472" y="1650"/>
                    <a:pt x="6480" y="1650"/>
                    <a:pt x="6488" y="1650"/>
                  </a:cubicBezTo>
                  <a:cubicBezTo>
                    <a:pt x="6820" y="1650"/>
                    <a:pt x="6820" y="1129"/>
                    <a:pt x="6488" y="1129"/>
                  </a:cubicBezTo>
                  <a:cubicBezTo>
                    <a:pt x="6480" y="1129"/>
                    <a:pt x="6472" y="1130"/>
                    <a:pt x="6464" y="1130"/>
                  </a:cubicBezTo>
                  <a:lnTo>
                    <a:pt x="519" y="1130"/>
                  </a:lnTo>
                  <a:lnTo>
                    <a:pt x="519" y="883"/>
                  </a:lnTo>
                  <a:cubicBezTo>
                    <a:pt x="519" y="676"/>
                    <a:pt x="688" y="507"/>
                    <a:pt x="896" y="507"/>
                  </a:cubicBezTo>
                  <a:close/>
                  <a:moveTo>
                    <a:pt x="3297" y="4012"/>
                  </a:moveTo>
                  <a:lnTo>
                    <a:pt x="3310" y="8360"/>
                  </a:lnTo>
                  <a:lnTo>
                    <a:pt x="1558" y="8360"/>
                  </a:lnTo>
                  <a:lnTo>
                    <a:pt x="1558" y="4012"/>
                  </a:lnTo>
                  <a:close/>
                  <a:moveTo>
                    <a:pt x="8450" y="2908"/>
                  </a:moveTo>
                  <a:lnTo>
                    <a:pt x="8450" y="4051"/>
                  </a:lnTo>
                  <a:lnTo>
                    <a:pt x="7723" y="4051"/>
                  </a:lnTo>
                  <a:cubicBezTo>
                    <a:pt x="7412" y="4076"/>
                    <a:pt x="7412" y="4544"/>
                    <a:pt x="7723" y="4570"/>
                  </a:cubicBezTo>
                  <a:lnTo>
                    <a:pt x="8450" y="4570"/>
                  </a:lnTo>
                  <a:lnTo>
                    <a:pt x="8450" y="8360"/>
                  </a:lnTo>
                  <a:lnTo>
                    <a:pt x="3829" y="8360"/>
                  </a:lnTo>
                  <a:lnTo>
                    <a:pt x="3829" y="4012"/>
                  </a:lnTo>
                  <a:cubicBezTo>
                    <a:pt x="3829" y="3726"/>
                    <a:pt x="3596" y="3492"/>
                    <a:pt x="3310" y="3492"/>
                  </a:cubicBezTo>
                  <a:lnTo>
                    <a:pt x="1558" y="3492"/>
                  </a:lnTo>
                  <a:cubicBezTo>
                    <a:pt x="1272" y="3492"/>
                    <a:pt x="1039" y="3726"/>
                    <a:pt x="1039" y="4012"/>
                  </a:cubicBezTo>
                  <a:lnTo>
                    <a:pt x="1039" y="8360"/>
                  </a:lnTo>
                  <a:lnTo>
                    <a:pt x="519" y="8360"/>
                  </a:lnTo>
                  <a:lnTo>
                    <a:pt x="519" y="2908"/>
                  </a:lnTo>
                  <a:close/>
                  <a:moveTo>
                    <a:pt x="1039" y="8879"/>
                  </a:moveTo>
                  <a:lnTo>
                    <a:pt x="1039" y="9645"/>
                  </a:lnTo>
                  <a:lnTo>
                    <a:pt x="675" y="9645"/>
                  </a:lnTo>
                  <a:cubicBezTo>
                    <a:pt x="584" y="9632"/>
                    <a:pt x="519" y="9567"/>
                    <a:pt x="519" y="9489"/>
                  </a:cubicBezTo>
                  <a:lnTo>
                    <a:pt x="519" y="8879"/>
                  </a:lnTo>
                  <a:close/>
                  <a:moveTo>
                    <a:pt x="4245" y="8879"/>
                  </a:moveTo>
                  <a:lnTo>
                    <a:pt x="4245" y="9645"/>
                  </a:lnTo>
                  <a:lnTo>
                    <a:pt x="1558" y="9645"/>
                  </a:lnTo>
                  <a:lnTo>
                    <a:pt x="1558" y="8879"/>
                  </a:lnTo>
                  <a:close/>
                  <a:moveTo>
                    <a:pt x="7477" y="8879"/>
                  </a:moveTo>
                  <a:lnTo>
                    <a:pt x="7477" y="9645"/>
                  </a:lnTo>
                  <a:lnTo>
                    <a:pt x="4751" y="9645"/>
                  </a:lnTo>
                  <a:lnTo>
                    <a:pt x="4764" y="8879"/>
                  </a:lnTo>
                  <a:close/>
                  <a:moveTo>
                    <a:pt x="8450" y="8879"/>
                  </a:moveTo>
                  <a:lnTo>
                    <a:pt x="8450" y="9489"/>
                  </a:lnTo>
                  <a:cubicBezTo>
                    <a:pt x="8450" y="9567"/>
                    <a:pt x="8385" y="9632"/>
                    <a:pt x="8294" y="9645"/>
                  </a:cubicBezTo>
                  <a:lnTo>
                    <a:pt x="7983" y="9645"/>
                  </a:lnTo>
                  <a:lnTo>
                    <a:pt x="7983" y="8879"/>
                  </a:lnTo>
                  <a:close/>
                  <a:moveTo>
                    <a:pt x="896" y="1"/>
                  </a:moveTo>
                  <a:cubicBezTo>
                    <a:pt x="403" y="1"/>
                    <a:pt x="0" y="390"/>
                    <a:pt x="0" y="883"/>
                  </a:cubicBezTo>
                  <a:lnTo>
                    <a:pt x="0" y="9489"/>
                  </a:lnTo>
                  <a:cubicBezTo>
                    <a:pt x="0" y="9852"/>
                    <a:pt x="299" y="10151"/>
                    <a:pt x="675" y="10151"/>
                  </a:cubicBezTo>
                  <a:lnTo>
                    <a:pt x="8294" y="10151"/>
                  </a:lnTo>
                  <a:cubicBezTo>
                    <a:pt x="8658" y="10151"/>
                    <a:pt x="8956" y="9852"/>
                    <a:pt x="8956" y="9489"/>
                  </a:cubicBezTo>
                  <a:lnTo>
                    <a:pt x="8956" y="883"/>
                  </a:lnTo>
                  <a:cubicBezTo>
                    <a:pt x="8956" y="390"/>
                    <a:pt x="8567" y="1"/>
                    <a:pt x="8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313;p76">
              <a:extLst>
                <a:ext uri="{FF2B5EF4-FFF2-40B4-BE49-F238E27FC236}">
                  <a16:creationId xmlns:a16="http://schemas.microsoft.com/office/drawing/2014/main" id="{84641D12-D8B7-1672-F608-A1D8C85BF04B}"/>
                </a:ext>
              </a:extLst>
            </p:cNvPr>
            <p:cNvSpPr/>
            <p:nvPr/>
          </p:nvSpPr>
          <p:spPr>
            <a:xfrm>
              <a:off x="3565200" y="2915075"/>
              <a:ext cx="62650" cy="41225"/>
            </a:xfrm>
            <a:custGeom>
              <a:avLst/>
              <a:gdLst/>
              <a:ahLst/>
              <a:cxnLst/>
              <a:rect l="l" t="t" r="r" b="b"/>
              <a:pathLst>
                <a:path w="2506" h="1649" extrusionOk="0">
                  <a:moveTo>
                    <a:pt x="1831" y="520"/>
                  </a:moveTo>
                  <a:cubicBezTo>
                    <a:pt x="1921" y="520"/>
                    <a:pt x="1986" y="584"/>
                    <a:pt x="1986" y="675"/>
                  </a:cubicBezTo>
                  <a:lnTo>
                    <a:pt x="1986" y="974"/>
                  </a:lnTo>
                  <a:cubicBezTo>
                    <a:pt x="1986" y="1052"/>
                    <a:pt x="1921" y="1130"/>
                    <a:pt x="1831" y="1130"/>
                  </a:cubicBezTo>
                  <a:lnTo>
                    <a:pt x="662" y="1130"/>
                  </a:lnTo>
                  <a:cubicBezTo>
                    <a:pt x="585" y="1130"/>
                    <a:pt x="520" y="1052"/>
                    <a:pt x="520" y="974"/>
                  </a:cubicBezTo>
                  <a:lnTo>
                    <a:pt x="520" y="675"/>
                  </a:lnTo>
                  <a:cubicBezTo>
                    <a:pt x="520" y="584"/>
                    <a:pt x="585" y="520"/>
                    <a:pt x="662" y="520"/>
                  </a:cubicBezTo>
                  <a:close/>
                  <a:moveTo>
                    <a:pt x="662" y="0"/>
                  </a:moveTo>
                  <a:cubicBezTo>
                    <a:pt x="299" y="0"/>
                    <a:pt x="0" y="299"/>
                    <a:pt x="0" y="662"/>
                  </a:cubicBezTo>
                  <a:lnTo>
                    <a:pt x="0" y="974"/>
                  </a:lnTo>
                  <a:cubicBezTo>
                    <a:pt x="0" y="1350"/>
                    <a:pt x="299" y="1649"/>
                    <a:pt x="662" y="1649"/>
                  </a:cubicBezTo>
                  <a:lnTo>
                    <a:pt x="1831" y="1649"/>
                  </a:lnTo>
                  <a:cubicBezTo>
                    <a:pt x="2207" y="1649"/>
                    <a:pt x="2506" y="1350"/>
                    <a:pt x="2506" y="974"/>
                  </a:cubicBezTo>
                  <a:lnTo>
                    <a:pt x="2506" y="675"/>
                  </a:lnTo>
                  <a:cubicBezTo>
                    <a:pt x="2506" y="299"/>
                    <a:pt x="2207" y="0"/>
                    <a:pt x="18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314;p76">
              <a:extLst>
                <a:ext uri="{FF2B5EF4-FFF2-40B4-BE49-F238E27FC236}">
                  <a16:creationId xmlns:a16="http://schemas.microsoft.com/office/drawing/2014/main" id="{E6FC87A2-7CDB-E3B2-4285-F27FFC47AFCD}"/>
                </a:ext>
              </a:extLst>
            </p:cNvPr>
            <p:cNvSpPr/>
            <p:nvPr/>
          </p:nvSpPr>
          <p:spPr>
            <a:xfrm>
              <a:off x="3510025" y="2940700"/>
              <a:ext cx="13025" cy="22750"/>
            </a:xfrm>
            <a:custGeom>
              <a:avLst/>
              <a:gdLst/>
              <a:ahLst/>
              <a:cxnLst/>
              <a:rect l="l" t="t" r="r" b="b"/>
              <a:pathLst>
                <a:path w="521" h="910" extrusionOk="0">
                  <a:moveTo>
                    <a:pt x="261" y="1"/>
                  </a:moveTo>
                  <a:cubicBezTo>
                    <a:pt x="118" y="1"/>
                    <a:pt x="1" y="118"/>
                    <a:pt x="1" y="260"/>
                  </a:cubicBezTo>
                  <a:lnTo>
                    <a:pt x="1" y="676"/>
                  </a:lnTo>
                  <a:cubicBezTo>
                    <a:pt x="14" y="832"/>
                    <a:pt x="137" y="909"/>
                    <a:pt x="261" y="909"/>
                  </a:cubicBezTo>
                  <a:cubicBezTo>
                    <a:pt x="384" y="909"/>
                    <a:pt x="507" y="832"/>
                    <a:pt x="520" y="676"/>
                  </a:cubicBezTo>
                  <a:lnTo>
                    <a:pt x="520" y="260"/>
                  </a:lnTo>
                  <a:cubicBezTo>
                    <a:pt x="520" y="118"/>
                    <a:pt x="403" y="1"/>
                    <a:pt x="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315;p76">
              <a:extLst>
                <a:ext uri="{FF2B5EF4-FFF2-40B4-BE49-F238E27FC236}">
                  <a16:creationId xmlns:a16="http://schemas.microsoft.com/office/drawing/2014/main" id="{19DF50F3-1EF0-0D68-51B3-ADFB11F5CA24}"/>
                </a:ext>
              </a:extLst>
            </p:cNvPr>
            <p:cNvSpPr/>
            <p:nvPr/>
          </p:nvSpPr>
          <p:spPr>
            <a:xfrm>
              <a:off x="3254150" y="2642800"/>
              <a:ext cx="257850" cy="244725"/>
            </a:xfrm>
            <a:custGeom>
              <a:avLst/>
              <a:gdLst/>
              <a:ahLst/>
              <a:cxnLst/>
              <a:rect l="l" t="t" r="r" b="b"/>
              <a:pathLst>
                <a:path w="10314" h="9789" extrusionOk="0">
                  <a:moveTo>
                    <a:pt x="1474" y="1"/>
                  </a:moveTo>
                  <a:cubicBezTo>
                    <a:pt x="656" y="1"/>
                    <a:pt x="1" y="811"/>
                    <a:pt x="280" y="1650"/>
                  </a:cubicBezTo>
                  <a:lnTo>
                    <a:pt x="2721" y="8931"/>
                  </a:lnTo>
                  <a:cubicBezTo>
                    <a:pt x="2886" y="9441"/>
                    <a:pt x="3352" y="9788"/>
                    <a:pt x="3885" y="9788"/>
                  </a:cubicBezTo>
                  <a:cubicBezTo>
                    <a:pt x="3895" y="9788"/>
                    <a:pt x="3905" y="9788"/>
                    <a:pt x="3915" y="9788"/>
                  </a:cubicBezTo>
                  <a:lnTo>
                    <a:pt x="3928" y="9788"/>
                  </a:lnTo>
                  <a:cubicBezTo>
                    <a:pt x="4473" y="9788"/>
                    <a:pt x="4953" y="9438"/>
                    <a:pt x="5109" y="8906"/>
                  </a:cubicBezTo>
                  <a:lnTo>
                    <a:pt x="5745" y="6855"/>
                  </a:lnTo>
                  <a:cubicBezTo>
                    <a:pt x="5828" y="6688"/>
                    <a:pt x="5624" y="6554"/>
                    <a:pt x="5452" y="6554"/>
                  </a:cubicBezTo>
                  <a:cubicBezTo>
                    <a:pt x="5356" y="6554"/>
                    <a:pt x="5270" y="6596"/>
                    <a:pt x="5252" y="6699"/>
                  </a:cubicBezTo>
                  <a:lnTo>
                    <a:pt x="4616" y="8750"/>
                  </a:lnTo>
                  <a:cubicBezTo>
                    <a:pt x="4527" y="9053"/>
                    <a:pt x="4255" y="9269"/>
                    <a:pt x="3942" y="9269"/>
                  </a:cubicBezTo>
                  <a:cubicBezTo>
                    <a:pt x="3933" y="9269"/>
                    <a:pt x="3924" y="9269"/>
                    <a:pt x="3915" y="9269"/>
                  </a:cubicBezTo>
                  <a:cubicBezTo>
                    <a:pt x="3905" y="9269"/>
                    <a:pt x="3896" y="9270"/>
                    <a:pt x="3886" y="9270"/>
                  </a:cubicBezTo>
                  <a:cubicBezTo>
                    <a:pt x="3574" y="9270"/>
                    <a:pt x="3302" y="9065"/>
                    <a:pt x="3201" y="8763"/>
                  </a:cubicBezTo>
                  <a:lnTo>
                    <a:pt x="787" y="1494"/>
                  </a:lnTo>
                  <a:cubicBezTo>
                    <a:pt x="619" y="991"/>
                    <a:pt x="1000" y="507"/>
                    <a:pt x="1482" y="507"/>
                  </a:cubicBezTo>
                  <a:cubicBezTo>
                    <a:pt x="1560" y="507"/>
                    <a:pt x="1640" y="520"/>
                    <a:pt x="1721" y="547"/>
                  </a:cubicBezTo>
                  <a:lnTo>
                    <a:pt x="9003" y="2974"/>
                  </a:lnTo>
                  <a:cubicBezTo>
                    <a:pt x="9678" y="3207"/>
                    <a:pt x="9678" y="4168"/>
                    <a:pt x="8990" y="4389"/>
                  </a:cubicBezTo>
                  <a:lnTo>
                    <a:pt x="6277" y="5232"/>
                  </a:lnTo>
                  <a:cubicBezTo>
                    <a:pt x="6199" y="5258"/>
                    <a:pt x="6121" y="5284"/>
                    <a:pt x="6043" y="5336"/>
                  </a:cubicBezTo>
                  <a:lnTo>
                    <a:pt x="5161" y="4440"/>
                  </a:lnTo>
                  <a:cubicBezTo>
                    <a:pt x="5103" y="4383"/>
                    <a:pt x="5038" y="4358"/>
                    <a:pt x="4977" y="4358"/>
                  </a:cubicBezTo>
                  <a:cubicBezTo>
                    <a:pt x="4777" y="4358"/>
                    <a:pt x="4609" y="4615"/>
                    <a:pt x="4797" y="4804"/>
                  </a:cubicBezTo>
                  <a:lnTo>
                    <a:pt x="7406" y="7426"/>
                  </a:lnTo>
                  <a:cubicBezTo>
                    <a:pt x="7458" y="7465"/>
                    <a:pt x="7523" y="7491"/>
                    <a:pt x="7588" y="7504"/>
                  </a:cubicBezTo>
                  <a:cubicBezTo>
                    <a:pt x="7822" y="7491"/>
                    <a:pt x="7939" y="7218"/>
                    <a:pt x="7770" y="7062"/>
                  </a:cubicBezTo>
                  <a:lnTo>
                    <a:pt x="6433" y="5725"/>
                  </a:lnTo>
                  <a:lnTo>
                    <a:pt x="9133" y="4882"/>
                  </a:lnTo>
                  <a:cubicBezTo>
                    <a:pt x="10301" y="4518"/>
                    <a:pt x="10314" y="2883"/>
                    <a:pt x="9159" y="2494"/>
                  </a:cubicBezTo>
                  <a:lnTo>
                    <a:pt x="1877" y="66"/>
                  </a:lnTo>
                  <a:cubicBezTo>
                    <a:pt x="1741" y="21"/>
                    <a:pt x="1605" y="1"/>
                    <a:pt x="1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1316;p76">
            <a:extLst>
              <a:ext uri="{FF2B5EF4-FFF2-40B4-BE49-F238E27FC236}">
                <a16:creationId xmlns:a16="http://schemas.microsoft.com/office/drawing/2014/main" id="{7D4A494E-E48B-453C-7148-C2C166F2F725}"/>
              </a:ext>
            </a:extLst>
          </p:cNvPr>
          <p:cNvGrpSpPr/>
          <p:nvPr/>
        </p:nvGrpSpPr>
        <p:grpSpPr>
          <a:xfrm>
            <a:off x="4187371" y="4720345"/>
            <a:ext cx="527640" cy="644111"/>
            <a:chOff x="3290025" y="3338850"/>
            <a:chExt cx="359250" cy="438550"/>
          </a:xfrm>
          <a:solidFill>
            <a:srgbClr val="6583A6"/>
          </a:solidFill>
        </p:grpSpPr>
        <p:sp>
          <p:nvSpPr>
            <p:cNvPr id="225" name="Google Shape;1317;p76">
              <a:extLst>
                <a:ext uri="{FF2B5EF4-FFF2-40B4-BE49-F238E27FC236}">
                  <a16:creationId xmlns:a16="http://schemas.microsoft.com/office/drawing/2014/main" id="{23DF0889-2ABC-B6DD-AA06-1CA6CA3D72AA}"/>
                </a:ext>
              </a:extLst>
            </p:cNvPr>
            <p:cNvSpPr/>
            <p:nvPr/>
          </p:nvSpPr>
          <p:spPr>
            <a:xfrm>
              <a:off x="3364025" y="3340725"/>
              <a:ext cx="204450" cy="436675"/>
            </a:xfrm>
            <a:custGeom>
              <a:avLst/>
              <a:gdLst/>
              <a:ahLst/>
              <a:cxnLst/>
              <a:rect l="l" t="t" r="r" b="b"/>
              <a:pathLst>
                <a:path w="8178" h="17467" extrusionOk="0">
                  <a:moveTo>
                    <a:pt x="7139" y="3612"/>
                  </a:moveTo>
                  <a:cubicBezTo>
                    <a:pt x="7411" y="3612"/>
                    <a:pt x="7632" y="3833"/>
                    <a:pt x="7632" y="4105"/>
                  </a:cubicBezTo>
                  <a:lnTo>
                    <a:pt x="7632" y="5248"/>
                  </a:lnTo>
                  <a:cubicBezTo>
                    <a:pt x="7639" y="5579"/>
                    <a:pt x="7392" y="5744"/>
                    <a:pt x="7144" y="5744"/>
                  </a:cubicBezTo>
                  <a:cubicBezTo>
                    <a:pt x="6896" y="5744"/>
                    <a:pt x="6646" y="5579"/>
                    <a:pt x="6646" y="5248"/>
                  </a:cubicBezTo>
                  <a:lnTo>
                    <a:pt x="6646" y="4105"/>
                  </a:lnTo>
                  <a:cubicBezTo>
                    <a:pt x="6646" y="3833"/>
                    <a:pt x="6866" y="3612"/>
                    <a:pt x="7139" y="3612"/>
                  </a:cubicBezTo>
                  <a:close/>
                  <a:moveTo>
                    <a:pt x="4128" y="2989"/>
                  </a:moveTo>
                  <a:cubicBezTo>
                    <a:pt x="4400" y="2989"/>
                    <a:pt x="4621" y="3223"/>
                    <a:pt x="4621" y="3482"/>
                  </a:cubicBezTo>
                  <a:lnTo>
                    <a:pt x="4621" y="5403"/>
                  </a:lnTo>
                  <a:cubicBezTo>
                    <a:pt x="4621" y="5728"/>
                    <a:pt x="4374" y="5890"/>
                    <a:pt x="4128" y="5890"/>
                  </a:cubicBezTo>
                  <a:cubicBezTo>
                    <a:pt x="3881" y="5890"/>
                    <a:pt x="3634" y="5728"/>
                    <a:pt x="3634" y="5403"/>
                  </a:cubicBezTo>
                  <a:lnTo>
                    <a:pt x="3634" y="3495"/>
                  </a:lnTo>
                  <a:cubicBezTo>
                    <a:pt x="3621" y="3210"/>
                    <a:pt x="3855" y="2989"/>
                    <a:pt x="4128" y="2989"/>
                  </a:cubicBezTo>
                  <a:close/>
                  <a:moveTo>
                    <a:pt x="5633" y="2989"/>
                  </a:moveTo>
                  <a:cubicBezTo>
                    <a:pt x="5906" y="3002"/>
                    <a:pt x="6126" y="3223"/>
                    <a:pt x="6126" y="3482"/>
                  </a:cubicBezTo>
                  <a:lnTo>
                    <a:pt x="6126" y="5455"/>
                  </a:lnTo>
                  <a:cubicBezTo>
                    <a:pt x="6126" y="5786"/>
                    <a:pt x="5880" y="5952"/>
                    <a:pt x="5633" y="5952"/>
                  </a:cubicBezTo>
                  <a:cubicBezTo>
                    <a:pt x="5387" y="5952"/>
                    <a:pt x="5140" y="5786"/>
                    <a:pt x="5140" y="5455"/>
                  </a:cubicBezTo>
                  <a:lnTo>
                    <a:pt x="5140" y="3495"/>
                  </a:lnTo>
                  <a:cubicBezTo>
                    <a:pt x="5140" y="3223"/>
                    <a:pt x="5348" y="3002"/>
                    <a:pt x="5620" y="2989"/>
                  </a:cubicBezTo>
                  <a:close/>
                  <a:moveTo>
                    <a:pt x="7230" y="13230"/>
                  </a:moveTo>
                  <a:cubicBezTo>
                    <a:pt x="7256" y="13230"/>
                    <a:pt x="7282" y="13256"/>
                    <a:pt x="7282" y="13295"/>
                  </a:cubicBezTo>
                  <a:lnTo>
                    <a:pt x="7282" y="14775"/>
                  </a:lnTo>
                  <a:cubicBezTo>
                    <a:pt x="7282" y="14814"/>
                    <a:pt x="7256" y="14840"/>
                    <a:pt x="7230" y="14840"/>
                  </a:cubicBezTo>
                  <a:lnTo>
                    <a:pt x="1661" y="14840"/>
                  </a:lnTo>
                  <a:cubicBezTo>
                    <a:pt x="1622" y="14840"/>
                    <a:pt x="1597" y="14814"/>
                    <a:pt x="1597" y="14775"/>
                  </a:cubicBezTo>
                  <a:lnTo>
                    <a:pt x="1597" y="13295"/>
                  </a:lnTo>
                  <a:cubicBezTo>
                    <a:pt x="1597" y="13256"/>
                    <a:pt x="1622" y="13230"/>
                    <a:pt x="1661" y="13230"/>
                  </a:cubicBezTo>
                  <a:close/>
                  <a:moveTo>
                    <a:pt x="2624" y="1"/>
                  </a:moveTo>
                  <a:cubicBezTo>
                    <a:pt x="2132" y="1"/>
                    <a:pt x="1642" y="322"/>
                    <a:pt x="1622" y="964"/>
                  </a:cubicBezTo>
                  <a:lnTo>
                    <a:pt x="1622" y="4547"/>
                  </a:lnTo>
                  <a:cubicBezTo>
                    <a:pt x="1454" y="4456"/>
                    <a:pt x="1259" y="4404"/>
                    <a:pt x="1064" y="4404"/>
                  </a:cubicBezTo>
                  <a:cubicBezTo>
                    <a:pt x="480" y="4404"/>
                    <a:pt x="0" y="4871"/>
                    <a:pt x="0" y="5468"/>
                  </a:cubicBezTo>
                  <a:lnTo>
                    <a:pt x="0" y="8570"/>
                  </a:lnTo>
                  <a:cubicBezTo>
                    <a:pt x="0" y="9232"/>
                    <a:pt x="208" y="9868"/>
                    <a:pt x="584" y="10414"/>
                  </a:cubicBezTo>
                  <a:cubicBezTo>
                    <a:pt x="779" y="10686"/>
                    <a:pt x="974" y="10959"/>
                    <a:pt x="1155" y="11231"/>
                  </a:cubicBezTo>
                  <a:cubicBezTo>
                    <a:pt x="1467" y="11660"/>
                    <a:pt x="1622" y="12179"/>
                    <a:pt x="1610" y="12711"/>
                  </a:cubicBezTo>
                  <a:cubicBezTo>
                    <a:pt x="1311" y="12737"/>
                    <a:pt x="1077" y="12984"/>
                    <a:pt x="1077" y="13282"/>
                  </a:cubicBezTo>
                  <a:lnTo>
                    <a:pt x="1077" y="14775"/>
                  </a:lnTo>
                  <a:cubicBezTo>
                    <a:pt x="1077" y="14918"/>
                    <a:pt x="1129" y="15060"/>
                    <a:pt x="1233" y="15164"/>
                  </a:cubicBezTo>
                  <a:cubicBezTo>
                    <a:pt x="948" y="15515"/>
                    <a:pt x="779" y="15930"/>
                    <a:pt x="740" y="16371"/>
                  </a:cubicBezTo>
                  <a:lnTo>
                    <a:pt x="714" y="16813"/>
                  </a:lnTo>
                  <a:cubicBezTo>
                    <a:pt x="701" y="17085"/>
                    <a:pt x="857" y="17332"/>
                    <a:pt x="1116" y="17423"/>
                  </a:cubicBezTo>
                  <a:cubicBezTo>
                    <a:pt x="1223" y="17452"/>
                    <a:pt x="1338" y="17466"/>
                    <a:pt x="1454" y="17466"/>
                  </a:cubicBezTo>
                  <a:cubicBezTo>
                    <a:pt x="1493" y="17466"/>
                    <a:pt x="1532" y="17465"/>
                    <a:pt x="1571" y="17462"/>
                  </a:cubicBezTo>
                  <a:cubicBezTo>
                    <a:pt x="1895" y="17436"/>
                    <a:pt x="1895" y="16968"/>
                    <a:pt x="1571" y="16942"/>
                  </a:cubicBezTo>
                  <a:cubicBezTo>
                    <a:pt x="1538" y="16942"/>
                    <a:pt x="1470" y="16952"/>
                    <a:pt x="1405" y="16952"/>
                  </a:cubicBezTo>
                  <a:cubicBezTo>
                    <a:pt x="1314" y="16952"/>
                    <a:pt x="1226" y="16934"/>
                    <a:pt x="1233" y="16852"/>
                  </a:cubicBezTo>
                  <a:lnTo>
                    <a:pt x="1259" y="16410"/>
                  </a:lnTo>
                  <a:cubicBezTo>
                    <a:pt x="1298" y="16008"/>
                    <a:pt x="1467" y="15631"/>
                    <a:pt x="1752" y="15346"/>
                  </a:cubicBezTo>
                  <a:lnTo>
                    <a:pt x="7126" y="15346"/>
                  </a:lnTo>
                  <a:cubicBezTo>
                    <a:pt x="7411" y="15631"/>
                    <a:pt x="7593" y="16021"/>
                    <a:pt x="7619" y="16423"/>
                  </a:cubicBezTo>
                  <a:lnTo>
                    <a:pt x="7645" y="16852"/>
                  </a:lnTo>
                  <a:cubicBezTo>
                    <a:pt x="7645" y="16903"/>
                    <a:pt x="7606" y="16942"/>
                    <a:pt x="7554" y="16942"/>
                  </a:cubicBezTo>
                  <a:lnTo>
                    <a:pt x="2804" y="16942"/>
                  </a:lnTo>
                  <a:cubicBezTo>
                    <a:pt x="2479" y="16968"/>
                    <a:pt x="2479" y="17436"/>
                    <a:pt x="2804" y="17462"/>
                  </a:cubicBezTo>
                  <a:lnTo>
                    <a:pt x="7554" y="17462"/>
                  </a:lnTo>
                  <a:cubicBezTo>
                    <a:pt x="7905" y="17462"/>
                    <a:pt x="8177" y="17163"/>
                    <a:pt x="8164" y="16813"/>
                  </a:cubicBezTo>
                  <a:lnTo>
                    <a:pt x="8138" y="16397"/>
                  </a:lnTo>
                  <a:cubicBezTo>
                    <a:pt x="8099" y="15943"/>
                    <a:pt x="7931" y="15515"/>
                    <a:pt x="7645" y="15164"/>
                  </a:cubicBezTo>
                  <a:cubicBezTo>
                    <a:pt x="7749" y="15060"/>
                    <a:pt x="7801" y="14918"/>
                    <a:pt x="7801" y="14775"/>
                  </a:cubicBezTo>
                  <a:lnTo>
                    <a:pt x="7801" y="13295"/>
                  </a:lnTo>
                  <a:cubicBezTo>
                    <a:pt x="7788" y="12966"/>
                    <a:pt x="7528" y="12711"/>
                    <a:pt x="7214" y="12711"/>
                  </a:cubicBezTo>
                  <a:cubicBezTo>
                    <a:pt x="7206" y="12711"/>
                    <a:pt x="7199" y="12711"/>
                    <a:pt x="7191" y="12711"/>
                  </a:cubicBezTo>
                  <a:cubicBezTo>
                    <a:pt x="7178" y="12257"/>
                    <a:pt x="7256" y="11802"/>
                    <a:pt x="7437" y="11387"/>
                  </a:cubicBezTo>
                  <a:cubicBezTo>
                    <a:pt x="7541" y="11166"/>
                    <a:pt x="7658" y="10946"/>
                    <a:pt x="7775" y="10725"/>
                  </a:cubicBezTo>
                  <a:cubicBezTo>
                    <a:pt x="8022" y="10245"/>
                    <a:pt x="8151" y="9713"/>
                    <a:pt x="8151" y="9180"/>
                  </a:cubicBezTo>
                  <a:lnTo>
                    <a:pt x="8151" y="8038"/>
                  </a:lnTo>
                  <a:cubicBezTo>
                    <a:pt x="8164" y="7850"/>
                    <a:pt x="8028" y="7756"/>
                    <a:pt x="7892" y="7756"/>
                  </a:cubicBezTo>
                  <a:cubicBezTo>
                    <a:pt x="7755" y="7756"/>
                    <a:pt x="7619" y="7850"/>
                    <a:pt x="7632" y="8038"/>
                  </a:cubicBezTo>
                  <a:lnTo>
                    <a:pt x="7632" y="9180"/>
                  </a:lnTo>
                  <a:cubicBezTo>
                    <a:pt x="7632" y="9635"/>
                    <a:pt x="7515" y="10076"/>
                    <a:pt x="7308" y="10478"/>
                  </a:cubicBezTo>
                  <a:cubicBezTo>
                    <a:pt x="7178" y="10738"/>
                    <a:pt x="7035" y="10998"/>
                    <a:pt x="6918" y="11270"/>
                  </a:cubicBezTo>
                  <a:cubicBezTo>
                    <a:pt x="6737" y="11725"/>
                    <a:pt x="6659" y="12218"/>
                    <a:pt x="6672" y="12711"/>
                  </a:cubicBezTo>
                  <a:lnTo>
                    <a:pt x="2129" y="12711"/>
                  </a:lnTo>
                  <a:cubicBezTo>
                    <a:pt x="2142" y="12088"/>
                    <a:pt x="1960" y="11478"/>
                    <a:pt x="1610" y="10972"/>
                  </a:cubicBezTo>
                  <a:cubicBezTo>
                    <a:pt x="1402" y="10686"/>
                    <a:pt x="1207" y="10401"/>
                    <a:pt x="999" y="10102"/>
                  </a:cubicBezTo>
                  <a:cubicBezTo>
                    <a:pt x="688" y="9661"/>
                    <a:pt x="506" y="9116"/>
                    <a:pt x="519" y="8570"/>
                  </a:cubicBezTo>
                  <a:lnTo>
                    <a:pt x="519" y="5468"/>
                  </a:lnTo>
                  <a:cubicBezTo>
                    <a:pt x="493" y="5079"/>
                    <a:pt x="776" y="4884"/>
                    <a:pt x="1059" y="4884"/>
                  </a:cubicBezTo>
                  <a:cubicBezTo>
                    <a:pt x="1343" y="4884"/>
                    <a:pt x="1629" y="5079"/>
                    <a:pt x="1610" y="5468"/>
                  </a:cubicBezTo>
                  <a:lnTo>
                    <a:pt x="1610" y="7597"/>
                  </a:lnTo>
                  <a:cubicBezTo>
                    <a:pt x="1610" y="7870"/>
                    <a:pt x="2064" y="8155"/>
                    <a:pt x="2220" y="8298"/>
                  </a:cubicBezTo>
                  <a:lnTo>
                    <a:pt x="3206" y="9258"/>
                  </a:lnTo>
                  <a:cubicBezTo>
                    <a:pt x="3556" y="9596"/>
                    <a:pt x="3712" y="10037"/>
                    <a:pt x="3855" y="10504"/>
                  </a:cubicBezTo>
                  <a:cubicBezTo>
                    <a:pt x="3891" y="10633"/>
                    <a:pt x="3990" y="10688"/>
                    <a:pt x="4090" y="10688"/>
                  </a:cubicBezTo>
                  <a:cubicBezTo>
                    <a:pt x="4244" y="10688"/>
                    <a:pt x="4403" y="10558"/>
                    <a:pt x="4348" y="10362"/>
                  </a:cubicBezTo>
                  <a:cubicBezTo>
                    <a:pt x="4192" y="9804"/>
                    <a:pt x="3998" y="9297"/>
                    <a:pt x="3569" y="8882"/>
                  </a:cubicBezTo>
                  <a:lnTo>
                    <a:pt x="2129" y="7493"/>
                  </a:lnTo>
                  <a:lnTo>
                    <a:pt x="2129" y="964"/>
                  </a:lnTo>
                  <a:cubicBezTo>
                    <a:pt x="2129" y="640"/>
                    <a:pt x="2375" y="478"/>
                    <a:pt x="2622" y="478"/>
                  </a:cubicBezTo>
                  <a:cubicBezTo>
                    <a:pt x="2869" y="478"/>
                    <a:pt x="3115" y="640"/>
                    <a:pt x="3115" y="964"/>
                  </a:cubicBezTo>
                  <a:lnTo>
                    <a:pt x="3115" y="6688"/>
                  </a:lnTo>
                  <a:cubicBezTo>
                    <a:pt x="3128" y="6844"/>
                    <a:pt x="3251" y="6922"/>
                    <a:pt x="3375" y="6922"/>
                  </a:cubicBezTo>
                  <a:cubicBezTo>
                    <a:pt x="3498" y="6922"/>
                    <a:pt x="3621" y="6844"/>
                    <a:pt x="3634" y="6688"/>
                  </a:cubicBezTo>
                  <a:lnTo>
                    <a:pt x="3634" y="6286"/>
                  </a:lnTo>
                  <a:cubicBezTo>
                    <a:pt x="3790" y="6377"/>
                    <a:pt x="3959" y="6416"/>
                    <a:pt x="4128" y="6416"/>
                  </a:cubicBezTo>
                  <a:cubicBezTo>
                    <a:pt x="4400" y="6416"/>
                    <a:pt x="4673" y="6312"/>
                    <a:pt x="4854" y="6104"/>
                  </a:cubicBezTo>
                  <a:cubicBezTo>
                    <a:pt x="5062" y="6355"/>
                    <a:pt x="5353" y="6476"/>
                    <a:pt x="5640" y="6476"/>
                  </a:cubicBezTo>
                  <a:cubicBezTo>
                    <a:pt x="5964" y="6476"/>
                    <a:pt x="6284" y="6322"/>
                    <a:pt x="6477" y="6026"/>
                  </a:cubicBezTo>
                  <a:cubicBezTo>
                    <a:pt x="6672" y="6182"/>
                    <a:pt x="6905" y="6273"/>
                    <a:pt x="7152" y="6273"/>
                  </a:cubicBezTo>
                  <a:cubicBezTo>
                    <a:pt x="7321" y="6273"/>
                    <a:pt x="7489" y="6234"/>
                    <a:pt x="7645" y="6143"/>
                  </a:cubicBezTo>
                  <a:lnTo>
                    <a:pt x="7645" y="6805"/>
                  </a:lnTo>
                  <a:cubicBezTo>
                    <a:pt x="7658" y="6967"/>
                    <a:pt x="7781" y="7049"/>
                    <a:pt x="7905" y="7049"/>
                  </a:cubicBezTo>
                  <a:cubicBezTo>
                    <a:pt x="8028" y="7049"/>
                    <a:pt x="8151" y="6967"/>
                    <a:pt x="8164" y="6805"/>
                  </a:cubicBezTo>
                  <a:lnTo>
                    <a:pt x="8164" y="4105"/>
                  </a:lnTo>
                  <a:cubicBezTo>
                    <a:pt x="8151" y="3547"/>
                    <a:pt x="7710" y="3093"/>
                    <a:pt x="7152" y="3093"/>
                  </a:cubicBezTo>
                  <a:cubicBezTo>
                    <a:pt x="6957" y="3093"/>
                    <a:pt x="6775" y="3145"/>
                    <a:pt x="6620" y="3236"/>
                  </a:cubicBezTo>
                  <a:cubicBezTo>
                    <a:pt x="6500" y="2756"/>
                    <a:pt x="6074" y="2478"/>
                    <a:pt x="5641" y="2478"/>
                  </a:cubicBezTo>
                  <a:cubicBezTo>
                    <a:pt x="5371" y="2478"/>
                    <a:pt x="5098" y="2586"/>
                    <a:pt x="4893" y="2820"/>
                  </a:cubicBezTo>
                  <a:cubicBezTo>
                    <a:pt x="4699" y="2600"/>
                    <a:pt x="4426" y="2483"/>
                    <a:pt x="4141" y="2470"/>
                  </a:cubicBezTo>
                  <a:cubicBezTo>
                    <a:pt x="3959" y="2483"/>
                    <a:pt x="3790" y="2522"/>
                    <a:pt x="3634" y="2613"/>
                  </a:cubicBezTo>
                  <a:lnTo>
                    <a:pt x="3634" y="964"/>
                  </a:lnTo>
                  <a:cubicBezTo>
                    <a:pt x="3608" y="322"/>
                    <a:pt x="3115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318;p76">
              <a:extLst>
                <a:ext uri="{FF2B5EF4-FFF2-40B4-BE49-F238E27FC236}">
                  <a16:creationId xmlns:a16="http://schemas.microsoft.com/office/drawing/2014/main" id="{6D736BC6-BF25-A43A-0BB6-AFDBE12FA88F}"/>
                </a:ext>
              </a:extLst>
            </p:cNvPr>
            <p:cNvSpPr/>
            <p:nvPr/>
          </p:nvSpPr>
          <p:spPr>
            <a:xfrm>
              <a:off x="3434100" y="36851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351" y="0"/>
                  </a:moveTo>
                  <a:cubicBezTo>
                    <a:pt x="117" y="0"/>
                    <a:pt x="1" y="273"/>
                    <a:pt x="169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7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319;p76">
              <a:extLst>
                <a:ext uri="{FF2B5EF4-FFF2-40B4-BE49-F238E27FC236}">
                  <a16:creationId xmlns:a16="http://schemas.microsoft.com/office/drawing/2014/main" id="{0AD9623B-6111-3765-E426-DD455338C9AE}"/>
                </a:ext>
              </a:extLst>
            </p:cNvPr>
            <p:cNvSpPr/>
            <p:nvPr/>
          </p:nvSpPr>
          <p:spPr>
            <a:xfrm>
              <a:off x="3608025" y="3480350"/>
              <a:ext cx="41250" cy="13000"/>
            </a:xfrm>
            <a:custGeom>
              <a:avLst/>
              <a:gdLst/>
              <a:ahLst/>
              <a:cxnLst/>
              <a:rect l="l" t="t" r="r" b="b"/>
              <a:pathLst>
                <a:path w="1650" h="520" extrusionOk="0">
                  <a:moveTo>
                    <a:pt x="338" y="0"/>
                  </a:moveTo>
                  <a:cubicBezTo>
                    <a:pt x="1" y="0"/>
                    <a:pt x="1" y="506"/>
                    <a:pt x="338" y="519"/>
                  </a:cubicBezTo>
                  <a:lnTo>
                    <a:pt x="1312" y="519"/>
                  </a:lnTo>
                  <a:cubicBezTo>
                    <a:pt x="1649" y="519"/>
                    <a:pt x="1649" y="0"/>
                    <a:pt x="1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320;p76">
              <a:extLst>
                <a:ext uri="{FF2B5EF4-FFF2-40B4-BE49-F238E27FC236}">
                  <a16:creationId xmlns:a16="http://schemas.microsoft.com/office/drawing/2014/main" id="{B4C5BD19-2340-C1BF-6B82-F09ADD5CE12F}"/>
                </a:ext>
              </a:extLst>
            </p:cNvPr>
            <p:cNvSpPr/>
            <p:nvPr/>
          </p:nvSpPr>
          <p:spPr>
            <a:xfrm>
              <a:off x="3479525" y="3338850"/>
              <a:ext cx="13025" cy="36700"/>
            </a:xfrm>
            <a:custGeom>
              <a:avLst/>
              <a:gdLst/>
              <a:ahLst/>
              <a:cxnLst/>
              <a:rect l="l" t="t" r="r" b="b"/>
              <a:pathLst>
                <a:path w="521" h="1468" extrusionOk="0">
                  <a:moveTo>
                    <a:pt x="260" y="1"/>
                  </a:moveTo>
                  <a:cubicBezTo>
                    <a:pt x="137" y="1"/>
                    <a:pt x="14" y="79"/>
                    <a:pt x="1" y="235"/>
                  </a:cubicBezTo>
                  <a:lnTo>
                    <a:pt x="1" y="1208"/>
                  </a:lnTo>
                  <a:cubicBezTo>
                    <a:pt x="1" y="1351"/>
                    <a:pt x="118" y="1468"/>
                    <a:pt x="260" y="1468"/>
                  </a:cubicBezTo>
                  <a:cubicBezTo>
                    <a:pt x="403" y="1468"/>
                    <a:pt x="520" y="1351"/>
                    <a:pt x="520" y="1208"/>
                  </a:cubicBezTo>
                  <a:lnTo>
                    <a:pt x="520" y="235"/>
                  </a:lnTo>
                  <a:cubicBezTo>
                    <a:pt x="507" y="79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321;p76">
              <a:extLst>
                <a:ext uri="{FF2B5EF4-FFF2-40B4-BE49-F238E27FC236}">
                  <a16:creationId xmlns:a16="http://schemas.microsoft.com/office/drawing/2014/main" id="{24BBBE2F-4DDF-38CD-1C9A-1ECA68C646B2}"/>
                </a:ext>
              </a:extLst>
            </p:cNvPr>
            <p:cNvSpPr/>
            <p:nvPr/>
          </p:nvSpPr>
          <p:spPr>
            <a:xfrm>
              <a:off x="3590175" y="3393925"/>
              <a:ext cx="26500" cy="21550"/>
            </a:xfrm>
            <a:custGeom>
              <a:avLst/>
              <a:gdLst/>
              <a:ahLst/>
              <a:cxnLst/>
              <a:rect l="l" t="t" r="r" b="b"/>
              <a:pathLst>
                <a:path w="1060" h="862" extrusionOk="0">
                  <a:moveTo>
                    <a:pt x="691" y="0"/>
                  </a:moveTo>
                  <a:cubicBezTo>
                    <a:pt x="630" y="0"/>
                    <a:pt x="565" y="24"/>
                    <a:pt x="507" y="82"/>
                  </a:cubicBezTo>
                  <a:lnTo>
                    <a:pt x="170" y="420"/>
                  </a:lnTo>
                  <a:cubicBezTo>
                    <a:pt x="1" y="589"/>
                    <a:pt x="118" y="861"/>
                    <a:pt x="351" y="861"/>
                  </a:cubicBezTo>
                  <a:cubicBezTo>
                    <a:pt x="416" y="861"/>
                    <a:pt x="481" y="835"/>
                    <a:pt x="533" y="783"/>
                  </a:cubicBezTo>
                  <a:lnTo>
                    <a:pt x="871" y="446"/>
                  </a:lnTo>
                  <a:cubicBezTo>
                    <a:pt x="1059" y="257"/>
                    <a:pt x="891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322;p76">
              <a:extLst>
                <a:ext uri="{FF2B5EF4-FFF2-40B4-BE49-F238E27FC236}">
                  <a16:creationId xmlns:a16="http://schemas.microsoft.com/office/drawing/2014/main" id="{083D54DE-56FE-32A8-FEE2-D77FFF978012}"/>
                </a:ext>
              </a:extLst>
            </p:cNvPr>
            <p:cNvSpPr/>
            <p:nvPr/>
          </p:nvSpPr>
          <p:spPr>
            <a:xfrm>
              <a:off x="3589700" y="3552925"/>
              <a:ext cx="26975" cy="21650"/>
            </a:xfrm>
            <a:custGeom>
              <a:avLst/>
              <a:gdLst/>
              <a:ahLst/>
              <a:cxnLst/>
              <a:rect l="l" t="t" r="r" b="b"/>
              <a:pathLst>
                <a:path w="1079" h="866" extrusionOk="0">
                  <a:moveTo>
                    <a:pt x="368" y="0"/>
                  </a:moveTo>
                  <a:cubicBezTo>
                    <a:pt x="168" y="0"/>
                    <a:pt x="0" y="257"/>
                    <a:pt x="189" y="446"/>
                  </a:cubicBezTo>
                  <a:lnTo>
                    <a:pt x="526" y="783"/>
                  </a:lnTo>
                  <a:cubicBezTo>
                    <a:pt x="584" y="841"/>
                    <a:pt x="649" y="866"/>
                    <a:pt x="710" y="866"/>
                  </a:cubicBezTo>
                  <a:cubicBezTo>
                    <a:pt x="910" y="866"/>
                    <a:pt x="1078" y="609"/>
                    <a:pt x="890" y="420"/>
                  </a:cubicBezTo>
                  <a:lnTo>
                    <a:pt x="552" y="82"/>
                  </a:lnTo>
                  <a:cubicBezTo>
                    <a:pt x="494" y="24"/>
                    <a:pt x="430" y="0"/>
                    <a:pt x="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323;p76">
              <a:extLst>
                <a:ext uri="{FF2B5EF4-FFF2-40B4-BE49-F238E27FC236}">
                  <a16:creationId xmlns:a16="http://schemas.microsoft.com/office/drawing/2014/main" id="{B7D36861-4B90-A8AF-7E9C-6C7CF7A6F052}"/>
                </a:ext>
              </a:extLst>
            </p:cNvPr>
            <p:cNvSpPr/>
            <p:nvPr/>
          </p:nvSpPr>
          <p:spPr>
            <a:xfrm>
              <a:off x="3290025" y="3480350"/>
              <a:ext cx="39300" cy="12675"/>
            </a:xfrm>
            <a:custGeom>
              <a:avLst/>
              <a:gdLst/>
              <a:ahLst/>
              <a:cxnLst/>
              <a:rect l="l" t="t" r="r" b="b"/>
              <a:pathLst>
                <a:path w="1572" h="507" extrusionOk="0">
                  <a:moveTo>
                    <a:pt x="351" y="0"/>
                  </a:moveTo>
                  <a:cubicBezTo>
                    <a:pt x="1" y="0"/>
                    <a:pt x="1" y="506"/>
                    <a:pt x="351" y="506"/>
                  </a:cubicBezTo>
                  <a:lnTo>
                    <a:pt x="1325" y="506"/>
                  </a:lnTo>
                  <a:cubicBezTo>
                    <a:pt x="1454" y="506"/>
                    <a:pt x="1571" y="402"/>
                    <a:pt x="1571" y="260"/>
                  </a:cubicBezTo>
                  <a:cubicBezTo>
                    <a:pt x="1571" y="117"/>
                    <a:pt x="1454" y="0"/>
                    <a:pt x="13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324;p76">
              <a:extLst>
                <a:ext uri="{FF2B5EF4-FFF2-40B4-BE49-F238E27FC236}">
                  <a16:creationId xmlns:a16="http://schemas.microsoft.com/office/drawing/2014/main" id="{4655CD68-BA16-2A62-AE74-43A70820697B}"/>
                </a:ext>
              </a:extLst>
            </p:cNvPr>
            <p:cNvSpPr/>
            <p:nvPr/>
          </p:nvSpPr>
          <p:spPr>
            <a:xfrm>
              <a:off x="3325075" y="3394025"/>
              <a:ext cx="24975" cy="21700"/>
            </a:xfrm>
            <a:custGeom>
              <a:avLst/>
              <a:gdLst/>
              <a:ahLst/>
              <a:cxnLst/>
              <a:rect l="l" t="t" r="r" b="b"/>
              <a:pathLst>
                <a:path w="999" h="868" extrusionOk="0">
                  <a:moveTo>
                    <a:pt x="286" y="0"/>
                  </a:moveTo>
                  <a:cubicBezTo>
                    <a:pt x="221" y="0"/>
                    <a:pt x="156" y="26"/>
                    <a:pt x="104" y="78"/>
                  </a:cubicBezTo>
                  <a:cubicBezTo>
                    <a:pt x="0" y="182"/>
                    <a:pt x="0" y="338"/>
                    <a:pt x="104" y="442"/>
                  </a:cubicBezTo>
                  <a:lnTo>
                    <a:pt x="442" y="792"/>
                  </a:lnTo>
                  <a:cubicBezTo>
                    <a:pt x="498" y="845"/>
                    <a:pt x="559" y="867"/>
                    <a:pt x="619" y="867"/>
                  </a:cubicBezTo>
                  <a:cubicBezTo>
                    <a:pt x="822" y="867"/>
                    <a:pt x="999" y="607"/>
                    <a:pt x="818" y="416"/>
                  </a:cubicBezTo>
                  <a:lnTo>
                    <a:pt x="468" y="78"/>
                  </a:lnTo>
                  <a:cubicBezTo>
                    <a:pt x="416" y="26"/>
                    <a:pt x="351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325;p76">
              <a:extLst>
                <a:ext uri="{FF2B5EF4-FFF2-40B4-BE49-F238E27FC236}">
                  <a16:creationId xmlns:a16="http://schemas.microsoft.com/office/drawing/2014/main" id="{B48844B5-D527-EE0C-EC28-1F5518D9A3BD}"/>
                </a:ext>
              </a:extLst>
            </p:cNvPr>
            <p:cNvSpPr/>
            <p:nvPr/>
          </p:nvSpPr>
          <p:spPr>
            <a:xfrm>
              <a:off x="3325075" y="3552925"/>
              <a:ext cx="24925" cy="21550"/>
            </a:xfrm>
            <a:custGeom>
              <a:avLst/>
              <a:gdLst/>
              <a:ahLst/>
              <a:cxnLst/>
              <a:rect l="l" t="t" r="r" b="b"/>
              <a:pathLst>
                <a:path w="997" h="862" extrusionOk="0">
                  <a:moveTo>
                    <a:pt x="626" y="0"/>
                  </a:moveTo>
                  <a:cubicBezTo>
                    <a:pt x="564" y="0"/>
                    <a:pt x="500" y="24"/>
                    <a:pt x="442" y="82"/>
                  </a:cubicBezTo>
                  <a:lnTo>
                    <a:pt x="104" y="420"/>
                  </a:lnTo>
                  <a:cubicBezTo>
                    <a:pt x="0" y="524"/>
                    <a:pt x="0" y="680"/>
                    <a:pt x="104" y="783"/>
                  </a:cubicBezTo>
                  <a:cubicBezTo>
                    <a:pt x="156" y="835"/>
                    <a:pt x="221" y="861"/>
                    <a:pt x="286" y="861"/>
                  </a:cubicBezTo>
                  <a:cubicBezTo>
                    <a:pt x="351" y="861"/>
                    <a:pt x="416" y="835"/>
                    <a:pt x="468" y="783"/>
                  </a:cubicBezTo>
                  <a:lnTo>
                    <a:pt x="818" y="446"/>
                  </a:lnTo>
                  <a:cubicBezTo>
                    <a:pt x="997" y="257"/>
                    <a:pt x="826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" name="Google Shape;1326;p76">
            <a:extLst>
              <a:ext uri="{FF2B5EF4-FFF2-40B4-BE49-F238E27FC236}">
                <a16:creationId xmlns:a16="http://schemas.microsoft.com/office/drawing/2014/main" id="{26A11F67-0F66-2B63-3037-2723654401E3}"/>
              </a:ext>
            </a:extLst>
          </p:cNvPr>
          <p:cNvGrpSpPr/>
          <p:nvPr/>
        </p:nvGrpSpPr>
        <p:grpSpPr>
          <a:xfrm>
            <a:off x="4198019" y="5734133"/>
            <a:ext cx="506343" cy="644331"/>
            <a:chOff x="3297175" y="4029100"/>
            <a:chExt cx="344750" cy="438700"/>
          </a:xfrm>
          <a:solidFill>
            <a:srgbClr val="6583A6"/>
          </a:solidFill>
        </p:grpSpPr>
        <p:sp>
          <p:nvSpPr>
            <p:cNvPr id="235" name="Google Shape;1327;p76">
              <a:extLst>
                <a:ext uri="{FF2B5EF4-FFF2-40B4-BE49-F238E27FC236}">
                  <a16:creationId xmlns:a16="http://schemas.microsoft.com/office/drawing/2014/main" id="{15CD4FC6-0EBF-9375-3AD4-C77D7DBB9FF9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328;p76">
              <a:extLst>
                <a:ext uri="{FF2B5EF4-FFF2-40B4-BE49-F238E27FC236}">
                  <a16:creationId xmlns:a16="http://schemas.microsoft.com/office/drawing/2014/main" id="{393734EA-39AB-B554-7EC5-5D69DBECCDF4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329;p76">
              <a:extLst>
                <a:ext uri="{FF2B5EF4-FFF2-40B4-BE49-F238E27FC236}">
                  <a16:creationId xmlns:a16="http://schemas.microsoft.com/office/drawing/2014/main" id="{7DDBCB56-5DE0-E381-06CF-D1481330501C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330;p76">
              <a:extLst>
                <a:ext uri="{FF2B5EF4-FFF2-40B4-BE49-F238E27FC236}">
                  <a16:creationId xmlns:a16="http://schemas.microsoft.com/office/drawing/2014/main" id="{E8F080D6-4EB0-2613-91B8-2AE822B74598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" name="Google Shape;1331;p76">
            <a:extLst>
              <a:ext uri="{FF2B5EF4-FFF2-40B4-BE49-F238E27FC236}">
                <a16:creationId xmlns:a16="http://schemas.microsoft.com/office/drawing/2014/main" id="{8301E49F-A930-B52B-3746-C7FB6E6A18A4}"/>
              </a:ext>
            </a:extLst>
          </p:cNvPr>
          <p:cNvGrpSpPr/>
          <p:nvPr/>
        </p:nvGrpSpPr>
        <p:grpSpPr>
          <a:xfrm>
            <a:off x="3049321" y="1638698"/>
            <a:ext cx="644844" cy="640108"/>
            <a:chOff x="2543375" y="1240675"/>
            <a:chExt cx="439050" cy="435825"/>
          </a:xfrm>
          <a:solidFill>
            <a:srgbClr val="6583A6"/>
          </a:solidFill>
        </p:grpSpPr>
        <p:sp>
          <p:nvSpPr>
            <p:cNvPr id="240" name="Google Shape;1332;p76">
              <a:extLst>
                <a:ext uri="{FF2B5EF4-FFF2-40B4-BE49-F238E27FC236}">
                  <a16:creationId xmlns:a16="http://schemas.microsoft.com/office/drawing/2014/main" id="{CF83BC54-9C37-BF9A-D3D6-5DFF3BD2FC41}"/>
                </a:ext>
              </a:extLst>
            </p:cNvPr>
            <p:cNvSpPr/>
            <p:nvPr/>
          </p:nvSpPr>
          <p:spPr>
            <a:xfrm>
              <a:off x="2543375" y="1240675"/>
              <a:ext cx="439050" cy="435825"/>
            </a:xfrm>
            <a:custGeom>
              <a:avLst/>
              <a:gdLst/>
              <a:ahLst/>
              <a:cxnLst/>
              <a:rect l="l" t="t" r="r" b="b"/>
              <a:pathLst>
                <a:path w="17562" h="17433" extrusionOk="0">
                  <a:moveTo>
                    <a:pt x="13590" y="520"/>
                  </a:moveTo>
                  <a:cubicBezTo>
                    <a:pt x="13914" y="520"/>
                    <a:pt x="14200" y="715"/>
                    <a:pt x="14330" y="1013"/>
                  </a:cubicBezTo>
                  <a:lnTo>
                    <a:pt x="11708" y="1013"/>
                  </a:lnTo>
                  <a:cubicBezTo>
                    <a:pt x="11825" y="715"/>
                    <a:pt x="12123" y="520"/>
                    <a:pt x="12448" y="520"/>
                  </a:cubicBezTo>
                  <a:close/>
                  <a:moveTo>
                    <a:pt x="14395" y="1520"/>
                  </a:moveTo>
                  <a:lnTo>
                    <a:pt x="14395" y="2013"/>
                  </a:lnTo>
                  <a:lnTo>
                    <a:pt x="11643" y="2013"/>
                  </a:lnTo>
                  <a:lnTo>
                    <a:pt x="11643" y="1520"/>
                  </a:lnTo>
                  <a:close/>
                  <a:moveTo>
                    <a:pt x="5062" y="507"/>
                  </a:moveTo>
                  <a:cubicBezTo>
                    <a:pt x="5504" y="520"/>
                    <a:pt x="5867" y="871"/>
                    <a:pt x="5867" y="1325"/>
                  </a:cubicBezTo>
                  <a:lnTo>
                    <a:pt x="5867" y="2026"/>
                  </a:lnTo>
                  <a:lnTo>
                    <a:pt x="3128" y="2026"/>
                  </a:lnTo>
                  <a:lnTo>
                    <a:pt x="3128" y="1325"/>
                  </a:lnTo>
                  <a:cubicBezTo>
                    <a:pt x="3115" y="871"/>
                    <a:pt x="3479" y="520"/>
                    <a:pt x="3920" y="507"/>
                  </a:cubicBezTo>
                  <a:close/>
                  <a:moveTo>
                    <a:pt x="5867" y="2532"/>
                  </a:moveTo>
                  <a:lnTo>
                    <a:pt x="5867" y="3583"/>
                  </a:lnTo>
                  <a:cubicBezTo>
                    <a:pt x="5867" y="4245"/>
                    <a:pt x="5322" y="4791"/>
                    <a:pt x="4660" y="4791"/>
                  </a:cubicBezTo>
                  <a:lnTo>
                    <a:pt x="4335" y="4791"/>
                  </a:lnTo>
                  <a:cubicBezTo>
                    <a:pt x="3660" y="4791"/>
                    <a:pt x="3115" y="4245"/>
                    <a:pt x="3115" y="3583"/>
                  </a:cubicBezTo>
                  <a:lnTo>
                    <a:pt x="3128" y="2532"/>
                  </a:lnTo>
                  <a:close/>
                  <a:moveTo>
                    <a:pt x="14395" y="2532"/>
                  </a:moveTo>
                  <a:lnTo>
                    <a:pt x="14395" y="3583"/>
                  </a:lnTo>
                  <a:cubicBezTo>
                    <a:pt x="14395" y="4245"/>
                    <a:pt x="13850" y="4791"/>
                    <a:pt x="13175" y="4791"/>
                  </a:cubicBezTo>
                  <a:lnTo>
                    <a:pt x="12850" y="4791"/>
                  </a:lnTo>
                  <a:cubicBezTo>
                    <a:pt x="12188" y="4791"/>
                    <a:pt x="11643" y="4245"/>
                    <a:pt x="11643" y="3583"/>
                  </a:cubicBezTo>
                  <a:lnTo>
                    <a:pt x="11643" y="2532"/>
                  </a:lnTo>
                  <a:close/>
                  <a:moveTo>
                    <a:pt x="13720" y="5310"/>
                  </a:moveTo>
                  <a:lnTo>
                    <a:pt x="13240" y="5907"/>
                  </a:lnTo>
                  <a:cubicBezTo>
                    <a:pt x="13188" y="5959"/>
                    <a:pt x="13123" y="5998"/>
                    <a:pt x="13045" y="5998"/>
                  </a:cubicBezTo>
                  <a:cubicBezTo>
                    <a:pt x="12980" y="5998"/>
                    <a:pt x="12902" y="5959"/>
                    <a:pt x="12863" y="5907"/>
                  </a:cubicBezTo>
                  <a:lnTo>
                    <a:pt x="12370" y="5310"/>
                  </a:lnTo>
                  <a:close/>
                  <a:moveTo>
                    <a:pt x="11760" y="5375"/>
                  </a:moveTo>
                  <a:lnTo>
                    <a:pt x="12461" y="6231"/>
                  </a:lnTo>
                  <a:cubicBezTo>
                    <a:pt x="12539" y="6335"/>
                    <a:pt x="12655" y="6426"/>
                    <a:pt x="12785" y="6465"/>
                  </a:cubicBezTo>
                  <a:lnTo>
                    <a:pt x="12785" y="7373"/>
                  </a:lnTo>
                  <a:cubicBezTo>
                    <a:pt x="12772" y="7562"/>
                    <a:pt x="12909" y="7656"/>
                    <a:pt x="13045" y="7656"/>
                  </a:cubicBezTo>
                  <a:cubicBezTo>
                    <a:pt x="13181" y="7656"/>
                    <a:pt x="13317" y="7562"/>
                    <a:pt x="13304" y="7373"/>
                  </a:cubicBezTo>
                  <a:lnTo>
                    <a:pt x="13304" y="6465"/>
                  </a:lnTo>
                  <a:cubicBezTo>
                    <a:pt x="13421" y="6413"/>
                    <a:pt x="13538" y="6335"/>
                    <a:pt x="13629" y="6231"/>
                  </a:cubicBezTo>
                  <a:lnTo>
                    <a:pt x="14304" y="5388"/>
                  </a:lnTo>
                  <a:lnTo>
                    <a:pt x="15186" y="5894"/>
                  </a:lnTo>
                  <a:lnTo>
                    <a:pt x="15186" y="11332"/>
                  </a:lnTo>
                  <a:lnTo>
                    <a:pt x="13304" y="11332"/>
                  </a:lnTo>
                  <a:lnTo>
                    <a:pt x="13304" y="8594"/>
                  </a:lnTo>
                  <a:cubicBezTo>
                    <a:pt x="13291" y="8431"/>
                    <a:pt x="13168" y="8350"/>
                    <a:pt x="13045" y="8350"/>
                  </a:cubicBezTo>
                  <a:cubicBezTo>
                    <a:pt x="12922" y="8350"/>
                    <a:pt x="12798" y="8431"/>
                    <a:pt x="12785" y="8594"/>
                  </a:cubicBezTo>
                  <a:lnTo>
                    <a:pt x="12785" y="11332"/>
                  </a:lnTo>
                  <a:lnTo>
                    <a:pt x="10877" y="11332"/>
                  </a:lnTo>
                  <a:lnTo>
                    <a:pt x="10877" y="5894"/>
                  </a:lnTo>
                  <a:lnTo>
                    <a:pt x="11760" y="5375"/>
                  </a:lnTo>
                  <a:close/>
                  <a:moveTo>
                    <a:pt x="5685" y="11838"/>
                  </a:moveTo>
                  <a:cubicBezTo>
                    <a:pt x="5815" y="11838"/>
                    <a:pt x="5932" y="11955"/>
                    <a:pt x="5932" y="12098"/>
                  </a:cubicBezTo>
                  <a:lnTo>
                    <a:pt x="5932" y="12500"/>
                  </a:lnTo>
                  <a:cubicBezTo>
                    <a:pt x="5932" y="12604"/>
                    <a:pt x="5867" y="12695"/>
                    <a:pt x="5776" y="12734"/>
                  </a:cubicBezTo>
                  <a:lnTo>
                    <a:pt x="4764" y="13111"/>
                  </a:lnTo>
                  <a:lnTo>
                    <a:pt x="4764" y="11838"/>
                  </a:lnTo>
                  <a:close/>
                  <a:moveTo>
                    <a:pt x="14213" y="11838"/>
                  </a:moveTo>
                  <a:cubicBezTo>
                    <a:pt x="14343" y="11838"/>
                    <a:pt x="14460" y="11955"/>
                    <a:pt x="14460" y="12098"/>
                  </a:cubicBezTo>
                  <a:lnTo>
                    <a:pt x="14460" y="12500"/>
                  </a:lnTo>
                  <a:cubicBezTo>
                    <a:pt x="14460" y="12604"/>
                    <a:pt x="14395" y="12695"/>
                    <a:pt x="14304" y="12734"/>
                  </a:cubicBezTo>
                  <a:lnTo>
                    <a:pt x="13291" y="13111"/>
                  </a:lnTo>
                  <a:lnTo>
                    <a:pt x="13291" y="11838"/>
                  </a:lnTo>
                  <a:close/>
                  <a:moveTo>
                    <a:pt x="4258" y="11838"/>
                  </a:moveTo>
                  <a:lnTo>
                    <a:pt x="4258" y="13227"/>
                  </a:lnTo>
                  <a:lnTo>
                    <a:pt x="3414" y="13227"/>
                  </a:lnTo>
                  <a:lnTo>
                    <a:pt x="3414" y="11838"/>
                  </a:lnTo>
                  <a:close/>
                  <a:moveTo>
                    <a:pt x="4258" y="5297"/>
                  </a:moveTo>
                  <a:lnTo>
                    <a:pt x="4258" y="7724"/>
                  </a:lnTo>
                  <a:cubicBezTo>
                    <a:pt x="4258" y="7867"/>
                    <a:pt x="4374" y="7984"/>
                    <a:pt x="4517" y="7984"/>
                  </a:cubicBezTo>
                  <a:lnTo>
                    <a:pt x="5166" y="7984"/>
                  </a:lnTo>
                  <a:cubicBezTo>
                    <a:pt x="5478" y="7958"/>
                    <a:pt x="5478" y="7490"/>
                    <a:pt x="5166" y="7464"/>
                  </a:cubicBezTo>
                  <a:lnTo>
                    <a:pt x="4777" y="7464"/>
                  </a:lnTo>
                  <a:lnTo>
                    <a:pt x="4777" y="5310"/>
                  </a:lnTo>
                  <a:lnTo>
                    <a:pt x="5659" y="5310"/>
                  </a:lnTo>
                  <a:cubicBezTo>
                    <a:pt x="6204" y="5621"/>
                    <a:pt x="6750" y="5920"/>
                    <a:pt x="7269" y="6270"/>
                  </a:cubicBezTo>
                  <a:cubicBezTo>
                    <a:pt x="8061" y="6776"/>
                    <a:pt x="8528" y="7659"/>
                    <a:pt x="8528" y="8594"/>
                  </a:cubicBezTo>
                  <a:lnTo>
                    <a:pt x="8528" y="13007"/>
                  </a:lnTo>
                  <a:cubicBezTo>
                    <a:pt x="8528" y="13123"/>
                    <a:pt x="8424" y="13227"/>
                    <a:pt x="8294" y="13227"/>
                  </a:cubicBezTo>
                  <a:lnTo>
                    <a:pt x="5906" y="13227"/>
                  </a:lnTo>
                  <a:cubicBezTo>
                    <a:pt x="6230" y="13123"/>
                    <a:pt x="6451" y="12838"/>
                    <a:pt x="6451" y="12500"/>
                  </a:cubicBezTo>
                  <a:lnTo>
                    <a:pt x="6451" y="12098"/>
                  </a:lnTo>
                  <a:cubicBezTo>
                    <a:pt x="6451" y="12007"/>
                    <a:pt x="6438" y="11916"/>
                    <a:pt x="6412" y="11838"/>
                  </a:cubicBezTo>
                  <a:lnTo>
                    <a:pt x="7619" y="11838"/>
                  </a:lnTo>
                  <a:cubicBezTo>
                    <a:pt x="7944" y="11813"/>
                    <a:pt x="7944" y="11345"/>
                    <a:pt x="7619" y="11332"/>
                  </a:cubicBezTo>
                  <a:lnTo>
                    <a:pt x="7191" y="11332"/>
                  </a:lnTo>
                  <a:lnTo>
                    <a:pt x="7191" y="7724"/>
                  </a:lnTo>
                  <a:cubicBezTo>
                    <a:pt x="7204" y="7536"/>
                    <a:pt x="7068" y="7442"/>
                    <a:pt x="6933" y="7442"/>
                  </a:cubicBezTo>
                  <a:cubicBezTo>
                    <a:pt x="6798" y="7442"/>
                    <a:pt x="6665" y="7536"/>
                    <a:pt x="6685" y="7724"/>
                  </a:cubicBezTo>
                  <a:lnTo>
                    <a:pt x="6685" y="11332"/>
                  </a:lnTo>
                  <a:lnTo>
                    <a:pt x="2362" y="11332"/>
                  </a:lnTo>
                  <a:lnTo>
                    <a:pt x="2362" y="7724"/>
                  </a:lnTo>
                  <a:cubicBezTo>
                    <a:pt x="2375" y="7536"/>
                    <a:pt x="2239" y="7442"/>
                    <a:pt x="2103" y="7442"/>
                  </a:cubicBezTo>
                  <a:cubicBezTo>
                    <a:pt x="1967" y="7442"/>
                    <a:pt x="1830" y="7536"/>
                    <a:pt x="1843" y="7724"/>
                  </a:cubicBezTo>
                  <a:lnTo>
                    <a:pt x="1843" y="11332"/>
                  </a:lnTo>
                  <a:lnTo>
                    <a:pt x="1415" y="11332"/>
                  </a:lnTo>
                  <a:cubicBezTo>
                    <a:pt x="1103" y="11345"/>
                    <a:pt x="1103" y="11813"/>
                    <a:pt x="1415" y="11838"/>
                  </a:cubicBezTo>
                  <a:lnTo>
                    <a:pt x="2908" y="11838"/>
                  </a:lnTo>
                  <a:lnTo>
                    <a:pt x="2908" y="13227"/>
                  </a:lnTo>
                  <a:lnTo>
                    <a:pt x="740" y="13227"/>
                  </a:lnTo>
                  <a:cubicBezTo>
                    <a:pt x="610" y="13227"/>
                    <a:pt x="506" y="13123"/>
                    <a:pt x="506" y="13007"/>
                  </a:cubicBezTo>
                  <a:lnTo>
                    <a:pt x="506" y="8594"/>
                  </a:lnTo>
                  <a:cubicBezTo>
                    <a:pt x="506" y="6802"/>
                    <a:pt x="2051" y="6063"/>
                    <a:pt x="3375" y="5297"/>
                  </a:cubicBezTo>
                  <a:close/>
                  <a:moveTo>
                    <a:pt x="10345" y="6218"/>
                  </a:moveTo>
                  <a:lnTo>
                    <a:pt x="10345" y="11332"/>
                  </a:lnTo>
                  <a:lnTo>
                    <a:pt x="9917" y="11332"/>
                  </a:lnTo>
                  <a:cubicBezTo>
                    <a:pt x="9605" y="11345"/>
                    <a:pt x="9605" y="11813"/>
                    <a:pt x="9917" y="11838"/>
                  </a:cubicBezTo>
                  <a:lnTo>
                    <a:pt x="12785" y="11838"/>
                  </a:lnTo>
                  <a:lnTo>
                    <a:pt x="12785" y="13227"/>
                  </a:lnTo>
                  <a:lnTo>
                    <a:pt x="9268" y="13227"/>
                  </a:lnTo>
                  <a:cubicBezTo>
                    <a:pt x="9138" y="13227"/>
                    <a:pt x="9034" y="13123"/>
                    <a:pt x="9034" y="13007"/>
                  </a:cubicBezTo>
                  <a:lnTo>
                    <a:pt x="9021" y="13007"/>
                  </a:lnTo>
                  <a:lnTo>
                    <a:pt x="9021" y="8594"/>
                  </a:lnTo>
                  <a:cubicBezTo>
                    <a:pt x="9034" y="7620"/>
                    <a:pt x="9527" y="6724"/>
                    <a:pt x="10345" y="6218"/>
                  </a:cubicBezTo>
                  <a:close/>
                  <a:moveTo>
                    <a:pt x="15719" y="6218"/>
                  </a:moveTo>
                  <a:cubicBezTo>
                    <a:pt x="16523" y="6724"/>
                    <a:pt x="17030" y="7620"/>
                    <a:pt x="17043" y="8594"/>
                  </a:cubicBezTo>
                  <a:lnTo>
                    <a:pt x="17030" y="13007"/>
                  </a:lnTo>
                  <a:cubicBezTo>
                    <a:pt x="17030" y="13123"/>
                    <a:pt x="16926" y="13227"/>
                    <a:pt x="16796" y="13227"/>
                  </a:cubicBezTo>
                  <a:lnTo>
                    <a:pt x="14434" y="13227"/>
                  </a:lnTo>
                  <a:cubicBezTo>
                    <a:pt x="14745" y="13123"/>
                    <a:pt x="14966" y="12838"/>
                    <a:pt x="14979" y="12500"/>
                  </a:cubicBezTo>
                  <a:lnTo>
                    <a:pt x="14979" y="12098"/>
                  </a:lnTo>
                  <a:cubicBezTo>
                    <a:pt x="14979" y="12007"/>
                    <a:pt x="14966" y="11916"/>
                    <a:pt x="14927" y="11838"/>
                  </a:cubicBezTo>
                  <a:lnTo>
                    <a:pt x="16147" y="11838"/>
                  </a:lnTo>
                  <a:cubicBezTo>
                    <a:pt x="16459" y="11813"/>
                    <a:pt x="16459" y="11345"/>
                    <a:pt x="16147" y="11332"/>
                  </a:cubicBezTo>
                  <a:lnTo>
                    <a:pt x="15719" y="11332"/>
                  </a:lnTo>
                  <a:lnTo>
                    <a:pt x="15719" y="6218"/>
                  </a:lnTo>
                  <a:close/>
                  <a:moveTo>
                    <a:pt x="16095" y="13747"/>
                  </a:moveTo>
                  <a:lnTo>
                    <a:pt x="16342" y="15019"/>
                  </a:lnTo>
                  <a:cubicBezTo>
                    <a:pt x="16355" y="15044"/>
                    <a:pt x="16342" y="15070"/>
                    <a:pt x="16316" y="15083"/>
                  </a:cubicBezTo>
                  <a:lnTo>
                    <a:pt x="9826" y="15083"/>
                  </a:lnTo>
                  <a:cubicBezTo>
                    <a:pt x="9800" y="15070"/>
                    <a:pt x="9774" y="15044"/>
                    <a:pt x="9774" y="15019"/>
                  </a:cubicBezTo>
                  <a:lnTo>
                    <a:pt x="10046" y="13747"/>
                  </a:lnTo>
                  <a:close/>
                  <a:moveTo>
                    <a:pt x="12811" y="15590"/>
                  </a:moveTo>
                  <a:lnTo>
                    <a:pt x="12811" y="16927"/>
                  </a:lnTo>
                  <a:lnTo>
                    <a:pt x="10527" y="16927"/>
                  </a:lnTo>
                  <a:cubicBezTo>
                    <a:pt x="10501" y="16927"/>
                    <a:pt x="10488" y="16901"/>
                    <a:pt x="10488" y="16875"/>
                  </a:cubicBezTo>
                  <a:lnTo>
                    <a:pt x="10475" y="16875"/>
                  </a:lnTo>
                  <a:lnTo>
                    <a:pt x="10475" y="15590"/>
                  </a:lnTo>
                  <a:close/>
                  <a:moveTo>
                    <a:pt x="15654" y="15590"/>
                  </a:moveTo>
                  <a:lnTo>
                    <a:pt x="15641" y="16875"/>
                  </a:lnTo>
                  <a:cubicBezTo>
                    <a:pt x="15641" y="16901"/>
                    <a:pt x="15628" y="16927"/>
                    <a:pt x="15589" y="16927"/>
                  </a:cubicBezTo>
                  <a:lnTo>
                    <a:pt x="13330" y="16927"/>
                  </a:lnTo>
                  <a:lnTo>
                    <a:pt x="13330" y="15590"/>
                  </a:lnTo>
                  <a:close/>
                  <a:moveTo>
                    <a:pt x="3933" y="1"/>
                  </a:moveTo>
                  <a:cubicBezTo>
                    <a:pt x="3206" y="1"/>
                    <a:pt x="2609" y="598"/>
                    <a:pt x="2609" y="1325"/>
                  </a:cubicBezTo>
                  <a:lnTo>
                    <a:pt x="2609" y="3570"/>
                  </a:lnTo>
                  <a:cubicBezTo>
                    <a:pt x="2609" y="4051"/>
                    <a:pt x="2817" y="4505"/>
                    <a:pt x="3167" y="4829"/>
                  </a:cubicBezTo>
                  <a:cubicBezTo>
                    <a:pt x="1649" y="5699"/>
                    <a:pt x="0" y="6582"/>
                    <a:pt x="0" y="8594"/>
                  </a:cubicBezTo>
                  <a:lnTo>
                    <a:pt x="0" y="13007"/>
                  </a:lnTo>
                  <a:cubicBezTo>
                    <a:pt x="0" y="13409"/>
                    <a:pt x="338" y="13747"/>
                    <a:pt x="740" y="13747"/>
                  </a:cubicBezTo>
                  <a:lnTo>
                    <a:pt x="7152" y="13747"/>
                  </a:lnTo>
                  <a:lnTo>
                    <a:pt x="7528" y="16862"/>
                  </a:lnTo>
                  <a:cubicBezTo>
                    <a:pt x="7528" y="16888"/>
                    <a:pt x="7502" y="16914"/>
                    <a:pt x="7476" y="16914"/>
                  </a:cubicBezTo>
                  <a:lnTo>
                    <a:pt x="1558" y="16914"/>
                  </a:lnTo>
                  <a:cubicBezTo>
                    <a:pt x="1519" y="16914"/>
                    <a:pt x="1506" y="16888"/>
                    <a:pt x="1506" y="16862"/>
                  </a:cubicBezTo>
                  <a:lnTo>
                    <a:pt x="1765" y="14733"/>
                  </a:lnTo>
                  <a:cubicBezTo>
                    <a:pt x="1772" y="14556"/>
                    <a:pt x="1637" y="14460"/>
                    <a:pt x="1501" y="14460"/>
                  </a:cubicBezTo>
                  <a:cubicBezTo>
                    <a:pt x="1388" y="14460"/>
                    <a:pt x="1276" y="14527"/>
                    <a:pt x="1246" y="14668"/>
                  </a:cubicBezTo>
                  <a:lnTo>
                    <a:pt x="1000" y="16797"/>
                  </a:lnTo>
                  <a:cubicBezTo>
                    <a:pt x="961" y="17134"/>
                    <a:pt x="1220" y="17420"/>
                    <a:pt x="1558" y="17433"/>
                  </a:cubicBezTo>
                  <a:lnTo>
                    <a:pt x="7476" y="17433"/>
                  </a:lnTo>
                  <a:cubicBezTo>
                    <a:pt x="7814" y="17420"/>
                    <a:pt x="8061" y="17134"/>
                    <a:pt x="8035" y="16797"/>
                  </a:cubicBezTo>
                  <a:lnTo>
                    <a:pt x="7671" y="13747"/>
                  </a:lnTo>
                  <a:lnTo>
                    <a:pt x="8294" y="13747"/>
                  </a:lnTo>
                  <a:cubicBezTo>
                    <a:pt x="8463" y="13747"/>
                    <a:pt x="8645" y="13682"/>
                    <a:pt x="8774" y="13565"/>
                  </a:cubicBezTo>
                  <a:cubicBezTo>
                    <a:pt x="8904" y="13682"/>
                    <a:pt x="9086" y="13747"/>
                    <a:pt x="9268" y="13747"/>
                  </a:cubicBezTo>
                  <a:lnTo>
                    <a:pt x="9514" y="13747"/>
                  </a:lnTo>
                  <a:lnTo>
                    <a:pt x="9281" y="14915"/>
                  </a:lnTo>
                  <a:cubicBezTo>
                    <a:pt x="9182" y="15336"/>
                    <a:pt x="9543" y="15591"/>
                    <a:pt x="9915" y="15591"/>
                  </a:cubicBezTo>
                  <a:cubicBezTo>
                    <a:pt x="9933" y="15591"/>
                    <a:pt x="9951" y="15591"/>
                    <a:pt x="9969" y="15590"/>
                  </a:cubicBezTo>
                  <a:lnTo>
                    <a:pt x="9969" y="16875"/>
                  </a:lnTo>
                  <a:cubicBezTo>
                    <a:pt x="9969" y="17186"/>
                    <a:pt x="10215" y="17433"/>
                    <a:pt x="10527" y="17433"/>
                  </a:cubicBezTo>
                  <a:lnTo>
                    <a:pt x="15602" y="17433"/>
                  </a:lnTo>
                  <a:cubicBezTo>
                    <a:pt x="15913" y="17433"/>
                    <a:pt x="16173" y="17186"/>
                    <a:pt x="16173" y="16875"/>
                  </a:cubicBezTo>
                  <a:lnTo>
                    <a:pt x="16173" y="15590"/>
                  </a:lnTo>
                  <a:cubicBezTo>
                    <a:pt x="16191" y="15591"/>
                    <a:pt x="16209" y="15591"/>
                    <a:pt x="16226" y="15591"/>
                  </a:cubicBezTo>
                  <a:cubicBezTo>
                    <a:pt x="16597" y="15591"/>
                    <a:pt x="16948" y="15336"/>
                    <a:pt x="16861" y="14915"/>
                  </a:cubicBezTo>
                  <a:lnTo>
                    <a:pt x="16614" y="13747"/>
                  </a:lnTo>
                  <a:lnTo>
                    <a:pt x="16809" y="13747"/>
                  </a:lnTo>
                  <a:cubicBezTo>
                    <a:pt x="17224" y="13747"/>
                    <a:pt x="17549" y="13409"/>
                    <a:pt x="17549" y="13007"/>
                  </a:cubicBezTo>
                  <a:lnTo>
                    <a:pt x="17549" y="8594"/>
                  </a:lnTo>
                  <a:cubicBezTo>
                    <a:pt x="17562" y="7477"/>
                    <a:pt x="17004" y="6439"/>
                    <a:pt x="16069" y="5829"/>
                  </a:cubicBezTo>
                  <a:lnTo>
                    <a:pt x="16069" y="5842"/>
                  </a:lnTo>
                  <a:cubicBezTo>
                    <a:pt x="15524" y="5478"/>
                    <a:pt x="14940" y="5167"/>
                    <a:pt x="14369" y="4829"/>
                  </a:cubicBezTo>
                  <a:cubicBezTo>
                    <a:pt x="14719" y="4505"/>
                    <a:pt x="14901" y="4051"/>
                    <a:pt x="14901" y="3570"/>
                  </a:cubicBezTo>
                  <a:lnTo>
                    <a:pt x="14901" y="1325"/>
                  </a:lnTo>
                  <a:cubicBezTo>
                    <a:pt x="14901" y="598"/>
                    <a:pt x="14317" y="1"/>
                    <a:pt x="13590" y="1"/>
                  </a:cubicBezTo>
                  <a:lnTo>
                    <a:pt x="12448" y="1"/>
                  </a:lnTo>
                  <a:cubicBezTo>
                    <a:pt x="11721" y="1"/>
                    <a:pt x="11124" y="585"/>
                    <a:pt x="11124" y="1325"/>
                  </a:cubicBezTo>
                  <a:lnTo>
                    <a:pt x="11124" y="3583"/>
                  </a:lnTo>
                  <a:cubicBezTo>
                    <a:pt x="11124" y="4051"/>
                    <a:pt x="11319" y="4505"/>
                    <a:pt x="11669" y="4842"/>
                  </a:cubicBezTo>
                  <a:cubicBezTo>
                    <a:pt x="10566" y="5478"/>
                    <a:pt x="9307" y="6063"/>
                    <a:pt x="8774" y="7309"/>
                  </a:cubicBezTo>
                  <a:cubicBezTo>
                    <a:pt x="8229" y="6011"/>
                    <a:pt x="6970" y="5517"/>
                    <a:pt x="5854" y="4829"/>
                  </a:cubicBezTo>
                  <a:cubicBezTo>
                    <a:pt x="6192" y="4505"/>
                    <a:pt x="6386" y="4051"/>
                    <a:pt x="6386" y="3583"/>
                  </a:cubicBezTo>
                  <a:lnTo>
                    <a:pt x="6386" y="1325"/>
                  </a:lnTo>
                  <a:cubicBezTo>
                    <a:pt x="6386" y="598"/>
                    <a:pt x="5789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333;p76">
              <a:extLst>
                <a:ext uri="{FF2B5EF4-FFF2-40B4-BE49-F238E27FC236}">
                  <a16:creationId xmlns:a16="http://schemas.microsoft.com/office/drawing/2014/main" id="{55FA27CD-4E94-CE74-319A-0EE6AA6D4432}"/>
                </a:ext>
              </a:extLst>
            </p:cNvPr>
            <p:cNvSpPr/>
            <p:nvPr/>
          </p:nvSpPr>
          <p:spPr>
            <a:xfrm>
              <a:off x="2649475" y="1316375"/>
              <a:ext cx="12675" cy="22325"/>
            </a:xfrm>
            <a:custGeom>
              <a:avLst/>
              <a:gdLst/>
              <a:ahLst/>
              <a:cxnLst/>
              <a:rect l="l" t="t" r="r" b="b"/>
              <a:pathLst>
                <a:path w="507" h="893" extrusionOk="0">
                  <a:moveTo>
                    <a:pt x="254" y="1"/>
                  </a:moveTo>
                  <a:cubicBezTo>
                    <a:pt x="134" y="1"/>
                    <a:pt x="14" y="82"/>
                    <a:pt x="1" y="244"/>
                  </a:cubicBezTo>
                  <a:lnTo>
                    <a:pt x="1" y="633"/>
                  </a:lnTo>
                  <a:cubicBezTo>
                    <a:pt x="1" y="776"/>
                    <a:pt x="104" y="893"/>
                    <a:pt x="247" y="893"/>
                  </a:cubicBezTo>
                  <a:cubicBezTo>
                    <a:pt x="390" y="893"/>
                    <a:pt x="507" y="776"/>
                    <a:pt x="507" y="633"/>
                  </a:cubicBezTo>
                  <a:lnTo>
                    <a:pt x="507" y="244"/>
                  </a:lnTo>
                  <a:cubicBezTo>
                    <a:pt x="494" y="82"/>
                    <a:pt x="374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334;p76">
              <a:extLst>
                <a:ext uri="{FF2B5EF4-FFF2-40B4-BE49-F238E27FC236}">
                  <a16:creationId xmlns:a16="http://schemas.microsoft.com/office/drawing/2014/main" id="{A279D37E-D021-D4BE-6F97-D086417F42BB}"/>
                </a:ext>
              </a:extLst>
            </p:cNvPr>
            <p:cNvSpPr/>
            <p:nvPr/>
          </p:nvSpPr>
          <p:spPr>
            <a:xfrm>
              <a:off x="2863000" y="1316375"/>
              <a:ext cx="13000" cy="22325"/>
            </a:xfrm>
            <a:custGeom>
              <a:avLst/>
              <a:gdLst/>
              <a:ahLst/>
              <a:cxnLst/>
              <a:rect l="l" t="t" r="r" b="b"/>
              <a:pathLst>
                <a:path w="520" h="893" extrusionOk="0">
                  <a:moveTo>
                    <a:pt x="260" y="1"/>
                  </a:moveTo>
                  <a:cubicBezTo>
                    <a:pt x="137" y="1"/>
                    <a:pt x="13" y="82"/>
                    <a:pt x="0" y="244"/>
                  </a:cubicBezTo>
                  <a:lnTo>
                    <a:pt x="0" y="633"/>
                  </a:lnTo>
                  <a:cubicBezTo>
                    <a:pt x="0" y="776"/>
                    <a:pt x="117" y="893"/>
                    <a:pt x="260" y="893"/>
                  </a:cubicBezTo>
                  <a:cubicBezTo>
                    <a:pt x="403" y="893"/>
                    <a:pt x="519" y="776"/>
                    <a:pt x="519" y="633"/>
                  </a:cubicBezTo>
                  <a:lnTo>
                    <a:pt x="519" y="244"/>
                  </a:lnTo>
                  <a:cubicBezTo>
                    <a:pt x="506" y="82"/>
                    <a:pt x="383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" name="Google Shape;1335;p76">
            <a:extLst>
              <a:ext uri="{FF2B5EF4-FFF2-40B4-BE49-F238E27FC236}">
                <a16:creationId xmlns:a16="http://schemas.microsoft.com/office/drawing/2014/main" id="{916C8E69-9BEF-7E2A-86CC-14FF6038DABF}"/>
              </a:ext>
            </a:extLst>
          </p:cNvPr>
          <p:cNvGrpSpPr/>
          <p:nvPr/>
        </p:nvGrpSpPr>
        <p:grpSpPr>
          <a:xfrm>
            <a:off x="3057399" y="2683036"/>
            <a:ext cx="628688" cy="645358"/>
            <a:chOff x="1764525" y="1951725"/>
            <a:chExt cx="428050" cy="439400"/>
          </a:xfrm>
          <a:solidFill>
            <a:srgbClr val="6583A6"/>
          </a:solidFill>
        </p:grpSpPr>
        <p:sp>
          <p:nvSpPr>
            <p:cNvPr id="244" name="Google Shape;1336;p76">
              <a:extLst>
                <a:ext uri="{FF2B5EF4-FFF2-40B4-BE49-F238E27FC236}">
                  <a16:creationId xmlns:a16="http://schemas.microsoft.com/office/drawing/2014/main" id="{BDE50932-44ED-50FF-3A77-7A8771F8CF16}"/>
                </a:ext>
              </a:extLst>
            </p:cNvPr>
            <p:cNvSpPr/>
            <p:nvPr/>
          </p:nvSpPr>
          <p:spPr>
            <a:xfrm>
              <a:off x="1843700" y="2067775"/>
              <a:ext cx="262875" cy="233075"/>
            </a:xfrm>
            <a:custGeom>
              <a:avLst/>
              <a:gdLst/>
              <a:ahLst/>
              <a:cxnLst/>
              <a:rect l="l" t="t" r="r" b="b"/>
              <a:pathLst>
                <a:path w="10515" h="9323" extrusionOk="0">
                  <a:moveTo>
                    <a:pt x="5267" y="1"/>
                  </a:moveTo>
                  <a:cubicBezTo>
                    <a:pt x="4746" y="1"/>
                    <a:pt x="4217" y="89"/>
                    <a:pt x="3700" y="275"/>
                  </a:cubicBezTo>
                  <a:cubicBezTo>
                    <a:pt x="3410" y="379"/>
                    <a:pt x="3514" y="773"/>
                    <a:pt x="3771" y="773"/>
                  </a:cubicBezTo>
                  <a:cubicBezTo>
                    <a:pt x="3801" y="773"/>
                    <a:pt x="3834" y="768"/>
                    <a:pt x="3869" y="755"/>
                  </a:cubicBezTo>
                  <a:cubicBezTo>
                    <a:pt x="4327" y="594"/>
                    <a:pt x="4796" y="517"/>
                    <a:pt x="5257" y="517"/>
                  </a:cubicBezTo>
                  <a:cubicBezTo>
                    <a:pt x="6872" y="517"/>
                    <a:pt x="8397" y="1461"/>
                    <a:pt x="9074" y="3027"/>
                  </a:cubicBezTo>
                  <a:cubicBezTo>
                    <a:pt x="9956" y="5025"/>
                    <a:pt x="9126" y="7362"/>
                    <a:pt x="7179" y="8374"/>
                  </a:cubicBezTo>
                  <a:cubicBezTo>
                    <a:pt x="6566" y="8693"/>
                    <a:pt x="5909" y="8845"/>
                    <a:pt x="5261" y="8845"/>
                  </a:cubicBezTo>
                  <a:cubicBezTo>
                    <a:pt x="3851" y="8845"/>
                    <a:pt x="2484" y="8127"/>
                    <a:pt x="1701" y="6856"/>
                  </a:cubicBezTo>
                  <a:cubicBezTo>
                    <a:pt x="572" y="4987"/>
                    <a:pt x="1065" y="2546"/>
                    <a:pt x="2857" y="1287"/>
                  </a:cubicBezTo>
                  <a:cubicBezTo>
                    <a:pt x="3106" y="1132"/>
                    <a:pt x="2948" y="802"/>
                    <a:pt x="2729" y="802"/>
                  </a:cubicBezTo>
                  <a:cubicBezTo>
                    <a:pt x="2674" y="802"/>
                    <a:pt x="2615" y="823"/>
                    <a:pt x="2558" y="872"/>
                  </a:cubicBezTo>
                  <a:lnTo>
                    <a:pt x="2558" y="859"/>
                  </a:lnTo>
                  <a:cubicBezTo>
                    <a:pt x="559" y="2274"/>
                    <a:pt x="1" y="5000"/>
                    <a:pt x="1286" y="7089"/>
                  </a:cubicBezTo>
                  <a:cubicBezTo>
                    <a:pt x="2156" y="8518"/>
                    <a:pt x="3682" y="9322"/>
                    <a:pt x="5257" y="9322"/>
                  </a:cubicBezTo>
                  <a:cubicBezTo>
                    <a:pt x="5985" y="9322"/>
                    <a:pt x="6723" y="9151"/>
                    <a:pt x="7412" y="8790"/>
                  </a:cubicBezTo>
                  <a:cubicBezTo>
                    <a:pt x="9580" y="7660"/>
                    <a:pt x="10515" y="5051"/>
                    <a:pt x="9528" y="2806"/>
                  </a:cubicBezTo>
                  <a:cubicBezTo>
                    <a:pt x="8773" y="1063"/>
                    <a:pt x="7071" y="1"/>
                    <a:pt x="5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337;p76">
              <a:extLst>
                <a:ext uri="{FF2B5EF4-FFF2-40B4-BE49-F238E27FC236}">
                  <a16:creationId xmlns:a16="http://schemas.microsoft.com/office/drawing/2014/main" id="{8809CFEC-EE44-8006-23AD-6D6825328A51}"/>
                </a:ext>
              </a:extLst>
            </p:cNvPr>
            <p:cNvSpPr/>
            <p:nvPr/>
          </p:nvSpPr>
          <p:spPr>
            <a:xfrm>
              <a:off x="1958575" y="2134825"/>
              <a:ext cx="108100" cy="89425"/>
            </a:xfrm>
            <a:custGeom>
              <a:avLst/>
              <a:gdLst/>
              <a:ahLst/>
              <a:cxnLst/>
              <a:rect l="l" t="t" r="r" b="b"/>
              <a:pathLst>
                <a:path w="4324" h="3577" extrusionOk="0">
                  <a:moveTo>
                    <a:pt x="1701" y="1"/>
                  </a:moveTo>
                  <a:cubicBezTo>
                    <a:pt x="1571" y="1"/>
                    <a:pt x="1442" y="85"/>
                    <a:pt x="1442" y="254"/>
                  </a:cubicBezTo>
                  <a:lnTo>
                    <a:pt x="1442" y="1214"/>
                  </a:lnTo>
                  <a:lnTo>
                    <a:pt x="611" y="461"/>
                  </a:lnTo>
                  <a:cubicBezTo>
                    <a:pt x="558" y="422"/>
                    <a:pt x="503" y="405"/>
                    <a:pt x="450" y="405"/>
                  </a:cubicBezTo>
                  <a:cubicBezTo>
                    <a:pt x="246" y="405"/>
                    <a:pt x="85" y="662"/>
                    <a:pt x="260" y="838"/>
                  </a:cubicBezTo>
                  <a:lnTo>
                    <a:pt x="1442" y="1902"/>
                  </a:lnTo>
                  <a:lnTo>
                    <a:pt x="1442" y="2837"/>
                  </a:lnTo>
                  <a:cubicBezTo>
                    <a:pt x="1442" y="2967"/>
                    <a:pt x="1338" y="3057"/>
                    <a:pt x="1221" y="3057"/>
                  </a:cubicBezTo>
                  <a:lnTo>
                    <a:pt x="728" y="3057"/>
                  </a:lnTo>
                  <a:cubicBezTo>
                    <a:pt x="611" y="3057"/>
                    <a:pt x="507" y="2954"/>
                    <a:pt x="507" y="2837"/>
                  </a:cubicBezTo>
                  <a:lnTo>
                    <a:pt x="507" y="2525"/>
                  </a:lnTo>
                  <a:cubicBezTo>
                    <a:pt x="507" y="2382"/>
                    <a:pt x="390" y="2279"/>
                    <a:pt x="260" y="2279"/>
                  </a:cubicBezTo>
                  <a:lnTo>
                    <a:pt x="260" y="2266"/>
                  </a:lnTo>
                  <a:cubicBezTo>
                    <a:pt x="118" y="2266"/>
                    <a:pt x="1" y="2382"/>
                    <a:pt x="1" y="2525"/>
                  </a:cubicBezTo>
                  <a:lnTo>
                    <a:pt x="1" y="2837"/>
                  </a:lnTo>
                  <a:cubicBezTo>
                    <a:pt x="1" y="3239"/>
                    <a:pt x="325" y="3577"/>
                    <a:pt x="741" y="3577"/>
                  </a:cubicBezTo>
                  <a:lnTo>
                    <a:pt x="1221" y="3577"/>
                  </a:lnTo>
                  <a:cubicBezTo>
                    <a:pt x="1584" y="3577"/>
                    <a:pt x="1896" y="3317"/>
                    <a:pt x="1948" y="2954"/>
                  </a:cubicBezTo>
                  <a:lnTo>
                    <a:pt x="3739" y="2954"/>
                  </a:lnTo>
                  <a:cubicBezTo>
                    <a:pt x="4102" y="2954"/>
                    <a:pt x="4323" y="2538"/>
                    <a:pt x="4115" y="2240"/>
                  </a:cubicBezTo>
                  <a:lnTo>
                    <a:pt x="3752" y="1694"/>
                  </a:lnTo>
                  <a:cubicBezTo>
                    <a:pt x="3569" y="1424"/>
                    <a:pt x="3273" y="1270"/>
                    <a:pt x="2973" y="1270"/>
                  </a:cubicBezTo>
                  <a:cubicBezTo>
                    <a:pt x="2828" y="1270"/>
                    <a:pt x="2681" y="1307"/>
                    <a:pt x="2545" y="1383"/>
                  </a:cubicBezTo>
                  <a:cubicBezTo>
                    <a:pt x="2278" y="1516"/>
                    <a:pt x="2421" y="1869"/>
                    <a:pt x="2655" y="1869"/>
                  </a:cubicBezTo>
                  <a:cubicBezTo>
                    <a:pt x="2694" y="1869"/>
                    <a:pt x="2736" y="1860"/>
                    <a:pt x="2779" y="1837"/>
                  </a:cubicBezTo>
                  <a:cubicBezTo>
                    <a:pt x="2841" y="1802"/>
                    <a:pt x="2909" y="1784"/>
                    <a:pt x="2977" y="1784"/>
                  </a:cubicBezTo>
                  <a:cubicBezTo>
                    <a:pt x="3107" y="1784"/>
                    <a:pt x="3234" y="1848"/>
                    <a:pt x="3311" y="1967"/>
                  </a:cubicBezTo>
                  <a:lnTo>
                    <a:pt x="3635" y="2434"/>
                  </a:lnTo>
                  <a:lnTo>
                    <a:pt x="1961" y="2434"/>
                  </a:lnTo>
                  <a:lnTo>
                    <a:pt x="1961" y="254"/>
                  </a:lnTo>
                  <a:cubicBezTo>
                    <a:pt x="1961" y="85"/>
                    <a:pt x="1831" y="1"/>
                    <a:pt x="17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338;p76">
              <a:extLst>
                <a:ext uri="{FF2B5EF4-FFF2-40B4-BE49-F238E27FC236}">
                  <a16:creationId xmlns:a16="http://schemas.microsoft.com/office/drawing/2014/main" id="{F0CEFCA6-591F-98FF-C29B-9ACD0D19ADDC}"/>
                </a:ext>
              </a:extLst>
            </p:cNvPr>
            <p:cNvSpPr/>
            <p:nvPr/>
          </p:nvSpPr>
          <p:spPr>
            <a:xfrm>
              <a:off x="1894325" y="2135325"/>
              <a:ext cx="49350" cy="88925"/>
            </a:xfrm>
            <a:custGeom>
              <a:avLst/>
              <a:gdLst/>
              <a:ahLst/>
              <a:cxnLst/>
              <a:rect l="l" t="t" r="r" b="b"/>
              <a:pathLst>
                <a:path w="1974" h="3557" extrusionOk="0">
                  <a:moveTo>
                    <a:pt x="1714" y="0"/>
                  </a:moveTo>
                  <a:cubicBezTo>
                    <a:pt x="1591" y="0"/>
                    <a:pt x="1468" y="78"/>
                    <a:pt x="1455" y="234"/>
                  </a:cubicBezTo>
                  <a:lnTo>
                    <a:pt x="1455" y="2817"/>
                  </a:lnTo>
                  <a:cubicBezTo>
                    <a:pt x="1455" y="2947"/>
                    <a:pt x="1351" y="3037"/>
                    <a:pt x="1234" y="3037"/>
                  </a:cubicBezTo>
                  <a:lnTo>
                    <a:pt x="741" y="3037"/>
                  </a:lnTo>
                  <a:cubicBezTo>
                    <a:pt x="624" y="3037"/>
                    <a:pt x="520" y="2947"/>
                    <a:pt x="520" y="2817"/>
                  </a:cubicBezTo>
                  <a:lnTo>
                    <a:pt x="520" y="2505"/>
                  </a:lnTo>
                  <a:cubicBezTo>
                    <a:pt x="520" y="2362"/>
                    <a:pt x="403" y="2259"/>
                    <a:pt x="260" y="2259"/>
                  </a:cubicBezTo>
                  <a:lnTo>
                    <a:pt x="260" y="2246"/>
                  </a:lnTo>
                  <a:cubicBezTo>
                    <a:pt x="118" y="2246"/>
                    <a:pt x="1" y="2362"/>
                    <a:pt x="1" y="2505"/>
                  </a:cubicBezTo>
                  <a:lnTo>
                    <a:pt x="1" y="2817"/>
                  </a:lnTo>
                  <a:cubicBezTo>
                    <a:pt x="1" y="3219"/>
                    <a:pt x="338" y="3557"/>
                    <a:pt x="741" y="3557"/>
                  </a:cubicBezTo>
                  <a:lnTo>
                    <a:pt x="1234" y="3557"/>
                  </a:lnTo>
                  <a:cubicBezTo>
                    <a:pt x="1636" y="3557"/>
                    <a:pt x="1974" y="3219"/>
                    <a:pt x="1974" y="2817"/>
                  </a:cubicBezTo>
                  <a:lnTo>
                    <a:pt x="1974" y="234"/>
                  </a:lnTo>
                  <a:cubicBezTo>
                    <a:pt x="1961" y="78"/>
                    <a:pt x="1837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339;p76">
              <a:extLst>
                <a:ext uri="{FF2B5EF4-FFF2-40B4-BE49-F238E27FC236}">
                  <a16:creationId xmlns:a16="http://schemas.microsoft.com/office/drawing/2014/main" id="{C8F4858F-B1DC-DF4A-A497-ECC812F23A98}"/>
                </a:ext>
              </a:extLst>
            </p:cNvPr>
            <p:cNvSpPr/>
            <p:nvPr/>
          </p:nvSpPr>
          <p:spPr>
            <a:xfrm>
              <a:off x="1764525" y="1979075"/>
              <a:ext cx="420575" cy="412050"/>
            </a:xfrm>
            <a:custGeom>
              <a:avLst/>
              <a:gdLst/>
              <a:ahLst/>
              <a:cxnLst/>
              <a:rect l="l" t="t" r="r" b="b"/>
              <a:pathLst>
                <a:path w="16823" h="16482" extrusionOk="0">
                  <a:moveTo>
                    <a:pt x="8425" y="520"/>
                  </a:moveTo>
                  <a:cubicBezTo>
                    <a:pt x="8649" y="520"/>
                    <a:pt x="8873" y="591"/>
                    <a:pt x="9061" y="734"/>
                  </a:cubicBezTo>
                  <a:cubicBezTo>
                    <a:pt x="9418" y="1055"/>
                    <a:pt x="9880" y="1227"/>
                    <a:pt x="10349" y="1227"/>
                  </a:cubicBezTo>
                  <a:cubicBezTo>
                    <a:pt x="10543" y="1227"/>
                    <a:pt x="10739" y="1197"/>
                    <a:pt x="10930" y="1136"/>
                  </a:cubicBezTo>
                  <a:cubicBezTo>
                    <a:pt x="11015" y="1114"/>
                    <a:pt x="11100" y="1104"/>
                    <a:pt x="11185" y="1104"/>
                  </a:cubicBezTo>
                  <a:cubicBezTo>
                    <a:pt x="11554" y="1104"/>
                    <a:pt x="11906" y="1304"/>
                    <a:pt x="12085" y="1642"/>
                  </a:cubicBezTo>
                  <a:cubicBezTo>
                    <a:pt x="12358" y="2278"/>
                    <a:pt x="12955" y="2707"/>
                    <a:pt x="13643" y="2772"/>
                  </a:cubicBezTo>
                  <a:cubicBezTo>
                    <a:pt x="14097" y="2849"/>
                    <a:pt x="14447" y="3239"/>
                    <a:pt x="14486" y="3719"/>
                  </a:cubicBezTo>
                  <a:cubicBezTo>
                    <a:pt x="14473" y="4394"/>
                    <a:pt x="14837" y="5030"/>
                    <a:pt x="15447" y="5367"/>
                  </a:cubicBezTo>
                  <a:cubicBezTo>
                    <a:pt x="15836" y="5640"/>
                    <a:pt x="15992" y="6133"/>
                    <a:pt x="15836" y="6575"/>
                  </a:cubicBezTo>
                  <a:cubicBezTo>
                    <a:pt x="15551" y="7198"/>
                    <a:pt x="15629" y="7924"/>
                    <a:pt x="16031" y="8483"/>
                  </a:cubicBezTo>
                  <a:cubicBezTo>
                    <a:pt x="16291" y="8885"/>
                    <a:pt x="16226" y="9404"/>
                    <a:pt x="15901" y="9742"/>
                  </a:cubicBezTo>
                  <a:cubicBezTo>
                    <a:pt x="15395" y="10196"/>
                    <a:pt x="15161" y="10884"/>
                    <a:pt x="15304" y="11559"/>
                  </a:cubicBezTo>
                  <a:cubicBezTo>
                    <a:pt x="15382" y="12026"/>
                    <a:pt x="15109" y="12480"/>
                    <a:pt x="14681" y="12662"/>
                  </a:cubicBezTo>
                  <a:cubicBezTo>
                    <a:pt x="14019" y="12857"/>
                    <a:pt x="13526" y="13402"/>
                    <a:pt x="13396" y="14077"/>
                  </a:cubicBezTo>
                  <a:cubicBezTo>
                    <a:pt x="13271" y="14514"/>
                    <a:pt x="12871" y="14818"/>
                    <a:pt x="12425" y="14818"/>
                  </a:cubicBezTo>
                  <a:cubicBezTo>
                    <a:pt x="12407" y="14818"/>
                    <a:pt x="12389" y="14818"/>
                    <a:pt x="12371" y="14817"/>
                  </a:cubicBezTo>
                  <a:cubicBezTo>
                    <a:pt x="12310" y="14811"/>
                    <a:pt x="12248" y="14808"/>
                    <a:pt x="12187" y="14808"/>
                  </a:cubicBezTo>
                  <a:cubicBezTo>
                    <a:pt x="11576" y="14808"/>
                    <a:pt x="10984" y="15100"/>
                    <a:pt x="10618" y="15596"/>
                  </a:cubicBezTo>
                  <a:cubicBezTo>
                    <a:pt x="10419" y="15838"/>
                    <a:pt x="10128" y="15970"/>
                    <a:pt x="9829" y="15970"/>
                  </a:cubicBezTo>
                  <a:cubicBezTo>
                    <a:pt x="9680" y="15970"/>
                    <a:pt x="9528" y="15937"/>
                    <a:pt x="9385" y="15868"/>
                  </a:cubicBezTo>
                  <a:cubicBezTo>
                    <a:pt x="9087" y="15693"/>
                    <a:pt x="8756" y="15605"/>
                    <a:pt x="8425" y="15605"/>
                  </a:cubicBezTo>
                  <a:cubicBezTo>
                    <a:pt x="8094" y="15605"/>
                    <a:pt x="7763" y="15693"/>
                    <a:pt x="7464" y="15868"/>
                  </a:cubicBezTo>
                  <a:cubicBezTo>
                    <a:pt x="7326" y="15937"/>
                    <a:pt x="7176" y="15970"/>
                    <a:pt x="7026" y="15970"/>
                  </a:cubicBezTo>
                  <a:cubicBezTo>
                    <a:pt x="6727" y="15970"/>
                    <a:pt x="6430" y="15838"/>
                    <a:pt x="6231" y="15596"/>
                  </a:cubicBezTo>
                  <a:cubicBezTo>
                    <a:pt x="5865" y="15100"/>
                    <a:pt x="5285" y="14808"/>
                    <a:pt x="4665" y="14808"/>
                  </a:cubicBezTo>
                  <a:cubicBezTo>
                    <a:pt x="4603" y="14808"/>
                    <a:pt x="4541" y="14811"/>
                    <a:pt x="4479" y="14817"/>
                  </a:cubicBezTo>
                  <a:cubicBezTo>
                    <a:pt x="4461" y="14818"/>
                    <a:pt x="4443" y="14818"/>
                    <a:pt x="4425" y="14818"/>
                  </a:cubicBezTo>
                  <a:cubicBezTo>
                    <a:pt x="3979" y="14818"/>
                    <a:pt x="3578" y="14514"/>
                    <a:pt x="3454" y="14077"/>
                  </a:cubicBezTo>
                  <a:cubicBezTo>
                    <a:pt x="3324" y="13402"/>
                    <a:pt x="2831" y="12857"/>
                    <a:pt x="2182" y="12662"/>
                  </a:cubicBezTo>
                  <a:cubicBezTo>
                    <a:pt x="1740" y="12480"/>
                    <a:pt x="1481" y="12026"/>
                    <a:pt x="1546" y="11559"/>
                  </a:cubicBezTo>
                  <a:cubicBezTo>
                    <a:pt x="1688" y="10884"/>
                    <a:pt x="1468" y="10196"/>
                    <a:pt x="948" y="9742"/>
                  </a:cubicBezTo>
                  <a:cubicBezTo>
                    <a:pt x="624" y="9404"/>
                    <a:pt x="572" y="8885"/>
                    <a:pt x="819" y="8483"/>
                  </a:cubicBezTo>
                  <a:cubicBezTo>
                    <a:pt x="1221" y="7924"/>
                    <a:pt x="1299" y="7198"/>
                    <a:pt x="1013" y="6575"/>
                  </a:cubicBezTo>
                  <a:cubicBezTo>
                    <a:pt x="858" y="6133"/>
                    <a:pt x="1013" y="5640"/>
                    <a:pt x="1416" y="5367"/>
                  </a:cubicBezTo>
                  <a:cubicBezTo>
                    <a:pt x="2013" y="5030"/>
                    <a:pt x="2376" y="4394"/>
                    <a:pt x="2363" y="3719"/>
                  </a:cubicBezTo>
                  <a:cubicBezTo>
                    <a:pt x="2402" y="3239"/>
                    <a:pt x="2753" y="2849"/>
                    <a:pt x="3220" y="2772"/>
                  </a:cubicBezTo>
                  <a:cubicBezTo>
                    <a:pt x="3895" y="2707"/>
                    <a:pt x="4492" y="2278"/>
                    <a:pt x="4765" y="1642"/>
                  </a:cubicBezTo>
                  <a:cubicBezTo>
                    <a:pt x="4944" y="1304"/>
                    <a:pt x="5296" y="1104"/>
                    <a:pt x="5665" y="1104"/>
                  </a:cubicBezTo>
                  <a:cubicBezTo>
                    <a:pt x="5750" y="1104"/>
                    <a:pt x="5835" y="1114"/>
                    <a:pt x="5920" y="1136"/>
                  </a:cubicBezTo>
                  <a:cubicBezTo>
                    <a:pt x="6110" y="1197"/>
                    <a:pt x="6306" y="1227"/>
                    <a:pt x="6501" y="1227"/>
                  </a:cubicBezTo>
                  <a:cubicBezTo>
                    <a:pt x="6970" y="1227"/>
                    <a:pt x="7431" y="1055"/>
                    <a:pt x="7789" y="734"/>
                  </a:cubicBezTo>
                  <a:cubicBezTo>
                    <a:pt x="7977" y="591"/>
                    <a:pt x="8201" y="520"/>
                    <a:pt x="8425" y="520"/>
                  </a:cubicBezTo>
                  <a:close/>
                  <a:moveTo>
                    <a:pt x="8425" y="0"/>
                  </a:moveTo>
                  <a:cubicBezTo>
                    <a:pt x="8091" y="0"/>
                    <a:pt x="7756" y="111"/>
                    <a:pt x="7477" y="331"/>
                  </a:cubicBezTo>
                  <a:cubicBezTo>
                    <a:pt x="7219" y="581"/>
                    <a:pt x="6874" y="714"/>
                    <a:pt x="6524" y="714"/>
                  </a:cubicBezTo>
                  <a:cubicBezTo>
                    <a:pt x="6364" y="714"/>
                    <a:pt x="6204" y="687"/>
                    <a:pt x="6050" y="630"/>
                  </a:cubicBezTo>
                  <a:cubicBezTo>
                    <a:pt x="5925" y="599"/>
                    <a:pt x="5800" y="585"/>
                    <a:pt x="5676" y="585"/>
                  </a:cubicBezTo>
                  <a:cubicBezTo>
                    <a:pt x="5115" y="585"/>
                    <a:pt x="4587" y="888"/>
                    <a:pt x="4310" y="1409"/>
                  </a:cubicBezTo>
                  <a:cubicBezTo>
                    <a:pt x="4116" y="1889"/>
                    <a:pt x="3648" y="2226"/>
                    <a:pt x="3129" y="2265"/>
                  </a:cubicBezTo>
                  <a:cubicBezTo>
                    <a:pt x="2428" y="2382"/>
                    <a:pt x="1909" y="2966"/>
                    <a:pt x="1857" y="3680"/>
                  </a:cubicBezTo>
                  <a:cubicBezTo>
                    <a:pt x="1870" y="4199"/>
                    <a:pt x="1584" y="4693"/>
                    <a:pt x="1117" y="4939"/>
                  </a:cubicBezTo>
                  <a:cubicBezTo>
                    <a:pt x="533" y="5342"/>
                    <a:pt x="299" y="6081"/>
                    <a:pt x="533" y="6743"/>
                  </a:cubicBezTo>
                  <a:cubicBezTo>
                    <a:pt x="767" y="7224"/>
                    <a:pt x="702" y="7795"/>
                    <a:pt x="377" y="8210"/>
                  </a:cubicBezTo>
                  <a:cubicBezTo>
                    <a:pt x="1" y="8807"/>
                    <a:pt x="92" y="9586"/>
                    <a:pt x="585" y="10092"/>
                  </a:cubicBezTo>
                  <a:cubicBezTo>
                    <a:pt x="987" y="10443"/>
                    <a:pt x="1156" y="10975"/>
                    <a:pt x="1039" y="11494"/>
                  </a:cubicBezTo>
                  <a:cubicBezTo>
                    <a:pt x="935" y="12195"/>
                    <a:pt x="1325" y="12870"/>
                    <a:pt x="1987" y="13129"/>
                  </a:cubicBezTo>
                  <a:cubicBezTo>
                    <a:pt x="2480" y="13285"/>
                    <a:pt x="2869" y="13700"/>
                    <a:pt x="2960" y="14220"/>
                  </a:cubicBezTo>
                  <a:cubicBezTo>
                    <a:pt x="3150" y="14889"/>
                    <a:pt x="3744" y="15337"/>
                    <a:pt x="4434" y="15337"/>
                  </a:cubicBezTo>
                  <a:cubicBezTo>
                    <a:pt x="4453" y="15337"/>
                    <a:pt x="4472" y="15337"/>
                    <a:pt x="4492" y="15336"/>
                  </a:cubicBezTo>
                  <a:cubicBezTo>
                    <a:pt x="4549" y="15329"/>
                    <a:pt x="4607" y="15325"/>
                    <a:pt x="4664" y="15325"/>
                  </a:cubicBezTo>
                  <a:cubicBezTo>
                    <a:pt x="5123" y="15325"/>
                    <a:pt x="5563" y="15552"/>
                    <a:pt x="5829" y="15933"/>
                  </a:cubicBezTo>
                  <a:cubicBezTo>
                    <a:pt x="6127" y="16291"/>
                    <a:pt x="6560" y="16481"/>
                    <a:pt x="7002" y="16481"/>
                  </a:cubicBezTo>
                  <a:cubicBezTo>
                    <a:pt x="7233" y="16481"/>
                    <a:pt x="7467" y="16429"/>
                    <a:pt x="7685" y="16322"/>
                  </a:cubicBezTo>
                  <a:cubicBezTo>
                    <a:pt x="7912" y="16186"/>
                    <a:pt x="8165" y="16118"/>
                    <a:pt x="8418" y="16118"/>
                  </a:cubicBezTo>
                  <a:cubicBezTo>
                    <a:pt x="8671" y="16118"/>
                    <a:pt x="8925" y="16186"/>
                    <a:pt x="9152" y="16322"/>
                  </a:cubicBezTo>
                  <a:cubicBezTo>
                    <a:pt x="9370" y="16429"/>
                    <a:pt x="9603" y="16481"/>
                    <a:pt x="9834" y="16481"/>
                  </a:cubicBezTo>
                  <a:cubicBezTo>
                    <a:pt x="10277" y="16481"/>
                    <a:pt x="10709" y="16291"/>
                    <a:pt x="11008" y="15933"/>
                  </a:cubicBezTo>
                  <a:cubicBezTo>
                    <a:pt x="11273" y="15552"/>
                    <a:pt x="11703" y="15325"/>
                    <a:pt x="12169" y="15325"/>
                  </a:cubicBezTo>
                  <a:cubicBezTo>
                    <a:pt x="12227" y="15325"/>
                    <a:pt x="12286" y="15329"/>
                    <a:pt x="12345" y="15336"/>
                  </a:cubicBezTo>
                  <a:cubicBezTo>
                    <a:pt x="12364" y="15337"/>
                    <a:pt x="12383" y="15337"/>
                    <a:pt x="12402" y="15337"/>
                  </a:cubicBezTo>
                  <a:cubicBezTo>
                    <a:pt x="13080" y="15337"/>
                    <a:pt x="13687" y="14889"/>
                    <a:pt x="13876" y="14220"/>
                  </a:cubicBezTo>
                  <a:cubicBezTo>
                    <a:pt x="13967" y="13700"/>
                    <a:pt x="14344" y="13285"/>
                    <a:pt x="14850" y="13129"/>
                  </a:cubicBezTo>
                  <a:cubicBezTo>
                    <a:pt x="15512" y="12870"/>
                    <a:pt x="15901" y="12195"/>
                    <a:pt x="15797" y="11494"/>
                  </a:cubicBezTo>
                  <a:cubicBezTo>
                    <a:pt x="15681" y="10975"/>
                    <a:pt x="15849" y="10443"/>
                    <a:pt x="16252" y="10092"/>
                  </a:cubicBezTo>
                  <a:cubicBezTo>
                    <a:pt x="16745" y="9586"/>
                    <a:pt x="16823" y="8807"/>
                    <a:pt x="16446" y="8210"/>
                  </a:cubicBezTo>
                  <a:lnTo>
                    <a:pt x="16304" y="7937"/>
                  </a:lnTo>
                  <a:cubicBezTo>
                    <a:pt x="16057" y="7561"/>
                    <a:pt x="16161" y="7146"/>
                    <a:pt x="16317" y="6756"/>
                  </a:cubicBezTo>
                  <a:cubicBezTo>
                    <a:pt x="16563" y="6081"/>
                    <a:pt x="16317" y="5342"/>
                    <a:pt x="15732" y="4939"/>
                  </a:cubicBezTo>
                  <a:cubicBezTo>
                    <a:pt x="15265" y="4693"/>
                    <a:pt x="14980" y="4199"/>
                    <a:pt x="14993" y="3680"/>
                  </a:cubicBezTo>
                  <a:cubicBezTo>
                    <a:pt x="14954" y="2966"/>
                    <a:pt x="14421" y="2382"/>
                    <a:pt x="13734" y="2265"/>
                  </a:cubicBezTo>
                  <a:cubicBezTo>
                    <a:pt x="13201" y="2226"/>
                    <a:pt x="12747" y="1889"/>
                    <a:pt x="12539" y="1409"/>
                  </a:cubicBezTo>
                  <a:cubicBezTo>
                    <a:pt x="12274" y="888"/>
                    <a:pt x="11747" y="585"/>
                    <a:pt x="11187" y="585"/>
                  </a:cubicBezTo>
                  <a:cubicBezTo>
                    <a:pt x="11063" y="585"/>
                    <a:pt x="10938" y="599"/>
                    <a:pt x="10813" y="630"/>
                  </a:cubicBezTo>
                  <a:cubicBezTo>
                    <a:pt x="10655" y="687"/>
                    <a:pt x="10493" y="714"/>
                    <a:pt x="10332" y="714"/>
                  </a:cubicBezTo>
                  <a:cubicBezTo>
                    <a:pt x="9981" y="714"/>
                    <a:pt x="9640" y="581"/>
                    <a:pt x="9372" y="331"/>
                  </a:cubicBezTo>
                  <a:cubicBezTo>
                    <a:pt x="9093" y="111"/>
                    <a:pt x="8759" y="0"/>
                    <a:pt x="84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340;p76">
              <a:extLst>
                <a:ext uri="{FF2B5EF4-FFF2-40B4-BE49-F238E27FC236}">
                  <a16:creationId xmlns:a16="http://schemas.microsoft.com/office/drawing/2014/main" id="{A87060A9-B4E4-F6AA-1982-34938E982A6F}"/>
                </a:ext>
              </a:extLst>
            </p:cNvPr>
            <p:cNvSpPr/>
            <p:nvPr/>
          </p:nvSpPr>
          <p:spPr>
            <a:xfrm>
              <a:off x="2121800" y="1951725"/>
              <a:ext cx="43500" cy="39450"/>
            </a:xfrm>
            <a:custGeom>
              <a:avLst/>
              <a:gdLst/>
              <a:ahLst/>
              <a:cxnLst/>
              <a:rect l="l" t="t" r="r" b="b"/>
              <a:pathLst>
                <a:path w="1740" h="1578" extrusionOk="0">
                  <a:moveTo>
                    <a:pt x="870" y="1"/>
                  </a:moveTo>
                  <a:cubicBezTo>
                    <a:pt x="734" y="1"/>
                    <a:pt x="598" y="95"/>
                    <a:pt x="611" y="283"/>
                  </a:cubicBezTo>
                  <a:lnTo>
                    <a:pt x="611" y="556"/>
                  </a:lnTo>
                  <a:lnTo>
                    <a:pt x="338" y="556"/>
                  </a:lnTo>
                  <a:cubicBezTo>
                    <a:pt x="1" y="556"/>
                    <a:pt x="1" y="1062"/>
                    <a:pt x="338" y="1062"/>
                  </a:cubicBezTo>
                  <a:lnTo>
                    <a:pt x="611" y="1062"/>
                  </a:lnTo>
                  <a:lnTo>
                    <a:pt x="611" y="1334"/>
                  </a:lnTo>
                  <a:cubicBezTo>
                    <a:pt x="624" y="1497"/>
                    <a:pt x="747" y="1578"/>
                    <a:pt x="870" y="1578"/>
                  </a:cubicBezTo>
                  <a:cubicBezTo>
                    <a:pt x="994" y="1578"/>
                    <a:pt x="1117" y="1497"/>
                    <a:pt x="1130" y="1334"/>
                  </a:cubicBezTo>
                  <a:lnTo>
                    <a:pt x="1130" y="1062"/>
                  </a:lnTo>
                  <a:lnTo>
                    <a:pt x="1402" y="1062"/>
                  </a:lnTo>
                  <a:cubicBezTo>
                    <a:pt x="1740" y="1062"/>
                    <a:pt x="1740" y="556"/>
                    <a:pt x="1402" y="556"/>
                  </a:cubicBezTo>
                  <a:lnTo>
                    <a:pt x="1130" y="556"/>
                  </a:lnTo>
                  <a:lnTo>
                    <a:pt x="1130" y="283"/>
                  </a:lnTo>
                  <a:cubicBezTo>
                    <a:pt x="1143" y="95"/>
                    <a:pt x="1007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341;p76">
              <a:extLst>
                <a:ext uri="{FF2B5EF4-FFF2-40B4-BE49-F238E27FC236}">
                  <a16:creationId xmlns:a16="http://schemas.microsoft.com/office/drawing/2014/main" id="{E8633B5B-24DF-9B2D-4ABF-2CE39C863524}"/>
                </a:ext>
              </a:extLst>
            </p:cNvPr>
            <p:cNvSpPr/>
            <p:nvPr/>
          </p:nvSpPr>
          <p:spPr>
            <a:xfrm>
              <a:off x="2134775" y="2017850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51" y="0"/>
                  </a:moveTo>
                  <a:cubicBezTo>
                    <a:pt x="118" y="0"/>
                    <a:pt x="1" y="273"/>
                    <a:pt x="170" y="442"/>
                  </a:cubicBezTo>
                  <a:cubicBezTo>
                    <a:pt x="219" y="491"/>
                    <a:pt x="281" y="513"/>
                    <a:pt x="343" y="513"/>
                  </a:cubicBezTo>
                  <a:cubicBezTo>
                    <a:pt x="478" y="513"/>
                    <a:pt x="611" y="411"/>
                    <a:pt x="611" y="260"/>
                  </a:cubicBezTo>
                  <a:cubicBezTo>
                    <a:pt x="611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342;p76">
              <a:extLst>
                <a:ext uri="{FF2B5EF4-FFF2-40B4-BE49-F238E27FC236}">
                  <a16:creationId xmlns:a16="http://schemas.microsoft.com/office/drawing/2014/main" id="{463D6788-3032-5BDE-A8C0-04BAE2E178C1}"/>
                </a:ext>
              </a:extLst>
            </p:cNvPr>
            <p:cNvSpPr/>
            <p:nvPr/>
          </p:nvSpPr>
          <p:spPr>
            <a:xfrm>
              <a:off x="2177625" y="1992875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338" y="0"/>
                  </a:moveTo>
                  <a:cubicBezTo>
                    <a:pt x="104" y="0"/>
                    <a:pt x="0" y="273"/>
                    <a:pt x="156" y="441"/>
                  </a:cubicBezTo>
                  <a:cubicBezTo>
                    <a:pt x="209" y="491"/>
                    <a:pt x="273" y="513"/>
                    <a:pt x="336" y="513"/>
                  </a:cubicBezTo>
                  <a:cubicBezTo>
                    <a:pt x="470" y="513"/>
                    <a:pt x="597" y="410"/>
                    <a:pt x="597" y="260"/>
                  </a:cubicBezTo>
                  <a:cubicBezTo>
                    <a:pt x="597" y="117"/>
                    <a:pt x="48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343;p76">
              <a:extLst>
                <a:ext uri="{FF2B5EF4-FFF2-40B4-BE49-F238E27FC236}">
                  <a16:creationId xmlns:a16="http://schemas.microsoft.com/office/drawing/2014/main" id="{CF35F5EF-E72F-212C-EBD5-49A533F9389A}"/>
                </a:ext>
              </a:extLst>
            </p:cNvPr>
            <p:cNvSpPr/>
            <p:nvPr/>
          </p:nvSpPr>
          <p:spPr>
            <a:xfrm>
              <a:off x="1797425" y="2010800"/>
              <a:ext cx="355125" cy="327850"/>
            </a:xfrm>
            <a:custGeom>
              <a:avLst/>
              <a:gdLst/>
              <a:ahLst/>
              <a:cxnLst/>
              <a:rect l="l" t="t" r="r" b="b"/>
              <a:pathLst>
                <a:path w="14205" h="13114" extrusionOk="0">
                  <a:moveTo>
                    <a:pt x="7115" y="0"/>
                  </a:moveTo>
                  <a:cubicBezTo>
                    <a:pt x="6995" y="0"/>
                    <a:pt x="6875" y="81"/>
                    <a:pt x="6862" y="244"/>
                  </a:cubicBezTo>
                  <a:lnTo>
                    <a:pt x="6862" y="802"/>
                  </a:lnTo>
                  <a:cubicBezTo>
                    <a:pt x="5279" y="867"/>
                    <a:pt x="3773" y="1554"/>
                    <a:pt x="2683" y="2697"/>
                  </a:cubicBezTo>
                  <a:lnTo>
                    <a:pt x="2267" y="2346"/>
                  </a:lnTo>
                  <a:cubicBezTo>
                    <a:pt x="2217" y="2311"/>
                    <a:pt x="2166" y="2296"/>
                    <a:pt x="2117" y="2296"/>
                  </a:cubicBezTo>
                  <a:cubicBezTo>
                    <a:pt x="1916" y="2296"/>
                    <a:pt x="1765" y="2558"/>
                    <a:pt x="1943" y="2736"/>
                  </a:cubicBezTo>
                  <a:lnTo>
                    <a:pt x="2345" y="3073"/>
                  </a:lnTo>
                  <a:cubicBezTo>
                    <a:pt x="1450" y="4176"/>
                    <a:pt x="969" y="5539"/>
                    <a:pt x="969" y="6954"/>
                  </a:cubicBezTo>
                  <a:cubicBezTo>
                    <a:pt x="969" y="7123"/>
                    <a:pt x="969" y="7279"/>
                    <a:pt x="982" y="7447"/>
                  </a:cubicBezTo>
                  <a:lnTo>
                    <a:pt x="333" y="7473"/>
                  </a:lnTo>
                  <a:cubicBezTo>
                    <a:pt x="0" y="7473"/>
                    <a:pt x="9" y="7980"/>
                    <a:pt x="334" y="7980"/>
                  </a:cubicBezTo>
                  <a:cubicBezTo>
                    <a:pt x="338" y="7980"/>
                    <a:pt x="342" y="7980"/>
                    <a:pt x="346" y="7979"/>
                  </a:cubicBezTo>
                  <a:lnTo>
                    <a:pt x="359" y="7979"/>
                  </a:lnTo>
                  <a:lnTo>
                    <a:pt x="1047" y="7953"/>
                  </a:lnTo>
                  <a:cubicBezTo>
                    <a:pt x="1307" y="9524"/>
                    <a:pt x="2164" y="10926"/>
                    <a:pt x="3436" y="11886"/>
                  </a:cubicBezTo>
                  <a:lnTo>
                    <a:pt x="3046" y="12367"/>
                  </a:lnTo>
                  <a:cubicBezTo>
                    <a:pt x="2903" y="12535"/>
                    <a:pt x="3020" y="12795"/>
                    <a:pt x="3241" y="12795"/>
                  </a:cubicBezTo>
                  <a:cubicBezTo>
                    <a:pt x="3319" y="12795"/>
                    <a:pt x="3397" y="12756"/>
                    <a:pt x="3436" y="12704"/>
                  </a:cubicBezTo>
                  <a:lnTo>
                    <a:pt x="3864" y="12185"/>
                  </a:lnTo>
                  <a:cubicBezTo>
                    <a:pt x="4861" y="12805"/>
                    <a:pt x="5987" y="13113"/>
                    <a:pt x="7112" y="13113"/>
                  </a:cubicBezTo>
                  <a:cubicBezTo>
                    <a:pt x="8271" y="13113"/>
                    <a:pt x="9430" y="12785"/>
                    <a:pt x="10445" y="12133"/>
                  </a:cubicBezTo>
                  <a:lnTo>
                    <a:pt x="10899" y="12691"/>
                  </a:lnTo>
                  <a:cubicBezTo>
                    <a:pt x="10951" y="12756"/>
                    <a:pt x="11029" y="12795"/>
                    <a:pt x="11107" y="12795"/>
                  </a:cubicBezTo>
                  <a:cubicBezTo>
                    <a:pt x="11158" y="12795"/>
                    <a:pt x="11223" y="12769"/>
                    <a:pt x="11262" y="12730"/>
                  </a:cubicBezTo>
                  <a:cubicBezTo>
                    <a:pt x="11379" y="12639"/>
                    <a:pt x="11392" y="12483"/>
                    <a:pt x="11314" y="12367"/>
                  </a:cubicBezTo>
                  <a:lnTo>
                    <a:pt x="10873" y="11834"/>
                  </a:lnTo>
                  <a:cubicBezTo>
                    <a:pt x="11807" y="11121"/>
                    <a:pt x="12508" y="10147"/>
                    <a:pt x="12911" y="9044"/>
                  </a:cubicBezTo>
                  <a:cubicBezTo>
                    <a:pt x="12983" y="8842"/>
                    <a:pt x="12820" y="8700"/>
                    <a:pt x="12658" y="8700"/>
                  </a:cubicBezTo>
                  <a:cubicBezTo>
                    <a:pt x="12560" y="8700"/>
                    <a:pt x="12462" y="8752"/>
                    <a:pt x="12418" y="8875"/>
                  </a:cubicBezTo>
                  <a:cubicBezTo>
                    <a:pt x="11595" y="11164"/>
                    <a:pt x="9435" y="12604"/>
                    <a:pt x="7109" y="12604"/>
                  </a:cubicBezTo>
                  <a:cubicBezTo>
                    <a:pt x="6572" y="12604"/>
                    <a:pt x="6027" y="12527"/>
                    <a:pt x="5486" y="12367"/>
                  </a:cubicBezTo>
                  <a:cubicBezTo>
                    <a:pt x="2618" y="11510"/>
                    <a:pt x="917" y="8564"/>
                    <a:pt x="1618" y="5643"/>
                  </a:cubicBezTo>
                  <a:cubicBezTo>
                    <a:pt x="2239" y="3069"/>
                    <a:pt x="4549" y="1308"/>
                    <a:pt x="7116" y="1308"/>
                  </a:cubicBezTo>
                  <a:cubicBezTo>
                    <a:pt x="7447" y="1308"/>
                    <a:pt x="7784" y="1338"/>
                    <a:pt x="8121" y="1399"/>
                  </a:cubicBezTo>
                  <a:cubicBezTo>
                    <a:pt x="11068" y="1944"/>
                    <a:pt x="13080" y="4683"/>
                    <a:pt x="12716" y="7655"/>
                  </a:cubicBezTo>
                  <a:cubicBezTo>
                    <a:pt x="12690" y="7811"/>
                    <a:pt x="12794" y="7940"/>
                    <a:pt x="12950" y="7953"/>
                  </a:cubicBezTo>
                  <a:lnTo>
                    <a:pt x="13832" y="8031"/>
                  </a:lnTo>
                  <a:lnTo>
                    <a:pt x="13845" y="8031"/>
                  </a:lnTo>
                  <a:cubicBezTo>
                    <a:pt x="13850" y="8032"/>
                    <a:pt x="13854" y="8032"/>
                    <a:pt x="13858" y="8032"/>
                  </a:cubicBezTo>
                  <a:cubicBezTo>
                    <a:pt x="14196" y="8032"/>
                    <a:pt x="14205" y="7525"/>
                    <a:pt x="13871" y="7512"/>
                  </a:cubicBezTo>
                  <a:lnTo>
                    <a:pt x="13248" y="7460"/>
                  </a:lnTo>
                  <a:cubicBezTo>
                    <a:pt x="13261" y="7292"/>
                    <a:pt x="13261" y="7123"/>
                    <a:pt x="13261" y="6954"/>
                  </a:cubicBezTo>
                  <a:cubicBezTo>
                    <a:pt x="13261" y="5539"/>
                    <a:pt x="12781" y="4176"/>
                    <a:pt x="11885" y="3073"/>
                  </a:cubicBezTo>
                  <a:lnTo>
                    <a:pt x="12288" y="2736"/>
                  </a:lnTo>
                  <a:cubicBezTo>
                    <a:pt x="12532" y="2573"/>
                    <a:pt x="12362" y="2267"/>
                    <a:pt x="12145" y="2267"/>
                  </a:cubicBezTo>
                  <a:cubicBezTo>
                    <a:pt x="12085" y="2267"/>
                    <a:pt x="12022" y="2290"/>
                    <a:pt x="11963" y="2346"/>
                  </a:cubicBezTo>
                  <a:lnTo>
                    <a:pt x="11548" y="2697"/>
                  </a:lnTo>
                  <a:cubicBezTo>
                    <a:pt x="10458" y="1554"/>
                    <a:pt x="8952" y="867"/>
                    <a:pt x="7368" y="802"/>
                  </a:cubicBezTo>
                  <a:lnTo>
                    <a:pt x="7368" y="244"/>
                  </a:lnTo>
                  <a:cubicBezTo>
                    <a:pt x="7355" y="81"/>
                    <a:pt x="7235" y="0"/>
                    <a:pt x="7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1344;p76">
            <a:extLst>
              <a:ext uri="{FF2B5EF4-FFF2-40B4-BE49-F238E27FC236}">
                <a16:creationId xmlns:a16="http://schemas.microsoft.com/office/drawing/2014/main" id="{F93B6BD5-1FB8-91B9-B662-0637FC6BB93C}"/>
              </a:ext>
            </a:extLst>
          </p:cNvPr>
          <p:cNvGrpSpPr/>
          <p:nvPr/>
        </p:nvGrpSpPr>
        <p:grpSpPr>
          <a:xfrm>
            <a:off x="3049083" y="3730460"/>
            <a:ext cx="645322" cy="585802"/>
            <a:chOff x="2542725" y="2664875"/>
            <a:chExt cx="439375" cy="398850"/>
          </a:xfrm>
          <a:solidFill>
            <a:srgbClr val="6583A6"/>
          </a:solidFill>
        </p:grpSpPr>
        <p:sp>
          <p:nvSpPr>
            <p:cNvPr id="253" name="Google Shape;1345;p76">
              <a:extLst>
                <a:ext uri="{FF2B5EF4-FFF2-40B4-BE49-F238E27FC236}">
                  <a16:creationId xmlns:a16="http://schemas.microsoft.com/office/drawing/2014/main" id="{D1DAC3BB-A5E4-3758-5772-5D83E106AB3B}"/>
                </a:ext>
              </a:extLst>
            </p:cNvPr>
            <p:cNvSpPr/>
            <p:nvPr/>
          </p:nvSpPr>
          <p:spPr>
            <a:xfrm>
              <a:off x="2665050" y="2828025"/>
              <a:ext cx="317050" cy="235700"/>
            </a:xfrm>
            <a:custGeom>
              <a:avLst/>
              <a:gdLst/>
              <a:ahLst/>
              <a:cxnLst/>
              <a:rect l="l" t="t" r="r" b="b"/>
              <a:pathLst>
                <a:path w="12682" h="9428" extrusionOk="0">
                  <a:moveTo>
                    <a:pt x="2766" y="3442"/>
                  </a:moveTo>
                  <a:cubicBezTo>
                    <a:pt x="2809" y="3442"/>
                    <a:pt x="2852" y="3447"/>
                    <a:pt x="2895" y="3456"/>
                  </a:cubicBezTo>
                  <a:lnTo>
                    <a:pt x="3687" y="3651"/>
                  </a:lnTo>
                  <a:cubicBezTo>
                    <a:pt x="3648" y="3807"/>
                    <a:pt x="3635" y="3963"/>
                    <a:pt x="3635" y="4131"/>
                  </a:cubicBezTo>
                  <a:cubicBezTo>
                    <a:pt x="3609" y="4469"/>
                    <a:pt x="3622" y="4793"/>
                    <a:pt x="3648" y="5131"/>
                  </a:cubicBezTo>
                  <a:lnTo>
                    <a:pt x="2441" y="5131"/>
                  </a:lnTo>
                  <a:lnTo>
                    <a:pt x="2220" y="5092"/>
                  </a:lnTo>
                  <a:lnTo>
                    <a:pt x="2220" y="3989"/>
                  </a:lnTo>
                  <a:cubicBezTo>
                    <a:pt x="2220" y="3820"/>
                    <a:pt x="2298" y="3664"/>
                    <a:pt x="2428" y="3560"/>
                  </a:cubicBezTo>
                  <a:cubicBezTo>
                    <a:pt x="2524" y="3483"/>
                    <a:pt x="2643" y="3442"/>
                    <a:pt x="2766" y="3442"/>
                  </a:cubicBezTo>
                  <a:close/>
                  <a:moveTo>
                    <a:pt x="7685" y="523"/>
                  </a:moveTo>
                  <a:cubicBezTo>
                    <a:pt x="8003" y="523"/>
                    <a:pt x="8321" y="640"/>
                    <a:pt x="8567" y="873"/>
                  </a:cubicBezTo>
                  <a:lnTo>
                    <a:pt x="9346" y="1613"/>
                  </a:lnTo>
                  <a:lnTo>
                    <a:pt x="8918" y="2016"/>
                  </a:lnTo>
                  <a:cubicBezTo>
                    <a:pt x="8726" y="2197"/>
                    <a:pt x="8895" y="2466"/>
                    <a:pt x="9096" y="2466"/>
                  </a:cubicBezTo>
                  <a:cubicBezTo>
                    <a:pt x="9154" y="2466"/>
                    <a:pt x="9213" y="2444"/>
                    <a:pt x="9268" y="2392"/>
                  </a:cubicBezTo>
                  <a:lnTo>
                    <a:pt x="9709" y="1964"/>
                  </a:lnTo>
                  <a:lnTo>
                    <a:pt x="10683" y="2885"/>
                  </a:lnTo>
                  <a:cubicBezTo>
                    <a:pt x="11020" y="3210"/>
                    <a:pt x="11215" y="3651"/>
                    <a:pt x="11215" y="4118"/>
                  </a:cubicBezTo>
                  <a:lnTo>
                    <a:pt x="11215" y="4897"/>
                  </a:lnTo>
                  <a:cubicBezTo>
                    <a:pt x="11215" y="5416"/>
                    <a:pt x="10800" y="5832"/>
                    <a:pt x="10281" y="5832"/>
                  </a:cubicBezTo>
                  <a:lnTo>
                    <a:pt x="9216" y="5832"/>
                  </a:lnTo>
                  <a:lnTo>
                    <a:pt x="9216" y="5416"/>
                  </a:lnTo>
                  <a:cubicBezTo>
                    <a:pt x="9205" y="4763"/>
                    <a:pt x="8680" y="4268"/>
                    <a:pt x="8065" y="4268"/>
                  </a:cubicBezTo>
                  <a:cubicBezTo>
                    <a:pt x="7995" y="4268"/>
                    <a:pt x="7925" y="4274"/>
                    <a:pt x="7853" y="4287"/>
                  </a:cubicBezTo>
                  <a:lnTo>
                    <a:pt x="6400" y="4573"/>
                  </a:lnTo>
                  <a:cubicBezTo>
                    <a:pt x="6308" y="4593"/>
                    <a:pt x="6215" y="4601"/>
                    <a:pt x="6122" y="4601"/>
                  </a:cubicBezTo>
                  <a:cubicBezTo>
                    <a:pt x="5855" y="4601"/>
                    <a:pt x="5582" y="4537"/>
                    <a:pt x="5322" y="4508"/>
                  </a:cubicBezTo>
                  <a:cubicBezTo>
                    <a:pt x="5277" y="4503"/>
                    <a:pt x="5232" y="4500"/>
                    <a:pt x="5187" y="4500"/>
                  </a:cubicBezTo>
                  <a:cubicBezTo>
                    <a:pt x="4769" y="4500"/>
                    <a:pt x="4378" y="4717"/>
                    <a:pt x="4167" y="5092"/>
                  </a:cubicBezTo>
                  <a:cubicBezTo>
                    <a:pt x="4024" y="4365"/>
                    <a:pt x="4154" y="3392"/>
                    <a:pt x="4686" y="2885"/>
                  </a:cubicBezTo>
                  <a:lnTo>
                    <a:pt x="4673" y="2885"/>
                  </a:lnTo>
                  <a:lnTo>
                    <a:pt x="5647" y="1964"/>
                  </a:lnTo>
                  <a:lnTo>
                    <a:pt x="6452" y="2730"/>
                  </a:lnTo>
                  <a:cubicBezTo>
                    <a:pt x="6789" y="3041"/>
                    <a:pt x="7230" y="3223"/>
                    <a:pt x="7685" y="3223"/>
                  </a:cubicBezTo>
                  <a:cubicBezTo>
                    <a:pt x="7853" y="3223"/>
                    <a:pt x="8022" y="3197"/>
                    <a:pt x="8178" y="3145"/>
                  </a:cubicBezTo>
                  <a:cubicBezTo>
                    <a:pt x="8494" y="3075"/>
                    <a:pt x="8398" y="2635"/>
                    <a:pt x="8129" y="2635"/>
                  </a:cubicBezTo>
                  <a:cubicBezTo>
                    <a:pt x="8100" y="2635"/>
                    <a:pt x="8068" y="2640"/>
                    <a:pt x="8035" y="2652"/>
                  </a:cubicBezTo>
                  <a:cubicBezTo>
                    <a:pt x="7916" y="2687"/>
                    <a:pt x="7794" y="2704"/>
                    <a:pt x="7674" y="2704"/>
                  </a:cubicBezTo>
                  <a:cubicBezTo>
                    <a:pt x="7351" y="2704"/>
                    <a:pt x="7039" y="2580"/>
                    <a:pt x="6802" y="2353"/>
                  </a:cubicBezTo>
                  <a:lnTo>
                    <a:pt x="6023" y="1613"/>
                  </a:lnTo>
                  <a:lnTo>
                    <a:pt x="6802" y="873"/>
                  </a:lnTo>
                  <a:cubicBezTo>
                    <a:pt x="7049" y="640"/>
                    <a:pt x="7367" y="523"/>
                    <a:pt x="7685" y="523"/>
                  </a:cubicBezTo>
                  <a:close/>
                  <a:moveTo>
                    <a:pt x="1727" y="5533"/>
                  </a:moveTo>
                  <a:lnTo>
                    <a:pt x="2376" y="5650"/>
                  </a:lnTo>
                  <a:cubicBezTo>
                    <a:pt x="2417" y="5657"/>
                    <a:pt x="2548" y="5659"/>
                    <a:pt x="2720" y="5659"/>
                  </a:cubicBezTo>
                  <a:cubicBezTo>
                    <a:pt x="3106" y="5659"/>
                    <a:pt x="3696" y="5647"/>
                    <a:pt x="3920" y="5647"/>
                  </a:cubicBezTo>
                  <a:cubicBezTo>
                    <a:pt x="3978" y="5647"/>
                    <a:pt x="4011" y="5648"/>
                    <a:pt x="4011" y="5650"/>
                  </a:cubicBezTo>
                  <a:lnTo>
                    <a:pt x="4011" y="6130"/>
                  </a:lnTo>
                  <a:lnTo>
                    <a:pt x="2415" y="6130"/>
                  </a:lnTo>
                  <a:cubicBezTo>
                    <a:pt x="2181" y="6156"/>
                    <a:pt x="1948" y="6182"/>
                    <a:pt x="1714" y="6247"/>
                  </a:cubicBezTo>
                  <a:lnTo>
                    <a:pt x="1779" y="6000"/>
                  </a:lnTo>
                  <a:cubicBezTo>
                    <a:pt x="1792" y="5923"/>
                    <a:pt x="1792" y="5845"/>
                    <a:pt x="1779" y="5767"/>
                  </a:cubicBezTo>
                  <a:lnTo>
                    <a:pt x="1779" y="5767"/>
                  </a:lnTo>
                  <a:lnTo>
                    <a:pt x="1792" y="5780"/>
                  </a:lnTo>
                  <a:lnTo>
                    <a:pt x="1792" y="5780"/>
                  </a:lnTo>
                  <a:lnTo>
                    <a:pt x="1727" y="5533"/>
                  </a:lnTo>
                  <a:close/>
                  <a:moveTo>
                    <a:pt x="8055" y="4784"/>
                  </a:moveTo>
                  <a:cubicBezTo>
                    <a:pt x="8398" y="4784"/>
                    <a:pt x="8685" y="5052"/>
                    <a:pt x="8697" y="5416"/>
                  </a:cubicBezTo>
                  <a:lnTo>
                    <a:pt x="8697" y="6286"/>
                  </a:lnTo>
                  <a:cubicBezTo>
                    <a:pt x="8684" y="6629"/>
                    <a:pt x="8398" y="6909"/>
                    <a:pt x="8046" y="6909"/>
                  </a:cubicBezTo>
                  <a:cubicBezTo>
                    <a:pt x="8038" y="6909"/>
                    <a:pt x="8030" y="6909"/>
                    <a:pt x="8022" y="6909"/>
                  </a:cubicBezTo>
                  <a:lnTo>
                    <a:pt x="5128" y="6727"/>
                  </a:lnTo>
                  <a:cubicBezTo>
                    <a:pt x="4803" y="6701"/>
                    <a:pt x="4543" y="6429"/>
                    <a:pt x="4543" y="6104"/>
                  </a:cubicBezTo>
                  <a:lnTo>
                    <a:pt x="4543" y="5650"/>
                  </a:lnTo>
                  <a:cubicBezTo>
                    <a:pt x="4543" y="5300"/>
                    <a:pt x="4829" y="5014"/>
                    <a:pt x="5167" y="5014"/>
                  </a:cubicBezTo>
                  <a:cubicBezTo>
                    <a:pt x="5518" y="5014"/>
                    <a:pt x="5847" y="5107"/>
                    <a:pt x="6188" y="5107"/>
                  </a:cubicBezTo>
                  <a:cubicBezTo>
                    <a:pt x="6287" y="5107"/>
                    <a:pt x="6388" y="5099"/>
                    <a:pt x="6490" y="5079"/>
                  </a:cubicBezTo>
                  <a:lnTo>
                    <a:pt x="7944" y="4793"/>
                  </a:lnTo>
                  <a:cubicBezTo>
                    <a:pt x="7981" y="4787"/>
                    <a:pt x="8018" y="4784"/>
                    <a:pt x="8055" y="4784"/>
                  </a:cubicBezTo>
                  <a:close/>
                  <a:moveTo>
                    <a:pt x="11345" y="5884"/>
                  </a:moveTo>
                  <a:cubicBezTo>
                    <a:pt x="11955" y="6130"/>
                    <a:pt x="12176" y="6364"/>
                    <a:pt x="12176" y="6507"/>
                  </a:cubicBezTo>
                  <a:cubicBezTo>
                    <a:pt x="12176" y="6662"/>
                    <a:pt x="11838" y="7039"/>
                    <a:pt x="10592" y="7363"/>
                  </a:cubicBezTo>
                  <a:cubicBezTo>
                    <a:pt x="9450" y="7649"/>
                    <a:pt x="7957" y="7805"/>
                    <a:pt x="6348" y="7805"/>
                  </a:cubicBezTo>
                  <a:cubicBezTo>
                    <a:pt x="4751" y="7805"/>
                    <a:pt x="3246" y="7649"/>
                    <a:pt x="2116" y="7363"/>
                  </a:cubicBezTo>
                  <a:cubicBezTo>
                    <a:pt x="857" y="7039"/>
                    <a:pt x="520" y="6675"/>
                    <a:pt x="520" y="6507"/>
                  </a:cubicBezTo>
                  <a:cubicBezTo>
                    <a:pt x="520" y="6364"/>
                    <a:pt x="727" y="6143"/>
                    <a:pt x="1286" y="5910"/>
                  </a:cubicBezTo>
                  <a:lnTo>
                    <a:pt x="1286" y="5910"/>
                  </a:lnTo>
                  <a:lnTo>
                    <a:pt x="1221" y="6169"/>
                  </a:lnTo>
                  <a:cubicBezTo>
                    <a:pt x="1149" y="6482"/>
                    <a:pt x="1388" y="6772"/>
                    <a:pt x="1702" y="6772"/>
                  </a:cubicBezTo>
                  <a:cubicBezTo>
                    <a:pt x="1727" y="6772"/>
                    <a:pt x="1753" y="6770"/>
                    <a:pt x="1779" y="6766"/>
                  </a:cubicBezTo>
                  <a:lnTo>
                    <a:pt x="2454" y="6662"/>
                  </a:lnTo>
                  <a:lnTo>
                    <a:pt x="4180" y="6662"/>
                  </a:lnTo>
                  <a:cubicBezTo>
                    <a:pt x="4362" y="7000"/>
                    <a:pt x="4712" y="7221"/>
                    <a:pt x="5102" y="7247"/>
                  </a:cubicBezTo>
                  <a:lnTo>
                    <a:pt x="7996" y="7428"/>
                  </a:lnTo>
                  <a:cubicBezTo>
                    <a:pt x="8020" y="7430"/>
                    <a:pt x="8044" y="7430"/>
                    <a:pt x="8068" y="7430"/>
                  </a:cubicBezTo>
                  <a:cubicBezTo>
                    <a:pt x="8673" y="7430"/>
                    <a:pt x="9179" y="6963"/>
                    <a:pt x="9216" y="6351"/>
                  </a:cubicBezTo>
                  <a:lnTo>
                    <a:pt x="10281" y="6351"/>
                  </a:lnTo>
                  <a:cubicBezTo>
                    <a:pt x="10696" y="6351"/>
                    <a:pt x="11072" y="6182"/>
                    <a:pt x="11345" y="5884"/>
                  </a:cubicBezTo>
                  <a:close/>
                  <a:moveTo>
                    <a:pt x="10475" y="7921"/>
                  </a:moveTo>
                  <a:lnTo>
                    <a:pt x="10475" y="8259"/>
                  </a:lnTo>
                  <a:cubicBezTo>
                    <a:pt x="10475" y="8311"/>
                    <a:pt x="10281" y="8532"/>
                    <a:pt x="9411" y="8700"/>
                  </a:cubicBezTo>
                  <a:cubicBezTo>
                    <a:pt x="8398" y="8843"/>
                    <a:pt x="7376" y="8914"/>
                    <a:pt x="6354" y="8914"/>
                  </a:cubicBezTo>
                  <a:cubicBezTo>
                    <a:pt x="5332" y="8914"/>
                    <a:pt x="4310" y="8843"/>
                    <a:pt x="3297" y="8700"/>
                  </a:cubicBezTo>
                  <a:cubicBezTo>
                    <a:pt x="2415" y="8532"/>
                    <a:pt x="2220" y="8311"/>
                    <a:pt x="2220" y="8259"/>
                  </a:cubicBezTo>
                  <a:lnTo>
                    <a:pt x="2220" y="7921"/>
                  </a:lnTo>
                  <a:cubicBezTo>
                    <a:pt x="3583" y="8194"/>
                    <a:pt x="4965" y="8330"/>
                    <a:pt x="6348" y="8330"/>
                  </a:cubicBezTo>
                  <a:cubicBezTo>
                    <a:pt x="7730" y="8330"/>
                    <a:pt x="9112" y="8194"/>
                    <a:pt x="10475" y="7921"/>
                  </a:cubicBezTo>
                  <a:close/>
                  <a:moveTo>
                    <a:pt x="7683" y="1"/>
                  </a:moveTo>
                  <a:cubicBezTo>
                    <a:pt x="7237" y="1"/>
                    <a:pt x="6789" y="166"/>
                    <a:pt x="6439" y="497"/>
                  </a:cubicBezTo>
                  <a:lnTo>
                    <a:pt x="4323" y="2522"/>
                  </a:lnTo>
                  <a:cubicBezTo>
                    <a:pt x="4128" y="2704"/>
                    <a:pt x="3972" y="2911"/>
                    <a:pt x="3856" y="3158"/>
                  </a:cubicBezTo>
                  <a:lnTo>
                    <a:pt x="3012" y="2950"/>
                  </a:lnTo>
                  <a:cubicBezTo>
                    <a:pt x="2929" y="2931"/>
                    <a:pt x="2846" y="2922"/>
                    <a:pt x="2765" y="2922"/>
                  </a:cubicBezTo>
                  <a:cubicBezTo>
                    <a:pt x="2190" y="2922"/>
                    <a:pt x="1701" y="3385"/>
                    <a:pt x="1701" y="3989"/>
                  </a:cubicBezTo>
                  <a:lnTo>
                    <a:pt x="1701" y="5014"/>
                  </a:lnTo>
                  <a:cubicBezTo>
                    <a:pt x="1689" y="5013"/>
                    <a:pt x="1677" y="5012"/>
                    <a:pt x="1664" y="5012"/>
                  </a:cubicBezTo>
                  <a:cubicBezTo>
                    <a:pt x="1534" y="5012"/>
                    <a:pt x="1408" y="5075"/>
                    <a:pt x="1325" y="5170"/>
                  </a:cubicBezTo>
                  <a:cubicBezTo>
                    <a:pt x="1273" y="5235"/>
                    <a:pt x="1234" y="5300"/>
                    <a:pt x="1208" y="5390"/>
                  </a:cubicBezTo>
                  <a:cubicBezTo>
                    <a:pt x="403" y="5689"/>
                    <a:pt x="1" y="6065"/>
                    <a:pt x="1" y="6507"/>
                  </a:cubicBezTo>
                  <a:cubicBezTo>
                    <a:pt x="1" y="7026"/>
                    <a:pt x="572" y="7454"/>
                    <a:pt x="1701" y="7779"/>
                  </a:cubicBezTo>
                  <a:lnTo>
                    <a:pt x="1701" y="8259"/>
                  </a:lnTo>
                  <a:cubicBezTo>
                    <a:pt x="1701" y="8843"/>
                    <a:pt x="2545" y="9077"/>
                    <a:pt x="3194" y="9193"/>
                  </a:cubicBezTo>
                  <a:cubicBezTo>
                    <a:pt x="4238" y="9349"/>
                    <a:pt x="5290" y="9427"/>
                    <a:pt x="6341" y="9427"/>
                  </a:cubicBezTo>
                  <a:cubicBezTo>
                    <a:pt x="7393" y="9427"/>
                    <a:pt x="8444" y="9349"/>
                    <a:pt x="9489" y="9193"/>
                  </a:cubicBezTo>
                  <a:cubicBezTo>
                    <a:pt x="10138" y="9077"/>
                    <a:pt x="10981" y="8843"/>
                    <a:pt x="10981" y="8259"/>
                  </a:cubicBezTo>
                  <a:lnTo>
                    <a:pt x="10981" y="7779"/>
                  </a:lnTo>
                  <a:cubicBezTo>
                    <a:pt x="12111" y="7454"/>
                    <a:pt x="12682" y="7026"/>
                    <a:pt x="12682" y="6507"/>
                  </a:cubicBezTo>
                  <a:lnTo>
                    <a:pt x="12682" y="6494"/>
                  </a:lnTo>
                  <a:cubicBezTo>
                    <a:pt x="12682" y="6091"/>
                    <a:pt x="12331" y="5728"/>
                    <a:pt x="11617" y="5442"/>
                  </a:cubicBezTo>
                  <a:cubicBezTo>
                    <a:pt x="11695" y="5261"/>
                    <a:pt x="11721" y="5079"/>
                    <a:pt x="11734" y="4897"/>
                  </a:cubicBezTo>
                  <a:lnTo>
                    <a:pt x="11734" y="4118"/>
                  </a:lnTo>
                  <a:cubicBezTo>
                    <a:pt x="11721" y="3508"/>
                    <a:pt x="11475" y="2937"/>
                    <a:pt x="11033" y="2522"/>
                  </a:cubicBezTo>
                  <a:lnTo>
                    <a:pt x="8918" y="497"/>
                  </a:lnTo>
                  <a:cubicBezTo>
                    <a:pt x="8574" y="166"/>
                    <a:pt x="8129" y="1"/>
                    <a:pt x="7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346;p76">
              <a:extLst>
                <a:ext uri="{FF2B5EF4-FFF2-40B4-BE49-F238E27FC236}">
                  <a16:creationId xmlns:a16="http://schemas.microsoft.com/office/drawing/2014/main" id="{8FEC5BA2-159B-F1C5-400A-207FC1C2EC68}"/>
                </a:ext>
              </a:extLst>
            </p:cNvPr>
            <p:cNvSpPr/>
            <p:nvPr/>
          </p:nvSpPr>
          <p:spPr>
            <a:xfrm>
              <a:off x="2542725" y="2899500"/>
              <a:ext cx="112625" cy="156425"/>
            </a:xfrm>
            <a:custGeom>
              <a:avLst/>
              <a:gdLst/>
              <a:ahLst/>
              <a:cxnLst/>
              <a:rect l="l" t="t" r="r" b="b"/>
              <a:pathLst>
                <a:path w="4505" h="6257" extrusionOk="0">
                  <a:moveTo>
                    <a:pt x="3855" y="2220"/>
                  </a:moveTo>
                  <a:lnTo>
                    <a:pt x="3622" y="4881"/>
                  </a:lnTo>
                  <a:cubicBezTo>
                    <a:pt x="3583" y="5361"/>
                    <a:pt x="3180" y="5737"/>
                    <a:pt x="2700" y="5737"/>
                  </a:cubicBezTo>
                  <a:lnTo>
                    <a:pt x="1817" y="5737"/>
                  </a:lnTo>
                  <a:cubicBezTo>
                    <a:pt x="1324" y="5737"/>
                    <a:pt x="922" y="5361"/>
                    <a:pt x="883" y="4881"/>
                  </a:cubicBezTo>
                  <a:lnTo>
                    <a:pt x="662" y="2220"/>
                  </a:lnTo>
                  <a:close/>
                  <a:moveTo>
                    <a:pt x="753" y="0"/>
                  </a:moveTo>
                  <a:cubicBezTo>
                    <a:pt x="325" y="0"/>
                    <a:pt x="0" y="364"/>
                    <a:pt x="26" y="779"/>
                  </a:cubicBezTo>
                  <a:lnTo>
                    <a:pt x="364" y="4933"/>
                  </a:lnTo>
                  <a:cubicBezTo>
                    <a:pt x="441" y="5673"/>
                    <a:pt x="1065" y="6244"/>
                    <a:pt x="1817" y="6257"/>
                  </a:cubicBezTo>
                  <a:lnTo>
                    <a:pt x="2700" y="6257"/>
                  </a:lnTo>
                  <a:cubicBezTo>
                    <a:pt x="3440" y="6244"/>
                    <a:pt x="4063" y="5673"/>
                    <a:pt x="4141" y="4933"/>
                  </a:cubicBezTo>
                  <a:lnTo>
                    <a:pt x="4478" y="779"/>
                  </a:lnTo>
                  <a:cubicBezTo>
                    <a:pt x="4504" y="364"/>
                    <a:pt x="4180" y="0"/>
                    <a:pt x="3751" y="0"/>
                  </a:cubicBezTo>
                  <a:lnTo>
                    <a:pt x="3401" y="0"/>
                  </a:lnTo>
                  <a:cubicBezTo>
                    <a:pt x="3089" y="13"/>
                    <a:pt x="3089" y="481"/>
                    <a:pt x="3401" y="507"/>
                  </a:cubicBezTo>
                  <a:lnTo>
                    <a:pt x="3751" y="507"/>
                  </a:lnTo>
                  <a:cubicBezTo>
                    <a:pt x="3881" y="507"/>
                    <a:pt x="3985" y="610"/>
                    <a:pt x="3972" y="740"/>
                  </a:cubicBezTo>
                  <a:lnTo>
                    <a:pt x="3894" y="1701"/>
                  </a:lnTo>
                  <a:lnTo>
                    <a:pt x="623" y="1701"/>
                  </a:lnTo>
                  <a:lnTo>
                    <a:pt x="545" y="740"/>
                  </a:lnTo>
                  <a:cubicBezTo>
                    <a:pt x="532" y="610"/>
                    <a:pt x="623" y="507"/>
                    <a:pt x="753" y="507"/>
                  </a:cubicBezTo>
                  <a:lnTo>
                    <a:pt x="2155" y="507"/>
                  </a:lnTo>
                  <a:cubicBezTo>
                    <a:pt x="2466" y="481"/>
                    <a:pt x="2466" y="13"/>
                    <a:pt x="2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347;p76">
              <a:extLst>
                <a:ext uri="{FF2B5EF4-FFF2-40B4-BE49-F238E27FC236}">
                  <a16:creationId xmlns:a16="http://schemas.microsoft.com/office/drawing/2014/main" id="{015BBB96-480D-18AF-B623-CB73C07CC7C8}"/>
                </a:ext>
              </a:extLst>
            </p:cNvPr>
            <p:cNvSpPr/>
            <p:nvPr/>
          </p:nvSpPr>
          <p:spPr>
            <a:xfrm>
              <a:off x="2571925" y="2664875"/>
              <a:ext cx="200225" cy="172675"/>
            </a:xfrm>
            <a:custGeom>
              <a:avLst/>
              <a:gdLst/>
              <a:ahLst/>
              <a:cxnLst/>
              <a:rect l="l" t="t" r="r" b="b"/>
              <a:pathLst>
                <a:path w="8009" h="6907" extrusionOk="0">
                  <a:moveTo>
                    <a:pt x="4531" y="1"/>
                  </a:moveTo>
                  <a:cubicBezTo>
                    <a:pt x="4527" y="1"/>
                    <a:pt x="4522" y="1"/>
                    <a:pt x="4517" y="1"/>
                  </a:cubicBezTo>
                  <a:cubicBezTo>
                    <a:pt x="1519" y="27"/>
                    <a:pt x="0" y="3778"/>
                    <a:pt x="2116" y="5894"/>
                  </a:cubicBezTo>
                  <a:cubicBezTo>
                    <a:pt x="2765" y="6543"/>
                    <a:pt x="3648" y="6906"/>
                    <a:pt x="4556" y="6906"/>
                  </a:cubicBezTo>
                  <a:lnTo>
                    <a:pt x="4556" y="6893"/>
                  </a:lnTo>
                  <a:cubicBezTo>
                    <a:pt x="6451" y="6880"/>
                    <a:pt x="7983" y="5349"/>
                    <a:pt x="8009" y="3454"/>
                  </a:cubicBezTo>
                  <a:cubicBezTo>
                    <a:pt x="8009" y="3214"/>
                    <a:pt x="7816" y="3071"/>
                    <a:pt x="7621" y="3071"/>
                  </a:cubicBezTo>
                  <a:cubicBezTo>
                    <a:pt x="7489" y="3071"/>
                    <a:pt x="7356" y="3138"/>
                    <a:pt x="7282" y="3285"/>
                  </a:cubicBezTo>
                  <a:cubicBezTo>
                    <a:pt x="6925" y="3974"/>
                    <a:pt x="6259" y="4310"/>
                    <a:pt x="5595" y="4310"/>
                  </a:cubicBezTo>
                  <a:cubicBezTo>
                    <a:pt x="4858" y="4310"/>
                    <a:pt x="4124" y="3896"/>
                    <a:pt x="3816" y="3090"/>
                  </a:cubicBezTo>
                  <a:cubicBezTo>
                    <a:pt x="3773" y="2970"/>
                    <a:pt x="3679" y="2920"/>
                    <a:pt x="3583" y="2920"/>
                  </a:cubicBezTo>
                  <a:cubicBezTo>
                    <a:pt x="3420" y="2920"/>
                    <a:pt x="3254" y="3067"/>
                    <a:pt x="3336" y="3272"/>
                  </a:cubicBezTo>
                  <a:cubicBezTo>
                    <a:pt x="3714" y="4277"/>
                    <a:pt x="4647" y="4825"/>
                    <a:pt x="5593" y="4825"/>
                  </a:cubicBezTo>
                  <a:cubicBezTo>
                    <a:pt x="6272" y="4825"/>
                    <a:pt x="6957" y="4543"/>
                    <a:pt x="7451" y="3947"/>
                  </a:cubicBezTo>
                  <a:lnTo>
                    <a:pt x="7451" y="3947"/>
                  </a:lnTo>
                  <a:cubicBezTo>
                    <a:pt x="7180" y="5443"/>
                    <a:pt x="5853" y="6361"/>
                    <a:pt x="4505" y="6361"/>
                  </a:cubicBezTo>
                  <a:cubicBezTo>
                    <a:pt x="3783" y="6361"/>
                    <a:pt x="3055" y="6097"/>
                    <a:pt x="2480" y="5517"/>
                  </a:cubicBezTo>
                  <a:cubicBezTo>
                    <a:pt x="818" y="3869"/>
                    <a:pt x="1753" y="962"/>
                    <a:pt x="4037" y="546"/>
                  </a:cubicBezTo>
                  <a:lnTo>
                    <a:pt x="4037" y="546"/>
                  </a:lnTo>
                  <a:cubicBezTo>
                    <a:pt x="3622" y="897"/>
                    <a:pt x="3336" y="1377"/>
                    <a:pt x="3232" y="1909"/>
                  </a:cubicBezTo>
                  <a:cubicBezTo>
                    <a:pt x="3188" y="2103"/>
                    <a:pt x="3336" y="2220"/>
                    <a:pt x="3485" y="2220"/>
                  </a:cubicBezTo>
                  <a:cubicBezTo>
                    <a:pt x="3595" y="2220"/>
                    <a:pt x="3705" y="2156"/>
                    <a:pt x="3739" y="2013"/>
                  </a:cubicBezTo>
                  <a:cubicBezTo>
                    <a:pt x="3855" y="1455"/>
                    <a:pt x="4219" y="987"/>
                    <a:pt x="4725" y="715"/>
                  </a:cubicBezTo>
                  <a:cubicBezTo>
                    <a:pt x="5110" y="523"/>
                    <a:pt x="4912" y="1"/>
                    <a:pt x="4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348;p76">
              <a:extLst>
                <a:ext uri="{FF2B5EF4-FFF2-40B4-BE49-F238E27FC236}">
                  <a16:creationId xmlns:a16="http://schemas.microsoft.com/office/drawing/2014/main" id="{995FF8DC-5C88-23A4-3D03-3B5BFE6FD4AD}"/>
                </a:ext>
              </a:extLst>
            </p:cNvPr>
            <p:cNvSpPr/>
            <p:nvPr/>
          </p:nvSpPr>
          <p:spPr>
            <a:xfrm>
              <a:off x="2708075" y="2686700"/>
              <a:ext cx="43975" cy="39875"/>
            </a:xfrm>
            <a:custGeom>
              <a:avLst/>
              <a:gdLst/>
              <a:ahLst/>
              <a:cxnLst/>
              <a:rect l="l" t="t" r="r" b="b"/>
              <a:pathLst>
                <a:path w="1759" h="1595" extrusionOk="0">
                  <a:moveTo>
                    <a:pt x="901" y="1"/>
                  </a:moveTo>
                  <a:cubicBezTo>
                    <a:pt x="765" y="1"/>
                    <a:pt x="629" y="95"/>
                    <a:pt x="642" y="283"/>
                  </a:cubicBezTo>
                  <a:lnTo>
                    <a:pt x="642" y="556"/>
                  </a:lnTo>
                  <a:lnTo>
                    <a:pt x="356" y="556"/>
                  </a:lnTo>
                  <a:cubicBezTo>
                    <a:pt x="348" y="555"/>
                    <a:pt x="340" y="555"/>
                    <a:pt x="333" y="555"/>
                  </a:cubicBezTo>
                  <a:cubicBezTo>
                    <a:pt x="1" y="555"/>
                    <a:pt x="1" y="1076"/>
                    <a:pt x="333" y="1076"/>
                  </a:cubicBezTo>
                  <a:cubicBezTo>
                    <a:pt x="340" y="1076"/>
                    <a:pt x="348" y="1076"/>
                    <a:pt x="356" y="1075"/>
                  </a:cubicBezTo>
                  <a:lnTo>
                    <a:pt x="642" y="1075"/>
                  </a:lnTo>
                  <a:lnTo>
                    <a:pt x="642" y="1361"/>
                  </a:lnTo>
                  <a:cubicBezTo>
                    <a:pt x="655" y="1516"/>
                    <a:pt x="778" y="1594"/>
                    <a:pt x="901" y="1594"/>
                  </a:cubicBezTo>
                  <a:cubicBezTo>
                    <a:pt x="1025" y="1594"/>
                    <a:pt x="1148" y="1516"/>
                    <a:pt x="1161" y="1361"/>
                  </a:cubicBezTo>
                  <a:lnTo>
                    <a:pt x="1161" y="1075"/>
                  </a:lnTo>
                  <a:lnTo>
                    <a:pt x="1434" y="1075"/>
                  </a:lnTo>
                  <a:cubicBezTo>
                    <a:pt x="1758" y="1049"/>
                    <a:pt x="1758" y="582"/>
                    <a:pt x="1434" y="556"/>
                  </a:cubicBezTo>
                  <a:lnTo>
                    <a:pt x="1161" y="556"/>
                  </a:lnTo>
                  <a:lnTo>
                    <a:pt x="1161" y="283"/>
                  </a:lnTo>
                  <a:cubicBezTo>
                    <a:pt x="1174" y="95"/>
                    <a:pt x="1038" y="1"/>
                    <a:pt x="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349;p76">
              <a:extLst>
                <a:ext uri="{FF2B5EF4-FFF2-40B4-BE49-F238E27FC236}">
                  <a16:creationId xmlns:a16="http://schemas.microsoft.com/office/drawing/2014/main" id="{B14E7616-D5C3-CC4A-06A7-6B0C950D0348}"/>
                </a:ext>
              </a:extLst>
            </p:cNvPr>
            <p:cNvSpPr/>
            <p:nvPr/>
          </p:nvSpPr>
          <p:spPr>
            <a:xfrm>
              <a:off x="2760125" y="267040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7" y="1"/>
                    <a:pt x="1" y="286"/>
                    <a:pt x="169" y="442"/>
                  </a:cubicBezTo>
                  <a:cubicBezTo>
                    <a:pt x="225" y="497"/>
                    <a:pt x="291" y="522"/>
                    <a:pt x="355" y="522"/>
                  </a:cubicBezTo>
                  <a:cubicBezTo>
                    <a:pt x="487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1350;p76">
            <a:extLst>
              <a:ext uri="{FF2B5EF4-FFF2-40B4-BE49-F238E27FC236}">
                <a16:creationId xmlns:a16="http://schemas.microsoft.com/office/drawing/2014/main" id="{351602B0-E374-98D7-04B2-33D4550B053A}"/>
              </a:ext>
            </a:extLst>
          </p:cNvPr>
          <p:cNvGrpSpPr/>
          <p:nvPr/>
        </p:nvGrpSpPr>
        <p:grpSpPr>
          <a:xfrm>
            <a:off x="3046457" y="4751959"/>
            <a:ext cx="650573" cy="586683"/>
            <a:chOff x="2540775" y="3360375"/>
            <a:chExt cx="442950" cy="399450"/>
          </a:xfrm>
          <a:solidFill>
            <a:srgbClr val="6583A6"/>
          </a:solidFill>
        </p:grpSpPr>
        <p:sp>
          <p:nvSpPr>
            <p:cNvPr id="259" name="Google Shape;1351;p76">
              <a:extLst>
                <a:ext uri="{FF2B5EF4-FFF2-40B4-BE49-F238E27FC236}">
                  <a16:creationId xmlns:a16="http://schemas.microsoft.com/office/drawing/2014/main" id="{F421799C-57A3-7CD2-3B72-623A94070BD9}"/>
                </a:ext>
              </a:extLst>
            </p:cNvPr>
            <p:cNvSpPr/>
            <p:nvPr/>
          </p:nvSpPr>
          <p:spPr>
            <a:xfrm>
              <a:off x="2586525" y="3594850"/>
              <a:ext cx="22100" cy="57175"/>
            </a:xfrm>
            <a:custGeom>
              <a:avLst/>
              <a:gdLst/>
              <a:ahLst/>
              <a:cxnLst/>
              <a:rect l="l" t="t" r="r" b="b"/>
              <a:pathLst>
                <a:path w="884" h="2287" extrusionOk="0">
                  <a:moveTo>
                    <a:pt x="277" y="1"/>
                  </a:moveTo>
                  <a:cubicBezTo>
                    <a:pt x="145" y="1"/>
                    <a:pt x="39" y="113"/>
                    <a:pt x="26" y="249"/>
                  </a:cubicBezTo>
                  <a:cubicBezTo>
                    <a:pt x="26" y="300"/>
                    <a:pt x="0" y="1430"/>
                    <a:pt x="351" y="2144"/>
                  </a:cubicBezTo>
                  <a:cubicBezTo>
                    <a:pt x="403" y="2221"/>
                    <a:pt x="494" y="2273"/>
                    <a:pt x="585" y="2286"/>
                  </a:cubicBezTo>
                  <a:cubicBezTo>
                    <a:pt x="623" y="2273"/>
                    <a:pt x="662" y="2273"/>
                    <a:pt x="701" y="2247"/>
                  </a:cubicBezTo>
                  <a:cubicBezTo>
                    <a:pt x="831" y="2183"/>
                    <a:pt x="883" y="2040"/>
                    <a:pt x="818" y="1910"/>
                  </a:cubicBezTo>
                  <a:cubicBezTo>
                    <a:pt x="520" y="1326"/>
                    <a:pt x="546" y="275"/>
                    <a:pt x="546" y="262"/>
                  </a:cubicBezTo>
                  <a:cubicBezTo>
                    <a:pt x="546" y="119"/>
                    <a:pt x="442" y="2"/>
                    <a:pt x="299" y="2"/>
                  </a:cubicBezTo>
                  <a:cubicBezTo>
                    <a:pt x="292" y="1"/>
                    <a:pt x="284" y="1"/>
                    <a:pt x="2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352;p76">
              <a:extLst>
                <a:ext uri="{FF2B5EF4-FFF2-40B4-BE49-F238E27FC236}">
                  <a16:creationId xmlns:a16="http://schemas.microsoft.com/office/drawing/2014/main" id="{0DC75B5F-AA89-3354-A6D4-9768815D3F41}"/>
                </a:ext>
              </a:extLst>
            </p:cNvPr>
            <p:cNvSpPr/>
            <p:nvPr/>
          </p:nvSpPr>
          <p:spPr>
            <a:xfrm>
              <a:off x="2703675" y="3669725"/>
              <a:ext cx="22075" cy="57575"/>
            </a:xfrm>
            <a:custGeom>
              <a:avLst/>
              <a:gdLst/>
              <a:ahLst/>
              <a:cxnLst/>
              <a:rect l="l" t="t" r="r" b="b"/>
              <a:pathLst>
                <a:path w="883" h="2303" extrusionOk="0">
                  <a:moveTo>
                    <a:pt x="285" y="0"/>
                  </a:moveTo>
                  <a:cubicBezTo>
                    <a:pt x="152" y="0"/>
                    <a:pt x="20" y="88"/>
                    <a:pt x="26" y="265"/>
                  </a:cubicBezTo>
                  <a:cubicBezTo>
                    <a:pt x="26" y="317"/>
                    <a:pt x="0" y="1459"/>
                    <a:pt x="351" y="2160"/>
                  </a:cubicBezTo>
                  <a:cubicBezTo>
                    <a:pt x="403" y="2251"/>
                    <a:pt x="493" y="2303"/>
                    <a:pt x="584" y="2303"/>
                  </a:cubicBezTo>
                  <a:cubicBezTo>
                    <a:pt x="623" y="2303"/>
                    <a:pt x="662" y="2290"/>
                    <a:pt x="701" y="2277"/>
                  </a:cubicBezTo>
                  <a:cubicBezTo>
                    <a:pt x="831" y="2212"/>
                    <a:pt x="883" y="2056"/>
                    <a:pt x="818" y="1926"/>
                  </a:cubicBezTo>
                  <a:cubicBezTo>
                    <a:pt x="519" y="1342"/>
                    <a:pt x="545" y="304"/>
                    <a:pt x="545" y="291"/>
                  </a:cubicBezTo>
                  <a:cubicBezTo>
                    <a:pt x="565" y="98"/>
                    <a:pt x="425" y="0"/>
                    <a:pt x="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353;p76">
              <a:extLst>
                <a:ext uri="{FF2B5EF4-FFF2-40B4-BE49-F238E27FC236}">
                  <a16:creationId xmlns:a16="http://schemas.microsoft.com/office/drawing/2014/main" id="{892F40AC-DD0F-D4A8-9B66-512DFD1474CC}"/>
                </a:ext>
              </a:extLst>
            </p:cNvPr>
            <p:cNvSpPr/>
            <p:nvPr/>
          </p:nvSpPr>
          <p:spPr>
            <a:xfrm>
              <a:off x="2795575" y="3485025"/>
              <a:ext cx="46800" cy="15625"/>
            </a:xfrm>
            <a:custGeom>
              <a:avLst/>
              <a:gdLst/>
              <a:ahLst/>
              <a:cxnLst/>
              <a:rect l="l" t="t" r="r" b="b"/>
              <a:pathLst>
                <a:path w="1872" h="625" extrusionOk="0">
                  <a:moveTo>
                    <a:pt x="1500" y="1"/>
                  </a:moveTo>
                  <a:cubicBezTo>
                    <a:pt x="1468" y="1"/>
                    <a:pt x="1434" y="7"/>
                    <a:pt x="1399" y="21"/>
                  </a:cubicBezTo>
                  <a:cubicBezTo>
                    <a:pt x="1256" y="95"/>
                    <a:pt x="1104" y="119"/>
                    <a:pt x="952" y="119"/>
                  </a:cubicBezTo>
                  <a:cubicBezTo>
                    <a:pt x="761" y="119"/>
                    <a:pt x="568" y="81"/>
                    <a:pt x="387" y="60"/>
                  </a:cubicBezTo>
                  <a:cubicBezTo>
                    <a:pt x="370" y="57"/>
                    <a:pt x="354" y="56"/>
                    <a:pt x="339" y="56"/>
                  </a:cubicBezTo>
                  <a:cubicBezTo>
                    <a:pt x="32" y="56"/>
                    <a:pt x="0" y="529"/>
                    <a:pt x="322" y="566"/>
                  </a:cubicBezTo>
                  <a:cubicBezTo>
                    <a:pt x="543" y="592"/>
                    <a:pt x="763" y="624"/>
                    <a:pt x="981" y="624"/>
                  </a:cubicBezTo>
                  <a:cubicBezTo>
                    <a:pt x="1198" y="624"/>
                    <a:pt x="1412" y="592"/>
                    <a:pt x="1620" y="488"/>
                  </a:cubicBezTo>
                  <a:cubicBezTo>
                    <a:pt x="1872" y="351"/>
                    <a:pt x="1740" y="1"/>
                    <a:pt x="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354;p76">
              <a:extLst>
                <a:ext uri="{FF2B5EF4-FFF2-40B4-BE49-F238E27FC236}">
                  <a16:creationId xmlns:a16="http://schemas.microsoft.com/office/drawing/2014/main" id="{6A26D3B0-8200-9A66-2B4E-B4545716E8F6}"/>
                </a:ext>
              </a:extLst>
            </p:cNvPr>
            <p:cNvSpPr/>
            <p:nvPr/>
          </p:nvSpPr>
          <p:spPr>
            <a:xfrm>
              <a:off x="2817900" y="3513425"/>
              <a:ext cx="62375" cy="20475"/>
            </a:xfrm>
            <a:custGeom>
              <a:avLst/>
              <a:gdLst/>
              <a:ahLst/>
              <a:cxnLst/>
              <a:rect l="l" t="t" r="r" b="b"/>
              <a:pathLst>
                <a:path w="2495" h="819" extrusionOk="0">
                  <a:moveTo>
                    <a:pt x="2122" y="0"/>
                  </a:moveTo>
                  <a:cubicBezTo>
                    <a:pt x="2079" y="0"/>
                    <a:pt x="2033" y="12"/>
                    <a:pt x="1986" y="40"/>
                  </a:cubicBezTo>
                  <a:cubicBezTo>
                    <a:pt x="1492" y="282"/>
                    <a:pt x="663" y="300"/>
                    <a:pt x="412" y="300"/>
                  </a:cubicBezTo>
                  <a:cubicBezTo>
                    <a:pt x="366" y="300"/>
                    <a:pt x="340" y="300"/>
                    <a:pt x="338" y="300"/>
                  </a:cubicBezTo>
                  <a:lnTo>
                    <a:pt x="338" y="313"/>
                  </a:lnTo>
                  <a:lnTo>
                    <a:pt x="325" y="313"/>
                  </a:lnTo>
                  <a:cubicBezTo>
                    <a:pt x="0" y="339"/>
                    <a:pt x="0" y="793"/>
                    <a:pt x="325" y="819"/>
                  </a:cubicBezTo>
                  <a:lnTo>
                    <a:pt x="415" y="819"/>
                  </a:lnTo>
                  <a:cubicBezTo>
                    <a:pt x="714" y="819"/>
                    <a:pt x="1623" y="793"/>
                    <a:pt x="2220" y="494"/>
                  </a:cubicBezTo>
                  <a:cubicBezTo>
                    <a:pt x="2495" y="373"/>
                    <a:pt x="2359" y="0"/>
                    <a:pt x="2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355;p76">
              <a:extLst>
                <a:ext uri="{FF2B5EF4-FFF2-40B4-BE49-F238E27FC236}">
                  <a16:creationId xmlns:a16="http://schemas.microsoft.com/office/drawing/2014/main" id="{2A775BF5-FD9E-7A1E-FA05-375AD4BE1A1B}"/>
                </a:ext>
              </a:extLst>
            </p:cNvPr>
            <p:cNvSpPr/>
            <p:nvPr/>
          </p:nvSpPr>
          <p:spPr>
            <a:xfrm>
              <a:off x="2540775" y="3360375"/>
              <a:ext cx="442950" cy="399450"/>
            </a:xfrm>
            <a:custGeom>
              <a:avLst/>
              <a:gdLst/>
              <a:ahLst/>
              <a:cxnLst/>
              <a:rect l="l" t="t" r="r" b="b"/>
              <a:pathLst>
                <a:path w="17718" h="15978" extrusionOk="0">
                  <a:moveTo>
                    <a:pt x="7565" y="961"/>
                  </a:moveTo>
                  <a:cubicBezTo>
                    <a:pt x="8009" y="961"/>
                    <a:pt x="8454" y="1058"/>
                    <a:pt x="8853" y="1269"/>
                  </a:cubicBezTo>
                  <a:lnTo>
                    <a:pt x="10462" y="2073"/>
                  </a:lnTo>
                  <a:cubicBezTo>
                    <a:pt x="10206" y="2204"/>
                    <a:pt x="9955" y="2255"/>
                    <a:pt x="9704" y="2255"/>
                  </a:cubicBezTo>
                  <a:cubicBezTo>
                    <a:pt x="9305" y="2255"/>
                    <a:pt x="8908" y="2126"/>
                    <a:pt x="8502" y="1983"/>
                  </a:cubicBezTo>
                  <a:cubicBezTo>
                    <a:pt x="8139" y="1853"/>
                    <a:pt x="7762" y="1788"/>
                    <a:pt x="7373" y="1788"/>
                  </a:cubicBezTo>
                  <a:cubicBezTo>
                    <a:pt x="7243" y="1788"/>
                    <a:pt x="7100" y="1788"/>
                    <a:pt x="6970" y="1801"/>
                  </a:cubicBezTo>
                  <a:lnTo>
                    <a:pt x="4037" y="2164"/>
                  </a:lnTo>
                  <a:cubicBezTo>
                    <a:pt x="4021" y="2166"/>
                    <a:pt x="4005" y="2167"/>
                    <a:pt x="3989" y="2167"/>
                  </a:cubicBezTo>
                  <a:cubicBezTo>
                    <a:pt x="3615" y="2167"/>
                    <a:pt x="3398" y="1736"/>
                    <a:pt x="3635" y="1424"/>
                  </a:cubicBezTo>
                  <a:cubicBezTo>
                    <a:pt x="3713" y="1334"/>
                    <a:pt x="3829" y="1269"/>
                    <a:pt x="3946" y="1256"/>
                  </a:cubicBezTo>
                  <a:lnTo>
                    <a:pt x="7334" y="970"/>
                  </a:lnTo>
                  <a:cubicBezTo>
                    <a:pt x="7411" y="964"/>
                    <a:pt x="7488" y="961"/>
                    <a:pt x="7565" y="961"/>
                  </a:cubicBezTo>
                  <a:close/>
                  <a:moveTo>
                    <a:pt x="9489" y="4111"/>
                  </a:moveTo>
                  <a:lnTo>
                    <a:pt x="12967" y="4319"/>
                  </a:lnTo>
                  <a:cubicBezTo>
                    <a:pt x="13408" y="4345"/>
                    <a:pt x="13811" y="4617"/>
                    <a:pt x="14005" y="5020"/>
                  </a:cubicBezTo>
                  <a:lnTo>
                    <a:pt x="14148" y="5344"/>
                  </a:lnTo>
                  <a:cubicBezTo>
                    <a:pt x="14304" y="5669"/>
                    <a:pt x="14304" y="6045"/>
                    <a:pt x="14148" y="6370"/>
                  </a:cubicBezTo>
                  <a:lnTo>
                    <a:pt x="14005" y="6694"/>
                  </a:lnTo>
                  <a:cubicBezTo>
                    <a:pt x="13811" y="7097"/>
                    <a:pt x="13408" y="7382"/>
                    <a:pt x="12967" y="7408"/>
                  </a:cubicBezTo>
                  <a:lnTo>
                    <a:pt x="9489" y="7603"/>
                  </a:lnTo>
                  <a:cubicBezTo>
                    <a:pt x="9465" y="7604"/>
                    <a:pt x="9441" y="7604"/>
                    <a:pt x="9417" y="7604"/>
                  </a:cubicBezTo>
                  <a:cubicBezTo>
                    <a:pt x="8781" y="7604"/>
                    <a:pt x="8179" y="7271"/>
                    <a:pt x="7866" y="6720"/>
                  </a:cubicBezTo>
                  <a:lnTo>
                    <a:pt x="7866" y="6733"/>
                  </a:lnTo>
                  <a:cubicBezTo>
                    <a:pt x="7736" y="6512"/>
                    <a:pt x="7671" y="6266"/>
                    <a:pt x="7645" y="6019"/>
                  </a:cubicBezTo>
                  <a:cubicBezTo>
                    <a:pt x="8191" y="5773"/>
                    <a:pt x="8775" y="5604"/>
                    <a:pt x="9372" y="5539"/>
                  </a:cubicBezTo>
                  <a:cubicBezTo>
                    <a:pt x="9697" y="5501"/>
                    <a:pt x="9648" y="5018"/>
                    <a:pt x="9342" y="5018"/>
                  </a:cubicBezTo>
                  <a:cubicBezTo>
                    <a:pt x="9331" y="5018"/>
                    <a:pt x="9319" y="5018"/>
                    <a:pt x="9307" y="5020"/>
                  </a:cubicBezTo>
                  <a:cubicBezTo>
                    <a:pt x="8749" y="5085"/>
                    <a:pt x="8204" y="5227"/>
                    <a:pt x="7684" y="5448"/>
                  </a:cubicBezTo>
                  <a:cubicBezTo>
                    <a:pt x="7723" y="5292"/>
                    <a:pt x="7788" y="5137"/>
                    <a:pt x="7866" y="4994"/>
                  </a:cubicBezTo>
                  <a:cubicBezTo>
                    <a:pt x="8178" y="4449"/>
                    <a:pt x="8749" y="4111"/>
                    <a:pt x="9385" y="4111"/>
                  </a:cubicBezTo>
                  <a:close/>
                  <a:moveTo>
                    <a:pt x="2791" y="5863"/>
                  </a:moveTo>
                  <a:cubicBezTo>
                    <a:pt x="3102" y="6551"/>
                    <a:pt x="3271" y="7278"/>
                    <a:pt x="3297" y="8031"/>
                  </a:cubicBezTo>
                  <a:cubicBezTo>
                    <a:pt x="3297" y="8382"/>
                    <a:pt x="2908" y="10186"/>
                    <a:pt x="3570" y="10186"/>
                  </a:cubicBezTo>
                  <a:cubicBezTo>
                    <a:pt x="3751" y="10186"/>
                    <a:pt x="3881" y="9991"/>
                    <a:pt x="3790" y="9809"/>
                  </a:cubicBezTo>
                  <a:cubicBezTo>
                    <a:pt x="3544" y="9316"/>
                    <a:pt x="3816" y="8576"/>
                    <a:pt x="3816" y="8031"/>
                  </a:cubicBezTo>
                  <a:cubicBezTo>
                    <a:pt x="3803" y="7304"/>
                    <a:pt x="3648" y="6590"/>
                    <a:pt x="3362" y="5915"/>
                  </a:cubicBezTo>
                  <a:lnTo>
                    <a:pt x="3362" y="5915"/>
                  </a:lnTo>
                  <a:cubicBezTo>
                    <a:pt x="4180" y="6123"/>
                    <a:pt x="4738" y="6876"/>
                    <a:pt x="4699" y="7720"/>
                  </a:cubicBezTo>
                  <a:lnTo>
                    <a:pt x="4699" y="7707"/>
                  </a:lnTo>
                  <a:lnTo>
                    <a:pt x="4491" y="11185"/>
                  </a:lnTo>
                  <a:cubicBezTo>
                    <a:pt x="4465" y="11639"/>
                    <a:pt x="4193" y="12042"/>
                    <a:pt x="3790" y="12224"/>
                  </a:cubicBezTo>
                  <a:cubicBezTo>
                    <a:pt x="3472" y="12366"/>
                    <a:pt x="3210" y="12438"/>
                    <a:pt x="2947" y="12438"/>
                  </a:cubicBezTo>
                  <a:cubicBezTo>
                    <a:pt x="2684" y="12438"/>
                    <a:pt x="2421" y="12366"/>
                    <a:pt x="2103" y="12224"/>
                  </a:cubicBezTo>
                  <a:cubicBezTo>
                    <a:pt x="1688" y="12042"/>
                    <a:pt x="1415" y="11639"/>
                    <a:pt x="1402" y="11185"/>
                  </a:cubicBezTo>
                  <a:lnTo>
                    <a:pt x="1194" y="7707"/>
                  </a:lnTo>
                  <a:cubicBezTo>
                    <a:pt x="1156" y="6772"/>
                    <a:pt x="1856" y="5954"/>
                    <a:pt x="2791" y="5863"/>
                  </a:cubicBezTo>
                  <a:close/>
                  <a:moveTo>
                    <a:pt x="7477" y="8888"/>
                  </a:moveTo>
                  <a:cubicBezTo>
                    <a:pt x="7788" y="9563"/>
                    <a:pt x="7957" y="10303"/>
                    <a:pt x="7983" y="11042"/>
                  </a:cubicBezTo>
                  <a:cubicBezTo>
                    <a:pt x="7983" y="11328"/>
                    <a:pt x="7957" y="11613"/>
                    <a:pt x="7918" y="11899"/>
                  </a:cubicBezTo>
                  <a:cubicBezTo>
                    <a:pt x="7866" y="12314"/>
                    <a:pt x="7814" y="12665"/>
                    <a:pt x="8009" y="13067"/>
                  </a:cubicBezTo>
                  <a:cubicBezTo>
                    <a:pt x="8061" y="13145"/>
                    <a:pt x="8152" y="13210"/>
                    <a:pt x="8242" y="13210"/>
                  </a:cubicBezTo>
                  <a:cubicBezTo>
                    <a:pt x="8281" y="13197"/>
                    <a:pt x="8320" y="13197"/>
                    <a:pt x="8359" y="13184"/>
                  </a:cubicBezTo>
                  <a:cubicBezTo>
                    <a:pt x="8489" y="13119"/>
                    <a:pt x="8541" y="12963"/>
                    <a:pt x="8476" y="12834"/>
                  </a:cubicBezTo>
                  <a:cubicBezTo>
                    <a:pt x="8346" y="12574"/>
                    <a:pt x="8385" y="12353"/>
                    <a:pt x="8424" y="11964"/>
                  </a:cubicBezTo>
                  <a:cubicBezTo>
                    <a:pt x="8476" y="11665"/>
                    <a:pt x="8489" y="11354"/>
                    <a:pt x="8502" y="11055"/>
                  </a:cubicBezTo>
                  <a:cubicBezTo>
                    <a:pt x="8476" y="10328"/>
                    <a:pt x="8333" y="9615"/>
                    <a:pt x="8048" y="8940"/>
                  </a:cubicBezTo>
                  <a:lnTo>
                    <a:pt x="8048" y="8940"/>
                  </a:lnTo>
                  <a:cubicBezTo>
                    <a:pt x="8865" y="9147"/>
                    <a:pt x="9411" y="9900"/>
                    <a:pt x="9372" y="10731"/>
                  </a:cubicBezTo>
                  <a:lnTo>
                    <a:pt x="9385" y="10731"/>
                  </a:lnTo>
                  <a:lnTo>
                    <a:pt x="9177" y="14209"/>
                  </a:lnTo>
                  <a:cubicBezTo>
                    <a:pt x="9151" y="14664"/>
                    <a:pt x="8878" y="15053"/>
                    <a:pt x="8463" y="15248"/>
                  </a:cubicBezTo>
                  <a:cubicBezTo>
                    <a:pt x="8152" y="15391"/>
                    <a:pt x="7889" y="15462"/>
                    <a:pt x="7626" y="15462"/>
                  </a:cubicBezTo>
                  <a:cubicBezTo>
                    <a:pt x="7363" y="15462"/>
                    <a:pt x="7100" y="15391"/>
                    <a:pt x="6789" y="15248"/>
                  </a:cubicBezTo>
                  <a:cubicBezTo>
                    <a:pt x="6373" y="15053"/>
                    <a:pt x="6101" y="14664"/>
                    <a:pt x="6075" y="14209"/>
                  </a:cubicBezTo>
                  <a:lnTo>
                    <a:pt x="5880" y="10731"/>
                  </a:lnTo>
                  <a:cubicBezTo>
                    <a:pt x="5841" y="9783"/>
                    <a:pt x="6542" y="8979"/>
                    <a:pt x="7477" y="8888"/>
                  </a:cubicBezTo>
                  <a:close/>
                  <a:moveTo>
                    <a:pt x="841" y="0"/>
                  </a:moveTo>
                  <a:cubicBezTo>
                    <a:pt x="723" y="0"/>
                    <a:pt x="604" y="28"/>
                    <a:pt x="494" y="87"/>
                  </a:cubicBezTo>
                  <a:cubicBezTo>
                    <a:pt x="143" y="282"/>
                    <a:pt x="0" y="723"/>
                    <a:pt x="182" y="1100"/>
                  </a:cubicBezTo>
                  <a:cubicBezTo>
                    <a:pt x="948" y="2528"/>
                    <a:pt x="1675" y="3994"/>
                    <a:pt x="2466" y="5396"/>
                  </a:cubicBezTo>
                  <a:cubicBezTo>
                    <a:pt x="1376" y="5643"/>
                    <a:pt x="623" y="6629"/>
                    <a:pt x="688" y="7746"/>
                  </a:cubicBezTo>
                  <a:lnTo>
                    <a:pt x="883" y="11224"/>
                  </a:lnTo>
                  <a:cubicBezTo>
                    <a:pt x="922" y="11860"/>
                    <a:pt x="1311" y="12431"/>
                    <a:pt x="1895" y="12704"/>
                  </a:cubicBezTo>
                  <a:cubicBezTo>
                    <a:pt x="2226" y="12879"/>
                    <a:pt x="2587" y="12967"/>
                    <a:pt x="2947" y="12967"/>
                  </a:cubicBezTo>
                  <a:cubicBezTo>
                    <a:pt x="3307" y="12967"/>
                    <a:pt x="3667" y="12879"/>
                    <a:pt x="3998" y="12704"/>
                  </a:cubicBezTo>
                  <a:cubicBezTo>
                    <a:pt x="4595" y="12431"/>
                    <a:pt x="4985" y="11860"/>
                    <a:pt x="5011" y="11224"/>
                  </a:cubicBezTo>
                  <a:lnTo>
                    <a:pt x="5218" y="7746"/>
                  </a:lnTo>
                  <a:cubicBezTo>
                    <a:pt x="5231" y="7369"/>
                    <a:pt x="5166" y="6980"/>
                    <a:pt x="4998" y="6642"/>
                  </a:cubicBezTo>
                  <a:lnTo>
                    <a:pt x="4998" y="6642"/>
                  </a:lnTo>
                  <a:lnTo>
                    <a:pt x="7334" y="8382"/>
                  </a:lnTo>
                  <a:cubicBezTo>
                    <a:pt x="6166" y="8550"/>
                    <a:pt x="5309" y="9576"/>
                    <a:pt x="5374" y="10770"/>
                  </a:cubicBezTo>
                  <a:lnTo>
                    <a:pt x="5569" y="14235"/>
                  </a:lnTo>
                  <a:cubicBezTo>
                    <a:pt x="5608" y="14884"/>
                    <a:pt x="5997" y="15455"/>
                    <a:pt x="6581" y="15715"/>
                  </a:cubicBezTo>
                  <a:cubicBezTo>
                    <a:pt x="6912" y="15890"/>
                    <a:pt x="7272" y="15978"/>
                    <a:pt x="7632" y="15978"/>
                  </a:cubicBezTo>
                  <a:cubicBezTo>
                    <a:pt x="7993" y="15978"/>
                    <a:pt x="8353" y="15890"/>
                    <a:pt x="8684" y="15715"/>
                  </a:cubicBezTo>
                  <a:cubicBezTo>
                    <a:pt x="9268" y="15455"/>
                    <a:pt x="9657" y="14884"/>
                    <a:pt x="9696" y="14235"/>
                  </a:cubicBezTo>
                  <a:lnTo>
                    <a:pt x="9891" y="10770"/>
                  </a:lnTo>
                  <a:cubicBezTo>
                    <a:pt x="9904" y="10432"/>
                    <a:pt x="9865" y="10108"/>
                    <a:pt x="9748" y="9809"/>
                  </a:cubicBezTo>
                  <a:lnTo>
                    <a:pt x="9748" y="9809"/>
                  </a:lnTo>
                  <a:lnTo>
                    <a:pt x="10968" y="10497"/>
                  </a:lnTo>
                  <a:cubicBezTo>
                    <a:pt x="10683" y="11497"/>
                    <a:pt x="11098" y="12639"/>
                    <a:pt x="12084" y="13080"/>
                  </a:cubicBezTo>
                  <a:lnTo>
                    <a:pt x="13058" y="13509"/>
                  </a:lnTo>
                  <a:cubicBezTo>
                    <a:pt x="13098" y="13527"/>
                    <a:pt x="13136" y="13535"/>
                    <a:pt x="13171" y="13535"/>
                  </a:cubicBezTo>
                  <a:cubicBezTo>
                    <a:pt x="13414" y="13535"/>
                    <a:pt x="13538" y="13155"/>
                    <a:pt x="13266" y="13041"/>
                  </a:cubicBezTo>
                  <a:lnTo>
                    <a:pt x="12292" y="12613"/>
                  </a:lnTo>
                  <a:cubicBezTo>
                    <a:pt x="11734" y="12353"/>
                    <a:pt x="11371" y="11782"/>
                    <a:pt x="11397" y="11159"/>
                  </a:cubicBezTo>
                  <a:cubicBezTo>
                    <a:pt x="11397" y="10536"/>
                    <a:pt x="11695" y="9965"/>
                    <a:pt x="12201" y="9602"/>
                  </a:cubicBezTo>
                  <a:cubicBezTo>
                    <a:pt x="12474" y="9400"/>
                    <a:pt x="12803" y="9299"/>
                    <a:pt x="13133" y="9299"/>
                  </a:cubicBezTo>
                  <a:cubicBezTo>
                    <a:pt x="13398" y="9299"/>
                    <a:pt x="13664" y="9365"/>
                    <a:pt x="13902" y="9498"/>
                  </a:cubicBezTo>
                  <a:lnTo>
                    <a:pt x="16666" y="11146"/>
                  </a:lnTo>
                  <a:cubicBezTo>
                    <a:pt x="17186" y="11458"/>
                    <a:pt x="17186" y="12029"/>
                    <a:pt x="17147" y="12561"/>
                  </a:cubicBezTo>
                  <a:cubicBezTo>
                    <a:pt x="17121" y="12924"/>
                    <a:pt x="16952" y="13249"/>
                    <a:pt x="16679" y="13483"/>
                  </a:cubicBezTo>
                  <a:cubicBezTo>
                    <a:pt x="16367" y="13736"/>
                    <a:pt x="16033" y="13990"/>
                    <a:pt x="15643" y="13990"/>
                  </a:cubicBezTo>
                  <a:cubicBezTo>
                    <a:pt x="15515" y="13990"/>
                    <a:pt x="15380" y="13962"/>
                    <a:pt x="15239" y="13898"/>
                  </a:cubicBezTo>
                  <a:lnTo>
                    <a:pt x="14447" y="13547"/>
                  </a:lnTo>
                  <a:cubicBezTo>
                    <a:pt x="14409" y="13532"/>
                    <a:pt x="14374" y="13525"/>
                    <a:pt x="14340" y="13525"/>
                  </a:cubicBezTo>
                  <a:cubicBezTo>
                    <a:pt x="14093" y="13525"/>
                    <a:pt x="13965" y="13902"/>
                    <a:pt x="14239" y="14028"/>
                  </a:cubicBezTo>
                  <a:lnTo>
                    <a:pt x="15031" y="14378"/>
                  </a:lnTo>
                  <a:cubicBezTo>
                    <a:pt x="15234" y="14466"/>
                    <a:pt x="15430" y="14504"/>
                    <a:pt x="15618" y="14504"/>
                  </a:cubicBezTo>
                  <a:cubicBezTo>
                    <a:pt x="16128" y="14504"/>
                    <a:pt x="16587" y="14223"/>
                    <a:pt x="17004" y="13872"/>
                  </a:cubicBezTo>
                  <a:cubicBezTo>
                    <a:pt x="17380" y="13560"/>
                    <a:pt x="17627" y="13093"/>
                    <a:pt x="17666" y="12600"/>
                  </a:cubicBezTo>
                  <a:cubicBezTo>
                    <a:pt x="17718" y="11860"/>
                    <a:pt x="17640" y="11133"/>
                    <a:pt x="16926" y="10705"/>
                  </a:cubicBezTo>
                  <a:lnTo>
                    <a:pt x="16913" y="10705"/>
                  </a:lnTo>
                  <a:lnTo>
                    <a:pt x="14148" y="9056"/>
                  </a:lnTo>
                  <a:cubicBezTo>
                    <a:pt x="13824" y="8872"/>
                    <a:pt x="13467" y="8782"/>
                    <a:pt x="13112" y="8782"/>
                  </a:cubicBezTo>
                  <a:cubicBezTo>
                    <a:pt x="12642" y="8782"/>
                    <a:pt x="12176" y="8941"/>
                    <a:pt x="11799" y="9251"/>
                  </a:cubicBezTo>
                  <a:lnTo>
                    <a:pt x="9761" y="8109"/>
                  </a:lnTo>
                  <a:lnTo>
                    <a:pt x="12980" y="7927"/>
                  </a:lnTo>
                  <a:cubicBezTo>
                    <a:pt x="13616" y="7888"/>
                    <a:pt x="14187" y="7499"/>
                    <a:pt x="14460" y="6915"/>
                  </a:cubicBezTo>
                  <a:lnTo>
                    <a:pt x="14616" y="6590"/>
                  </a:lnTo>
                  <a:cubicBezTo>
                    <a:pt x="14823" y="6136"/>
                    <a:pt x="14823" y="5604"/>
                    <a:pt x="14616" y="5150"/>
                  </a:cubicBezTo>
                  <a:lnTo>
                    <a:pt x="14460" y="4825"/>
                  </a:lnTo>
                  <a:cubicBezTo>
                    <a:pt x="14187" y="4228"/>
                    <a:pt x="13616" y="3839"/>
                    <a:pt x="12980" y="3813"/>
                  </a:cubicBezTo>
                  <a:lnTo>
                    <a:pt x="9502" y="3605"/>
                  </a:lnTo>
                  <a:cubicBezTo>
                    <a:pt x="9456" y="3602"/>
                    <a:pt x="9411" y="3601"/>
                    <a:pt x="9365" y="3601"/>
                  </a:cubicBezTo>
                  <a:cubicBezTo>
                    <a:pt x="8559" y="3601"/>
                    <a:pt x="7805" y="4034"/>
                    <a:pt x="7412" y="4747"/>
                  </a:cubicBezTo>
                  <a:cubicBezTo>
                    <a:pt x="7113" y="5253"/>
                    <a:pt x="7035" y="5850"/>
                    <a:pt x="7178" y="6409"/>
                  </a:cubicBezTo>
                  <a:lnTo>
                    <a:pt x="5348" y="5046"/>
                  </a:lnTo>
                  <a:cubicBezTo>
                    <a:pt x="5283" y="5007"/>
                    <a:pt x="5205" y="4968"/>
                    <a:pt x="5140" y="4942"/>
                  </a:cubicBezTo>
                  <a:lnTo>
                    <a:pt x="3868" y="4514"/>
                  </a:lnTo>
                  <a:cubicBezTo>
                    <a:pt x="3713" y="4462"/>
                    <a:pt x="3583" y="4345"/>
                    <a:pt x="3505" y="4202"/>
                  </a:cubicBezTo>
                  <a:lnTo>
                    <a:pt x="2856" y="2956"/>
                  </a:lnTo>
                  <a:cubicBezTo>
                    <a:pt x="2801" y="2859"/>
                    <a:pt x="2716" y="2818"/>
                    <a:pt x="2631" y="2818"/>
                  </a:cubicBezTo>
                  <a:cubicBezTo>
                    <a:pt x="2457" y="2818"/>
                    <a:pt x="2288" y="2993"/>
                    <a:pt x="2402" y="3203"/>
                  </a:cubicBezTo>
                  <a:lnTo>
                    <a:pt x="3051" y="4449"/>
                  </a:lnTo>
                  <a:cubicBezTo>
                    <a:pt x="3193" y="4708"/>
                    <a:pt x="3427" y="4903"/>
                    <a:pt x="3700" y="4994"/>
                  </a:cubicBezTo>
                  <a:lnTo>
                    <a:pt x="4972" y="5435"/>
                  </a:lnTo>
                  <a:cubicBezTo>
                    <a:pt x="4998" y="5435"/>
                    <a:pt x="5023" y="5448"/>
                    <a:pt x="5036" y="5461"/>
                  </a:cubicBezTo>
                  <a:lnTo>
                    <a:pt x="7957" y="7629"/>
                  </a:lnTo>
                  <a:cubicBezTo>
                    <a:pt x="8074" y="7733"/>
                    <a:pt x="8191" y="7823"/>
                    <a:pt x="8320" y="7901"/>
                  </a:cubicBezTo>
                  <a:lnTo>
                    <a:pt x="11423" y="9628"/>
                  </a:lnTo>
                  <a:cubicBezTo>
                    <a:pt x="11319" y="9744"/>
                    <a:pt x="11241" y="9874"/>
                    <a:pt x="11163" y="10017"/>
                  </a:cubicBezTo>
                  <a:lnTo>
                    <a:pt x="8762" y="8667"/>
                  </a:lnTo>
                  <a:cubicBezTo>
                    <a:pt x="8515" y="8550"/>
                    <a:pt x="8268" y="8420"/>
                    <a:pt x="8035" y="8265"/>
                  </a:cubicBezTo>
                  <a:lnTo>
                    <a:pt x="4829" y="5876"/>
                  </a:lnTo>
                  <a:cubicBezTo>
                    <a:pt x="4816" y="5863"/>
                    <a:pt x="4790" y="5850"/>
                    <a:pt x="4764" y="5837"/>
                  </a:cubicBezTo>
                  <a:lnTo>
                    <a:pt x="3038" y="5253"/>
                  </a:lnTo>
                  <a:cubicBezTo>
                    <a:pt x="2986" y="5227"/>
                    <a:pt x="2934" y="5188"/>
                    <a:pt x="2908" y="5137"/>
                  </a:cubicBezTo>
                  <a:lnTo>
                    <a:pt x="636" y="853"/>
                  </a:lnTo>
                  <a:cubicBezTo>
                    <a:pt x="557" y="669"/>
                    <a:pt x="705" y="520"/>
                    <a:pt x="856" y="520"/>
                  </a:cubicBezTo>
                  <a:cubicBezTo>
                    <a:pt x="928" y="520"/>
                    <a:pt x="1001" y="553"/>
                    <a:pt x="1052" y="633"/>
                  </a:cubicBezTo>
                  <a:lnTo>
                    <a:pt x="1766" y="1970"/>
                  </a:lnTo>
                  <a:cubicBezTo>
                    <a:pt x="1812" y="2063"/>
                    <a:pt x="1890" y="2114"/>
                    <a:pt x="1981" y="2114"/>
                  </a:cubicBezTo>
                  <a:cubicBezTo>
                    <a:pt x="1991" y="2114"/>
                    <a:pt x="2002" y="2114"/>
                    <a:pt x="2012" y="2112"/>
                  </a:cubicBezTo>
                  <a:lnTo>
                    <a:pt x="3064" y="2008"/>
                  </a:lnTo>
                  <a:cubicBezTo>
                    <a:pt x="3204" y="2406"/>
                    <a:pt x="3566" y="2667"/>
                    <a:pt x="3969" y="2667"/>
                  </a:cubicBezTo>
                  <a:cubicBezTo>
                    <a:pt x="4013" y="2667"/>
                    <a:pt x="4057" y="2664"/>
                    <a:pt x="4102" y="2657"/>
                  </a:cubicBezTo>
                  <a:lnTo>
                    <a:pt x="7035" y="2333"/>
                  </a:lnTo>
                  <a:cubicBezTo>
                    <a:pt x="7160" y="2315"/>
                    <a:pt x="7284" y="2306"/>
                    <a:pt x="7408" y="2306"/>
                  </a:cubicBezTo>
                  <a:cubicBezTo>
                    <a:pt x="7724" y="2306"/>
                    <a:pt x="8035" y="2364"/>
                    <a:pt x="8333" y="2476"/>
                  </a:cubicBezTo>
                  <a:cubicBezTo>
                    <a:pt x="8801" y="2642"/>
                    <a:pt x="9256" y="2777"/>
                    <a:pt x="9715" y="2777"/>
                  </a:cubicBezTo>
                  <a:cubicBezTo>
                    <a:pt x="10046" y="2777"/>
                    <a:pt x="10379" y="2707"/>
                    <a:pt x="10722" y="2528"/>
                  </a:cubicBezTo>
                  <a:cubicBezTo>
                    <a:pt x="11085" y="2346"/>
                    <a:pt x="11085" y="1827"/>
                    <a:pt x="10722" y="1632"/>
                  </a:cubicBezTo>
                  <a:lnTo>
                    <a:pt x="9099" y="814"/>
                  </a:lnTo>
                  <a:cubicBezTo>
                    <a:pt x="8627" y="573"/>
                    <a:pt x="8108" y="452"/>
                    <a:pt x="7582" y="452"/>
                  </a:cubicBezTo>
                  <a:cubicBezTo>
                    <a:pt x="7487" y="452"/>
                    <a:pt x="7391" y="456"/>
                    <a:pt x="7295" y="464"/>
                  </a:cubicBezTo>
                  <a:lnTo>
                    <a:pt x="3907" y="749"/>
                  </a:lnTo>
                  <a:cubicBezTo>
                    <a:pt x="3479" y="788"/>
                    <a:pt x="3141" y="1100"/>
                    <a:pt x="3038" y="1502"/>
                  </a:cubicBezTo>
                  <a:lnTo>
                    <a:pt x="2142" y="1593"/>
                  </a:lnTo>
                  <a:lnTo>
                    <a:pt x="1506" y="399"/>
                  </a:lnTo>
                  <a:cubicBezTo>
                    <a:pt x="1371" y="146"/>
                    <a:pt x="1110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356;p76">
              <a:extLst>
                <a:ext uri="{FF2B5EF4-FFF2-40B4-BE49-F238E27FC236}">
                  <a16:creationId xmlns:a16="http://schemas.microsoft.com/office/drawing/2014/main" id="{9A47A9B9-52CA-6E0B-A139-9E617B37C186}"/>
                </a:ext>
              </a:extLst>
            </p:cNvPr>
            <p:cNvSpPr/>
            <p:nvPr/>
          </p:nvSpPr>
          <p:spPr>
            <a:xfrm>
              <a:off x="2848400" y="3619375"/>
              <a:ext cx="96575" cy="67200"/>
            </a:xfrm>
            <a:custGeom>
              <a:avLst/>
              <a:gdLst/>
              <a:ahLst/>
              <a:cxnLst/>
              <a:rect l="l" t="t" r="r" b="b"/>
              <a:pathLst>
                <a:path w="3863" h="2688" extrusionOk="0">
                  <a:moveTo>
                    <a:pt x="965" y="496"/>
                  </a:moveTo>
                  <a:cubicBezTo>
                    <a:pt x="1112" y="496"/>
                    <a:pt x="1282" y="549"/>
                    <a:pt x="1389" y="566"/>
                  </a:cubicBezTo>
                  <a:cubicBezTo>
                    <a:pt x="1999" y="656"/>
                    <a:pt x="2544" y="981"/>
                    <a:pt x="2947" y="1448"/>
                  </a:cubicBezTo>
                  <a:cubicBezTo>
                    <a:pt x="3050" y="1591"/>
                    <a:pt x="3362" y="1851"/>
                    <a:pt x="3245" y="2058"/>
                  </a:cubicBezTo>
                  <a:cubicBezTo>
                    <a:pt x="3198" y="2143"/>
                    <a:pt x="3107" y="2169"/>
                    <a:pt x="3005" y="2169"/>
                  </a:cubicBezTo>
                  <a:cubicBezTo>
                    <a:pt x="2854" y="2169"/>
                    <a:pt x="2678" y="2113"/>
                    <a:pt x="2570" y="2097"/>
                  </a:cubicBezTo>
                  <a:cubicBezTo>
                    <a:pt x="1960" y="1993"/>
                    <a:pt x="1415" y="1682"/>
                    <a:pt x="1026" y="1202"/>
                  </a:cubicBezTo>
                  <a:lnTo>
                    <a:pt x="1026" y="1215"/>
                  </a:lnTo>
                  <a:cubicBezTo>
                    <a:pt x="896" y="1059"/>
                    <a:pt x="558" y="786"/>
                    <a:pt x="753" y="566"/>
                  </a:cubicBezTo>
                  <a:cubicBezTo>
                    <a:pt x="805" y="513"/>
                    <a:pt x="881" y="496"/>
                    <a:pt x="965" y="496"/>
                  </a:cubicBezTo>
                  <a:close/>
                  <a:moveTo>
                    <a:pt x="935" y="1"/>
                  </a:moveTo>
                  <a:cubicBezTo>
                    <a:pt x="672" y="1"/>
                    <a:pt x="428" y="73"/>
                    <a:pt x="273" y="345"/>
                  </a:cubicBezTo>
                  <a:cubicBezTo>
                    <a:pt x="0" y="812"/>
                    <a:pt x="351" y="1189"/>
                    <a:pt x="623" y="1539"/>
                  </a:cubicBezTo>
                  <a:cubicBezTo>
                    <a:pt x="1090" y="2110"/>
                    <a:pt x="1765" y="2487"/>
                    <a:pt x="2492" y="2603"/>
                  </a:cubicBezTo>
                  <a:lnTo>
                    <a:pt x="2947" y="2681"/>
                  </a:lnTo>
                  <a:cubicBezTo>
                    <a:pt x="2980" y="2686"/>
                    <a:pt x="3013" y="2688"/>
                    <a:pt x="3045" y="2688"/>
                  </a:cubicBezTo>
                  <a:cubicBezTo>
                    <a:pt x="3505" y="2688"/>
                    <a:pt x="3862" y="2271"/>
                    <a:pt x="3777" y="1799"/>
                  </a:cubicBezTo>
                  <a:cubicBezTo>
                    <a:pt x="3725" y="1539"/>
                    <a:pt x="3505" y="1331"/>
                    <a:pt x="3336" y="1137"/>
                  </a:cubicBezTo>
                  <a:cubicBezTo>
                    <a:pt x="2869" y="553"/>
                    <a:pt x="2207" y="176"/>
                    <a:pt x="1467" y="59"/>
                  </a:cubicBezTo>
                  <a:cubicBezTo>
                    <a:pt x="1295" y="33"/>
                    <a:pt x="1111" y="1"/>
                    <a:pt x="9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1357;p76">
            <a:extLst>
              <a:ext uri="{FF2B5EF4-FFF2-40B4-BE49-F238E27FC236}">
                <a16:creationId xmlns:a16="http://schemas.microsoft.com/office/drawing/2014/main" id="{9D7189A0-5620-6C5E-96E5-5FC3B5A71D5A}"/>
              </a:ext>
            </a:extLst>
          </p:cNvPr>
          <p:cNvGrpSpPr/>
          <p:nvPr/>
        </p:nvGrpSpPr>
        <p:grpSpPr>
          <a:xfrm>
            <a:off x="3053506" y="5733509"/>
            <a:ext cx="636472" cy="645322"/>
            <a:chOff x="2540650" y="4028675"/>
            <a:chExt cx="433350" cy="439375"/>
          </a:xfrm>
          <a:solidFill>
            <a:srgbClr val="6583A6"/>
          </a:solidFill>
        </p:grpSpPr>
        <p:sp>
          <p:nvSpPr>
            <p:cNvPr id="266" name="Google Shape;1358;p76">
              <a:extLst>
                <a:ext uri="{FF2B5EF4-FFF2-40B4-BE49-F238E27FC236}">
                  <a16:creationId xmlns:a16="http://schemas.microsoft.com/office/drawing/2014/main" id="{B9368DBA-06CF-D706-E646-A1013EF0DAA5}"/>
                </a:ext>
              </a:extLst>
            </p:cNvPr>
            <p:cNvSpPr/>
            <p:nvPr/>
          </p:nvSpPr>
          <p:spPr>
            <a:xfrm>
              <a:off x="2540650" y="4279350"/>
              <a:ext cx="433350" cy="188700"/>
            </a:xfrm>
            <a:custGeom>
              <a:avLst/>
              <a:gdLst/>
              <a:ahLst/>
              <a:cxnLst/>
              <a:rect l="l" t="t" r="r" b="b"/>
              <a:pathLst>
                <a:path w="17334" h="7548" extrusionOk="0">
                  <a:moveTo>
                    <a:pt x="2646" y="635"/>
                  </a:moveTo>
                  <a:cubicBezTo>
                    <a:pt x="2732" y="635"/>
                    <a:pt x="2819" y="655"/>
                    <a:pt x="2900" y="697"/>
                  </a:cubicBezTo>
                  <a:lnTo>
                    <a:pt x="6339" y="2527"/>
                  </a:lnTo>
                  <a:cubicBezTo>
                    <a:pt x="6093" y="2475"/>
                    <a:pt x="2108" y="1112"/>
                    <a:pt x="2108" y="1112"/>
                  </a:cubicBezTo>
                  <a:cubicBezTo>
                    <a:pt x="2121" y="1035"/>
                    <a:pt x="2147" y="957"/>
                    <a:pt x="2186" y="879"/>
                  </a:cubicBezTo>
                  <a:cubicBezTo>
                    <a:pt x="2291" y="721"/>
                    <a:pt x="2467" y="635"/>
                    <a:pt x="2646" y="635"/>
                  </a:cubicBezTo>
                  <a:close/>
                  <a:moveTo>
                    <a:pt x="8435" y="0"/>
                  </a:moveTo>
                  <a:cubicBezTo>
                    <a:pt x="7562" y="0"/>
                    <a:pt x="7081" y="1222"/>
                    <a:pt x="7923" y="1787"/>
                  </a:cubicBezTo>
                  <a:lnTo>
                    <a:pt x="11700" y="4163"/>
                  </a:lnTo>
                  <a:cubicBezTo>
                    <a:pt x="11749" y="4193"/>
                    <a:pt x="11798" y="4206"/>
                    <a:pt x="11843" y="4206"/>
                  </a:cubicBezTo>
                  <a:cubicBezTo>
                    <a:pt x="12073" y="4206"/>
                    <a:pt x="12222" y="3873"/>
                    <a:pt x="11973" y="3721"/>
                  </a:cubicBezTo>
                  <a:lnTo>
                    <a:pt x="8196" y="1346"/>
                  </a:lnTo>
                  <a:cubicBezTo>
                    <a:pt x="7776" y="1097"/>
                    <a:pt x="8000" y="501"/>
                    <a:pt x="8409" y="501"/>
                  </a:cubicBezTo>
                  <a:cubicBezTo>
                    <a:pt x="8469" y="501"/>
                    <a:pt x="8532" y="513"/>
                    <a:pt x="8598" y="541"/>
                  </a:cubicBezTo>
                  <a:lnTo>
                    <a:pt x="11596" y="1697"/>
                  </a:lnTo>
                  <a:cubicBezTo>
                    <a:pt x="11739" y="1748"/>
                    <a:pt x="11908" y="1787"/>
                    <a:pt x="12064" y="1800"/>
                  </a:cubicBezTo>
                  <a:lnTo>
                    <a:pt x="13647" y="1891"/>
                  </a:lnTo>
                  <a:cubicBezTo>
                    <a:pt x="14231" y="1930"/>
                    <a:pt x="14763" y="2229"/>
                    <a:pt x="15088" y="2709"/>
                  </a:cubicBezTo>
                  <a:cubicBezTo>
                    <a:pt x="15451" y="3228"/>
                    <a:pt x="16100" y="3397"/>
                    <a:pt x="16671" y="3631"/>
                  </a:cubicBezTo>
                  <a:cubicBezTo>
                    <a:pt x="16749" y="3669"/>
                    <a:pt x="16801" y="3747"/>
                    <a:pt x="16801" y="3838"/>
                  </a:cubicBezTo>
                  <a:lnTo>
                    <a:pt x="16801" y="6798"/>
                  </a:lnTo>
                  <a:cubicBezTo>
                    <a:pt x="16801" y="6951"/>
                    <a:pt x="16701" y="7003"/>
                    <a:pt x="16588" y="7003"/>
                  </a:cubicBezTo>
                  <a:cubicBezTo>
                    <a:pt x="16529" y="7003"/>
                    <a:pt x="16466" y="6989"/>
                    <a:pt x="16412" y="6966"/>
                  </a:cubicBezTo>
                  <a:cubicBezTo>
                    <a:pt x="15880" y="6759"/>
                    <a:pt x="15321" y="6642"/>
                    <a:pt x="14750" y="6629"/>
                  </a:cubicBezTo>
                  <a:lnTo>
                    <a:pt x="10506" y="6525"/>
                  </a:lnTo>
                  <a:cubicBezTo>
                    <a:pt x="9870" y="6499"/>
                    <a:pt x="9260" y="6356"/>
                    <a:pt x="8702" y="6071"/>
                  </a:cubicBezTo>
                  <a:lnTo>
                    <a:pt x="1251" y="2410"/>
                  </a:lnTo>
                  <a:cubicBezTo>
                    <a:pt x="767" y="2174"/>
                    <a:pt x="971" y="1454"/>
                    <a:pt x="1452" y="1454"/>
                  </a:cubicBezTo>
                  <a:cubicBezTo>
                    <a:pt x="1499" y="1454"/>
                    <a:pt x="1549" y="1461"/>
                    <a:pt x="1602" y="1476"/>
                  </a:cubicBezTo>
                  <a:lnTo>
                    <a:pt x="5470" y="2813"/>
                  </a:lnTo>
                  <a:cubicBezTo>
                    <a:pt x="6132" y="3046"/>
                    <a:pt x="6833" y="3163"/>
                    <a:pt x="7547" y="3163"/>
                  </a:cubicBezTo>
                  <a:lnTo>
                    <a:pt x="8741" y="3163"/>
                  </a:lnTo>
                  <a:cubicBezTo>
                    <a:pt x="8753" y="3165"/>
                    <a:pt x="8765" y="3165"/>
                    <a:pt x="8776" y="3165"/>
                  </a:cubicBezTo>
                  <a:cubicBezTo>
                    <a:pt x="9109" y="3165"/>
                    <a:pt x="9105" y="2643"/>
                    <a:pt x="8765" y="2643"/>
                  </a:cubicBezTo>
                  <a:cubicBezTo>
                    <a:pt x="8757" y="2643"/>
                    <a:pt x="8749" y="2644"/>
                    <a:pt x="8741" y="2644"/>
                  </a:cubicBezTo>
                  <a:lnTo>
                    <a:pt x="7663" y="2644"/>
                  </a:lnTo>
                  <a:lnTo>
                    <a:pt x="3146" y="230"/>
                  </a:lnTo>
                  <a:cubicBezTo>
                    <a:pt x="2986" y="145"/>
                    <a:pt x="2813" y="105"/>
                    <a:pt x="2642" y="105"/>
                  </a:cubicBezTo>
                  <a:cubicBezTo>
                    <a:pt x="2289" y="105"/>
                    <a:pt x="1946" y="278"/>
                    <a:pt x="1745" y="593"/>
                  </a:cubicBezTo>
                  <a:cubicBezTo>
                    <a:pt x="1680" y="697"/>
                    <a:pt x="1628" y="827"/>
                    <a:pt x="1602" y="957"/>
                  </a:cubicBezTo>
                  <a:cubicBezTo>
                    <a:pt x="1536" y="946"/>
                    <a:pt x="1473" y="941"/>
                    <a:pt x="1412" y="941"/>
                  </a:cubicBezTo>
                  <a:cubicBezTo>
                    <a:pt x="372" y="941"/>
                    <a:pt x="1" y="2437"/>
                    <a:pt x="1031" y="2891"/>
                  </a:cubicBezTo>
                  <a:lnTo>
                    <a:pt x="8481" y="6551"/>
                  </a:lnTo>
                  <a:cubicBezTo>
                    <a:pt x="9104" y="6862"/>
                    <a:pt x="9792" y="7031"/>
                    <a:pt x="10493" y="7044"/>
                  </a:cubicBezTo>
                  <a:lnTo>
                    <a:pt x="14750" y="7148"/>
                  </a:lnTo>
                  <a:cubicBezTo>
                    <a:pt x="15257" y="7161"/>
                    <a:pt x="15750" y="7265"/>
                    <a:pt x="16230" y="7460"/>
                  </a:cubicBezTo>
                  <a:cubicBezTo>
                    <a:pt x="16340" y="7518"/>
                    <a:pt x="16464" y="7547"/>
                    <a:pt x="16587" y="7547"/>
                  </a:cubicBezTo>
                  <a:cubicBezTo>
                    <a:pt x="16710" y="7547"/>
                    <a:pt x="16834" y="7518"/>
                    <a:pt x="16944" y="7460"/>
                  </a:cubicBezTo>
                  <a:cubicBezTo>
                    <a:pt x="17178" y="7330"/>
                    <a:pt x="17333" y="7083"/>
                    <a:pt x="17333" y="6811"/>
                  </a:cubicBezTo>
                  <a:lnTo>
                    <a:pt x="17333" y="3851"/>
                  </a:lnTo>
                  <a:cubicBezTo>
                    <a:pt x="17333" y="3553"/>
                    <a:pt x="17152" y="3280"/>
                    <a:pt x="16866" y="3163"/>
                  </a:cubicBezTo>
                  <a:cubicBezTo>
                    <a:pt x="16425" y="2982"/>
                    <a:pt x="15802" y="2839"/>
                    <a:pt x="15516" y="2423"/>
                  </a:cubicBezTo>
                  <a:cubicBezTo>
                    <a:pt x="15101" y="1813"/>
                    <a:pt x="14426" y="1424"/>
                    <a:pt x="13686" y="1385"/>
                  </a:cubicBezTo>
                  <a:lnTo>
                    <a:pt x="12102" y="1281"/>
                  </a:lnTo>
                  <a:cubicBezTo>
                    <a:pt x="11986" y="1281"/>
                    <a:pt x="11882" y="1255"/>
                    <a:pt x="11778" y="1216"/>
                  </a:cubicBezTo>
                  <a:lnTo>
                    <a:pt x="8780" y="61"/>
                  </a:lnTo>
                  <a:cubicBezTo>
                    <a:pt x="8660" y="19"/>
                    <a:pt x="8545" y="0"/>
                    <a:pt x="8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359;p76">
              <a:extLst>
                <a:ext uri="{FF2B5EF4-FFF2-40B4-BE49-F238E27FC236}">
                  <a16:creationId xmlns:a16="http://schemas.microsoft.com/office/drawing/2014/main" id="{AA88C435-3F6B-8D4C-2209-7E72F878D2BF}"/>
                </a:ext>
              </a:extLst>
            </p:cNvPr>
            <p:cNvSpPr/>
            <p:nvPr/>
          </p:nvSpPr>
          <p:spPr>
            <a:xfrm>
              <a:off x="2549525" y="4057200"/>
              <a:ext cx="341400" cy="197350"/>
            </a:xfrm>
            <a:custGeom>
              <a:avLst/>
              <a:gdLst/>
              <a:ahLst/>
              <a:cxnLst/>
              <a:rect l="l" t="t" r="r" b="b"/>
              <a:pathLst>
                <a:path w="13656" h="7894" extrusionOk="0">
                  <a:moveTo>
                    <a:pt x="6066" y="0"/>
                  </a:moveTo>
                  <a:cubicBezTo>
                    <a:pt x="5769" y="0"/>
                    <a:pt x="5703" y="449"/>
                    <a:pt x="6023" y="510"/>
                  </a:cubicBezTo>
                  <a:cubicBezTo>
                    <a:pt x="6465" y="588"/>
                    <a:pt x="6867" y="822"/>
                    <a:pt x="7166" y="1159"/>
                  </a:cubicBezTo>
                  <a:cubicBezTo>
                    <a:pt x="7350" y="1361"/>
                    <a:pt x="7605" y="1474"/>
                    <a:pt x="7867" y="1474"/>
                  </a:cubicBezTo>
                  <a:cubicBezTo>
                    <a:pt x="7993" y="1474"/>
                    <a:pt x="8121" y="1448"/>
                    <a:pt x="8243" y="1393"/>
                  </a:cubicBezTo>
                  <a:cubicBezTo>
                    <a:pt x="8491" y="1287"/>
                    <a:pt x="8753" y="1236"/>
                    <a:pt x="9012" y="1236"/>
                  </a:cubicBezTo>
                  <a:cubicBezTo>
                    <a:pt x="9579" y="1236"/>
                    <a:pt x="10135" y="1480"/>
                    <a:pt x="10527" y="1925"/>
                  </a:cubicBezTo>
                  <a:cubicBezTo>
                    <a:pt x="10714" y="2131"/>
                    <a:pt x="10974" y="2248"/>
                    <a:pt x="11242" y="2248"/>
                  </a:cubicBezTo>
                  <a:cubicBezTo>
                    <a:pt x="11328" y="2248"/>
                    <a:pt x="11415" y="2236"/>
                    <a:pt x="11501" y="2211"/>
                  </a:cubicBezTo>
                  <a:cubicBezTo>
                    <a:pt x="11598" y="2186"/>
                    <a:pt x="11696" y="2175"/>
                    <a:pt x="11792" y="2175"/>
                  </a:cubicBezTo>
                  <a:cubicBezTo>
                    <a:pt x="12359" y="2175"/>
                    <a:pt x="12864" y="2583"/>
                    <a:pt x="12942" y="3171"/>
                  </a:cubicBezTo>
                  <a:cubicBezTo>
                    <a:pt x="13032" y="3859"/>
                    <a:pt x="12500" y="4482"/>
                    <a:pt x="11812" y="4482"/>
                  </a:cubicBezTo>
                  <a:cubicBezTo>
                    <a:pt x="11683" y="4482"/>
                    <a:pt x="11553" y="4469"/>
                    <a:pt x="11423" y="4417"/>
                  </a:cubicBezTo>
                  <a:cubicBezTo>
                    <a:pt x="11325" y="4383"/>
                    <a:pt x="11224" y="4367"/>
                    <a:pt x="11122" y="4367"/>
                  </a:cubicBezTo>
                  <a:cubicBezTo>
                    <a:pt x="10871" y="4367"/>
                    <a:pt x="10621" y="4466"/>
                    <a:pt x="10437" y="4651"/>
                  </a:cubicBezTo>
                  <a:cubicBezTo>
                    <a:pt x="10075" y="5012"/>
                    <a:pt x="9510" y="5255"/>
                    <a:pt x="8970" y="5255"/>
                  </a:cubicBezTo>
                  <a:cubicBezTo>
                    <a:pt x="8617" y="5255"/>
                    <a:pt x="8276" y="5151"/>
                    <a:pt x="8009" y="4910"/>
                  </a:cubicBezTo>
                  <a:cubicBezTo>
                    <a:pt x="7685" y="4625"/>
                    <a:pt x="7477" y="4235"/>
                    <a:pt x="7412" y="3807"/>
                  </a:cubicBezTo>
                  <a:cubicBezTo>
                    <a:pt x="7379" y="3668"/>
                    <a:pt x="7272" y="3606"/>
                    <a:pt x="7165" y="3606"/>
                  </a:cubicBezTo>
                  <a:cubicBezTo>
                    <a:pt x="7021" y="3606"/>
                    <a:pt x="6876" y="3718"/>
                    <a:pt x="6906" y="3911"/>
                  </a:cubicBezTo>
                  <a:cubicBezTo>
                    <a:pt x="7114" y="4962"/>
                    <a:pt x="7724" y="5404"/>
                    <a:pt x="8035" y="5559"/>
                  </a:cubicBezTo>
                  <a:cubicBezTo>
                    <a:pt x="7946" y="6706"/>
                    <a:pt x="7000" y="7400"/>
                    <a:pt x="6035" y="7400"/>
                  </a:cubicBezTo>
                  <a:cubicBezTo>
                    <a:pt x="5460" y="7400"/>
                    <a:pt x="4878" y="7153"/>
                    <a:pt x="4466" y="6611"/>
                  </a:cubicBezTo>
                  <a:cubicBezTo>
                    <a:pt x="4283" y="6372"/>
                    <a:pt x="4002" y="6244"/>
                    <a:pt x="3716" y="6244"/>
                  </a:cubicBezTo>
                  <a:cubicBezTo>
                    <a:pt x="3597" y="6244"/>
                    <a:pt x="3477" y="6266"/>
                    <a:pt x="3363" y="6312"/>
                  </a:cubicBezTo>
                  <a:cubicBezTo>
                    <a:pt x="3115" y="6411"/>
                    <a:pt x="2858" y="6459"/>
                    <a:pt x="2604" y="6459"/>
                  </a:cubicBezTo>
                  <a:cubicBezTo>
                    <a:pt x="2061" y="6459"/>
                    <a:pt x="1532" y="6239"/>
                    <a:pt x="1143" y="5832"/>
                  </a:cubicBezTo>
                  <a:cubicBezTo>
                    <a:pt x="1" y="4599"/>
                    <a:pt x="780" y="2600"/>
                    <a:pt x="2454" y="2470"/>
                  </a:cubicBezTo>
                  <a:lnTo>
                    <a:pt x="2778" y="2470"/>
                  </a:lnTo>
                  <a:cubicBezTo>
                    <a:pt x="2791" y="2470"/>
                    <a:pt x="3778" y="2561"/>
                    <a:pt x="4076" y="3353"/>
                  </a:cubicBezTo>
                  <a:cubicBezTo>
                    <a:pt x="4116" y="3452"/>
                    <a:pt x="4217" y="3514"/>
                    <a:pt x="4320" y="3514"/>
                  </a:cubicBezTo>
                  <a:cubicBezTo>
                    <a:pt x="4352" y="3514"/>
                    <a:pt x="4383" y="3508"/>
                    <a:pt x="4414" y="3496"/>
                  </a:cubicBezTo>
                  <a:cubicBezTo>
                    <a:pt x="4544" y="3444"/>
                    <a:pt x="4622" y="3301"/>
                    <a:pt x="4570" y="3171"/>
                  </a:cubicBezTo>
                  <a:cubicBezTo>
                    <a:pt x="4388" y="2717"/>
                    <a:pt x="4024" y="2353"/>
                    <a:pt x="3570" y="2159"/>
                  </a:cubicBezTo>
                  <a:cubicBezTo>
                    <a:pt x="3661" y="2068"/>
                    <a:pt x="3726" y="1951"/>
                    <a:pt x="3765" y="1834"/>
                  </a:cubicBezTo>
                  <a:cubicBezTo>
                    <a:pt x="3960" y="1289"/>
                    <a:pt x="4375" y="848"/>
                    <a:pt x="4920" y="627"/>
                  </a:cubicBezTo>
                  <a:cubicBezTo>
                    <a:pt x="5207" y="513"/>
                    <a:pt x="5099" y="125"/>
                    <a:pt x="4846" y="125"/>
                  </a:cubicBezTo>
                  <a:cubicBezTo>
                    <a:pt x="4812" y="125"/>
                    <a:pt x="4776" y="132"/>
                    <a:pt x="4738" y="147"/>
                  </a:cubicBezTo>
                  <a:cubicBezTo>
                    <a:pt x="4050" y="406"/>
                    <a:pt x="3518" y="965"/>
                    <a:pt x="3272" y="1665"/>
                  </a:cubicBezTo>
                  <a:cubicBezTo>
                    <a:pt x="3212" y="1832"/>
                    <a:pt x="3055" y="1954"/>
                    <a:pt x="2880" y="1954"/>
                  </a:cubicBezTo>
                  <a:cubicBezTo>
                    <a:pt x="2864" y="1954"/>
                    <a:pt x="2847" y="1953"/>
                    <a:pt x="2830" y="1951"/>
                  </a:cubicBezTo>
                  <a:cubicBezTo>
                    <a:pt x="2752" y="1944"/>
                    <a:pt x="2674" y="1940"/>
                    <a:pt x="2596" y="1940"/>
                  </a:cubicBezTo>
                  <a:cubicBezTo>
                    <a:pt x="1294" y="1940"/>
                    <a:pt x="190" y="2950"/>
                    <a:pt x="92" y="4261"/>
                  </a:cubicBezTo>
                  <a:cubicBezTo>
                    <a:pt x="40" y="4962"/>
                    <a:pt x="286" y="5663"/>
                    <a:pt x="767" y="6169"/>
                  </a:cubicBezTo>
                  <a:cubicBezTo>
                    <a:pt x="1234" y="6689"/>
                    <a:pt x="1909" y="6974"/>
                    <a:pt x="2610" y="6974"/>
                  </a:cubicBezTo>
                  <a:lnTo>
                    <a:pt x="2610" y="6961"/>
                  </a:lnTo>
                  <a:cubicBezTo>
                    <a:pt x="2934" y="6961"/>
                    <a:pt x="3246" y="6896"/>
                    <a:pt x="3557" y="6779"/>
                  </a:cubicBezTo>
                  <a:cubicBezTo>
                    <a:pt x="3613" y="6750"/>
                    <a:pt x="3673" y="6735"/>
                    <a:pt x="3734" y="6735"/>
                  </a:cubicBezTo>
                  <a:cubicBezTo>
                    <a:pt x="3860" y="6735"/>
                    <a:pt x="3985" y="6796"/>
                    <a:pt x="4063" y="6909"/>
                  </a:cubicBezTo>
                  <a:cubicBezTo>
                    <a:pt x="4581" y="7585"/>
                    <a:pt x="5315" y="7894"/>
                    <a:pt x="6041" y="7894"/>
                  </a:cubicBezTo>
                  <a:cubicBezTo>
                    <a:pt x="7224" y="7894"/>
                    <a:pt x="8385" y="7073"/>
                    <a:pt x="8554" y="5689"/>
                  </a:cubicBezTo>
                  <a:cubicBezTo>
                    <a:pt x="8713" y="5719"/>
                    <a:pt x="8872" y="5734"/>
                    <a:pt x="9030" y="5734"/>
                  </a:cubicBezTo>
                  <a:cubicBezTo>
                    <a:pt x="9698" y="5734"/>
                    <a:pt x="10340" y="5471"/>
                    <a:pt x="10813" y="4988"/>
                  </a:cubicBezTo>
                  <a:cubicBezTo>
                    <a:pt x="10896" y="4906"/>
                    <a:pt x="11004" y="4862"/>
                    <a:pt x="11121" y="4862"/>
                  </a:cubicBezTo>
                  <a:cubicBezTo>
                    <a:pt x="11169" y="4862"/>
                    <a:pt x="11218" y="4869"/>
                    <a:pt x="11267" y="4884"/>
                  </a:cubicBezTo>
                  <a:cubicBezTo>
                    <a:pt x="11458" y="4956"/>
                    <a:pt x="11651" y="4989"/>
                    <a:pt x="11841" y="4989"/>
                  </a:cubicBezTo>
                  <a:cubicBezTo>
                    <a:pt x="12623" y="4989"/>
                    <a:pt x="13341" y="4424"/>
                    <a:pt x="13487" y="3599"/>
                  </a:cubicBezTo>
                  <a:cubicBezTo>
                    <a:pt x="13655" y="2574"/>
                    <a:pt x="12864" y="1640"/>
                    <a:pt x="11825" y="1640"/>
                  </a:cubicBezTo>
                  <a:cubicBezTo>
                    <a:pt x="11670" y="1640"/>
                    <a:pt x="11514" y="1665"/>
                    <a:pt x="11371" y="1717"/>
                  </a:cubicBezTo>
                  <a:cubicBezTo>
                    <a:pt x="11334" y="1726"/>
                    <a:pt x="11297" y="1730"/>
                    <a:pt x="11260" y="1730"/>
                  </a:cubicBezTo>
                  <a:cubicBezTo>
                    <a:pt x="11127" y="1730"/>
                    <a:pt x="10998" y="1676"/>
                    <a:pt x="10917" y="1575"/>
                  </a:cubicBezTo>
                  <a:cubicBezTo>
                    <a:pt x="10437" y="1029"/>
                    <a:pt x="9749" y="718"/>
                    <a:pt x="9022" y="718"/>
                  </a:cubicBezTo>
                  <a:cubicBezTo>
                    <a:pt x="8684" y="718"/>
                    <a:pt x="8360" y="783"/>
                    <a:pt x="8048" y="913"/>
                  </a:cubicBezTo>
                  <a:cubicBezTo>
                    <a:pt x="7991" y="939"/>
                    <a:pt x="7931" y="952"/>
                    <a:pt x="7871" y="952"/>
                  </a:cubicBezTo>
                  <a:cubicBezTo>
                    <a:pt x="7755" y="952"/>
                    <a:pt x="7641" y="903"/>
                    <a:pt x="7555" y="809"/>
                  </a:cubicBezTo>
                  <a:cubicBezTo>
                    <a:pt x="7179" y="380"/>
                    <a:pt x="6672" y="95"/>
                    <a:pt x="6114" y="4"/>
                  </a:cubicBezTo>
                  <a:cubicBezTo>
                    <a:pt x="6097" y="1"/>
                    <a:pt x="6081" y="0"/>
                    <a:pt x="6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360;p76">
              <a:extLst>
                <a:ext uri="{FF2B5EF4-FFF2-40B4-BE49-F238E27FC236}">
                  <a16:creationId xmlns:a16="http://schemas.microsoft.com/office/drawing/2014/main" id="{9D4356C8-2210-0355-2F73-C76343716DF0}"/>
                </a:ext>
              </a:extLst>
            </p:cNvPr>
            <p:cNvSpPr/>
            <p:nvPr/>
          </p:nvSpPr>
          <p:spPr>
            <a:xfrm>
              <a:off x="2693600" y="4110500"/>
              <a:ext cx="17550" cy="13100"/>
            </a:xfrm>
            <a:custGeom>
              <a:avLst/>
              <a:gdLst/>
              <a:ahLst/>
              <a:cxnLst/>
              <a:rect l="l" t="t" r="r" b="b"/>
              <a:pathLst>
                <a:path w="702" h="524" extrusionOk="0">
                  <a:moveTo>
                    <a:pt x="351" y="1"/>
                  </a:moveTo>
                  <a:cubicBezTo>
                    <a:pt x="118" y="1"/>
                    <a:pt x="1" y="286"/>
                    <a:pt x="170" y="455"/>
                  </a:cubicBezTo>
                  <a:cubicBezTo>
                    <a:pt x="221" y="500"/>
                    <a:pt x="286" y="523"/>
                    <a:pt x="351" y="523"/>
                  </a:cubicBezTo>
                  <a:cubicBezTo>
                    <a:pt x="416" y="523"/>
                    <a:pt x="481" y="500"/>
                    <a:pt x="533" y="455"/>
                  </a:cubicBezTo>
                  <a:cubicBezTo>
                    <a:pt x="702" y="286"/>
                    <a:pt x="585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361;p76">
              <a:extLst>
                <a:ext uri="{FF2B5EF4-FFF2-40B4-BE49-F238E27FC236}">
                  <a16:creationId xmlns:a16="http://schemas.microsoft.com/office/drawing/2014/main" id="{502FB66F-25B6-75EF-D419-56582E1347EC}"/>
                </a:ext>
              </a:extLst>
            </p:cNvPr>
            <p:cNvSpPr/>
            <p:nvPr/>
          </p:nvSpPr>
          <p:spPr>
            <a:xfrm>
              <a:off x="2604300" y="4162025"/>
              <a:ext cx="16000" cy="12875"/>
            </a:xfrm>
            <a:custGeom>
              <a:avLst/>
              <a:gdLst/>
              <a:ahLst/>
              <a:cxnLst/>
              <a:rect l="l" t="t" r="r" b="b"/>
              <a:pathLst>
                <a:path w="640" h="515" extrusionOk="0">
                  <a:moveTo>
                    <a:pt x="360" y="0"/>
                  </a:moveTo>
                  <a:cubicBezTo>
                    <a:pt x="292" y="0"/>
                    <a:pt x="224" y="23"/>
                    <a:pt x="172" y="68"/>
                  </a:cubicBezTo>
                  <a:cubicBezTo>
                    <a:pt x="0" y="260"/>
                    <a:pt x="174" y="515"/>
                    <a:pt x="376" y="515"/>
                  </a:cubicBezTo>
                  <a:cubicBezTo>
                    <a:pt x="434" y="515"/>
                    <a:pt x="494" y="494"/>
                    <a:pt x="548" y="445"/>
                  </a:cubicBezTo>
                  <a:cubicBezTo>
                    <a:pt x="639" y="341"/>
                    <a:pt x="639" y="172"/>
                    <a:pt x="548" y="68"/>
                  </a:cubicBezTo>
                  <a:cubicBezTo>
                    <a:pt x="497" y="23"/>
                    <a:pt x="428" y="0"/>
                    <a:pt x="3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362;p76">
              <a:extLst>
                <a:ext uri="{FF2B5EF4-FFF2-40B4-BE49-F238E27FC236}">
                  <a16:creationId xmlns:a16="http://schemas.microsoft.com/office/drawing/2014/main" id="{D56A099C-448D-FD89-0DF2-0E863D0E5DB9}"/>
                </a:ext>
              </a:extLst>
            </p:cNvPr>
            <p:cNvSpPr/>
            <p:nvPr/>
          </p:nvSpPr>
          <p:spPr>
            <a:xfrm>
              <a:off x="2693600" y="4195825"/>
              <a:ext cx="15275" cy="12850"/>
            </a:xfrm>
            <a:custGeom>
              <a:avLst/>
              <a:gdLst/>
              <a:ahLst/>
              <a:cxnLst/>
              <a:rect l="l" t="t" r="r" b="b"/>
              <a:pathLst>
                <a:path w="611" h="514" extrusionOk="0">
                  <a:moveTo>
                    <a:pt x="373" y="0"/>
                  </a:moveTo>
                  <a:cubicBezTo>
                    <a:pt x="366" y="0"/>
                    <a:pt x="359" y="1"/>
                    <a:pt x="351" y="1"/>
                  </a:cubicBezTo>
                  <a:cubicBezTo>
                    <a:pt x="118" y="1"/>
                    <a:pt x="1" y="274"/>
                    <a:pt x="170" y="443"/>
                  </a:cubicBezTo>
                  <a:cubicBezTo>
                    <a:pt x="222" y="492"/>
                    <a:pt x="286" y="514"/>
                    <a:pt x="347" y="514"/>
                  </a:cubicBezTo>
                  <a:cubicBezTo>
                    <a:pt x="483" y="514"/>
                    <a:pt x="611" y="408"/>
                    <a:pt x="611" y="248"/>
                  </a:cubicBezTo>
                  <a:cubicBezTo>
                    <a:pt x="611" y="113"/>
                    <a:pt x="506" y="0"/>
                    <a:pt x="3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363;p76">
              <a:extLst>
                <a:ext uri="{FF2B5EF4-FFF2-40B4-BE49-F238E27FC236}">
                  <a16:creationId xmlns:a16="http://schemas.microsoft.com/office/drawing/2014/main" id="{66E65C2A-8A8C-746B-B7F4-4D6C7D2B4976}"/>
                </a:ext>
              </a:extLst>
            </p:cNvPr>
            <p:cNvSpPr/>
            <p:nvPr/>
          </p:nvSpPr>
          <p:spPr>
            <a:xfrm>
              <a:off x="2789975" y="4131600"/>
              <a:ext cx="17550" cy="13000"/>
            </a:xfrm>
            <a:custGeom>
              <a:avLst/>
              <a:gdLst/>
              <a:ahLst/>
              <a:cxnLst/>
              <a:rect l="l" t="t" r="r" b="b"/>
              <a:pathLst>
                <a:path w="702" h="520" extrusionOk="0">
                  <a:moveTo>
                    <a:pt x="351" y="0"/>
                  </a:moveTo>
                  <a:cubicBezTo>
                    <a:pt x="118" y="0"/>
                    <a:pt x="1" y="286"/>
                    <a:pt x="170" y="442"/>
                  </a:cubicBezTo>
                  <a:cubicBezTo>
                    <a:pt x="221" y="494"/>
                    <a:pt x="286" y="520"/>
                    <a:pt x="351" y="520"/>
                  </a:cubicBezTo>
                  <a:cubicBezTo>
                    <a:pt x="416" y="520"/>
                    <a:pt x="481" y="494"/>
                    <a:pt x="533" y="442"/>
                  </a:cubicBezTo>
                  <a:cubicBezTo>
                    <a:pt x="702" y="286"/>
                    <a:pt x="585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364;p76">
              <a:extLst>
                <a:ext uri="{FF2B5EF4-FFF2-40B4-BE49-F238E27FC236}">
                  <a16:creationId xmlns:a16="http://schemas.microsoft.com/office/drawing/2014/main" id="{E6008FF9-8FED-CED6-65AF-D174AB143C84}"/>
                </a:ext>
              </a:extLst>
            </p:cNvPr>
            <p:cNvSpPr/>
            <p:nvPr/>
          </p:nvSpPr>
          <p:spPr>
            <a:xfrm>
              <a:off x="2593350" y="4028675"/>
              <a:ext cx="16875" cy="13400"/>
            </a:xfrm>
            <a:custGeom>
              <a:avLst/>
              <a:gdLst/>
              <a:ahLst/>
              <a:cxnLst/>
              <a:rect l="l" t="t" r="r" b="b"/>
              <a:pathLst>
                <a:path w="675" h="536" extrusionOk="0">
                  <a:moveTo>
                    <a:pt x="379" y="1"/>
                  </a:moveTo>
                  <a:cubicBezTo>
                    <a:pt x="175" y="1"/>
                    <a:pt x="1" y="270"/>
                    <a:pt x="208" y="457"/>
                  </a:cubicBezTo>
                  <a:cubicBezTo>
                    <a:pt x="260" y="509"/>
                    <a:pt x="325" y="535"/>
                    <a:pt x="389" y="535"/>
                  </a:cubicBezTo>
                  <a:cubicBezTo>
                    <a:pt x="454" y="535"/>
                    <a:pt x="519" y="509"/>
                    <a:pt x="571" y="457"/>
                  </a:cubicBezTo>
                  <a:cubicBezTo>
                    <a:pt x="675" y="353"/>
                    <a:pt x="675" y="185"/>
                    <a:pt x="571" y="94"/>
                  </a:cubicBezTo>
                  <a:cubicBezTo>
                    <a:pt x="512" y="28"/>
                    <a:pt x="444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365;p76">
              <a:extLst>
                <a:ext uri="{FF2B5EF4-FFF2-40B4-BE49-F238E27FC236}">
                  <a16:creationId xmlns:a16="http://schemas.microsoft.com/office/drawing/2014/main" id="{2D810193-3057-A8B2-4E6A-A346B7A4E9BA}"/>
                </a:ext>
              </a:extLst>
            </p:cNvPr>
            <p:cNvSpPr/>
            <p:nvPr/>
          </p:nvSpPr>
          <p:spPr>
            <a:xfrm>
              <a:off x="2807175" y="4223350"/>
              <a:ext cx="17550" cy="12750"/>
            </a:xfrm>
            <a:custGeom>
              <a:avLst/>
              <a:gdLst/>
              <a:ahLst/>
              <a:cxnLst/>
              <a:rect l="l" t="t" r="r" b="b"/>
              <a:pathLst>
                <a:path w="702" h="510" extrusionOk="0">
                  <a:moveTo>
                    <a:pt x="351" y="0"/>
                  </a:moveTo>
                  <a:cubicBezTo>
                    <a:pt x="286" y="0"/>
                    <a:pt x="221" y="23"/>
                    <a:pt x="169" y="69"/>
                  </a:cubicBezTo>
                  <a:cubicBezTo>
                    <a:pt x="1" y="237"/>
                    <a:pt x="118" y="510"/>
                    <a:pt x="351" y="510"/>
                  </a:cubicBezTo>
                  <a:cubicBezTo>
                    <a:pt x="585" y="510"/>
                    <a:pt x="702" y="237"/>
                    <a:pt x="533" y="69"/>
                  </a:cubicBezTo>
                  <a:cubicBezTo>
                    <a:pt x="481" y="23"/>
                    <a:pt x="416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366;p76">
              <a:extLst>
                <a:ext uri="{FF2B5EF4-FFF2-40B4-BE49-F238E27FC236}">
                  <a16:creationId xmlns:a16="http://schemas.microsoft.com/office/drawing/2014/main" id="{E1F3DCFE-50A3-1E0B-0EC1-0F92383A8BC2}"/>
                </a:ext>
              </a:extLst>
            </p:cNvPr>
            <p:cNvSpPr/>
            <p:nvPr/>
          </p:nvSpPr>
          <p:spPr>
            <a:xfrm>
              <a:off x="2778950" y="4249725"/>
              <a:ext cx="17550" cy="13000"/>
            </a:xfrm>
            <a:custGeom>
              <a:avLst/>
              <a:gdLst/>
              <a:ahLst/>
              <a:cxnLst/>
              <a:rect l="l" t="t" r="r" b="b"/>
              <a:pathLst>
                <a:path w="702" h="520" extrusionOk="0">
                  <a:moveTo>
                    <a:pt x="351" y="0"/>
                  </a:moveTo>
                  <a:cubicBezTo>
                    <a:pt x="286" y="0"/>
                    <a:pt x="221" y="26"/>
                    <a:pt x="169" y="78"/>
                  </a:cubicBezTo>
                  <a:cubicBezTo>
                    <a:pt x="0" y="247"/>
                    <a:pt x="117" y="519"/>
                    <a:pt x="351" y="519"/>
                  </a:cubicBezTo>
                  <a:cubicBezTo>
                    <a:pt x="585" y="519"/>
                    <a:pt x="701" y="247"/>
                    <a:pt x="533" y="78"/>
                  </a:cubicBezTo>
                  <a:cubicBezTo>
                    <a:pt x="481" y="26"/>
                    <a:pt x="416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367;p76">
              <a:extLst>
                <a:ext uri="{FF2B5EF4-FFF2-40B4-BE49-F238E27FC236}">
                  <a16:creationId xmlns:a16="http://schemas.microsoft.com/office/drawing/2014/main" id="{35BB3FA9-430B-6E3E-2FE5-05297FE0858A}"/>
                </a:ext>
              </a:extLst>
            </p:cNvPr>
            <p:cNvSpPr/>
            <p:nvPr/>
          </p:nvSpPr>
          <p:spPr>
            <a:xfrm>
              <a:off x="2571200" y="4068200"/>
              <a:ext cx="18025" cy="12925"/>
            </a:xfrm>
            <a:custGeom>
              <a:avLst/>
              <a:gdLst/>
              <a:ahLst/>
              <a:cxnLst/>
              <a:rect l="l" t="t" r="r" b="b"/>
              <a:pathLst>
                <a:path w="721" h="517" extrusionOk="0">
                  <a:moveTo>
                    <a:pt x="345" y="0"/>
                  </a:moveTo>
                  <a:cubicBezTo>
                    <a:pt x="287" y="0"/>
                    <a:pt x="227" y="21"/>
                    <a:pt x="172" y="70"/>
                  </a:cubicBezTo>
                  <a:cubicBezTo>
                    <a:pt x="1" y="262"/>
                    <a:pt x="174" y="517"/>
                    <a:pt x="376" y="517"/>
                  </a:cubicBezTo>
                  <a:cubicBezTo>
                    <a:pt x="434" y="517"/>
                    <a:pt x="494" y="496"/>
                    <a:pt x="549" y="447"/>
                  </a:cubicBezTo>
                  <a:cubicBezTo>
                    <a:pt x="720" y="255"/>
                    <a:pt x="546" y="0"/>
                    <a:pt x="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368;p76">
              <a:extLst>
                <a:ext uri="{FF2B5EF4-FFF2-40B4-BE49-F238E27FC236}">
                  <a16:creationId xmlns:a16="http://schemas.microsoft.com/office/drawing/2014/main" id="{32343CB2-80D7-6A00-8D04-C1A29A77630C}"/>
                </a:ext>
              </a:extLst>
            </p:cNvPr>
            <p:cNvSpPr/>
            <p:nvPr/>
          </p:nvSpPr>
          <p:spPr>
            <a:xfrm>
              <a:off x="2693600" y="4275275"/>
              <a:ext cx="17550" cy="12750"/>
            </a:xfrm>
            <a:custGeom>
              <a:avLst/>
              <a:gdLst/>
              <a:ahLst/>
              <a:cxnLst/>
              <a:rect l="l" t="t" r="r" b="b"/>
              <a:pathLst>
                <a:path w="702" h="510" extrusionOk="0">
                  <a:moveTo>
                    <a:pt x="351" y="0"/>
                  </a:moveTo>
                  <a:cubicBezTo>
                    <a:pt x="286" y="0"/>
                    <a:pt x="221" y="23"/>
                    <a:pt x="170" y="68"/>
                  </a:cubicBezTo>
                  <a:cubicBezTo>
                    <a:pt x="1" y="237"/>
                    <a:pt x="118" y="510"/>
                    <a:pt x="351" y="510"/>
                  </a:cubicBezTo>
                  <a:cubicBezTo>
                    <a:pt x="585" y="510"/>
                    <a:pt x="702" y="237"/>
                    <a:pt x="533" y="68"/>
                  </a:cubicBezTo>
                  <a:cubicBezTo>
                    <a:pt x="481" y="23"/>
                    <a:pt x="416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1369;p76">
            <a:extLst>
              <a:ext uri="{FF2B5EF4-FFF2-40B4-BE49-F238E27FC236}">
                <a16:creationId xmlns:a16="http://schemas.microsoft.com/office/drawing/2014/main" id="{25858CD2-4372-6337-4143-261A3F90B899}"/>
              </a:ext>
            </a:extLst>
          </p:cNvPr>
          <p:cNvGrpSpPr/>
          <p:nvPr/>
        </p:nvGrpSpPr>
        <p:grpSpPr>
          <a:xfrm>
            <a:off x="1967360" y="1671341"/>
            <a:ext cx="645102" cy="574603"/>
            <a:chOff x="1785500" y="1262900"/>
            <a:chExt cx="439225" cy="391225"/>
          </a:xfrm>
          <a:solidFill>
            <a:srgbClr val="6583A6"/>
          </a:solidFill>
        </p:grpSpPr>
        <p:sp>
          <p:nvSpPr>
            <p:cNvPr id="278" name="Google Shape;1370;p76">
              <a:extLst>
                <a:ext uri="{FF2B5EF4-FFF2-40B4-BE49-F238E27FC236}">
                  <a16:creationId xmlns:a16="http://schemas.microsoft.com/office/drawing/2014/main" id="{B4811A53-D94A-F8C1-CB0B-CB2DB2A8ECA7}"/>
                </a:ext>
              </a:extLst>
            </p:cNvPr>
            <p:cNvSpPr/>
            <p:nvPr/>
          </p:nvSpPr>
          <p:spPr>
            <a:xfrm>
              <a:off x="1785500" y="1262900"/>
              <a:ext cx="439225" cy="391225"/>
            </a:xfrm>
            <a:custGeom>
              <a:avLst/>
              <a:gdLst/>
              <a:ahLst/>
              <a:cxnLst/>
              <a:rect l="l" t="t" r="r" b="b"/>
              <a:pathLst>
                <a:path w="17569" h="15649" extrusionOk="0">
                  <a:moveTo>
                    <a:pt x="1422" y="618"/>
                  </a:moveTo>
                  <a:lnTo>
                    <a:pt x="1422" y="618"/>
                  </a:lnTo>
                  <a:cubicBezTo>
                    <a:pt x="1383" y="708"/>
                    <a:pt x="1383" y="825"/>
                    <a:pt x="1396" y="929"/>
                  </a:cubicBezTo>
                  <a:lnTo>
                    <a:pt x="1474" y="1682"/>
                  </a:lnTo>
                  <a:lnTo>
                    <a:pt x="604" y="1890"/>
                  </a:lnTo>
                  <a:cubicBezTo>
                    <a:pt x="565" y="1890"/>
                    <a:pt x="527" y="1864"/>
                    <a:pt x="527" y="1825"/>
                  </a:cubicBezTo>
                  <a:cubicBezTo>
                    <a:pt x="617" y="1215"/>
                    <a:pt x="916" y="799"/>
                    <a:pt x="1422" y="618"/>
                  </a:cubicBezTo>
                  <a:close/>
                  <a:moveTo>
                    <a:pt x="5848" y="631"/>
                  </a:moveTo>
                  <a:lnTo>
                    <a:pt x="5848" y="631"/>
                  </a:lnTo>
                  <a:cubicBezTo>
                    <a:pt x="6211" y="773"/>
                    <a:pt x="6600" y="1110"/>
                    <a:pt x="6705" y="1835"/>
                  </a:cubicBezTo>
                  <a:lnTo>
                    <a:pt x="6705" y="1835"/>
                  </a:lnTo>
                  <a:cubicBezTo>
                    <a:pt x="6701" y="1878"/>
                    <a:pt x="6676" y="1890"/>
                    <a:pt x="6640" y="1890"/>
                  </a:cubicBezTo>
                  <a:lnTo>
                    <a:pt x="5783" y="1695"/>
                  </a:lnTo>
                  <a:lnTo>
                    <a:pt x="5874" y="929"/>
                  </a:lnTo>
                  <a:cubicBezTo>
                    <a:pt x="5874" y="825"/>
                    <a:pt x="5874" y="721"/>
                    <a:pt x="5848" y="631"/>
                  </a:cubicBezTo>
                  <a:close/>
                  <a:moveTo>
                    <a:pt x="5031" y="514"/>
                  </a:moveTo>
                  <a:cubicBezTo>
                    <a:pt x="5225" y="514"/>
                    <a:pt x="5381" y="683"/>
                    <a:pt x="5355" y="877"/>
                  </a:cubicBezTo>
                  <a:lnTo>
                    <a:pt x="5264" y="1864"/>
                  </a:lnTo>
                  <a:cubicBezTo>
                    <a:pt x="5147" y="2604"/>
                    <a:pt x="4992" y="3356"/>
                    <a:pt x="4810" y="4096"/>
                  </a:cubicBezTo>
                  <a:lnTo>
                    <a:pt x="4797" y="4096"/>
                  </a:lnTo>
                  <a:cubicBezTo>
                    <a:pt x="4706" y="4525"/>
                    <a:pt x="4330" y="4836"/>
                    <a:pt x="3888" y="4849"/>
                  </a:cubicBezTo>
                  <a:lnTo>
                    <a:pt x="3888" y="4057"/>
                  </a:lnTo>
                  <a:lnTo>
                    <a:pt x="4122" y="4057"/>
                  </a:lnTo>
                  <a:cubicBezTo>
                    <a:pt x="4130" y="4058"/>
                    <a:pt x="4138" y="4058"/>
                    <a:pt x="4146" y="4058"/>
                  </a:cubicBezTo>
                  <a:cubicBezTo>
                    <a:pt x="4490" y="4058"/>
                    <a:pt x="4490" y="3537"/>
                    <a:pt x="4146" y="3537"/>
                  </a:cubicBezTo>
                  <a:cubicBezTo>
                    <a:pt x="4138" y="3537"/>
                    <a:pt x="4130" y="3537"/>
                    <a:pt x="4122" y="3538"/>
                  </a:cubicBezTo>
                  <a:lnTo>
                    <a:pt x="3174" y="3538"/>
                  </a:lnTo>
                  <a:cubicBezTo>
                    <a:pt x="3166" y="3537"/>
                    <a:pt x="3158" y="3537"/>
                    <a:pt x="3151" y="3537"/>
                  </a:cubicBezTo>
                  <a:cubicBezTo>
                    <a:pt x="2819" y="3537"/>
                    <a:pt x="2819" y="4058"/>
                    <a:pt x="3151" y="4058"/>
                  </a:cubicBezTo>
                  <a:cubicBezTo>
                    <a:pt x="3158" y="4058"/>
                    <a:pt x="3166" y="4058"/>
                    <a:pt x="3174" y="4057"/>
                  </a:cubicBezTo>
                  <a:lnTo>
                    <a:pt x="3382" y="4057"/>
                  </a:lnTo>
                  <a:lnTo>
                    <a:pt x="3382" y="4849"/>
                  </a:lnTo>
                  <a:cubicBezTo>
                    <a:pt x="2941" y="4836"/>
                    <a:pt x="2564" y="4525"/>
                    <a:pt x="2461" y="4096"/>
                  </a:cubicBezTo>
                  <a:lnTo>
                    <a:pt x="2071" y="2487"/>
                  </a:lnTo>
                  <a:lnTo>
                    <a:pt x="1915" y="877"/>
                  </a:lnTo>
                  <a:cubicBezTo>
                    <a:pt x="1889" y="683"/>
                    <a:pt x="2045" y="514"/>
                    <a:pt x="2240" y="514"/>
                  </a:cubicBezTo>
                  <a:close/>
                  <a:moveTo>
                    <a:pt x="3784" y="10028"/>
                  </a:moveTo>
                  <a:lnTo>
                    <a:pt x="4862" y="10197"/>
                  </a:lnTo>
                  <a:lnTo>
                    <a:pt x="5615" y="13416"/>
                  </a:lnTo>
                  <a:cubicBezTo>
                    <a:pt x="5680" y="13701"/>
                    <a:pt x="5654" y="14013"/>
                    <a:pt x="5537" y="14298"/>
                  </a:cubicBezTo>
                  <a:lnTo>
                    <a:pt x="5329" y="14817"/>
                  </a:lnTo>
                  <a:cubicBezTo>
                    <a:pt x="5290" y="14908"/>
                    <a:pt x="5277" y="15025"/>
                    <a:pt x="5290" y="15129"/>
                  </a:cubicBezTo>
                  <a:lnTo>
                    <a:pt x="4304" y="15129"/>
                  </a:lnTo>
                  <a:cubicBezTo>
                    <a:pt x="4278" y="15129"/>
                    <a:pt x="4252" y="15116"/>
                    <a:pt x="4239" y="15090"/>
                  </a:cubicBezTo>
                  <a:cubicBezTo>
                    <a:pt x="4226" y="15064"/>
                    <a:pt x="4213" y="15038"/>
                    <a:pt x="4226" y="15012"/>
                  </a:cubicBezTo>
                  <a:lnTo>
                    <a:pt x="4446" y="14493"/>
                  </a:lnTo>
                  <a:cubicBezTo>
                    <a:pt x="4602" y="14117"/>
                    <a:pt x="4628" y="13688"/>
                    <a:pt x="4537" y="13286"/>
                  </a:cubicBezTo>
                  <a:lnTo>
                    <a:pt x="3784" y="10028"/>
                  </a:lnTo>
                  <a:close/>
                  <a:moveTo>
                    <a:pt x="5173" y="9249"/>
                  </a:moveTo>
                  <a:lnTo>
                    <a:pt x="5173" y="9249"/>
                  </a:lnTo>
                  <a:cubicBezTo>
                    <a:pt x="5589" y="9480"/>
                    <a:pt x="6050" y="9597"/>
                    <a:pt x="6514" y="9597"/>
                  </a:cubicBezTo>
                  <a:cubicBezTo>
                    <a:pt x="6832" y="9597"/>
                    <a:pt x="7151" y="9542"/>
                    <a:pt x="7458" y="9431"/>
                  </a:cubicBezTo>
                  <a:lnTo>
                    <a:pt x="7458" y="9431"/>
                  </a:lnTo>
                  <a:cubicBezTo>
                    <a:pt x="7328" y="10080"/>
                    <a:pt x="7055" y="10820"/>
                    <a:pt x="7055" y="11482"/>
                  </a:cubicBezTo>
                  <a:lnTo>
                    <a:pt x="7055" y="15051"/>
                  </a:lnTo>
                  <a:cubicBezTo>
                    <a:pt x="7055" y="15090"/>
                    <a:pt x="7016" y="15129"/>
                    <a:pt x="6965" y="15129"/>
                  </a:cubicBezTo>
                  <a:lnTo>
                    <a:pt x="5887" y="15129"/>
                  </a:lnTo>
                  <a:cubicBezTo>
                    <a:pt x="5822" y="15129"/>
                    <a:pt x="5783" y="15064"/>
                    <a:pt x="5809" y="15012"/>
                  </a:cubicBezTo>
                  <a:lnTo>
                    <a:pt x="6017" y="14506"/>
                  </a:lnTo>
                  <a:cubicBezTo>
                    <a:pt x="6173" y="14117"/>
                    <a:pt x="6212" y="13701"/>
                    <a:pt x="6108" y="13299"/>
                  </a:cubicBezTo>
                  <a:lnTo>
                    <a:pt x="5173" y="9249"/>
                  </a:lnTo>
                  <a:close/>
                  <a:moveTo>
                    <a:pt x="15817" y="8367"/>
                  </a:moveTo>
                  <a:lnTo>
                    <a:pt x="16998" y="8925"/>
                  </a:lnTo>
                  <a:lnTo>
                    <a:pt x="16375" y="10755"/>
                  </a:lnTo>
                  <a:cubicBezTo>
                    <a:pt x="16219" y="11209"/>
                    <a:pt x="16141" y="11676"/>
                    <a:pt x="16141" y="12157"/>
                  </a:cubicBezTo>
                  <a:lnTo>
                    <a:pt x="16141" y="15051"/>
                  </a:lnTo>
                  <a:cubicBezTo>
                    <a:pt x="16141" y="15090"/>
                    <a:pt x="16102" y="15129"/>
                    <a:pt x="16063" y="15129"/>
                  </a:cubicBezTo>
                  <a:lnTo>
                    <a:pt x="14973" y="15129"/>
                  </a:lnTo>
                  <a:cubicBezTo>
                    <a:pt x="14908" y="15129"/>
                    <a:pt x="14869" y="15064"/>
                    <a:pt x="14895" y="15012"/>
                  </a:cubicBezTo>
                  <a:cubicBezTo>
                    <a:pt x="15129" y="14454"/>
                    <a:pt x="15349" y="13922"/>
                    <a:pt x="15207" y="13299"/>
                  </a:cubicBezTo>
                  <a:lnTo>
                    <a:pt x="14038" y="8367"/>
                  </a:lnTo>
                  <a:lnTo>
                    <a:pt x="14038" y="8367"/>
                  </a:lnTo>
                  <a:cubicBezTo>
                    <a:pt x="14324" y="8477"/>
                    <a:pt x="14626" y="8532"/>
                    <a:pt x="14928" y="8532"/>
                  </a:cubicBezTo>
                  <a:cubicBezTo>
                    <a:pt x="15229" y="8532"/>
                    <a:pt x="15531" y="8477"/>
                    <a:pt x="15817" y="8367"/>
                  </a:cubicBezTo>
                  <a:close/>
                  <a:moveTo>
                    <a:pt x="2092" y="1"/>
                  </a:moveTo>
                  <a:cubicBezTo>
                    <a:pt x="1813" y="1"/>
                    <a:pt x="1537" y="51"/>
                    <a:pt x="1279" y="137"/>
                  </a:cubicBezTo>
                  <a:cubicBezTo>
                    <a:pt x="799" y="319"/>
                    <a:pt x="189" y="747"/>
                    <a:pt x="46" y="1760"/>
                  </a:cubicBezTo>
                  <a:cubicBezTo>
                    <a:pt x="0" y="2116"/>
                    <a:pt x="280" y="2411"/>
                    <a:pt x="615" y="2411"/>
                  </a:cubicBezTo>
                  <a:cubicBezTo>
                    <a:pt x="658" y="2411"/>
                    <a:pt x="703" y="2406"/>
                    <a:pt x="747" y="2396"/>
                  </a:cubicBezTo>
                  <a:lnTo>
                    <a:pt x="1526" y="2201"/>
                  </a:lnTo>
                  <a:cubicBezTo>
                    <a:pt x="1552" y="2422"/>
                    <a:pt x="1578" y="2642"/>
                    <a:pt x="1630" y="2863"/>
                  </a:cubicBezTo>
                  <a:cubicBezTo>
                    <a:pt x="617" y="3707"/>
                    <a:pt x="384" y="5018"/>
                    <a:pt x="384" y="6290"/>
                  </a:cubicBezTo>
                  <a:cubicBezTo>
                    <a:pt x="384" y="7107"/>
                    <a:pt x="721" y="7899"/>
                    <a:pt x="1331" y="8470"/>
                  </a:cubicBezTo>
                  <a:lnTo>
                    <a:pt x="2175" y="9262"/>
                  </a:lnTo>
                  <a:cubicBezTo>
                    <a:pt x="2473" y="9548"/>
                    <a:pt x="2837" y="9755"/>
                    <a:pt x="3226" y="9898"/>
                  </a:cubicBezTo>
                  <a:lnTo>
                    <a:pt x="4031" y="13416"/>
                  </a:lnTo>
                  <a:cubicBezTo>
                    <a:pt x="4109" y="13714"/>
                    <a:pt x="4083" y="14026"/>
                    <a:pt x="3966" y="14311"/>
                  </a:cubicBezTo>
                  <a:lnTo>
                    <a:pt x="3758" y="14817"/>
                  </a:lnTo>
                  <a:cubicBezTo>
                    <a:pt x="3603" y="15207"/>
                    <a:pt x="3888" y="15635"/>
                    <a:pt x="4304" y="15648"/>
                  </a:cubicBezTo>
                  <a:lnTo>
                    <a:pt x="6965" y="15648"/>
                  </a:lnTo>
                  <a:cubicBezTo>
                    <a:pt x="7302" y="15648"/>
                    <a:pt x="7562" y="15376"/>
                    <a:pt x="7562" y="15051"/>
                  </a:cubicBezTo>
                  <a:lnTo>
                    <a:pt x="7562" y="11508"/>
                  </a:lnTo>
                  <a:lnTo>
                    <a:pt x="7639" y="11144"/>
                  </a:lnTo>
                  <a:cubicBezTo>
                    <a:pt x="9509" y="11079"/>
                    <a:pt x="10651" y="10975"/>
                    <a:pt x="11040" y="10859"/>
                  </a:cubicBezTo>
                  <a:lnTo>
                    <a:pt x="13896" y="10041"/>
                  </a:lnTo>
                  <a:lnTo>
                    <a:pt x="14700" y="13416"/>
                  </a:lnTo>
                  <a:cubicBezTo>
                    <a:pt x="14817" y="13922"/>
                    <a:pt x="14610" y="14363"/>
                    <a:pt x="14415" y="14817"/>
                  </a:cubicBezTo>
                  <a:cubicBezTo>
                    <a:pt x="14376" y="14921"/>
                    <a:pt x="14363" y="15025"/>
                    <a:pt x="14376" y="15129"/>
                  </a:cubicBezTo>
                  <a:lnTo>
                    <a:pt x="13389" y="15129"/>
                  </a:lnTo>
                  <a:cubicBezTo>
                    <a:pt x="13338" y="15129"/>
                    <a:pt x="13299" y="15064"/>
                    <a:pt x="13312" y="15012"/>
                  </a:cubicBezTo>
                  <a:cubicBezTo>
                    <a:pt x="13545" y="14454"/>
                    <a:pt x="13766" y="13922"/>
                    <a:pt x="13623" y="13299"/>
                  </a:cubicBezTo>
                  <a:lnTo>
                    <a:pt x="13169" y="11326"/>
                  </a:lnTo>
                  <a:cubicBezTo>
                    <a:pt x="13142" y="11175"/>
                    <a:pt x="13032" y="11109"/>
                    <a:pt x="12920" y="11109"/>
                  </a:cubicBezTo>
                  <a:cubicBezTo>
                    <a:pt x="12763" y="11109"/>
                    <a:pt x="12602" y="11238"/>
                    <a:pt x="12663" y="11443"/>
                  </a:cubicBezTo>
                  <a:lnTo>
                    <a:pt x="13117" y="13416"/>
                  </a:lnTo>
                  <a:cubicBezTo>
                    <a:pt x="13247" y="13922"/>
                    <a:pt x="13026" y="14363"/>
                    <a:pt x="12844" y="14817"/>
                  </a:cubicBezTo>
                  <a:cubicBezTo>
                    <a:pt x="12689" y="15207"/>
                    <a:pt x="12974" y="15635"/>
                    <a:pt x="13389" y="15648"/>
                  </a:cubicBezTo>
                  <a:lnTo>
                    <a:pt x="16050" y="15648"/>
                  </a:lnTo>
                  <a:cubicBezTo>
                    <a:pt x="16388" y="15648"/>
                    <a:pt x="16647" y="15376"/>
                    <a:pt x="16647" y="15051"/>
                  </a:cubicBezTo>
                  <a:lnTo>
                    <a:pt x="16647" y="12157"/>
                  </a:lnTo>
                  <a:cubicBezTo>
                    <a:pt x="16647" y="11728"/>
                    <a:pt x="16725" y="11326"/>
                    <a:pt x="16855" y="10924"/>
                  </a:cubicBezTo>
                  <a:cubicBezTo>
                    <a:pt x="17089" y="10249"/>
                    <a:pt x="17400" y="9548"/>
                    <a:pt x="17569" y="8847"/>
                  </a:cubicBezTo>
                  <a:cubicBezTo>
                    <a:pt x="17569" y="8834"/>
                    <a:pt x="17569" y="8808"/>
                    <a:pt x="17569" y="8795"/>
                  </a:cubicBezTo>
                  <a:lnTo>
                    <a:pt x="17569" y="5771"/>
                  </a:lnTo>
                  <a:cubicBezTo>
                    <a:pt x="17569" y="4862"/>
                    <a:pt x="17154" y="4005"/>
                    <a:pt x="16453" y="3447"/>
                  </a:cubicBezTo>
                  <a:lnTo>
                    <a:pt x="15648" y="2785"/>
                  </a:lnTo>
                  <a:cubicBezTo>
                    <a:pt x="15103" y="2357"/>
                    <a:pt x="14441" y="2123"/>
                    <a:pt x="13766" y="2123"/>
                  </a:cubicBezTo>
                  <a:lnTo>
                    <a:pt x="9651" y="2123"/>
                  </a:lnTo>
                  <a:cubicBezTo>
                    <a:pt x="9028" y="2123"/>
                    <a:pt x="8470" y="2357"/>
                    <a:pt x="7912" y="2565"/>
                  </a:cubicBezTo>
                  <a:cubicBezTo>
                    <a:pt x="7635" y="2668"/>
                    <a:pt x="7347" y="2720"/>
                    <a:pt x="7058" y="2720"/>
                  </a:cubicBezTo>
                  <a:cubicBezTo>
                    <a:pt x="6914" y="2720"/>
                    <a:pt x="6770" y="2707"/>
                    <a:pt x="6627" y="2681"/>
                  </a:cubicBezTo>
                  <a:cubicBezTo>
                    <a:pt x="6611" y="2679"/>
                    <a:pt x="6595" y="2678"/>
                    <a:pt x="6580" y="2678"/>
                  </a:cubicBezTo>
                  <a:cubicBezTo>
                    <a:pt x="6282" y="2678"/>
                    <a:pt x="6215" y="3138"/>
                    <a:pt x="6536" y="3188"/>
                  </a:cubicBezTo>
                  <a:cubicBezTo>
                    <a:pt x="6704" y="3217"/>
                    <a:pt x="6873" y="3231"/>
                    <a:pt x="7041" y="3231"/>
                  </a:cubicBezTo>
                  <a:cubicBezTo>
                    <a:pt x="7395" y="3231"/>
                    <a:pt x="7747" y="3168"/>
                    <a:pt x="8081" y="3045"/>
                  </a:cubicBezTo>
                  <a:cubicBezTo>
                    <a:pt x="8587" y="2863"/>
                    <a:pt x="9093" y="2629"/>
                    <a:pt x="9651" y="2629"/>
                  </a:cubicBezTo>
                  <a:lnTo>
                    <a:pt x="12442" y="2629"/>
                  </a:lnTo>
                  <a:cubicBezTo>
                    <a:pt x="12987" y="2629"/>
                    <a:pt x="13428" y="3071"/>
                    <a:pt x="13428" y="3616"/>
                  </a:cubicBezTo>
                  <a:cubicBezTo>
                    <a:pt x="13415" y="3804"/>
                    <a:pt x="13552" y="3898"/>
                    <a:pt x="13688" y="3898"/>
                  </a:cubicBezTo>
                  <a:cubicBezTo>
                    <a:pt x="13824" y="3898"/>
                    <a:pt x="13961" y="3804"/>
                    <a:pt x="13948" y="3616"/>
                  </a:cubicBezTo>
                  <a:cubicBezTo>
                    <a:pt x="13948" y="3253"/>
                    <a:pt x="13818" y="2902"/>
                    <a:pt x="13571" y="2629"/>
                  </a:cubicBezTo>
                  <a:lnTo>
                    <a:pt x="13766" y="2629"/>
                  </a:lnTo>
                  <a:cubicBezTo>
                    <a:pt x="14324" y="2629"/>
                    <a:pt x="14882" y="2824"/>
                    <a:pt x="15323" y="3188"/>
                  </a:cubicBezTo>
                  <a:lnTo>
                    <a:pt x="16141" y="3850"/>
                  </a:lnTo>
                  <a:cubicBezTo>
                    <a:pt x="16725" y="4317"/>
                    <a:pt x="17063" y="5018"/>
                    <a:pt x="17063" y="5771"/>
                  </a:cubicBezTo>
                  <a:lnTo>
                    <a:pt x="17063" y="8392"/>
                  </a:lnTo>
                  <a:lnTo>
                    <a:pt x="15947" y="7860"/>
                  </a:lnTo>
                  <a:cubicBezTo>
                    <a:pt x="15908" y="7847"/>
                    <a:pt x="15872" y="7841"/>
                    <a:pt x="15838" y="7841"/>
                  </a:cubicBezTo>
                  <a:cubicBezTo>
                    <a:pt x="15804" y="7841"/>
                    <a:pt x="15771" y="7847"/>
                    <a:pt x="15739" y="7860"/>
                  </a:cubicBezTo>
                  <a:cubicBezTo>
                    <a:pt x="15478" y="7967"/>
                    <a:pt x="15204" y="8019"/>
                    <a:pt x="14931" y="8019"/>
                  </a:cubicBezTo>
                  <a:cubicBezTo>
                    <a:pt x="14539" y="8019"/>
                    <a:pt x="14149" y="7911"/>
                    <a:pt x="13805" y="7705"/>
                  </a:cubicBezTo>
                  <a:cubicBezTo>
                    <a:pt x="13761" y="7668"/>
                    <a:pt x="13709" y="7652"/>
                    <a:pt x="13658" y="7652"/>
                  </a:cubicBezTo>
                  <a:cubicBezTo>
                    <a:pt x="13618" y="7652"/>
                    <a:pt x="13579" y="7662"/>
                    <a:pt x="13545" y="7679"/>
                  </a:cubicBezTo>
                  <a:cubicBezTo>
                    <a:pt x="13197" y="7863"/>
                    <a:pt x="12910" y="7927"/>
                    <a:pt x="12678" y="7927"/>
                  </a:cubicBezTo>
                  <a:cubicBezTo>
                    <a:pt x="12156" y="7927"/>
                    <a:pt x="11915" y="7602"/>
                    <a:pt x="11897" y="7575"/>
                  </a:cubicBezTo>
                  <a:cubicBezTo>
                    <a:pt x="11842" y="7509"/>
                    <a:pt x="11774" y="7481"/>
                    <a:pt x="11708" y="7481"/>
                  </a:cubicBezTo>
                  <a:cubicBezTo>
                    <a:pt x="11537" y="7481"/>
                    <a:pt x="11375" y="7664"/>
                    <a:pt x="11468" y="7860"/>
                  </a:cubicBezTo>
                  <a:cubicBezTo>
                    <a:pt x="11624" y="8068"/>
                    <a:pt x="11832" y="8224"/>
                    <a:pt x="12079" y="8315"/>
                  </a:cubicBezTo>
                  <a:cubicBezTo>
                    <a:pt x="12273" y="8392"/>
                    <a:pt x="12481" y="8444"/>
                    <a:pt x="12689" y="8444"/>
                  </a:cubicBezTo>
                  <a:cubicBezTo>
                    <a:pt x="12961" y="8431"/>
                    <a:pt x="13247" y="8380"/>
                    <a:pt x="13506" y="8276"/>
                  </a:cubicBezTo>
                  <a:lnTo>
                    <a:pt x="13805" y="9548"/>
                  </a:lnTo>
                  <a:lnTo>
                    <a:pt x="10923" y="10378"/>
                  </a:lnTo>
                  <a:cubicBezTo>
                    <a:pt x="10716" y="10430"/>
                    <a:pt x="10054" y="10534"/>
                    <a:pt x="7756" y="10638"/>
                  </a:cubicBezTo>
                  <a:lnTo>
                    <a:pt x="8003" y="9431"/>
                  </a:lnTo>
                  <a:cubicBezTo>
                    <a:pt x="8237" y="9587"/>
                    <a:pt x="8522" y="9665"/>
                    <a:pt x="8808" y="9665"/>
                  </a:cubicBezTo>
                  <a:cubicBezTo>
                    <a:pt x="8816" y="9665"/>
                    <a:pt x="8824" y="9665"/>
                    <a:pt x="8832" y="9665"/>
                  </a:cubicBezTo>
                  <a:cubicBezTo>
                    <a:pt x="9176" y="9665"/>
                    <a:pt x="9176" y="9144"/>
                    <a:pt x="8832" y="9144"/>
                  </a:cubicBezTo>
                  <a:cubicBezTo>
                    <a:pt x="8824" y="9144"/>
                    <a:pt x="8816" y="9145"/>
                    <a:pt x="8808" y="9145"/>
                  </a:cubicBezTo>
                  <a:cubicBezTo>
                    <a:pt x="8262" y="9145"/>
                    <a:pt x="7821" y="8704"/>
                    <a:pt x="7821" y="8172"/>
                  </a:cubicBezTo>
                  <a:cubicBezTo>
                    <a:pt x="7808" y="8010"/>
                    <a:pt x="7688" y="7928"/>
                    <a:pt x="7568" y="7928"/>
                  </a:cubicBezTo>
                  <a:cubicBezTo>
                    <a:pt x="7448" y="7928"/>
                    <a:pt x="7328" y="8010"/>
                    <a:pt x="7315" y="8172"/>
                  </a:cubicBezTo>
                  <a:cubicBezTo>
                    <a:pt x="7315" y="8418"/>
                    <a:pt x="7367" y="8652"/>
                    <a:pt x="7484" y="8873"/>
                  </a:cubicBezTo>
                  <a:cubicBezTo>
                    <a:pt x="7139" y="9037"/>
                    <a:pt x="6815" y="9100"/>
                    <a:pt x="6523" y="9100"/>
                  </a:cubicBezTo>
                  <a:cubicBezTo>
                    <a:pt x="5616" y="9100"/>
                    <a:pt x="5005" y="8497"/>
                    <a:pt x="4966" y="8457"/>
                  </a:cubicBezTo>
                  <a:cubicBezTo>
                    <a:pt x="4919" y="8411"/>
                    <a:pt x="4853" y="8387"/>
                    <a:pt x="4786" y="8387"/>
                  </a:cubicBezTo>
                  <a:cubicBezTo>
                    <a:pt x="4741" y="8387"/>
                    <a:pt x="4696" y="8398"/>
                    <a:pt x="4654" y="8418"/>
                  </a:cubicBezTo>
                  <a:cubicBezTo>
                    <a:pt x="4550" y="8470"/>
                    <a:pt x="4498" y="8587"/>
                    <a:pt x="4537" y="8704"/>
                  </a:cubicBezTo>
                  <a:lnTo>
                    <a:pt x="4758" y="9665"/>
                  </a:lnTo>
                  <a:cubicBezTo>
                    <a:pt x="3940" y="9548"/>
                    <a:pt x="3161" y="9483"/>
                    <a:pt x="2538" y="8886"/>
                  </a:cubicBezTo>
                  <a:lnTo>
                    <a:pt x="1695" y="8094"/>
                  </a:lnTo>
                  <a:cubicBezTo>
                    <a:pt x="1188" y="7627"/>
                    <a:pt x="903" y="6978"/>
                    <a:pt x="903" y="6303"/>
                  </a:cubicBezTo>
                  <a:cubicBezTo>
                    <a:pt x="994" y="5264"/>
                    <a:pt x="994" y="4239"/>
                    <a:pt x="1786" y="3434"/>
                  </a:cubicBezTo>
                  <a:lnTo>
                    <a:pt x="1967" y="4226"/>
                  </a:lnTo>
                  <a:cubicBezTo>
                    <a:pt x="2136" y="4901"/>
                    <a:pt x="2733" y="5368"/>
                    <a:pt x="3434" y="5368"/>
                  </a:cubicBezTo>
                  <a:lnTo>
                    <a:pt x="3862" y="5368"/>
                  </a:lnTo>
                  <a:cubicBezTo>
                    <a:pt x="4563" y="5368"/>
                    <a:pt x="5160" y="4901"/>
                    <a:pt x="5329" y="4226"/>
                  </a:cubicBezTo>
                  <a:cubicBezTo>
                    <a:pt x="5485" y="3551"/>
                    <a:pt x="5692" y="2889"/>
                    <a:pt x="5757" y="2214"/>
                  </a:cubicBezTo>
                  <a:lnTo>
                    <a:pt x="6549" y="2396"/>
                  </a:lnTo>
                  <a:cubicBezTo>
                    <a:pt x="6594" y="2406"/>
                    <a:pt x="6638" y="2411"/>
                    <a:pt x="6681" y="2411"/>
                  </a:cubicBezTo>
                  <a:cubicBezTo>
                    <a:pt x="7014" y="2411"/>
                    <a:pt x="7283" y="2116"/>
                    <a:pt x="7237" y="1760"/>
                  </a:cubicBezTo>
                  <a:cubicBezTo>
                    <a:pt x="7094" y="734"/>
                    <a:pt x="6484" y="306"/>
                    <a:pt x="6004" y="137"/>
                  </a:cubicBezTo>
                  <a:cubicBezTo>
                    <a:pt x="5746" y="51"/>
                    <a:pt x="5470" y="1"/>
                    <a:pt x="5191" y="1"/>
                  </a:cubicBezTo>
                  <a:cubicBezTo>
                    <a:pt x="5133" y="1"/>
                    <a:pt x="5075" y="3"/>
                    <a:pt x="5018" y="8"/>
                  </a:cubicBezTo>
                  <a:lnTo>
                    <a:pt x="2266" y="8"/>
                  </a:lnTo>
                  <a:cubicBezTo>
                    <a:pt x="2208" y="3"/>
                    <a:pt x="2150" y="1"/>
                    <a:pt x="20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371;p76">
              <a:extLst>
                <a:ext uri="{FF2B5EF4-FFF2-40B4-BE49-F238E27FC236}">
                  <a16:creationId xmlns:a16="http://schemas.microsoft.com/office/drawing/2014/main" id="{0F680202-933A-DF8D-FBC6-EF3E726FE957}"/>
                </a:ext>
              </a:extLst>
            </p:cNvPr>
            <p:cNvSpPr/>
            <p:nvPr/>
          </p:nvSpPr>
          <p:spPr>
            <a:xfrm>
              <a:off x="1993675" y="1369500"/>
              <a:ext cx="45775" cy="44500"/>
            </a:xfrm>
            <a:custGeom>
              <a:avLst/>
              <a:gdLst/>
              <a:ahLst/>
              <a:cxnLst/>
              <a:rect l="l" t="t" r="r" b="b"/>
              <a:pathLst>
                <a:path w="1831" h="1780" extrusionOk="0">
                  <a:moveTo>
                    <a:pt x="1506" y="1"/>
                  </a:moveTo>
                  <a:cubicBezTo>
                    <a:pt x="675" y="1"/>
                    <a:pt x="13" y="676"/>
                    <a:pt x="13" y="1507"/>
                  </a:cubicBezTo>
                  <a:cubicBezTo>
                    <a:pt x="0" y="1688"/>
                    <a:pt x="137" y="1779"/>
                    <a:pt x="273" y="1779"/>
                  </a:cubicBezTo>
                  <a:cubicBezTo>
                    <a:pt x="409" y="1779"/>
                    <a:pt x="546" y="1688"/>
                    <a:pt x="533" y="1507"/>
                  </a:cubicBezTo>
                  <a:cubicBezTo>
                    <a:pt x="520" y="961"/>
                    <a:pt x="961" y="520"/>
                    <a:pt x="1506" y="520"/>
                  </a:cubicBezTo>
                  <a:cubicBezTo>
                    <a:pt x="1831" y="494"/>
                    <a:pt x="1831" y="27"/>
                    <a:pt x="1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372;p76">
              <a:extLst>
                <a:ext uri="{FF2B5EF4-FFF2-40B4-BE49-F238E27FC236}">
                  <a16:creationId xmlns:a16="http://schemas.microsoft.com/office/drawing/2014/main" id="{2043B599-1437-3992-AC70-32F82276D1C5}"/>
                </a:ext>
              </a:extLst>
            </p:cNvPr>
            <p:cNvSpPr/>
            <p:nvPr/>
          </p:nvSpPr>
          <p:spPr>
            <a:xfrm>
              <a:off x="2134825" y="1376075"/>
              <a:ext cx="43825" cy="43425"/>
            </a:xfrm>
            <a:custGeom>
              <a:avLst/>
              <a:gdLst/>
              <a:ahLst/>
              <a:cxnLst/>
              <a:rect l="l" t="t" r="r" b="b"/>
              <a:pathLst>
                <a:path w="1753" h="1737" extrusionOk="0">
                  <a:moveTo>
                    <a:pt x="249" y="1"/>
                  </a:moveTo>
                  <a:cubicBezTo>
                    <a:pt x="127" y="1"/>
                    <a:pt x="7" y="82"/>
                    <a:pt x="1" y="244"/>
                  </a:cubicBezTo>
                  <a:cubicBezTo>
                    <a:pt x="1" y="1062"/>
                    <a:pt x="663" y="1737"/>
                    <a:pt x="1493" y="1737"/>
                  </a:cubicBezTo>
                  <a:cubicBezTo>
                    <a:pt x="1636" y="1737"/>
                    <a:pt x="1753" y="1620"/>
                    <a:pt x="1753" y="1477"/>
                  </a:cubicBezTo>
                  <a:cubicBezTo>
                    <a:pt x="1753" y="1342"/>
                    <a:pt x="1648" y="1230"/>
                    <a:pt x="1515" y="1230"/>
                  </a:cubicBezTo>
                  <a:cubicBezTo>
                    <a:pt x="1508" y="1230"/>
                    <a:pt x="1501" y="1230"/>
                    <a:pt x="1493" y="1231"/>
                  </a:cubicBezTo>
                  <a:cubicBezTo>
                    <a:pt x="948" y="1218"/>
                    <a:pt x="507" y="789"/>
                    <a:pt x="507" y="244"/>
                  </a:cubicBezTo>
                  <a:cubicBezTo>
                    <a:pt x="494" y="82"/>
                    <a:pt x="371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373;p76">
              <a:extLst>
                <a:ext uri="{FF2B5EF4-FFF2-40B4-BE49-F238E27FC236}">
                  <a16:creationId xmlns:a16="http://schemas.microsoft.com/office/drawing/2014/main" id="{8020D6E9-D12D-9C19-F248-BC1567613FA9}"/>
                </a:ext>
              </a:extLst>
            </p:cNvPr>
            <p:cNvSpPr/>
            <p:nvPr/>
          </p:nvSpPr>
          <p:spPr>
            <a:xfrm>
              <a:off x="1831750" y="1412100"/>
              <a:ext cx="45775" cy="44400"/>
            </a:xfrm>
            <a:custGeom>
              <a:avLst/>
              <a:gdLst/>
              <a:ahLst/>
              <a:cxnLst/>
              <a:rect l="l" t="t" r="r" b="b"/>
              <a:pathLst>
                <a:path w="1831" h="1776" extrusionOk="0">
                  <a:moveTo>
                    <a:pt x="273" y="1"/>
                  </a:moveTo>
                  <a:cubicBezTo>
                    <a:pt x="137" y="1"/>
                    <a:pt x="0" y="95"/>
                    <a:pt x="13" y="283"/>
                  </a:cubicBezTo>
                  <a:cubicBezTo>
                    <a:pt x="13" y="1114"/>
                    <a:pt x="688" y="1776"/>
                    <a:pt x="1519" y="1776"/>
                  </a:cubicBezTo>
                  <a:cubicBezTo>
                    <a:pt x="1831" y="1750"/>
                    <a:pt x="1831" y="1295"/>
                    <a:pt x="1519" y="1269"/>
                  </a:cubicBezTo>
                  <a:cubicBezTo>
                    <a:pt x="974" y="1269"/>
                    <a:pt x="533" y="828"/>
                    <a:pt x="533" y="283"/>
                  </a:cubicBezTo>
                  <a:cubicBezTo>
                    <a:pt x="546" y="95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374;p76">
              <a:extLst>
                <a:ext uri="{FF2B5EF4-FFF2-40B4-BE49-F238E27FC236}">
                  <a16:creationId xmlns:a16="http://schemas.microsoft.com/office/drawing/2014/main" id="{1347AD92-0B3E-FCB4-4A66-E99E23D1D786}"/>
                </a:ext>
              </a:extLst>
            </p:cNvPr>
            <p:cNvSpPr/>
            <p:nvPr/>
          </p:nvSpPr>
          <p:spPr>
            <a:xfrm>
              <a:off x="1992375" y="1429550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0"/>
                  </a:moveTo>
                  <a:cubicBezTo>
                    <a:pt x="117" y="0"/>
                    <a:pt x="0" y="286"/>
                    <a:pt x="169" y="441"/>
                  </a:cubicBezTo>
                  <a:cubicBezTo>
                    <a:pt x="220" y="497"/>
                    <a:pt x="285" y="521"/>
                    <a:pt x="349" y="521"/>
                  </a:cubicBezTo>
                  <a:cubicBezTo>
                    <a:pt x="481" y="521"/>
                    <a:pt x="611" y="417"/>
                    <a:pt x="611" y="260"/>
                  </a:cubicBezTo>
                  <a:cubicBezTo>
                    <a:pt x="598" y="117"/>
                    <a:pt x="494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1375;p76">
            <a:extLst>
              <a:ext uri="{FF2B5EF4-FFF2-40B4-BE49-F238E27FC236}">
                <a16:creationId xmlns:a16="http://schemas.microsoft.com/office/drawing/2014/main" id="{D395D5C4-0BBD-2BDE-198A-92E16B9899F1}"/>
              </a:ext>
            </a:extLst>
          </p:cNvPr>
          <p:cNvGrpSpPr/>
          <p:nvPr/>
        </p:nvGrpSpPr>
        <p:grpSpPr>
          <a:xfrm>
            <a:off x="1965101" y="2701028"/>
            <a:ext cx="649618" cy="614882"/>
            <a:chOff x="1786000" y="1963975"/>
            <a:chExt cx="442300" cy="418650"/>
          </a:xfrm>
          <a:solidFill>
            <a:srgbClr val="6583A6"/>
          </a:solidFill>
        </p:grpSpPr>
        <p:sp>
          <p:nvSpPr>
            <p:cNvPr id="284" name="Google Shape;1376;p76">
              <a:extLst>
                <a:ext uri="{FF2B5EF4-FFF2-40B4-BE49-F238E27FC236}">
                  <a16:creationId xmlns:a16="http://schemas.microsoft.com/office/drawing/2014/main" id="{C54643A7-CEDF-9D88-66DB-8DBB98BA01D8}"/>
                </a:ext>
              </a:extLst>
            </p:cNvPr>
            <p:cNvSpPr/>
            <p:nvPr/>
          </p:nvSpPr>
          <p:spPr>
            <a:xfrm>
              <a:off x="1786000" y="1963975"/>
              <a:ext cx="442300" cy="418650"/>
            </a:xfrm>
            <a:custGeom>
              <a:avLst/>
              <a:gdLst/>
              <a:ahLst/>
              <a:cxnLst/>
              <a:rect l="l" t="t" r="r" b="b"/>
              <a:pathLst>
                <a:path w="17692" h="16746" extrusionOk="0">
                  <a:moveTo>
                    <a:pt x="14784" y="637"/>
                  </a:moveTo>
                  <a:lnTo>
                    <a:pt x="16926" y="2856"/>
                  </a:lnTo>
                  <a:lnTo>
                    <a:pt x="12630" y="2856"/>
                  </a:lnTo>
                  <a:lnTo>
                    <a:pt x="14784" y="637"/>
                  </a:lnTo>
                  <a:close/>
                  <a:moveTo>
                    <a:pt x="7568" y="2117"/>
                  </a:moveTo>
                  <a:lnTo>
                    <a:pt x="10047" y="3947"/>
                  </a:lnTo>
                  <a:lnTo>
                    <a:pt x="5049" y="3947"/>
                  </a:lnTo>
                  <a:lnTo>
                    <a:pt x="7568" y="2117"/>
                  </a:lnTo>
                  <a:close/>
                  <a:moveTo>
                    <a:pt x="16627" y="3389"/>
                  </a:moveTo>
                  <a:lnTo>
                    <a:pt x="16640" y="3973"/>
                  </a:lnTo>
                  <a:cubicBezTo>
                    <a:pt x="16640" y="4025"/>
                    <a:pt x="16601" y="4063"/>
                    <a:pt x="16550" y="4063"/>
                  </a:cubicBezTo>
                  <a:lnTo>
                    <a:pt x="12993" y="4063"/>
                  </a:lnTo>
                  <a:cubicBezTo>
                    <a:pt x="12941" y="4063"/>
                    <a:pt x="12902" y="4025"/>
                    <a:pt x="12902" y="3973"/>
                  </a:cubicBezTo>
                  <a:lnTo>
                    <a:pt x="12902" y="3389"/>
                  </a:lnTo>
                  <a:close/>
                  <a:moveTo>
                    <a:pt x="9904" y="4466"/>
                  </a:moveTo>
                  <a:lnTo>
                    <a:pt x="9904" y="6088"/>
                  </a:lnTo>
                  <a:lnTo>
                    <a:pt x="7801" y="6088"/>
                  </a:lnTo>
                  <a:lnTo>
                    <a:pt x="7801" y="5271"/>
                  </a:lnTo>
                  <a:cubicBezTo>
                    <a:pt x="7788" y="5115"/>
                    <a:pt x="7665" y="5037"/>
                    <a:pt x="7542" y="5037"/>
                  </a:cubicBezTo>
                  <a:cubicBezTo>
                    <a:pt x="7418" y="5037"/>
                    <a:pt x="7295" y="5115"/>
                    <a:pt x="7282" y="5271"/>
                  </a:cubicBezTo>
                  <a:lnTo>
                    <a:pt x="7282" y="6088"/>
                  </a:lnTo>
                  <a:lnTo>
                    <a:pt x="5192" y="6088"/>
                  </a:lnTo>
                  <a:lnTo>
                    <a:pt x="5192" y="4466"/>
                  </a:lnTo>
                  <a:close/>
                  <a:moveTo>
                    <a:pt x="12928" y="6595"/>
                  </a:moveTo>
                  <a:lnTo>
                    <a:pt x="12928" y="8879"/>
                  </a:lnTo>
                  <a:lnTo>
                    <a:pt x="2531" y="8879"/>
                  </a:lnTo>
                  <a:lnTo>
                    <a:pt x="3557" y="6854"/>
                  </a:lnTo>
                  <a:cubicBezTo>
                    <a:pt x="3648" y="6698"/>
                    <a:pt x="3803" y="6595"/>
                    <a:pt x="3985" y="6595"/>
                  </a:cubicBezTo>
                  <a:close/>
                  <a:moveTo>
                    <a:pt x="16550" y="9398"/>
                  </a:moveTo>
                  <a:cubicBezTo>
                    <a:pt x="16601" y="9398"/>
                    <a:pt x="16640" y="9437"/>
                    <a:pt x="16640" y="9489"/>
                  </a:cubicBezTo>
                  <a:lnTo>
                    <a:pt x="16640" y="10294"/>
                  </a:lnTo>
                  <a:cubicBezTo>
                    <a:pt x="16640" y="10346"/>
                    <a:pt x="16601" y="10385"/>
                    <a:pt x="16550" y="10385"/>
                  </a:cubicBezTo>
                  <a:lnTo>
                    <a:pt x="13447" y="10385"/>
                  </a:lnTo>
                  <a:lnTo>
                    <a:pt x="13447" y="9398"/>
                  </a:lnTo>
                  <a:close/>
                  <a:moveTo>
                    <a:pt x="9930" y="10878"/>
                  </a:moveTo>
                  <a:cubicBezTo>
                    <a:pt x="9982" y="10878"/>
                    <a:pt x="10021" y="10917"/>
                    <a:pt x="10021" y="10969"/>
                  </a:cubicBezTo>
                  <a:lnTo>
                    <a:pt x="10021" y="14136"/>
                  </a:lnTo>
                  <a:lnTo>
                    <a:pt x="7879" y="14136"/>
                  </a:lnTo>
                  <a:lnTo>
                    <a:pt x="7879" y="12838"/>
                  </a:lnTo>
                  <a:cubicBezTo>
                    <a:pt x="7879" y="12695"/>
                    <a:pt x="7762" y="12578"/>
                    <a:pt x="7619" y="12578"/>
                  </a:cubicBezTo>
                  <a:cubicBezTo>
                    <a:pt x="7477" y="12578"/>
                    <a:pt x="7360" y="12695"/>
                    <a:pt x="7360" y="12838"/>
                  </a:cubicBezTo>
                  <a:lnTo>
                    <a:pt x="7360" y="14136"/>
                  </a:lnTo>
                  <a:lnTo>
                    <a:pt x="5231" y="14136"/>
                  </a:lnTo>
                  <a:lnTo>
                    <a:pt x="5231" y="10982"/>
                  </a:lnTo>
                  <a:cubicBezTo>
                    <a:pt x="5231" y="10930"/>
                    <a:pt x="5270" y="10891"/>
                    <a:pt x="5322" y="10891"/>
                  </a:cubicBezTo>
                  <a:lnTo>
                    <a:pt x="7360" y="10891"/>
                  </a:lnTo>
                  <a:lnTo>
                    <a:pt x="7360" y="11618"/>
                  </a:lnTo>
                  <a:cubicBezTo>
                    <a:pt x="7347" y="11806"/>
                    <a:pt x="7483" y="11900"/>
                    <a:pt x="7619" y="11900"/>
                  </a:cubicBezTo>
                  <a:cubicBezTo>
                    <a:pt x="7756" y="11900"/>
                    <a:pt x="7892" y="11806"/>
                    <a:pt x="7879" y="11618"/>
                  </a:cubicBezTo>
                  <a:lnTo>
                    <a:pt x="7879" y="10878"/>
                  </a:lnTo>
                  <a:close/>
                  <a:moveTo>
                    <a:pt x="1856" y="11293"/>
                  </a:moveTo>
                  <a:lnTo>
                    <a:pt x="1856" y="15187"/>
                  </a:lnTo>
                  <a:lnTo>
                    <a:pt x="597" y="15187"/>
                  </a:lnTo>
                  <a:cubicBezTo>
                    <a:pt x="558" y="15187"/>
                    <a:pt x="507" y="15148"/>
                    <a:pt x="507" y="15096"/>
                  </a:cubicBezTo>
                  <a:lnTo>
                    <a:pt x="507" y="11384"/>
                  </a:lnTo>
                  <a:cubicBezTo>
                    <a:pt x="507" y="11345"/>
                    <a:pt x="558" y="11293"/>
                    <a:pt x="597" y="11293"/>
                  </a:cubicBezTo>
                  <a:close/>
                  <a:moveTo>
                    <a:pt x="10021" y="14655"/>
                  </a:moveTo>
                  <a:lnTo>
                    <a:pt x="10021" y="15187"/>
                  </a:lnTo>
                  <a:lnTo>
                    <a:pt x="5231" y="15187"/>
                  </a:lnTo>
                  <a:lnTo>
                    <a:pt x="5231" y="14655"/>
                  </a:lnTo>
                  <a:close/>
                  <a:moveTo>
                    <a:pt x="12928" y="9385"/>
                  </a:moveTo>
                  <a:lnTo>
                    <a:pt x="12928" y="15187"/>
                  </a:lnTo>
                  <a:lnTo>
                    <a:pt x="10527" y="15187"/>
                  </a:lnTo>
                  <a:lnTo>
                    <a:pt x="10527" y="10982"/>
                  </a:lnTo>
                  <a:cubicBezTo>
                    <a:pt x="10527" y="10644"/>
                    <a:pt x="10254" y="10372"/>
                    <a:pt x="9930" y="10372"/>
                  </a:cubicBezTo>
                  <a:lnTo>
                    <a:pt x="5322" y="10372"/>
                  </a:lnTo>
                  <a:cubicBezTo>
                    <a:pt x="4985" y="10372"/>
                    <a:pt x="4712" y="10644"/>
                    <a:pt x="4712" y="10982"/>
                  </a:cubicBezTo>
                  <a:lnTo>
                    <a:pt x="4712" y="15187"/>
                  </a:lnTo>
                  <a:lnTo>
                    <a:pt x="2363" y="15187"/>
                  </a:lnTo>
                  <a:lnTo>
                    <a:pt x="2363" y="9385"/>
                  </a:lnTo>
                  <a:close/>
                  <a:moveTo>
                    <a:pt x="16082" y="10891"/>
                  </a:moveTo>
                  <a:lnTo>
                    <a:pt x="16082" y="15096"/>
                  </a:lnTo>
                  <a:cubicBezTo>
                    <a:pt x="16082" y="15148"/>
                    <a:pt x="16043" y="15187"/>
                    <a:pt x="15991" y="15187"/>
                  </a:cubicBezTo>
                  <a:lnTo>
                    <a:pt x="15031" y="15187"/>
                  </a:lnTo>
                  <a:lnTo>
                    <a:pt x="15031" y="13032"/>
                  </a:lnTo>
                  <a:cubicBezTo>
                    <a:pt x="15018" y="12877"/>
                    <a:pt x="14895" y="12799"/>
                    <a:pt x="14771" y="12799"/>
                  </a:cubicBezTo>
                  <a:cubicBezTo>
                    <a:pt x="14648" y="12799"/>
                    <a:pt x="14525" y="12877"/>
                    <a:pt x="14512" y="13032"/>
                  </a:cubicBezTo>
                  <a:lnTo>
                    <a:pt x="14512" y="15187"/>
                  </a:lnTo>
                  <a:lnTo>
                    <a:pt x="13447" y="15187"/>
                  </a:lnTo>
                  <a:lnTo>
                    <a:pt x="13447" y="10891"/>
                  </a:lnTo>
                  <a:close/>
                  <a:moveTo>
                    <a:pt x="14784" y="1"/>
                  </a:moveTo>
                  <a:cubicBezTo>
                    <a:pt x="14719" y="1"/>
                    <a:pt x="14654" y="27"/>
                    <a:pt x="14603" y="79"/>
                  </a:cubicBezTo>
                  <a:lnTo>
                    <a:pt x="12110" y="2636"/>
                  </a:lnTo>
                  <a:cubicBezTo>
                    <a:pt x="11864" y="2895"/>
                    <a:pt x="12033" y="3337"/>
                    <a:pt x="12396" y="3363"/>
                  </a:cubicBezTo>
                  <a:lnTo>
                    <a:pt x="12396" y="3973"/>
                  </a:lnTo>
                  <a:cubicBezTo>
                    <a:pt x="12396" y="4284"/>
                    <a:pt x="12630" y="4544"/>
                    <a:pt x="12941" y="4570"/>
                  </a:cubicBezTo>
                  <a:lnTo>
                    <a:pt x="12941" y="6075"/>
                  </a:lnTo>
                  <a:lnTo>
                    <a:pt x="10410" y="6075"/>
                  </a:lnTo>
                  <a:lnTo>
                    <a:pt x="10410" y="4453"/>
                  </a:lnTo>
                  <a:cubicBezTo>
                    <a:pt x="10761" y="4375"/>
                    <a:pt x="10864" y="3908"/>
                    <a:pt x="10566" y="3700"/>
                  </a:cubicBezTo>
                  <a:lnTo>
                    <a:pt x="7879" y="1727"/>
                  </a:lnTo>
                  <a:lnTo>
                    <a:pt x="7879" y="559"/>
                  </a:lnTo>
                  <a:cubicBezTo>
                    <a:pt x="7866" y="397"/>
                    <a:pt x="7743" y="316"/>
                    <a:pt x="7619" y="316"/>
                  </a:cubicBezTo>
                  <a:cubicBezTo>
                    <a:pt x="7496" y="316"/>
                    <a:pt x="7373" y="397"/>
                    <a:pt x="7360" y="559"/>
                  </a:cubicBezTo>
                  <a:lnTo>
                    <a:pt x="7360" y="1623"/>
                  </a:lnTo>
                  <a:lnTo>
                    <a:pt x="4530" y="3687"/>
                  </a:lnTo>
                  <a:cubicBezTo>
                    <a:pt x="4232" y="3908"/>
                    <a:pt x="4323" y="4362"/>
                    <a:pt x="4686" y="4453"/>
                  </a:cubicBezTo>
                  <a:lnTo>
                    <a:pt x="4686" y="6075"/>
                  </a:lnTo>
                  <a:lnTo>
                    <a:pt x="3985" y="6075"/>
                  </a:lnTo>
                  <a:cubicBezTo>
                    <a:pt x="3609" y="6075"/>
                    <a:pt x="3271" y="6283"/>
                    <a:pt x="3102" y="6620"/>
                  </a:cubicBezTo>
                  <a:lnTo>
                    <a:pt x="1882" y="9022"/>
                  </a:lnTo>
                  <a:cubicBezTo>
                    <a:pt x="1856" y="9061"/>
                    <a:pt x="1856" y="9100"/>
                    <a:pt x="1856" y="9139"/>
                  </a:cubicBezTo>
                  <a:lnTo>
                    <a:pt x="1856" y="10787"/>
                  </a:lnTo>
                  <a:lnTo>
                    <a:pt x="597" y="10787"/>
                  </a:lnTo>
                  <a:cubicBezTo>
                    <a:pt x="273" y="10787"/>
                    <a:pt x="0" y="11060"/>
                    <a:pt x="0" y="11397"/>
                  </a:cubicBezTo>
                  <a:lnTo>
                    <a:pt x="0" y="15096"/>
                  </a:lnTo>
                  <a:cubicBezTo>
                    <a:pt x="0" y="15434"/>
                    <a:pt x="273" y="15706"/>
                    <a:pt x="597" y="15706"/>
                  </a:cubicBezTo>
                  <a:lnTo>
                    <a:pt x="1856" y="15706"/>
                  </a:lnTo>
                  <a:lnTo>
                    <a:pt x="1856" y="16148"/>
                  </a:lnTo>
                  <a:cubicBezTo>
                    <a:pt x="1856" y="16472"/>
                    <a:pt x="2116" y="16745"/>
                    <a:pt x="2453" y="16745"/>
                  </a:cubicBezTo>
                  <a:lnTo>
                    <a:pt x="3077" y="16745"/>
                  </a:lnTo>
                  <a:cubicBezTo>
                    <a:pt x="3388" y="16719"/>
                    <a:pt x="3388" y="16251"/>
                    <a:pt x="3077" y="16238"/>
                  </a:cubicBezTo>
                  <a:lnTo>
                    <a:pt x="2453" y="16238"/>
                  </a:lnTo>
                  <a:cubicBezTo>
                    <a:pt x="2402" y="16238"/>
                    <a:pt x="2363" y="16187"/>
                    <a:pt x="2363" y="16148"/>
                  </a:cubicBezTo>
                  <a:lnTo>
                    <a:pt x="2363" y="15706"/>
                  </a:lnTo>
                  <a:lnTo>
                    <a:pt x="8891" y="15706"/>
                  </a:lnTo>
                  <a:lnTo>
                    <a:pt x="8891" y="16148"/>
                  </a:lnTo>
                  <a:cubicBezTo>
                    <a:pt x="8891" y="16187"/>
                    <a:pt x="8853" y="16238"/>
                    <a:pt x="8801" y="16238"/>
                  </a:cubicBezTo>
                  <a:lnTo>
                    <a:pt x="4271" y="16238"/>
                  </a:lnTo>
                  <a:cubicBezTo>
                    <a:pt x="4259" y="16237"/>
                    <a:pt x="4247" y="16237"/>
                    <a:pt x="4236" y="16237"/>
                  </a:cubicBezTo>
                  <a:cubicBezTo>
                    <a:pt x="3915" y="16237"/>
                    <a:pt x="3919" y="16746"/>
                    <a:pt x="4247" y="16746"/>
                  </a:cubicBezTo>
                  <a:cubicBezTo>
                    <a:pt x="4255" y="16746"/>
                    <a:pt x="4263" y="16745"/>
                    <a:pt x="4271" y="16745"/>
                  </a:cubicBezTo>
                  <a:lnTo>
                    <a:pt x="8814" y="16745"/>
                  </a:lnTo>
                  <a:cubicBezTo>
                    <a:pt x="9138" y="16745"/>
                    <a:pt x="9411" y="16472"/>
                    <a:pt x="9411" y="16148"/>
                  </a:cubicBezTo>
                  <a:lnTo>
                    <a:pt x="9411" y="15706"/>
                  </a:lnTo>
                  <a:lnTo>
                    <a:pt x="15991" y="15706"/>
                  </a:lnTo>
                  <a:cubicBezTo>
                    <a:pt x="16329" y="15706"/>
                    <a:pt x="16601" y="15434"/>
                    <a:pt x="16601" y="15096"/>
                  </a:cubicBezTo>
                  <a:lnTo>
                    <a:pt x="16601" y="10891"/>
                  </a:lnTo>
                  <a:cubicBezTo>
                    <a:pt x="16913" y="10865"/>
                    <a:pt x="17160" y="10592"/>
                    <a:pt x="17160" y="10281"/>
                  </a:cubicBezTo>
                  <a:lnTo>
                    <a:pt x="17160" y="9476"/>
                  </a:lnTo>
                  <a:cubicBezTo>
                    <a:pt x="17160" y="9139"/>
                    <a:pt x="16887" y="8866"/>
                    <a:pt x="16550" y="8866"/>
                  </a:cubicBezTo>
                  <a:lnTo>
                    <a:pt x="15031" y="8866"/>
                  </a:lnTo>
                  <a:lnTo>
                    <a:pt x="15031" y="7010"/>
                  </a:lnTo>
                  <a:cubicBezTo>
                    <a:pt x="15018" y="6854"/>
                    <a:pt x="14895" y="6776"/>
                    <a:pt x="14771" y="6776"/>
                  </a:cubicBezTo>
                  <a:cubicBezTo>
                    <a:pt x="14648" y="6776"/>
                    <a:pt x="14525" y="6854"/>
                    <a:pt x="14512" y="7010"/>
                  </a:cubicBezTo>
                  <a:lnTo>
                    <a:pt x="14512" y="8879"/>
                  </a:lnTo>
                  <a:lnTo>
                    <a:pt x="13447" y="8879"/>
                  </a:lnTo>
                  <a:lnTo>
                    <a:pt x="13447" y="4570"/>
                  </a:lnTo>
                  <a:lnTo>
                    <a:pt x="16082" y="4570"/>
                  </a:lnTo>
                  <a:lnTo>
                    <a:pt x="16082" y="7905"/>
                  </a:lnTo>
                  <a:cubicBezTo>
                    <a:pt x="16095" y="8061"/>
                    <a:pt x="16219" y="8139"/>
                    <a:pt x="16342" y="8139"/>
                  </a:cubicBezTo>
                  <a:cubicBezTo>
                    <a:pt x="16465" y="8139"/>
                    <a:pt x="16588" y="8061"/>
                    <a:pt x="16601" y="7905"/>
                  </a:cubicBezTo>
                  <a:lnTo>
                    <a:pt x="16601" y="4570"/>
                  </a:lnTo>
                  <a:cubicBezTo>
                    <a:pt x="16913" y="4544"/>
                    <a:pt x="17147" y="4284"/>
                    <a:pt x="17147" y="3973"/>
                  </a:cubicBezTo>
                  <a:lnTo>
                    <a:pt x="17147" y="3363"/>
                  </a:lnTo>
                  <a:cubicBezTo>
                    <a:pt x="17510" y="3337"/>
                    <a:pt x="17692" y="2895"/>
                    <a:pt x="17432" y="2636"/>
                  </a:cubicBezTo>
                  <a:lnTo>
                    <a:pt x="14979" y="79"/>
                  </a:lnTo>
                  <a:cubicBezTo>
                    <a:pt x="14927" y="27"/>
                    <a:pt x="14862" y="1"/>
                    <a:pt x="147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377;p76">
              <a:extLst>
                <a:ext uri="{FF2B5EF4-FFF2-40B4-BE49-F238E27FC236}">
                  <a16:creationId xmlns:a16="http://schemas.microsoft.com/office/drawing/2014/main" id="{451B6345-A87B-BD2B-03C3-7D2332CF2AD8}"/>
                </a:ext>
              </a:extLst>
            </p:cNvPr>
            <p:cNvSpPr/>
            <p:nvPr/>
          </p:nvSpPr>
          <p:spPr>
            <a:xfrm>
              <a:off x="1865825" y="2239800"/>
              <a:ext cx="13000" cy="29550"/>
            </a:xfrm>
            <a:custGeom>
              <a:avLst/>
              <a:gdLst/>
              <a:ahLst/>
              <a:cxnLst/>
              <a:rect l="l" t="t" r="r" b="b"/>
              <a:pathLst>
                <a:path w="520" h="1182" extrusionOk="0">
                  <a:moveTo>
                    <a:pt x="260" y="1"/>
                  </a:moveTo>
                  <a:cubicBezTo>
                    <a:pt x="117" y="1"/>
                    <a:pt x="0" y="117"/>
                    <a:pt x="0" y="260"/>
                  </a:cubicBezTo>
                  <a:lnTo>
                    <a:pt x="0" y="948"/>
                  </a:lnTo>
                  <a:cubicBezTo>
                    <a:pt x="13" y="1104"/>
                    <a:pt x="137" y="1182"/>
                    <a:pt x="260" y="1182"/>
                  </a:cubicBezTo>
                  <a:cubicBezTo>
                    <a:pt x="383" y="1182"/>
                    <a:pt x="507" y="1104"/>
                    <a:pt x="520" y="948"/>
                  </a:cubicBezTo>
                  <a:lnTo>
                    <a:pt x="520" y="260"/>
                  </a:lnTo>
                  <a:cubicBezTo>
                    <a:pt x="520" y="117"/>
                    <a:pt x="403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378;p76">
              <a:extLst>
                <a:ext uri="{FF2B5EF4-FFF2-40B4-BE49-F238E27FC236}">
                  <a16:creationId xmlns:a16="http://schemas.microsoft.com/office/drawing/2014/main" id="{64F1CAEC-E4A2-0975-4D27-8E8C5A208668}"/>
                </a:ext>
              </a:extLst>
            </p:cNvPr>
            <p:cNvSpPr/>
            <p:nvPr/>
          </p:nvSpPr>
          <p:spPr>
            <a:xfrm>
              <a:off x="2072850" y="2240450"/>
              <a:ext cx="12675" cy="29550"/>
            </a:xfrm>
            <a:custGeom>
              <a:avLst/>
              <a:gdLst/>
              <a:ahLst/>
              <a:cxnLst/>
              <a:rect l="l" t="t" r="r" b="b"/>
              <a:pathLst>
                <a:path w="507" h="1182" extrusionOk="0">
                  <a:moveTo>
                    <a:pt x="254" y="1"/>
                  </a:moveTo>
                  <a:cubicBezTo>
                    <a:pt x="133" y="1"/>
                    <a:pt x="13" y="78"/>
                    <a:pt x="0" y="234"/>
                  </a:cubicBezTo>
                  <a:lnTo>
                    <a:pt x="0" y="922"/>
                  </a:lnTo>
                  <a:cubicBezTo>
                    <a:pt x="0" y="1065"/>
                    <a:pt x="117" y="1182"/>
                    <a:pt x="247" y="1182"/>
                  </a:cubicBezTo>
                  <a:lnTo>
                    <a:pt x="260" y="1182"/>
                  </a:lnTo>
                  <a:cubicBezTo>
                    <a:pt x="390" y="1182"/>
                    <a:pt x="507" y="1065"/>
                    <a:pt x="507" y="922"/>
                  </a:cubicBezTo>
                  <a:lnTo>
                    <a:pt x="507" y="234"/>
                  </a:lnTo>
                  <a:cubicBezTo>
                    <a:pt x="494" y="78"/>
                    <a:pt x="374" y="1"/>
                    <a:pt x="2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1379;p76">
            <a:extLst>
              <a:ext uri="{FF2B5EF4-FFF2-40B4-BE49-F238E27FC236}">
                <a16:creationId xmlns:a16="http://schemas.microsoft.com/office/drawing/2014/main" id="{2EF94C24-60B6-B5A1-2419-54403F17FE37}"/>
              </a:ext>
            </a:extLst>
          </p:cNvPr>
          <p:cNvGrpSpPr/>
          <p:nvPr/>
        </p:nvGrpSpPr>
        <p:grpSpPr>
          <a:xfrm>
            <a:off x="1991557" y="3698074"/>
            <a:ext cx="596707" cy="644403"/>
            <a:chOff x="1802225" y="2642825"/>
            <a:chExt cx="406275" cy="438750"/>
          </a:xfrm>
          <a:solidFill>
            <a:srgbClr val="6583A6"/>
          </a:solidFill>
        </p:grpSpPr>
        <p:sp>
          <p:nvSpPr>
            <p:cNvPr id="288" name="Google Shape;1380;p76">
              <a:extLst>
                <a:ext uri="{FF2B5EF4-FFF2-40B4-BE49-F238E27FC236}">
                  <a16:creationId xmlns:a16="http://schemas.microsoft.com/office/drawing/2014/main" id="{8C82AF01-00D0-F5EF-D753-176A8BA8F558}"/>
                </a:ext>
              </a:extLst>
            </p:cNvPr>
            <p:cNvSpPr/>
            <p:nvPr/>
          </p:nvSpPr>
          <p:spPr>
            <a:xfrm>
              <a:off x="1802225" y="2642825"/>
              <a:ext cx="406275" cy="438750"/>
            </a:xfrm>
            <a:custGeom>
              <a:avLst/>
              <a:gdLst/>
              <a:ahLst/>
              <a:cxnLst/>
              <a:rect l="l" t="t" r="r" b="b"/>
              <a:pathLst>
                <a:path w="16251" h="17550" extrusionOk="0">
                  <a:moveTo>
                    <a:pt x="9605" y="520"/>
                  </a:moveTo>
                  <a:cubicBezTo>
                    <a:pt x="9696" y="520"/>
                    <a:pt x="9774" y="597"/>
                    <a:pt x="9787" y="688"/>
                  </a:cubicBezTo>
                  <a:lnTo>
                    <a:pt x="9787" y="5802"/>
                  </a:lnTo>
                  <a:lnTo>
                    <a:pt x="6477" y="5802"/>
                  </a:lnTo>
                  <a:lnTo>
                    <a:pt x="6477" y="688"/>
                  </a:lnTo>
                  <a:cubicBezTo>
                    <a:pt x="6477" y="597"/>
                    <a:pt x="6555" y="520"/>
                    <a:pt x="6646" y="520"/>
                  </a:cubicBezTo>
                  <a:close/>
                  <a:moveTo>
                    <a:pt x="15745" y="8243"/>
                  </a:moveTo>
                  <a:lnTo>
                    <a:pt x="15745" y="15719"/>
                  </a:lnTo>
                  <a:lnTo>
                    <a:pt x="507" y="15732"/>
                  </a:lnTo>
                  <a:lnTo>
                    <a:pt x="507" y="8243"/>
                  </a:lnTo>
                  <a:close/>
                  <a:moveTo>
                    <a:pt x="3012" y="16238"/>
                  </a:moveTo>
                  <a:lnTo>
                    <a:pt x="2479" y="16978"/>
                  </a:lnTo>
                  <a:cubicBezTo>
                    <a:pt x="2441" y="17017"/>
                    <a:pt x="2389" y="17043"/>
                    <a:pt x="2337" y="17043"/>
                  </a:cubicBezTo>
                  <a:lnTo>
                    <a:pt x="701" y="17043"/>
                  </a:lnTo>
                  <a:cubicBezTo>
                    <a:pt x="597" y="17043"/>
                    <a:pt x="519" y="16965"/>
                    <a:pt x="519" y="16874"/>
                  </a:cubicBezTo>
                  <a:lnTo>
                    <a:pt x="519" y="16238"/>
                  </a:lnTo>
                  <a:close/>
                  <a:moveTo>
                    <a:pt x="15745" y="16238"/>
                  </a:moveTo>
                  <a:lnTo>
                    <a:pt x="15745" y="16874"/>
                  </a:lnTo>
                  <a:cubicBezTo>
                    <a:pt x="15745" y="16965"/>
                    <a:pt x="15667" y="17043"/>
                    <a:pt x="15563" y="17043"/>
                  </a:cubicBezTo>
                  <a:lnTo>
                    <a:pt x="13928" y="17043"/>
                  </a:lnTo>
                  <a:cubicBezTo>
                    <a:pt x="13863" y="17043"/>
                    <a:pt x="13811" y="17017"/>
                    <a:pt x="13785" y="16978"/>
                  </a:cubicBezTo>
                  <a:lnTo>
                    <a:pt x="13240" y="16238"/>
                  </a:lnTo>
                  <a:close/>
                  <a:moveTo>
                    <a:pt x="6646" y="0"/>
                  </a:moveTo>
                  <a:cubicBezTo>
                    <a:pt x="6270" y="0"/>
                    <a:pt x="5958" y="312"/>
                    <a:pt x="5958" y="688"/>
                  </a:cubicBezTo>
                  <a:lnTo>
                    <a:pt x="5958" y="5802"/>
                  </a:lnTo>
                  <a:lnTo>
                    <a:pt x="5335" y="5802"/>
                  </a:lnTo>
                  <a:cubicBezTo>
                    <a:pt x="5011" y="5815"/>
                    <a:pt x="5011" y="6283"/>
                    <a:pt x="5335" y="6309"/>
                  </a:cubicBezTo>
                  <a:lnTo>
                    <a:pt x="10916" y="6309"/>
                  </a:lnTo>
                  <a:cubicBezTo>
                    <a:pt x="10925" y="6309"/>
                    <a:pt x="10933" y="6309"/>
                    <a:pt x="10941" y="6309"/>
                  </a:cubicBezTo>
                  <a:cubicBezTo>
                    <a:pt x="11281" y="6309"/>
                    <a:pt x="11284" y="5800"/>
                    <a:pt x="10952" y="5800"/>
                  </a:cubicBezTo>
                  <a:cubicBezTo>
                    <a:pt x="10941" y="5800"/>
                    <a:pt x="10929" y="5801"/>
                    <a:pt x="10916" y="5802"/>
                  </a:cubicBezTo>
                  <a:lnTo>
                    <a:pt x="10293" y="5802"/>
                  </a:lnTo>
                  <a:lnTo>
                    <a:pt x="10293" y="4375"/>
                  </a:lnTo>
                  <a:lnTo>
                    <a:pt x="14499" y="4375"/>
                  </a:lnTo>
                  <a:cubicBezTo>
                    <a:pt x="14836" y="4375"/>
                    <a:pt x="15135" y="4621"/>
                    <a:pt x="15200" y="4959"/>
                  </a:cubicBezTo>
                  <a:lnTo>
                    <a:pt x="15680" y="7736"/>
                  </a:lnTo>
                  <a:lnTo>
                    <a:pt x="558" y="7736"/>
                  </a:lnTo>
                  <a:lnTo>
                    <a:pt x="1052" y="4959"/>
                  </a:lnTo>
                  <a:cubicBezTo>
                    <a:pt x="1104" y="4621"/>
                    <a:pt x="1402" y="4375"/>
                    <a:pt x="1740" y="4375"/>
                  </a:cubicBezTo>
                  <a:lnTo>
                    <a:pt x="4972" y="4375"/>
                  </a:lnTo>
                  <a:cubicBezTo>
                    <a:pt x="4980" y="4375"/>
                    <a:pt x="4988" y="4375"/>
                    <a:pt x="4995" y="4375"/>
                  </a:cubicBezTo>
                  <a:cubicBezTo>
                    <a:pt x="5327" y="4375"/>
                    <a:pt x="5327" y="3855"/>
                    <a:pt x="4995" y="3855"/>
                  </a:cubicBezTo>
                  <a:cubicBezTo>
                    <a:pt x="4988" y="3855"/>
                    <a:pt x="4980" y="3855"/>
                    <a:pt x="4972" y="3855"/>
                  </a:cubicBezTo>
                  <a:lnTo>
                    <a:pt x="1740" y="3855"/>
                  </a:lnTo>
                  <a:cubicBezTo>
                    <a:pt x="1156" y="3855"/>
                    <a:pt x="636" y="4284"/>
                    <a:pt x="545" y="4868"/>
                  </a:cubicBezTo>
                  <a:lnTo>
                    <a:pt x="0" y="7944"/>
                  </a:lnTo>
                  <a:cubicBezTo>
                    <a:pt x="0" y="7957"/>
                    <a:pt x="0" y="7970"/>
                    <a:pt x="0" y="7996"/>
                  </a:cubicBezTo>
                  <a:lnTo>
                    <a:pt x="0" y="16861"/>
                  </a:lnTo>
                  <a:cubicBezTo>
                    <a:pt x="0" y="17237"/>
                    <a:pt x="299" y="17549"/>
                    <a:pt x="688" y="17549"/>
                  </a:cubicBezTo>
                  <a:lnTo>
                    <a:pt x="2324" y="17549"/>
                  </a:lnTo>
                  <a:cubicBezTo>
                    <a:pt x="2544" y="17549"/>
                    <a:pt x="2752" y="17445"/>
                    <a:pt x="2882" y="17263"/>
                  </a:cubicBezTo>
                  <a:lnTo>
                    <a:pt x="3648" y="16238"/>
                  </a:lnTo>
                  <a:lnTo>
                    <a:pt x="12604" y="16238"/>
                  </a:lnTo>
                  <a:lnTo>
                    <a:pt x="13369" y="17263"/>
                  </a:lnTo>
                  <a:cubicBezTo>
                    <a:pt x="13499" y="17445"/>
                    <a:pt x="13707" y="17549"/>
                    <a:pt x="13928" y="17549"/>
                  </a:cubicBezTo>
                  <a:lnTo>
                    <a:pt x="15563" y="17549"/>
                  </a:lnTo>
                  <a:cubicBezTo>
                    <a:pt x="15952" y="17549"/>
                    <a:pt x="16251" y="17237"/>
                    <a:pt x="16251" y="16861"/>
                  </a:cubicBezTo>
                  <a:lnTo>
                    <a:pt x="16251" y="7996"/>
                  </a:lnTo>
                  <a:cubicBezTo>
                    <a:pt x="16251" y="7983"/>
                    <a:pt x="16251" y="7970"/>
                    <a:pt x="16251" y="7957"/>
                  </a:cubicBezTo>
                  <a:lnTo>
                    <a:pt x="15706" y="4868"/>
                  </a:lnTo>
                  <a:cubicBezTo>
                    <a:pt x="15604" y="4292"/>
                    <a:pt x="15111" y="3868"/>
                    <a:pt x="14538" y="3868"/>
                  </a:cubicBezTo>
                  <a:cubicBezTo>
                    <a:pt x="14529" y="3868"/>
                    <a:pt x="14520" y="3868"/>
                    <a:pt x="14512" y="3868"/>
                  </a:cubicBezTo>
                  <a:lnTo>
                    <a:pt x="10293" y="3868"/>
                  </a:lnTo>
                  <a:lnTo>
                    <a:pt x="10293" y="688"/>
                  </a:lnTo>
                  <a:cubicBezTo>
                    <a:pt x="10293" y="312"/>
                    <a:pt x="9982" y="0"/>
                    <a:pt x="9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381;p76">
              <a:extLst>
                <a:ext uri="{FF2B5EF4-FFF2-40B4-BE49-F238E27FC236}">
                  <a16:creationId xmlns:a16="http://schemas.microsoft.com/office/drawing/2014/main" id="{8299E200-A6F6-6EA0-A0CB-9DA3EDDB1CFD}"/>
                </a:ext>
              </a:extLst>
            </p:cNvPr>
            <p:cNvSpPr/>
            <p:nvPr/>
          </p:nvSpPr>
          <p:spPr>
            <a:xfrm>
              <a:off x="1828500" y="2862500"/>
              <a:ext cx="353725" cy="159675"/>
            </a:xfrm>
            <a:custGeom>
              <a:avLst/>
              <a:gdLst/>
              <a:ahLst/>
              <a:cxnLst/>
              <a:rect l="l" t="t" r="r" b="b"/>
              <a:pathLst>
                <a:path w="14149" h="6387" extrusionOk="0">
                  <a:moveTo>
                    <a:pt x="5517" y="520"/>
                  </a:moveTo>
                  <a:lnTo>
                    <a:pt x="4803" y="1234"/>
                  </a:lnTo>
                  <a:lnTo>
                    <a:pt x="4089" y="520"/>
                  </a:lnTo>
                  <a:close/>
                  <a:moveTo>
                    <a:pt x="10047" y="520"/>
                  </a:moveTo>
                  <a:lnTo>
                    <a:pt x="9333" y="1234"/>
                  </a:lnTo>
                  <a:lnTo>
                    <a:pt x="8632" y="520"/>
                  </a:lnTo>
                  <a:close/>
                  <a:moveTo>
                    <a:pt x="12306" y="520"/>
                  </a:moveTo>
                  <a:cubicBezTo>
                    <a:pt x="12396" y="1091"/>
                    <a:pt x="12786" y="1584"/>
                    <a:pt x="13344" y="1779"/>
                  </a:cubicBezTo>
                  <a:lnTo>
                    <a:pt x="11618" y="3492"/>
                  </a:lnTo>
                  <a:lnTo>
                    <a:pt x="9710" y="1597"/>
                  </a:lnTo>
                  <a:lnTo>
                    <a:pt x="10787" y="520"/>
                  </a:lnTo>
                  <a:close/>
                  <a:moveTo>
                    <a:pt x="3362" y="520"/>
                  </a:moveTo>
                  <a:lnTo>
                    <a:pt x="4440" y="1597"/>
                  </a:lnTo>
                  <a:lnTo>
                    <a:pt x="2532" y="3505"/>
                  </a:lnTo>
                  <a:lnTo>
                    <a:pt x="818" y="1779"/>
                  </a:lnTo>
                  <a:cubicBezTo>
                    <a:pt x="1364" y="1584"/>
                    <a:pt x="1766" y="1091"/>
                    <a:pt x="1857" y="520"/>
                  </a:cubicBezTo>
                  <a:close/>
                  <a:moveTo>
                    <a:pt x="507" y="2207"/>
                  </a:moveTo>
                  <a:lnTo>
                    <a:pt x="2168" y="3869"/>
                  </a:lnTo>
                  <a:lnTo>
                    <a:pt x="1208" y="4829"/>
                  </a:lnTo>
                  <a:cubicBezTo>
                    <a:pt x="1000" y="4673"/>
                    <a:pt x="766" y="4570"/>
                    <a:pt x="507" y="4531"/>
                  </a:cubicBezTo>
                  <a:lnTo>
                    <a:pt x="507" y="2207"/>
                  </a:lnTo>
                  <a:close/>
                  <a:moveTo>
                    <a:pt x="13629" y="2207"/>
                  </a:moveTo>
                  <a:lnTo>
                    <a:pt x="13629" y="4531"/>
                  </a:lnTo>
                  <a:cubicBezTo>
                    <a:pt x="13383" y="4570"/>
                    <a:pt x="13136" y="4673"/>
                    <a:pt x="12929" y="4829"/>
                  </a:cubicBezTo>
                  <a:lnTo>
                    <a:pt x="11981" y="3869"/>
                  </a:lnTo>
                  <a:lnTo>
                    <a:pt x="13629" y="2207"/>
                  </a:lnTo>
                  <a:close/>
                  <a:moveTo>
                    <a:pt x="7892" y="520"/>
                  </a:moveTo>
                  <a:lnTo>
                    <a:pt x="8970" y="1597"/>
                  </a:lnTo>
                  <a:lnTo>
                    <a:pt x="8528" y="2039"/>
                  </a:lnTo>
                  <a:cubicBezTo>
                    <a:pt x="8340" y="2227"/>
                    <a:pt x="8508" y="2484"/>
                    <a:pt x="8708" y="2484"/>
                  </a:cubicBezTo>
                  <a:cubicBezTo>
                    <a:pt x="8769" y="2484"/>
                    <a:pt x="8834" y="2460"/>
                    <a:pt x="8892" y="2402"/>
                  </a:cubicBezTo>
                  <a:lnTo>
                    <a:pt x="9333" y="1961"/>
                  </a:lnTo>
                  <a:lnTo>
                    <a:pt x="11241" y="3869"/>
                  </a:lnTo>
                  <a:lnTo>
                    <a:pt x="9333" y="5764"/>
                  </a:lnTo>
                  <a:lnTo>
                    <a:pt x="7438" y="3869"/>
                  </a:lnTo>
                  <a:lnTo>
                    <a:pt x="8009" y="3285"/>
                  </a:lnTo>
                  <a:cubicBezTo>
                    <a:pt x="8190" y="3104"/>
                    <a:pt x="8014" y="2846"/>
                    <a:pt x="7816" y="2846"/>
                  </a:cubicBezTo>
                  <a:cubicBezTo>
                    <a:pt x="7759" y="2846"/>
                    <a:pt x="7699" y="2868"/>
                    <a:pt x="7646" y="2921"/>
                  </a:cubicBezTo>
                  <a:lnTo>
                    <a:pt x="7075" y="3505"/>
                  </a:lnTo>
                  <a:lnTo>
                    <a:pt x="5167" y="1597"/>
                  </a:lnTo>
                  <a:lnTo>
                    <a:pt x="6244" y="520"/>
                  </a:lnTo>
                  <a:close/>
                  <a:moveTo>
                    <a:pt x="4803" y="1961"/>
                  </a:moveTo>
                  <a:lnTo>
                    <a:pt x="6711" y="3869"/>
                  </a:lnTo>
                  <a:lnTo>
                    <a:pt x="4803" y="5777"/>
                  </a:lnTo>
                  <a:lnTo>
                    <a:pt x="2895" y="3869"/>
                  </a:lnTo>
                  <a:lnTo>
                    <a:pt x="4803" y="1961"/>
                  </a:lnTo>
                  <a:close/>
                  <a:moveTo>
                    <a:pt x="2532" y="4232"/>
                  </a:moveTo>
                  <a:lnTo>
                    <a:pt x="4193" y="5881"/>
                  </a:lnTo>
                  <a:lnTo>
                    <a:pt x="1857" y="5881"/>
                  </a:lnTo>
                  <a:cubicBezTo>
                    <a:pt x="1818" y="5621"/>
                    <a:pt x="1727" y="5387"/>
                    <a:pt x="1571" y="5193"/>
                  </a:cubicBezTo>
                  <a:lnTo>
                    <a:pt x="2532" y="4232"/>
                  </a:lnTo>
                  <a:close/>
                  <a:moveTo>
                    <a:pt x="7075" y="4232"/>
                  </a:moveTo>
                  <a:lnTo>
                    <a:pt x="8736" y="5881"/>
                  </a:lnTo>
                  <a:lnTo>
                    <a:pt x="5426" y="5881"/>
                  </a:lnTo>
                  <a:lnTo>
                    <a:pt x="7075" y="4232"/>
                  </a:lnTo>
                  <a:close/>
                  <a:moveTo>
                    <a:pt x="11618" y="4232"/>
                  </a:moveTo>
                  <a:lnTo>
                    <a:pt x="12578" y="5193"/>
                  </a:lnTo>
                  <a:cubicBezTo>
                    <a:pt x="12422" y="5400"/>
                    <a:pt x="12331" y="5634"/>
                    <a:pt x="12293" y="5881"/>
                  </a:cubicBezTo>
                  <a:lnTo>
                    <a:pt x="9969" y="5881"/>
                  </a:lnTo>
                  <a:lnTo>
                    <a:pt x="11618" y="4232"/>
                  </a:lnTo>
                  <a:close/>
                  <a:moveTo>
                    <a:pt x="1623" y="1"/>
                  </a:moveTo>
                  <a:cubicBezTo>
                    <a:pt x="1480" y="1"/>
                    <a:pt x="1364" y="118"/>
                    <a:pt x="1364" y="260"/>
                  </a:cubicBezTo>
                  <a:cubicBezTo>
                    <a:pt x="1364" y="870"/>
                    <a:pt x="870" y="1364"/>
                    <a:pt x="260" y="1364"/>
                  </a:cubicBezTo>
                  <a:cubicBezTo>
                    <a:pt x="117" y="1364"/>
                    <a:pt x="1" y="1480"/>
                    <a:pt x="1" y="1623"/>
                  </a:cubicBezTo>
                  <a:lnTo>
                    <a:pt x="1" y="4764"/>
                  </a:lnTo>
                  <a:cubicBezTo>
                    <a:pt x="1" y="4907"/>
                    <a:pt x="117" y="5024"/>
                    <a:pt x="260" y="5024"/>
                  </a:cubicBezTo>
                  <a:cubicBezTo>
                    <a:pt x="870" y="5024"/>
                    <a:pt x="1364" y="5517"/>
                    <a:pt x="1364" y="6140"/>
                  </a:cubicBezTo>
                  <a:cubicBezTo>
                    <a:pt x="1364" y="6270"/>
                    <a:pt x="1480" y="6387"/>
                    <a:pt x="1623" y="6387"/>
                  </a:cubicBezTo>
                  <a:lnTo>
                    <a:pt x="12526" y="6387"/>
                  </a:lnTo>
                  <a:cubicBezTo>
                    <a:pt x="12669" y="6387"/>
                    <a:pt x="12786" y="6270"/>
                    <a:pt x="12786" y="6140"/>
                  </a:cubicBezTo>
                  <a:cubicBezTo>
                    <a:pt x="12786" y="5517"/>
                    <a:pt x="13279" y="5024"/>
                    <a:pt x="13889" y="5024"/>
                  </a:cubicBezTo>
                  <a:cubicBezTo>
                    <a:pt x="14032" y="5024"/>
                    <a:pt x="14149" y="4907"/>
                    <a:pt x="14149" y="4764"/>
                  </a:cubicBezTo>
                  <a:lnTo>
                    <a:pt x="14149" y="1623"/>
                  </a:lnTo>
                  <a:cubicBezTo>
                    <a:pt x="14149" y="1480"/>
                    <a:pt x="14032" y="1364"/>
                    <a:pt x="13889" y="1364"/>
                  </a:cubicBezTo>
                  <a:cubicBezTo>
                    <a:pt x="13279" y="1364"/>
                    <a:pt x="12786" y="870"/>
                    <a:pt x="12786" y="260"/>
                  </a:cubicBezTo>
                  <a:cubicBezTo>
                    <a:pt x="12786" y="118"/>
                    <a:pt x="12669" y="1"/>
                    <a:pt x="12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382;p76">
              <a:extLst>
                <a:ext uri="{FF2B5EF4-FFF2-40B4-BE49-F238E27FC236}">
                  <a16:creationId xmlns:a16="http://schemas.microsoft.com/office/drawing/2014/main" id="{DDFD096D-4674-712B-4E56-5BA7F59CC5D4}"/>
                </a:ext>
              </a:extLst>
            </p:cNvPr>
            <p:cNvSpPr/>
            <p:nvPr/>
          </p:nvSpPr>
          <p:spPr>
            <a:xfrm>
              <a:off x="1826225" y="3009175"/>
              <a:ext cx="15275" cy="13375"/>
            </a:xfrm>
            <a:custGeom>
              <a:avLst/>
              <a:gdLst/>
              <a:ahLst/>
              <a:cxnLst/>
              <a:rect l="l" t="t" r="r" b="b"/>
              <a:pathLst>
                <a:path w="611" h="535" extrusionOk="0">
                  <a:moveTo>
                    <a:pt x="351" y="1"/>
                  </a:moveTo>
                  <a:cubicBezTo>
                    <a:pt x="118" y="1"/>
                    <a:pt x="1" y="286"/>
                    <a:pt x="157" y="455"/>
                  </a:cubicBezTo>
                  <a:cubicBezTo>
                    <a:pt x="212" y="510"/>
                    <a:pt x="279" y="535"/>
                    <a:pt x="346" y="535"/>
                  </a:cubicBezTo>
                  <a:cubicBezTo>
                    <a:pt x="482" y="535"/>
                    <a:pt x="611" y="430"/>
                    <a:pt x="611" y="273"/>
                  </a:cubicBezTo>
                  <a:cubicBezTo>
                    <a:pt x="611" y="117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383;p76">
              <a:extLst>
                <a:ext uri="{FF2B5EF4-FFF2-40B4-BE49-F238E27FC236}">
                  <a16:creationId xmlns:a16="http://schemas.microsoft.com/office/drawing/2014/main" id="{65C43377-489F-C689-BBB9-0BBE78FB5671}"/>
                </a:ext>
              </a:extLst>
            </p:cNvPr>
            <p:cNvSpPr/>
            <p:nvPr/>
          </p:nvSpPr>
          <p:spPr>
            <a:xfrm>
              <a:off x="1825900" y="2862500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64" y="1"/>
                  </a:moveTo>
                  <a:cubicBezTo>
                    <a:pt x="131" y="1"/>
                    <a:pt x="1" y="286"/>
                    <a:pt x="170" y="442"/>
                  </a:cubicBezTo>
                  <a:cubicBezTo>
                    <a:pt x="225" y="497"/>
                    <a:pt x="292" y="522"/>
                    <a:pt x="359" y="522"/>
                  </a:cubicBezTo>
                  <a:cubicBezTo>
                    <a:pt x="495" y="522"/>
                    <a:pt x="624" y="418"/>
                    <a:pt x="624" y="260"/>
                  </a:cubicBezTo>
                  <a:cubicBezTo>
                    <a:pt x="624" y="118"/>
                    <a:pt x="507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384;p76">
              <a:extLst>
                <a:ext uri="{FF2B5EF4-FFF2-40B4-BE49-F238E27FC236}">
                  <a16:creationId xmlns:a16="http://schemas.microsoft.com/office/drawing/2014/main" id="{9CABF729-7DDE-43B2-4D46-6A9C9F3F6A35}"/>
                </a:ext>
              </a:extLst>
            </p:cNvPr>
            <p:cNvSpPr/>
            <p:nvPr/>
          </p:nvSpPr>
          <p:spPr>
            <a:xfrm>
              <a:off x="2166950" y="3009175"/>
              <a:ext cx="15600" cy="13375"/>
            </a:xfrm>
            <a:custGeom>
              <a:avLst/>
              <a:gdLst/>
              <a:ahLst/>
              <a:cxnLst/>
              <a:rect l="l" t="t" r="r" b="b"/>
              <a:pathLst>
                <a:path w="624" h="535" extrusionOk="0">
                  <a:moveTo>
                    <a:pt x="351" y="1"/>
                  </a:moveTo>
                  <a:cubicBezTo>
                    <a:pt x="117" y="1"/>
                    <a:pt x="1" y="286"/>
                    <a:pt x="169" y="455"/>
                  </a:cubicBezTo>
                  <a:cubicBezTo>
                    <a:pt x="225" y="510"/>
                    <a:pt x="292" y="535"/>
                    <a:pt x="358" y="535"/>
                  </a:cubicBezTo>
                  <a:cubicBezTo>
                    <a:pt x="494" y="535"/>
                    <a:pt x="624" y="430"/>
                    <a:pt x="624" y="273"/>
                  </a:cubicBezTo>
                  <a:cubicBezTo>
                    <a:pt x="624" y="117"/>
                    <a:pt x="507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385;p76">
              <a:extLst>
                <a:ext uri="{FF2B5EF4-FFF2-40B4-BE49-F238E27FC236}">
                  <a16:creationId xmlns:a16="http://schemas.microsoft.com/office/drawing/2014/main" id="{E79419A4-D252-E741-64BB-F6D61D00AA86}"/>
                </a:ext>
              </a:extLst>
            </p:cNvPr>
            <p:cNvSpPr/>
            <p:nvPr/>
          </p:nvSpPr>
          <p:spPr>
            <a:xfrm>
              <a:off x="2166950" y="2862500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51" y="1"/>
                  </a:moveTo>
                  <a:cubicBezTo>
                    <a:pt x="117" y="1"/>
                    <a:pt x="1" y="286"/>
                    <a:pt x="169" y="442"/>
                  </a:cubicBezTo>
                  <a:cubicBezTo>
                    <a:pt x="225" y="497"/>
                    <a:pt x="292" y="522"/>
                    <a:pt x="358" y="522"/>
                  </a:cubicBezTo>
                  <a:cubicBezTo>
                    <a:pt x="494" y="522"/>
                    <a:pt x="624" y="418"/>
                    <a:pt x="624" y="260"/>
                  </a:cubicBezTo>
                  <a:cubicBezTo>
                    <a:pt x="624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386;p76">
              <a:extLst>
                <a:ext uri="{FF2B5EF4-FFF2-40B4-BE49-F238E27FC236}">
                  <a16:creationId xmlns:a16="http://schemas.microsoft.com/office/drawing/2014/main" id="{A5FED6F0-AE5B-DB90-9D73-275B76FFFC3C}"/>
                </a:ext>
              </a:extLst>
            </p:cNvPr>
            <p:cNvSpPr/>
            <p:nvPr/>
          </p:nvSpPr>
          <p:spPr>
            <a:xfrm>
              <a:off x="1964475" y="2713250"/>
              <a:ext cx="71400" cy="61425"/>
            </a:xfrm>
            <a:custGeom>
              <a:avLst/>
              <a:gdLst/>
              <a:ahLst/>
              <a:cxnLst/>
              <a:rect l="l" t="t" r="r" b="b"/>
              <a:pathLst>
                <a:path w="2856" h="2457" extrusionOk="0">
                  <a:moveTo>
                    <a:pt x="1631" y="515"/>
                  </a:moveTo>
                  <a:cubicBezTo>
                    <a:pt x="1999" y="515"/>
                    <a:pt x="2350" y="802"/>
                    <a:pt x="2350" y="1233"/>
                  </a:cubicBezTo>
                  <a:cubicBezTo>
                    <a:pt x="2350" y="1622"/>
                    <a:pt x="2025" y="1934"/>
                    <a:pt x="1636" y="1934"/>
                  </a:cubicBezTo>
                  <a:cubicBezTo>
                    <a:pt x="1000" y="1934"/>
                    <a:pt x="688" y="1168"/>
                    <a:pt x="1129" y="727"/>
                  </a:cubicBezTo>
                  <a:cubicBezTo>
                    <a:pt x="1276" y="580"/>
                    <a:pt x="1455" y="515"/>
                    <a:pt x="1631" y="515"/>
                  </a:cubicBezTo>
                  <a:close/>
                  <a:moveTo>
                    <a:pt x="1636" y="0"/>
                  </a:moveTo>
                  <a:cubicBezTo>
                    <a:pt x="545" y="0"/>
                    <a:pt x="0" y="1324"/>
                    <a:pt x="766" y="2090"/>
                  </a:cubicBezTo>
                  <a:cubicBezTo>
                    <a:pt x="1019" y="2343"/>
                    <a:pt x="1329" y="2456"/>
                    <a:pt x="1631" y="2456"/>
                  </a:cubicBezTo>
                  <a:cubicBezTo>
                    <a:pt x="2259" y="2456"/>
                    <a:pt x="2856" y="1969"/>
                    <a:pt x="2856" y="1233"/>
                  </a:cubicBezTo>
                  <a:cubicBezTo>
                    <a:pt x="2856" y="545"/>
                    <a:pt x="2311" y="0"/>
                    <a:pt x="1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387;p76">
              <a:extLst>
                <a:ext uri="{FF2B5EF4-FFF2-40B4-BE49-F238E27FC236}">
                  <a16:creationId xmlns:a16="http://schemas.microsoft.com/office/drawing/2014/main" id="{4F4845F5-E123-55C5-C8D1-D7F9B00CDE47}"/>
                </a:ext>
              </a:extLst>
            </p:cNvPr>
            <p:cNvSpPr/>
            <p:nvPr/>
          </p:nvSpPr>
          <p:spPr>
            <a:xfrm>
              <a:off x="1998875" y="2670075"/>
              <a:ext cx="13000" cy="30525"/>
            </a:xfrm>
            <a:custGeom>
              <a:avLst/>
              <a:gdLst/>
              <a:ahLst/>
              <a:cxnLst/>
              <a:rect l="l" t="t" r="r" b="b"/>
              <a:pathLst>
                <a:path w="520" h="1221" extrusionOk="0">
                  <a:moveTo>
                    <a:pt x="260" y="1"/>
                  </a:moveTo>
                  <a:cubicBezTo>
                    <a:pt x="136" y="1"/>
                    <a:pt x="13" y="79"/>
                    <a:pt x="0" y="234"/>
                  </a:cubicBezTo>
                  <a:lnTo>
                    <a:pt x="0" y="961"/>
                  </a:lnTo>
                  <a:cubicBezTo>
                    <a:pt x="0" y="1104"/>
                    <a:pt x="117" y="1221"/>
                    <a:pt x="260" y="1221"/>
                  </a:cubicBezTo>
                  <a:cubicBezTo>
                    <a:pt x="402" y="1221"/>
                    <a:pt x="519" y="1104"/>
                    <a:pt x="519" y="961"/>
                  </a:cubicBezTo>
                  <a:lnTo>
                    <a:pt x="519" y="234"/>
                  </a:lnTo>
                  <a:cubicBezTo>
                    <a:pt x="506" y="79"/>
                    <a:pt x="383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" name="Google Shape;1388;p76">
            <a:extLst>
              <a:ext uri="{FF2B5EF4-FFF2-40B4-BE49-F238E27FC236}">
                <a16:creationId xmlns:a16="http://schemas.microsoft.com/office/drawing/2014/main" id="{53A35D96-1BF3-17F7-1DE0-EB90EE43E6E1}"/>
              </a:ext>
            </a:extLst>
          </p:cNvPr>
          <p:cNvGrpSpPr/>
          <p:nvPr/>
        </p:nvGrpSpPr>
        <p:grpSpPr>
          <a:xfrm>
            <a:off x="2050637" y="4719793"/>
            <a:ext cx="478548" cy="644991"/>
            <a:chOff x="1842450" y="3338475"/>
            <a:chExt cx="325825" cy="439150"/>
          </a:xfrm>
          <a:solidFill>
            <a:srgbClr val="6583A6"/>
          </a:solidFill>
        </p:grpSpPr>
        <p:sp>
          <p:nvSpPr>
            <p:cNvPr id="297" name="Google Shape;1389;p76">
              <a:extLst>
                <a:ext uri="{FF2B5EF4-FFF2-40B4-BE49-F238E27FC236}">
                  <a16:creationId xmlns:a16="http://schemas.microsoft.com/office/drawing/2014/main" id="{4C3CBC49-1718-8BF8-74E2-9D4589AA8006}"/>
                </a:ext>
              </a:extLst>
            </p:cNvPr>
            <p:cNvSpPr/>
            <p:nvPr/>
          </p:nvSpPr>
          <p:spPr>
            <a:xfrm>
              <a:off x="1991075" y="3443150"/>
              <a:ext cx="19325" cy="35275"/>
            </a:xfrm>
            <a:custGeom>
              <a:avLst/>
              <a:gdLst/>
              <a:ahLst/>
              <a:cxnLst/>
              <a:rect l="l" t="t" r="r" b="b"/>
              <a:pathLst>
                <a:path w="773" h="1411" extrusionOk="0">
                  <a:moveTo>
                    <a:pt x="470" y="1"/>
                  </a:moveTo>
                  <a:cubicBezTo>
                    <a:pt x="365" y="1"/>
                    <a:pt x="261" y="63"/>
                    <a:pt x="234" y="203"/>
                  </a:cubicBezTo>
                  <a:lnTo>
                    <a:pt x="27" y="1099"/>
                  </a:lnTo>
                  <a:cubicBezTo>
                    <a:pt x="1" y="1229"/>
                    <a:pt x="91" y="1371"/>
                    <a:pt x="221" y="1397"/>
                  </a:cubicBezTo>
                  <a:lnTo>
                    <a:pt x="221" y="1410"/>
                  </a:lnTo>
                  <a:lnTo>
                    <a:pt x="286" y="1410"/>
                  </a:lnTo>
                  <a:cubicBezTo>
                    <a:pt x="403" y="1410"/>
                    <a:pt x="507" y="1319"/>
                    <a:pt x="533" y="1203"/>
                  </a:cubicBezTo>
                  <a:lnTo>
                    <a:pt x="727" y="320"/>
                  </a:lnTo>
                  <a:cubicBezTo>
                    <a:pt x="773" y="123"/>
                    <a:pt x="619" y="1"/>
                    <a:pt x="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390;p76">
              <a:extLst>
                <a:ext uri="{FF2B5EF4-FFF2-40B4-BE49-F238E27FC236}">
                  <a16:creationId xmlns:a16="http://schemas.microsoft.com/office/drawing/2014/main" id="{5D936514-E378-427B-795D-02218180E648}"/>
                </a:ext>
              </a:extLst>
            </p:cNvPr>
            <p:cNvSpPr/>
            <p:nvPr/>
          </p:nvSpPr>
          <p:spPr>
            <a:xfrm>
              <a:off x="1842450" y="3338475"/>
              <a:ext cx="325825" cy="439150"/>
            </a:xfrm>
            <a:custGeom>
              <a:avLst/>
              <a:gdLst/>
              <a:ahLst/>
              <a:cxnLst/>
              <a:rect l="l" t="t" r="r" b="b"/>
              <a:pathLst>
                <a:path w="13033" h="17566" extrusionOk="0">
                  <a:moveTo>
                    <a:pt x="3246" y="3507"/>
                  </a:moveTo>
                  <a:lnTo>
                    <a:pt x="3246" y="5403"/>
                  </a:lnTo>
                  <a:cubicBezTo>
                    <a:pt x="2817" y="5286"/>
                    <a:pt x="2519" y="4896"/>
                    <a:pt x="2519" y="4455"/>
                  </a:cubicBezTo>
                  <a:cubicBezTo>
                    <a:pt x="2519" y="4014"/>
                    <a:pt x="2817" y="3624"/>
                    <a:pt x="3246" y="3507"/>
                  </a:cubicBezTo>
                  <a:close/>
                  <a:moveTo>
                    <a:pt x="9788" y="3507"/>
                  </a:moveTo>
                  <a:cubicBezTo>
                    <a:pt x="10216" y="3624"/>
                    <a:pt x="10514" y="4014"/>
                    <a:pt x="10514" y="4455"/>
                  </a:cubicBezTo>
                  <a:cubicBezTo>
                    <a:pt x="10514" y="4896"/>
                    <a:pt x="10216" y="5286"/>
                    <a:pt x="9788" y="5403"/>
                  </a:cubicBezTo>
                  <a:lnTo>
                    <a:pt x="9788" y="3507"/>
                  </a:lnTo>
                  <a:close/>
                  <a:moveTo>
                    <a:pt x="3559" y="522"/>
                  </a:moveTo>
                  <a:cubicBezTo>
                    <a:pt x="3567" y="522"/>
                    <a:pt x="3575" y="522"/>
                    <a:pt x="3583" y="522"/>
                  </a:cubicBezTo>
                  <a:lnTo>
                    <a:pt x="8152" y="860"/>
                  </a:lnTo>
                  <a:cubicBezTo>
                    <a:pt x="8827" y="925"/>
                    <a:pt x="9320" y="1496"/>
                    <a:pt x="9281" y="2171"/>
                  </a:cubicBezTo>
                  <a:lnTo>
                    <a:pt x="8736" y="2171"/>
                  </a:lnTo>
                  <a:cubicBezTo>
                    <a:pt x="8412" y="2197"/>
                    <a:pt x="8412" y="2664"/>
                    <a:pt x="8736" y="2677"/>
                  </a:cubicBezTo>
                  <a:lnTo>
                    <a:pt x="9281" y="2677"/>
                  </a:lnTo>
                  <a:lnTo>
                    <a:pt x="9281" y="6090"/>
                  </a:lnTo>
                  <a:cubicBezTo>
                    <a:pt x="9281" y="6623"/>
                    <a:pt x="9087" y="7155"/>
                    <a:pt x="8736" y="7557"/>
                  </a:cubicBezTo>
                  <a:lnTo>
                    <a:pt x="8113" y="7726"/>
                  </a:lnTo>
                  <a:cubicBezTo>
                    <a:pt x="8073" y="7742"/>
                    <a:pt x="8031" y="7749"/>
                    <a:pt x="7989" y="7749"/>
                  </a:cubicBezTo>
                  <a:cubicBezTo>
                    <a:pt x="7892" y="7749"/>
                    <a:pt x="7792" y="7711"/>
                    <a:pt x="7711" y="7648"/>
                  </a:cubicBezTo>
                  <a:lnTo>
                    <a:pt x="6997" y="7012"/>
                  </a:lnTo>
                  <a:cubicBezTo>
                    <a:pt x="6958" y="6973"/>
                    <a:pt x="6893" y="6947"/>
                    <a:pt x="6841" y="6947"/>
                  </a:cubicBezTo>
                  <a:lnTo>
                    <a:pt x="6231" y="6947"/>
                  </a:lnTo>
                  <a:cubicBezTo>
                    <a:pt x="6166" y="6947"/>
                    <a:pt x="6101" y="6973"/>
                    <a:pt x="6049" y="7025"/>
                  </a:cubicBezTo>
                  <a:lnTo>
                    <a:pt x="5374" y="7635"/>
                  </a:lnTo>
                  <a:cubicBezTo>
                    <a:pt x="5297" y="7712"/>
                    <a:pt x="5191" y="7754"/>
                    <a:pt x="5083" y="7754"/>
                  </a:cubicBezTo>
                  <a:cubicBezTo>
                    <a:pt x="5046" y="7754"/>
                    <a:pt x="5009" y="7749"/>
                    <a:pt x="4972" y="7739"/>
                  </a:cubicBezTo>
                  <a:lnTo>
                    <a:pt x="4297" y="7557"/>
                  </a:lnTo>
                  <a:cubicBezTo>
                    <a:pt x="3947" y="7155"/>
                    <a:pt x="3752" y="6636"/>
                    <a:pt x="3752" y="6090"/>
                  </a:cubicBezTo>
                  <a:lnTo>
                    <a:pt x="3752" y="2677"/>
                  </a:lnTo>
                  <a:lnTo>
                    <a:pt x="7490" y="2677"/>
                  </a:lnTo>
                  <a:cubicBezTo>
                    <a:pt x="7502" y="2678"/>
                    <a:pt x="7514" y="2679"/>
                    <a:pt x="7525" y="2679"/>
                  </a:cubicBezTo>
                  <a:cubicBezTo>
                    <a:pt x="7846" y="2679"/>
                    <a:pt x="7842" y="2170"/>
                    <a:pt x="7514" y="2170"/>
                  </a:cubicBezTo>
                  <a:cubicBezTo>
                    <a:pt x="7506" y="2170"/>
                    <a:pt x="7498" y="2170"/>
                    <a:pt x="7490" y="2171"/>
                  </a:cubicBezTo>
                  <a:lnTo>
                    <a:pt x="3544" y="2171"/>
                  </a:lnTo>
                  <a:cubicBezTo>
                    <a:pt x="3246" y="2171"/>
                    <a:pt x="3012" y="1924"/>
                    <a:pt x="3012" y="1638"/>
                  </a:cubicBezTo>
                  <a:lnTo>
                    <a:pt x="3012" y="1054"/>
                  </a:lnTo>
                  <a:cubicBezTo>
                    <a:pt x="3012" y="751"/>
                    <a:pt x="3258" y="522"/>
                    <a:pt x="3559" y="522"/>
                  </a:cubicBezTo>
                  <a:close/>
                  <a:moveTo>
                    <a:pt x="6737" y="7466"/>
                  </a:moveTo>
                  <a:lnTo>
                    <a:pt x="7386" y="8037"/>
                  </a:lnTo>
                  <a:cubicBezTo>
                    <a:pt x="7555" y="8187"/>
                    <a:pt x="7778" y="8270"/>
                    <a:pt x="8001" y="8270"/>
                  </a:cubicBezTo>
                  <a:cubicBezTo>
                    <a:pt x="8087" y="8270"/>
                    <a:pt x="8173" y="8257"/>
                    <a:pt x="8256" y="8232"/>
                  </a:cubicBezTo>
                  <a:lnTo>
                    <a:pt x="8619" y="8141"/>
                  </a:lnTo>
                  <a:lnTo>
                    <a:pt x="8619" y="8141"/>
                  </a:lnTo>
                  <a:cubicBezTo>
                    <a:pt x="8580" y="8401"/>
                    <a:pt x="8438" y="8634"/>
                    <a:pt x="8217" y="8790"/>
                  </a:cubicBezTo>
                  <a:cubicBezTo>
                    <a:pt x="8113" y="8855"/>
                    <a:pt x="8009" y="8907"/>
                    <a:pt x="7893" y="8933"/>
                  </a:cubicBezTo>
                  <a:lnTo>
                    <a:pt x="6750" y="9232"/>
                  </a:lnTo>
                  <a:cubicBezTo>
                    <a:pt x="6679" y="9251"/>
                    <a:pt x="6604" y="9261"/>
                    <a:pt x="6528" y="9261"/>
                  </a:cubicBezTo>
                  <a:cubicBezTo>
                    <a:pt x="6452" y="9261"/>
                    <a:pt x="6374" y="9251"/>
                    <a:pt x="6296" y="9232"/>
                  </a:cubicBezTo>
                  <a:lnTo>
                    <a:pt x="5167" y="8933"/>
                  </a:lnTo>
                  <a:cubicBezTo>
                    <a:pt x="5050" y="8907"/>
                    <a:pt x="4933" y="8855"/>
                    <a:pt x="4842" y="8777"/>
                  </a:cubicBezTo>
                  <a:lnTo>
                    <a:pt x="4829" y="8790"/>
                  </a:lnTo>
                  <a:cubicBezTo>
                    <a:pt x="4609" y="8634"/>
                    <a:pt x="4466" y="8401"/>
                    <a:pt x="4427" y="8128"/>
                  </a:cubicBezTo>
                  <a:lnTo>
                    <a:pt x="4427" y="8128"/>
                  </a:lnTo>
                  <a:lnTo>
                    <a:pt x="4842" y="8245"/>
                  </a:lnTo>
                  <a:cubicBezTo>
                    <a:pt x="4921" y="8265"/>
                    <a:pt x="5001" y="8275"/>
                    <a:pt x="5081" y="8275"/>
                  </a:cubicBezTo>
                  <a:cubicBezTo>
                    <a:pt x="5318" y="8275"/>
                    <a:pt x="5550" y="8189"/>
                    <a:pt x="5725" y="8024"/>
                  </a:cubicBezTo>
                  <a:lnTo>
                    <a:pt x="6335" y="7466"/>
                  </a:lnTo>
                  <a:close/>
                  <a:moveTo>
                    <a:pt x="4622" y="9258"/>
                  </a:moveTo>
                  <a:cubicBezTo>
                    <a:pt x="5063" y="9517"/>
                    <a:pt x="5660" y="9595"/>
                    <a:pt x="6153" y="9725"/>
                  </a:cubicBezTo>
                  <a:cubicBezTo>
                    <a:pt x="6271" y="9753"/>
                    <a:pt x="6389" y="9766"/>
                    <a:pt x="6507" y="9766"/>
                  </a:cubicBezTo>
                  <a:cubicBezTo>
                    <a:pt x="6661" y="9766"/>
                    <a:pt x="6816" y="9743"/>
                    <a:pt x="6971" y="9699"/>
                  </a:cubicBezTo>
                  <a:lnTo>
                    <a:pt x="6971" y="9699"/>
                  </a:lnTo>
                  <a:lnTo>
                    <a:pt x="3142" y="14281"/>
                  </a:lnTo>
                  <a:lnTo>
                    <a:pt x="3142" y="12671"/>
                  </a:lnTo>
                  <a:cubicBezTo>
                    <a:pt x="3155" y="12483"/>
                    <a:pt x="3019" y="12389"/>
                    <a:pt x="2882" y="12389"/>
                  </a:cubicBezTo>
                  <a:cubicBezTo>
                    <a:pt x="2746" y="12389"/>
                    <a:pt x="2610" y="12483"/>
                    <a:pt x="2623" y="12671"/>
                  </a:cubicBezTo>
                  <a:lnTo>
                    <a:pt x="2623" y="17045"/>
                  </a:lnTo>
                  <a:lnTo>
                    <a:pt x="844" y="17045"/>
                  </a:lnTo>
                  <a:cubicBezTo>
                    <a:pt x="663" y="17045"/>
                    <a:pt x="520" y="16903"/>
                    <a:pt x="520" y="16721"/>
                  </a:cubicBezTo>
                  <a:lnTo>
                    <a:pt x="507" y="16721"/>
                  </a:lnTo>
                  <a:lnTo>
                    <a:pt x="507" y="12100"/>
                  </a:lnTo>
                  <a:cubicBezTo>
                    <a:pt x="507" y="11088"/>
                    <a:pt x="1169" y="10205"/>
                    <a:pt x="2129" y="9906"/>
                  </a:cubicBezTo>
                  <a:lnTo>
                    <a:pt x="4622" y="9258"/>
                  </a:lnTo>
                  <a:close/>
                  <a:moveTo>
                    <a:pt x="8360" y="9296"/>
                  </a:moveTo>
                  <a:lnTo>
                    <a:pt x="7257" y="11256"/>
                  </a:lnTo>
                  <a:cubicBezTo>
                    <a:pt x="7192" y="11386"/>
                    <a:pt x="7231" y="11542"/>
                    <a:pt x="7360" y="11607"/>
                  </a:cubicBezTo>
                  <a:cubicBezTo>
                    <a:pt x="7399" y="11633"/>
                    <a:pt x="7438" y="11646"/>
                    <a:pt x="7490" y="11646"/>
                  </a:cubicBezTo>
                  <a:cubicBezTo>
                    <a:pt x="7581" y="11646"/>
                    <a:pt x="7659" y="11594"/>
                    <a:pt x="7711" y="11516"/>
                  </a:cubicBezTo>
                  <a:lnTo>
                    <a:pt x="8905" y="9387"/>
                  </a:lnTo>
                  <a:lnTo>
                    <a:pt x="9203" y="9452"/>
                  </a:lnTo>
                  <a:lnTo>
                    <a:pt x="7477" y="14956"/>
                  </a:lnTo>
                  <a:cubicBezTo>
                    <a:pt x="7438" y="15098"/>
                    <a:pt x="7516" y="15241"/>
                    <a:pt x="7646" y="15280"/>
                  </a:cubicBezTo>
                  <a:cubicBezTo>
                    <a:pt x="7672" y="15293"/>
                    <a:pt x="7698" y="15293"/>
                    <a:pt x="7724" y="15293"/>
                  </a:cubicBezTo>
                  <a:cubicBezTo>
                    <a:pt x="7828" y="15293"/>
                    <a:pt x="7931" y="15228"/>
                    <a:pt x="7970" y="15124"/>
                  </a:cubicBezTo>
                  <a:lnTo>
                    <a:pt x="9697" y="9569"/>
                  </a:lnTo>
                  <a:lnTo>
                    <a:pt x="9891" y="9621"/>
                  </a:lnTo>
                  <a:lnTo>
                    <a:pt x="9891" y="17058"/>
                  </a:lnTo>
                  <a:lnTo>
                    <a:pt x="3142" y="17058"/>
                  </a:lnTo>
                  <a:lnTo>
                    <a:pt x="3142" y="15098"/>
                  </a:lnTo>
                  <a:lnTo>
                    <a:pt x="7815" y="9491"/>
                  </a:lnTo>
                  <a:cubicBezTo>
                    <a:pt x="8009" y="9452"/>
                    <a:pt x="8191" y="9387"/>
                    <a:pt x="8360" y="9296"/>
                  </a:cubicBezTo>
                  <a:close/>
                  <a:moveTo>
                    <a:pt x="3566" y="1"/>
                  </a:moveTo>
                  <a:cubicBezTo>
                    <a:pt x="2986" y="1"/>
                    <a:pt x="2505" y="467"/>
                    <a:pt x="2493" y="1054"/>
                  </a:cubicBezTo>
                  <a:lnTo>
                    <a:pt x="2493" y="1625"/>
                  </a:lnTo>
                  <a:cubicBezTo>
                    <a:pt x="2493" y="2093"/>
                    <a:pt x="2791" y="2495"/>
                    <a:pt x="3246" y="2638"/>
                  </a:cubicBezTo>
                  <a:lnTo>
                    <a:pt x="3246" y="2975"/>
                  </a:lnTo>
                  <a:cubicBezTo>
                    <a:pt x="1584" y="3261"/>
                    <a:pt x="1584" y="5649"/>
                    <a:pt x="3246" y="5935"/>
                  </a:cubicBezTo>
                  <a:cubicBezTo>
                    <a:pt x="3220" y="6636"/>
                    <a:pt x="3440" y="7324"/>
                    <a:pt x="3895" y="7882"/>
                  </a:cubicBezTo>
                  <a:cubicBezTo>
                    <a:pt x="3869" y="8219"/>
                    <a:pt x="3973" y="8557"/>
                    <a:pt x="4167" y="8842"/>
                  </a:cubicBezTo>
                  <a:lnTo>
                    <a:pt x="1974" y="9413"/>
                  </a:lnTo>
                  <a:cubicBezTo>
                    <a:pt x="793" y="9777"/>
                    <a:pt x="1" y="10867"/>
                    <a:pt x="1" y="12087"/>
                  </a:cubicBezTo>
                  <a:lnTo>
                    <a:pt x="1" y="16708"/>
                  </a:lnTo>
                  <a:cubicBezTo>
                    <a:pt x="1" y="17175"/>
                    <a:pt x="377" y="17552"/>
                    <a:pt x="844" y="17552"/>
                  </a:cubicBezTo>
                  <a:lnTo>
                    <a:pt x="10151" y="17552"/>
                  </a:lnTo>
                  <a:cubicBezTo>
                    <a:pt x="10294" y="17552"/>
                    <a:pt x="10411" y="17435"/>
                    <a:pt x="10411" y="17305"/>
                  </a:cubicBezTo>
                  <a:lnTo>
                    <a:pt x="10411" y="9751"/>
                  </a:lnTo>
                  <a:lnTo>
                    <a:pt x="10904" y="9919"/>
                  </a:lnTo>
                  <a:cubicBezTo>
                    <a:pt x="11864" y="10205"/>
                    <a:pt x="12513" y="11101"/>
                    <a:pt x="12513" y="12100"/>
                  </a:cubicBezTo>
                  <a:lnTo>
                    <a:pt x="12513" y="16721"/>
                  </a:lnTo>
                  <a:cubicBezTo>
                    <a:pt x="12513" y="16903"/>
                    <a:pt x="12371" y="17045"/>
                    <a:pt x="12189" y="17045"/>
                  </a:cubicBezTo>
                  <a:lnTo>
                    <a:pt x="11397" y="17045"/>
                  </a:lnTo>
                  <a:cubicBezTo>
                    <a:pt x="11389" y="17045"/>
                    <a:pt x="11381" y="17044"/>
                    <a:pt x="11373" y="17044"/>
                  </a:cubicBezTo>
                  <a:cubicBezTo>
                    <a:pt x="11042" y="17044"/>
                    <a:pt x="11042" y="17565"/>
                    <a:pt x="11373" y="17565"/>
                  </a:cubicBezTo>
                  <a:cubicBezTo>
                    <a:pt x="11381" y="17565"/>
                    <a:pt x="11389" y="17565"/>
                    <a:pt x="11397" y="17565"/>
                  </a:cubicBezTo>
                  <a:lnTo>
                    <a:pt x="12189" y="17565"/>
                  </a:lnTo>
                  <a:cubicBezTo>
                    <a:pt x="12656" y="17565"/>
                    <a:pt x="13033" y="17188"/>
                    <a:pt x="13033" y="16721"/>
                  </a:cubicBezTo>
                  <a:lnTo>
                    <a:pt x="13033" y="12100"/>
                  </a:lnTo>
                  <a:cubicBezTo>
                    <a:pt x="13033" y="10867"/>
                    <a:pt x="12241" y="9777"/>
                    <a:pt x="11060" y="9413"/>
                  </a:cubicBezTo>
                  <a:lnTo>
                    <a:pt x="8866" y="8842"/>
                  </a:lnTo>
                  <a:cubicBezTo>
                    <a:pt x="9061" y="8557"/>
                    <a:pt x="9152" y="8219"/>
                    <a:pt x="9139" y="7882"/>
                  </a:cubicBezTo>
                  <a:cubicBezTo>
                    <a:pt x="9593" y="7337"/>
                    <a:pt x="9814" y="6636"/>
                    <a:pt x="9788" y="5935"/>
                  </a:cubicBezTo>
                  <a:cubicBezTo>
                    <a:pt x="10514" y="5805"/>
                    <a:pt x="11034" y="5182"/>
                    <a:pt x="11034" y="4455"/>
                  </a:cubicBezTo>
                  <a:cubicBezTo>
                    <a:pt x="11034" y="3728"/>
                    <a:pt x="10514" y="3105"/>
                    <a:pt x="9788" y="2975"/>
                  </a:cubicBezTo>
                  <a:lnTo>
                    <a:pt x="9788" y="2067"/>
                  </a:lnTo>
                  <a:cubicBezTo>
                    <a:pt x="9788" y="1158"/>
                    <a:pt x="9087" y="418"/>
                    <a:pt x="8191" y="340"/>
                  </a:cubicBezTo>
                  <a:lnTo>
                    <a:pt x="3635" y="3"/>
                  </a:lnTo>
                  <a:cubicBezTo>
                    <a:pt x="3612" y="1"/>
                    <a:pt x="3589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391;p76">
              <a:extLst>
                <a:ext uri="{FF2B5EF4-FFF2-40B4-BE49-F238E27FC236}">
                  <a16:creationId xmlns:a16="http://schemas.microsoft.com/office/drawing/2014/main" id="{0E1FDAF7-213F-3682-F1ED-CF3756D69187}"/>
                </a:ext>
              </a:extLst>
            </p:cNvPr>
            <p:cNvSpPr/>
            <p:nvPr/>
          </p:nvSpPr>
          <p:spPr>
            <a:xfrm>
              <a:off x="1994325" y="3643275"/>
              <a:ext cx="27600" cy="35350"/>
            </a:xfrm>
            <a:custGeom>
              <a:avLst/>
              <a:gdLst/>
              <a:ahLst/>
              <a:cxnLst/>
              <a:rect l="l" t="t" r="r" b="b"/>
              <a:pathLst>
                <a:path w="1104" h="1414" extrusionOk="0">
                  <a:moveTo>
                    <a:pt x="803" y="1"/>
                  </a:moveTo>
                  <a:cubicBezTo>
                    <a:pt x="713" y="1"/>
                    <a:pt x="628" y="50"/>
                    <a:pt x="584" y="129"/>
                  </a:cubicBezTo>
                  <a:lnTo>
                    <a:pt x="78" y="1037"/>
                  </a:lnTo>
                  <a:cubicBezTo>
                    <a:pt x="0" y="1154"/>
                    <a:pt x="52" y="1310"/>
                    <a:pt x="169" y="1388"/>
                  </a:cubicBezTo>
                  <a:cubicBezTo>
                    <a:pt x="208" y="1401"/>
                    <a:pt x="260" y="1414"/>
                    <a:pt x="299" y="1414"/>
                  </a:cubicBezTo>
                  <a:cubicBezTo>
                    <a:pt x="390" y="1414"/>
                    <a:pt x="481" y="1362"/>
                    <a:pt x="520" y="1284"/>
                  </a:cubicBezTo>
                  <a:lnTo>
                    <a:pt x="1026" y="388"/>
                  </a:lnTo>
                  <a:cubicBezTo>
                    <a:pt x="1104" y="259"/>
                    <a:pt x="1052" y="103"/>
                    <a:pt x="935" y="38"/>
                  </a:cubicBezTo>
                  <a:cubicBezTo>
                    <a:pt x="892" y="12"/>
                    <a:pt x="847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" name="Google Shape;1392;p76">
            <a:extLst>
              <a:ext uri="{FF2B5EF4-FFF2-40B4-BE49-F238E27FC236}">
                <a16:creationId xmlns:a16="http://schemas.microsoft.com/office/drawing/2014/main" id="{DBC4A6B7-F9BA-B2EB-73E5-456DA78AA9C9}"/>
              </a:ext>
            </a:extLst>
          </p:cNvPr>
          <p:cNvSpPr/>
          <p:nvPr/>
        </p:nvSpPr>
        <p:spPr>
          <a:xfrm>
            <a:off x="1964386" y="5750289"/>
            <a:ext cx="651050" cy="606474"/>
          </a:xfrm>
          <a:custGeom>
            <a:avLst/>
            <a:gdLst/>
            <a:ahLst/>
            <a:cxnLst/>
            <a:rect l="l" t="t" r="r" b="b"/>
            <a:pathLst>
              <a:path w="17731" h="16517" extrusionOk="0">
                <a:moveTo>
                  <a:pt x="2544" y="3284"/>
                </a:moveTo>
                <a:lnTo>
                  <a:pt x="3297" y="4024"/>
                </a:lnTo>
                <a:lnTo>
                  <a:pt x="3297" y="4906"/>
                </a:lnTo>
                <a:lnTo>
                  <a:pt x="2467" y="4906"/>
                </a:lnTo>
                <a:lnTo>
                  <a:pt x="1688" y="4141"/>
                </a:lnTo>
                <a:lnTo>
                  <a:pt x="2544" y="3284"/>
                </a:lnTo>
                <a:close/>
                <a:moveTo>
                  <a:pt x="8861" y="510"/>
                </a:moveTo>
                <a:cubicBezTo>
                  <a:pt x="9722" y="510"/>
                  <a:pt x="10585" y="630"/>
                  <a:pt x="11423" y="870"/>
                </a:cubicBezTo>
                <a:lnTo>
                  <a:pt x="12954" y="1298"/>
                </a:lnTo>
                <a:lnTo>
                  <a:pt x="8866" y="5387"/>
                </a:lnTo>
                <a:lnTo>
                  <a:pt x="4777" y="1298"/>
                </a:lnTo>
                <a:lnTo>
                  <a:pt x="6309" y="870"/>
                </a:lnTo>
                <a:cubicBezTo>
                  <a:pt x="7139" y="630"/>
                  <a:pt x="7999" y="510"/>
                  <a:pt x="8861" y="510"/>
                </a:cubicBezTo>
                <a:close/>
                <a:moveTo>
                  <a:pt x="15511" y="3609"/>
                </a:moveTo>
                <a:lnTo>
                  <a:pt x="16368" y="4452"/>
                </a:lnTo>
                <a:lnTo>
                  <a:pt x="14538" y="6295"/>
                </a:lnTo>
                <a:lnTo>
                  <a:pt x="13707" y="6295"/>
                </a:lnTo>
                <a:lnTo>
                  <a:pt x="13707" y="5413"/>
                </a:lnTo>
                <a:lnTo>
                  <a:pt x="15511" y="3609"/>
                </a:lnTo>
                <a:close/>
                <a:moveTo>
                  <a:pt x="3804" y="4543"/>
                </a:moveTo>
                <a:lnTo>
                  <a:pt x="5270" y="6010"/>
                </a:lnTo>
                <a:lnTo>
                  <a:pt x="4673" y="6010"/>
                </a:lnTo>
                <a:cubicBezTo>
                  <a:pt x="4666" y="6009"/>
                  <a:pt x="4659" y="6009"/>
                  <a:pt x="4652" y="6009"/>
                </a:cubicBezTo>
                <a:cubicBezTo>
                  <a:pt x="4519" y="6009"/>
                  <a:pt x="4414" y="6121"/>
                  <a:pt x="4414" y="6256"/>
                </a:cubicBezTo>
                <a:lnTo>
                  <a:pt x="4414" y="6866"/>
                </a:lnTo>
                <a:lnTo>
                  <a:pt x="2986" y="5426"/>
                </a:lnTo>
                <a:lnTo>
                  <a:pt x="3544" y="5426"/>
                </a:lnTo>
                <a:cubicBezTo>
                  <a:pt x="3609" y="5426"/>
                  <a:pt x="3674" y="5400"/>
                  <a:pt x="3726" y="5361"/>
                </a:cubicBezTo>
                <a:cubicBezTo>
                  <a:pt x="3778" y="5309"/>
                  <a:pt x="3804" y="5244"/>
                  <a:pt x="3804" y="5179"/>
                </a:cubicBezTo>
                <a:lnTo>
                  <a:pt x="3804" y="4543"/>
                </a:lnTo>
                <a:close/>
                <a:moveTo>
                  <a:pt x="4284" y="1532"/>
                </a:moveTo>
                <a:lnTo>
                  <a:pt x="8502" y="5750"/>
                </a:lnTo>
                <a:lnTo>
                  <a:pt x="7113" y="7139"/>
                </a:lnTo>
                <a:lnTo>
                  <a:pt x="6049" y="6075"/>
                </a:lnTo>
                <a:lnTo>
                  <a:pt x="2895" y="2921"/>
                </a:lnTo>
                <a:lnTo>
                  <a:pt x="3323" y="2505"/>
                </a:lnTo>
                <a:lnTo>
                  <a:pt x="6841" y="6023"/>
                </a:lnTo>
                <a:cubicBezTo>
                  <a:pt x="6893" y="6075"/>
                  <a:pt x="6958" y="6101"/>
                  <a:pt x="7023" y="6101"/>
                </a:cubicBezTo>
                <a:cubicBezTo>
                  <a:pt x="7087" y="6101"/>
                  <a:pt x="7152" y="6075"/>
                  <a:pt x="7204" y="6023"/>
                </a:cubicBezTo>
                <a:cubicBezTo>
                  <a:pt x="7308" y="5919"/>
                  <a:pt x="7308" y="5763"/>
                  <a:pt x="7204" y="5659"/>
                </a:cubicBezTo>
                <a:lnTo>
                  <a:pt x="3687" y="2142"/>
                </a:lnTo>
                <a:lnTo>
                  <a:pt x="4284" y="1532"/>
                </a:lnTo>
                <a:close/>
                <a:moveTo>
                  <a:pt x="5621" y="6516"/>
                </a:moveTo>
                <a:lnTo>
                  <a:pt x="5621" y="7217"/>
                </a:lnTo>
                <a:lnTo>
                  <a:pt x="4920" y="7217"/>
                </a:lnTo>
                <a:lnTo>
                  <a:pt x="4920" y="6516"/>
                </a:lnTo>
                <a:close/>
                <a:moveTo>
                  <a:pt x="13188" y="5919"/>
                </a:moveTo>
                <a:lnTo>
                  <a:pt x="13188" y="6542"/>
                </a:lnTo>
                <a:cubicBezTo>
                  <a:pt x="13188" y="6685"/>
                  <a:pt x="13305" y="6802"/>
                  <a:pt x="13448" y="6802"/>
                </a:cubicBezTo>
                <a:lnTo>
                  <a:pt x="14032" y="6802"/>
                </a:lnTo>
                <a:lnTo>
                  <a:pt x="12682" y="8151"/>
                </a:lnTo>
                <a:lnTo>
                  <a:pt x="12682" y="7554"/>
                </a:lnTo>
                <a:cubicBezTo>
                  <a:pt x="12682" y="7412"/>
                  <a:pt x="12565" y="7295"/>
                  <a:pt x="12422" y="7295"/>
                </a:cubicBezTo>
                <a:lnTo>
                  <a:pt x="11825" y="7295"/>
                </a:lnTo>
                <a:lnTo>
                  <a:pt x="13188" y="5919"/>
                </a:lnTo>
                <a:close/>
                <a:moveTo>
                  <a:pt x="6140" y="6879"/>
                </a:moveTo>
                <a:lnTo>
                  <a:pt x="6763" y="7502"/>
                </a:lnTo>
                <a:lnTo>
                  <a:pt x="5906" y="8346"/>
                </a:lnTo>
                <a:lnTo>
                  <a:pt x="5283" y="7723"/>
                </a:lnTo>
                <a:lnTo>
                  <a:pt x="5880" y="7736"/>
                </a:lnTo>
                <a:cubicBezTo>
                  <a:pt x="6023" y="7736"/>
                  <a:pt x="6140" y="7619"/>
                  <a:pt x="6140" y="7476"/>
                </a:cubicBezTo>
                <a:lnTo>
                  <a:pt x="6140" y="6879"/>
                </a:lnTo>
                <a:close/>
                <a:moveTo>
                  <a:pt x="12150" y="7801"/>
                </a:moveTo>
                <a:lnTo>
                  <a:pt x="12150" y="8515"/>
                </a:lnTo>
                <a:lnTo>
                  <a:pt x="11449" y="8515"/>
                </a:lnTo>
                <a:lnTo>
                  <a:pt x="11449" y="7801"/>
                </a:lnTo>
                <a:close/>
                <a:moveTo>
                  <a:pt x="1324" y="4504"/>
                </a:moveTo>
                <a:lnTo>
                  <a:pt x="5543" y="8723"/>
                </a:lnTo>
                <a:lnTo>
                  <a:pt x="4634" y="9631"/>
                </a:lnTo>
                <a:lnTo>
                  <a:pt x="727" y="5711"/>
                </a:lnTo>
                <a:cubicBezTo>
                  <a:pt x="559" y="5542"/>
                  <a:pt x="559" y="5270"/>
                  <a:pt x="727" y="5101"/>
                </a:cubicBezTo>
                <a:lnTo>
                  <a:pt x="1324" y="4504"/>
                </a:lnTo>
                <a:close/>
                <a:moveTo>
                  <a:pt x="10942" y="8164"/>
                </a:moveTo>
                <a:lnTo>
                  <a:pt x="10942" y="8761"/>
                </a:lnTo>
                <a:cubicBezTo>
                  <a:pt x="10929" y="8904"/>
                  <a:pt x="11046" y="9021"/>
                  <a:pt x="11189" y="9021"/>
                </a:cubicBezTo>
                <a:lnTo>
                  <a:pt x="11786" y="9021"/>
                </a:lnTo>
                <a:lnTo>
                  <a:pt x="10488" y="10319"/>
                </a:lnTo>
                <a:lnTo>
                  <a:pt x="10488" y="9748"/>
                </a:lnTo>
                <a:cubicBezTo>
                  <a:pt x="10488" y="9683"/>
                  <a:pt x="10462" y="9605"/>
                  <a:pt x="10423" y="9566"/>
                </a:cubicBezTo>
                <a:lnTo>
                  <a:pt x="10410" y="9566"/>
                </a:lnTo>
                <a:cubicBezTo>
                  <a:pt x="10371" y="9514"/>
                  <a:pt x="10306" y="9488"/>
                  <a:pt x="10229" y="9488"/>
                </a:cubicBezTo>
                <a:lnTo>
                  <a:pt x="9618" y="9488"/>
                </a:lnTo>
                <a:lnTo>
                  <a:pt x="10942" y="8164"/>
                </a:lnTo>
                <a:close/>
                <a:moveTo>
                  <a:pt x="13448" y="1532"/>
                </a:moveTo>
                <a:lnTo>
                  <a:pt x="14356" y="2453"/>
                </a:lnTo>
                <a:lnTo>
                  <a:pt x="13525" y="3284"/>
                </a:lnTo>
                <a:cubicBezTo>
                  <a:pt x="13370" y="3453"/>
                  <a:pt x="13486" y="3725"/>
                  <a:pt x="13707" y="3725"/>
                </a:cubicBezTo>
                <a:cubicBezTo>
                  <a:pt x="13772" y="3725"/>
                  <a:pt x="13837" y="3699"/>
                  <a:pt x="13889" y="3647"/>
                </a:cubicBezTo>
                <a:lnTo>
                  <a:pt x="14720" y="2817"/>
                </a:lnTo>
                <a:lnTo>
                  <a:pt x="15148" y="3232"/>
                </a:lnTo>
                <a:lnTo>
                  <a:pt x="6698" y="11682"/>
                </a:lnTo>
                <a:lnTo>
                  <a:pt x="6283" y="11267"/>
                </a:lnTo>
                <a:lnTo>
                  <a:pt x="13032" y="4504"/>
                </a:lnTo>
                <a:cubicBezTo>
                  <a:pt x="13221" y="4315"/>
                  <a:pt x="13052" y="4058"/>
                  <a:pt x="12853" y="4058"/>
                </a:cubicBezTo>
                <a:cubicBezTo>
                  <a:pt x="12791" y="4058"/>
                  <a:pt x="12727" y="4083"/>
                  <a:pt x="12669" y="4141"/>
                </a:cubicBezTo>
                <a:lnTo>
                  <a:pt x="5919" y="10903"/>
                </a:lnTo>
                <a:lnTo>
                  <a:pt x="5011" y="9982"/>
                </a:lnTo>
                <a:lnTo>
                  <a:pt x="13448" y="1532"/>
                </a:lnTo>
                <a:close/>
                <a:moveTo>
                  <a:pt x="9982" y="10008"/>
                </a:moveTo>
                <a:lnTo>
                  <a:pt x="9982" y="10838"/>
                </a:lnTo>
                <a:lnTo>
                  <a:pt x="7931" y="12902"/>
                </a:lnTo>
                <a:lnTo>
                  <a:pt x="7074" y="12045"/>
                </a:lnTo>
                <a:lnTo>
                  <a:pt x="9112" y="10008"/>
                </a:lnTo>
                <a:close/>
                <a:moveTo>
                  <a:pt x="16731" y="4816"/>
                </a:moveTo>
                <a:lnTo>
                  <a:pt x="17017" y="5101"/>
                </a:lnTo>
                <a:cubicBezTo>
                  <a:pt x="17186" y="5270"/>
                  <a:pt x="17186" y="5542"/>
                  <a:pt x="17017" y="5711"/>
                </a:cubicBezTo>
                <a:lnTo>
                  <a:pt x="9307" y="13421"/>
                </a:lnTo>
                <a:cubicBezTo>
                  <a:pt x="9187" y="13541"/>
                  <a:pt x="9054" y="13590"/>
                  <a:pt x="8919" y="13590"/>
                </a:cubicBezTo>
                <a:cubicBezTo>
                  <a:pt x="8688" y="13590"/>
                  <a:pt x="8454" y="13446"/>
                  <a:pt x="8282" y="13265"/>
                </a:cubicBezTo>
                <a:lnTo>
                  <a:pt x="16731" y="4816"/>
                </a:lnTo>
                <a:close/>
                <a:moveTo>
                  <a:pt x="14330" y="9125"/>
                </a:moveTo>
                <a:lnTo>
                  <a:pt x="14330" y="14745"/>
                </a:lnTo>
                <a:lnTo>
                  <a:pt x="13681" y="14745"/>
                </a:lnTo>
                <a:lnTo>
                  <a:pt x="13681" y="9761"/>
                </a:lnTo>
                <a:lnTo>
                  <a:pt x="14330" y="9125"/>
                </a:lnTo>
                <a:close/>
                <a:moveTo>
                  <a:pt x="15966" y="7489"/>
                </a:moveTo>
                <a:lnTo>
                  <a:pt x="15966" y="14745"/>
                </a:lnTo>
                <a:lnTo>
                  <a:pt x="14836" y="14745"/>
                </a:lnTo>
                <a:lnTo>
                  <a:pt x="14836" y="8606"/>
                </a:lnTo>
                <a:lnTo>
                  <a:pt x="15966" y="7489"/>
                </a:lnTo>
                <a:close/>
                <a:moveTo>
                  <a:pt x="8866" y="0"/>
                </a:moveTo>
                <a:cubicBezTo>
                  <a:pt x="7256" y="0"/>
                  <a:pt x="5751" y="480"/>
                  <a:pt x="4219" y="922"/>
                </a:cubicBezTo>
                <a:cubicBezTo>
                  <a:pt x="4180" y="935"/>
                  <a:pt x="4141" y="961"/>
                  <a:pt x="4102" y="987"/>
                </a:cubicBezTo>
                <a:lnTo>
                  <a:pt x="364" y="4738"/>
                </a:lnTo>
                <a:cubicBezTo>
                  <a:pt x="0" y="5101"/>
                  <a:pt x="0" y="5698"/>
                  <a:pt x="364" y="6075"/>
                </a:cubicBezTo>
                <a:lnTo>
                  <a:pt x="8074" y="13785"/>
                </a:lnTo>
                <a:cubicBezTo>
                  <a:pt x="8295" y="13999"/>
                  <a:pt x="8580" y="14106"/>
                  <a:pt x="8867" y="14106"/>
                </a:cubicBezTo>
                <a:cubicBezTo>
                  <a:pt x="9154" y="14106"/>
                  <a:pt x="9443" y="13999"/>
                  <a:pt x="9670" y="13785"/>
                </a:cubicBezTo>
                <a:lnTo>
                  <a:pt x="13175" y="10280"/>
                </a:lnTo>
                <a:lnTo>
                  <a:pt x="13175" y="14745"/>
                </a:lnTo>
                <a:lnTo>
                  <a:pt x="11968" y="14745"/>
                </a:lnTo>
                <a:lnTo>
                  <a:pt x="11968" y="12785"/>
                </a:lnTo>
                <a:cubicBezTo>
                  <a:pt x="11955" y="12629"/>
                  <a:pt x="11832" y="12552"/>
                  <a:pt x="11710" y="12552"/>
                </a:cubicBezTo>
                <a:cubicBezTo>
                  <a:pt x="11588" y="12552"/>
                  <a:pt x="11468" y="12629"/>
                  <a:pt x="11462" y="12785"/>
                </a:cubicBezTo>
                <a:lnTo>
                  <a:pt x="11462" y="16264"/>
                </a:lnTo>
                <a:cubicBezTo>
                  <a:pt x="11468" y="16420"/>
                  <a:pt x="11588" y="16497"/>
                  <a:pt x="11710" y="16497"/>
                </a:cubicBezTo>
                <a:cubicBezTo>
                  <a:pt x="11832" y="16497"/>
                  <a:pt x="11955" y="16420"/>
                  <a:pt x="11968" y="16264"/>
                </a:cubicBezTo>
                <a:lnTo>
                  <a:pt x="11968" y="15264"/>
                </a:lnTo>
                <a:lnTo>
                  <a:pt x="12954" y="15264"/>
                </a:lnTo>
                <a:lnTo>
                  <a:pt x="12954" y="16264"/>
                </a:lnTo>
                <a:cubicBezTo>
                  <a:pt x="12954" y="16432"/>
                  <a:pt x="13084" y="16517"/>
                  <a:pt x="13214" y="16517"/>
                </a:cubicBezTo>
                <a:cubicBezTo>
                  <a:pt x="13344" y="16517"/>
                  <a:pt x="13473" y="16432"/>
                  <a:pt x="13473" y="16264"/>
                </a:cubicBezTo>
                <a:lnTo>
                  <a:pt x="13473" y="15264"/>
                </a:lnTo>
                <a:lnTo>
                  <a:pt x="14460" y="15264"/>
                </a:lnTo>
                <a:lnTo>
                  <a:pt x="14460" y="16264"/>
                </a:lnTo>
                <a:cubicBezTo>
                  <a:pt x="14473" y="16420"/>
                  <a:pt x="14593" y="16497"/>
                  <a:pt x="14713" y="16497"/>
                </a:cubicBezTo>
                <a:cubicBezTo>
                  <a:pt x="14833" y="16497"/>
                  <a:pt x="14953" y="16420"/>
                  <a:pt x="14966" y="16264"/>
                </a:cubicBezTo>
                <a:lnTo>
                  <a:pt x="14966" y="15264"/>
                </a:lnTo>
                <a:lnTo>
                  <a:pt x="15953" y="15264"/>
                </a:lnTo>
                <a:lnTo>
                  <a:pt x="15953" y="16264"/>
                </a:lnTo>
                <a:cubicBezTo>
                  <a:pt x="15966" y="16420"/>
                  <a:pt x="16089" y="16497"/>
                  <a:pt x="16212" y="16497"/>
                </a:cubicBezTo>
                <a:cubicBezTo>
                  <a:pt x="16336" y="16497"/>
                  <a:pt x="16459" y="16420"/>
                  <a:pt x="16472" y="16264"/>
                </a:cubicBezTo>
                <a:lnTo>
                  <a:pt x="16472" y="6970"/>
                </a:lnTo>
                <a:lnTo>
                  <a:pt x="17367" y="6075"/>
                </a:lnTo>
                <a:cubicBezTo>
                  <a:pt x="17731" y="5698"/>
                  <a:pt x="17731" y="5101"/>
                  <a:pt x="17367" y="4738"/>
                </a:cubicBezTo>
                <a:lnTo>
                  <a:pt x="13629" y="987"/>
                </a:lnTo>
                <a:cubicBezTo>
                  <a:pt x="13590" y="961"/>
                  <a:pt x="13551" y="935"/>
                  <a:pt x="13512" y="922"/>
                </a:cubicBezTo>
                <a:cubicBezTo>
                  <a:pt x="11981" y="493"/>
                  <a:pt x="10475" y="0"/>
                  <a:pt x="8866" y="0"/>
                </a:cubicBezTo>
                <a:close/>
              </a:path>
            </a:pathLst>
          </a:custGeom>
          <a:solidFill>
            <a:srgbClr val="6583A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1ABFD6EA-7DD1-69E6-4BB6-7AC720EE0A56}"/>
              </a:ext>
            </a:extLst>
          </p:cNvPr>
          <p:cNvSpPr txBox="1"/>
          <p:nvPr/>
        </p:nvSpPr>
        <p:spPr>
          <a:xfrm>
            <a:off x="2008708" y="317882"/>
            <a:ext cx="84587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6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</a:t>
            </a:r>
            <a:r>
              <a:rPr lang="fa-IR" sz="36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کاربردی</a:t>
            </a:r>
            <a:endParaRPr lang="en-US" sz="36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3700121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0492375-4E72-6765-E598-13B581968897}"/>
              </a:ext>
            </a:extLst>
          </p:cNvPr>
          <p:cNvSpPr txBox="1"/>
          <p:nvPr/>
        </p:nvSpPr>
        <p:spPr>
          <a:xfrm>
            <a:off x="2008708" y="317882"/>
            <a:ext cx="84587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36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آیکون های </a:t>
            </a:r>
            <a:r>
              <a:rPr lang="fa-IR" sz="36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کاربردی</a:t>
            </a:r>
            <a:endParaRPr lang="en-US" sz="3600" b="1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3" name="Google Shape;1399;p77">
            <a:extLst>
              <a:ext uri="{FF2B5EF4-FFF2-40B4-BE49-F238E27FC236}">
                <a16:creationId xmlns:a16="http://schemas.microsoft.com/office/drawing/2014/main" id="{667121A6-BD3D-A7E1-20E6-B0292DDE3D48}"/>
              </a:ext>
            </a:extLst>
          </p:cNvPr>
          <p:cNvGrpSpPr/>
          <p:nvPr/>
        </p:nvGrpSpPr>
        <p:grpSpPr>
          <a:xfrm>
            <a:off x="3812214" y="5592864"/>
            <a:ext cx="3124239" cy="1243689"/>
            <a:chOff x="2752675" y="238125"/>
            <a:chExt cx="1901200" cy="756825"/>
          </a:xfrm>
          <a:solidFill>
            <a:srgbClr val="6583A6"/>
          </a:solidFill>
        </p:grpSpPr>
        <p:sp>
          <p:nvSpPr>
            <p:cNvPr id="4" name="Google Shape;1400;p77">
              <a:extLst>
                <a:ext uri="{FF2B5EF4-FFF2-40B4-BE49-F238E27FC236}">
                  <a16:creationId xmlns:a16="http://schemas.microsoft.com/office/drawing/2014/main" id="{6392D8D8-F48D-A32A-B73E-401403EE267D}"/>
                </a:ext>
              </a:extLst>
            </p:cNvPr>
            <p:cNvSpPr/>
            <p:nvPr/>
          </p:nvSpPr>
          <p:spPr>
            <a:xfrm>
              <a:off x="3260975" y="401000"/>
              <a:ext cx="883200" cy="591150"/>
            </a:xfrm>
            <a:custGeom>
              <a:avLst/>
              <a:gdLst/>
              <a:ahLst/>
              <a:cxnLst/>
              <a:rect l="l" t="t" r="r" b="b"/>
              <a:pathLst>
                <a:path w="35328" h="23646" extrusionOk="0">
                  <a:moveTo>
                    <a:pt x="17636" y="0"/>
                  </a:moveTo>
                  <a:cubicBezTo>
                    <a:pt x="16962" y="169"/>
                    <a:pt x="12974" y="1573"/>
                    <a:pt x="14266" y="5392"/>
                  </a:cubicBezTo>
                  <a:cubicBezTo>
                    <a:pt x="14266" y="5392"/>
                    <a:pt x="0" y="10671"/>
                    <a:pt x="2977" y="23645"/>
                  </a:cubicBezTo>
                  <a:lnTo>
                    <a:pt x="32407" y="23645"/>
                  </a:lnTo>
                  <a:cubicBezTo>
                    <a:pt x="35328" y="10671"/>
                    <a:pt x="21118" y="5392"/>
                    <a:pt x="21118" y="5392"/>
                  </a:cubicBezTo>
                  <a:cubicBezTo>
                    <a:pt x="22410" y="1573"/>
                    <a:pt x="18366" y="169"/>
                    <a:pt x="177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401;p77">
              <a:extLst>
                <a:ext uri="{FF2B5EF4-FFF2-40B4-BE49-F238E27FC236}">
                  <a16:creationId xmlns:a16="http://schemas.microsoft.com/office/drawing/2014/main" id="{490CDE64-3DEA-E024-724E-093E9B02A790}"/>
                </a:ext>
              </a:extLst>
            </p:cNvPr>
            <p:cNvSpPr/>
            <p:nvPr/>
          </p:nvSpPr>
          <p:spPr>
            <a:xfrm>
              <a:off x="3683600" y="238125"/>
              <a:ext cx="39350" cy="181150"/>
            </a:xfrm>
            <a:custGeom>
              <a:avLst/>
              <a:gdLst/>
              <a:ahLst/>
              <a:cxnLst/>
              <a:rect l="l" t="t" r="r" b="b"/>
              <a:pathLst>
                <a:path w="1574" h="7246" extrusionOk="0">
                  <a:moveTo>
                    <a:pt x="787" y="0"/>
                  </a:moveTo>
                  <a:lnTo>
                    <a:pt x="1" y="7245"/>
                  </a:lnTo>
                  <a:lnTo>
                    <a:pt x="1573" y="7245"/>
                  </a:lnTo>
                  <a:lnTo>
                    <a:pt x="7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402;p77">
              <a:extLst>
                <a:ext uri="{FF2B5EF4-FFF2-40B4-BE49-F238E27FC236}">
                  <a16:creationId xmlns:a16="http://schemas.microsoft.com/office/drawing/2014/main" id="{82DBC0BA-453D-8335-C628-3DC84C15B5CB}"/>
                </a:ext>
              </a:extLst>
            </p:cNvPr>
            <p:cNvSpPr/>
            <p:nvPr/>
          </p:nvSpPr>
          <p:spPr>
            <a:xfrm>
              <a:off x="2974525" y="737975"/>
              <a:ext cx="360900" cy="256975"/>
            </a:xfrm>
            <a:custGeom>
              <a:avLst/>
              <a:gdLst/>
              <a:ahLst/>
              <a:cxnLst/>
              <a:rect l="l" t="t" r="r" b="b"/>
              <a:pathLst>
                <a:path w="14436" h="10279" extrusionOk="0">
                  <a:moveTo>
                    <a:pt x="7134" y="1"/>
                  </a:moveTo>
                  <a:lnTo>
                    <a:pt x="6684" y="3820"/>
                  </a:lnTo>
                  <a:cubicBezTo>
                    <a:pt x="4382" y="4887"/>
                    <a:pt x="5168" y="6628"/>
                    <a:pt x="5168" y="6628"/>
                  </a:cubicBezTo>
                  <a:cubicBezTo>
                    <a:pt x="1517" y="8088"/>
                    <a:pt x="1" y="10223"/>
                    <a:pt x="1" y="10223"/>
                  </a:cubicBezTo>
                  <a:lnTo>
                    <a:pt x="7190" y="10279"/>
                  </a:lnTo>
                  <a:lnTo>
                    <a:pt x="7246" y="10279"/>
                  </a:lnTo>
                  <a:lnTo>
                    <a:pt x="14435" y="10223"/>
                  </a:lnTo>
                  <a:cubicBezTo>
                    <a:pt x="14435" y="10223"/>
                    <a:pt x="12975" y="8088"/>
                    <a:pt x="9268" y="6628"/>
                  </a:cubicBezTo>
                  <a:cubicBezTo>
                    <a:pt x="9268" y="6628"/>
                    <a:pt x="10110" y="4775"/>
                    <a:pt x="7527" y="3707"/>
                  </a:cubicBezTo>
                  <a:lnTo>
                    <a:pt x="71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403;p77">
              <a:extLst>
                <a:ext uri="{FF2B5EF4-FFF2-40B4-BE49-F238E27FC236}">
                  <a16:creationId xmlns:a16="http://schemas.microsoft.com/office/drawing/2014/main" id="{501C8A74-6689-A1D2-2127-F01AEB8A83FF}"/>
                </a:ext>
              </a:extLst>
            </p:cNvPr>
            <p:cNvSpPr/>
            <p:nvPr/>
          </p:nvSpPr>
          <p:spPr>
            <a:xfrm>
              <a:off x="4071150" y="737975"/>
              <a:ext cx="360875" cy="256975"/>
            </a:xfrm>
            <a:custGeom>
              <a:avLst/>
              <a:gdLst/>
              <a:ahLst/>
              <a:cxnLst/>
              <a:rect l="l" t="t" r="r" b="b"/>
              <a:pathLst>
                <a:path w="14435" h="10279" extrusionOk="0">
                  <a:moveTo>
                    <a:pt x="7133" y="1"/>
                  </a:moveTo>
                  <a:lnTo>
                    <a:pt x="6684" y="3820"/>
                  </a:lnTo>
                  <a:cubicBezTo>
                    <a:pt x="4381" y="4887"/>
                    <a:pt x="5167" y="6628"/>
                    <a:pt x="5167" y="6628"/>
                  </a:cubicBezTo>
                  <a:cubicBezTo>
                    <a:pt x="1460" y="8088"/>
                    <a:pt x="0" y="10223"/>
                    <a:pt x="0" y="10223"/>
                  </a:cubicBezTo>
                  <a:lnTo>
                    <a:pt x="7189" y="10279"/>
                  </a:lnTo>
                  <a:lnTo>
                    <a:pt x="7245" y="10279"/>
                  </a:lnTo>
                  <a:lnTo>
                    <a:pt x="14434" y="10223"/>
                  </a:lnTo>
                  <a:cubicBezTo>
                    <a:pt x="14434" y="10223"/>
                    <a:pt x="12974" y="8088"/>
                    <a:pt x="9267" y="6628"/>
                  </a:cubicBezTo>
                  <a:cubicBezTo>
                    <a:pt x="9267" y="6628"/>
                    <a:pt x="10110" y="4775"/>
                    <a:pt x="7526" y="3707"/>
                  </a:cubicBezTo>
                  <a:lnTo>
                    <a:pt x="71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404;p77">
              <a:extLst>
                <a:ext uri="{FF2B5EF4-FFF2-40B4-BE49-F238E27FC236}">
                  <a16:creationId xmlns:a16="http://schemas.microsoft.com/office/drawing/2014/main" id="{5C607902-BF64-4361-0040-69467AC25E11}"/>
                </a:ext>
              </a:extLst>
            </p:cNvPr>
            <p:cNvSpPr/>
            <p:nvPr/>
          </p:nvSpPr>
          <p:spPr>
            <a:xfrm>
              <a:off x="2752675" y="469800"/>
              <a:ext cx="276650" cy="523750"/>
            </a:xfrm>
            <a:custGeom>
              <a:avLst/>
              <a:gdLst/>
              <a:ahLst/>
              <a:cxnLst/>
              <a:rect l="l" t="t" r="r" b="b"/>
              <a:pathLst>
                <a:path w="11066" h="20950" extrusionOk="0">
                  <a:moveTo>
                    <a:pt x="3427" y="11008"/>
                  </a:moveTo>
                  <a:cubicBezTo>
                    <a:pt x="3764" y="11008"/>
                    <a:pt x="4045" y="11289"/>
                    <a:pt x="4045" y="11626"/>
                  </a:cubicBezTo>
                  <a:lnTo>
                    <a:pt x="4045" y="13929"/>
                  </a:lnTo>
                  <a:lnTo>
                    <a:pt x="2753" y="13929"/>
                  </a:lnTo>
                  <a:lnTo>
                    <a:pt x="2753" y="11626"/>
                  </a:lnTo>
                  <a:cubicBezTo>
                    <a:pt x="2753" y="11289"/>
                    <a:pt x="3034" y="11008"/>
                    <a:pt x="3371" y="11008"/>
                  </a:cubicBezTo>
                  <a:close/>
                  <a:moveTo>
                    <a:pt x="5561" y="11008"/>
                  </a:moveTo>
                  <a:cubicBezTo>
                    <a:pt x="5898" y="11008"/>
                    <a:pt x="6179" y="11289"/>
                    <a:pt x="6179" y="11626"/>
                  </a:cubicBezTo>
                  <a:lnTo>
                    <a:pt x="6179" y="13929"/>
                  </a:lnTo>
                  <a:lnTo>
                    <a:pt x="4887" y="13929"/>
                  </a:lnTo>
                  <a:lnTo>
                    <a:pt x="4887" y="11626"/>
                  </a:lnTo>
                  <a:cubicBezTo>
                    <a:pt x="4887" y="11289"/>
                    <a:pt x="5112" y="11008"/>
                    <a:pt x="5505" y="11008"/>
                  </a:cubicBezTo>
                  <a:close/>
                  <a:moveTo>
                    <a:pt x="7695" y="11008"/>
                  </a:moveTo>
                  <a:cubicBezTo>
                    <a:pt x="8032" y="11008"/>
                    <a:pt x="8313" y="11289"/>
                    <a:pt x="8313" y="11626"/>
                  </a:cubicBezTo>
                  <a:lnTo>
                    <a:pt x="8257" y="13929"/>
                  </a:lnTo>
                  <a:lnTo>
                    <a:pt x="6965" y="13929"/>
                  </a:lnTo>
                  <a:lnTo>
                    <a:pt x="6965" y="11626"/>
                  </a:lnTo>
                  <a:cubicBezTo>
                    <a:pt x="6965" y="11289"/>
                    <a:pt x="7246" y="11008"/>
                    <a:pt x="7583" y="11008"/>
                  </a:cubicBezTo>
                  <a:close/>
                  <a:moveTo>
                    <a:pt x="5561" y="0"/>
                  </a:moveTo>
                  <a:lnTo>
                    <a:pt x="5168" y="3370"/>
                  </a:lnTo>
                  <a:cubicBezTo>
                    <a:pt x="4775" y="3539"/>
                    <a:pt x="4550" y="3932"/>
                    <a:pt x="4550" y="4325"/>
                  </a:cubicBezTo>
                  <a:lnTo>
                    <a:pt x="4550" y="4662"/>
                  </a:lnTo>
                  <a:cubicBezTo>
                    <a:pt x="1" y="6684"/>
                    <a:pt x="1574" y="9997"/>
                    <a:pt x="1574" y="9997"/>
                  </a:cubicBezTo>
                  <a:lnTo>
                    <a:pt x="1405" y="9997"/>
                  </a:lnTo>
                  <a:cubicBezTo>
                    <a:pt x="1180" y="9997"/>
                    <a:pt x="1012" y="10166"/>
                    <a:pt x="1012" y="10391"/>
                  </a:cubicBezTo>
                  <a:cubicBezTo>
                    <a:pt x="1012" y="10615"/>
                    <a:pt x="1180" y="10840"/>
                    <a:pt x="1405" y="10840"/>
                  </a:cubicBezTo>
                  <a:lnTo>
                    <a:pt x="1742" y="10840"/>
                  </a:lnTo>
                  <a:lnTo>
                    <a:pt x="1742" y="13929"/>
                  </a:lnTo>
                  <a:lnTo>
                    <a:pt x="1686" y="13929"/>
                  </a:lnTo>
                  <a:cubicBezTo>
                    <a:pt x="731" y="13929"/>
                    <a:pt x="731" y="15333"/>
                    <a:pt x="1686" y="15333"/>
                  </a:cubicBezTo>
                  <a:lnTo>
                    <a:pt x="2360" y="15333"/>
                  </a:lnTo>
                  <a:lnTo>
                    <a:pt x="2360" y="20950"/>
                  </a:lnTo>
                  <a:lnTo>
                    <a:pt x="8706" y="20950"/>
                  </a:lnTo>
                  <a:lnTo>
                    <a:pt x="8706" y="15389"/>
                  </a:lnTo>
                  <a:lnTo>
                    <a:pt x="9380" y="15389"/>
                  </a:lnTo>
                  <a:cubicBezTo>
                    <a:pt x="10335" y="15389"/>
                    <a:pt x="10335" y="13985"/>
                    <a:pt x="9380" y="13985"/>
                  </a:cubicBezTo>
                  <a:lnTo>
                    <a:pt x="9380" y="13929"/>
                  </a:lnTo>
                  <a:lnTo>
                    <a:pt x="9324" y="13929"/>
                  </a:lnTo>
                  <a:lnTo>
                    <a:pt x="9324" y="10840"/>
                  </a:lnTo>
                  <a:lnTo>
                    <a:pt x="9605" y="10840"/>
                  </a:lnTo>
                  <a:cubicBezTo>
                    <a:pt x="9830" y="10840"/>
                    <a:pt x="10054" y="10671"/>
                    <a:pt x="10054" y="10391"/>
                  </a:cubicBezTo>
                  <a:cubicBezTo>
                    <a:pt x="10054" y="10166"/>
                    <a:pt x="9830" y="9997"/>
                    <a:pt x="9605" y="9997"/>
                  </a:cubicBezTo>
                  <a:lnTo>
                    <a:pt x="9437" y="9997"/>
                  </a:lnTo>
                  <a:cubicBezTo>
                    <a:pt x="9437" y="9997"/>
                    <a:pt x="11065" y="6684"/>
                    <a:pt x="6460" y="4662"/>
                  </a:cubicBezTo>
                  <a:lnTo>
                    <a:pt x="6460" y="4325"/>
                  </a:lnTo>
                  <a:cubicBezTo>
                    <a:pt x="6460" y="3932"/>
                    <a:pt x="6291" y="3595"/>
                    <a:pt x="5898" y="3426"/>
                  </a:cubicBezTo>
                  <a:lnTo>
                    <a:pt x="55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05;p77">
              <a:extLst>
                <a:ext uri="{FF2B5EF4-FFF2-40B4-BE49-F238E27FC236}">
                  <a16:creationId xmlns:a16="http://schemas.microsoft.com/office/drawing/2014/main" id="{1B2CDB6E-05BE-0D72-DB31-06EB548D812E}"/>
                </a:ext>
              </a:extLst>
            </p:cNvPr>
            <p:cNvSpPr/>
            <p:nvPr/>
          </p:nvSpPr>
          <p:spPr>
            <a:xfrm>
              <a:off x="4377225" y="469800"/>
              <a:ext cx="276650" cy="523750"/>
            </a:xfrm>
            <a:custGeom>
              <a:avLst/>
              <a:gdLst/>
              <a:ahLst/>
              <a:cxnLst/>
              <a:rect l="l" t="t" r="r" b="b"/>
              <a:pathLst>
                <a:path w="11066" h="20950" extrusionOk="0">
                  <a:moveTo>
                    <a:pt x="3427" y="11008"/>
                  </a:moveTo>
                  <a:cubicBezTo>
                    <a:pt x="3764" y="11008"/>
                    <a:pt x="4045" y="11289"/>
                    <a:pt x="4045" y="11626"/>
                  </a:cubicBezTo>
                  <a:lnTo>
                    <a:pt x="4045" y="13929"/>
                  </a:lnTo>
                  <a:lnTo>
                    <a:pt x="2753" y="13929"/>
                  </a:lnTo>
                  <a:lnTo>
                    <a:pt x="2753" y="11626"/>
                  </a:lnTo>
                  <a:cubicBezTo>
                    <a:pt x="2753" y="11289"/>
                    <a:pt x="3034" y="11008"/>
                    <a:pt x="3371" y="11008"/>
                  </a:cubicBezTo>
                  <a:close/>
                  <a:moveTo>
                    <a:pt x="5561" y="11008"/>
                  </a:moveTo>
                  <a:cubicBezTo>
                    <a:pt x="5898" y="11008"/>
                    <a:pt x="6179" y="11289"/>
                    <a:pt x="6179" y="11626"/>
                  </a:cubicBezTo>
                  <a:lnTo>
                    <a:pt x="6179" y="13929"/>
                  </a:lnTo>
                  <a:lnTo>
                    <a:pt x="4831" y="13929"/>
                  </a:lnTo>
                  <a:lnTo>
                    <a:pt x="4831" y="11626"/>
                  </a:lnTo>
                  <a:cubicBezTo>
                    <a:pt x="4831" y="11289"/>
                    <a:pt x="5112" y="11008"/>
                    <a:pt x="5505" y="11008"/>
                  </a:cubicBezTo>
                  <a:close/>
                  <a:moveTo>
                    <a:pt x="7639" y="11008"/>
                  </a:moveTo>
                  <a:cubicBezTo>
                    <a:pt x="7976" y="11008"/>
                    <a:pt x="8257" y="11289"/>
                    <a:pt x="8257" y="11626"/>
                  </a:cubicBezTo>
                  <a:lnTo>
                    <a:pt x="8257" y="13929"/>
                  </a:lnTo>
                  <a:lnTo>
                    <a:pt x="6965" y="13929"/>
                  </a:lnTo>
                  <a:lnTo>
                    <a:pt x="6965" y="11626"/>
                  </a:lnTo>
                  <a:cubicBezTo>
                    <a:pt x="6965" y="11289"/>
                    <a:pt x="7246" y="11008"/>
                    <a:pt x="7583" y="11008"/>
                  </a:cubicBezTo>
                  <a:close/>
                  <a:moveTo>
                    <a:pt x="5561" y="0"/>
                  </a:moveTo>
                  <a:lnTo>
                    <a:pt x="5168" y="3370"/>
                  </a:lnTo>
                  <a:cubicBezTo>
                    <a:pt x="4775" y="3539"/>
                    <a:pt x="4550" y="3932"/>
                    <a:pt x="4550" y="4325"/>
                  </a:cubicBezTo>
                  <a:lnTo>
                    <a:pt x="4550" y="4662"/>
                  </a:lnTo>
                  <a:cubicBezTo>
                    <a:pt x="1" y="6684"/>
                    <a:pt x="1630" y="9997"/>
                    <a:pt x="1630" y="9997"/>
                  </a:cubicBezTo>
                  <a:lnTo>
                    <a:pt x="1461" y="9997"/>
                  </a:lnTo>
                  <a:cubicBezTo>
                    <a:pt x="1180" y="9997"/>
                    <a:pt x="1012" y="10166"/>
                    <a:pt x="1012" y="10391"/>
                  </a:cubicBezTo>
                  <a:cubicBezTo>
                    <a:pt x="1012" y="10615"/>
                    <a:pt x="1180" y="10840"/>
                    <a:pt x="1461" y="10840"/>
                  </a:cubicBezTo>
                  <a:lnTo>
                    <a:pt x="1742" y="10840"/>
                  </a:lnTo>
                  <a:lnTo>
                    <a:pt x="1742" y="13929"/>
                  </a:lnTo>
                  <a:lnTo>
                    <a:pt x="1686" y="13929"/>
                  </a:lnTo>
                  <a:cubicBezTo>
                    <a:pt x="731" y="13929"/>
                    <a:pt x="731" y="15333"/>
                    <a:pt x="1686" y="15333"/>
                  </a:cubicBezTo>
                  <a:lnTo>
                    <a:pt x="2416" y="15333"/>
                  </a:lnTo>
                  <a:lnTo>
                    <a:pt x="2416" y="20950"/>
                  </a:lnTo>
                  <a:lnTo>
                    <a:pt x="8706" y="20950"/>
                  </a:lnTo>
                  <a:lnTo>
                    <a:pt x="8706" y="15389"/>
                  </a:lnTo>
                  <a:lnTo>
                    <a:pt x="9436" y="15389"/>
                  </a:lnTo>
                  <a:cubicBezTo>
                    <a:pt x="10335" y="15389"/>
                    <a:pt x="10335" y="13985"/>
                    <a:pt x="9436" y="13985"/>
                  </a:cubicBezTo>
                  <a:lnTo>
                    <a:pt x="9380" y="13929"/>
                  </a:lnTo>
                  <a:lnTo>
                    <a:pt x="9324" y="13929"/>
                  </a:lnTo>
                  <a:lnTo>
                    <a:pt x="9324" y="10840"/>
                  </a:lnTo>
                  <a:lnTo>
                    <a:pt x="9605" y="10840"/>
                  </a:lnTo>
                  <a:cubicBezTo>
                    <a:pt x="9830" y="10840"/>
                    <a:pt x="10054" y="10671"/>
                    <a:pt x="10054" y="10391"/>
                  </a:cubicBezTo>
                  <a:cubicBezTo>
                    <a:pt x="10054" y="10166"/>
                    <a:pt x="9830" y="9997"/>
                    <a:pt x="9605" y="9997"/>
                  </a:cubicBezTo>
                  <a:lnTo>
                    <a:pt x="9436" y="9997"/>
                  </a:lnTo>
                  <a:cubicBezTo>
                    <a:pt x="9436" y="9997"/>
                    <a:pt x="11065" y="6684"/>
                    <a:pt x="6516" y="4662"/>
                  </a:cubicBezTo>
                  <a:lnTo>
                    <a:pt x="6516" y="4325"/>
                  </a:lnTo>
                  <a:cubicBezTo>
                    <a:pt x="6516" y="3932"/>
                    <a:pt x="6291" y="3595"/>
                    <a:pt x="5954" y="3426"/>
                  </a:cubicBezTo>
                  <a:lnTo>
                    <a:pt x="55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1406;p77">
            <a:extLst>
              <a:ext uri="{FF2B5EF4-FFF2-40B4-BE49-F238E27FC236}">
                <a16:creationId xmlns:a16="http://schemas.microsoft.com/office/drawing/2014/main" id="{8CCF404C-AB76-DAB7-A2AF-09969239E84B}"/>
              </a:ext>
            </a:extLst>
          </p:cNvPr>
          <p:cNvGrpSpPr/>
          <p:nvPr/>
        </p:nvGrpSpPr>
        <p:grpSpPr>
          <a:xfrm>
            <a:off x="7853054" y="5815768"/>
            <a:ext cx="2653910" cy="1042232"/>
            <a:chOff x="3678000" y="4833775"/>
            <a:chExt cx="1537500" cy="603800"/>
          </a:xfrm>
          <a:solidFill>
            <a:srgbClr val="6583A6"/>
          </a:solidFill>
        </p:grpSpPr>
        <p:sp>
          <p:nvSpPr>
            <p:cNvPr id="11" name="Google Shape;1407;p77">
              <a:extLst>
                <a:ext uri="{FF2B5EF4-FFF2-40B4-BE49-F238E27FC236}">
                  <a16:creationId xmlns:a16="http://schemas.microsoft.com/office/drawing/2014/main" id="{2EBA58E2-BE48-2C48-7DB8-356046AA958D}"/>
                </a:ext>
              </a:extLst>
            </p:cNvPr>
            <p:cNvSpPr/>
            <p:nvPr/>
          </p:nvSpPr>
          <p:spPr>
            <a:xfrm>
              <a:off x="4103425" y="4833775"/>
              <a:ext cx="658550" cy="603800"/>
            </a:xfrm>
            <a:custGeom>
              <a:avLst/>
              <a:gdLst/>
              <a:ahLst/>
              <a:cxnLst/>
              <a:rect l="l" t="t" r="r" b="b"/>
              <a:pathLst>
                <a:path w="26342" h="24152" extrusionOk="0">
                  <a:moveTo>
                    <a:pt x="13143" y="1"/>
                  </a:moveTo>
                  <a:cubicBezTo>
                    <a:pt x="13143" y="113"/>
                    <a:pt x="13143" y="225"/>
                    <a:pt x="13087" y="338"/>
                  </a:cubicBezTo>
                  <a:cubicBezTo>
                    <a:pt x="12525" y="1854"/>
                    <a:pt x="11514" y="3146"/>
                    <a:pt x="10110" y="3988"/>
                  </a:cubicBezTo>
                  <a:cubicBezTo>
                    <a:pt x="8032" y="5392"/>
                    <a:pt x="5505" y="5617"/>
                    <a:pt x="3371" y="6965"/>
                  </a:cubicBezTo>
                  <a:cubicBezTo>
                    <a:pt x="1630" y="8144"/>
                    <a:pt x="225" y="9942"/>
                    <a:pt x="57" y="11964"/>
                  </a:cubicBezTo>
                  <a:cubicBezTo>
                    <a:pt x="1" y="13817"/>
                    <a:pt x="956" y="15614"/>
                    <a:pt x="2584" y="16569"/>
                  </a:cubicBezTo>
                  <a:lnTo>
                    <a:pt x="338" y="16569"/>
                  </a:lnTo>
                  <a:lnTo>
                    <a:pt x="338" y="17861"/>
                  </a:lnTo>
                  <a:cubicBezTo>
                    <a:pt x="338" y="17861"/>
                    <a:pt x="2697" y="18535"/>
                    <a:pt x="2641" y="20669"/>
                  </a:cubicBezTo>
                  <a:lnTo>
                    <a:pt x="2641" y="24151"/>
                  </a:lnTo>
                  <a:lnTo>
                    <a:pt x="10054" y="24151"/>
                  </a:lnTo>
                  <a:lnTo>
                    <a:pt x="10054" y="19827"/>
                  </a:lnTo>
                  <a:cubicBezTo>
                    <a:pt x="10054" y="17861"/>
                    <a:pt x="11543" y="16878"/>
                    <a:pt x="13031" y="16878"/>
                  </a:cubicBezTo>
                  <a:cubicBezTo>
                    <a:pt x="14519" y="16878"/>
                    <a:pt x="16008" y="17861"/>
                    <a:pt x="16008" y="19827"/>
                  </a:cubicBezTo>
                  <a:lnTo>
                    <a:pt x="16008" y="24151"/>
                  </a:lnTo>
                  <a:lnTo>
                    <a:pt x="23702" y="24151"/>
                  </a:lnTo>
                  <a:lnTo>
                    <a:pt x="23702" y="20669"/>
                  </a:lnTo>
                  <a:cubicBezTo>
                    <a:pt x="23646" y="19321"/>
                    <a:pt x="24657" y="18142"/>
                    <a:pt x="26061" y="17973"/>
                  </a:cubicBezTo>
                  <a:lnTo>
                    <a:pt x="26061" y="16569"/>
                  </a:lnTo>
                  <a:lnTo>
                    <a:pt x="23758" y="16569"/>
                  </a:lnTo>
                  <a:cubicBezTo>
                    <a:pt x="25387" y="15614"/>
                    <a:pt x="26342" y="13817"/>
                    <a:pt x="26286" y="11964"/>
                  </a:cubicBezTo>
                  <a:cubicBezTo>
                    <a:pt x="26117" y="9886"/>
                    <a:pt x="24713" y="8088"/>
                    <a:pt x="22916" y="6965"/>
                  </a:cubicBezTo>
                  <a:cubicBezTo>
                    <a:pt x="20838" y="5617"/>
                    <a:pt x="18310" y="5336"/>
                    <a:pt x="16232" y="3988"/>
                  </a:cubicBezTo>
                  <a:cubicBezTo>
                    <a:pt x="14828" y="3146"/>
                    <a:pt x="13817" y="1854"/>
                    <a:pt x="13256" y="338"/>
                  </a:cubicBezTo>
                  <a:cubicBezTo>
                    <a:pt x="13256" y="225"/>
                    <a:pt x="13199" y="113"/>
                    <a:pt x="13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408;p77">
              <a:extLst>
                <a:ext uri="{FF2B5EF4-FFF2-40B4-BE49-F238E27FC236}">
                  <a16:creationId xmlns:a16="http://schemas.microsoft.com/office/drawing/2014/main" id="{CAB797AB-B438-FD5A-4C6E-5ED9D8953C2B}"/>
                </a:ext>
              </a:extLst>
            </p:cNvPr>
            <p:cNvSpPr/>
            <p:nvPr/>
          </p:nvSpPr>
          <p:spPr>
            <a:xfrm>
              <a:off x="3678000" y="5121625"/>
              <a:ext cx="259775" cy="304725"/>
            </a:xfrm>
            <a:custGeom>
              <a:avLst/>
              <a:gdLst/>
              <a:ahLst/>
              <a:cxnLst/>
              <a:rect l="l" t="t" r="r" b="b"/>
              <a:pathLst>
                <a:path w="10391" h="12189" extrusionOk="0">
                  <a:moveTo>
                    <a:pt x="5223" y="0"/>
                  </a:moveTo>
                  <a:cubicBezTo>
                    <a:pt x="4999" y="618"/>
                    <a:pt x="4549" y="1124"/>
                    <a:pt x="3988" y="1461"/>
                  </a:cubicBezTo>
                  <a:cubicBezTo>
                    <a:pt x="3201" y="2022"/>
                    <a:pt x="2190" y="2135"/>
                    <a:pt x="1348" y="2640"/>
                  </a:cubicBezTo>
                  <a:cubicBezTo>
                    <a:pt x="618" y="3089"/>
                    <a:pt x="112" y="3820"/>
                    <a:pt x="56" y="4606"/>
                  </a:cubicBezTo>
                  <a:cubicBezTo>
                    <a:pt x="0" y="5392"/>
                    <a:pt x="337" y="6066"/>
                    <a:pt x="1011" y="6459"/>
                  </a:cubicBezTo>
                  <a:lnTo>
                    <a:pt x="56" y="6459"/>
                  </a:lnTo>
                  <a:lnTo>
                    <a:pt x="56" y="6965"/>
                  </a:lnTo>
                  <a:cubicBezTo>
                    <a:pt x="56" y="6965"/>
                    <a:pt x="1011" y="7246"/>
                    <a:pt x="955" y="8088"/>
                  </a:cubicBezTo>
                  <a:lnTo>
                    <a:pt x="955" y="12188"/>
                  </a:lnTo>
                  <a:lnTo>
                    <a:pt x="9323" y="12188"/>
                  </a:lnTo>
                  <a:lnTo>
                    <a:pt x="9323" y="8088"/>
                  </a:lnTo>
                  <a:cubicBezTo>
                    <a:pt x="9323" y="7583"/>
                    <a:pt x="9716" y="7077"/>
                    <a:pt x="10278" y="7021"/>
                  </a:cubicBezTo>
                  <a:lnTo>
                    <a:pt x="10278" y="6459"/>
                  </a:lnTo>
                  <a:lnTo>
                    <a:pt x="9379" y="6459"/>
                  </a:lnTo>
                  <a:cubicBezTo>
                    <a:pt x="9997" y="6066"/>
                    <a:pt x="10390" y="5392"/>
                    <a:pt x="10390" y="4606"/>
                  </a:cubicBezTo>
                  <a:cubicBezTo>
                    <a:pt x="10278" y="3820"/>
                    <a:pt x="9773" y="3089"/>
                    <a:pt x="9043" y="2640"/>
                  </a:cubicBezTo>
                  <a:cubicBezTo>
                    <a:pt x="8200" y="2078"/>
                    <a:pt x="7189" y="2022"/>
                    <a:pt x="6403" y="1461"/>
                  </a:cubicBezTo>
                  <a:cubicBezTo>
                    <a:pt x="5841" y="1124"/>
                    <a:pt x="5392" y="618"/>
                    <a:pt x="52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409;p77">
              <a:extLst>
                <a:ext uri="{FF2B5EF4-FFF2-40B4-BE49-F238E27FC236}">
                  <a16:creationId xmlns:a16="http://schemas.microsoft.com/office/drawing/2014/main" id="{DEF07E4F-44E4-5374-B462-5CF05CBD214F}"/>
                </a:ext>
              </a:extLst>
            </p:cNvPr>
            <p:cNvSpPr/>
            <p:nvPr/>
          </p:nvSpPr>
          <p:spPr>
            <a:xfrm>
              <a:off x="3965825" y="4884325"/>
              <a:ext cx="117975" cy="553250"/>
            </a:xfrm>
            <a:custGeom>
              <a:avLst/>
              <a:gdLst/>
              <a:ahLst/>
              <a:cxnLst/>
              <a:rect l="l" t="t" r="r" b="b"/>
              <a:pathLst>
                <a:path w="4719" h="22130" extrusionOk="0">
                  <a:moveTo>
                    <a:pt x="2416" y="1"/>
                  </a:moveTo>
                  <a:lnTo>
                    <a:pt x="2247" y="2303"/>
                  </a:lnTo>
                  <a:cubicBezTo>
                    <a:pt x="1910" y="2359"/>
                    <a:pt x="1686" y="2584"/>
                    <a:pt x="1686" y="2921"/>
                  </a:cubicBezTo>
                  <a:lnTo>
                    <a:pt x="1686" y="4775"/>
                  </a:lnTo>
                  <a:cubicBezTo>
                    <a:pt x="1517" y="4775"/>
                    <a:pt x="1405" y="4831"/>
                    <a:pt x="1292" y="4943"/>
                  </a:cubicBezTo>
                  <a:cubicBezTo>
                    <a:pt x="1068" y="5168"/>
                    <a:pt x="1068" y="5505"/>
                    <a:pt x="1292" y="5729"/>
                  </a:cubicBezTo>
                  <a:lnTo>
                    <a:pt x="1686" y="6179"/>
                  </a:lnTo>
                  <a:lnTo>
                    <a:pt x="1686" y="8481"/>
                  </a:lnTo>
                  <a:lnTo>
                    <a:pt x="1573" y="8481"/>
                  </a:lnTo>
                  <a:cubicBezTo>
                    <a:pt x="1012" y="8481"/>
                    <a:pt x="619" y="8987"/>
                    <a:pt x="787" y="9549"/>
                  </a:cubicBezTo>
                  <a:lnTo>
                    <a:pt x="1236" y="10953"/>
                  </a:lnTo>
                  <a:lnTo>
                    <a:pt x="1236" y="15333"/>
                  </a:lnTo>
                  <a:cubicBezTo>
                    <a:pt x="562" y="15333"/>
                    <a:pt x="1" y="15895"/>
                    <a:pt x="225" y="16401"/>
                  </a:cubicBezTo>
                  <a:lnTo>
                    <a:pt x="1236" y="17917"/>
                  </a:lnTo>
                  <a:lnTo>
                    <a:pt x="1236" y="21175"/>
                  </a:lnTo>
                  <a:lnTo>
                    <a:pt x="1236" y="22129"/>
                  </a:lnTo>
                  <a:lnTo>
                    <a:pt x="3539" y="22129"/>
                  </a:lnTo>
                  <a:lnTo>
                    <a:pt x="3539" y="21175"/>
                  </a:lnTo>
                  <a:lnTo>
                    <a:pt x="3539" y="17917"/>
                  </a:lnTo>
                  <a:lnTo>
                    <a:pt x="4550" y="16401"/>
                  </a:lnTo>
                  <a:cubicBezTo>
                    <a:pt x="4719" y="15895"/>
                    <a:pt x="4213" y="15390"/>
                    <a:pt x="3539" y="15333"/>
                  </a:cubicBezTo>
                  <a:lnTo>
                    <a:pt x="3539" y="10953"/>
                  </a:lnTo>
                  <a:lnTo>
                    <a:pt x="3932" y="9549"/>
                  </a:lnTo>
                  <a:cubicBezTo>
                    <a:pt x="4101" y="8987"/>
                    <a:pt x="3708" y="8481"/>
                    <a:pt x="3146" y="8481"/>
                  </a:cubicBezTo>
                  <a:lnTo>
                    <a:pt x="3090" y="8481"/>
                  </a:lnTo>
                  <a:lnTo>
                    <a:pt x="3090" y="6235"/>
                  </a:lnTo>
                  <a:lnTo>
                    <a:pt x="3483" y="5729"/>
                  </a:lnTo>
                  <a:cubicBezTo>
                    <a:pt x="3708" y="5505"/>
                    <a:pt x="3708" y="5168"/>
                    <a:pt x="3483" y="4943"/>
                  </a:cubicBezTo>
                  <a:cubicBezTo>
                    <a:pt x="3371" y="4831"/>
                    <a:pt x="3258" y="4775"/>
                    <a:pt x="3090" y="4775"/>
                  </a:cubicBezTo>
                  <a:lnTo>
                    <a:pt x="3090" y="2921"/>
                  </a:lnTo>
                  <a:cubicBezTo>
                    <a:pt x="3090" y="2640"/>
                    <a:pt x="2865" y="2359"/>
                    <a:pt x="2584" y="2303"/>
                  </a:cubicBezTo>
                  <a:lnTo>
                    <a:pt x="24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10;p77">
              <a:extLst>
                <a:ext uri="{FF2B5EF4-FFF2-40B4-BE49-F238E27FC236}">
                  <a16:creationId xmlns:a16="http://schemas.microsoft.com/office/drawing/2014/main" id="{954437F2-FA53-3244-FBA9-5C40A0B963EA}"/>
                </a:ext>
              </a:extLst>
            </p:cNvPr>
            <p:cNvSpPr/>
            <p:nvPr/>
          </p:nvSpPr>
          <p:spPr>
            <a:xfrm>
              <a:off x="4954325" y="5121625"/>
              <a:ext cx="261175" cy="304725"/>
            </a:xfrm>
            <a:custGeom>
              <a:avLst/>
              <a:gdLst/>
              <a:ahLst/>
              <a:cxnLst/>
              <a:rect l="l" t="t" r="r" b="b"/>
              <a:pathLst>
                <a:path w="10447" h="12189" extrusionOk="0">
                  <a:moveTo>
                    <a:pt x="5224" y="0"/>
                  </a:moveTo>
                  <a:cubicBezTo>
                    <a:pt x="4999" y="618"/>
                    <a:pt x="4550" y="1124"/>
                    <a:pt x="3988" y="1461"/>
                  </a:cubicBezTo>
                  <a:cubicBezTo>
                    <a:pt x="3202" y="2022"/>
                    <a:pt x="2191" y="2135"/>
                    <a:pt x="1348" y="2640"/>
                  </a:cubicBezTo>
                  <a:cubicBezTo>
                    <a:pt x="618" y="3089"/>
                    <a:pt x="113" y="3820"/>
                    <a:pt x="0" y="4606"/>
                  </a:cubicBezTo>
                  <a:cubicBezTo>
                    <a:pt x="0" y="5392"/>
                    <a:pt x="393" y="6066"/>
                    <a:pt x="1011" y="6459"/>
                  </a:cubicBezTo>
                  <a:lnTo>
                    <a:pt x="113" y="6459"/>
                  </a:lnTo>
                  <a:lnTo>
                    <a:pt x="113" y="7021"/>
                  </a:lnTo>
                  <a:cubicBezTo>
                    <a:pt x="674" y="7077"/>
                    <a:pt x="1067" y="7583"/>
                    <a:pt x="1067" y="8088"/>
                  </a:cubicBezTo>
                  <a:lnTo>
                    <a:pt x="1067" y="12188"/>
                  </a:lnTo>
                  <a:lnTo>
                    <a:pt x="9380" y="12188"/>
                  </a:lnTo>
                  <a:lnTo>
                    <a:pt x="9380" y="8088"/>
                  </a:lnTo>
                  <a:cubicBezTo>
                    <a:pt x="9380" y="7246"/>
                    <a:pt x="10334" y="6965"/>
                    <a:pt x="10334" y="6965"/>
                  </a:cubicBezTo>
                  <a:lnTo>
                    <a:pt x="10334" y="6459"/>
                  </a:lnTo>
                  <a:lnTo>
                    <a:pt x="9436" y="6459"/>
                  </a:lnTo>
                  <a:cubicBezTo>
                    <a:pt x="10054" y="6066"/>
                    <a:pt x="10447" y="5392"/>
                    <a:pt x="10391" y="4606"/>
                  </a:cubicBezTo>
                  <a:cubicBezTo>
                    <a:pt x="10278" y="3820"/>
                    <a:pt x="9829" y="3089"/>
                    <a:pt x="9099" y="2640"/>
                  </a:cubicBezTo>
                  <a:cubicBezTo>
                    <a:pt x="8256" y="2135"/>
                    <a:pt x="7245" y="2022"/>
                    <a:pt x="6403" y="1461"/>
                  </a:cubicBezTo>
                  <a:cubicBezTo>
                    <a:pt x="5841" y="1124"/>
                    <a:pt x="5448" y="618"/>
                    <a:pt x="5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11;p77">
              <a:extLst>
                <a:ext uri="{FF2B5EF4-FFF2-40B4-BE49-F238E27FC236}">
                  <a16:creationId xmlns:a16="http://schemas.microsoft.com/office/drawing/2014/main" id="{04DA8DF7-0D1F-1881-C1A2-E46E337935D6}"/>
                </a:ext>
              </a:extLst>
            </p:cNvPr>
            <p:cNvSpPr/>
            <p:nvPr/>
          </p:nvSpPr>
          <p:spPr>
            <a:xfrm>
              <a:off x="4808300" y="4884325"/>
              <a:ext cx="117950" cy="553250"/>
            </a:xfrm>
            <a:custGeom>
              <a:avLst/>
              <a:gdLst/>
              <a:ahLst/>
              <a:cxnLst/>
              <a:rect l="l" t="t" r="r" b="b"/>
              <a:pathLst>
                <a:path w="4718" h="22130" extrusionOk="0">
                  <a:moveTo>
                    <a:pt x="2303" y="1"/>
                  </a:moveTo>
                  <a:lnTo>
                    <a:pt x="2134" y="2303"/>
                  </a:lnTo>
                  <a:cubicBezTo>
                    <a:pt x="1854" y="2359"/>
                    <a:pt x="1629" y="2640"/>
                    <a:pt x="1629" y="2921"/>
                  </a:cubicBezTo>
                  <a:lnTo>
                    <a:pt x="1629" y="4775"/>
                  </a:lnTo>
                  <a:cubicBezTo>
                    <a:pt x="1517" y="4775"/>
                    <a:pt x="1348" y="4831"/>
                    <a:pt x="1236" y="4943"/>
                  </a:cubicBezTo>
                  <a:cubicBezTo>
                    <a:pt x="1067" y="5168"/>
                    <a:pt x="1067" y="5505"/>
                    <a:pt x="1236" y="5729"/>
                  </a:cubicBezTo>
                  <a:lnTo>
                    <a:pt x="1685" y="6235"/>
                  </a:lnTo>
                  <a:lnTo>
                    <a:pt x="1685" y="8481"/>
                  </a:lnTo>
                  <a:lnTo>
                    <a:pt x="1573" y="8481"/>
                  </a:lnTo>
                  <a:cubicBezTo>
                    <a:pt x="1011" y="8481"/>
                    <a:pt x="618" y="8987"/>
                    <a:pt x="786" y="9549"/>
                  </a:cubicBezTo>
                  <a:lnTo>
                    <a:pt x="1236" y="10953"/>
                  </a:lnTo>
                  <a:lnTo>
                    <a:pt x="1236" y="15333"/>
                  </a:lnTo>
                  <a:cubicBezTo>
                    <a:pt x="506" y="15390"/>
                    <a:pt x="0" y="15895"/>
                    <a:pt x="169" y="16401"/>
                  </a:cubicBezTo>
                  <a:lnTo>
                    <a:pt x="1180" y="17917"/>
                  </a:lnTo>
                  <a:lnTo>
                    <a:pt x="1180" y="21231"/>
                  </a:lnTo>
                  <a:lnTo>
                    <a:pt x="1180" y="22129"/>
                  </a:lnTo>
                  <a:lnTo>
                    <a:pt x="3539" y="22129"/>
                  </a:lnTo>
                  <a:lnTo>
                    <a:pt x="3539" y="21231"/>
                  </a:lnTo>
                  <a:lnTo>
                    <a:pt x="3539" y="17917"/>
                  </a:lnTo>
                  <a:lnTo>
                    <a:pt x="4493" y="16401"/>
                  </a:lnTo>
                  <a:cubicBezTo>
                    <a:pt x="4718" y="15895"/>
                    <a:pt x="4212" y="15333"/>
                    <a:pt x="3482" y="15333"/>
                  </a:cubicBezTo>
                  <a:lnTo>
                    <a:pt x="3482" y="10953"/>
                  </a:lnTo>
                  <a:lnTo>
                    <a:pt x="3932" y="9549"/>
                  </a:lnTo>
                  <a:cubicBezTo>
                    <a:pt x="4100" y="8987"/>
                    <a:pt x="3707" y="8481"/>
                    <a:pt x="3145" y="8481"/>
                  </a:cubicBezTo>
                  <a:lnTo>
                    <a:pt x="3033" y="8481"/>
                  </a:lnTo>
                  <a:lnTo>
                    <a:pt x="3033" y="6179"/>
                  </a:lnTo>
                  <a:lnTo>
                    <a:pt x="3426" y="5729"/>
                  </a:lnTo>
                  <a:cubicBezTo>
                    <a:pt x="3651" y="5505"/>
                    <a:pt x="3651" y="5168"/>
                    <a:pt x="3426" y="4943"/>
                  </a:cubicBezTo>
                  <a:cubicBezTo>
                    <a:pt x="3314" y="4831"/>
                    <a:pt x="3202" y="4775"/>
                    <a:pt x="3033" y="4775"/>
                  </a:cubicBezTo>
                  <a:lnTo>
                    <a:pt x="3033" y="2921"/>
                  </a:lnTo>
                  <a:cubicBezTo>
                    <a:pt x="3089" y="2584"/>
                    <a:pt x="2808" y="2359"/>
                    <a:pt x="2528" y="2303"/>
                  </a:cubicBezTo>
                  <a:lnTo>
                    <a:pt x="23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412;p77">
            <a:extLst>
              <a:ext uri="{FF2B5EF4-FFF2-40B4-BE49-F238E27FC236}">
                <a16:creationId xmlns:a16="http://schemas.microsoft.com/office/drawing/2014/main" id="{6274E6C7-9FA8-8EB0-5EBB-6F2B9D6ACB39}"/>
              </a:ext>
            </a:extLst>
          </p:cNvPr>
          <p:cNvGrpSpPr/>
          <p:nvPr/>
        </p:nvGrpSpPr>
        <p:grpSpPr>
          <a:xfrm>
            <a:off x="5836238" y="4159726"/>
            <a:ext cx="1900838" cy="877176"/>
            <a:chOff x="2351125" y="3398750"/>
            <a:chExt cx="928125" cy="428300"/>
          </a:xfrm>
          <a:solidFill>
            <a:srgbClr val="6583A6"/>
          </a:solidFill>
        </p:grpSpPr>
        <p:sp>
          <p:nvSpPr>
            <p:cNvPr id="17" name="Google Shape;1413;p77">
              <a:extLst>
                <a:ext uri="{FF2B5EF4-FFF2-40B4-BE49-F238E27FC236}">
                  <a16:creationId xmlns:a16="http://schemas.microsoft.com/office/drawing/2014/main" id="{35CF7132-DD4C-6EDD-7BA7-FCBD4545FE11}"/>
                </a:ext>
              </a:extLst>
            </p:cNvPr>
            <p:cNvSpPr/>
            <p:nvPr/>
          </p:nvSpPr>
          <p:spPr>
            <a:xfrm>
              <a:off x="2351125" y="3398750"/>
              <a:ext cx="453550" cy="341250"/>
            </a:xfrm>
            <a:custGeom>
              <a:avLst/>
              <a:gdLst/>
              <a:ahLst/>
              <a:cxnLst/>
              <a:rect l="l" t="t" r="r" b="b"/>
              <a:pathLst>
                <a:path w="18142" h="13650" extrusionOk="0">
                  <a:moveTo>
                    <a:pt x="10726" y="0"/>
                  </a:moveTo>
                  <a:cubicBezTo>
                    <a:pt x="8719" y="0"/>
                    <a:pt x="6250" y="525"/>
                    <a:pt x="3258" y="1967"/>
                  </a:cubicBezTo>
                  <a:lnTo>
                    <a:pt x="0" y="11515"/>
                  </a:lnTo>
                  <a:cubicBezTo>
                    <a:pt x="3646" y="9769"/>
                    <a:pt x="6652" y="9134"/>
                    <a:pt x="9097" y="9134"/>
                  </a:cubicBezTo>
                  <a:cubicBezTo>
                    <a:pt x="15616" y="9134"/>
                    <a:pt x="18141" y="13649"/>
                    <a:pt x="18141" y="13649"/>
                  </a:cubicBezTo>
                  <a:lnTo>
                    <a:pt x="18141" y="3708"/>
                  </a:lnTo>
                  <a:cubicBezTo>
                    <a:pt x="18141" y="3708"/>
                    <a:pt x="16065" y="0"/>
                    <a:pt x="107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14;p77">
              <a:extLst>
                <a:ext uri="{FF2B5EF4-FFF2-40B4-BE49-F238E27FC236}">
                  <a16:creationId xmlns:a16="http://schemas.microsoft.com/office/drawing/2014/main" id="{58AF3775-F411-5249-EAE3-D4F00C6D6665}"/>
                </a:ext>
              </a:extLst>
            </p:cNvPr>
            <p:cNvSpPr/>
            <p:nvPr/>
          </p:nvSpPr>
          <p:spPr>
            <a:xfrm>
              <a:off x="2353925" y="3662675"/>
              <a:ext cx="450750" cy="164375"/>
            </a:xfrm>
            <a:custGeom>
              <a:avLst/>
              <a:gdLst/>
              <a:ahLst/>
              <a:cxnLst/>
              <a:rect l="l" t="t" r="r" b="b"/>
              <a:pathLst>
                <a:path w="18030" h="6575" extrusionOk="0">
                  <a:moveTo>
                    <a:pt x="8424" y="1"/>
                  </a:moveTo>
                  <a:cubicBezTo>
                    <a:pt x="3860" y="1"/>
                    <a:pt x="0" y="1969"/>
                    <a:pt x="0" y="1969"/>
                  </a:cubicBezTo>
                  <a:lnTo>
                    <a:pt x="0" y="4328"/>
                  </a:lnTo>
                  <a:cubicBezTo>
                    <a:pt x="2135" y="2980"/>
                    <a:pt x="4550" y="2194"/>
                    <a:pt x="7077" y="2025"/>
                  </a:cubicBezTo>
                  <a:cubicBezTo>
                    <a:pt x="7323" y="2012"/>
                    <a:pt x="7569" y="2005"/>
                    <a:pt x="7814" y="2005"/>
                  </a:cubicBezTo>
                  <a:cubicBezTo>
                    <a:pt x="11702" y="2005"/>
                    <a:pt x="15387" y="3669"/>
                    <a:pt x="18029" y="6575"/>
                  </a:cubicBezTo>
                  <a:lnTo>
                    <a:pt x="18029" y="4328"/>
                  </a:lnTo>
                  <a:cubicBezTo>
                    <a:pt x="15217" y="981"/>
                    <a:pt x="11645" y="1"/>
                    <a:pt x="8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15;p77">
              <a:extLst>
                <a:ext uri="{FF2B5EF4-FFF2-40B4-BE49-F238E27FC236}">
                  <a16:creationId xmlns:a16="http://schemas.microsoft.com/office/drawing/2014/main" id="{C2F35C4B-77D4-78CF-401B-0F1D7C9BB84C}"/>
                </a:ext>
              </a:extLst>
            </p:cNvPr>
            <p:cNvSpPr/>
            <p:nvPr/>
          </p:nvSpPr>
          <p:spPr>
            <a:xfrm>
              <a:off x="2824300" y="3398750"/>
              <a:ext cx="454950" cy="341250"/>
            </a:xfrm>
            <a:custGeom>
              <a:avLst/>
              <a:gdLst/>
              <a:ahLst/>
              <a:cxnLst/>
              <a:rect l="l" t="t" r="r" b="b"/>
              <a:pathLst>
                <a:path w="18198" h="13650" extrusionOk="0">
                  <a:moveTo>
                    <a:pt x="7461" y="0"/>
                  </a:moveTo>
                  <a:cubicBezTo>
                    <a:pt x="2106" y="0"/>
                    <a:pt x="0" y="3708"/>
                    <a:pt x="0" y="3708"/>
                  </a:cubicBezTo>
                  <a:lnTo>
                    <a:pt x="0" y="13649"/>
                  </a:lnTo>
                  <a:cubicBezTo>
                    <a:pt x="0" y="13649"/>
                    <a:pt x="2555" y="9134"/>
                    <a:pt x="9091" y="9134"/>
                  </a:cubicBezTo>
                  <a:cubicBezTo>
                    <a:pt x="11541" y="9134"/>
                    <a:pt x="14552" y="9769"/>
                    <a:pt x="18197" y="11515"/>
                  </a:cubicBezTo>
                  <a:lnTo>
                    <a:pt x="14940" y="1967"/>
                  </a:lnTo>
                  <a:cubicBezTo>
                    <a:pt x="11947" y="525"/>
                    <a:pt x="9475" y="0"/>
                    <a:pt x="74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16;p77">
              <a:extLst>
                <a:ext uri="{FF2B5EF4-FFF2-40B4-BE49-F238E27FC236}">
                  <a16:creationId xmlns:a16="http://schemas.microsoft.com/office/drawing/2014/main" id="{127F2FF7-9144-432E-529D-D7C594F10BFC}"/>
                </a:ext>
              </a:extLst>
            </p:cNvPr>
            <p:cNvSpPr/>
            <p:nvPr/>
          </p:nvSpPr>
          <p:spPr>
            <a:xfrm>
              <a:off x="2825700" y="3662675"/>
              <a:ext cx="450750" cy="164375"/>
            </a:xfrm>
            <a:custGeom>
              <a:avLst/>
              <a:gdLst/>
              <a:ahLst/>
              <a:cxnLst/>
              <a:rect l="l" t="t" r="r" b="b"/>
              <a:pathLst>
                <a:path w="18030" h="6575" extrusionOk="0">
                  <a:moveTo>
                    <a:pt x="9606" y="1"/>
                  </a:moveTo>
                  <a:cubicBezTo>
                    <a:pt x="6384" y="1"/>
                    <a:pt x="2813" y="981"/>
                    <a:pt x="0" y="4328"/>
                  </a:cubicBezTo>
                  <a:lnTo>
                    <a:pt x="0" y="6575"/>
                  </a:lnTo>
                  <a:cubicBezTo>
                    <a:pt x="2589" y="3669"/>
                    <a:pt x="6321" y="2005"/>
                    <a:pt x="10168" y="2005"/>
                  </a:cubicBezTo>
                  <a:cubicBezTo>
                    <a:pt x="10410" y="2005"/>
                    <a:pt x="10653" y="2012"/>
                    <a:pt x="10896" y="2025"/>
                  </a:cubicBezTo>
                  <a:cubicBezTo>
                    <a:pt x="13424" y="2194"/>
                    <a:pt x="15895" y="2980"/>
                    <a:pt x="18029" y="4328"/>
                  </a:cubicBezTo>
                  <a:lnTo>
                    <a:pt x="18029" y="1969"/>
                  </a:lnTo>
                  <a:cubicBezTo>
                    <a:pt x="18029" y="1969"/>
                    <a:pt x="14169" y="1"/>
                    <a:pt x="96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1417;p77">
            <a:extLst>
              <a:ext uri="{FF2B5EF4-FFF2-40B4-BE49-F238E27FC236}">
                <a16:creationId xmlns:a16="http://schemas.microsoft.com/office/drawing/2014/main" id="{28A931C6-2BB8-993A-2CB6-CCC14A3494F1}"/>
              </a:ext>
            </a:extLst>
          </p:cNvPr>
          <p:cNvGrpSpPr/>
          <p:nvPr/>
        </p:nvGrpSpPr>
        <p:grpSpPr>
          <a:xfrm>
            <a:off x="10279222" y="1797493"/>
            <a:ext cx="791494" cy="3458036"/>
            <a:chOff x="8057950" y="1677023"/>
            <a:chExt cx="481650" cy="2104327"/>
          </a:xfrm>
          <a:solidFill>
            <a:srgbClr val="6583A6"/>
          </a:solidFill>
        </p:grpSpPr>
        <p:sp>
          <p:nvSpPr>
            <p:cNvPr id="22" name="Google Shape;1418;p77">
              <a:extLst>
                <a:ext uri="{FF2B5EF4-FFF2-40B4-BE49-F238E27FC236}">
                  <a16:creationId xmlns:a16="http://schemas.microsoft.com/office/drawing/2014/main" id="{102C43F4-21BF-6612-3B04-60C0D6417C98}"/>
                </a:ext>
              </a:extLst>
            </p:cNvPr>
            <p:cNvSpPr/>
            <p:nvPr/>
          </p:nvSpPr>
          <p:spPr>
            <a:xfrm>
              <a:off x="8057950" y="2809675"/>
              <a:ext cx="481650" cy="971675"/>
            </a:xfrm>
            <a:custGeom>
              <a:avLst/>
              <a:gdLst/>
              <a:ahLst/>
              <a:cxnLst/>
              <a:rect l="l" t="t" r="r" b="b"/>
              <a:pathLst>
                <a:path w="19266" h="38867" extrusionOk="0">
                  <a:moveTo>
                    <a:pt x="6104" y="13138"/>
                  </a:moveTo>
                  <a:cubicBezTo>
                    <a:pt x="6678" y="13138"/>
                    <a:pt x="7134" y="13624"/>
                    <a:pt x="7134" y="14210"/>
                  </a:cubicBezTo>
                  <a:lnTo>
                    <a:pt x="7134" y="22803"/>
                  </a:lnTo>
                  <a:cubicBezTo>
                    <a:pt x="7134" y="23421"/>
                    <a:pt x="6628" y="23870"/>
                    <a:pt x="6010" y="23870"/>
                  </a:cubicBezTo>
                  <a:lnTo>
                    <a:pt x="5898" y="23870"/>
                  </a:lnTo>
                  <a:cubicBezTo>
                    <a:pt x="5280" y="23870"/>
                    <a:pt x="4831" y="23421"/>
                    <a:pt x="4831" y="22803"/>
                  </a:cubicBezTo>
                  <a:lnTo>
                    <a:pt x="4831" y="14210"/>
                  </a:lnTo>
                  <a:cubicBezTo>
                    <a:pt x="4831" y="13624"/>
                    <a:pt x="5236" y="13138"/>
                    <a:pt x="5805" y="13138"/>
                  </a:cubicBezTo>
                  <a:cubicBezTo>
                    <a:pt x="5835" y="13138"/>
                    <a:pt x="5867" y="13140"/>
                    <a:pt x="5898" y="13143"/>
                  </a:cubicBezTo>
                  <a:lnTo>
                    <a:pt x="6010" y="13143"/>
                  </a:lnTo>
                  <a:cubicBezTo>
                    <a:pt x="6042" y="13140"/>
                    <a:pt x="6073" y="13138"/>
                    <a:pt x="6104" y="13138"/>
                  </a:cubicBezTo>
                  <a:close/>
                  <a:moveTo>
                    <a:pt x="9511" y="13138"/>
                  </a:moveTo>
                  <a:cubicBezTo>
                    <a:pt x="9542" y="13138"/>
                    <a:pt x="9573" y="13140"/>
                    <a:pt x="9605" y="13143"/>
                  </a:cubicBezTo>
                  <a:lnTo>
                    <a:pt x="9717" y="13143"/>
                  </a:lnTo>
                  <a:cubicBezTo>
                    <a:pt x="10335" y="13143"/>
                    <a:pt x="10784" y="13592"/>
                    <a:pt x="10784" y="14210"/>
                  </a:cubicBezTo>
                  <a:lnTo>
                    <a:pt x="10784" y="16063"/>
                  </a:lnTo>
                  <a:lnTo>
                    <a:pt x="10784" y="22803"/>
                  </a:lnTo>
                  <a:cubicBezTo>
                    <a:pt x="10784" y="23421"/>
                    <a:pt x="10335" y="23870"/>
                    <a:pt x="9717" y="23870"/>
                  </a:cubicBezTo>
                  <a:lnTo>
                    <a:pt x="9605" y="23870"/>
                  </a:lnTo>
                  <a:cubicBezTo>
                    <a:pt x="8987" y="23870"/>
                    <a:pt x="8482" y="23421"/>
                    <a:pt x="8482" y="22803"/>
                  </a:cubicBezTo>
                  <a:lnTo>
                    <a:pt x="8482" y="14210"/>
                  </a:lnTo>
                  <a:cubicBezTo>
                    <a:pt x="8482" y="13624"/>
                    <a:pt x="8937" y="13138"/>
                    <a:pt x="9511" y="13138"/>
                  </a:cubicBezTo>
                  <a:close/>
                  <a:moveTo>
                    <a:pt x="13170" y="13138"/>
                  </a:moveTo>
                  <a:cubicBezTo>
                    <a:pt x="13198" y="13138"/>
                    <a:pt x="13227" y="13140"/>
                    <a:pt x="13256" y="13143"/>
                  </a:cubicBezTo>
                  <a:lnTo>
                    <a:pt x="13424" y="13143"/>
                  </a:lnTo>
                  <a:cubicBezTo>
                    <a:pt x="13986" y="13143"/>
                    <a:pt x="14491" y="13592"/>
                    <a:pt x="14491" y="14210"/>
                  </a:cubicBezTo>
                  <a:lnTo>
                    <a:pt x="14491" y="16063"/>
                  </a:lnTo>
                  <a:lnTo>
                    <a:pt x="14491" y="22803"/>
                  </a:lnTo>
                  <a:cubicBezTo>
                    <a:pt x="14491" y="23421"/>
                    <a:pt x="13986" y="23870"/>
                    <a:pt x="13424" y="23870"/>
                  </a:cubicBezTo>
                  <a:lnTo>
                    <a:pt x="13256" y="23870"/>
                  </a:lnTo>
                  <a:cubicBezTo>
                    <a:pt x="12694" y="23870"/>
                    <a:pt x="12188" y="23421"/>
                    <a:pt x="12188" y="22803"/>
                  </a:cubicBezTo>
                  <a:lnTo>
                    <a:pt x="12188" y="14210"/>
                  </a:lnTo>
                  <a:cubicBezTo>
                    <a:pt x="12188" y="13624"/>
                    <a:pt x="12644" y="13138"/>
                    <a:pt x="13170" y="13138"/>
                  </a:cubicBezTo>
                  <a:close/>
                  <a:moveTo>
                    <a:pt x="8819" y="0"/>
                  </a:moveTo>
                  <a:cubicBezTo>
                    <a:pt x="8313" y="337"/>
                    <a:pt x="7976" y="899"/>
                    <a:pt x="7976" y="1517"/>
                  </a:cubicBezTo>
                  <a:lnTo>
                    <a:pt x="7976" y="2078"/>
                  </a:lnTo>
                  <a:cubicBezTo>
                    <a:pt x="57" y="5617"/>
                    <a:pt x="2809" y="11345"/>
                    <a:pt x="2809" y="11345"/>
                  </a:cubicBezTo>
                  <a:lnTo>
                    <a:pt x="2528" y="11345"/>
                  </a:lnTo>
                  <a:cubicBezTo>
                    <a:pt x="1573" y="11345"/>
                    <a:pt x="1573" y="12806"/>
                    <a:pt x="2528" y="12806"/>
                  </a:cubicBezTo>
                  <a:lnTo>
                    <a:pt x="3034" y="12806"/>
                  </a:lnTo>
                  <a:lnTo>
                    <a:pt x="3034" y="24207"/>
                  </a:lnTo>
                  <a:lnTo>
                    <a:pt x="2528" y="24207"/>
                  </a:lnTo>
                  <a:cubicBezTo>
                    <a:pt x="1573" y="24207"/>
                    <a:pt x="1573" y="25667"/>
                    <a:pt x="2528" y="25667"/>
                  </a:cubicBezTo>
                  <a:lnTo>
                    <a:pt x="2809" y="25667"/>
                  </a:lnTo>
                  <a:cubicBezTo>
                    <a:pt x="2809" y="25667"/>
                    <a:pt x="1" y="31396"/>
                    <a:pt x="7976" y="34935"/>
                  </a:cubicBezTo>
                  <a:lnTo>
                    <a:pt x="7976" y="35496"/>
                  </a:lnTo>
                  <a:cubicBezTo>
                    <a:pt x="7976" y="36170"/>
                    <a:pt x="8313" y="36788"/>
                    <a:pt x="8931" y="37125"/>
                  </a:cubicBezTo>
                  <a:lnTo>
                    <a:pt x="9156" y="38866"/>
                  </a:lnTo>
                  <a:lnTo>
                    <a:pt x="10054" y="38866"/>
                  </a:lnTo>
                  <a:lnTo>
                    <a:pt x="10279" y="37181"/>
                  </a:lnTo>
                  <a:cubicBezTo>
                    <a:pt x="10897" y="36900"/>
                    <a:pt x="11346" y="36226"/>
                    <a:pt x="11346" y="35496"/>
                  </a:cubicBezTo>
                  <a:lnTo>
                    <a:pt x="11346" y="34935"/>
                  </a:lnTo>
                  <a:cubicBezTo>
                    <a:pt x="19265" y="31396"/>
                    <a:pt x="16457" y="25667"/>
                    <a:pt x="16457" y="25667"/>
                  </a:cubicBezTo>
                  <a:lnTo>
                    <a:pt x="16794" y="25667"/>
                  </a:lnTo>
                  <a:cubicBezTo>
                    <a:pt x="17749" y="25667"/>
                    <a:pt x="17749" y="24207"/>
                    <a:pt x="16794" y="24207"/>
                  </a:cubicBezTo>
                  <a:lnTo>
                    <a:pt x="16232" y="24207"/>
                  </a:lnTo>
                  <a:lnTo>
                    <a:pt x="16232" y="12806"/>
                  </a:lnTo>
                  <a:lnTo>
                    <a:pt x="16794" y="12806"/>
                  </a:lnTo>
                  <a:cubicBezTo>
                    <a:pt x="17749" y="12806"/>
                    <a:pt x="17749" y="11345"/>
                    <a:pt x="16794" y="11345"/>
                  </a:cubicBezTo>
                  <a:lnTo>
                    <a:pt x="16457" y="11345"/>
                  </a:lnTo>
                  <a:cubicBezTo>
                    <a:pt x="16457" y="11345"/>
                    <a:pt x="19265" y="5617"/>
                    <a:pt x="11346" y="2078"/>
                  </a:cubicBezTo>
                  <a:lnTo>
                    <a:pt x="11346" y="1517"/>
                  </a:lnTo>
                  <a:cubicBezTo>
                    <a:pt x="11346" y="899"/>
                    <a:pt x="11009" y="337"/>
                    <a:pt x="105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3" name="Google Shape;1419;p77">
              <a:extLst>
                <a:ext uri="{FF2B5EF4-FFF2-40B4-BE49-F238E27FC236}">
                  <a16:creationId xmlns:a16="http://schemas.microsoft.com/office/drawing/2014/main" id="{56E93C3B-8608-4B1C-4EB3-C8514B27355A}"/>
                </a:ext>
              </a:extLst>
            </p:cNvPr>
            <p:cNvCxnSpPr/>
            <p:nvPr/>
          </p:nvCxnSpPr>
          <p:spPr>
            <a:xfrm rot="10800000">
              <a:off x="8299506" y="1677023"/>
              <a:ext cx="0" cy="930900"/>
            </a:xfrm>
            <a:prstGeom prst="straightConnector1">
              <a:avLst/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4" name="Google Shape;1420;p77">
              <a:extLst>
                <a:ext uri="{FF2B5EF4-FFF2-40B4-BE49-F238E27FC236}">
                  <a16:creationId xmlns:a16="http://schemas.microsoft.com/office/drawing/2014/main" id="{4435A828-EACB-9C1D-B164-1E0394135A3E}"/>
                </a:ext>
              </a:extLst>
            </p:cNvPr>
            <p:cNvSpPr/>
            <p:nvPr/>
          </p:nvSpPr>
          <p:spPr>
            <a:xfrm flipH="1">
              <a:off x="8213519" y="2522294"/>
              <a:ext cx="207014" cy="177717"/>
            </a:xfrm>
            <a:custGeom>
              <a:avLst/>
              <a:gdLst/>
              <a:ahLst/>
              <a:cxnLst/>
              <a:rect l="l" t="t" r="r" b="b"/>
              <a:pathLst>
                <a:path w="3639" h="3124" extrusionOk="0">
                  <a:moveTo>
                    <a:pt x="2088" y="0"/>
                  </a:moveTo>
                  <a:cubicBezTo>
                    <a:pt x="696" y="0"/>
                    <a:pt x="1" y="1676"/>
                    <a:pt x="982" y="2657"/>
                  </a:cubicBezTo>
                  <a:cubicBezTo>
                    <a:pt x="1300" y="2979"/>
                    <a:pt x="1692" y="3124"/>
                    <a:pt x="2076" y="3124"/>
                  </a:cubicBezTo>
                  <a:cubicBezTo>
                    <a:pt x="2875" y="3124"/>
                    <a:pt x="3638" y="2501"/>
                    <a:pt x="3638" y="1562"/>
                  </a:cubicBezTo>
                  <a:cubicBezTo>
                    <a:pt x="3638" y="696"/>
                    <a:pt x="2943" y="0"/>
                    <a:pt x="2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21;p77">
              <a:extLst>
                <a:ext uri="{FF2B5EF4-FFF2-40B4-BE49-F238E27FC236}">
                  <a16:creationId xmlns:a16="http://schemas.microsoft.com/office/drawing/2014/main" id="{9B6F43F9-FAE9-6735-03FB-5D9261B31AAD}"/>
                </a:ext>
              </a:extLst>
            </p:cNvPr>
            <p:cNvSpPr/>
            <p:nvPr/>
          </p:nvSpPr>
          <p:spPr>
            <a:xfrm flipH="1">
              <a:off x="8264150" y="2299130"/>
              <a:ext cx="88233" cy="76229"/>
            </a:xfrm>
            <a:custGeom>
              <a:avLst/>
              <a:gdLst/>
              <a:ahLst/>
              <a:cxnLst/>
              <a:rect l="l" t="t" r="r" b="b"/>
              <a:pathLst>
                <a:path w="1551" h="1340" extrusionOk="0">
                  <a:moveTo>
                    <a:pt x="890" y="1"/>
                  </a:moveTo>
                  <a:cubicBezTo>
                    <a:pt x="297" y="1"/>
                    <a:pt x="0" y="719"/>
                    <a:pt x="422" y="1141"/>
                  </a:cubicBezTo>
                  <a:cubicBezTo>
                    <a:pt x="555" y="1278"/>
                    <a:pt x="721" y="1339"/>
                    <a:pt x="884" y="1339"/>
                  </a:cubicBezTo>
                  <a:cubicBezTo>
                    <a:pt x="1223" y="1339"/>
                    <a:pt x="1551" y="1074"/>
                    <a:pt x="1551" y="673"/>
                  </a:cubicBezTo>
                  <a:cubicBezTo>
                    <a:pt x="1551" y="297"/>
                    <a:pt x="1255" y="1"/>
                    <a:pt x="8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22;p77">
              <a:extLst>
                <a:ext uri="{FF2B5EF4-FFF2-40B4-BE49-F238E27FC236}">
                  <a16:creationId xmlns:a16="http://schemas.microsoft.com/office/drawing/2014/main" id="{10B214CD-2033-4586-47DF-9187D7A1EF97}"/>
                </a:ext>
              </a:extLst>
            </p:cNvPr>
            <p:cNvSpPr/>
            <p:nvPr/>
          </p:nvSpPr>
          <p:spPr>
            <a:xfrm flipH="1">
              <a:off x="8219379" y="2700006"/>
              <a:ext cx="164803" cy="109679"/>
            </a:xfrm>
            <a:custGeom>
              <a:avLst/>
              <a:gdLst/>
              <a:ahLst/>
              <a:cxnLst/>
              <a:rect l="l" t="t" r="r" b="b"/>
              <a:pathLst>
                <a:path w="2897" h="1928" extrusionOk="0">
                  <a:moveTo>
                    <a:pt x="1449" y="0"/>
                  </a:moveTo>
                  <a:cubicBezTo>
                    <a:pt x="650" y="0"/>
                    <a:pt x="0" y="422"/>
                    <a:pt x="0" y="958"/>
                  </a:cubicBezTo>
                  <a:cubicBezTo>
                    <a:pt x="0" y="1494"/>
                    <a:pt x="650" y="1928"/>
                    <a:pt x="1449" y="1928"/>
                  </a:cubicBezTo>
                  <a:cubicBezTo>
                    <a:pt x="2247" y="1928"/>
                    <a:pt x="2897" y="1494"/>
                    <a:pt x="2897" y="958"/>
                  </a:cubicBezTo>
                  <a:cubicBezTo>
                    <a:pt x="2897" y="422"/>
                    <a:pt x="2247" y="0"/>
                    <a:pt x="1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1423;p77">
            <a:extLst>
              <a:ext uri="{FF2B5EF4-FFF2-40B4-BE49-F238E27FC236}">
                <a16:creationId xmlns:a16="http://schemas.microsoft.com/office/drawing/2014/main" id="{72BF8B00-9DB3-9831-2779-25910E2657B6}"/>
              </a:ext>
            </a:extLst>
          </p:cNvPr>
          <p:cNvGrpSpPr/>
          <p:nvPr/>
        </p:nvGrpSpPr>
        <p:grpSpPr>
          <a:xfrm>
            <a:off x="8505388" y="2034122"/>
            <a:ext cx="1141308" cy="3002773"/>
            <a:chOff x="7142227" y="1274873"/>
            <a:chExt cx="694523" cy="1827285"/>
          </a:xfrm>
          <a:solidFill>
            <a:srgbClr val="6583A6"/>
          </a:solidFill>
        </p:grpSpPr>
        <p:grpSp>
          <p:nvGrpSpPr>
            <p:cNvPr id="28" name="Google Shape;1424;p77">
              <a:extLst>
                <a:ext uri="{FF2B5EF4-FFF2-40B4-BE49-F238E27FC236}">
                  <a16:creationId xmlns:a16="http://schemas.microsoft.com/office/drawing/2014/main" id="{046B6BAD-30C8-4AFB-D302-91377E6428E4}"/>
                </a:ext>
              </a:extLst>
            </p:cNvPr>
            <p:cNvGrpSpPr/>
            <p:nvPr/>
          </p:nvGrpSpPr>
          <p:grpSpPr>
            <a:xfrm>
              <a:off x="7142227" y="2407515"/>
              <a:ext cx="694523" cy="694643"/>
              <a:chOff x="6785976" y="1687352"/>
              <a:chExt cx="1085871" cy="1085888"/>
            </a:xfrm>
            <a:grpFill/>
          </p:grpSpPr>
          <p:sp>
            <p:nvSpPr>
              <p:cNvPr id="33" name="Google Shape;1425;p77">
                <a:extLst>
                  <a:ext uri="{FF2B5EF4-FFF2-40B4-BE49-F238E27FC236}">
                    <a16:creationId xmlns:a16="http://schemas.microsoft.com/office/drawing/2014/main" id="{CF60E256-29CE-D09A-BC2A-3371DFD54013}"/>
                  </a:ext>
                </a:extLst>
              </p:cNvPr>
              <p:cNvSpPr/>
              <p:nvPr/>
            </p:nvSpPr>
            <p:spPr>
              <a:xfrm>
                <a:off x="6785976" y="1687352"/>
                <a:ext cx="1085871" cy="1085888"/>
              </a:xfrm>
              <a:custGeom>
                <a:avLst/>
                <a:gdLst/>
                <a:ahLst/>
                <a:cxnLst/>
                <a:rect l="l" t="t" r="r" b="b"/>
                <a:pathLst>
                  <a:path w="64016" h="64017" extrusionOk="0">
                    <a:moveTo>
                      <a:pt x="32020" y="2076"/>
                    </a:moveTo>
                    <a:lnTo>
                      <a:pt x="40777" y="10833"/>
                    </a:lnTo>
                    <a:lnTo>
                      <a:pt x="53183" y="10833"/>
                    </a:lnTo>
                    <a:lnTo>
                      <a:pt x="53183" y="23240"/>
                    </a:lnTo>
                    <a:lnTo>
                      <a:pt x="61952" y="31997"/>
                    </a:lnTo>
                    <a:lnTo>
                      <a:pt x="53183" y="40766"/>
                    </a:lnTo>
                    <a:lnTo>
                      <a:pt x="53183" y="53172"/>
                    </a:lnTo>
                    <a:lnTo>
                      <a:pt x="40777" y="53172"/>
                    </a:lnTo>
                    <a:lnTo>
                      <a:pt x="32020" y="61929"/>
                    </a:lnTo>
                    <a:lnTo>
                      <a:pt x="23251" y="53172"/>
                    </a:lnTo>
                    <a:lnTo>
                      <a:pt x="10845" y="53172"/>
                    </a:lnTo>
                    <a:lnTo>
                      <a:pt x="10845" y="40766"/>
                    </a:lnTo>
                    <a:lnTo>
                      <a:pt x="2087" y="31997"/>
                    </a:lnTo>
                    <a:lnTo>
                      <a:pt x="10845" y="23240"/>
                    </a:lnTo>
                    <a:lnTo>
                      <a:pt x="10845" y="10833"/>
                    </a:lnTo>
                    <a:lnTo>
                      <a:pt x="23251" y="10833"/>
                    </a:lnTo>
                    <a:lnTo>
                      <a:pt x="32020" y="2076"/>
                    </a:lnTo>
                    <a:close/>
                    <a:moveTo>
                      <a:pt x="32008" y="1"/>
                    </a:moveTo>
                    <a:lnTo>
                      <a:pt x="22635" y="9374"/>
                    </a:lnTo>
                    <a:lnTo>
                      <a:pt x="9374" y="9374"/>
                    </a:lnTo>
                    <a:lnTo>
                      <a:pt x="9374" y="22635"/>
                    </a:lnTo>
                    <a:lnTo>
                      <a:pt x="0" y="32008"/>
                    </a:lnTo>
                    <a:lnTo>
                      <a:pt x="9374" y="41381"/>
                    </a:lnTo>
                    <a:lnTo>
                      <a:pt x="9374" y="54643"/>
                    </a:lnTo>
                    <a:lnTo>
                      <a:pt x="22635" y="54643"/>
                    </a:lnTo>
                    <a:lnTo>
                      <a:pt x="32008" y="64016"/>
                    </a:lnTo>
                    <a:lnTo>
                      <a:pt x="41381" y="54632"/>
                    </a:lnTo>
                    <a:lnTo>
                      <a:pt x="54643" y="54632"/>
                    </a:lnTo>
                    <a:lnTo>
                      <a:pt x="54643" y="41381"/>
                    </a:lnTo>
                    <a:lnTo>
                      <a:pt x="64016" y="31997"/>
                    </a:lnTo>
                    <a:lnTo>
                      <a:pt x="54643" y="22624"/>
                    </a:lnTo>
                    <a:lnTo>
                      <a:pt x="54643" y="9374"/>
                    </a:lnTo>
                    <a:lnTo>
                      <a:pt x="41381" y="9374"/>
                    </a:lnTo>
                    <a:lnTo>
                      <a:pt x="3200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426;p77">
                <a:extLst>
                  <a:ext uri="{FF2B5EF4-FFF2-40B4-BE49-F238E27FC236}">
                    <a16:creationId xmlns:a16="http://schemas.microsoft.com/office/drawing/2014/main" id="{B76B5B4A-06E4-0CBF-2346-1659F30C41DF}"/>
                  </a:ext>
                </a:extLst>
              </p:cNvPr>
              <p:cNvSpPr/>
              <p:nvPr/>
            </p:nvSpPr>
            <p:spPr>
              <a:xfrm>
                <a:off x="6941300" y="1842674"/>
                <a:ext cx="775234" cy="775246"/>
              </a:xfrm>
              <a:custGeom>
                <a:avLst/>
                <a:gdLst/>
                <a:ahLst/>
                <a:cxnLst/>
                <a:rect l="l" t="t" r="r" b="b"/>
                <a:pathLst>
                  <a:path w="64016" h="64017" extrusionOk="0">
                    <a:moveTo>
                      <a:pt x="32020" y="2076"/>
                    </a:moveTo>
                    <a:lnTo>
                      <a:pt x="40777" y="10833"/>
                    </a:lnTo>
                    <a:lnTo>
                      <a:pt x="53183" y="10833"/>
                    </a:lnTo>
                    <a:lnTo>
                      <a:pt x="53183" y="23240"/>
                    </a:lnTo>
                    <a:lnTo>
                      <a:pt x="61952" y="31997"/>
                    </a:lnTo>
                    <a:lnTo>
                      <a:pt x="53183" y="40766"/>
                    </a:lnTo>
                    <a:lnTo>
                      <a:pt x="53183" y="53172"/>
                    </a:lnTo>
                    <a:lnTo>
                      <a:pt x="40777" y="53172"/>
                    </a:lnTo>
                    <a:lnTo>
                      <a:pt x="32020" y="61929"/>
                    </a:lnTo>
                    <a:lnTo>
                      <a:pt x="23251" y="53172"/>
                    </a:lnTo>
                    <a:lnTo>
                      <a:pt x="10845" y="53172"/>
                    </a:lnTo>
                    <a:lnTo>
                      <a:pt x="10845" y="40766"/>
                    </a:lnTo>
                    <a:lnTo>
                      <a:pt x="2087" y="31997"/>
                    </a:lnTo>
                    <a:lnTo>
                      <a:pt x="10845" y="23240"/>
                    </a:lnTo>
                    <a:lnTo>
                      <a:pt x="10845" y="10833"/>
                    </a:lnTo>
                    <a:lnTo>
                      <a:pt x="23251" y="10833"/>
                    </a:lnTo>
                    <a:lnTo>
                      <a:pt x="32020" y="2076"/>
                    </a:lnTo>
                    <a:close/>
                    <a:moveTo>
                      <a:pt x="32008" y="1"/>
                    </a:moveTo>
                    <a:lnTo>
                      <a:pt x="22635" y="9374"/>
                    </a:lnTo>
                    <a:lnTo>
                      <a:pt x="9374" y="9374"/>
                    </a:lnTo>
                    <a:lnTo>
                      <a:pt x="9374" y="22635"/>
                    </a:lnTo>
                    <a:lnTo>
                      <a:pt x="0" y="32008"/>
                    </a:lnTo>
                    <a:lnTo>
                      <a:pt x="9374" y="41381"/>
                    </a:lnTo>
                    <a:lnTo>
                      <a:pt x="9374" y="54643"/>
                    </a:lnTo>
                    <a:lnTo>
                      <a:pt x="22635" y="54643"/>
                    </a:lnTo>
                    <a:lnTo>
                      <a:pt x="32008" y="64016"/>
                    </a:lnTo>
                    <a:lnTo>
                      <a:pt x="41381" y="54632"/>
                    </a:lnTo>
                    <a:lnTo>
                      <a:pt x="54643" y="54632"/>
                    </a:lnTo>
                    <a:lnTo>
                      <a:pt x="54643" y="41381"/>
                    </a:lnTo>
                    <a:lnTo>
                      <a:pt x="64016" y="31997"/>
                    </a:lnTo>
                    <a:lnTo>
                      <a:pt x="54643" y="22624"/>
                    </a:lnTo>
                    <a:lnTo>
                      <a:pt x="54643" y="9374"/>
                    </a:lnTo>
                    <a:lnTo>
                      <a:pt x="41381" y="9374"/>
                    </a:lnTo>
                    <a:lnTo>
                      <a:pt x="3200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29" name="Google Shape;1427;p77">
              <a:extLst>
                <a:ext uri="{FF2B5EF4-FFF2-40B4-BE49-F238E27FC236}">
                  <a16:creationId xmlns:a16="http://schemas.microsoft.com/office/drawing/2014/main" id="{87CD34B6-523C-B729-6177-77BEDB75E573}"/>
                </a:ext>
              </a:extLst>
            </p:cNvPr>
            <p:cNvCxnSpPr/>
            <p:nvPr/>
          </p:nvCxnSpPr>
          <p:spPr>
            <a:xfrm rot="10800000">
              <a:off x="7487969" y="1274873"/>
              <a:ext cx="0" cy="930900"/>
            </a:xfrm>
            <a:prstGeom prst="straightConnector1">
              <a:avLst/>
            </a:pr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0" name="Google Shape;1428;p77">
              <a:extLst>
                <a:ext uri="{FF2B5EF4-FFF2-40B4-BE49-F238E27FC236}">
                  <a16:creationId xmlns:a16="http://schemas.microsoft.com/office/drawing/2014/main" id="{92D269AF-94E3-CC01-5178-4B610CEE3441}"/>
                </a:ext>
              </a:extLst>
            </p:cNvPr>
            <p:cNvSpPr/>
            <p:nvPr/>
          </p:nvSpPr>
          <p:spPr>
            <a:xfrm flipH="1">
              <a:off x="7401981" y="2120144"/>
              <a:ext cx="207014" cy="177717"/>
            </a:xfrm>
            <a:custGeom>
              <a:avLst/>
              <a:gdLst/>
              <a:ahLst/>
              <a:cxnLst/>
              <a:rect l="l" t="t" r="r" b="b"/>
              <a:pathLst>
                <a:path w="3639" h="3124" extrusionOk="0">
                  <a:moveTo>
                    <a:pt x="2088" y="0"/>
                  </a:moveTo>
                  <a:cubicBezTo>
                    <a:pt x="696" y="0"/>
                    <a:pt x="1" y="1676"/>
                    <a:pt x="982" y="2657"/>
                  </a:cubicBezTo>
                  <a:cubicBezTo>
                    <a:pt x="1300" y="2979"/>
                    <a:pt x="1692" y="3124"/>
                    <a:pt x="2076" y="3124"/>
                  </a:cubicBezTo>
                  <a:cubicBezTo>
                    <a:pt x="2875" y="3124"/>
                    <a:pt x="3638" y="2501"/>
                    <a:pt x="3638" y="1562"/>
                  </a:cubicBezTo>
                  <a:cubicBezTo>
                    <a:pt x="3638" y="696"/>
                    <a:pt x="2943" y="0"/>
                    <a:pt x="2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29;p77">
              <a:extLst>
                <a:ext uri="{FF2B5EF4-FFF2-40B4-BE49-F238E27FC236}">
                  <a16:creationId xmlns:a16="http://schemas.microsoft.com/office/drawing/2014/main" id="{B461CFFC-7762-60DF-947A-24B56F10DCC4}"/>
                </a:ext>
              </a:extLst>
            </p:cNvPr>
            <p:cNvSpPr/>
            <p:nvPr/>
          </p:nvSpPr>
          <p:spPr>
            <a:xfrm flipH="1">
              <a:off x="7452613" y="1896980"/>
              <a:ext cx="88233" cy="76229"/>
            </a:xfrm>
            <a:custGeom>
              <a:avLst/>
              <a:gdLst/>
              <a:ahLst/>
              <a:cxnLst/>
              <a:rect l="l" t="t" r="r" b="b"/>
              <a:pathLst>
                <a:path w="1551" h="1340" extrusionOk="0">
                  <a:moveTo>
                    <a:pt x="890" y="1"/>
                  </a:moveTo>
                  <a:cubicBezTo>
                    <a:pt x="297" y="1"/>
                    <a:pt x="0" y="719"/>
                    <a:pt x="422" y="1141"/>
                  </a:cubicBezTo>
                  <a:cubicBezTo>
                    <a:pt x="555" y="1278"/>
                    <a:pt x="721" y="1339"/>
                    <a:pt x="884" y="1339"/>
                  </a:cubicBezTo>
                  <a:cubicBezTo>
                    <a:pt x="1223" y="1339"/>
                    <a:pt x="1551" y="1074"/>
                    <a:pt x="1551" y="673"/>
                  </a:cubicBezTo>
                  <a:cubicBezTo>
                    <a:pt x="1551" y="297"/>
                    <a:pt x="1255" y="1"/>
                    <a:pt x="8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430;p77">
              <a:extLst>
                <a:ext uri="{FF2B5EF4-FFF2-40B4-BE49-F238E27FC236}">
                  <a16:creationId xmlns:a16="http://schemas.microsoft.com/office/drawing/2014/main" id="{34C6623F-F563-4B08-C84D-DBDFBBF10746}"/>
                </a:ext>
              </a:extLst>
            </p:cNvPr>
            <p:cNvSpPr/>
            <p:nvPr/>
          </p:nvSpPr>
          <p:spPr>
            <a:xfrm flipH="1">
              <a:off x="7407841" y="2297856"/>
              <a:ext cx="164803" cy="109679"/>
            </a:xfrm>
            <a:custGeom>
              <a:avLst/>
              <a:gdLst/>
              <a:ahLst/>
              <a:cxnLst/>
              <a:rect l="l" t="t" r="r" b="b"/>
              <a:pathLst>
                <a:path w="2897" h="1928" extrusionOk="0">
                  <a:moveTo>
                    <a:pt x="1449" y="0"/>
                  </a:moveTo>
                  <a:cubicBezTo>
                    <a:pt x="650" y="0"/>
                    <a:pt x="0" y="422"/>
                    <a:pt x="0" y="958"/>
                  </a:cubicBezTo>
                  <a:cubicBezTo>
                    <a:pt x="0" y="1494"/>
                    <a:pt x="650" y="1928"/>
                    <a:pt x="1449" y="1928"/>
                  </a:cubicBezTo>
                  <a:cubicBezTo>
                    <a:pt x="2247" y="1928"/>
                    <a:pt x="2897" y="1494"/>
                    <a:pt x="2897" y="958"/>
                  </a:cubicBezTo>
                  <a:cubicBezTo>
                    <a:pt x="2897" y="422"/>
                    <a:pt x="2247" y="0"/>
                    <a:pt x="1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1085;p75">
            <a:extLst>
              <a:ext uri="{FF2B5EF4-FFF2-40B4-BE49-F238E27FC236}">
                <a16:creationId xmlns:a16="http://schemas.microsoft.com/office/drawing/2014/main" id="{3FFF46B4-8326-4360-C48B-AB02210B80D9}"/>
              </a:ext>
            </a:extLst>
          </p:cNvPr>
          <p:cNvGrpSpPr/>
          <p:nvPr/>
        </p:nvGrpSpPr>
        <p:grpSpPr>
          <a:xfrm>
            <a:off x="949207" y="1848456"/>
            <a:ext cx="3717501" cy="3715032"/>
            <a:chOff x="407024" y="307404"/>
            <a:chExt cx="1187415" cy="1186627"/>
          </a:xfrm>
          <a:solidFill>
            <a:srgbClr val="6583A6"/>
          </a:solidFill>
        </p:grpSpPr>
        <p:sp>
          <p:nvSpPr>
            <p:cNvPr id="36" name="Google Shape;1086;p75">
              <a:extLst>
                <a:ext uri="{FF2B5EF4-FFF2-40B4-BE49-F238E27FC236}">
                  <a16:creationId xmlns:a16="http://schemas.microsoft.com/office/drawing/2014/main" id="{15155AEA-AE73-9B12-2A2D-4CE87B054BC5}"/>
                </a:ext>
              </a:extLst>
            </p:cNvPr>
            <p:cNvSpPr/>
            <p:nvPr/>
          </p:nvSpPr>
          <p:spPr>
            <a:xfrm>
              <a:off x="407024" y="307404"/>
              <a:ext cx="1187415" cy="1186627"/>
            </a:xfrm>
            <a:custGeom>
              <a:avLst/>
              <a:gdLst/>
              <a:ahLst/>
              <a:cxnLst/>
              <a:rect l="l" t="t" r="r" b="b"/>
              <a:pathLst>
                <a:path w="61724" h="61683" extrusionOk="0">
                  <a:moveTo>
                    <a:pt x="30873" y="788"/>
                  </a:moveTo>
                  <a:lnTo>
                    <a:pt x="37389" y="7315"/>
                  </a:lnTo>
                  <a:lnTo>
                    <a:pt x="36172" y="7823"/>
                  </a:lnTo>
                  <a:lnTo>
                    <a:pt x="31106" y="2757"/>
                  </a:lnTo>
                  <a:cubicBezTo>
                    <a:pt x="31039" y="2691"/>
                    <a:pt x="30954" y="2658"/>
                    <a:pt x="30869" y="2658"/>
                  </a:cubicBezTo>
                  <a:cubicBezTo>
                    <a:pt x="30785" y="2658"/>
                    <a:pt x="30702" y="2691"/>
                    <a:pt x="30641" y="2757"/>
                  </a:cubicBezTo>
                  <a:lnTo>
                    <a:pt x="25575" y="7823"/>
                  </a:lnTo>
                  <a:lnTo>
                    <a:pt x="24347" y="7315"/>
                  </a:lnTo>
                  <a:lnTo>
                    <a:pt x="30873" y="788"/>
                  </a:lnTo>
                  <a:close/>
                  <a:moveTo>
                    <a:pt x="40928" y="6574"/>
                  </a:moveTo>
                  <a:lnTo>
                    <a:pt x="41902" y="8919"/>
                  </a:lnTo>
                  <a:lnTo>
                    <a:pt x="39955" y="8919"/>
                  </a:lnTo>
                  <a:lnTo>
                    <a:pt x="38572" y="7536"/>
                  </a:lnTo>
                  <a:lnTo>
                    <a:pt x="40928" y="6574"/>
                  </a:lnTo>
                  <a:close/>
                  <a:moveTo>
                    <a:pt x="20819" y="6574"/>
                  </a:moveTo>
                  <a:lnTo>
                    <a:pt x="23175" y="7547"/>
                  </a:lnTo>
                  <a:lnTo>
                    <a:pt x="21792" y="8930"/>
                  </a:lnTo>
                  <a:lnTo>
                    <a:pt x="19856" y="8930"/>
                  </a:lnTo>
                  <a:lnTo>
                    <a:pt x="20819" y="6574"/>
                  </a:lnTo>
                  <a:close/>
                  <a:moveTo>
                    <a:pt x="18850" y="9593"/>
                  </a:moveTo>
                  <a:lnTo>
                    <a:pt x="18341" y="10821"/>
                  </a:lnTo>
                  <a:lnTo>
                    <a:pt x="11195" y="10821"/>
                  </a:lnTo>
                  <a:cubicBezTo>
                    <a:pt x="11007" y="10821"/>
                    <a:pt x="10863" y="10965"/>
                    <a:pt x="10863" y="11153"/>
                  </a:cubicBezTo>
                  <a:lnTo>
                    <a:pt x="10863" y="18310"/>
                  </a:lnTo>
                  <a:lnTo>
                    <a:pt x="9635" y="18819"/>
                  </a:lnTo>
                  <a:lnTo>
                    <a:pt x="9624" y="9593"/>
                  </a:lnTo>
                  <a:close/>
                  <a:moveTo>
                    <a:pt x="52123" y="9593"/>
                  </a:moveTo>
                  <a:lnTo>
                    <a:pt x="52123" y="18819"/>
                  </a:lnTo>
                  <a:lnTo>
                    <a:pt x="50895" y="18310"/>
                  </a:lnTo>
                  <a:lnTo>
                    <a:pt x="50895" y="11153"/>
                  </a:lnTo>
                  <a:cubicBezTo>
                    <a:pt x="50895" y="10965"/>
                    <a:pt x="50751" y="10821"/>
                    <a:pt x="50563" y="10821"/>
                  </a:cubicBezTo>
                  <a:lnTo>
                    <a:pt x="43406" y="10821"/>
                  </a:lnTo>
                  <a:lnTo>
                    <a:pt x="42897" y="9593"/>
                  </a:lnTo>
                  <a:close/>
                  <a:moveTo>
                    <a:pt x="8972" y="19814"/>
                  </a:moveTo>
                  <a:lnTo>
                    <a:pt x="8972" y="21761"/>
                  </a:lnTo>
                  <a:lnTo>
                    <a:pt x="7589" y="23144"/>
                  </a:lnTo>
                  <a:lnTo>
                    <a:pt x="6605" y="20788"/>
                  </a:lnTo>
                  <a:lnTo>
                    <a:pt x="8972" y="19814"/>
                  </a:lnTo>
                  <a:close/>
                  <a:moveTo>
                    <a:pt x="52786" y="19814"/>
                  </a:moveTo>
                  <a:lnTo>
                    <a:pt x="55142" y="20788"/>
                  </a:lnTo>
                  <a:lnTo>
                    <a:pt x="54169" y="23144"/>
                  </a:lnTo>
                  <a:lnTo>
                    <a:pt x="52786" y="21761"/>
                  </a:lnTo>
                  <a:lnTo>
                    <a:pt x="52786" y="19814"/>
                  </a:lnTo>
                  <a:close/>
                  <a:moveTo>
                    <a:pt x="7368" y="24316"/>
                  </a:moveTo>
                  <a:lnTo>
                    <a:pt x="7866" y="25544"/>
                  </a:lnTo>
                  <a:lnTo>
                    <a:pt x="2799" y="30599"/>
                  </a:lnTo>
                  <a:cubicBezTo>
                    <a:pt x="2667" y="30732"/>
                    <a:pt x="2667" y="30942"/>
                    <a:pt x="2799" y="31075"/>
                  </a:cubicBezTo>
                  <a:lnTo>
                    <a:pt x="7866" y="36130"/>
                  </a:lnTo>
                  <a:lnTo>
                    <a:pt x="7368" y="37358"/>
                  </a:lnTo>
                  <a:lnTo>
                    <a:pt x="830" y="30843"/>
                  </a:lnTo>
                  <a:lnTo>
                    <a:pt x="7368" y="24316"/>
                  </a:lnTo>
                  <a:close/>
                  <a:moveTo>
                    <a:pt x="54401" y="24327"/>
                  </a:moveTo>
                  <a:lnTo>
                    <a:pt x="60927" y="30843"/>
                  </a:lnTo>
                  <a:lnTo>
                    <a:pt x="54401" y="37369"/>
                  </a:lnTo>
                  <a:lnTo>
                    <a:pt x="53892" y="36141"/>
                  </a:lnTo>
                  <a:lnTo>
                    <a:pt x="58959" y="31075"/>
                  </a:lnTo>
                  <a:cubicBezTo>
                    <a:pt x="59080" y="30953"/>
                    <a:pt x="59080" y="30743"/>
                    <a:pt x="58959" y="30610"/>
                  </a:cubicBezTo>
                  <a:lnTo>
                    <a:pt x="53892" y="25544"/>
                  </a:lnTo>
                  <a:lnTo>
                    <a:pt x="54401" y="24327"/>
                  </a:lnTo>
                  <a:close/>
                  <a:moveTo>
                    <a:pt x="7578" y="38541"/>
                  </a:moveTo>
                  <a:lnTo>
                    <a:pt x="8961" y="39924"/>
                  </a:lnTo>
                  <a:lnTo>
                    <a:pt x="8961" y="41871"/>
                  </a:lnTo>
                  <a:lnTo>
                    <a:pt x="6605" y="40898"/>
                  </a:lnTo>
                  <a:lnTo>
                    <a:pt x="7578" y="38541"/>
                  </a:lnTo>
                  <a:close/>
                  <a:moveTo>
                    <a:pt x="54169" y="38541"/>
                  </a:moveTo>
                  <a:lnTo>
                    <a:pt x="55142" y="40898"/>
                  </a:lnTo>
                  <a:lnTo>
                    <a:pt x="52786" y="41871"/>
                  </a:lnTo>
                  <a:lnTo>
                    <a:pt x="52786" y="39924"/>
                  </a:lnTo>
                  <a:lnTo>
                    <a:pt x="54169" y="38541"/>
                  </a:lnTo>
                  <a:close/>
                  <a:moveTo>
                    <a:pt x="9624" y="42855"/>
                  </a:moveTo>
                  <a:lnTo>
                    <a:pt x="10852" y="43364"/>
                  </a:lnTo>
                  <a:lnTo>
                    <a:pt x="10852" y="50521"/>
                  </a:lnTo>
                  <a:cubicBezTo>
                    <a:pt x="10852" y="50709"/>
                    <a:pt x="10996" y="50853"/>
                    <a:pt x="11184" y="50853"/>
                  </a:cubicBezTo>
                  <a:lnTo>
                    <a:pt x="18341" y="50853"/>
                  </a:lnTo>
                  <a:lnTo>
                    <a:pt x="18850" y="52081"/>
                  </a:lnTo>
                  <a:lnTo>
                    <a:pt x="9624" y="52092"/>
                  </a:lnTo>
                  <a:lnTo>
                    <a:pt x="9624" y="42855"/>
                  </a:lnTo>
                  <a:close/>
                  <a:moveTo>
                    <a:pt x="52123" y="42878"/>
                  </a:moveTo>
                  <a:lnTo>
                    <a:pt x="52123" y="52092"/>
                  </a:lnTo>
                  <a:lnTo>
                    <a:pt x="42897" y="52092"/>
                  </a:lnTo>
                  <a:lnTo>
                    <a:pt x="43406" y="50875"/>
                  </a:lnTo>
                  <a:lnTo>
                    <a:pt x="50563" y="50875"/>
                  </a:lnTo>
                  <a:cubicBezTo>
                    <a:pt x="50751" y="50875"/>
                    <a:pt x="50895" y="50720"/>
                    <a:pt x="50895" y="50543"/>
                  </a:cubicBezTo>
                  <a:lnTo>
                    <a:pt x="50895" y="43386"/>
                  </a:lnTo>
                  <a:lnTo>
                    <a:pt x="52123" y="42878"/>
                  </a:lnTo>
                  <a:close/>
                  <a:moveTo>
                    <a:pt x="21792" y="52767"/>
                  </a:moveTo>
                  <a:lnTo>
                    <a:pt x="23175" y="54149"/>
                  </a:lnTo>
                  <a:lnTo>
                    <a:pt x="20819" y="55123"/>
                  </a:lnTo>
                  <a:lnTo>
                    <a:pt x="19845" y="52767"/>
                  </a:lnTo>
                  <a:close/>
                  <a:moveTo>
                    <a:pt x="41913" y="52756"/>
                  </a:moveTo>
                  <a:lnTo>
                    <a:pt x="40928" y="55123"/>
                  </a:lnTo>
                  <a:lnTo>
                    <a:pt x="38572" y="54138"/>
                  </a:lnTo>
                  <a:lnTo>
                    <a:pt x="39955" y="52756"/>
                  </a:lnTo>
                  <a:close/>
                  <a:moveTo>
                    <a:pt x="30884" y="3465"/>
                  </a:moveTo>
                  <a:lnTo>
                    <a:pt x="35862" y="8443"/>
                  </a:lnTo>
                  <a:cubicBezTo>
                    <a:pt x="35919" y="8507"/>
                    <a:pt x="35999" y="8539"/>
                    <a:pt x="36081" y="8539"/>
                  </a:cubicBezTo>
                  <a:cubicBezTo>
                    <a:pt x="36126" y="8539"/>
                    <a:pt x="36173" y="8529"/>
                    <a:pt x="36216" y="8509"/>
                  </a:cubicBezTo>
                  <a:lnTo>
                    <a:pt x="37909" y="7823"/>
                  </a:lnTo>
                  <a:lnTo>
                    <a:pt x="39579" y="9494"/>
                  </a:lnTo>
                  <a:cubicBezTo>
                    <a:pt x="39634" y="9560"/>
                    <a:pt x="39723" y="9593"/>
                    <a:pt x="39811" y="9593"/>
                  </a:cubicBezTo>
                  <a:lnTo>
                    <a:pt x="42178" y="9593"/>
                  </a:lnTo>
                  <a:lnTo>
                    <a:pt x="42875" y="11275"/>
                  </a:lnTo>
                  <a:cubicBezTo>
                    <a:pt x="42930" y="11396"/>
                    <a:pt x="43052" y="11485"/>
                    <a:pt x="43185" y="11485"/>
                  </a:cubicBezTo>
                  <a:lnTo>
                    <a:pt x="50231" y="11485"/>
                  </a:lnTo>
                  <a:lnTo>
                    <a:pt x="50231" y="18531"/>
                  </a:lnTo>
                  <a:cubicBezTo>
                    <a:pt x="50231" y="18664"/>
                    <a:pt x="50320" y="18785"/>
                    <a:pt x="50441" y="18841"/>
                  </a:cubicBezTo>
                  <a:lnTo>
                    <a:pt x="52123" y="19538"/>
                  </a:lnTo>
                  <a:lnTo>
                    <a:pt x="52123" y="21894"/>
                  </a:lnTo>
                  <a:cubicBezTo>
                    <a:pt x="52123" y="21982"/>
                    <a:pt x="52156" y="22071"/>
                    <a:pt x="52222" y="22137"/>
                  </a:cubicBezTo>
                  <a:lnTo>
                    <a:pt x="53892" y="23807"/>
                  </a:lnTo>
                  <a:lnTo>
                    <a:pt x="53196" y="25489"/>
                  </a:lnTo>
                  <a:cubicBezTo>
                    <a:pt x="53140" y="25610"/>
                    <a:pt x="53173" y="25754"/>
                    <a:pt x="53273" y="25854"/>
                  </a:cubicBezTo>
                  <a:lnTo>
                    <a:pt x="58251" y="30832"/>
                  </a:lnTo>
                  <a:lnTo>
                    <a:pt x="53273" y="35809"/>
                  </a:lnTo>
                  <a:cubicBezTo>
                    <a:pt x="53173" y="35909"/>
                    <a:pt x="53140" y="36053"/>
                    <a:pt x="53196" y="36174"/>
                  </a:cubicBezTo>
                  <a:lnTo>
                    <a:pt x="53892" y="37856"/>
                  </a:lnTo>
                  <a:lnTo>
                    <a:pt x="52222" y="39526"/>
                  </a:lnTo>
                  <a:cubicBezTo>
                    <a:pt x="52156" y="39592"/>
                    <a:pt x="52123" y="39681"/>
                    <a:pt x="52123" y="39769"/>
                  </a:cubicBezTo>
                  <a:lnTo>
                    <a:pt x="52123" y="42125"/>
                  </a:lnTo>
                  <a:lnTo>
                    <a:pt x="50441" y="42822"/>
                  </a:lnTo>
                  <a:cubicBezTo>
                    <a:pt x="50320" y="42878"/>
                    <a:pt x="50231" y="42988"/>
                    <a:pt x="50231" y="43132"/>
                  </a:cubicBezTo>
                  <a:lnTo>
                    <a:pt x="50231" y="50178"/>
                  </a:lnTo>
                  <a:lnTo>
                    <a:pt x="43185" y="50178"/>
                  </a:lnTo>
                  <a:cubicBezTo>
                    <a:pt x="43052" y="50178"/>
                    <a:pt x="42930" y="50267"/>
                    <a:pt x="42875" y="50388"/>
                  </a:cubicBezTo>
                  <a:lnTo>
                    <a:pt x="42178" y="52070"/>
                  </a:lnTo>
                  <a:lnTo>
                    <a:pt x="39822" y="52070"/>
                  </a:lnTo>
                  <a:cubicBezTo>
                    <a:pt x="39734" y="52070"/>
                    <a:pt x="39645" y="52103"/>
                    <a:pt x="39579" y="52169"/>
                  </a:cubicBezTo>
                  <a:lnTo>
                    <a:pt x="37909" y="53840"/>
                  </a:lnTo>
                  <a:lnTo>
                    <a:pt x="36227" y="53154"/>
                  </a:lnTo>
                  <a:cubicBezTo>
                    <a:pt x="36184" y="53134"/>
                    <a:pt x="36137" y="53124"/>
                    <a:pt x="36091" y="53124"/>
                  </a:cubicBezTo>
                  <a:cubicBezTo>
                    <a:pt x="36008" y="53124"/>
                    <a:pt x="35926" y="53156"/>
                    <a:pt x="35862" y="53220"/>
                  </a:cubicBezTo>
                  <a:lnTo>
                    <a:pt x="30884" y="58198"/>
                  </a:lnTo>
                  <a:lnTo>
                    <a:pt x="25907" y="53220"/>
                  </a:lnTo>
                  <a:cubicBezTo>
                    <a:pt x="25840" y="53154"/>
                    <a:pt x="25752" y="53121"/>
                    <a:pt x="25663" y="53121"/>
                  </a:cubicBezTo>
                  <a:cubicBezTo>
                    <a:pt x="25619" y="53121"/>
                    <a:pt x="25575" y="53132"/>
                    <a:pt x="25542" y="53154"/>
                  </a:cubicBezTo>
                  <a:lnTo>
                    <a:pt x="23860" y="53840"/>
                  </a:lnTo>
                  <a:lnTo>
                    <a:pt x="22179" y="52169"/>
                  </a:lnTo>
                  <a:cubicBezTo>
                    <a:pt x="22124" y="52103"/>
                    <a:pt x="22035" y="52070"/>
                    <a:pt x="21947" y="52070"/>
                  </a:cubicBezTo>
                  <a:lnTo>
                    <a:pt x="19580" y="52070"/>
                  </a:lnTo>
                  <a:lnTo>
                    <a:pt x="18883" y="50388"/>
                  </a:lnTo>
                  <a:cubicBezTo>
                    <a:pt x="18827" y="50267"/>
                    <a:pt x="18706" y="50178"/>
                    <a:pt x="18573" y="50178"/>
                  </a:cubicBezTo>
                  <a:lnTo>
                    <a:pt x="11516" y="50178"/>
                  </a:lnTo>
                  <a:lnTo>
                    <a:pt x="11516" y="43132"/>
                  </a:lnTo>
                  <a:cubicBezTo>
                    <a:pt x="11516" y="42988"/>
                    <a:pt x="11438" y="42878"/>
                    <a:pt x="11317" y="42822"/>
                  </a:cubicBezTo>
                  <a:lnTo>
                    <a:pt x="9635" y="42125"/>
                  </a:lnTo>
                  <a:lnTo>
                    <a:pt x="9635" y="39780"/>
                  </a:lnTo>
                  <a:cubicBezTo>
                    <a:pt x="9635" y="39692"/>
                    <a:pt x="9591" y="39603"/>
                    <a:pt x="9536" y="39537"/>
                  </a:cubicBezTo>
                  <a:lnTo>
                    <a:pt x="7866" y="37867"/>
                  </a:lnTo>
                  <a:lnTo>
                    <a:pt x="8551" y="36185"/>
                  </a:lnTo>
                  <a:cubicBezTo>
                    <a:pt x="8607" y="36064"/>
                    <a:pt x="8573" y="35920"/>
                    <a:pt x="8485" y="35820"/>
                  </a:cubicBezTo>
                  <a:lnTo>
                    <a:pt x="3507" y="30843"/>
                  </a:lnTo>
                  <a:lnTo>
                    <a:pt x="8485" y="25865"/>
                  </a:lnTo>
                  <a:cubicBezTo>
                    <a:pt x="8573" y="25765"/>
                    <a:pt x="8607" y="25622"/>
                    <a:pt x="8551" y="25500"/>
                  </a:cubicBezTo>
                  <a:lnTo>
                    <a:pt x="7866" y="23818"/>
                  </a:lnTo>
                  <a:lnTo>
                    <a:pt x="9536" y="22148"/>
                  </a:lnTo>
                  <a:cubicBezTo>
                    <a:pt x="9591" y="22082"/>
                    <a:pt x="9635" y="21993"/>
                    <a:pt x="9635" y="21916"/>
                  </a:cubicBezTo>
                  <a:lnTo>
                    <a:pt x="9635" y="19538"/>
                  </a:lnTo>
                  <a:lnTo>
                    <a:pt x="11317" y="18841"/>
                  </a:lnTo>
                  <a:cubicBezTo>
                    <a:pt x="11438" y="18785"/>
                    <a:pt x="11516" y="18664"/>
                    <a:pt x="11516" y="18531"/>
                  </a:cubicBezTo>
                  <a:lnTo>
                    <a:pt x="11516" y="11485"/>
                  </a:lnTo>
                  <a:lnTo>
                    <a:pt x="18573" y="11485"/>
                  </a:lnTo>
                  <a:cubicBezTo>
                    <a:pt x="18706" y="11485"/>
                    <a:pt x="18827" y="11396"/>
                    <a:pt x="18883" y="11275"/>
                  </a:cubicBezTo>
                  <a:lnTo>
                    <a:pt x="19580" y="9593"/>
                  </a:lnTo>
                  <a:lnTo>
                    <a:pt x="21947" y="9593"/>
                  </a:lnTo>
                  <a:cubicBezTo>
                    <a:pt x="22035" y="9593"/>
                    <a:pt x="22113" y="9560"/>
                    <a:pt x="22179" y="9494"/>
                  </a:cubicBezTo>
                  <a:lnTo>
                    <a:pt x="23849" y="7823"/>
                  </a:lnTo>
                  <a:lnTo>
                    <a:pt x="25531" y="8509"/>
                  </a:lnTo>
                  <a:cubicBezTo>
                    <a:pt x="25578" y="8529"/>
                    <a:pt x="25626" y="8539"/>
                    <a:pt x="25671" y="8539"/>
                  </a:cubicBezTo>
                  <a:cubicBezTo>
                    <a:pt x="25754" y="8539"/>
                    <a:pt x="25832" y="8507"/>
                    <a:pt x="25896" y="8443"/>
                  </a:cubicBezTo>
                  <a:lnTo>
                    <a:pt x="30884" y="3465"/>
                  </a:lnTo>
                  <a:close/>
                  <a:moveTo>
                    <a:pt x="36172" y="53862"/>
                  </a:moveTo>
                  <a:lnTo>
                    <a:pt x="37389" y="54370"/>
                  </a:lnTo>
                  <a:lnTo>
                    <a:pt x="30873" y="60897"/>
                  </a:lnTo>
                  <a:lnTo>
                    <a:pt x="24347" y="54370"/>
                  </a:lnTo>
                  <a:lnTo>
                    <a:pt x="25575" y="53862"/>
                  </a:lnTo>
                  <a:lnTo>
                    <a:pt x="30641" y="58928"/>
                  </a:lnTo>
                  <a:cubicBezTo>
                    <a:pt x="30702" y="58994"/>
                    <a:pt x="30785" y="59027"/>
                    <a:pt x="30869" y="59027"/>
                  </a:cubicBezTo>
                  <a:cubicBezTo>
                    <a:pt x="30954" y="59027"/>
                    <a:pt x="31039" y="58994"/>
                    <a:pt x="31106" y="58928"/>
                  </a:cubicBezTo>
                  <a:lnTo>
                    <a:pt x="36172" y="53862"/>
                  </a:lnTo>
                  <a:close/>
                  <a:moveTo>
                    <a:pt x="30873" y="0"/>
                  </a:moveTo>
                  <a:cubicBezTo>
                    <a:pt x="30790" y="0"/>
                    <a:pt x="30708" y="31"/>
                    <a:pt x="30641" y="91"/>
                  </a:cubicBezTo>
                  <a:lnTo>
                    <a:pt x="23695" y="7038"/>
                  </a:lnTo>
                  <a:lnTo>
                    <a:pt x="20774" y="5832"/>
                  </a:lnTo>
                  <a:cubicBezTo>
                    <a:pt x="20733" y="5813"/>
                    <a:pt x="20689" y="5804"/>
                    <a:pt x="20646" y="5804"/>
                  </a:cubicBezTo>
                  <a:cubicBezTo>
                    <a:pt x="20517" y="5804"/>
                    <a:pt x="20393" y="5885"/>
                    <a:pt x="20343" y="6009"/>
                  </a:cubicBezTo>
                  <a:lnTo>
                    <a:pt x="19137" y="8930"/>
                  </a:lnTo>
                  <a:lnTo>
                    <a:pt x="9304" y="8930"/>
                  </a:lnTo>
                  <a:cubicBezTo>
                    <a:pt x="9115" y="8930"/>
                    <a:pt x="8961" y="9073"/>
                    <a:pt x="8961" y="9261"/>
                  </a:cubicBezTo>
                  <a:lnTo>
                    <a:pt x="8961" y="19095"/>
                  </a:lnTo>
                  <a:lnTo>
                    <a:pt x="6051" y="20301"/>
                  </a:lnTo>
                  <a:cubicBezTo>
                    <a:pt x="5963" y="20334"/>
                    <a:pt x="5897" y="20400"/>
                    <a:pt x="5863" y="20478"/>
                  </a:cubicBezTo>
                  <a:cubicBezTo>
                    <a:pt x="5830" y="20555"/>
                    <a:pt x="5830" y="20655"/>
                    <a:pt x="5863" y="20732"/>
                  </a:cubicBezTo>
                  <a:lnTo>
                    <a:pt x="7091" y="23653"/>
                  </a:lnTo>
                  <a:lnTo>
                    <a:pt x="134" y="30599"/>
                  </a:lnTo>
                  <a:cubicBezTo>
                    <a:pt x="1" y="30732"/>
                    <a:pt x="1" y="30942"/>
                    <a:pt x="134" y="31075"/>
                  </a:cubicBezTo>
                  <a:lnTo>
                    <a:pt x="7091" y="38022"/>
                  </a:lnTo>
                  <a:lnTo>
                    <a:pt x="5874" y="40942"/>
                  </a:lnTo>
                  <a:cubicBezTo>
                    <a:pt x="5841" y="41019"/>
                    <a:pt x="5841" y="41119"/>
                    <a:pt x="5874" y="41196"/>
                  </a:cubicBezTo>
                  <a:cubicBezTo>
                    <a:pt x="5908" y="41274"/>
                    <a:pt x="5974" y="41340"/>
                    <a:pt x="6051" y="41373"/>
                  </a:cubicBezTo>
                  <a:lnTo>
                    <a:pt x="8972" y="42579"/>
                  </a:lnTo>
                  <a:lnTo>
                    <a:pt x="8972" y="52413"/>
                  </a:lnTo>
                  <a:cubicBezTo>
                    <a:pt x="8972" y="52601"/>
                    <a:pt x="9127" y="52744"/>
                    <a:pt x="9304" y="52744"/>
                  </a:cubicBezTo>
                  <a:lnTo>
                    <a:pt x="19137" y="52744"/>
                  </a:lnTo>
                  <a:lnTo>
                    <a:pt x="20343" y="55665"/>
                  </a:lnTo>
                  <a:cubicBezTo>
                    <a:pt x="20401" y="55789"/>
                    <a:pt x="20521" y="55870"/>
                    <a:pt x="20652" y="55870"/>
                  </a:cubicBezTo>
                  <a:cubicBezTo>
                    <a:pt x="20696" y="55870"/>
                    <a:pt x="20741" y="55861"/>
                    <a:pt x="20785" y="55842"/>
                  </a:cubicBezTo>
                  <a:lnTo>
                    <a:pt x="23695" y="54636"/>
                  </a:lnTo>
                  <a:lnTo>
                    <a:pt x="30652" y="61583"/>
                  </a:lnTo>
                  <a:cubicBezTo>
                    <a:pt x="30713" y="61649"/>
                    <a:pt x="30796" y="61682"/>
                    <a:pt x="30880" y="61682"/>
                  </a:cubicBezTo>
                  <a:cubicBezTo>
                    <a:pt x="30965" y="61682"/>
                    <a:pt x="31050" y="61649"/>
                    <a:pt x="31117" y="61583"/>
                  </a:cubicBezTo>
                  <a:lnTo>
                    <a:pt x="38074" y="54636"/>
                  </a:lnTo>
                  <a:lnTo>
                    <a:pt x="40984" y="55842"/>
                  </a:lnTo>
                  <a:cubicBezTo>
                    <a:pt x="41028" y="55861"/>
                    <a:pt x="41073" y="55870"/>
                    <a:pt x="41117" y="55870"/>
                  </a:cubicBezTo>
                  <a:cubicBezTo>
                    <a:pt x="41248" y="55870"/>
                    <a:pt x="41368" y="55789"/>
                    <a:pt x="41426" y="55665"/>
                  </a:cubicBezTo>
                  <a:lnTo>
                    <a:pt x="42632" y="52744"/>
                  </a:lnTo>
                  <a:lnTo>
                    <a:pt x="52465" y="52744"/>
                  </a:lnTo>
                  <a:cubicBezTo>
                    <a:pt x="52642" y="52744"/>
                    <a:pt x="52786" y="52601"/>
                    <a:pt x="52786" y="52413"/>
                  </a:cubicBezTo>
                  <a:lnTo>
                    <a:pt x="52786" y="42579"/>
                  </a:lnTo>
                  <a:lnTo>
                    <a:pt x="55706" y="41373"/>
                  </a:lnTo>
                  <a:cubicBezTo>
                    <a:pt x="55795" y="41340"/>
                    <a:pt x="55861" y="41274"/>
                    <a:pt x="55895" y="41196"/>
                  </a:cubicBezTo>
                  <a:cubicBezTo>
                    <a:pt x="55928" y="41119"/>
                    <a:pt x="55928" y="41019"/>
                    <a:pt x="55895" y="40942"/>
                  </a:cubicBezTo>
                  <a:lnTo>
                    <a:pt x="54678" y="38022"/>
                  </a:lnTo>
                  <a:lnTo>
                    <a:pt x="61635" y="31075"/>
                  </a:lnTo>
                  <a:cubicBezTo>
                    <a:pt x="61691" y="31008"/>
                    <a:pt x="61724" y="30920"/>
                    <a:pt x="61724" y="30843"/>
                  </a:cubicBezTo>
                  <a:cubicBezTo>
                    <a:pt x="61724" y="30754"/>
                    <a:pt x="61691" y="30666"/>
                    <a:pt x="61624" y="30599"/>
                  </a:cubicBezTo>
                  <a:lnTo>
                    <a:pt x="54678" y="23653"/>
                  </a:lnTo>
                  <a:lnTo>
                    <a:pt x="55883" y="20732"/>
                  </a:lnTo>
                  <a:cubicBezTo>
                    <a:pt x="55917" y="20655"/>
                    <a:pt x="55917" y="20555"/>
                    <a:pt x="55883" y="20478"/>
                  </a:cubicBezTo>
                  <a:cubicBezTo>
                    <a:pt x="55850" y="20400"/>
                    <a:pt x="55784" y="20334"/>
                    <a:pt x="55706" y="20301"/>
                  </a:cubicBezTo>
                  <a:lnTo>
                    <a:pt x="52786" y="19095"/>
                  </a:lnTo>
                  <a:lnTo>
                    <a:pt x="52786" y="9261"/>
                  </a:lnTo>
                  <a:cubicBezTo>
                    <a:pt x="52786" y="9073"/>
                    <a:pt x="52642" y="8930"/>
                    <a:pt x="52454" y="8930"/>
                  </a:cubicBezTo>
                  <a:lnTo>
                    <a:pt x="42621" y="8930"/>
                  </a:lnTo>
                  <a:lnTo>
                    <a:pt x="41415" y="6009"/>
                  </a:lnTo>
                  <a:cubicBezTo>
                    <a:pt x="41357" y="5885"/>
                    <a:pt x="41237" y="5804"/>
                    <a:pt x="41110" y="5804"/>
                  </a:cubicBezTo>
                  <a:cubicBezTo>
                    <a:pt x="41068" y="5804"/>
                    <a:pt x="41025" y="5813"/>
                    <a:pt x="40984" y="5832"/>
                  </a:cubicBezTo>
                  <a:lnTo>
                    <a:pt x="38063" y="7038"/>
                  </a:lnTo>
                  <a:lnTo>
                    <a:pt x="31106" y="91"/>
                  </a:lnTo>
                  <a:cubicBezTo>
                    <a:pt x="31039" y="31"/>
                    <a:pt x="30956" y="0"/>
                    <a:pt x="308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87;p75">
              <a:extLst>
                <a:ext uri="{FF2B5EF4-FFF2-40B4-BE49-F238E27FC236}">
                  <a16:creationId xmlns:a16="http://schemas.microsoft.com/office/drawing/2014/main" id="{BA7BFD54-4177-CFB7-2D23-FAD3772011BC}"/>
                </a:ext>
              </a:extLst>
            </p:cNvPr>
            <p:cNvSpPr/>
            <p:nvPr/>
          </p:nvSpPr>
          <p:spPr>
            <a:xfrm rot="-2345269">
              <a:off x="818391" y="676534"/>
              <a:ext cx="275967" cy="552123"/>
            </a:xfrm>
            <a:prstGeom prst="moon">
              <a:avLst>
                <a:gd name="adj" fmla="val 54392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88;p75">
              <a:extLst>
                <a:ext uri="{FF2B5EF4-FFF2-40B4-BE49-F238E27FC236}">
                  <a16:creationId xmlns:a16="http://schemas.microsoft.com/office/drawing/2014/main" id="{9B67DD05-5710-72BD-B6AE-96CDDDC85C5E}"/>
                </a:ext>
              </a:extLst>
            </p:cNvPr>
            <p:cNvSpPr/>
            <p:nvPr/>
          </p:nvSpPr>
          <p:spPr>
            <a:xfrm>
              <a:off x="1039262" y="651277"/>
              <a:ext cx="169200" cy="160800"/>
            </a:xfrm>
            <a:prstGeom prst="star5">
              <a:avLst>
                <a:gd name="adj" fmla="val 27009"/>
                <a:gd name="hf" fmla="val 105146"/>
                <a:gd name="vf" fmla="val 110557"/>
              </a:avLst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126453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CAB1B65-63C8-E792-3C3C-16AAE8E14375}"/>
              </a:ext>
            </a:extLst>
          </p:cNvPr>
          <p:cNvGrpSpPr/>
          <p:nvPr/>
        </p:nvGrpSpPr>
        <p:grpSpPr>
          <a:xfrm>
            <a:off x="785605" y="1763886"/>
            <a:ext cx="10620789" cy="3802639"/>
            <a:chOff x="469998" y="1681317"/>
            <a:chExt cx="11373177" cy="407202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4CB8E2-E48E-61B7-E559-C145E9DB9913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2" name="Picture 1">
                <a:extLst>
                  <a:ext uri="{FF2B5EF4-FFF2-40B4-BE49-F238E27FC236}">
                    <a16:creationId xmlns:a16="http://schemas.microsoft.com/office/drawing/2014/main" id="{F88EBC8D-F445-981F-63DB-11A8A281AD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90190D89-EE4D-790B-C30D-D881E983EA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5A5F044-CCCE-14AC-3307-AEC2D12C25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38" name="Google Shape;1326;p76">
            <a:extLst>
              <a:ext uri="{FF2B5EF4-FFF2-40B4-BE49-F238E27FC236}">
                <a16:creationId xmlns:a16="http://schemas.microsoft.com/office/drawing/2014/main" id="{1EF00744-95F5-B577-83A4-67A5DCA01BC7}"/>
              </a:ext>
            </a:extLst>
          </p:cNvPr>
          <p:cNvGrpSpPr/>
          <p:nvPr/>
        </p:nvGrpSpPr>
        <p:grpSpPr>
          <a:xfrm>
            <a:off x="9013160" y="2759825"/>
            <a:ext cx="1051733" cy="1338350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39" name="Google Shape;1327;p76">
              <a:extLst>
                <a:ext uri="{FF2B5EF4-FFF2-40B4-BE49-F238E27FC236}">
                  <a16:creationId xmlns:a16="http://schemas.microsoft.com/office/drawing/2014/main" id="{088D6568-CD38-ECF2-52DD-61277173273E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28;p76">
              <a:extLst>
                <a:ext uri="{FF2B5EF4-FFF2-40B4-BE49-F238E27FC236}">
                  <a16:creationId xmlns:a16="http://schemas.microsoft.com/office/drawing/2014/main" id="{09407188-EE36-BACF-071B-599FD754FB48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29;p76">
              <a:extLst>
                <a:ext uri="{FF2B5EF4-FFF2-40B4-BE49-F238E27FC236}">
                  <a16:creationId xmlns:a16="http://schemas.microsoft.com/office/drawing/2014/main" id="{A4446804-C07D-D130-0807-FE9E39EBBEDC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30;p76">
              <a:extLst>
                <a:ext uri="{FF2B5EF4-FFF2-40B4-BE49-F238E27FC236}">
                  <a16:creationId xmlns:a16="http://schemas.microsoft.com/office/drawing/2014/main" id="{F289DF19-01A7-1BB2-BE86-CEB24BD364F4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10B0F3A8-052A-A3A7-3DD1-4B86DAE4ADCD}"/>
              </a:ext>
            </a:extLst>
          </p:cNvPr>
          <p:cNvSpPr txBox="1"/>
          <p:nvPr/>
        </p:nvSpPr>
        <p:spPr>
          <a:xfrm>
            <a:off x="1924334" y="3057931"/>
            <a:ext cx="5747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8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862B1EE6-48CF-85C9-018E-1D2DDC04F10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043"/>
          <a:stretch/>
        </p:blipFill>
        <p:spPr>
          <a:xfrm>
            <a:off x="414923" y="0"/>
            <a:ext cx="4797158" cy="158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9655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1315;p76">
            <a:extLst>
              <a:ext uri="{FF2B5EF4-FFF2-40B4-BE49-F238E27FC236}">
                <a16:creationId xmlns:a16="http://schemas.microsoft.com/office/drawing/2014/main" id="{8606AC46-6912-E0E0-A822-E3D5E5EE7454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315;p76">
            <a:extLst>
              <a:ext uri="{FF2B5EF4-FFF2-40B4-BE49-F238E27FC236}">
                <a16:creationId xmlns:a16="http://schemas.microsoft.com/office/drawing/2014/main" id="{009DAC8C-D92E-3BF0-2D75-521EA063BEB0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EF481B-C0D3-6DA6-2D7D-62B9440145D3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1D535A-32CE-A804-BC07-5433C158509A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29DFFC-A6D7-7D94-4807-EEB05395E3CE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E017D1-EF99-EC2E-F00C-404AE14567FA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027CE7-CFF9-6DDD-D41F-B3C41D594FA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4F5D812-DAA2-2B0E-186F-4FD88A854A91}"/>
              </a:ext>
            </a:extLst>
          </p:cNvPr>
          <p:cNvSpPr txBox="1"/>
          <p:nvPr/>
        </p:nvSpPr>
        <p:spPr>
          <a:xfrm>
            <a:off x="549427" y="1731340"/>
            <a:ext cx="7991465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C85B21-9E96-A48F-FF5F-C8897EA82993}"/>
              </a:ext>
            </a:extLst>
          </p:cNvPr>
          <p:cNvSpPr txBox="1"/>
          <p:nvPr/>
        </p:nvSpPr>
        <p:spPr>
          <a:xfrm>
            <a:off x="388322" y="1176975"/>
            <a:ext cx="8458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0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sz="2000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7D6BE0D-7978-8F66-A866-A14522688BE0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DA6F3F1-BD3B-2A5C-7C7D-8D18963DEC12}"/>
              </a:ext>
            </a:extLst>
          </p:cNvPr>
          <p:cNvSpPr txBox="1"/>
          <p:nvPr/>
        </p:nvSpPr>
        <p:spPr>
          <a:xfrm>
            <a:off x="10537371" y="411221"/>
            <a:ext cx="465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5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995431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1315;p76">
            <a:extLst>
              <a:ext uri="{FF2B5EF4-FFF2-40B4-BE49-F238E27FC236}">
                <a16:creationId xmlns:a16="http://schemas.microsoft.com/office/drawing/2014/main" id="{8606AC46-6912-E0E0-A822-E3D5E5EE7454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315;p76">
            <a:extLst>
              <a:ext uri="{FF2B5EF4-FFF2-40B4-BE49-F238E27FC236}">
                <a16:creationId xmlns:a16="http://schemas.microsoft.com/office/drawing/2014/main" id="{009DAC8C-D92E-3BF0-2D75-521EA063BEB0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EF481B-C0D3-6DA6-2D7D-62B9440145D3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1D535A-32CE-A804-BC07-5433C158509A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29DFFC-A6D7-7D94-4807-EEB05395E3CE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E017D1-EF99-EC2E-F00C-404AE14567FA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027CE7-CFF9-6DDD-D41F-B3C41D594FA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4E1A985-A36A-C4CC-2D40-2DD926B953C5}"/>
              </a:ext>
            </a:extLst>
          </p:cNvPr>
          <p:cNvGrpSpPr/>
          <p:nvPr/>
        </p:nvGrpSpPr>
        <p:grpSpPr>
          <a:xfrm>
            <a:off x="4629098" y="1620463"/>
            <a:ext cx="3932639" cy="4298929"/>
            <a:chOff x="554335" y="1947819"/>
            <a:chExt cx="3168886" cy="3464039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D2636ACF-42DD-12A8-7159-220C8C0909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335" y="1947819"/>
              <a:ext cx="3168886" cy="1731895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9B3C0FD-8C09-97F5-A18B-580BCD440D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554335" y="3679963"/>
              <a:ext cx="3168886" cy="1731895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9EDDC60-580F-FA8C-36C2-5D1820A3440F}"/>
              </a:ext>
            </a:extLst>
          </p:cNvPr>
          <p:cNvGrpSpPr/>
          <p:nvPr/>
        </p:nvGrpSpPr>
        <p:grpSpPr>
          <a:xfrm>
            <a:off x="606706" y="1620463"/>
            <a:ext cx="3932639" cy="4298929"/>
            <a:chOff x="554335" y="1947819"/>
            <a:chExt cx="3168886" cy="3464039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F7666E21-A072-65DD-D075-1AE0AAB0C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335" y="1947819"/>
              <a:ext cx="3168886" cy="1731895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5B11BFA-4F6C-E3A9-0AB3-A3AED50F0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V="1">
              <a:off x="554335" y="3679963"/>
              <a:ext cx="3168886" cy="1731895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181E17F-6083-687E-FA71-D4E45D1C44EB}"/>
              </a:ext>
            </a:extLst>
          </p:cNvPr>
          <p:cNvSpPr txBox="1"/>
          <p:nvPr/>
        </p:nvSpPr>
        <p:spPr>
          <a:xfrm>
            <a:off x="388322" y="1176975"/>
            <a:ext cx="8458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0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sz="2000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864A02-F7CB-C20F-6B99-B875EAB20653}"/>
              </a:ext>
            </a:extLst>
          </p:cNvPr>
          <p:cNvSpPr txBox="1"/>
          <p:nvPr/>
        </p:nvSpPr>
        <p:spPr>
          <a:xfrm>
            <a:off x="5095096" y="2726530"/>
            <a:ext cx="2858647" cy="21929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4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D3334D8-EF0B-522E-B4B8-FB10ADDD389C}"/>
              </a:ext>
            </a:extLst>
          </p:cNvPr>
          <p:cNvSpPr txBox="1"/>
          <p:nvPr/>
        </p:nvSpPr>
        <p:spPr>
          <a:xfrm>
            <a:off x="1054261" y="2726530"/>
            <a:ext cx="2858647" cy="21929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sz="14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5B89557-294D-66B0-CAB3-5A3079490F26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D4E2E70-40FB-5DBD-D346-9F47C52BB7E2}"/>
              </a:ext>
            </a:extLst>
          </p:cNvPr>
          <p:cNvSpPr txBox="1"/>
          <p:nvPr/>
        </p:nvSpPr>
        <p:spPr>
          <a:xfrm>
            <a:off x="10537371" y="411221"/>
            <a:ext cx="465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6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298510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1315;p76">
            <a:extLst>
              <a:ext uri="{FF2B5EF4-FFF2-40B4-BE49-F238E27FC236}">
                <a16:creationId xmlns:a16="http://schemas.microsoft.com/office/drawing/2014/main" id="{8606AC46-6912-E0E0-A822-E3D5E5EE7454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315;p76">
            <a:extLst>
              <a:ext uri="{FF2B5EF4-FFF2-40B4-BE49-F238E27FC236}">
                <a16:creationId xmlns:a16="http://schemas.microsoft.com/office/drawing/2014/main" id="{009DAC8C-D92E-3BF0-2D75-521EA063BEB0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EF481B-C0D3-6DA6-2D7D-62B9440145D3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1D535A-32CE-A804-BC07-5433C158509A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29DFFC-A6D7-7D94-4807-EEB05395E3CE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E017D1-EF99-EC2E-F00C-404AE14567FA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027CE7-CFF9-6DDD-D41F-B3C41D594FA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C981313-EF88-ABAA-8980-F8B5F033F806}"/>
              </a:ext>
            </a:extLst>
          </p:cNvPr>
          <p:cNvGrpSpPr/>
          <p:nvPr/>
        </p:nvGrpSpPr>
        <p:grpSpPr>
          <a:xfrm>
            <a:off x="4703010" y="1857462"/>
            <a:ext cx="3781743" cy="1010662"/>
            <a:chOff x="3158849" y="3712161"/>
            <a:chExt cx="3443989" cy="92039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C0DE26C-C1A1-0DCE-24AB-343D6F644A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0107DFD-984C-7898-3812-3857886656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B56B99C-913E-9130-D5F0-3430B70D09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1DB688B1-619D-D7ED-7CD0-B174CADF7CE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99876668-6B93-0750-8E4F-7BB2DFA257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6D121506-6DBA-0AC8-22E7-4DEF82450F0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40311831-221C-D649-C6DE-B2CEE26B347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D98CB9B8-A9A2-F417-D8E2-355BDEB2A68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068B2E7C-1A87-D00E-3FF9-46610AD9A0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3F76C67E-E6D2-A8E6-4707-8B1392513C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E83CC382-9309-9969-9F4A-9F1C3FB878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92E802C-7C19-02B9-9DA5-7D9BB6D2F52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CE4ACAE0-4408-C641-24E9-EDA8BC899B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3EB94698-FE64-B721-6C1B-F2814DCF741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05C099D8-CCC0-A481-FCE7-CAF8307870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3FDE22BF-B3EF-7F2E-C2F5-82DC792129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A40F61E-8DF3-5572-7E9D-93E802BFF930}"/>
              </a:ext>
            </a:extLst>
          </p:cNvPr>
          <p:cNvGrpSpPr/>
          <p:nvPr/>
        </p:nvGrpSpPr>
        <p:grpSpPr>
          <a:xfrm>
            <a:off x="4703010" y="4836294"/>
            <a:ext cx="3781743" cy="1010662"/>
            <a:chOff x="3158849" y="3712161"/>
            <a:chExt cx="3443989" cy="920398"/>
          </a:xfrm>
        </p:grpSpPr>
        <p:pic>
          <p:nvPicPr>
            <p:cNvPr id="108" name="Picture 107">
              <a:extLst>
                <a:ext uri="{FF2B5EF4-FFF2-40B4-BE49-F238E27FC236}">
                  <a16:creationId xmlns:a16="http://schemas.microsoft.com/office/drawing/2014/main" id="{20FE7BB4-6FBB-559D-B0AE-4EC77360C3F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65328BDF-0E39-450B-99FF-42D6B0D132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10" name="Picture 109">
              <a:extLst>
                <a:ext uri="{FF2B5EF4-FFF2-40B4-BE49-F238E27FC236}">
                  <a16:creationId xmlns:a16="http://schemas.microsoft.com/office/drawing/2014/main" id="{F5E25AC9-DB2A-E0BA-580A-31F8E7DA1FC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63D99C7F-A834-B452-CA40-C0596AC5027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112" name="Picture 111">
              <a:extLst>
                <a:ext uri="{FF2B5EF4-FFF2-40B4-BE49-F238E27FC236}">
                  <a16:creationId xmlns:a16="http://schemas.microsoft.com/office/drawing/2014/main" id="{FC2A69D9-1051-DB06-85CD-98E22A31E1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8B717AF0-F34F-E206-3295-57EC03422E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114" name="Picture 113">
              <a:extLst>
                <a:ext uri="{FF2B5EF4-FFF2-40B4-BE49-F238E27FC236}">
                  <a16:creationId xmlns:a16="http://schemas.microsoft.com/office/drawing/2014/main" id="{908FE715-8491-25BC-51EC-4913A53B0D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115" name="Picture 114">
              <a:extLst>
                <a:ext uri="{FF2B5EF4-FFF2-40B4-BE49-F238E27FC236}">
                  <a16:creationId xmlns:a16="http://schemas.microsoft.com/office/drawing/2014/main" id="{E6DE59B9-A0D0-DFCC-4DB4-A00D4654B57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116" name="Picture 115">
              <a:extLst>
                <a:ext uri="{FF2B5EF4-FFF2-40B4-BE49-F238E27FC236}">
                  <a16:creationId xmlns:a16="http://schemas.microsoft.com/office/drawing/2014/main" id="{80FE926B-F401-7DDD-F081-DF115269F9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117" name="Picture 116">
              <a:extLst>
                <a:ext uri="{FF2B5EF4-FFF2-40B4-BE49-F238E27FC236}">
                  <a16:creationId xmlns:a16="http://schemas.microsoft.com/office/drawing/2014/main" id="{6033308B-BA82-9D74-CF84-790D8BDFFE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118" name="Picture 117">
              <a:extLst>
                <a:ext uri="{FF2B5EF4-FFF2-40B4-BE49-F238E27FC236}">
                  <a16:creationId xmlns:a16="http://schemas.microsoft.com/office/drawing/2014/main" id="{D70B5902-725F-D8BC-1247-ED1D3415946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119" name="Picture 118">
              <a:extLst>
                <a:ext uri="{FF2B5EF4-FFF2-40B4-BE49-F238E27FC236}">
                  <a16:creationId xmlns:a16="http://schemas.microsoft.com/office/drawing/2014/main" id="{9476A5A2-4D26-BAED-8ECC-7A26632D12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120" name="Picture 119">
              <a:extLst>
                <a:ext uri="{FF2B5EF4-FFF2-40B4-BE49-F238E27FC236}">
                  <a16:creationId xmlns:a16="http://schemas.microsoft.com/office/drawing/2014/main" id="{87C4805C-2BC7-AF54-9781-FB141FFDEB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2427A620-6387-B23E-B9EE-173A8AFF863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122" name="Picture 121">
              <a:extLst>
                <a:ext uri="{FF2B5EF4-FFF2-40B4-BE49-F238E27FC236}">
                  <a16:creationId xmlns:a16="http://schemas.microsoft.com/office/drawing/2014/main" id="{429D8AD3-540C-5031-3F74-0A328EC100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1A8DBBE6-4AF8-219E-8015-8C3537CF57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38E508B-C7B9-A0A6-2F7F-585B555DB47C}"/>
              </a:ext>
            </a:extLst>
          </p:cNvPr>
          <p:cNvGrpSpPr/>
          <p:nvPr/>
        </p:nvGrpSpPr>
        <p:grpSpPr>
          <a:xfrm>
            <a:off x="4703010" y="3346878"/>
            <a:ext cx="3781743" cy="1010662"/>
            <a:chOff x="3158849" y="3712161"/>
            <a:chExt cx="3443989" cy="920398"/>
          </a:xfrm>
        </p:grpSpPr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2CA930F0-49DF-8676-9DBE-99F33C0D27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BA260145-F4B5-3175-6518-9EEB3445D02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27" name="Picture 126">
              <a:extLst>
                <a:ext uri="{FF2B5EF4-FFF2-40B4-BE49-F238E27FC236}">
                  <a16:creationId xmlns:a16="http://schemas.microsoft.com/office/drawing/2014/main" id="{C668B366-C43B-2615-C0DE-39B913F2D2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28" name="Picture 127">
              <a:extLst>
                <a:ext uri="{FF2B5EF4-FFF2-40B4-BE49-F238E27FC236}">
                  <a16:creationId xmlns:a16="http://schemas.microsoft.com/office/drawing/2014/main" id="{7017D955-73A2-40E6-8B80-B75298CA5ED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129" name="Picture 128">
              <a:extLst>
                <a:ext uri="{FF2B5EF4-FFF2-40B4-BE49-F238E27FC236}">
                  <a16:creationId xmlns:a16="http://schemas.microsoft.com/office/drawing/2014/main" id="{C724BA25-CEDE-4BB4-E930-3901B93B79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130" name="Picture 129">
              <a:extLst>
                <a:ext uri="{FF2B5EF4-FFF2-40B4-BE49-F238E27FC236}">
                  <a16:creationId xmlns:a16="http://schemas.microsoft.com/office/drawing/2014/main" id="{95352091-FC85-7B90-A7F1-BA5BA535B1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131" name="Picture 130">
              <a:extLst>
                <a:ext uri="{FF2B5EF4-FFF2-40B4-BE49-F238E27FC236}">
                  <a16:creationId xmlns:a16="http://schemas.microsoft.com/office/drawing/2014/main" id="{0AA9A31C-BAF1-E65E-34C9-5F22454AFF7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25C20B2F-100E-B1DC-E6CB-5540835B94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133" name="Picture 132">
              <a:extLst>
                <a:ext uri="{FF2B5EF4-FFF2-40B4-BE49-F238E27FC236}">
                  <a16:creationId xmlns:a16="http://schemas.microsoft.com/office/drawing/2014/main" id="{35780163-C179-12A7-57CB-6174596AEE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134" name="Picture 133">
              <a:extLst>
                <a:ext uri="{FF2B5EF4-FFF2-40B4-BE49-F238E27FC236}">
                  <a16:creationId xmlns:a16="http://schemas.microsoft.com/office/drawing/2014/main" id="{85470264-0B6A-8382-6295-56CFBA99E5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135" name="Picture 134">
              <a:extLst>
                <a:ext uri="{FF2B5EF4-FFF2-40B4-BE49-F238E27FC236}">
                  <a16:creationId xmlns:a16="http://schemas.microsoft.com/office/drawing/2014/main" id="{7822F8C5-57AD-B196-2623-5CA07793615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136" name="Picture 135">
              <a:extLst>
                <a:ext uri="{FF2B5EF4-FFF2-40B4-BE49-F238E27FC236}">
                  <a16:creationId xmlns:a16="http://schemas.microsoft.com/office/drawing/2014/main" id="{51CD0851-47B8-4D54-DBB8-015D62394C4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137" name="Picture 136">
              <a:extLst>
                <a:ext uri="{FF2B5EF4-FFF2-40B4-BE49-F238E27FC236}">
                  <a16:creationId xmlns:a16="http://schemas.microsoft.com/office/drawing/2014/main" id="{B2F2C365-7451-22A1-E86A-ADD46C4BD65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9F7F5FE8-6D00-2321-5CA4-AF0CD764FE4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139" name="Picture 138">
              <a:extLst>
                <a:ext uri="{FF2B5EF4-FFF2-40B4-BE49-F238E27FC236}">
                  <a16:creationId xmlns:a16="http://schemas.microsoft.com/office/drawing/2014/main" id="{AE9D6F38-DAD3-D91C-358C-8B2BAF8379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140" name="Picture 139">
              <a:extLst>
                <a:ext uri="{FF2B5EF4-FFF2-40B4-BE49-F238E27FC236}">
                  <a16:creationId xmlns:a16="http://schemas.microsoft.com/office/drawing/2014/main" id="{C6A15124-16B5-B138-381C-CDF3E6A072D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9C6AF22A-5ACA-69F1-880B-4A02C58C7970}"/>
              </a:ext>
            </a:extLst>
          </p:cNvPr>
          <p:cNvGrpSpPr/>
          <p:nvPr/>
        </p:nvGrpSpPr>
        <p:grpSpPr>
          <a:xfrm>
            <a:off x="619689" y="1851820"/>
            <a:ext cx="3781743" cy="1010662"/>
            <a:chOff x="3158849" y="3712161"/>
            <a:chExt cx="3443989" cy="920398"/>
          </a:xfrm>
        </p:grpSpPr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175B61FA-0048-57E4-56AD-BBA74C0A4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43" name="Picture 142">
              <a:extLst>
                <a:ext uri="{FF2B5EF4-FFF2-40B4-BE49-F238E27FC236}">
                  <a16:creationId xmlns:a16="http://schemas.microsoft.com/office/drawing/2014/main" id="{55B14C09-6C1E-8A91-C8DA-7BFB8A04F8C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44" name="Picture 143">
              <a:extLst>
                <a:ext uri="{FF2B5EF4-FFF2-40B4-BE49-F238E27FC236}">
                  <a16:creationId xmlns:a16="http://schemas.microsoft.com/office/drawing/2014/main" id="{716629CE-1D55-C235-756E-A5599AE048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45" name="Picture 144">
              <a:extLst>
                <a:ext uri="{FF2B5EF4-FFF2-40B4-BE49-F238E27FC236}">
                  <a16:creationId xmlns:a16="http://schemas.microsoft.com/office/drawing/2014/main" id="{2186C005-936D-5109-530A-C69BE1E65B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146" name="Picture 145">
              <a:extLst>
                <a:ext uri="{FF2B5EF4-FFF2-40B4-BE49-F238E27FC236}">
                  <a16:creationId xmlns:a16="http://schemas.microsoft.com/office/drawing/2014/main" id="{EFB4F53C-8622-A63B-97E3-BE2A6F7F140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147" name="Picture 146">
              <a:extLst>
                <a:ext uri="{FF2B5EF4-FFF2-40B4-BE49-F238E27FC236}">
                  <a16:creationId xmlns:a16="http://schemas.microsoft.com/office/drawing/2014/main" id="{132515BA-432C-EA28-D34A-9408AABD46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148" name="Picture 147">
              <a:extLst>
                <a:ext uri="{FF2B5EF4-FFF2-40B4-BE49-F238E27FC236}">
                  <a16:creationId xmlns:a16="http://schemas.microsoft.com/office/drawing/2014/main" id="{3D0E9CBE-8B96-3F39-A3F8-290F16B2AA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149" name="Picture 148">
              <a:extLst>
                <a:ext uri="{FF2B5EF4-FFF2-40B4-BE49-F238E27FC236}">
                  <a16:creationId xmlns:a16="http://schemas.microsoft.com/office/drawing/2014/main" id="{6A03033C-364C-D00B-0858-3C30E1D47B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2897ED62-3884-EF16-2319-7EDCCF867E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BC6415EB-D370-D0FD-9886-FD03CF4C23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152" name="Picture 151">
              <a:extLst>
                <a:ext uri="{FF2B5EF4-FFF2-40B4-BE49-F238E27FC236}">
                  <a16:creationId xmlns:a16="http://schemas.microsoft.com/office/drawing/2014/main" id="{DBFBE1E3-1D7B-888B-117D-2FE6BB00C4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153" name="Picture 152">
              <a:extLst>
                <a:ext uri="{FF2B5EF4-FFF2-40B4-BE49-F238E27FC236}">
                  <a16:creationId xmlns:a16="http://schemas.microsoft.com/office/drawing/2014/main" id="{B107012C-942D-3E7C-CFBE-C0A39E5D154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154" name="Picture 153">
              <a:extLst>
                <a:ext uri="{FF2B5EF4-FFF2-40B4-BE49-F238E27FC236}">
                  <a16:creationId xmlns:a16="http://schemas.microsoft.com/office/drawing/2014/main" id="{545E6CB3-F7F5-D7CD-F774-3CF80E9BB8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155" name="Picture 154">
              <a:extLst>
                <a:ext uri="{FF2B5EF4-FFF2-40B4-BE49-F238E27FC236}">
                  <a16:creationId xmlns:a16="http://schemas.microsoft.com/office/drawing/2014/main" id="{B28F6628-3BB6-2422-DF42-81B7A6BA2C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156" name="Picture 155">
              <a:extLst>
                <a:ext uri="{FF2B5EF4-FFF2-40B4-BE49-F238E27FC236}">
                  <a16:creationId xmlns:a16="http://schemas.microsoft.com/office/drawing/2014/main" id="{F002FEE9-F5F2-9D3C-3433-F6EF89D4B4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157" name="Picture 156">
              <a:extLst>
                <a:ext uri="{FF2B5EF4-FFF2-40B4-BE49-F238E27FC236}">
                  <a16:creationId xmlns:a16="http://schemas.microsoft.com/office/drawing/2014/main" id="{1C088B68-67DC-E944-93D0-67034FB93C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2504D3F-16E6-7E3D-62C6-C114B5B2C9B3}"/>
              </a:ext>
            </a:extLst>
          </p:cNvPr>
          <p:cNvGrpSpPr/>
          <p:nvPr/>
        </p:nvGrpSpPr>
        <p:grpSpPr>
          <a:xfrm>
            <a:off x="619689" y="4830652"/>
            <a:ext cx="3781743" cy="1010662"/>
            <a:chOff x="3158849" y="3712161"/>
            <a:chExt cx="3443989" cy="920398"/>
          </a:xfrm>
        </p:grpSpPr>
        <p:pic>
          <p:nvPicPr>
            <p:cNvPr id="159" name="Picture 158">
              <a:extLst>
                <a:ext uri="{FF2B5EF4-FFF2-40B4-BE49-F238E27FC236}">
                  <a16:creationId xmlns:a16="http://schemas.microsoft.com/office/drawing/2014/main" id="{4A83B5CA-E5F2-6521-4769-7195E14158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60" name="Picture 159">
              <a:extLst>
                <a:ext uri="{FF2B5EF4-FFF2-40B4-BE49-F238E27FC236}">
                  <a16:creationId xmlns:a16="http://schemas.microsoft.com/office/drawing/2014/main" id="{49DDC6AE-4FCF-BE4E-31F5-CA4C34B95A8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61" name="Picture 160">
              <a:extLst>
                <a:ext uri="{FF2B5EF4-FFF2-40B4-BE49-F238E27FC236}">
                  <a16:creationId xmlns:a16="http://schemas.microsoft.com/office/drawing/2014/main" id="{BB6426E3-C903-6E79-664C-8DC1DB60EF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62" name="Picture 161">
              <a:extLst>
                <a:ext uri="{FF2B5EF4-FFF2-40B4-BE49-F238E27FC236}">
                  <a16:creationId xmlns:a16="http://schemas.microsoft.com/office/drawing/2014/main" id="{56122542-F087-E95D-68AB-7C1139E544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163" name="Picture 162">
              <a:extLst>
                <a:ext uri="{FF2B5EF4-FFF2-40B4-BE49-F238E27FC236}">
                  <a16:creationId xmlns:a16="http://schemas.microsoft.com/office/drawing/2014/main" id="{847932E7-4AEB-1C71-6B98-0475524EB8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1F2FA336-9548-ACAD-BD00-CFED5EFD8E0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165" name="Picture 164">
              <a:extLst>
                <a:ext uri="{FF2B5EF4-FFF2-40B4-BE49-F238E27FC236}">
                  <a16:creationId xmlns:a16="http://schemas.microsoft.com/office/drawing/2014/main" id="{C892D0C1-ACD5-0065-352C-AA63C1D7CE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166" name="Picture 165">
              <a:extLst>
                <a:ext uri="{FF2B5EF4-FFF2-40B4-BE49-F238E27FC236}">
                  <a16:creationId xmlns:a16="http://schemas.microsoft.com/office/drawing/2014/main" id="{C7FBCCFD-06E2-59C0-4A19-AAEF35A9A4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id="{64D85CD3-5D8F-F68F-C732-11B9B9D986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168" name="Picture 167">
              <a:extLst>
                <a:ext uri="{FF2B5EF4-FFF2-40B4-BE49-F238E27FC236}">
                  <a16:creationId xmlns:a16="http://schemas.microsoft.com/office/drawing/2014/main" id="{48575A32-48E0-872C-B2EB-259CDA2FB8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id="{D064A810-AACA-C71B-BA9B-50EF8A8599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170" name="Picture 169">
              <a:extLst>
                <a:ext uri="{FF2B5EF4-FFF2-40B4-BE49-F238E27FC236}">
                  <a16:creationId xmlns:a16="http://schemas.microsoft.com/office/drawing/2014/main" id="{9D5ECB31-753D-43E3-2050-9E9DEC7EA6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171" name="Picture 170">
              <a:extLst>
                <a:ext uri="{FF2B5EF4-FFF2-40B4-BE49-F238E27FC236}">
                  <a16:creationId xmlns:a16="http://schemas.microsoft.com/office/drawing/2014/main" id="{63ABB2FD-3B38-1FFE-797F-3CC87AAD76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172" name="Picture 171">
              <a:extLst>
                <a:ext uri="{FF2B5EF4-FFF2-40B4-BE49-F238E27FC236}">
                  <a16:creationId xmlns:a16="http://schemas.microsoft.com/office/drawing/2014/main" id="{0713FC94-7FC2-3B20-05DE-9C6FBDB4EB3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0D9B3395-0660-D166-DFE1-7A247A0012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F3A6BE38-7EFB-78DA-273C-7719A6C823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E12F185D-D459-608A-F58A-97ED8D1A5CE7}"/>
              </a:ext>
            </a:extLst>
          </p:cNvPr>
          <p:cNvGrpSpPr/>
          <p:nvPr/>
        </p:nvGrpSpPr>
        <p:grpSpPr>
          <a:xfrm>
            <a:off x="619689" y="3341236"/>
            <a:ext cx="3781743" cy="1010662"/>
            <a:chOff x="3158849" y="3712161"/>
            <a:chExt cx="3443989" cy="920398"/>
          </a:xfrm>
        </p:grpSpPr>
        <p:pic>
          <p:nvPicPr>
            <p:cNvPr id="176" name="Picture 175">
              <a:extLst>
                <a:ext uri="{FF2B5EF4-FFF2-40B4-BE49-F238E27FC236}">
                  <a16:creationId xmlns:a16="http://schemas.microsoft.com/office/drawing/2014/main" id="{354C5258-E04F-C058-095E-A7AB43AE105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5891127" y="3920847"/>
              <a:ext cx="920396" cy="503026"/>
            </a:xfrm>
            <a:prstGeom prst="rect">
              <a:avLst/>
            </a:prstGeom>
          </p:spPr>
        </p:pic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D367772D-6242-057F-112F-2CE4B690B2A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V="1">
              <a:off x="2950163" y="3920847"/>
              <a:ext cx="920397" cy="503026"/>
            </a:xfrm>
            <a:prstGeom prst="rect">
              <a:avLst/>
            </a:prstGeom>
          </p:spPr>
        </p:pic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6F251C3B-DCAA-E680-F345-ECA5DFC23A7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288422" y="4084649"/>
              <a:ext cx="920397" cy="175423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E2FC4F43-992B-EB36-7330-E147816B12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463290" y="4084649"/>
              <a:ext cx="920397" cy="175423"/>
            </a:xfrm>
            <a:prstGeom prst="rect">
              <a:avLst/>
            </a:prstGeom>
          </p:spPr>
        </p:pic>
        <p:pic>
          <p:nvPicPr>
            <p:cNvPr id="180" name="Picture 179">
              <a:extLst>
                <a:ext uri="{FF2B5EF4-FFF2-40B4-BE49-F238E27FC236}">
                  <a16:creationId xmlns:a16="http://schemas.microsoft.com/office/drawing/2014/main" id="{A3B2F695-3CCC-41FD-778C-D83560667F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634175" y="4084649"/>
              <a:ext cx="920397" cy="175423"/>
            </a:xfrm>
            <a:prstGeom prst="rect">
              <a:avLst/>
            </a:prstGeom>
          </p:spPr>
        </p:pic>
        <p:pic>
          <p:nvPicPr>
            <p:cNvPr id="181" name="Picture 180">
              <a:extLst>
                <a:ext uri="{FF2B5EF4-FFF2-40B4-BE49-F238E27FC236}">
                  <a16:creationId xmlns:a16="http://schemas.microsoft.com/office/drawing/2014/main" id="{E19D8066-1499-BE5E-76CD-40988F0D56F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809043" y="4084649"/>
              <a:ext cx="920397" cy="175423"/>
            </a:xfrm>
            <a:prstGeom prst="rect">
              <a:avLst/>
            </a:prstGeom>
          </p:spPr>
        </p:pic>
        <p:pic>
          <p:nvPicPr>
            <p:cNvPr id="182" name="Picture 181">
              <a:extLst>
                <a:ext uri="{FF2B5EF4-FFF2-40B4-BE49-F238E27FC236}">
                  <a16:creationId xmlns:a16="http://schemas.microsoft.com/office/drawing/2014/main" id="{79588A75-3098-F4BE-C945-F94C8EB9F1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3985436" y="4084649"/>
              <a:ext cx="920397" cy="175423"/>
            </a:xfrm>
            <a:prstGeom prst="rect">
              <a:avLst/>
            </a:prstGeom>
          </p:spPr>
        </p:pic>
        <p:pic>
          <p:nvPicPr>
            <p:cNvPr id="183" name="Picture 182">
              <a:extLst>
                <a:ext uri="{FF2B5EF4-FFF2-40B4-BE49-F238E27FC236}">
                  <a16:creationId xmlns:a16="http://schemas.microsoft.com/office/drawing/2014/main" id="{EA2B771E-49FD-C945-0385-67B0981ECF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160304" y="4084649"/>
              <a:ext cx="920397" cy="175423"/>
            </a:xfrm>
            <a:prstGeom prst="rect">
              <a:avLst/>
            </a:prstGeom>
          </p:spPr>
        </p:pic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26E95453-3B83-7D35-935C-0860FC119EA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334646" y="4084649"/>
              <a:ext cx="920397" cy="175423"/>
            </a:xfrm>
            <a:prstGeom prst="rect">
              <a:avLst/>
            </a:prstGeom>
          </p:spPr>
        </p:pic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12B831ED-4231-14E1-7440-0F437526394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509563" y="4084649"/>
              <a:ext cx="920397" cy="175423"/>
            </a:xfrm>
            <a:prstGeom prst="rect">
              <a:avLst/>
            </a:prstGeom>
          </p:spPr>
        </p:pic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DE751CB3-7152-4C1C-4ED9-56F22821EE3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686336" y="4084649"/>
              <a:ext cx="920397" cy="175423"/>
            </a:xfrm>
            <a:prstGeom prst="rect">
              <a:avLst/>
            </a:prstGeom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D8DA982F-8CDE-AC80-C446-A1A8471266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4860824" y="4084649"/>
              <a:ext cx="920397" cy="175423"/>
            </a:xfrm>
            <a:prstGeom prst="rect">
              <a:avLst/>
            </a:prstGeom>
          </p:spPr>
        </p:pic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DBE0496F-E993-2833-326C-D669037CD4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035692" y="4084649"/>
              <a:ext cx="920397" cy="175423"/>
            </a:xfrm>
            <a:prstGeom prst="rect">
              <a:avLst/>
            </a:prstGeom>
          </p:spPr>
        </p:pic>
        <p:pic>
          <p:nvPicPr>
            <p:cNvPr id="189" name="Picture 188">
              <a:extLst>
                <a:ext uri="{FF2B5EF4-FFF2-40B4-BE49-F238E27FC236}">
                  <a16:creationId xmlns:a16="http://schemas.microsoft.com/office/drawing/2014/main" id="{B241A55A-2A80-D8F7-EA07-541460E24F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211939" y="4084649"/>
              <a:ext cx="920397" cy="175423"/>
            </a:xfrm>
            <a:prstGeom prst="rect">
              <a:avLst/>
            </a:prstGeom>
          </p:spPr>
        </p:pic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5B40719E-7E3D-45BF-56D6-F93DA1B9FF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386856" y="4084649"/>
              <a:ext cx="920397" cy="175423"/>
            </a:xfrm>
            <a:prstGeom prst="rect">
              <a:avLst/>
            </a:prstGeom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B3DDB8E8-245A-CCE3-2C27-8FB95F6EC9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5126"/>
            <a:stretch/>
          </p:blipFill>
          <p:spPr>
            <a:xfrm rot="5400000" flipV="1">
              <a:off x="5560214" y="4084649"/>
              <a:ext cx="920397" cy="175423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6366B0B-6EA4-A2D4-85D4-05E32291ED73}"/>
              </a:ext>
            </a:extLst>
          </p:cNvPr>
          <p:cNvSpPr txBox="1"/>
          <p:nvPr/>
        </p:nvSpPr>
        <p:spPr>
          <a:xfrm>
            <a:off x="388322" y="1176975"/>
            <a:ext cx="8458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0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sz="2000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5AC1568-F187-C748-A866-6CE9F549A960}"/>
              </a:ext>
            </a:extLst>
          </p:cNvPr>
          <p:cNvSpPr txBox="1"/>
          <p:nvPr/>
        </p:nvSpPr>
        <p:spPr>
          <a:xfrm>
            <a:off x="4919262" y="1980251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224947B-447B-0CDB-CD31-8AA9B5B80010}"/>
              </a:ext>
            </a:extLst>
          </p:cNvPr>
          <p:cNvSpPr txBox="1"/>
          <p:nvPr/>
        </p:nvSpPr>
        <p:spPr>
          <a:xfrm>
            <a:off x="4919262" y="3446192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10428CE-245B-C0DB-1CFE-B59A51E5473B}"/>
              </a:ext>
            </a:extLst>
          </p:cNvPr>
          <p:cNvSpPr txBox="1"/>
          <p:nvPr/>
        </p:nvSpPr>
        <p:spPr>
          <a:xfrm>
            <a:off x="4919262" y="4996675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34E2ECF-21E7-6D77-2040-73549BD26D43}"/>
              </a:ext>
            </a:extLst>
          </p:cNvPr>
          <p:cNvSpPr txBox="1"/>
          <p:nvPr/>
        </p:nvSpPr>
        <p:spPr>
          <a:xfrm>
            <a:off x="848020" y="1927238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728E450-49F0-B27D-0E14-BAB0F1FD4DB1}"/>
              </a:ext>
            </a:extLst>
          </p:cNvPr>
          <p:cNvSpPr txBox="1"/>
          <p:nvPr/>
        </p:nvSpPr>
        <p:spPr>
          <a:xfrm>
            <a:off x="848020" y="3393179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EBDC97A-17AD-236A-37F0-26A8207AA043}"/>
              </a:ext>
            </a:extLst>
          </p:cNvPr>
          <p:cNvSpPr txBox="1"/>
          <p:nvPr/>
        </p:nvSpPr>
        <p:spPr>
          <a:xfrm>
            <a:off x="848020" y="4943662"/>
            <a:ext cx="3283936" cy="6780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150000"/>
              </a:lnSpc>
            </a:pPr>
            <a:r>
              <a:rPr lang="fa-IR" sz="1050" b="1" dirty="0"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را ارد نمایید</a:t>
            </a:r>
            <a:endParaRPr lang="en-US" sz="1050" b="1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50000"/>
              </a:lnSpc>
            </a:pPr>
            <a:r>
              <a:rPr lang="fa-IR" sz="105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05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43E91BC-7537-DFC9-3DFB-D5E5951C1F65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627CD4A-9953-9935-470B-2C7D2BF83AB4}"/>
              </a:ext>
            </a:extLst>
          </p:cNvPr>
          <p:cNvSpPr txBox="1"/>
          <p:nvPr/>
        </p:nvSpPr>
        <p:spPr>
          <a:xfrm>
            <a:off x="10537371" y="411221"/>
            <a:ext cx="465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7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855059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  <p:bldP spid="11" grpId="0"/>
      <p:bldP spid="12" grpId="0"/>
      <p:bldP spid="19" grpId="0"/>
      <p:bldP spid="20" grpId="0"/>
      <p:bldP spid="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FAE45868-1CF6-DA72-8446-4F4A98FAE93D}"/>
              </a:ext>
            </a:extLst>
          </p:cNvPr>
          <p:cNvGrpSpPr/>
          <p:nvPr/>
        </p:nvGrpSpPr>
        <p:grpSpPr>
          <a:xfrm>
            <a:off x="258745" y="310840"/>
            <a:ext cx="11637440" cy="6236319"/>
            <a:chOff x="198882" y="310840"/>
            <a:chExt cx="11637440" cy="6236319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3427BA2D-9366-0493-44BB-DB85A48108D0}"/>
                </a:ext>
              </a:extLst>
            </p:cNvPr>
            <p:cNvSpPr/>
            <p:nvPr/>
          </p:nvSpPr>
          <p:spPr>
            <a:xfrm>
              <a:off x="235952" y="1060759"/>
              <a:ext cx="8812403" cy="5486400"/>
            </a:xfrm>
            <a:prstGeom prst="roundRect">
              <a:avLst>
                <a:gd name="adj" fmla="val 4213"/>
              </a:avLst>
            </a:prstGeom>
            <a:solidFill>
              <a:srgbClr val="EFEFEF"/>
            </a:solidFill>
            <a:ln>
              <a:solidFill>
                <a:srgbClr val="658FA0"/>
              </a:solidFill>
            </a:ln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7845089-91A0-D03A-68CB-F3C15495BD84}"/>
                </a:ext>
              </a:extLst>
            </p:cNvPr>
            <p:cNvGrpSpPr/>
            <p:nvPr/>
          </p:nvGrpSpPr>
          <p:grpSpPr>
            <a:xfrm>
              <a:off x="8591829" y="1242457"/>
              <a:ext cx="3244493" cy="973579"/>
              <a:chOff x="8598502" y="1250478"/>
              <a:chExt cx="3244493" cy="97357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CD968A3-6091-7265-C9E1-55939F1623A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63A8CF5-9F97-D8CD-6A3A-0E1C61A329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saturation sat="4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8D59846-AB9C-836E-57FB-5CC3DAF5F7B2}"/>
                </a:ext>
              </a:extLst>
            </p:cNvPr>
            <p:cNvGrpSpPr/>
            <p:nvPr/>
          </p:nvGrpSpPr>
          <p:grpSpPr>
            <a:xfrm>
              <a:off x="9590776" y="310840"/>
              <a:ext cx="2245546" cy="684422"/>
              <a:chOff x="9554596" y="310840"/>
              <a:chExt cx="2245546" cy="68442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E7B0093D-16AD-44CE-34F4-29C7F80E4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9554596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3" name="Picture 32">
                <a:extLst>
                  <a:ext uri="{FF2B5EF4-FFF2-40B4-BE49-F238E27FC236}">
                    <a16:creationId xmlns:a16="http://schemas.microsoft.com/office/drawing/2014/main" id="{F4A5B855-8991-2DBC-30C8-40199C2589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0341269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8CE9AFD3-46E6-A326-8A11-BB90814E9E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11127942" y="310840"/>
                <a:ext cx="672200" cy="68442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F26E24DC-B101-E258-76B2-DDA38FBD6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882" y="350782"/>
              <a:ext cx="9205370" cy="604538"/>
            </a:xfrm>
            <a:prstGeom prst="rect">
              <a:avLst/>
            </a:prstGeom>
            <a:effectLst>
              <a:outerShdw blurRad="63500" sx="99000" sy="99000" algn="ctr" rotWithShape="0">
                <a:prstClr val="black">
                  <a:alpha val="34000"/>
                </a:prstClr>
              </a:outerShdw>
            </a:effectLst>
          </p:spPr>
        </p:pic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1368338D-60DF-9F14-A979-A45CF7B24684}"/>
                </a:ext>
              </a:extLst>
            </p:cNvPr>
            <p:cNvGrpSpPr/>
            <p:nvPr/>
          </p:nvGrpSpPr>
          <p:grpSpPr>
            <a:xfrm>
              <a:off x="8591829" y="2305044"/>
              <a:ext cx="3244493" cy="973579"/>
              <a:chOff x="8598502" y="1250478"/>
              <a:chExt cx="3244493" cy="973579"/>
            </a:xfrm>
          </p:grpSpPr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4DA61C07-802C-ACE9-4B17-36026E30E226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4A2E81E0-1FFB-FDC3-3397-2054274430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95EF793E-500C-14B3-BA29-D1DB84AF78EE}"/>
                </a:ext>
              </a:extLst>
            </p:cNvPr>
            <p:cNvGrpSpPr/>
            <p:nvPr/>
          </p:nvGrpSpPr>
          <p:grpSpPr>
            <a:xfrm>
              <a:off x="8591829" y="3367631"/>
              <a:ext cx="3244493" cy="973579"/>
              <a:chOff x="8598502" y="1250478"/>
              <a:chExt cx="3244493" cy="973579"/>
            </a:xfrm>
          </p:grpSpPr>
          <p:pic>
            <p:nvPicPr>
              <p:cNvPr id="53" name="Picture 52">
                <a:extLst>
                  <a:ext uri="{FF2B5EF4-FFF2-40B4-BE49-F238E27FC236}">
                    <a16:creationId xmlns:a16="http://schemas.microsoft.com/office/drawing/2014/main" id="{296549E9-DF5E-8AF6-551B-66865A6F9233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4" name="Picture 53">
                <a:extLst>
                  <a:ext uri="{FF2B5EF4-FFF2-40B4-BE49-F238E27FC236}">
                    <a16:creationId xmlns:a16="http://schemas.microsoft.com/office/drawing/2014/main" id="{341274B2-B960-BEB8-7EF6-C7030F50A5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A372942-F6B3-C10C-2379-886782955D37}"/>
                </a:ext>
              </a:extLst>
            </p:cNvPr>
            <p:cNvGrpSpPr/>
            <p:nvPr/>
          </p:nvGrpSpPr>
          <p:grpSpPr>
            <a:xfrm>
              <a:off x="8591829" y="4430218"/>
              <a:ext cx="3244493" cy="973579"/>
              <a:chOff x="8598502" y="1250478"/>
              <a:chExt cx="3244493" cy="973579"/>
            </a:xfrm>
          </p:grpSpPr>
          <p:pic>
            <p:nvPicPr>
              <p:cNvPr id="56" name="Picture 55">
                <a:extLst>
                  <a:ext uri="{FF2B5EF4-FFF2-40B4-BE49-F238E27FC236}">
                    <a16:creationId xmlns:a16="http://schemas.microsoft.com/office/drawing/2014/main" id="{4103ADBA-1EB5-F659-2B17-5E3949053BF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57" name="Picture 56">
                <a:extLst>
                  <a:ext uri="{FF2B5EF4-FFF2-40B4-BE49-F238E27FC236}">
                    <a16:creationId xmlns:a16="http://schemas.microsoft.com/office/drawing/2014/main" id="{45C76FB4-B688-36C9-27E8-36F4F17B8AF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2F8B41-7CD7-1375-63F5-9CE7BB736925}"/>
                </a:ext>
              </a:extLst>
            </p:cNvPr>
            <p:cNvGrpSpPr/>
            <p:nvPr/>
          </p:nvGrpSpPr>
          <p:grpSpPr>
            <a:xfrm>
              <a:off x="8591829" y="5492807"/>
              <a:ext cx="3244493" cy="973579"/>
              <a:chOff x="8598502" y="1250478"/>
              <a:chExt cx="3244493" cy="973579"/>
            </a:xfrm>
          </p:grpSpPr>
          <p:pic>
            <p:nvPicPr>
              <p:cNvPr id="59" name="Picture 58">
                <a:extLst>
                  <a:ext uri="{FF2B5EF4-FFF2-40B4-BE49-F238E27FC236}">
                    <a16:creationId xmlns:a16="http://schemas.microsoft.com/office/drawing/2014/main" id="{29B2ED2B-4663-66E9-C244-699133D2269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9512460" y="1250478"/>
                <a:ext cx="2330535" cy="973579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  <p:pic>
            <p:nvPicPr>
              <p:cNvPr id="60" name="Picture 59">
                <a:extLst>
                  <a:ext uri="{FF2B5EF4-FFF2-40B4-BE49-F238E27FC236}">
                    <a16:creationId xmlns:a16="http://schemas.microsoft.com/office/drawing/2014/main" id="{13372D8C-01C5-893E-0352-FD0CFC7ADE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549179">
                <a:off x="8598502" y="1267631"/>
                <a:ext cx="922500" cy="939272"/>
              </a:xfrm>
              <a:prstGeom prst="rect">
                <a:avLst/>
              </a:prstGeom>
              <a:effectLst>
                <a:outerShdw blurRad="63500" sx="99000" sy="99000" algn="ctr" rotWithShape="0">
                  <a:prstClr val="black">
                    <a:alpha val="34000"/>
                  </a:prstClr>
                </a:outerShdw>
              </a:effectLst>
            </p:spPr>
          </p:pic>
        </p:grpSp>
      </p:grpSp>
      <p:sp>
        <p:nvSpPr>
          <p:cNvPr id="63" name="Google Shape;1128;p76">
            <a:extLst>
              <a:ext uri="{FF2B5EF4-FFF2-40B4-BE49-F238E27FC236}">
                <a16:creationId xmlns:a16="http://schemas.microsoft.com/office/drawing/2014/main" id="{ADA443EA-C20A-5787-CCC4-3E6648132344}"/>
              </a:ext>
            </a:extLst>
          </p:cNvPr>
          <p:cNvSpPr/>
          <p:nvPr/>
        </p:nvSpPr>
        <p:spPr>
          <a:xfrm>
            <a:off x="11259557" y="4689537"/>
            <a:ext cx="383016" cy="360846"/>
          </a:xfrm>
          <a:custGeom>
            <a:avLst/>
            <a:gdLst/>
            <a:ahLst/>
            <a:cxnLst/>
            <a:rect l="l" t="t" r="r" b="b"/>
            <a:pathLst>
              <a:path w="17760" h="16732" extrusionOk="0">
                <a:moveTo>
                  <a:pt x="1741" y="4504"/>
                </a:moveTo>
                <a:cubicBezTo>
                  <a:pt x="1949" y="4751"/>
                  <a:pt x="2183" y="4985"/>
                  <a:pt x="2183" y="5309"/>
                </a:cubicBezTo>
                <a:lnTo>
                  <a:pt x="2183" y="5841"/>
                </a:lnTo>
                <a:lnTo>
                  <a:pt x="1300" y="5841"/>
                </a:lnTo>
                <a:lnTo>
                  <a:pt x="1300" y="5309"/>
                </a:lnTo>
                <a:cubicBezTo>
                  <a:pt x="1300" y="4972"/>
                  <a:pt x="1547" y="4738"/>
                  <a:pt x="1741" y="4504"/>
                </a:cubicBezTo>
                <a:close/>
                <a:moveTo>
                  <a:pt x="16045" y="4504"/>
                </a:moveTo>
                <a:cubicBezTo>
                  <a:pt x="16240" y="4751"/>
                  <a:pt x="16486" y="4985"/>
                  <a:pt x="16486" y="5309"/>
                </a:cubicBezTo>
                <a:lnTo>
                  <a:pt x="16486" y="5841"/>
                </a:lnTo>
                <a:lnTo>
                  <a:pt x="15604" y="5841"/>
                </a:lnTo>
                <a:lnTo>
                  <a:pt x="15604" y="5309"/>
                </a:lnTo>
                <a:cubicBezTo>
                  <a:pt x="15604" y="4972"/>
                  <a:pt x="15837" y="4738"/>
                  <a:pt x="16045" y="4504"/>
                </a:cubicBezTo>
                <a:close/>
                <a:moveTo>
                  <a:pt x="8893" y="2895"/>
                </a:moveTo>
                <a:lnTo>
                  <a:pt x="10399" y="3596"/>
                </a:lnTo>
                <a:cubicBezTo>
                  <a:pt x="11126" y="3933"/>
                  <a:pt x="11593" y="4673"/>
                  <a:pt x="11593" y="5478"/>
                </a:cubicBezTo>
                <a:lnTo>
                  <a:pt x="11593" y="6075"/>
                </a:lnTo>
                <a:lnTo>
                  <a:pt x="6193" y="6075"/>
                </a:lnTo>
                <a:lnTo>
                  <a:pt x="6193" y="5478"/>
                </a:lnTo>
                <a:cubicBezTo>
                  <a:pt x="6193" y="4673"/>
                  <a:pt x="6661" y="3933"/>
                  <a:pt x="7388" y="3596"/>
                </a:cubicBezTo>
                <a:lnTo>
                  <a:pt x="8893" y="2895"/>
                </a:lnTo>
                <a:close/>
                <a:moveTo>
                  <a:pt x="2183" y="6360"/>
                </a:moveTo>
                <a:lnTo>
                  <a:pt x="2183" y="8255"/>
                </a:lnTo>
                <a:lnTo>
                  <a:pt x="1300" y="8255"/>
                </a:lnTo>
                <a:lnTo>
                  <a:pt x="1300" y="6360"/>
                </a:lnTo>
                <a:close/>
                <a:moveTo>
                  <a:pt x="16486" y="6360"/>
                </a:moveTo>
                <a:lnTo>
                  <a:pt x="16486" y="8255"/>
                </a:lnTo>
                <a:lnTo>
                  <a:pt x="15604" y="8255"/>
                </a:lnTo>
                <a:lnTo>
                  <a:pt x="15604" y="6360"/>
                </a:lnTo>
                <a:close/>
                <a:moveTo>
                  <a:pt x="8893" y="7282"/>
                </a:moveTo>
                <a:cubicBezTo>
                  <a:pt x="9029" y="7282"/>
                  <a:pt x="9166" y="7373"/>
                  <a:pt x="9179" y="7555"/>
                </a:cubicBezTo>
                <a:lnTo>
                  <a:pt x="9179" y="8969"/>
                </a:lnTo>
                <a:lnTo>
                  <a:pt x="8608" y="8969"/>
                </a:lnTo>
                <a:lnTo>
                  <a:pt x="8608" y="7555"/>
                </a:lnTo>
                <a:cubicBezTo>
                  <a:pt x="8621" y="7373"/>
                  <a:pt x="8757" y="7282"/>
                  <a:pt x="8893" y="7282"/>
                </a:cubicBezTo>
                <a:close/>
                <a:moveTo>
                  <a:pt x="12034" y="9489"/>
                </a:moveTo>
                <a:cubicBezTo>
                  <a:pt x="12099" y="9489"/>
                  <a:pt x="12151" y="9540"/>
                  <a:pt x="12151" y="9605"/>
                </a:cubicBezTo>
                <a:lnTo>
                  <a:pt x="12151" y="10163"/>
                </a:lnTo>
                <a:lnTo>
                  <a:pt x="5635" y="10163"/>
                </a:lnTo>
                <a:lnTo>
                  <a:pt x="5635" y="9605"/>
                </a:lnTo>
                <a:cubicBezTo>
                  <a:pt x="5635" y="9540"/>
                  <a:pt x="5687" y="9489"/>
                  <a:pt x="5752" y="9489"/>
                </a:cubicBezTo>
                <a:close/>
                <a:moveTo>
                  <a:pt x="16486" y="8775"/>
                </a:moveTo>
                <a:lnTo>
                  <a:pt x="16486" y="11890"/>
                </a:lnTo>
                <a:lnTo>
                  <a:pt x="15604" y="11890"/>
                </a:lnTo>
                <a:lnTo>
                  <a:pt x="15604" y="8775"/>
                </a:lnTo>
                <a:close/>
                <a:moveTo>
                  <a:pt x="4156" y="12396"/>
                </a:moveTo>
                <a:lnTo>
                  <a:pt x="4156" y="16199"/>
                </a:lnTo>
                <a:lnTo>
                  <a:pt x="3545" y="16199"/>
                </a:lnTo>
                <a:lnTo>
                  <a:pt x="3545" y="13992"/>
                </a:lnTo>
                <a:cubicBezTo>
                  <a:pt x="3481" y="13519"/>
                  <a:pt x="3111" y="13282"/>
                  <a:pt x="2741" y="13282"/>
                </a:cubicBezTo>
                <a:cubicBezTo>
                  <a:pt x="2371" y="13282"/>
                  <a:pt x="2001" y="13519"/>
                  <a:pt x="1936" y="13992"/>
                </a:cubicBezTo>
                <a:lnTo>
                  <a:pt x="1936" y="16199"/>
                </a:lnTo>
                <a:lnTo>
                  <a:pt x="1404" y="16199"/>
                </a:lnTo>
                <a:cubicBezTo>
                  <a:pt x="1352" y="16199"/>
                  <a:pt x="1313" y="16160"/>
                  <a:pt x="1313" y="16121"/>
                </a:cubicBezTo>
                <a:lnTo>
                  <a:pt x="1300" y="16121"/>
                </a:lnTo>
                <a:lnTo>
                  <a:pt x="1300" y="12396"/>
                </a:lnTo>
                <a:close/>
                <a:moveTo>
                  <a:pt x="2741" y="13720"/>
                </a:moveTo>
                <a:cubicBezTo>
                  <a:pt x="2877" y="13720"/>
                  <a:pt x="3013" y="13811"/>
                  <a:pt x="3026" y="13992"/>
                </a:cubicBezTo>
                <a:lnTo>
                  <a:pt x="3026" y="16199"/>
                </a:lnTo>
                <a:lnTo>
                  <a:pt x="2455" y="16212"/>
                </a:lnTo>
                <a:lnTo>
                  <a:pt x="2455" y="13992"/>
                </a:lnTo>
                <a:cubicBezTo>
                  <a:pt x="2468" y="13811"/>
                  <a:pt x="2604" y="13720"/>
                  <a:pt x="2741" y="13720"/>
                </a:cubicBezTo>
                <a:close/>
                <a:moveTo>
                  <a:pt x="6103" y="13720"/>
                </a:moveTo>
                <a:cubicBezTo>
                  <a:pt x="6239" y="13720"/>
                  <a:pt x="6375" y="13811"/>
                  <a:pt x="6388" y="13992"/>
                </a:cubicBezTo>
                <a:lnTo>
                  <a:pt x="6388" y="16199"/>
                </a:lnTo>
                <a:lnTo>
                  <a:pt x="5817" y="16212"/>
                </a:lnTo>
                <a:lnTo>
                  <a:pt x="5817" y="13992"/>
                </a:lnTo>
                <a:cubicBezTo>
                  <a:pt x="5830" y="13811"/>
                  <a:pt x="5966" y="13720"/>
                  <a:pt x="6103" y="13720"/>
                </a:cubicBezTo>
                <a:close/>
                <a:moveTo>
                  <a:pt x="13125" y="10683"/>
                </a:moveTo>
                <a:lnTo>
                  <a:pt x="13125" y="16199"/>
                </a:lnTo>
                <a:lnTo>
                  <a:pt x="12489" y="16199"/>
                </a:lnTo>
                <a:lnTo>
                  <a:pt x="12489" y="13992"/>
                </a:lnTo>
                <a:cubicBezTo>
                  <a:pt x="12424" y="13519"/>
                  <a:pt x="12054" y="13282"/>
                  <a:pt x="11684" y="13282"/>
                </a:cubicBezTo>
                <a:cubicBezTo>
                  <a:pt x="11314" y="13282"/>
                  <a:pt x="10944" y="13519"/>
                  <a:pt x="10879" y="13992"/>
                </a:cubicBezTo>
                <a:lnTo>
                  <a:pt x="10879" y="16199"/>
                </a:lnTo>
                <a:lnTo>
                  <a:pt x="10217" y="16199"/>
                </a:lnTo>
                <a:lnTo>
                  <a:pt x="10217" y="12993"/>
                </a:lnTo>
                <a:cubicBezTo>
                  <a:pt x="10217" y="12539"/>
                  <a:pt x="9841" y="12175"/>
                  <a:pt x="9386" y="12175"/>
                </a:cubicBezTo>
                <a:lnTo>
                  <a:pt x="8400" y="12175"/>
                </a:lnTo>
                <a:cubicBezTo>
                  <a:pt x="7933" y="12175"/>
                  <a:pt x="7569" y="12539"/>
                  <a:pt x="7569" y="12993"/>
                </a:cubicBezTo>
                <a:lnTo>
                  <a:pt x="7569" y="13837"/>
                </a:lnTo>
                <a:cubicBezTo>
                  <a:pt x="7550" y="14018"/>
                  <a:pt x="7686" y="14109"/>
                  <a:pt x="7822" y="14109"/>
                </a:cubicBezTo>
                <a:cubicBezTo>
                  <a:pt x="7959" y="14109"/>
                  <a:pt x="8095" y="14018"/>
                  <a:pt x="8075" y="13837"/>
                </a:cubicBezTo>
                <a:lnTo>
                  <a:pt x="8075" y="12993"/>
                </a:lnTo>
                <a:cubicBezTo>
                  <a:pt x="8075" y="12824"/>
                  <a:pt x="8218" y="12682"/>
                  <a:pt x="8400" y="12682"/>
                </a:cubicBezTo>
                <a:lnTo>
                  <a:pt x="9386" y="12682"/>
                </a:lnTo>
                <a:cubicBezTo>
                  <a:pt x="9568" y="12682"/>
                  <a:pt x="9698" y="12824"/>
                  <a:pt x="9698" y="12993"/>
                </a:cubicBezTo>
                <a:lnTo>
                  <a:pt x="9698" y="16199"/>
                </a:lnTo>
                <a:lnTo>
                  <a:pt x="8088" y="16212"/>
                </a:lnTo>
                <a:lnTo>
                  <a:pt x="8088" y="15057"/>
                </a:lnTo>
                <a:cubicBezTo>
                  <a:pt x="8101" y="14875"/>
                  <a:pt x="7965" y="14784"/>
                  <a:pt x="7829" y="14784"/>
                </a:cubicBezTo>
                <a:cubicBezTo>
                  <a:pt x="7693" y="14784"/>
                  <a:pt x="7556" y="14875"/>
                  <a:pt x="7569" y="15057"/>
                </a:cubicBezTo>
                <a:lnTo>
                  <a:pt x="7569" y="16212"/>
                </a:lnTo>
                <a:lnTo>
                  <a:pt x="6920" y="16212"/>
                </a:lnTo>
                <a:lnTo>
                  <a:pt x="6920" y="13992"/>
                </a:lnTo>
                <a:cubicBezTo>
                  <a:pt x="6855" y="13519"/>
                  <a:pt x="6485" y="13282"/>
                  <a:pt x="6115" y="13282"/>
                </a:cubicBezTo>
                <a:cubicBezTo>
                  <a:pt x="5746" y="13282"/>
                  <a:pt x="5376" y="13519"/>
                  <a:pt x="5311" y="13992"/>
                </a:cubicBezTo>
                <a:lnTo>
                  <a:pt x="5311" y="16199"/>
                </a:lnTo>
                <a:lnTo>
                  <a:pt x="4688" y="16199"/>
                </a:lnTo>
                <a:lnTo>
                  <a:pt x="4688" y="10683"/>
                </a:lnTo>
                <a:close/>
                <a:moveTo>
                  <a:pt x="11684" y="13720"/>
                </a:moveTo>
                <a:cubicBezTo>
                  <a:pt x="11820" y="13720"/>
                  <a:pt x="11956" y="13811"/>
                  <a:pt x="11969" y="13992"/>
                </a:cubicBezTo>
                <a:lnTo>
                  <a:pt x="11969" y="16199"/>
                </a:lnTo>
                <a:lnTo>
                  <a:pt x="11398" y="16212"/>
                </a:lnTo>
                <a:lnTo>
                  <a:pt x="11398" y="13992"/>
                </a:lnTo>
                <a:cubicBezTo>
                  <a:pt x="11411" y="13811"/>
                  <a:pt x="11548" y="13720"/>
                  <a:pt x="11684" y="13720"/>
                </a:cubicBezTo>
                <a:close/>
                <a:moveTo>
                  <a:pt x="15052" y="13720"/>
                </a:moveTo>
                <a:cubicBezTo>
                  <a:pt x="15192" y="13720"/>
                  <a:pt x="15331" y="13811"/>
                  <a:pt x="15344" y="13992"/>
                </a:cubicBezTo>
                <a:lnTo>
                  <a:pt x="15344" y="16199"/>
                </a:lnTo>
                <a:lnTo>
                  <a:pt x="14760" y="16212"/>
                </a:lnTo>
                <a:lnTo>
                  <a:pt x="14760" y="13992"/>
                </a:lnTo>
                <a:cubicBezTo>
                  <a:pt x="14773" y="13811"/>
                  <a:pt x="14913" y="13720"/>
                  <a:pt x="15052" y="13720"/>
                </a:cubicBezTo>
                <a:close/>
                <a:moveTo>
                  <a:pt x="16486" y="12396"/>
                </a:moveTo>
                <a:lnTo>
                  <a:pt x="16486" y="16121"/>
                </a:lnTo>
                <a:cubicBezTo>
                  <a:pt x="16486" y="16173"/>
                  <a:pt x="16447" y="16212"/>
                  <a:pt x="16395" y="16212"/>
                </a:cubicBezTo>
                <a:lnTo>
                  <a:pt x="15850" y="16212"/>
                </a:lnTo>
                <a:lnTo>
                  <a:pt x="15850" y="13992"/>
                </a:lnTo>
                <a:cubicBezTo>
                  <a:pt x="15785" y="13519"/>
                  <a:pt x="15416" y="13282"/>
                  <a:pt x="15046" y="13282"/>
                </a:cubicBezTo>
                <a:cubicBezTo>
                  <a:pt x="14676" y="13282"/>
                  <a:pt x="14306" y="13519"/>
                  <a:pt x="14241" y="13992"/>
                </a:cubicBezTo>
                <a:lnTo>
                  <a:pt x="14241" y="16199"/>
                </a:lnTo>
                <a:lnTo>
                  <a:pt x="13631" y="16199"/>
                </a:lnTo>
                <a:lnTo>
                  <a:pt x="13631" y="12396"/>
                </a:lnTo>
                <a:close/>
                <a:moveTo>
                  <a:pt x="8893" y="0"/>
                </a:moveTo>
                <a:cubicBezTo>
                  <a:pt x="7751" y="26"/>
                  <a:pt x="7543" y="1636"/>
                  <a:pt x="8634" y="1947"/>
                </a:cubicBezTo>
                <a:lnTo>
                  <a:pt x="8634" y="2441"/>
                </a:lnTo>
                <a:lnTo>
                  <a:pt x="7180" y="3115"/>
                </a:lnTo>
                <a:cubicBezTo>
                  <a:pt x="6271" y="3544"/>
                  <a:pt x="5687" y="4452"/>
                  <a:pt x="5687" y="5465"/>
                </a:cubicBezTo>
                <a:lnTo>
                  <a:pt x="5687" y="8982"/>
                </a:lnTo>
                <a:cubicBezTo>
                  <a:pt x="5363" y="9021"/>
                  <a:pt x="5129" y="9294"/>
                  <a:pt x="5116" y="9618"/>
                </a:cubicBezTo>
                <a:lnTo>
                  <a:pt x="5116" y="10176"/>
                </a:lnTo>
                <a:lnTo>
                  <a:pt x="3675" y="10176"/>
                </a:lnTo>
                <a:cubicBezTo>
                  <a:pt x="3663" y="10175"/>
                  <a:pt x="3652" y="10175"/>
                  <a:pt x="3641" y="10175"/>
                </a:cubicBezTo>
                <a:cubicBezTo>
                  <a:pt x="3320" y="10175"/>
                  <a:pt x="3323" y="10684"/>
                  <a:pt x="3652" y="10684"/>
                </a:cubicBezTo>
                <a:cubicBezTo>
                  <a:pt x="3659" y="10684"/>
                  <a:pt x="3667" y="10683"/>
                  <a:pt x="3675" y="10683"/>
                </a:cubicBezTo>
                <a:lnTo>
                  <a:pt x="4169" y="10683"/>
                </a:lnTo>
                <a:lnTo>
                  <a:pt x="4169" y="11890"/>
                </a:lnTo>
                <a:lnTo>
                  <a:pt x="2702" y="11890"/>
                </a:lnTo>
                <a:lnTo>
                  <a:pt x="2702" y="8775"/>
                </a:lnTo>
                <a:lnTo>
                  <a:pt x="3013" y="8775"/>
                </a:lnTo>
                <a:cubicBezTo>
                  <a:pt x="3021" y="8775"/>
                  <a:pt x="3029" y="8775"/>
                  <a:pt x="3037" y="8775"/>
                </a:cubicBezTo>
                <a:cubicBezTo>
                  <a:pt x="3369" y="8775"/>
                  <a:pt x="3369" y="8255"/>
                  <a:pt x="3037" y="8255"/>
                </a:cubicBezTo>
                <a:cubicBezTo>
                  <a:pt x="3029" y="8255"/>
                  <a:pt x="3021" y="8255"/>
                  <a:pt x="3013" y="8255"/>
                </a:cubicBezTo>
                <a:lnTo>
                  <a:pt x="2702" y="8255"/>
                </a:lnTo>
                <a:lnTo>
                  <a:pt x="2702" y="6360"/>
                </a:lnTo>
                <a:lnTo>
                  <a:pt x="3000" y="6360"/>
                </a:lnTo>
                <a:cubicBezTo>
                  <a:pt x="3008" y="6361"/>
                  <a:pt x="3016" y="6361"/>
                  <a:pt x="3024" y="6361"/>
                </a:cubicBezTo>
                <a:cubicBezTo>
                  <a:pt x="3356" y="6361"/>
                  <a:pt x="3356" y="5840"/>
                  <a:pt x="3024" y="5840"/>
                </a:cubicBezTo>
                <a:cubicBezTo>
                  <a:pt x="3016" y="5840"/>
                  <a:pt x="3008" y="5841"/>
                  <a:pt x="3000" y="5841"/>
                </a:cubicBezTo>
                <a:lnTo>
                  <a:pt x="2702" y="5841"/>
                </a:lnTo>
                <a:lnTo>
                  <a:pt x="2702" y="5309"/>
                </a:lnTo>
                <a:cubicBezTo>
                  <a:pt x="2702" y="4764"/>
                  <a:pt x="2325" y="4400"/>
                  <a:pt x="2001" y="3998"/>
                </a:cubicBezTo>
                <a:lnTo>
                  <a:pt x="2001" y="2934"/>
                </a:lnTo>
                <a:cubicBezTo>
                  <a:pt x="1988" y="2778"/>
                  <a:pt x="1865" y="2700"/>
                  <a:pt x="1741" y="2700"/>
                </a:cubicBezTo>
                <a:cubicBezTo>
                  <a:pt x="1618" y="2700"/>
                  <a:pt x="1495" y="2778"/>
                  <a:pt x="1482" y="2934"/>
                </a:cubicBezTo>
                <a:lnTo>
                  <a:pt x="1482" y="3998"/>
                </a:lnTo>
                <a:cubicBezTo>
                  <a:pt x="1157" y="4400"/>
                  <a:pt x="781" y="4764"/>
                  <a:pt x="781" y="5309"/>
                </a:cubicBezTo>
                <a:lnTo>
                  <a:pt x="781" y="5841"/>
                </a:lnTo>
                <a:lnTo>
                  <a:pt x="456" y="5841"/>
                </a:lnTo>
                <a:cubicBezTo>
                  <a:pt x="145" y="5867"/>
                  <a:pt x="145" y="6334"/>
                  <a:pt x="456" y="6360"/>
                </a:cubicBezTo>
                <a:lnTo>
                  <a:pt x="781" y="6360"/>
                </a:lnTo>
                <a:lnTo>
                  <a:pt x="781" y="8255"/>
                </a:lnTo>
                <a:lnTo>
                  <a:pt x="456" y="8255"/>
                </a:lnTo>
                <a:cubicBezTo>
                  <a:pt x="145" y="8281"/>
                  <a:pt x="145" y="8749"/>
                  <a:pt x="456" y="8775"/>
                </a:cubicBezTo>
                <a:lnTo>
                  <a:pt x="2170" y="8775"/>
                </a:lnTo>
                <a:lnTo>
                  <a:pt x="2170" y="11890"/>
                </a:lnTo>
                <a:lnTo>
                  <a:pt x="1287" y="11890"/>
                </a:lnTo>
                <a:lnTo>
                  <a:pt x="1287" y="9722"/>
                </a:lnTo>
                <a:cubicBezTo>
                  <a:pt x="1306" y="9540"/>
                  <a:pt x="1170" y="9450"/>
                  <a:pt x="1034" y="9450"/>
                </a:cubicBezTo>
                <a:cubicBezTo>
                  <a:pt x="898" y="9450"/>
                  <a:pt x="761" y="9540"/>
                  <a:pt x="781" y="9722"/>
                </a:cubicBezTo>
                <a:lnTo>
                  <a:pt x="781" y="11890"/>
                </a:lnTo>
                <a:lnTo>
                  <a:pt x="365" y="11890"/>
                </a:lnTo>
                <a:cubicBezTo>
                  <a:pt x="353" y="11889"/>
                  <a:pt x="342" y="11888"/>
                  <a:pt x="330" y="11888"/>
                </a:cubicBezTo>
                <a:cubicBezTo>
                  <a:pt x="1" y="11888"/>
                  <a:pt x="1" y="12398"/>
                  <a:pt x="330" y="12398"/>
                </a:cubicBezTo>
                <a:cubicBezTo>
                  <a:pt x="342" y="12398"/>
                  <a:pt x="353" y="12397"/>
                  <a:pt x="365" y="12396"/>
                </a:cubicBezTo>
                <a:lnTo>
                  <a:pt x="781" y="12396"/>
                </a:lnTo>
                <a:lnTo>
                  <a:pt x="781" y="16121"/>
                </a:lnTo>
                <a:cubicBezTo>
                  <a:pt x="781" y="16459"/>
                  <a:pt x="1040" y="16718"/>
                  <a:pt x="1378" y="16731"/>
                </a:cubicBezTo>
                <a:lnTo>
                  <a:pt x="16383" y="16731"/>
                </a:lnTo>
                <a:cubicBezTo>
                  <a:pt x="16720" y="16718"/>
                  <a:pt x="16980" y="16459"/>
                  <a:pt x="16993" y="16121"/>
                </a:cubicBezTo>
                <a:lnTo>
                  <a:pt x="16993" y="12396"/>
                </a:lnTo>
                <a:lnTo>
                  <a:pt x="17408" y="12396"/>
                </a:lnTo>
                <a:cubicBezTo>
                  <a:pt x="17420" y="12397"/>
                  <a:pt x="17431" y="12398"/>
                  <a:pt x="17442" y="12398"/>
                </a:cubicBezTo>
                <a:cubicBezTo>
                  <a:pt x="17760" y="12398"/>
                  <a:pt x="17760" y="11888"/>
                  <a:pt x="17442" y="11888"/>
                </a:cubicBezTo>
                <a:cubicBezTo>
                  <a:pt x="17431" y="11888"/>
                  <a:pt x="17420" y="11889"/>
                  <a:pt x="17408" y="11890"/>
                </a:cubicBezTo>
                <a:lnTo>
                  <a:pt x="16993" y="11890"/>
                </a:lnTo>
                <a:lnTo>
                  <a:pt x="16993" y="8775"/>
                </a:lnTo>
                <a:lnTo>
                  <a:pt x="17317" y="8775"/>
                </a:lnTo>
                <a:cubicBezTo>
                  <a:pt x="17325" y="8775"/>
                  <a:pt x="17333" y="8775"/>
                  <a:pt x="17341" y="8775"/>
                </a:cubicBezTo>
                <a:cubicBezTo>
                  <a:pt x="17673" y="8775"/>
                  <a:pt x="17673" y="8255"/>
                  <a:pt x="17341" y="8255"/>
                </a:cubicBezTo>
                <a:cubicBezTo>
                  <a:pt x="17333" y="8255"/>
                  <a:pt x="17325" y="8255"/>
                  <a:pt x="17317" y="8255"/>
                </a:cubicBezTo>
                <a:lnTo>
                  <a:pt x="16993" y="8255"/>
                </a:lnTo>
                <a:lnTo>
                  <a:pt x="16993" y="6360"/>
                </a:lnTo>
                <a:lnTo>
                  <a:pt x="17317" y="6360"/>
                </a:lnTo>
                <a:cubicBezTo>
                  <a:pt x="17325" y="6361"/>
                  <a:pt x="17333" y="6361"/>
                  <a:pt x="17341" y="6361"/>
                </a:cubicBezTo>
                <a:cubicBezTo>
                  <a:pt x="17673" y="6361"/>
                  <a:pt x="17673" y="5840"/>
                  <a:pt x="17341" y="5840"/>
                </a:cubicBezTo>
                <a:cubicBezTo>
                  <a:pt x="17333" y="5840"/>
                  <a:pt x="17325" y="5841"/>
                  <a:pt x="17317" y="5841"/>
                </a:cubicBezTo>
                <a:lnTo>
                  <a:pt x="16993" y="5841"/>
                </a:lnTo>
                <a:lnTo>
                  <a:pt x="16993" y="5309"/>
                </a:lnTo>
                <a:cubicBezTo>
                  <a:pt x="16993" y="4764"/>
                  <a:pt x="16616" y="4400"/>
                  <a:pt x="16305" y="3998"/>
                </a:cubicBezTo>
                <a:lnTo>
                  <a:pt x="16305" y="2934"/>
                </a:lnTo>
                <a:cubicBezTo>
                  <a:pt x="16292" y="2778"/>
                  <a:pt x="16168" y="2700"/>
                  <a:pt x="16045" y="2700"/>
                </a:cubicBezTo>
                <a:cubicBezTo>
                  <a:pt x="15922" y="2700"/>
                  <a:pt x="15798" y="2778"/>
                  <a:pt x="15785" y="2934"/>
                </a:cubicBezTo>
                <a:lnTo>
                  <a:pt x="15785" y="3998"/>
                </a:lnTo>
                <a:cubicBezTo>
                  <a:pt x="15461" y="4400"/>
                  <a:pt x="15085" y="4764"/>
                  <a:pt x="15085" y="5309"/>
                </a:cubicBezTo>
                <a:lnTo>
                  <a:pt x="15085" y="5841"/>
                </a:lnTo>
                <a:lnTo>
                  <a:pt x="14786" y="5841"/>
                </a:lnTo>
                <a:cubicBezTo>
                  <a:pt x="14461" y="5867"/>
                  <a:pt x="14461" y="6334"/>
                  <a:pt x="14786" y="6360"/>
                </a:cubicBezTo>
                <a:lnTo>
                  <a:pt x="15085" y="6360"/>
                </a:lnTo>
                <a:lnTo>
                  <a:pt x="15085" y="8255"/>
                </a:lnTo>
                <a:lnTo>
                  <a:pt x="14786" y="8255"/>
                </a:lnTo>
                <a:cubicBezTo>
                  <a:pt x="14461" y="8281"/>
                  <a:pt x="14461" y="8749"/>
                  <a:pt x="14786" y="8775"/>
                </a:cubicBezTo>
                <a:lnTo>
                  <a:pt x="15085" y="8775"/>
                </a:lnTo>
                <a:lnTo>
                  <a:pt x="15085" y="11890"/>
                </a:lnTo>
                <a:lnTo>
                  <a:pt x="13618" y="11890"/>
                </a:lnTo>
                <a:lnTo>
                  <a:pt x="13618" y="10683"/>
                </a:lnTo>
                <a:lnTo>
                  <a:pt x="14098" y="10683"/>
                </a:lnTo>
                <a:cubicBezTo>
                  <a:pt x="14423" y="10657"/>
                  <a:pt x="14423" y="10189"/>
                  <a:pt x="14098" y="10163"/>
                </a:cubicBezTo>
                <a:lnTo>
                  <a:pt x="12657" y="10163"/>
                </a:lnTo>
                <a:lnTo>
                  <a:pt x="12657" y="9605"/>
                </a:lnTo>
                <a:cubicBezTo>
                  <a:pt x="12657" y="9255"/>
                  <a:pt x="12372" y="8969"/>
                  <a:pt x="12021" y="8969"/>
                </a:cubicBezTo>
                <a:lnTo>
                  <a:pt x="10944" y="8969"/>
                </a:lnTo>
                <a:lnTo>
                  <a:pt x="10944" y="7775"/>
                </a:lnTo>
                <a:cubicBezTo>
                  <a:pt x="10957" y="7593"/>
                  <a:pt x="10821" y="7503"/>
                  <a:pt x="10684" y="7503"/>
                </a:cubicBezTo>
                <a:cubicBezTo>
                  <a:pt x="10548" y="7503"/>
                  <a:pt x="10412" y="7593"/>
                  <a:pt x="10425" y="7775"/>
                </a:cubicBezTo>
                <a:lnTo>
                  <a:pt x="10425" y="8969"/>
                </a:lnTo>
                <a:lnTo>
                  <a:pt x="9685" y="8969"/>
                </a:lnTo>
                <a:lnTo>
                  <a:pt x="9685" y="7555"/>
                </a:lnTo>
                <a:cubicBezTo>
                  <a:pt x="9627" y="7087"/>
                  <a:pt x="9257" y="6854"/>
                  <a:pt x="8885" y="6854"/>
                </a:cubicBezTo>
                <a:cubicBezTo>
                  <a:pt x="8514" y="6854"/>
                  <a:pt x="8140" y="7087"/>
                  <a:pt x="8075" y="7555"/>
                </a:cubicBezTo>
                <a:lnTo>
                  <a:pt x="8075" y="8969"/>
                </a:lnTo>
                <a:lnTo>
                  <a:pt x="7362" y="8969"/>
                </a:lnTo>
                <a:lnTo>
                  <a:pt x="7362" y="7775"/>
                </a:lnTo>
                <a:cubicBezTo>
                  <a:pt x="7375" y="7593"/>
                  <a:pt x="7238" y="7503"/>
                  <a:pt x="7102" y="7503"/>
                </a:cubicBezTo>
                <a:cubicBezTo>
                  <a:pt x="6966" y="7503"/>
                  <a:pt x="6829" y="7593"/>
                  <a:pt x="6842" y="7775"/>
                </a:cubicBezTo>
                <a:lnTo>
                  <a:pt x="6842" y="8969"/>
                </a:lnTo>
                <a:lnTo>
                  <a:pt x="6193" y="8969"/>
                </a:lnTo>
                <a:lnTo>
                  <a:pt x="6193" y="6594"/>
                </a:lnTo>
                <a:lnTo>
                  <a:pt x="11593" y="6594"/>
                </a:lnTo>
                <a:lnTo>
                  <a:pt x="11593" y="8009"/>
                </a:lnTo>
                <a:cubicBezTo>
                  <a:pt x="11580" y="8197"/>
                  <a:pt x="11716" y="8291"/>
                  <a:pt x="11853" y="8291"/>
                </a:cubicBezTo>
                <a:cubicBezTo>
                  <a:pt x="11989" y="8291"/>
                  <a:pt x="12125" y="8197"/>
                  <a:pt x="12112" y="8009"/>
                </a:cubicBezTo>
                <a:lnTo>
                  <a:pt x="12112" y="5478"/>
                </a:lnTo>
                <a:cubicBezTo>
                  <a:pt x="12112" y="4465"/>
                  <a:pt x="11528" y="3557"/>
                  <a:pt x="10606" y="3128"/>
                </a:cubicBezTo>
                <a:lnTo>
                  <a:pt x="9153" y="2454"/>
                </a:lnTo>
                <a:lnTo>
                  <a:pt x="9153" y="1960"/>
                </a:lnTo>
                <a:cubicBezTo>
                  <a:pt x="9360" y="1908"/>
                  <a:pt x="9542" y="1792"/>
                  <a:pt x="9672" y="1623"/>
                </a:cubicBezTo>
                <a:cubicBezTo>
                  <a:pt x="9834" y="1423"/>
                  <a:pt x="9654" y="1195"/>
                  <a:pt x="9464" y="1195"/>
                </a:cubicBezTo>
                <a:cubicBezTo>
                  <a:pt x="9395" y="1195"/>
                  <a:pt x="9325" y="1226"/>
                  <a:pt x="9270" y="1298"/>
                </a:cubicBezTo>
                <a:cubicBezTo>
                  <a:pt x="9173" y="1418"/>
                  <a:pt x="9033" y="1475"/>
                  <a:pt x="8895" y="1475"/>
                </a:cubicBezTo>
                <a:cubicBezTo>
                  <a:pt x="8719" y="1475"/>
                  <a:pt x="8545" y="1382"/>
                  <a:pt x="8465" y="1207"/>
                </a:cubicBezTo>
                <a:cubicBezTo>
                  <a:pt x="8309" y="883"/>
                  <a:pt x="8543" y="520"/>
                  <a:pt x="8893" y="520"/>
                </a:cubicBezTo>
                <a:cubicBezTo>
                  <a:pt x="9205" y="494"/>
                  <a:pt x="9205" y="26"/>
                  <a:pt x="889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" name="Google Shape;1147;p76">
            <a:extLst>
              <a:ext uri="{FF2B5EF4-FFF2-40B4-BE49-F238E27FC236}">
                <a16:creationId xmlns:a16="http://schemas.microsoft.com/office/drawing/2014/main" id="{3632A1DC-FF80-65E2-2BAF-335CC136B433}"/>
              </a:ext>
            </a:extLst>
          </p:cNvPr>
          <p:cNvGrpSpPr/>
          <p:nvPr/>
        </p:nvGrpSpPr>
        <p:grpSpPr>
          <a:xfrm>
            <a:off x="11252616" y="2547866"/>
            <a:ext cx="382414" cy="374283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65" name="Google Shape;1148;p76">
              <a:extLst>
                <a:ext uri="{FF2B5EF4-FFF2-40B4-BE49-F238E27FC236}">
                  <a16:creationId xmlns:a16="http://schemas.microsoft.com/office/drawing/2014/main" id="{2F5EA654-7BCD-A886-EBAB-DAE0958A92B8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9;p76">
              <a:extLst>
                <a:ext uri="{FF2B5EF4-FFF2-40B4-BE49-F238E27FC236}">
                  <a16:creationId xmlns:a16="http://schemas.microsoft.com/office/drawing/2014/main" id="{4A35343C-76DA-2ECF-7962-3264FDC89B52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50;p76">
              <a:extLst>
                <a:ext uri="{FF2B5EF4-FFF2-40B4-BE49-F238E27FC236}">
                  <a16:creationId xmlns:a16="http://schemas.microsoft.com/office/drawing/2014/main" id="{CC4CCD24-1946-6A13-311B-3791500C1DD4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151;p76">
              <a:extLst>
                <a:ext uri="{FF2B5EF4-FFF2-40B4-BE49-F238E27FC236}">
                  <a16:creationId xmlns:a16="http://schemas.microsoft.com/office/drawing/2014/main" id="{4407DEDD-9B26-B01F-6285-13767B8A6D53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152;p76">
              <a:extLst>
                <a:ext uri="{FF2B5EF4-FFF2-40B4-BE49-F238E27FC236}">
                  <a16:creationId xmlns:a16="http://schemas.microsoft.com/office/drawing/2014/main" id="{31086904-BF60-255B-A4CE-FAD2F1F8B7F5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53;p76">
              <a:extLst>
                <a:ext uri="{FF2B5EF4-FFF2-40B4-BE49-F238E27FC236}">
                  <a16:creationId xmlns:a16="http://schemas.microsoft.com/office/drawing/2014/main" id="{8E505335-6791-EC4F-2F4B-D5601561DE62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54;p76">
              <a:extLst>
                <a:ext uri="{FF2B5EF4-FFF2-40B4-BE49-F238E27FC236}">
                  <a16:creationId xmlns:a16="http://schemas.microsoft.com/office/drawing/2014/main" id="{0C122AE9-8A7D-646A-940B-8735B9AB0527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" name="Google Shape;1186;p76">
            <a:extLst>
              <a:ext uri="{FF2B5EF4-FFF2-40B4-BE49-F238E27FC236}">
                <a16:creationId xmlns:a16="http://schemas.microsoft.com/office/drawing/2014/main" id="{BB0107BB-2C97-00A0-5D26-C145C15E3149}"/>
              </a:ext>
            </a:extLst>
          </p:cNvPr>
          <p:cNvGrpSpPr/>
          <p:nvPr/>
        </p:nvGrpSpPr>
        <p:grpSpPr>
          <a:xfrm>
            <a:off x="11282288" y="3614338"/>
            <a:ext cx="356080" cy="379242"/>
            <a:chOff x="6188425" y="1239800"/>
            <a:chExt cx="412775" cy="439625"/>
          </a:xfrm>
          <a:solidFill>
            <a:schemeClr val="tx1"/>
          </a:solidFill>
        </p:grpSpPr>
        <p:sp>
          <p:nvSpPr>
            <p:cNvPr id="73" name="Google Shape;1187;p76">
              <a:extLst>
                <a:ext uri="{FF2B5EF4-FFF2-40B4-BE49-F238E27FC236}">
                  <a16:creationId xmlns:a16="http://schemas.microsoft.com/office/drawing/2014/main" id="{F2E11E36-87FA-0AAA-CB24-1A3E675710D2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88;p76">
              <a:extLst>
                <a:ext uri="{FF2B5EF4-FFF2-40B4-BE49-F238E27FC236}">
                  <a16:creationId xmlns:a16="http://schemas.microsoft.com/office/drawing/2014/main" id="{A02E643D-2DBE-C0B5-C589-F833B2FD6020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89;p76">
              <a:extLst>
                <a:ext uri="{FF2B5EF4-FFF2-40B4-BE49-F238E27FC236}">
                  <a16:creationId xmlns:a16="http://schemas.microsoft.com/office/drawing/2014/main" id="{EFB910ED-5A28-ECD1-3663-0440BF1E799F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90;p76">
              <a:extLst>
                <a:ext uri="{FF2B5EF4-FFF2-40B4-BE49-F238E27FC236}">
                  <a16:creationId xmlns:a16="http://schemas.microsoft.com/office/drawing/2014/main" id="{CEB536F2-08DF-37F9-CFB7-2E846DBD3E10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91;p76">
              <a:extLst>
                <a:ext uri="{FF2B5EF4-FFF2-40B4-BE49-F238E27FC236}">
                  <a16:creationId xmlns:a16="http://schemas.microsoft.com/office/drawing/2014/main" id="{D1E8EBEE-018A-D2EF-CAEA-D854EF3897B5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92;p76">
              <a:extLst>
                <a:ext uri="{FF2B5EF4-FFF2-40B4-BE49-F238E27FC236}">
                  <a16:creationId xmlns:a16="http://schemas.microsoft.com/office/drawing/2014/main" id="{D155892A-AF1B-DD47-33FC-2462DAE6C04C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93;p76">
              <a:extLst>
                <a:ext uri="{FF2B5EF4-FFF2-40B4-BE49-F238E27FC236}">
                  <a16:creationId xmlns:a16="http://schemas.microsoft.com/office/drawing/2014/main" id="{F03D3180-15ED-16AF-F14D-37DC268DA2B0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94;p76">
              <a:extLst>
                <a:ext uri="{FF2B5EF4-FFF2-40B4-BE49-F238E27FC236}">
                  <a16:creationId xmlns:a16="http://schemas.microsoft.com/office/drawing/2014/main" id="{A18D45A6-088C-9611-D639-8551BC163AC9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95;p76">
              <a:extLst>
                <a:ext uri="{FF2B5EF4-FFF2-40B4-BE49-F238E27FC236}">
                  <a16:creationId xmlns:a16="http://schemas.microsoft.com/office/drawing/2014/main" id="{FF81937F-60E3-1338-446C-402ADAD97FB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96;p76">
              <a:extLst>
                <a:ext uri="{FF2B5EF4-FFF2-40B4-BE49-F238E27FC236}">
                  <a16:creationId xmlns:a16="http://schemas.microsoft.com/office/drawing/2014/main" id="{D4E5261B-652B-6DDC-84B7-04399AA1C27B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97;p76">
              <a:extLst>
                <a:ext uri="{FF2B5EF4-FFF2-40B4-BE49-F238E27FC236}">
                  <a16:creationId xmlns:a16="http://schemas.microsoft.com/office/drawing/2014/main" id="{F303C886-5EB4-D25A-5CAC-B728FAB70117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98;p76">
              <a:extLst>
                <a:ext uri="{FF2B5EF4-FFF2-40B4-BE49-F238E27FC236}">
                  <a16:creationId xmlns:a16="http://schemas.microsoft.com/office/drawing/2014/main" id="{6BF45AB0-445C-81B2-A7D2-6169DB7AB4A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99;p76">
              <a:extLst>
                <a:ext uri="{FF2B5EF4-FFF2-40B4-BE49-F238E27FC236}">
                  <a16:creationId xmlns:a16="http://schemas.microsoft.com/office/drawing/2014/main" id="{CCD9C612-97D8-D913-2EA0-617FE6DD15DF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288;p76">
            <a:extLst>
              <a:ext uri="{FF2B5EF4-FFF2-40B4-BE49-F238E27FC236}">
                <a16:creationId xmlns:a16="http://schemas.microsoft.com/office/drawing/2014/main" id="{BE0981B6-09D8-CABF-F879-C2692E2AABB5}"/>
              </a:ext>
            </a:extLst>
          </p:cNvPr>
          <p:cNvGrpSpPr/>
          <p:nvPr/>
        </p:nvGrpSpPr>
        <p:grpSpPr>
          <a:xfrm>
            <a:off x="11292667" y="5751196"/>
            <a:ext cx="305142" cy="378553"/>
            <a:chOff x="3182250" y="4028975"/>
            <a:chExt cx="353725" cy="438825"/>
          </a:xfrm>
          <a:solidFill>
            <a:schemeClr val="tx1"/>
          </a:solidFill>
        </p:grpSpPr>
        <p:sp>
          <p:nvSpPr>
            <p:cNvPr id="87" name="Google Shape;1289;p76">
              <a:extLst>
                <a:ext uri="{FF2B5EF4-FFF2-40B4-BE49-F238E27FC236}">
                  <a16:creationId xmlns:a16="http://schemas.microsoft.com/office/drawing/2014/main" id="{B26F3CD8-F8D8-8888-5FCD-98F9D078924A}"/>
                </a:ext>
              </a:extLst>
            </p:cNvPr>
            <p:cNvSpPr/>
            <p:nvPr/>
          </p:nvSpPr>
          <p:spPr>
            <a:xfrm>
              <a:off x="3182250" y="4028975"/>
              <a:ext cx="353725" cy="438825"/>
            </a:xfrm>
            <a:custGeom>
              <a:avLst/>
              <a:gdLst/>
              <a:ahLst/>
              <a:cxnLst/>
              <a:rect l="l" t="t" r="r" b="b"/>
              <a:pathLst>
                <a:path w="14149" h="17553" extrusionOk="0">
                  <a:moveTo>
                    <a:pt x="7088" y="2756"/>
                  </a:moveTo>
                  <a:cubicBezTo>
                    <a:pt x="7529" y="2756"/>
                    <a:pt x="7892" y="3119"/>
                    <a:pt x="7892" y="3560"/>
                  </a:cubicBezTo>
                  <a:lnTo>
                    <a:pt x="7892" y="3807"/>
                  </a:lnTo>
                  <a:lnTo>
                    <a:pt x="5880" y="3807"/>
                  </a:lnTo>
                  <a:lnTo>
                    <a:pt x="5880" y="3560"/>
                  </a:lnTo>
                  <a:cubicBezTo>
                    <a:pt x="5880" y="3119"/>
                    <a:pt x="6231" y="2756"/>
                    <a:pt x="6672" y="2756"/>
                  </a:cubicBezTo>
                  <a:close/>
                  <a:moveTo>
                    <a:pt x="11020" y="4547"/>
                  </a:moveTo>
                  <a:lnTo>
                    <a:pt x="11020" y="5092"/>
                  </a:lnTo>
                  <a:lnTo>
                    <a:pt x="10475" y="5092"/>
                  </a:lnTo>
                  <a:lnTo>
                    <a:pt x="10475" y="4547"/>
                  </a:lnTo>
                  <a:close/>
                  <a:moveTo>
                    <a:pt x="7892" y="4313"/>
                  </a:moveTo>
                  <a:lnTo>
                    <a:pt x="7892" y="5403"/>
                  </a:lnTo>
                  <a:cubicBezTo>
                    <a:pt x="7892" y="5702"/>
                    <a:pt x="7646" y="5949"/>
                    <a:pt x="7347" y="5949"/>
                  </a:cubicBezTo>
                  <a:lnTo>
                    <a:pt x="6413" y="5949"/>
                  </a:lnTo>
                  <a:cubicBezTo>
                    <a:pt x="6114" y="5949"/>
                    <a:pt x="5880" y="5702"/>
                    <a:pt x="5880" y="5403"/>
                  </a:cubicBezTo>
                  <a:lnTo>
                    <a:pt x="5880" y="4313"/>
                  </a:lnTo>
                  <a:close/>
                  <a:moveTo>
                    <a:pt x="11215" y="5598"/>
                  </a:moveTo>
                  <a:lnTo>
                    <a:pt x="11215" y="8532"/>
                  </a:lnTo>
                  <a:cubicBezTo>
                    <a:pt x="11215" y="8700"/>
                    <a:pt x="11072" y="8830"/>
                    <a:pt x="10917" y="8830"/>
                  </a:cubicBezTo>
                  <a:lnTo>
                    <a:pt x="9073" y="8830"/>
                  </a:lnTo>
                  <a:lnTo>
                    <a:pt x="9073" y="7221"/>
                  </a:lnTo>
                  <a:lnTo>
                    <a:pt x="10358" y="8064"/>
                  </a:lnTo>
                  <a:cubicBezTo>
                    <a:pt x="10407" y="8099"/>
                    <a:pt x="10456" y="8114"/>
                    <a:pt x="10502" y="8114"/>
                  </a:cubicBezTo>
                  <a:cubicBezTo>
                    <a:pt x="10715" y="8114"/>
                    <a:pt x="10868" y="7796"/>
                    <a:pt x="10644" y="7636"/>
                  </a:cubicBezTo>
                  <a:lnTo>
                    <a:pt x="10294" y="7415"/>
                  </a:lnTo>
                  <a:lnTo>
                    <a:pt x="10294" y="5598"/>
                  </a:lnTo>
                  <a:close/>
                  <a:moveTo>
                    <a:pt x="7814" y="6455"/>
                  </a:moveTo>
                  <a:lnTo>
                    <a:pt x="8567" y="6883"/>
                  </a:lnTo>
                  <a:lnTo>
                    <a:pt x="8567" y="11725"/>
                  </a:lnTo>
                  <a:lnTo>
                    <a:pt x="8554" y="11725"/>
                  </a:lnTo>
                  <a:cubicBezTo>
                    <a:pt x="8197" y="11205"/>
                    <a:pt x="7636" y="10946"/>
                    <a:pt x="7075" y="10946"/>
                  </a:cubicBezTo>
                  <a:cubicBezTo>
                    <a:pt x="6513" y="10946"/>
                    <a:pt x="5952" y="11205"/>
                    <a:pt x="5595" y="11725"/>
                  </a:cubicBezTo>
                  <a:lnTo>
                    <a:pt x="5335" y="11725"/>
                  </a:lnTo>
                  <a:lnTo>
                    <a:pt x="5335" y="8220"/>
                  </a:lnTo>
                  <a:cubicBezTo>
                    <a:pt x="5348" y="8038"/>
                    <a:pt x="5212" y="7947"/>
                    <a:pt x="5076" y="7947"/>
                  </a:cubicBezTo>
                  <a:cubicBezTo>
                    <a:pt x="4939" y="7947"/>
                    <a:pt x="4803" y="8038"/>
                    <a:pt x="4816" y="8220"/>
                  </a:cubicBezTo>
                  <a:lnTo>
                    <a:pt x="4816" y="11725"/>
                  </a:lnTo>
                  <a:lnTo>
                    <a:pt x="3908" y="11725"/>
                  </a:lnTo>
                  <a:lnTo>
                    <a:pt x="3908" y="8947"/>
                  </a:lnTo>
                  <a:cubicBezTo>
                    <a:pt x="3908" y="8246"/>
                    <a:pt x="4258" y="7584"/>
                    <a:pt x="4842" y="7195"/>
                  </a:cubicBezTo>
                  <a:lnTo>
                    <a:pt x="6075" y="6455"/>
                  </a:lnTo>
                  <a:lnTo>
                    <a:pt x="6698" y="6455"/>
                  </a:lnTo>
                  <a:lnTo>
                    <a:pt x="6698" y="8272"/>
                  </a:lnTo>
                  <a:cubicBezTo>
                    <a:pt x="6705" y="8434"/>
                    <a:pt x="6825" y="8515"/>
                    <a:pt x="6946" y="8515"/>
                  </a:cubicBezTo>
                  <a:cubicBezTo>
                    <a:pt x="7068" y="8515"/>
                    <a:pt x="7191" y="8434"/>
                    <a:pt x="7204" y="8272"/>
                  </a:cubicBezTo>
                  <a:lnTo>
                    <a:pt x="7204" y="6455"/>
                  </a:lnTo>
                  <a:close/>
                  <a:moveTo>
                    <a:pt x="5348" y="12231"/>
                  </a:moveTo>
                  <a:cubicBezTo>
                    <a:pt x="5244" y="12581"/>
                    <a:pt x="5257" y="12958"/>
                    <a:pt x="5374" y="13308"/>
                  </a:cubicBezTo>
                  <a:lnTo>
                    <a:pt x="987" y="13308"/>
                  </a:lnTo>
                  <a:cubicBezTo>
                    <a:pt x="740" y="13308"/>
                    <a:pt x="533" y="13100"/>
                    <a:pt x="533" y="12854"/>
                  </a:cubicBezTo>
                  <a:cubicBezTo>
                    <a:pt x="507" y="12555"/>
                    <a:pt x="637" y="12231"/>
                    <a:pt x="987" y="12231"/>
                  </a:cubicBezTo>
                  <a:close/>
                  <a:moveTo>
                    <a:pt x="13175" y="12231"/>
                  </a:moveTo>
                  <a:cubicBezTo>
                    <a:pt x="13526" y="12231"/>
                    <a:pt x="13655" y="12555"/>
                    <a:pt x="13629" y="12854"/>
                  </a:cubicBezTo>
                  <a:lnTo>
                    <a:pt x="13616" y="12854"/>
                  </a:lnTo>
                  <a:cubicBezTo>
                    <a:pt x="13616" y="13100"/>
                    <a:pt x="13422" y="13308"/>
                    <a:pt x="13162" y="13308"/>
                  </a:cubicBezTo>
                  <a:lnTo>
                    <a:pt x="8775" y="13308"/>
                  </a:lnTo>
                  <a:cubicBezTo>
                    <a:pt x="8905" y="12932"/>
                    <a:pt x="8814" y="12568"/>
                    <a:pt x="8827" y="12231"/>
                  </a:cubicBezTo>
                  <a:close/>
                  <a:moveTo>
                    <a:pt x="7087" y="11452"/>
                  </a:moveTo>
                  <a:cubicBezTo>
                    <a:pt x="7402" y="11452"/>
                    <a:pt x="7723" y="11568"/>
                    <a:pt x="7983" y="11828"/>
                  </a:cubicBezTo>
                  <a:cubicBezTo>
                    <a:pt x="8788" y="12633"/>
                    <a:pt x="8217" y="14022"/>
                    <a:pt x="7075" y="14022"/>
                  </a:cubicBezTo>
                  <a:cubicBezTo>
                    <a:pt x="6374" y="14022"/>
                    <a:pt x="5790" y="13451"/>
                    <a:pt x="5790" y="12737"/>
                  </a:cubicBezTo>
                  <a:cubicBezTo>
                    <a:pt x="5790" y="11964"/>
                    <a:pt x="6426" y="11452"/>
                    <a:pt x="7087" y="11452"/>
                  </a:cubicBezTo>
                  <a:close/>
                  <a:moveTo>
                    <a:pt x="1701" y="13827"/>
                  </a:moveTo>
                  <a:lnTo>
                    <a:pt x="2571" y="15398"/>
                  </a:lnTo>
                  <a:lnTo>
                    <a:pt x="2571" y="17033"/>
                  </a:lnTo>
                  <a:lnTo>
                    <a:pt x="1558" y="17033"/>
                  </a:lnTo>
                  <a:cubicBezTo>
                    <a:pt x="1402" y="17033"/>
                    <a:pt x="1273" y="16903"/>
                    <a:pt x="1273" y="16748"/>
                  </a:cubicBezTo>
                  <a:lnTo>
                    <a:pt x="1286" y="16748"/>
                  </a:lnTo>
                  <a:lnTo>
                    <a:pt x="1286" y="13827"/>
                  </a:lnTo>
                  <a:close/>
                  <a:moveTo>
                    <a:pt x="3959" y="15580"/>
                  </a:moveTo>
                  <a:lnTo>
                    <a:pt x="3959" y="17033"/>
                  </a:lnTo>
                  <a:lnTo>
                    <a:pt x="3077" y="17033"/>
                  </a:lnTo>
                  <a:lnTo>
                    <a:pt x="3077" y="15580"/>
                  </a:lnTo>
                  <a:close/>
                  <a:moveTo>
                    <a:pt x="11864" y="13814"/>
                  </a:moveTo>
                  <a:lnTo>
                    <a:pt x="11176" y="15060"/>
                  </a:lnTo>
                  <a:lnTo>
                    <a:pt x="8957" y="15060"/>
                  </a:lnTo>
                  <a:cubicBezTo>
                    <a:pt x="8948" y="15060"/>
                    <a:pt x="8940" y="15059"/>
                    <a:pt x="8932" y="15059"/>
                  </a:cubicBezTo>
                  <a:cubicBezTo>
                    <a:pt x="8588" y="15059"/>
                    <a:pt x="8588" y="15580"/>
                    <a:pt x="8932" y="15580"/>
                  </a:cubicBezTo>
                  <a:cubicBezTo>
                    <a:pt x="8940" y="15580"/>
                    <a:pt x="8948" y="15580"/>
                    <a:pt x="8957" y="15580"/>
                  </a:cubicBezTo>
                  <a:lnTo>
                    <a:pt x="9671" y="15580"/>
                  </a:lnTo>
                  <a:lnTo>
                    <a:pt x="9671" y="17033"/>
                  </a:lnTo>
                  <a:lnTo>
                    <a:pt x="4479" y="17033"/>
                  </a:lnTo>
                  <a:lnTo>
                    <a:pt x="4479" y="15580"/>
                  </a:lnTo>
                  <a:lnTo>
                    <a:pt x="7698" y="15580"/>
                  </a:lnTo>
                  <a:cubicBezTo>
                    <a:pt x="8009" y="15554"/>
                    <a:pt x="8009" y="15086"/>
                    <a:pt x="7698" y="15060"/>
                  </a:cubicBezTo>
                  <a:lnTo>
                    <a:pt x="2973" y="15060"/>
                  </a:lnTo>
                  <a:lnTo>
                    <a:pt x="2298" y="13814"/>
                  </a:lnTo>
                  <a:lnTo>
                    <a:pt x="5647" y="13814"/>
                  </a:lnTo>
                  <a:cubicBezTo>
                    <a:pt x="6004" y="14288"/>
                    <a:pt x="6539" y="14525"/>
                    <a:pt x="7075" y="14525"/>
                  </a:cubicBezTo>
                  <a:cubicBezTo>
                    <a:pt x="7610" y="14525"/>
                    <a:pt x="8145" y="14288"/>
                    <a:pt x="8502" y="13814"/>
                  </a:cubicBezTo>
                  <a:close/>
                  <a:moveTo>
                    <a:pt x="11085" y="15580"/>
                  </a:moveTo>
                  <a:lnTo>
                    <a:pt x="11098" y="17033"/>
                  </a:lnTo>
                  <a:lnTo>
                    <a:pt x="10190" y="17033"/>
                  </a:lnTo>
                  <a:lnTo>
                    <a:pt x="10190" y="15580"/>
                  </a:lnTo>
                  <a:close/>
                  <a:moveTo>
                    <a:pt x="12877" y="13827"/>
                  </a:moveTo>
                  <a:lnTo>
                    <a:pt x="12877" y="16748"/>
                  </a:lnTo>
                  <a:cubicBezTo>
                    <a:pt x="12877" y="16903"/>
                    <a:pt x="12747" y="17033"/>
                    <a:pt x="12591" y="17033"/>
                  </a:cubicBezTo>
                  <a:lnTo>
                    <a:pt x="11605" y="17033"/>
                  </a:lnTo>
                  <a:lnTo>
                    <a:pt x="11592" y="15398"/>
                  </a:lnTo>
                  <a:lnTo>
                    <a:pt x="12448" y="13827"/>
                  </a:lnTo>
                  <a:close/>
                  <a:moveTo>
                    <a:pt x="7075" y="1"/>
                  </a:moveTo>
                  <a:cubicBezTo>
                    <a:pt x="6776" y="1"/>
                    <a:pt x="6478" y="75"/>
                    <a:pt x="6205" y="224"/>
                  </a:cubicBezTo>
                  <a:lnTo>
                    <a:pt x="3064" y="1964"/>
                  </a:lnTo>
                  <a:cubicBezTo>
                    <a:pt x="1636" y="2756"/>
                    <a:pt x="766" y="4092"/>
                    <a:pt x="766" y="5520"/>
                  </a:cubicBezTo>
                  <a:lnTo>
                    <a:pt x="766" y="6104"/>
                  </a:lnTo>
                  <a:cubicBezTo>
                    <a:pt x="766" y="6182"/>
                    <a:pt x="805" y="6247"/>
                    <a:pt x="857" y="6299"/>
                  </a:cubicBezTo>
                  <a:cubicBezTo>
                    <a:pt x="1571" y="6896"/>
                    <a:pt x="1571" y="8012"/>
                    <a:pt x="857" y="8609"/>
                  </a:cubicBezTo>
                  <a:cubicBezTo>
                    <a:pt x="805" y="8661"/>
                    <a:pt x="766" y="8726"/>
                    <a:pt x="766" y="8804"/>
                  </a:cubicBezTo>
                  <a:lnTo>
                    <a:pt x="766" y="10764"/>
                  </a:lnTo>
                  <a:cubicBezTo>
                    <a:pt x="779" y="10920"/>
                    <a:pt x="903" y="10998"/>
                    <a:pt x="1026" y="10998"/>
                  </a:cubicBezTo>
                  <a:cubicBezTo>
                    <a:pt x="1149" y="10998"/>
                    <a:pt x="1273" y="10920"/>
                    <a:pt x="1286" y="10764"/>
                  </a:cubicBezTo>
                  <a:lnTo>
                    <a:pt x="1286" y="8908"/>
                  </a:lnTo>
                  <a:cubicBezTo>
                    <a:pt x="2116" y="8116"/>
                    <a:pt x="2116" y="6792"/>
                    <a:pt x="1286" y="6000"/>
                  </a:cubicBezTo>
                  <a:lnTo>
                    <a:pt x="1286" y="5520"/>
                  </a:lnTo>
                  <a:cubicBezTo>
                    <a:pt x="1286" y="4274"/>
                    <a:pt x="2051" y="3106"/>
                    <a:pt x="3323" y="2405"/>
                  </a:cubicBezTo>
                  <a:lnTo>
                    <a:pt x="6452" y="666"/>
                  </a:lnTo>
                  <a:cubicBezTo>
                    <a:pt x="6646" y="562"/>
                    <a:pt x="6860" y="510"/>
                    <a:pt x="7075" y="510"/>
                  </a:cubicBezTo>
                  <a:cubicBezTo>
                    <a:pt x="7289" y="510"/>
                    <a:pt x="7503" y="562"/>
                    <a:pt x="7698" y="666"/>
                  </a:cubicBezTo>
                  <a:lnTo>
                    <a:pt x="10826" y="2405"/>
                  </a:lnTo>
                  <a:cubicBezTo>
                    <a:pt x="12111" y="3106"/>
                    <a:pt x="12864" y="4274"/>
                    <a:pt x="12864" y="5520"/>
                  </a:cubicBezTo>
                  <a:lnTo>
                    <a:pt x="12864" y="6000"/>
                  </a:lnTo>
                  <a:cubicBezTo>
                    <a:pt x="12046" y="6792"/>
                    <a:pt x="12046" y="8116"/>
                    <a:pt x="12864" y="8908"/>
                  </a:cubicBezTo>
                  <a:lnTo>
                    <a:pt x="12864" y="11725"/>
                  </a:lnTo>
                  <a:lnTo>
                    <a:pt x="11423" y="11725"/>
                  </a:lnTo>
                  <a:lnTo>
                    <a:pt x="11423" y="10777"/>
                  </a:lnTo>
                  <a:cubicBezTo>
                    <a:pt x="11423" y="10712"/>
                    <a:pt x="11397" y="10634"/>
                    <a:pt x="11345" y="10595"/>
                  </a:cubicBezTo>
                  <a:lnTo>
                    <a:pt x="10670" y="9920"/>
                  </a:lnTo>
                  <a:cubicBezTo>
                    <a:pt x="10615" y="9862"/>
                    <a:pt x="10553" y="9838"/>
                    <a:pt x="10493" y="9838"/>
                  </a:cubicBezTo>
                  <a:cubicBezTo>
                    <a:pt x="10299" y="9838"/>
                    <a:pt x="10128" y="10095"/>
                    <a:pt x="10307" y="10284"/>
                  </a:cubicBezTo>
                  <a:lnTo>
                    <a:pt x="10917" y="10881"/>
                  </a:lnTo>
                  <a:lnTo>
                    <a:pt x="10917" y="11725"/>
                  </a:lnTo>
                  <a:lnTo>
                    <a:pt x="9073" y="11725"/>
                  </a:lnTo>
                  <a:lnTo>
                    <a:pt x="9073" y="9349"/>
                  </a:lnTo>
                  <a:lnTo>
                    <a:pt x="10917" y="9349"/>
                  </a:lnTo>
                  <a:cubicBezTo>
                    <a:pt x="11358" y="9349"/>
                    <a:pt x="11721" y="8986"/>
                    <a:pt x="11721" y="8532"/>
                  </a:cubicBezTo>
                  <a:lnTo>
                    <a:pt x="11721" y="5546"/>
                  </a:lnTo>
                  <a:cubicBezTo>
                    <a:pt x="11721" y="5403"/>
                    <a:pt x="11656" y="5261"/>
                    <a:pt x="11527" y="5170"/>
                  </a:cubicBezTo>
                  <a:lnTo>
                    <a:pt x="11527" y="4521"/>
                  </a:lnTo>
                  <a:cubicBezTo>
                    <a:pt x="11527" y="4261"/>
                    <a:pt x="11306" y="4041"/>
                    <a:pt x="11046" y="4041"/>
                  </a:cubicBezTo>
                  <a:lnTo>
                    <a:pt x="10475" y="4041"/>
                  </a:lnTo>
                  <a:lnTo>
                    <a:pt x="10475" y="3599"/>
                  </a:lnTo>
                  <a:cubicBezTo>
                    <a:pt x="10488" y="3411"/>
                    <a:pt x="10352" y="3317"/>
                    <a:pt x="10216" y="3317"/>
                  </a:cubicBezTo>
                  <a:cubicBezTo>
                    <a:pt x="10079" y="3317"/>
                    <a:pt x="9943" y="3411"/>
                    <a:pt x="9956" y="3599"/>
                  </a:cubicBezTo>
                  <a:lnTo>
                    <a:pt x="9956" y="5196"/>
                  </a:lnTo>
                  <a:cubicBezTo>
                    <a:pt x="9852" y="5287"/>
                    <a:pt x="9787" y="5416"/>
                    <a:pt x="9787" y="5559"/>
                  </a:cubicBezTo>
                  <a:lnTo>
                    <a:pt x="9787" y="7078"/>
                  </a:lnTo>
                  <a:lnTo>
                    <a:pt x="8165" y="6078"/>
                  </a:lnTo>
                  <a:cubicBezTo>
                    <a:pt x="8321" y="5897"/>
                    <a:pt x="8399" y="5650"/>
                    <a:pt x="8399" y="5416"/>
                  </a:cubicBezTo>
                  <a:lnTo>
                    <a:pt x="8399" y="3560"/>
                  </a:lnTo>
                  <a:cubicBezTo>
                    <a:pt x="8399" y="2833"/>
                    <a:pt x="7814" y="2236"/>
                    <a:pt x="7088" y="2236"/>
                  </a:cubicBezTo>
                  <a:lnTo>
                    <a:pt x="6685" y="2236"/>
                  </a:lnTo>
                  <a:cubicBezTo>
                    <a:pt x="5945" y="2236"/>
                    <a:pt x="5361" y="2833"/>
                    <a:pt x="5361" y="3560"/>
                  </a:cubicBezTo>
                  <a:lnTo>
                    <a:pt x="5361" y="5403"/>
                  </a:lnTo>
                  <a:cubicBezTo>
                    <a:pt x="5361" y="5663"/>
                    <a:pt x="5465" y="5923"/>
                    <a:pt x="5647" y="6117"/>
                  </a:cubicBezTo>
                  <a:lnTo>
                    <a:pt x="4569" y="6766"/>
                  </a:lnTo>
                  <a:cubicBezTo>
                    <a:pt x="3830" y="7247"/>
                    <a:pt x="3388" y="8064"/>
                    <a:pt x="3401" y="8947"/>
                  </a:cubicBezTo>
                  <a:lnTo>
                    <a:pt x="3401" y="11712"/>
                  </a:lnTo>
                  <a:lnTo>
                    <a:pt x="987" y="11712"/>
                  </a:lnTo>
                  <a:cubicBezTo>
                    <a:pt x="351" y="11712"/>
                    <a:pt x="1" y="12270"/>
                    <a:pt x="14" y="12854"/>
                  </a:cubicBezTo>
                  <a:cubicBezTo>
                    <a:pt x="14" y="13308"/>
                    <a:pt x="325" y="13697"/>
                    <a:pt x="779" y="13801"/>
                  </a:cubicBezTo>
                  <a:lnTo>
                    <a:pt x="779" y="16761"/>
                  </a:lnTo>
                  <a:cubicBezTo>
                    <a:pt x="779" y="17202"/>
                    <a:pt x="1130" y="17552"/>
                    <a:pt x="1571" y="17552"/>
                  </a:cubicBezTo>
                  <a:lnTo>
                    <a:pt x="12578" y="17552"/>
                  </a:lnTo>
                  <a:cubicBezTo>
                    <a:pt x="13019" y="17552"/>
                    <a:pt x="13383" y="17202"/>
                    <a:pt x="13383" y="16761"/>
                  </a:cubicBezTo>
                  <a:lnTo>
                    <a:pt x="13383" y="13801"/>
                  </a:lnTo>
                  <a:cubicBezTo>
                    <a:pt x="13824" y="13697"/>
                    <a:pt x="14136" y="13308"/>
                    <a:pt x="14136" y="12854"/>
                  </a:cubicBezTo>
                  <a:cubicBezTo>
                    <a:pt x="14149" y="12348"/>
                    <a:pt x="13915" y="11867"/>
                    <a:pt x="13383" y="11750"/>
                  </a:cubicBezTo>
                  <a:lnTo>
                    <a:pt x="13383" y="8804"/>
                  </a:lnTo>
                  <a:cubicBezTo>
                    <a:pt x="13383" y="8726"/>
                    <a:pt x="13344" y="8661"/>
                    <a:pt x="13305" y="8609"/>
                  </a:cubicBezTo>
                  <a:cubicBezTo>
                    <a:pt x="12578" y="7999"/>
                    <a:pt x="12578" y="6896"/>
                    <a:pt x="13305" y="6299"/>
                  </a:cubicBezTo>
                  <a:cubicBezTo>
                    <a:pt x="13344" y="6247"/>
                    <a:pt x="13383" y="6182"/>
                    <a:pt x="13383" y="6104"/>
                  </a:cubicBezTo>
                  <a:lnTo>
                    <a:pt x="13383" y="5520"/>
                  </a:lnTo>
                  <a:cubicBezTo>
                    <a:pt x="13383" y="4092"/>
                    <a:pt x="12526" y="2769"/>
                    <a:pt x="11085" y="1964"/>
                  </a:cubicBezTo>
                  <a:lnTo>
                    <a:pt x="7944" y="224"/>
                  </a:lnTo>
                  <a:cubicBezTo>
                    <a:pt x="7672" y="75"/>
                    <a:pt x="7373" y="1"/>
                    <a:pt x="7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90;p76">
              <a:extLst>
                <a:ext uri="{FF2B5EF4-FFF2-40B4-BE49-F238E27FC236}">
                  <a16:creationId xmlns:a16="http://schemas.microsoft.com/office/drawing/2014/main" id="{77B43C5E-3C73-5706-615F-9453489D2380}"/>
                </a:ext>
              </a:extLst>
            </p:cNvPr>
            <p:cNvSpPr/>
            <p:nvPr/>
          </p:nvSpPr>
          <p:spPr>
            <a:xfrm>
              <a:off x="3342100" y="4341175"/>
              <a:ext cx="32925" cy="12750"/>
            </a:xfrm>
            <a:custGeom>
              <a:avLst/>
              <a:gdLst/>
              <a:ahLst/>
              <a:cxnLst/>
              <a:rect l="l" t="t" r="r" b="b"/>
              <a:pathLst>
                <a:path w="1317" h="510" extrusionOk="0">
                  <a:moveTo>
                    <a:pt x="333" y="0"/>
                  </a:moveTo>
                  <a:cubicBezTo>
                    <a:pt x="1" y="0"/>
                    <a:pt x="5" y="509"/>
                    <a:pt x="345" y="509"/>
                  </a:cubicBezTo>
                  <a:cubicBezTo>
                    <a:pt x="353" y="509"/>
                    <a:pt x="361" y="509"/>
                    <a:pt x="369" y="509"/>
                  </a:cubicBezTo>
                  <a:lnTo>
                    <a:pt x="1005" y="509"/>
                  </a:lnTo>
                  <a:cubicBezTo>
                    <a:pt x="1317" y="483"/>
                    <a:pt x="1317" y="15"/>
                    <a:pt x="1005" y="2"/>
                  </a:cubicBezTo>
                  <a:lnTo>
                    <a:pt x="369" y="2"/>
                  </a:lnTo>
                  <a:cubicBezTo>
                    <a:pt x="357" y="1"/>
                    <a:pt x="345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1326;p76">
            <a:extLst>
              <a:ext uri="{FF2B5EF4-FFF2-40B4-BE49-F238E27FC236}">
                <a16:creationId xmlns:a16="http://schemas.microsoft.com/office/drawing/2014/main" id="{637067ED-B712-24DE-8E3F-FBC5E95FB0BA}"/>
              </a:ext>
            </a:extLst>
          </p:cNvPr>
          <p:cNvGrpSpPr/>
          <p:nvPr/>
        </p:nvGrpSpPr>
        <p:grpSpPr>
          <a:xfrm>
            <a:off x="11337490" y="1488618"/>
            <a:ext cx="292472" cy="372176"/>
            <a:chOff x="3297175" y="4029100"/>
            <a:chExt cx="344750" cy="438700"/>
          </a:xfrm>
          <a:solidFill>
            <a:schemeClr val="tx1"/>
          </a:solidFill>
        </p:grpSpPr>
        <p:sp>
          <p:nvSpPr>
            <p:cNvPr id="90" name="Google Shape;1327;p76">
              <a:extLst>
                <a:ext uri="{FF2B5EF4-FFF2-40B4-BE49-F238E27FC236}">
                  <a16:creationId xmlns:a16="http://schemas.microsoft.com/office/drawing/2014/main" id="{94651D87-1954-284E-82AD-EE3661FC32A4}"/>
                </a:ext>
              </a:extLst>
            </p:cNvPr>
            <p:cNvSpPr/>
            <p:nvPr/>
          </p:nvSpPr>
          <p:spPr>
            <a:xfrm>
              <a:off x="3297175" y="4029100"/>
              <a:ext cx="319975" cy="438700"/>
            </a:xfrm>
            <a:custGeom>
              <a:avLst/>
              <a:gdLst/>
              <a:ahLst/>
              <a:cxnLst/>
              <a:rect l="l" t="t" r="r" b="b"/>
              <a:pathLst>
                <a:path w="12799" h="17548" extrusionOk="0">
                  <a:moveTo>
                    <a:pt x="6897" y="510"/>
                  </a:moveTo>
                  <a:cubicBezTo>
                    <a:pt x="6997" y="510"/>
                    <a:pt x="7093" y="536"/>
                    <a:pt x="7178" y="596"/>
                  </a:cubicBezTo>
                  <a:cubicBezTo>
                    <a:pt x="7321" y="674"/>
                    <a:pt x="7412" y="804"/>
                    <a:pt x="7438" y="959"/>
                  </a:cubicBezTo>
                  <a:lnTo>
                    <a:pt x="7503" y="1349"/>
                  </a:lnTo>
                  <a:cubicBezTo>
                    <a:pt x="7528" y="1504"/>
                    <a:pt x="7490" y="1673"/>
                    <a:pt x="7386" y="1790"/>
                  </a:cubicBezTo>
                  <a:lnTo>
                    <a:pt x="6789" y="2517"/>
                  </a:lnTo>
                  <a:lnTo>
                    <a:pt x="5439" y="2751"/>
                  </a:lnTo>
                  <a:cubicBezTo>
                    <a:pt x="4738" y="2867"/>
                    <a:pt x="4699" y="3802"/>
                    <a:pt x="4699" y="4347"/>
                  </a:cubicBezTo>
                  <a:cubicBezTo>
                    <a:pt x="4699" y="4620"/>
                    <a:pt x="4556" y="4866"/>
                    <a:pt x="4322" y="5009"/>
                  </a:cubicBezTo>
                  <a:lnTo>
                    <a:pt x="4206" y="4334"/>
                  </a:lnTo>
                  <a:cubicBezTo>
                    <a:pt x="4183" y="4208"/>
                    <a:pt x="4078" y="4122"/>
                    <a:pt x="3956" y="4122"/>
                  </a:cubicBezTo>
                  <a:cubicBezTo>
                    <a:pt x="3940" y="4122"/>
                    <a:pt x="3923" y="4123"/>
                    <a:pt x="3907" y="4126"/>
                  </a:cubicBezTo>
                  <a:cubicBezTo>
                    <a:pt x="3518" y="4191"/>
                    <a:pt x="3180" y="4412"/>
                    <a:pt x="2960" y="4736"/>
                  </a:cubicBezTo>
                  <a:cubicBezTo>
                    <a:pt x="2609" y="5230"/>
                    <a:pt x="2609" y="5892"/>
                    <a:pt x="2934" y="6398"/>
                  </a:cubicBezTo>
                  <a:lnTo>
                    <a:pt x="1765" y="6606"/>
                  </a:lnTo>
                  <a:lnTo>
                    <a:pt x="688" y="3049"/>
                  </a:lnTo>
                  <a:cubicBezTo>
                    <a:pt x="649" y="2932"/>
                    <a:pt x="636" y="2815"/>
                    <a:pt x="662" y="2699"/>
                  </a:cubicBezTo>
                  <a:cubicBezTo>
                    <a:pt x="727" y="2478"/>
                    <a:pt x="896" y="2296"/>
                    <a:pt x="1116" y="2218"/>
                  </a:cubicBezTo>
                  <a:lnTo>
                    <a:pt x="6737" y="531"/>
                  </a:lnTo>
                  <a:cubicBezTo>
                    <a:pt x="6790" y="518"/>
                    <a:pt x="6844" y="510"/>
                    <a:pt x="6897" y="510"/>
                  </a:cubicBezTo>
                  <a:close/>
                  <a:moveTo>
                    <a:pt x="6711" y="3036"/>
                  </a:moveTo>
                  <a:lnTo>
                    <a:pt x="6905" y="4087"/>
                  </a:lnTo>
                  <a:lnTo>
                    <a:pt x="7425" y="6995"/>
                  </a:lnTo>
                  <a:cubicBezTo>
                    <a:pt x="7541" y="7709"/>
                    <a:pt x="7061" y="8384"/>
                    <a:pt x="6347" y="8514"/>
                  </a:cubicBezTo>
                  <a:lnTo>
                    <a:pt x="5309" y="8708"/>
                  </a:lnTo>
                  <a:cubicBezTo>
                    <a:pt x="4988" y="8758"/>
                    <a:pt x="5054" y="9218"/>
                    <a:pt x="5352" y="9218"/>
                  </a:cubicBezTo>
                  <a:cubicBezTo>
                    <a:pt x="5368" y="9218"/>
                    <a:pt x="5383" y="9217"/>
                    <a:pt x="5400" y="9214"/>
                  </a:cubicBezTo>
                  <a:lnTo>
                    <a:pt x="5607" y="9176"/>
                  </a:lnTo>
                  <a:lnTo>
                    <a:pt x="5607" y="9850"/>
                  </a:lnTo>
                  <a:cubicBezTo>
                    <a:pt x="5357" y="9835"/>
                    <a:pt x="5106" y="9829"/>
                    <a:pt x="4852" y="9829"/>
                  </a:cubicBezTo>
                  <a:cubicBezTo>
                    <a:pt x="4673" y="9829"/>
                    <a:pt x="4492" y="9832"/>
                    <a:pt x="4309" y="9837"/>
                  </a:cubicBezTo>
                  <a:lnTo>
                    <a:pt x="4309" y="9098"/>
                  </a:lnTo>
                  <a:cubicBezTo>
                    <a:pt x="4309" y="8968"/>
                    <a:pt x="4206" y="8851"/>
                    <a:pt x="4076" y="8838"/>
                  </a:cubicBezTo>
                  <a:cubicBezTo>
                    <a:pt x="3063" y="8760"/>
                    <a:pt x="2207" y="8072"/>
                    <a:pt x="1908" y="7099"/>
                  </a:cubicBezTo>
                  <a:lnTo>
                    <a:pt x="3401" y="6839"/>
                  </a:lnTo>
                  <a:cubicBezTo>
                    <a:pt x="3629" y="6978"/>
                    <a:pt x="3903" y="7056"/>
                    <a:pt x="4176" y="7056"/>
                  </a:cubicBezTo>
                  <a:cubicBezTo>
                    <a:pt x="4260" y="7056"/>
                    <a:pt x="4344" y="7049"/>
                    <a:pt x="4426" y="7034"/>
                  </a:cubicBezTo>
                  <a:cubicBezTo>
                    <a:pt x="4744" y="6973"/>
                    <a:pt x="4682" y="6522"/>
                    <a:pt x="4393" y="6522"/>
                  </a:cubicBezTo>
                  <a:cubicBezTo>
                    <a:pt x="4375" y="6522"/>
                    <a:pt x="4356" y="6524"/>
                    <a:pt x="4335" y="6528"/>
                  </a:cubicBezTo>
                  <a:cubicBezTo>
                    <a:pt x="4277" y="6538"/>
                    <a:pt x="4220" y="6542"/>
                    <a:pt x="4164" y="6542"/>
                  </a:cubicBezTo>
                  <a:cubicBezTo>
                    <a:pt x="3414" y="6542"/>
                    <a:pt x="2929" y="5687"/>
                    <a:pt x="3388" y="5022"/>
                  </a:cubicBezTo>
                  <a:cubicBezTo>
                    <a:pt x="3479" y="4892"/>
                    <a:pt x="3609" y="4775"/>
                    <a:pt x="3751" y="4697"/>
                  </a:cubicBezTo>
                  <a:lnTo>
                    <a:pt x="3881" y="5385"/>
                  </a:lnTo>
                  <a:cubicBezTo>
                    <a:pt x="3904" y="5512"/>
                    <a:pt x="4008" y="5598"/>
                    <a:pt x="4131" y="5598"/>
                  </a:cubicBezTo>
                  <a:cubicBezTo>
                    <a:pt x="4147" y="5598"/>
                    <a:pt x="4163" y="5596"/>
                    <a:pt x="4180" y="5593"/>
                  </a:cubicBezTo>
                  <a:cubicBezTo>
                    <a:pt x="4777" y="5489"/>
                    <a:pt x="5218" y="4957"/>
                    <a:pt x="5218" y="4334"/>
                  </a:cubicBezTo>
                  <a:cubicBezTo>
                    <a:pt x="5218" y="4100"/>
                    <a:pt x="5166" y="3322"/>
                    <a:pt x="5517" y="3257"/>
                  </a:cubicBezTo>
                  <a:lnTo>
                    <a:pt x="6711" y="3036"/>
                  </a:lnTo>
                  <a:close/>
                  <a:moveTo>
                    <a:pt x="7541" y="4801"/>
                  </a:moveTo>
                  <a:lnTo>
                    <a:pt x="11228" y="8475"/>
                  </a:lnTo>
                  <a:cubicBezTo>
                    <a:pt x="11799" y="9033"/>
                    <a:pt x="12448" y="9708"/>
                    <a:pt x="12162" y="10590"/>
                  </a:cubicBezTo>
                  <a:lnTo>
                    <a:pt x="12175" y="10577"/>
                  </a:lnTo>
                  <a:lnTo>
                    <a:pt x="12175" y="10577"/>
                  </a:lnTo>
                  <a:cubicBezTo>
                    <a:pt x="11955" y="11252"/>
                    <a:pt x="11357" y="11447"/>
                    <a:pt x="10812" y="11745"/>
                  </a:cubicBezTo>
                  <a:lnTo>
                    <a:pt x="8839" y="12875"/>
                  </a:lnTo>
                  <a:cubicBezTo>
                    <a:pt x="8697" y="12044"/>
                    <a:pt x="8281" y="11304"/>
                    <a:pt x="7658" y="10746"/>
                  </a:cubicBezTo>
                  <a:lnTo>
                    <a:pt x="9969" y="9565"/>
                  </a:lnTo>
                  <a:cubicBezTo>
                    <a:pt x="10226" y="9431"/>
                    <a:pt x="10098" y="9066"/>
                    <a:pt x="9859" y="9066"/>
                  </a:cubicBezTo>
                  <a:cubicBezTo>
                    <a:pt x="9820" y="9066"/>
                    <a:pt x="9779" y="9076"/>
                    <a:pt x="9735" y="9098"/>
                  </a:cubicBezTo>
                  <a:lnTo>
                    <a:pt x="9008" y="9474"/>
                  </a:lnTo>
                  <a:lnTo>
                    <a:pt x="8450" y="8825"/>
                  </a:lnTo>
                  <a:cubicBezTo>
                    <a:pt x="8395" y="8774"/>
                    <a:pt x="8334" y="8752"/>
                    <a:pt x="8276" y="8752"/>
                  </a:cubicBezTo>
                  <a:cubicBezTo>
                    <a:pt x="8098" y="8752"/>
                    <a:pt x="7943" y="8954"/>
                    <a:pt x="8061" y="9150"/>
                  </a:cubicBezTo>
                  <a:lnTo>
                    <a:pt x="8541" y="9708"/>
                  </a:lnTo>
                  <a:lnTo>
                    <a:pt x="7204" y="10409"/>
                  </a:lnTo>
                  <a:cubicBezTo>
                    <a:pt x="6879" y="10201"/>
                    <a:pt x="6516" y="10045"/>
                    <a:pt x="6140" y="9941"/>
                  </a:cubicBezTo>
                  <a:lnTo>
                    <a:pt x="6140" y="9085"/>
                  </a:lnTo>
                  <a:cubicBezTo>
                    <a:pt x="6568" y="9007"/>
                    <a:pt x="6970" y="8903"/>
                    <a:pt x="7321" y="8617"/>
                  </a:cubicBezTo>
                  <a:cubicBezTo>
                    <a:pt x="7801" y="8189"/>
                    <a:pt x="8035" y="7540"/>
                    <a:pt x="7931" y="6904"/>
                  </a:cubicBezTo>
                  <a:lnTo>
                    <a:pt x="7866" y="6554"/>
                  </a:lnTo>
                  <a:lnTo>
                    <a:pt x="8009" y="6696"/>
                  </a:lnTo>
                  <a:cubicBezTo>
                    <a:pt x="8054" y="6748"/>
                    <a:pt x="8119" y="6774"/>
                    <a:pt x="8186" y="6774"/>
                  </a:cubicBezTo>
                  <a:cubicBezTo>
                    <a:pt x="8252" y="6774"/>
                    <a:pt x="8320" y="6748"/>
                    <a:pt x="8372" y="6696"/>
                  </a:cubicBezTo>
                  <a:cubicBezTo>
                    <a:pt x="8463" y="6593"/>
                    <a:pt x="8463" y="6437"/>
                    <a:pt x="8372" y="6333"/>
                  </a:cubicBezTo>
                  <a:lnTo>
                    <a:pt x="7697" y="5658"/>
                  </a:lnTo>
                  <a:lnTo>
                    <a:pt x="7541" y="4801"/>
                  </a:lnTo>
                  <a:close/>
                  <a:moveTo>
                    <a:pt x="4762" y="10320"/>
                  </a:moveTo>
                  <a:cubicBezTo>
                    <a:pt x="5115" y="10320"/>
                    <a:pt x="5472" y="10348"/>
                    <a:pt x="5828" y="10396"/>
                  </a:cubicBezTo>
                  <a:cubicBezTo>
                    <a:pt x="7295" y="10681"/>
                    <a:pt x="8372" y="11966"/>
                    <a:pt x="8372" y="13472"/>
                  </a:cubicBezTo>
                  <a:lnTo>
                    <a:pt x="8372" y="16730"/>
                  </a:lnTo>
                  <a:cubicBezTo>
                    <a:pt x="8372" y="16898"/>
                    <a:pt x="8229" y="17041"/>
                    <a:pt x="8061" y="17041"/>
                  </a:cubicBezTo>
                  <a:lnTo>
                    <a:pt x="6763" y="17041"/>
                  </a:lnTo>
                  <a:lnTo>
                    <a:pt x="6763" y="12836"/>
                  </a:lnTo>
                  <a:cubicBezTo>
                    <a:pt x="6841" y="11797"/>
                    <a:pt x="6023" y="10915"/>
                    <a:pt x="4984" y="10915"/>
                  </a:cubicBezTo>
                  <a:cubicBezTo>
                    <a:pt x="3946" y="10915"/>
                    <a:pt x="3115" y="11797"/>
                    <a:pt x="3206" y="12836"/>
                  </a:cubicBezTo>
                  <a:lnTo>
                    <a:pt x="3206" y="15081"/>
                  </a:lnTo>
                  <a:cubicBezTo>
                    <a:pt x="3187" y="15263"/>
                    <a:pt x="3323" y="15354"/>
                    <a:pt x="3459" y="15354"/>
                  </a:cubicBezTo>
                  <a:cubicBezTo>
                    <a:pt x="3596" y="15354"/>
                    <a:pt x="3732" y="15263"/>
                    <a:pt x="3712" y="15081"/>
                  </a:cubicBezTo>
                  <a:lnTo>
                    <a:pt x="3712" y="12836"/>
                  </a:lnTo>
                  <a:cubicBezTo>
                    <a:pt x="3686" y="12122"/>
                    <a:pt x="4271" y="11525"/>
                    <a:pt x="4984" y="11525"/>
                  </a:cubicBezTo>
                  <a:cubicBezTo>
                    <a:pt x="5698" y="11525"/>
                    <a:pt x="6269" y="12122"/>
                    <a:pt x="6243" y="12836"/>
                  </a:cubicBezTo>
                  <a:lnTo>
                    <a:pt x="6243" y="17041"/>
                  </a:lnTo>
                  <a:lnTo>
                    <a:pt x="3699" y="17041"/>
                  </a:lnTo>
                  <a:lnTo>
                    <a:pt x="3699" y="16301"/>
                  </a:lnTo>
                  <a:cubicBezTo>
                    <a:pt x="3719" y="16113"/>
                    <a:pt x="3583" y="16019"/>
                    <a:pt x="3446" y="16019"/>
                  </a:cubicBezTo>
                  <a:cubicBezTo>
                    <a:pt x="3310" y="16019"/>
                    <a:pt x="3174" y="16113"/>
                    <a:pt x="3193" y="16301"/>
                  </a:cubicBezTo>
                  <a:lnTo>
                    <a:pt x="3193" y="17041"/>
                  </a:lnTo>
                  <a:lnTo>
                    <a:pt x="1324" y="17041"/>
                  </a:lnTo>
                  <a:cubicBezTo>
                    <a:pt x="1142" y="17028"/>
                    <a:pt x="1000" y="16872"/>
                    <a:pt x="1000" y="16704"/>
                  </a:cubicBezTo>
                  <a:lnTo>
                    <a:pt x="1324" y="13018"/>
                  </a:lnTo>
                  <a:cubicBezTo>
                    <a:pt x="1441" y="11564"/>
                    <a:pt x="2622" y="10422"/>
                    <a:pt x="4089" y="10357"/>
                  </a:cubicBezTo>
                  <a:cubicBezTo>
                    <a:pt x="4311" y="10331"/>
                    <a:pt x="4536" y="10320"/>
                    <a:pt x="4762" y="10320"/>
                  </a:cubicBezTo>
                  <a:close/>
                  <a:moveTo>
                    <a:pt x="6911" y="0"/>
                  </a:moveTo>
                  <a:cubicBezTo>
                    <a:pt x="6806" y="0"/>
                    <a:pt x="6699" y="16"/>
                    <a:pt x="6594" y="51"/>
                  </a:cubicBezTo>
                  <a:lnTo>
                    <a:pt x="961" y="1738"/>
                  </a:lnTo>
                  <a:cubicBezTo>
                    <a:pt x="351" y="1933"/>
                    <a:pt x="0" y="2582"/>
                    <a:pt x="195" y="3192"/>
                  </a:cubicBezTo>
                  <a:lnTo>
                    <a:pt x="1324" y="6969"/>
                  </a:lnTo>
                  <a:cubicBezTo>
                    <a:pt x="1584" y="8189"/>
                    <a:pt x="2570" y="9137"/>
                    <a:pt x="3816" y="9331"/>
                  </a:cubicBezTo>
                  <a:lnTo>
                    <a:pt x="3816" y="9863"/>
                  </a:lnTo>
                  <a:cubicBezTo>
                    <a:pt x="2194" y="10058"/>
                    <a:pt x="948" y="11356"/>
                    <a:pt x="805" y="12979"/>
                  </a:cubicBezTo>
                  <a:lnTo>
                    <a:pt x="480" y="16652"/>
                  </a:lnTo>
                  <a:cubicBezTo>
                    <a:pt x="454" y="17132"/>
                    <a:pt x="831" y="17547"/>
                    <a:pt x="1311" y="17547"/>
                  </a:cubicBezTo>
                  <a:lnTo>
                    <a:pt x="8048" y="17547"/>
                  </a:lnTo>
                  <a:cubicBezTo>
                    <a:pt x="8502" y="17547"/>
                    <a:pt x="8878" y="17171"/>
                    <a:pt x="8878" y="16717"/>
                  </a:cubicBezTo>
                  <a:lnTo>
                    <a:pt x="8878" y="13433"/>
                  </a:lnTo>
                  <a:lnTo>
                    <a:pt x="11059" y="12200"/>
                  </a:lnTo>
                  <a:cubicBezTo>
                    <a:pt x="11500" y="11966"/>
                    <a:pt x="11968" y="11771"/>
                    <a:pt x="12292" y="11395"/>
                  </a:cubicBezTo>
                  <a:cubicBezTo>
                    <a:pt x="12655" y="10941"/>
                    <a:pt x="12798" y="10357"/>
                    <a:pt x="12694" y="9799"/>
                  </a:cubicBezTo>
                  <a:cubicBezTo>
                    <a:pt x="12578" y="9188"/>
                    <a:pt x="12162" y="8643"/>
                    <a:pt x="11721" y="8241"/>
                  </a:cubicBezTo>
                  <a:lnTo>
                    <a:pt x="11734" y="8241"/>
                  </a:lnTo>
                  <a:lnTo>
                    <a:pt x="7386" y="3919"/>
                  </a:lnTo>
                  <a:lnTo>
                    <a:pt x="7191" y="2828"/>
                  </a:lnTo>
                  <a:lnTo>
                    <a:pt x="7788" y="2128"/>
                  </a:lnTo>
                  <a:cubicBezTo>
                    <a:pt x="7983" y="1881"/>
                    <a:pt x="8074" y="1569"/>
                    <a:pt x="8022" y="1258"/>
                  </a:cubicBezTo>
                  <a:lnTo>
                    <a:pt x="7944" y="868"/>
                  </a:lnTo>
                  <a:cubicBezTo>
                    <a:pt x="7858" y="355"/>
                    <a:pt x="7402" y="0"/>
                    <a:pt x="6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28;p76">
              <a:extLst>
                <a:ext uri="{FF2B5EF4-FFF2-40B4-BE49-F238E27FC236}">
                  <a16:creationId xmlns:a16="http://schemas.microsoft.com/office/drawing/2014/main" id="{D8336062-7A2E-00E5-DE0E-FB167D9DC7DE}"/>
                </a:ext>
              </a:extLst>
            </p:cNvPr>
            <p:cNvSpPr/>
            <p:nvPr/>
          </p:nvSpPr>
          <p:spPr>
            <a:xfrm>
              <a:off x="3584050" y="4106825"/>
              <a:ext cx="44950" cy="40375"/>
            </a:xfrm>
            <a:custGeom>
              <a:avLst/>
              <a:gdLst/>
              <a:ahLst/>
              <a:cxnLst/>
              <a:rect l="l" t="t" r="r" b="b"/>
              <a:pathLst>
                <a:path w="1798" h="1615" extrusionOk="0">
                  <a:moveTo>
                    <a:pt x="1429" y="1"/>
                  </a:moveTo>
                  <a:cubicBezTo>
                    <a:pt x="1368" y="1"/>
                    <a:pt x="1303" y="25"/>
                    <a:pt x="1245" y="83"/>
                  </a:cubicBezTo>
                  <a:lnTo>
                    <a:pt x="168" y="1173"/>
                  </a:lnTo>
                  <a:cubicBezTo>
                    <a:pt x="1" y="1340"/>
                    <a:pt x="114" y="1609"/>
                    <a:pt x="343" y="1614"/>
                  </a:cubicBezTo>
                  <a:lnTo>
                    <a:pt x="343" y="1614"/>
                  </a:lnTo>
                  <a:cubicBezTo>
                    <a:pt x="406" y="1613"/>
                    <a:pt x="468" y="1587"/>
                    <a:pt x="519" y="1537"/>
                  </a:cubicBezTo>
                  <a:lnTo>
                    <a:pt x="1609" y="446"/>
                  </a:lnTo>
                  <a:cubicBezTo>
                    <a:pt x="1797" y="258"/>
                    <a:pt x="1629" y="1"/>
                    <a:pt x="1429" y="1"/>
                  </a:cubicBezTo>
                  <a:close/>
                  <a:moveTo>
                    <a:pt x="343" y="1614"/>
                  </a:moveTo>
                  <a:lnTo>
                    <a:pt x="343" y="1614"/>
                  </a:lnTo>
                  <a:cubicBezTo>
                    <a:pt x="341" y="1614"/>
                    <a:pt x="339" y="1614"/>
                    <a:pt x="337" y="1614"/>
                  </a:cubicBezTo>
                  <a:lnTo>
                    <a:pt x="350" y="1614"/>
                  </a:lnTo>
                  <a:cubicBezTo>
                    <a:pt x="347" y="1614"/>
                    <a:pt x="345" y="1614"/>
                    <a:pt x="343" y="16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29;p76">
              <a:extLst>
                <a:ext uri="{FF2B5EF4-FFF2-40B4-BE49-F238E27FC236}">
                  <a16:creationId xmlns:a16="http://schemas.microsoft.com/office/drawing/2014/main" id="{04787F4A-B34C-4FA9-9BE2-6D80B06FC36F}"/>
                </a:ext>
              </a:extLst>
            </p:cNvPr>
            <p:cNvSpPr/>
            <p:nvPr/>
          </p:nvSpPr>
          <p:spPr>
            <a:xfrm>
              <a:off x="3540225" y="4094375"/>
              <a:ext cx="13000" cy="31725"/>
            </a:xfrm>
            <a:custGeom>
              <a:avLst/>
              <a:gdLst/>
              <a:ahLst/>
              <a:cxnLst/>
              <a:rect l="l" t="t" r="r" b="b"/>
              <a:pathLst>
                <a:path w="520" h="1269" extrusionOk="0">
                  <a:moveTo>
                    <a:pt x="260" y="0"/>
                  </a:moveTo>
                  <a:cubicBezTo>
                    <a:pt x="136" y="0"/>
                    <a:pt x="13" y="81"/>
                    <a:pt x="0" y="243"/>
                  </a:cubicBezTo>
                  <a:lnTo>
                    <a:pt x="0" y="1009"/>
                  </a:lnTo>
                  <a:cubicBezTo>
                    <a:pt x="0" y="1152"/>
                    <a:pt x="117" y="1269"/>
                    <a:pt x="260" y="1269"/>
                  </a:cubicBezTo>
                  <a:cubicBezTo>
                    <a:pt x="402" y="1269"/>
                    <a:pt x="519" y="1152"/>
                    <a:pt x="519" y="1009"/>
                  </a:cubicBezTo>
                  <a:lnTo>
                    <a:pt x="519" y="243"/>
                  </a:lnTo>
                  <a:cubicBezTo>
                    <a:pt x="506" y="81"/>
                    <a:pt x="383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0;p76">
              <a:extLst>
                <a:ext uri="{FF2B5EF4-FFF2-40B4-BE49-F238E27FC236}">
                  <a16:creationId xmlns:a16="http://schemas.microsoft.com/office/drawing/2014/main" id="{5C8931DD-2B68-287E-90C5-14F26460349F}"/>
                </a:ext>
              </a:extLst>
            </p:cNvPr>
            <p:cNvSpPr/>
            <p:nvPr/>
          </p:nvSpPr>
          <p:spPr>
            <a:xfrm>
              <a:off x="3604025" y="4178600"/>
              <a:ext cx="37900" cy="12750"/>
            </a:xfrm>
            <a:custGeom>
              <a:avLst/>
              <a:gdLst/>
              <a:ahLst/>
              <a:cxnLst/>
              <a:rect l="l" t="t" r="r" b="b"/>
              <a:pathLst>
                <a:path w="1516" h="510" extrusionOk="0">
                  <a:moveTo>
                    <a:pt x="332" y="1"/>
                  </a:moveTo>
                  <a:cubicBezTo>
                    <a:pt x="0" y="1"/>
                    <a:pt x="4" y="510"/>
                    <a:pt x="344" y="510"/>
                  </a:cubicBezTo>
                  <a:cubicBezTo>
                    <a:pt x="352" y="510"/>
                    <a:pt x="360" y="509"/>
                    <a:pt x="368" y="509"/>
                  </a:cubicBezTo>
                  <a:lnTo>
                    <a:pt x="1147" y="509"/>
                  </a:lnTo>
                  <a:cubicBezTo>
                    <a:pt x="1156" y="509"/>
                    <a:pt x="1164" y="510"/>
                    <a:pt x="1172" y="510"/>
                  </a:cubicBezTo>
                  <a:cubicBezTo>
                    <a:pt x="1512" y="510"/>
                    <a:pt x="1515" y="1"/>
                    <a:pt x="1183" y="1"/>
                  </a:cubicBezTo>
                  <a:cubicBezTo>
                    <a:pt x="1172" y="1"/>
                    <a:pt x="1160" y="1"/>
                    <a:pt x="1147" y="2"/>
                  </a:cubicBezTo>
                  <a:lnTo>
                    <a:pt x="368" y="2"/>
                  </a:lnTo>
                  <a:cubicBezTo>
                    <a:pt x="356" y="1"/>
                    <a:pt x="344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1315;p76">
            <a:extLst>
              <a:ext uri="{FF2B5EF4-FFF2-40B4-BE49-F238E27FC236}">
                <a16:creationId xmlns:a16="http://schemas.microsoft.com/office/drawing/2014/main" id="{8606AC46-6912-E0E0-A822-E3D5E5EE7454}"/>
              </a:ext>
            </a:extLst>
          </p:cNvPr>
          <p:cNvSpPr/>
          <p:nvPr/>
        </p:nvSpPr>
        <p:spPr>
          <a:xfrm rot="18897050">
            <a:off x="988300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315;p76">
            <a:extLst>
              <a:ext uri="{FF2B5EF4-FFF2-40B4-BE49-F238E27FC236}">
                <a16:creationId xmlns:a16="http://schemas.microsoft.com/office/drawing/2014/main" id="{009DAC8C-D92E-3BF0-2D75-521EA063BEB0}"/>
              </a:ext>
            </a:extLst>
          </p:cNvPr>
          <p:cNvSpPr/>
          <p:nvPr/>
        </p:nvSpPr>
        <p:spPr>
          <a:xfrm rot="2702950" flipH="1">
            <a:off x="11424682" y="518870"/>
            <a:ext cx="211925" cy="201138"/>
          </a:xfrm>
          <a:custGeom>
            <a:avLst/>
            <a:gdLst/>
            <a:ahLst/>
            <a:cxnLst/>
            <a:rect l="l" t="t" r="r" b="b"/>
            <a:pathLst>
              <a:path w="10314" h="9789" extrusionOk="0">
                <a:moveTo>
                  <a:pt x="1474" y="1"/>
                </a:moveTo>
                <a:cubicBezTo>
                  <a:pt x="656" y="1"/>
                  <a:pt x="1" y="811"/>
                  <a:pt x="280" y="1650"/>
                </a:cubicBezTo>
                <a:lnTo>
                  <a:pt x="2721" y="8931"/>
                </a:lnTo>
                <a:cubicBezTo>
                  <a:pt x="2886" y="9441"/>
                  <a:pt x="3352" y="9788"/>
                  <a:pt x="3885" y="9788"/>
                </a:cubicBezTo>
                <a:cubicBezTo>
                  <a:pt x="3895" y="9788"/>
                  <a:pt x="3905" y="9788"/>
                  <a:pt x="3915" y="9788"/>
                </a:cubicBezTo>
                <a:lnTo>
                  <a:pt x="3928" y="9788"/>
                </a:lnTo>
                <a:cubicBezTo>
                  <a:pt x="4473" y="9788"/>
                  <a:pt x="4953" y="9438"/>
                  <a:pt x="5109" y="8906"/>
                </a:cubicBezTo>
                <a:lnTo>
                  <a:pt x="5745" y="6855"/>
                </a:lnTo>
                <a:cubicBezTo>
                  <a:pt x="5828" y="6688"/>
                  <a:pt x="5624" y="6554"/>
                  <a:pt x="5452" y="6554"/>
                </a:cubicBezTo>
                <a:cubicBezTo>
                  <a:pt x="5356" y="6554"/>
                  <a:pt x="5270" y="6596"/>
                  <a:pt x="5252" y="6699"/>
                </a:cubicBezTo>
                <a:lnTo>
                  <a:pt x="4616" y="8750"/>
                </a:lnTo>
                <a:cubicBezTo>
                  <a:pt x="4527" y="9053"/>
                  <a:pt x="4255" y="9269"/>
                  <a:pt x="3942" y="9269"/>
                </a:cubicBezTo>
                <a:cubicBezTo>
                  <a:pt x="3933" y="9269"/>
                  <a:pt x="3924" y="9269"/>
                  <a:pt x="3915" y="9269"/>
                </a:cubicBezTo>
                <a:cubicBezTo>
                  <a:pt x="3905" y="9269"/>
                  <a:pt x="3896" y="9270"/>
                  <a:pt x="3886" y="9270"/>
                </a:cubicBezTo>
                <a:cubicBezTo>
                  <a:pt x="3574" y="9270"/>
                  <a:pt x="3302" y="9065"/>
                  <a:pt x="3201" y="8763"/>
                </a:cubicBezTo>
                <a:lnTo>
                  <a:pt x="787" y="1494"/>
                </a:lnTo>
                <a:cubicBezTo>
                  <a:pt x="619" y="991"/>
                  <a:pt x="1000" y="507"/>
                  <a:pt x="1482" y="507"/>
                </a:cubicBezTo>
                <a:cubicBezTo>
                  <a:pt x="1560" y="507"/>
                  <a:pt x="1640" y="520"/>
                  <a:pt x="1721" y="547"/>
                </a:cubicBezTo>
                <a:lnTo>
                  <a:pt x="9003" y="2974"/>
                </a:lnTo>
                <a:cubicBezTo>
                  <a:pt x="9678" y="3207"/>
                  <a:pt x="9678" y="4168"/>
                  <a:pt x="8990" y="4389"/>
                </a:cubicBezTo>
                <a:lnTo>
                  <a:pt x="6277" y="5232"/>
                </a:lnTo>
                <a:cubicBezTo>
                  <a:pt x="6199" y="5258"/>
                  <a:pt x="6121" y="5284"/>
                  <a:pt x="6043" y="5336"/>
                </a:cubicBezTo>
                <a:lnTo>
                  <a:pt x="5161" y="4440"/>
                </a:lnTo>
                <a:cubicBezTo>
                  <a:pt x="5103" y="4383"/>
                  <a:pt x="5038" y="4358"/>
                  <a:pt x="4977" y="4358"/>
                </a:cubicBezTo>
                <a:cubicBezTo>
                  <a:pt x="4777" y="4358"/>
                  <a:pt x="4609" y="4615"/>
                  <a:pt x="4797" y="4804"/>
                </a:cubicBezTo>
                <a:lnTo>
                  <a:pt x="7406" y="7426"/>
                </a:lnTo>
                <a:cubicBezTo>
                  <a:pt x="7458" y="7465"/>
                  <a:pt x="7523" y="7491"/>
                  <a:pt x="7588" y="7504"/>
                </a:cubicBezTo>
                <a:cubicBezTo>
                  <a:pt x="7822" y="7491"/>
                  <a:pt x="7939" y="7218"/>
                  <a:pt x="7770" y="7062"/>
                </a:cubicBezTo>
                <a:lnTo>
                  <a:pt x="6433" y="5725"/>
                </a:lnTo>
                <a:lnTo>
                  <a:pt x="9133" y="4882"/>
                </a:lnTo>
                <a:cubicBezTo>
                  <a:pt x="10301" y="4518"/>
                  <a:pt x="10314" y="2883"/>
                  <a:pt x="9159" y="2494"/>
                </a:cubicBezTo>
                <a:lnTo>
                  <a:pt x="1877" y="66"/>
                </a:lnTo>
                <a:cubicBezTo>
                  <a:pt x="1741" y="21"/>
                  <a:pt x="1605" y="1"/>
                  <a:pt x="147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EF481B-C0D3-6DA6-2D7D-62B9440145D3}"/>
              </a:ext>
            </a:extLst>
          </p:cNvPr>
          <p:cNvSpPr txBox="1"/>
          <p:nvPr/>
        </p:nvSpPr>
        <p:spPr>
          <a:xfrm>
            <a:off x="9817331" y="153590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اول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1D535A-32CE-A804-BC07-5433C158509A}"/>
              </a:ext>
            </a:extLst>
          </p:cNvPr>
          <p:cNvSpPr txBox="1"/>
          <p:nvPr/>
        </p:nvSpPr>
        <p:spPr>
          <a:xfrm>
            <a:off x="9817331" y="2609981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D29DFFC-A6D7-7D94-4807-EEB05395E3CE}"/>
              </a:ext>
            </a:extLst>
          </p:cNvPr>
          <p:cNvSpPr txBox="1"/>
          <p:nvPr/>
        </p:nvSpPr>
        <p:spPr>
          <a:xfrm>
            <a:off x="9817331" y="3675133"/>
            <a:ext cx="1185950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سوم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E017D1-EF99-EC2E-F00C-404AE14567FA}"/>
              </a:ext>
            </a:extLst>
          </p:cNvPr>
          <p:cNvSpPr txBox="1"/>
          <p:nvPr/>
        </p:nvSpPr>
        <p:spPr>
          <a:xfrm>
            <a:off x="9618533" y="4724719"/>
            <a:ext cx="1384748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چهارم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C027CE7-CFF9-6DDD-D41F-B3C41D594FAD}"/>
              </a:ext>
            </a:extLst>
          </p:cNvPr>
          <p:cNvSpPr txBox="1"/>
          <p:nvPr/>
        </p:nvSpPr>
        <p:spPr>
          <a:xfrm>
            <a:off x="9638815" y="5786583"/>
            <a:ext cx="1364466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/>
            <a:r>
              <a:rPr lang="fa-IR" sz="13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پنجم</a:t>
            </a:r>
          </a:p>
        </p:txBody>
      </p:sp>
      <p:grpSp>
        <p:nvGrpSpPr>
          <p:cNvPr id="41" name="Google Shape;248;p19">
            <a:extLst>
              <a:ext uri="{FF2B5EF4-FFF2-40B4-BE49-F238E27FC236}">
                <a16:creationId xmlns:a16="http://schemas.microsoft.com/office/drawing/2014/main" id="{294CA4D2-4536-5DD8-2D02-8272ABFC292F}"/>
              </a:ext>
            </a:extLst>
          </p:cNvPr>
          <p:cNvGrpSpPr/>
          <p:nvPr/>
        </p:nvGrpSpPr>
        <p:grpSpPr>
          <a:xfrm flipH="1">
            <a:off x="4358308" y="3589206"/>
            <a:ext cx="409271" cy="1546542"/>
            <a:chOff x="7024302" y="-12376"/>
            <a:chExt cx="726947" cy="2746967"/>
          </a:xfrm>
          <a:solidFill>
            <a:srgbClr val="6583A6"/>
          </a:solidFill>
        </p:grpSpPr>
        <p:sp>
          <p:nvSpPr>
            <p:cNvPr id="42" name="Google Shape;249;p19">
              <a:extLst>
                <a:ext uri="{FF2B5EF4-FFF2-40B4-BE49-F238E27FC236}">
                  <a16:creationId xmlns:a16="http://schemas.microsoft.com/office/drawing/2014/main" id="{4DD4A601-BE93-C851-8FC8-EE7CB42AF575}"/>
                </a:ext>
              </a:extLst>
            </p:cNvPr>
            <p:cNvSpPr/>
            <p:nvPr/>
          </p:nvSpPr>
          <p:spPr>
            <a:xfrm>
              <a:off x="7024302" y="1157756"/>
              <a:ext cx="726947" cy="1576835"/>
            </a:xfrm>
            <a:custGeom>
              <a:avLst/>
              <a:gdLst/>
              <a:ahLst/>
              <a:cxnLst/>
              <a:rect l="l" t="t" r="r" b="b"/>
              <a:pathLst>
                <a:path w="19915" h="43198" extrusionOk="0">
                  <a:moveTo>
                    <a:pt x="1535" y="35125"/>
                  </a:moveTo>
                  <a:cubicBezTo>
                    <a:pt x="1568" y="36159"/>
                    <a:pt x="1968" y="37160"/>
                    <a:pt x="3103" y="37861"/>
                  </a:cubicBezTo>
                  <a:cubicBezTo>
                    <a:pt x="5704" y="39428"/>
                    <a:pt x="8240" y="39795"/>
                    <a:pt x="9407" y="40963"/>
                  </a:cubicBezTo>
                  <a:cubicBezTo>
                    <a:pt x="9007" y="41130"/>
                    <a:pt x="8707" y="41563"/>
                    <a:pt x="8707" y="42030"/>
                  </a:cubicBezTo>
                  <a:cubicBezTo>
                    <a:pt x="8707" y="42664"/>
                    <a:pt x="9240" y="43198"/>
                    <a:pt x="9941" y="43198"/>
                  </a:cubicBezTo>
                  <a:cubicBezTo>
                    <a:pt x="10608" y="43198"/>
                    <a:pt x="11142" y="42664"/>
                    <a:pt x="11142" y="42030"/>
                  </a:cubicBezTo>
                  <a:cubicBezTo>
                    <a:pt x="11142" y="41530"/>
                    <a:pt x="10841" y="41130"/>
                    <a:pt x="10441" y="40963"/>
                  </a:cubicBezTo>
                  <a:cubicBezTo>
                    <a:pt x="11609" y="39795"/>
                    <a:pt x="14144" y="39428"/>
                    <a:pt x="16746" y="37861"/>
                  </a:cubicBezTo>
                  <a:cubicBezTo>
                    <a:pt x="17880" y="37160"/>
                    <a:pt x="18280" y="36159"/>
                    <a:pt x="18347" y="35125"/>
                  </a:cubicBezTo>
                  <a:lnTo>
                    <a:pt x="18747" y="35125"/>
                  </a:lnTo>
                  <a:cubicBezTo>
                    <a:pt x="19147" y="35125"/>
                    <a:pt x="19481" y="34792"/>
                    <a:pt x="19481" y="34391"/>
                  </a:cubicBezTo>
                  <a:lnTo>
                    <a:pt x="19481" y="34391"/>
                  </a:lnTo>
                  <a:cubicBezTo>
                    <a:pt x="19481" y="33991"/>
                    <a:pt x="19147" y="33658"/>
                    <a:pt x="18747" y="33658"/>
                  </a:cubicBezTo>
                  <a:lnTo>
                    <a:pt x="18347" y="33658"/>
                  </a:lnTo>
                  <a:lnTo>
                    <a:pt x="18347" y="17146"/>
                  </a:lnTo>
                  <a:lnTo>
                    <a:pt x="18747" y="17146"/>
                  </a:lnTo>
                  <a:cubicBezTo>
                    <a:pt x="19147" y="17146"/>
                    <a:pt x="19481" y="16812"/>
                    <a:pt x="19481" y="16412"/>
                  </a:cubicBezTo>
                  <a:lnTo>
                    <a:pt x="19481" y="16412"/>
                  </a:lnTo>
                  <a:cubicBezTo>
                    <a:pt x="19481" y="16012"/>
                    <a:pt x="19147" y="15678"/>
                    <a:pt x="18747" y="15678"/>
                  </a:cubicBezTo>
                  <a:cubicBezTo>
                    <a:pt x="18981" y="15244"/>
                    <a:pt x="19915" y="13310"/>
                    <a:pt x="19748" y="11442"/>
                  </a:cubicBezTo>
                  <a:cubicBezTo>
                    <a:pt x="19414" y="7472"/>
                    <a:pt x="12476" y="6305"/>
                    <a:pt x="10308" y="2302"/>
                  </a:cubicBezTo>
                  <a:cubicBezTo>
                    <a:pt x="10775" y="2135"/>
                    <a:pt x="11142" y="1701"/>
                    <a:pt x="11142" y="1168"/>
                  </a:cubicBezTo>
                  <a:cubicBezTo>
                    <a:pt x="11142" y="534"/>
                    <a:pt x="10575" y="0"/>
                    <a:pt x="9907" y="0"/>
                  </a:cubicBezTo>
                  <a:cubicBezTo>
                    <a:pt x="9240" y="0"/>
                    <a:pt x="8707" y="534"/>
                    <a:pt x="8707" y="1168"/>
                  </a:cubicBezTo>
                  <a:cubicBezTo>
                    <a:pt x="8707" y="1701"/>
                    <a:pt x="9040" y="2135"/>
                    <a:pt x="9540" y="2302"/>
                  </a:cubicBezTo>
                  <a:cubicBezTo>
                    <a:pt x="7306" y="6405"/>
                    <a:pt x="234" y="7405"/>
                    <a:pt x="67" y="11675"/>
                  </a:cubicBezTo>
                  <a:cubicBezTo>
                    <a:pt x="0" y="13476"/>
                    <a:pt x="868" y="15244"/>
                    <a:pt x="1101" y="15678"/>
                  </a:cubicBezTo>
                  <a:cubicBezTo>
                    <a:pt x="667" y="15678"/>
                    <a:pt x="367" y="16012"/>
                    <a:pt x="367" y="16412"/>
                  </a:cubicBezTo>
                  <a:lnTo>
                    <a:pt x="367" y="16412"/>
                  </a:lnTo>
                  <a:cubicBezTo>
                    <a:pt x="367" y="16812"/>
                    <a:pt x="701" y="17146"/>
                    <a:pt x="1101" y="17146"/>
                  </a:cubicBezTo>
                  <a:lnTo>
                    <a:pt x="1501" y="17146"/>
                  </a:lnTo>
                  <a:lnTo>
                    <a:pt x="1501" y="33658"/>
                  </a:lnTo>
                  <a:lnTo>
                    <a:pt x="1101" y="33658"/>
                  </a:lnTo>
                  <a:cubicBezTo>
                    <a:pt x="667" y="33658"/>
                    <a:pt x="367" y="33991"/>
                    <a:pt x="367" y="34391"/>
                  </a:cubicBezTo>
                  <a:lnTo>
                    <a:pt x="367" y="34391"/>
                  </a:lnTo>
                  <a:cubicBezTo>
                    <a:pt x="367" y="34792"/>
                    <a:pt x="701" y="35125"/>
                    <a:pt x="1101" y="35125"/>
                  </a:cubicBezTo>
                  <a:close/>
                  <a:moveTo>
                    <a:pt x="2836" y="17813"/>
                  </a:moveTo>
                  <a:cubicBezTo>
                    <a:pt x="3002" y="19080"/>
                    <a:pt x="4337" y="19881"/>
                    <a:pt x="5271" y="20481"/>
                  </a:cubicBezTo>
                  <a:cubicBezTo>
                    <a:pt x="5771" y="20848"/>
                    <a:pt x="5871" y="21382"/>
                    <a:pt x="5804" y="21882"/>
                  </a:cubicBezTo>
                  <a:cubicBezTo>
                    <a:pt x="5838" y="22016"/>
                    <a:pt x="5838" y="22116"/>
                    <a:pt x="5838" y="22249"/>
                  </a:cubicBezTo>
                  <a:lnTo>
                    <a:pt x="5838" y="22249"/>
                  </a:lnTo>
                  <a:lnTo>
                    <a:pt x="5838" y="33658"/>
                  </a:lnTo>
                  <a:lnTo>
                    <a:pt x="2802" y="33658"/>
                  </a:lnTo>
                  <a:lnTo>
                    <a:pt x="2802" y="17813"/>
                  </a:lnTo>
                  <a:close/>
                  <a:moveTo>
                    <a:pt x="17046" y="17813"/>
                  </a:moveTo>
                  <a:lnTo>
                    <a:pt x="17046" y="33658"/>
                  </a:lnTo>
                  <a:lnTo>
                    <a:pt x="14044" y="33658"/>
                  </a:lnTo>
                  <a:lnTo>
                    <a:pt x="14044" y="22216"/>
                  </a:lnTo>
                  <a:lnTo>
                    <a:pt x="14044" y="22216"/>
                  </a:lnTo>
                  <a:cubicBezTo>
                    <a:pt x="14044" y="22116"/>
                    <a:pt x="14044" y="22016"/>
                    <a:pt x="14044" y="21882"/>
                  </a:cubicBezTo>
                  <a:cubicBezTo>
                    <a:pt x="13977" y="21382"/>
                    <a:pt x="14077" y="20848"/>
                    <a:pt x="14577" y="20481"/>
                  </a:cubicBezTo>
                  <a:cubicBezTo>
                    <a:pt x="15511" y="19881"/>
                    <a:pt x="16846" y="19080"/>
                    <a:pt x="17046" y="17813"/>
                  </a:cubicBezTo>
                  <a:close/>
                  <a:moveTo>
                    <a:pt x="7105" y="22216"/>
                  </a:moveTo>
                  <a:lnTo>
                    <a:pt x="7105" y="22216"/>
                  </a:lnTo>
                  <a:cubicBezTo>
                    <a:pt x="7105" y="22083"/>
                    <a:pt x="7105" y="21849"/>
                    <a:pt x="7139" y="21649"/>
                  </a:cubicBezTo>
                  <a:cubicBezTo>
                    <a:pt x="7139" y="21215"/>
                    <a:pt x="7272" y="20782"/>
                    <a:pt x="7672" y="20481"/>
                  </a:cubicBezTo>
                  <a:cubicBezTo>
                    <a:pt x="8573" y="19848"/>
                    <a:pt x="9741" y="19147"/>
                    <a:pt x="9941" y="17813"/>
                  </a:cubicBezTo>
                  <a:cubicBezTo>
                    <a:pt x="10108" y="19080"/>
                    <a:pt x="11375" y="19881"/>
                    <a:pt x="12209" y="20481"/>
                  </a:cubicBezTo>
                  <a:cubicBezTo>
                    <a:pt x="12709" y="20848"/>
                    <a:pt x="12809" y="21382"/>
                    <a:pt x="12743" y="21882"/>
                  </a:cubicBezTo>
                  <a:cubicBezTo>
                    <a:pt x="12743" y="22016"/>
                    <a:pt x="12743" y="22116"/>
                    <a:pt x="12743" y="22216"/>
                  </a:cubicBezTo>
                  <a:lnTo>
                    <a:pt x="12743" y="22216"/>
                  </a:lnTo>
                  <a:lnTo>
                    <a:pt x="12743" y="33658"/>
                  </a:lnTo>
                  <a:lnTo>
                    <a:pt x="7105" y="336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0;p19">
              <a:extLst>
                <a:ext uri="{FF2B5EF4-FFF2-40B4-BE49-F238E27FC236}">
                  <a16:creationId xmlns:a16="http://schemas.microsoft.com/office/drawing/2014/main" id="{4469CFB0-A5AA-D938-3E2E-1656A825DBBA}"/>
                </a:ext>
              </a:extLst>
            </p:cNvPr>
            <p:cNvSpPr/>
            <p:nvPr/>
          </p:nvSpPr>
          <p:spPr>
            <a:xfrm>
              <a:off x="7379839" y="-12376"/>
              <a:ext cx="15842" cy="1170161"/>
            </a:xfrm>
            <a:custGeom>
              <a:avLst/>
              <a:gdLst/>
              <a:ahLst/>
              <a:cxnLst/>
              <a:rect l="l" t="t" r="r" b="b"/>
              <a:pathLst>
                <a:path w="434" h="32057" extrusionOk="0">
                  <a:moveTo>
                    <a:pt x="434" y="32057"/>
                  </a:moveTo>
                  <a:lnTo>
                    <a:pt x="434" y="31356"/>
                  </a:lnTo>
                  <a:lnTo>
                    <a:pt x="0" y="31356"/>
                  </a:lnTo>
                  <a:lnTo>
                    <a:pt x="0" y="32057"/>
                  </a:lnTo>
                  <a:close/>
                  <a:moveTo>
                    <a:pt x="434" y="30923"/>
                  </a:moveTo>
                  <a:lnTo>
                    <a:pt x="434" y="30056"/>
                  </a:lnTo>
                  <a:lnTo>
                    <a:pt x="0" y="30056"/>
                  </a:lnTo>
                  <a:lnTo>
                    <a:pt x="0" y="30923"/>
                  </a:lnTo>
                  <a:close/>
                  <a:moveTo>
                    <a:pt x="434" y="29622"/>
                  </a:moveTo>
                  <a:lnTo>
                    <a:pt x="434" y="28755"/>
                  </a:lnTo>
                  <a:lnTo>
                    <a:pt x="0" y="28755"/>
                  </a:lnTo>
                  <a:lnTo>
                    <a:pt x="0" y="29622"/>
                  </a:lnTo>
                  <a:close/>
                  <a:moveTo>
                    <a:pt x="434" y="28321"/>
                  </a:moveTo>
                  <a:lnTo>
                    <a:pt x="434" y="27454"/>
                  </a:lnTo>
                  <a:lnTo>
                    <a:pt x="0" y="27454"/>
                  </a:lnTo>
                  <a:lnTo>
                    <a:pt x="0" y="28321"/>
                  </a:lnTo>
                  <a:close/>
                  <a:moveTo>
                    <a:pt x="434" y="27020"/>
                  </a:moveTo>
                  <a:lnTo>
                    <a:pt x="434" y="26153"/>
                  </a:lnTo>
                  <a:lnTo>
                    <a:pt x="0" y="26153"/>
                  </a:lnTo>
                  <a:lnTo>
                    <a:pt x="0" y="27020"/>
                  </a:lnTo>
                  <a:close/>
                  <a:moveTo>
                    <a:pt x="434" y="25719"/>
                  </a:moveTo>
                  <a:lnTo>
                    <a:pt x="434" y="24818"/>
                  </a:lnTo>
                  <a:lnTo>
                    <a:pt x="0" y="24818"/>
                  </a:lnTo>
                  <a:lnTo>
                    <a:pt x="0" y="25719"/>
                  </a:lnTo>
                  <a:close/>
                  <a:moveTo>
                    <a:pt x="434" y="24385"/>
                  </a:moveTo>
                  <a:lnTo>
                    <a:pt x="434" y="23517"/>
                  </a:lnTo>
                  <a:lnTo>
                    <a:pt x="0" y="23517"/>
                  </a:lnTo>
                  <a:lnTo>
                    <a:pt x="0" y="24385"/>
                  </a:lnTo>
                  <a:close/>
                  <a:moveTo>
                    <a:pt x="434" y="23084"/>
                  </a:moveTo>
                  <a:lnTo>
                    <a:pt x="434" y="22217"/>
                  </a:lnTo>
                  <a:lnTo>
                    <a:pt x="0" y="22217"/>
                  </a:lnTo>
                  <a:lnTo>
                    <a:pt x="0" y="23084"/>
                  </a:lnTo>
                  <a:close/>
                  <a:moveTo>
                    <a:pt x="434" y="21783"/>
                  </a:moveTo>
                  <a:lnTo>
                    <a:pt x="434" y="20916"/>
                  </a:lnTo>
                  <a:lnTo>
                    <a:pt x="0" y="20916"/>
                  </a:lnTo>
                  <a:lnTo>
                    <a:pt x="0" y="21783"/>
                  </a:lnTo>
                  <a:close/>
                  <a:moveTo>
                    <a:pt x="434" y="20482"/>
                  </a:moveTo>
                  <a:lnTo>
                    <a:pt x="434" y="19615"/>
                  </a:lnTo>
                  <a:lnTo>
                    <a:pt x="0" y="19615"/>
                  </a:lnTo>
                  <a:lnTo>
                    <a:pt x="0" y="20482"/>
                  </a:lnTo>
                  <a:close/>
                  <a:moveTo>
                    <a:pt x="434" y="19181"/>
                  </a:moveTo>
                  <a:lnTo>
                    <a:pt x="434" y="18314"/>
                  </a:lnTo>
                  <a:lnTo>
                    <a:pt x="0" y="18314"/>
                  </a:lnTo>
                  <a:lnTo>
                    <a:pt x="0" y="19181"/>
                  </a:lnTo>
                  <a:close/>
                  <a:moveTo>
                    <a:pt x="434" y="17847"/>
                  </a:moveTo>
                  <a:lnTo>
                    <a:pt x="434" y="16979"/>
                  </a:lnTo>
                  <a:lnTo>
                    <a:pt x="0" y="16979"/>
                  </a:lnTo>
                  <a:lnTo>
                    <a:pt x="0" y="17847"/>
                  </a:lnTo>
                  <a:close/>
                  <a:moveTo>
                    <a:pt x="434" y="16546"/>
                  </a:moveTo>
                  <a:lnTo>
                    <a:pt x="434" y="15679"/>
                  </a:lnTo>
                  <a:lnTo>
                    <a:pt x="0" y="15679"/>
                  </a:lnTo>
                  <a:lnTo>
                    <a:pt x="0" y="16546"/>
                  </a:lnTo>
                  <a:close/>
                  <a:moveTo>
                    <a:pt x="434" y="15245"/>
                  </a:moveTo>
                  <a:lnTo>
                    <a:pt x="434" y="14378"/>
                  </a:lnTo>
                  <a:lnTo>
                    <a:pt x="0" y="14378"/>
                  </a:lnTo>
                  <a:lnTo>
                    <a:pt x="0" y="15245"/>
                  </a:lnTo>
                  <a:close/>
                  <a:moveTo>
                    <a:pt x="434" y="13944"/>
                  </a:moveTo>
                  <a:lnTo>
                    <a:pt x="434" y="13077"/>
                  </a:lnTo>
                  <a:lnTo>
                    <a:pt x="0" y="13077"/>
                  </a:lnTo>
                  <a:lnTo>
                    <a:pt x="0" y="13944"/>
                  </a:lnTo>
                  <a:close/>
                  <a:moveTo>
                    <a:pt x="434" y="12643"/>
                  </a:moveTo>
                  <a:lnTo>
                    <a:pt x="434" y="11776"/>
                  </a:lnTo>
                  <a:lnTo>
                    <a:pt x="0" y="11776"/>
                  </a:lnTo>
                  <a:lnTo>
                    <a:pt x="0" y="12643"/>
                  </a:lnTo>
                  <a:close/>
                  <a:moveTo>
                    <a:pt x="434" y="11342"/>
                  </a:moveTo>
                  <a:lnTo>
                    <a:pt x="434" y="10441"/>
                  </a:lnTo>
                  <a:lnTo>
                    <a:pt x="0" y="10441"/>
                  </a:lnTo>
                  <a:lnTo>
                    <a:pt x="0" y="11342"/>
                  </a:lnTo>
                  <a:close/>
                  <a:moveTo>
                    <a:pt x="434" y="10008"/>
                  </a:moveTo>
                  <a:lnTo>
                    <a:pt x="434" y="9141"/>
                  </a:lnTo>
                  <a:lnTo>
                    <a:pt x="0" y="9141"/>
                  </a:lnTo>
                  <a:lnTo>
                    <a:pt x="0" y="10008"/>
                  </a:lnTo>
                  <a:close/>
                  <a:moveTo>
                    <a:pt x="434" y="8707"/>
                  </a:moveTo>
                  <a:lnTo>
                    <a:pt x="434" y="7840"/>
                  </a:lnTo>
                  <a:lnTo>
                    <a:pt x="0" y="7840"/>
                  </a:lnTo>
                  <a:lnTo>
                    <a:pt x="0" y="8707"/>
                  </a:lnTo>
                  <a:close/>
                  <a:moveTo>
                    <a:pt x="434" y="7406"/>
                  </a:moveTo>
                  <a:lnTo>
                    <a:pt x="434" y="6539"/>
                  </a:lnTo>
                  <a:lnTo>
                    <a:pt x="0" y="6539"/>
                  </a:lnTo>
                  <a:lnTo>
                    <a:pt x="0" y="7406"/>
                  </a:lnTo>
                  <a:close/>
                  <a:moveTo>
                    <a:pt x="434" y="6105"/>
                  </a:moveTo>
                  <a:lnTo>
                    <a:pt x="434" y="5238"/>
                  </a:lnTo>
                  <a:lnTo>
                    <a:pt x="0" y="5238"/>
                  </a:lnTo>
                  <a:lnTo>
                    <a:pt x="0" y="6105"/>
                  </a:lnTo>
                  <a:close/>
                  <a:moveTo>
                    <a:pt x="434" y="4804"/>
                  </a:moveTo>
                  <a:lnTo>
                    <a:pt x="434" y="3937"/>
                  </a:lnTo>
                  <a:lnTo>
                    <a:pt x="0" y="3937"/>
                  </a:lnTo>
                  <a:lnTo>
                    <a:pt x="0" y="4804"/>
                  </a:lnTo>
                  <a:close/>
                  <a:moveTo>
                    <a:pt x="434" y="3503"/>
                  </a:moveTo>
                  <a:lnTo>
                    <a:pt x="434" y="2603"/>
                  </a:lnTo>
                  <a:lnTo>
                    <a:pt x="0" y="2603"/>
                  </a:lnTo>
                  <a:lnTo>
                    <a:pt x="0" y="3503"/>
                  </a:lnTo>
                  <a:close/>
                  <a:moveTo>
                    <a:pt x="434" y="2169"/>
                  </a:moveTo>
                  <a:lnTo>
                    <a:pt x="434" y="1302"/>
                  </a:lnTo>
                  <a:lnTo>
                    <a:pt x="0" y="1302"/>
                  </a:lnTo>
                  <a:lnTo>
                    <a:pt x="0" y="2169"/>
                  </a:lnTo>
                  <a:close/>
                  <a:moveTo>
                    <a:pt x="434" y="868"/>
                  </a:moveTo>
                  <a:lnTo>
                    <a:pt x="434" y="1"/>
                  </a:lnTo>
                  <a:lnTo>
                    <a:pt x="0" y="1"/>
                  </a:lnTo>
                  <a:lnTo>
                    <a:pt x="0" y="8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97DF899-1042-D54F-AED5-A1334262BD37}"/>
              </a:ext>
            </a:extLst>
          </p:cNvPr>
          <p:cNvGrpSpPr/>
          <p:nvPr/>
        </p:nvGrpSpPr>
        <p:grpSpPr>
          <a:xfrm>
            <a:off x="2614747" y="3256310"/>
            <a:ext cx="3896400" cy="684300"/>
            <a:chOff x="3518765" y="2283877"/>
            <a:chExt cx="3896400" cy="684300"/>
          </a:xfrm>
        </p:grpSpPr>
        <p:cxnSp>
          <p:nvCxnSpPr>
            <p:cNvPr id="45" name="Google Shape;252;p19">
              <a:extLst>
                <a:ext uri="{FF2B5EF4-FFF2-40B4-BE49-F238E27FC236}">
                  <a16:creationId xmlns:a16="http://schemas.microsoft.com/office/drawing/2014/main" id="{23D19EFD-9A3F-A508-4E5C-000053010F8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150715" y="1651927"/>
              <a:ext cx="684300" cy="1948200"/>
            </a:xfrm>
            <a:prstGeom prst="bentConnector3">
              <a:avLst>
                <a:gd name="adj1" fmla="val 50006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255;p19">
              <a:extLst>
                <a:ext uri="{FF2B5EF4-FFF2-40B4-BE49-F238E27FC236}">
                  <a16:creationId xmlns:a16="http://schemas.microsoft.com/office/drawing/2014/main" id="{5F4951D1-613B-8058-6A8F-10C85377084D}"/>
                </a:ext>
              </a:extLst>
            </p:cNvPr>
            <p:cNvCxnSpPr>
              <a:cxnSpLocks/>
            </p:cNvCxnSpPr>
            <p:nvPr/>
          </p:nvCxnSpPr>
          <p:spPr>
            <a:xfrm rot="-5400000" flipH="1">
              <a:off x="6098915" y="1651927"/>
              <a:ext cx="684300" cy="1948200"/>
            </a:xfrm>
            <a:prstGeom prst="bentConnector3">
              <a:avLst>
                <a:gd name="adj1" fmla="val 50006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6188F7E-687A-538A-983C-29A55F34AD94}"/>
              </a:ext>
            </a:extLst>
          </p:cNvPr>
          <p:cNvGrpSpPr/>
          <p:nvPr/>
        </p:nvGrpSpPr>
        <p:grpSpPr>
          <a:xfrm>
            <a:off x="1640657" y="4423686"/>
            <a:ext cx="1948200" cy="609900"/>
            <a:chOff x="2544675" y="3451253"/>
            <a:chExt cx="1948200" cy="609900"/>
          </a:xfrm>
        </p:grpSpPr>
        <p:cxnSp>
          <p:nvCxnSpPr>
            <p:cNvPr id="95" name="Google Shape;257;p19">
              <a:extLst>
                <a:ext uri="{FF2B5EF4-FFF2-40B4-BE49-F238E27FC236}">
                  <a16:creationId xmlns:a16="http://schemas.microsoft.com/office/drawing/2014/main" id="{206D896D-4AA5-11DD-C7F7-A08EF5F936E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726775" y="3269153"/>
              <a:ext cx="609900" cy="974100"/>
            </a:xfrm>
            <a:prstGeom prst="bentConnector3">
              <a:avLst>
                <a:gd name="adj1" fmla="val 50008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259;p19">
              <a:extLst>
                <a:ext uri="{FF2B5EF4-FFF2-40B4-BE49-F238E27FC236}">
                  <a16:creationId xmlns:a16="http://schemas.microsoft.com/office/drawing/2014/main" id="{B73364B5-1349-A2CD-3FC5-0ED9932228E8}"/>
                </a:ext>
              </a:extLst>
            </p:cNvPr>
            <p:cNvCxnSpPr>
              <a:cxnSpLocks/>
            </p:cNvCxnSpPr>
            <p:nvPr/>
          </p:nvCxnSpPr>
          <p:spPr>
            <a:xfrm rot="-5400000" flipH="1">
              <a:off x="3700875" y="3269153"/>
              <a:ext cx="609900" cy="974100"/>
            </a:xfrm>
            <a:prstGeom prst="bentConnector3">
              <a:avLst>
                <a:gd name="adj1" fmla="val 50008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301674B6-4B06-FAC2-A4C1-98F720B76A1B}"/>
              </a:ext>
            </a:extLst>
          </p:cNvPr>
          <p:cNvGrpSpPr/>
          <p:nvPr/>
        </p:nvGrpSpPr>
        <p:grpSpPr>
          <a:xfrm>
            <a:off x="5537045" y="4423686"/>
            <a:ext cx="1948200" cy="609900"/>
            <a:chOff x="6441063" y="3451253"/>
            <a:chExt cx="1948200" cy="609900"/>
          </a:xfrm>
        </p:grpSpPr>
        <p:cxnSp>
          <p:nvCxnSpPr>
            <p:cNvPr id="98" name="Google Shape;261;p19">
              <a:extLst>
                <a:ext uri="{FF2B5EF4-FFF2-40B4-BE49-F238E27FC236}">
                  <a16:creationId xmlns:a16="http://schemas.microsoft.com/office/drawing/2014/main" id="{3606D3A3-8424-606C-E91B-4726EFB6CB2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623163" y="3269153"/>
              <a:ext cx="609900" cy="974100"/>
            </a:xfrm>
            <a:prstGeom prst="bentConnector3">
              <a:avLst>
                <a:gd name="adj1" fmla="val 50008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263;p19">
              <a:extLst>
                <a:ext uri="{FF2B5EF4-FFF2-40B4-BE49-F238E27FC236}">
                  <a16:creationId xmlns:a16="http://schemas.microsoft.com/office/drawing/2014/main" id="{863BB417-11B6-0641-8B85-2EFCF242CEF7}"/>
                </a:ext>
              </a:extLst>
            </p:cNvPr>
            <p:cNvCxnSpPr>
              <a:cxnSpLocks/>
            </p:cNvCxnSpPr>
            <p:nvPr/>
          </p:nvCxnSpPr>
          <p:spPr>
            <a:xfrm rot="-5400000" flipH="1">
              <a:off x="7597263" y="3269153"/>
              <a:ext cx="609900" cy="974100"/>
            </a:xfrm>
            <a:prstGeom prst="bentConnector3">
              <a:avLst>
                <a:gd name="adj1" fmla="val 50008"/>
              </a:avLst>
            </a:prstGeom>
            <a:noFill/>
            <a:ln w="28575" cap="flat" cmpd="sng">
              <a:solidFill>
                <a:srgbClr val="6583A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36" name="Picture 135">
            <a:extLst>
              <a:ext uri="{FF2B5EF4-FFF2-40B4-BE49-F238E27FC236}">
                <a16:creationId xmlns:a16="http://schemas.microsoft.com/office/drawing/2014/main" id="{F8A9A020-2AFF-605C-D379-4F761B0AC1B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9179">
            <a:off x="4002151" y="2105112"/>
            <a:ext cx="1120670" cy="1141045"/>
          </a:xfrm>
          <a:prstGeom prst="rect">
            <a:avLst/>
          </a:prstGeom>
          <a:effectLst>
            <a:outerShdw blurRad="63500" sx="99000" sy="99000" algn="ctr" rotWithShape="0">
              <a:prstClr val="black">
                <a:alpha val="34000"/>
              </a:prstClr>
            </a:outerShdw>
          </a:effectLst>
        </p:spPr>
      </p:pic>
      <p:grpSp>
        <p:nvGrpSpPr>
          <p:cNvPr id="137" name="Google Shape;1186;p76">
            <a:extLst>
              <a:ext uri="{FF2B5EF4-FFF2-40B4-BE49-F238E27FC236}">
                <a16:creationId xmlns:a16="http://schemas.microsoft.com/office/drawing/2014/main" id="{B93B276D-AC18-8BED-97EE-50D408DB9345}"/>
              </a:ext>
            </a:extLst>
          </p:cNvPr>
          <p:cNvGrpSpPr/>
          <p:nvPr/>
        </p:nvGrpSpPr>
        <p:grpSpPr>
          <a:xfrm>
            <a:off x="4317350" y="2374404"/>
            <a:ext cx="467791" cy="498220"/>
            <a:chOff x="6188425" y="1239800"/>
            <a:chExt cx="412775" cy="439625"/>
          </a:xfrm>
          <a:solidFill>
            <a:srgbClr val="287990"/>
          </a:solidFill>
        </p:grpSpPr>
        <p:sp>
          <p:nvSpPr>
            <p:cNvPr id="138" name="Google Shape;1187;p76">
              <a:extLst>
                <a:ext uri="{FF2B5EF4-FFF2-40B4-BE49-F238E27FC236}">
                  <a16:creationId xmlns:a16="http://schemas.microsoft.com/office/drawing/2014/main" id="{C6CC397D-05C9-E919-500B-387022A790F0}"/>
                </a:ext>
              </a:extLst>
            </p:cNvPr>
            <p:cNvSpPr/>
            <p:nvPr/>
          </p:nvSpPr>
          <p:spPr>
            <a:xfrm>
              <a:off x="6188425" y="1312925"/>
              <a:ext cx="412775" cy="366500"/>
            </a:xfrm>
            <a:custGeom>
              <a:avLst/>
              <a:gdLst/>
              <a:ahLst/>
              <a:cxnLst/>
              <a:rect l="l" t="t" r="r" b="b"/>
              <a:pathLst>
                <a:path w="16511" h="14660" extrusionOk="0">
                  <a:moveTo>
                    <a:pt x="3972" y="525"/>
                  </a:moveTo>
                  <a:cubicBezTo>
                    <a:pt x="4296" y="525"/>
                    <a:pt x="4621" y="538"/>
                    <a:pt x="4945" y="577"/>
                  </a:cubicBezTo>
                  <a:cubicBezTo>
                    <a:pt x="6814" y="771"/>
                    <a:pt x="7775" y="1641"/>
                    <a:pt x="8009" y="1888"/>
                  </a:cubicBezTo>
                  <a:lnTo>
                    <a:pt x="8009" y="9299"/>
                  </a:lnTo>
                  <a:cubicBezTo>
                    <a:pt x="7217" y="8468"/>
                    <a:pt x="6140" y="7949"/>
                    <a:pt x="4997" y="7845"/>
                  </a:cubicBezTo>
                  <a:cubicBezTo>
                    <a:pt x="4807" y="7825"/>
                    <a:pt x="4627" y="7816"/>
                    <a:pt x="4455" y="7816"/>
                  </a:cubicBezTo>
                  <a:cubicBezTo>
                    <a:pt x="3060" y="7816"/>
                    <a:pt x="2281" y="8424"/>
                    <a:pt x="1934" y="8806"/>
                  </a:cubicBezTo>
                  <a:lnTo>
                    <a:pt x="1934" y="1213"/>
                  </a:lnTo>
                  <a:cubicBezTo>
                    <a:pt x="1934" y="1096"/>
                    <a:pt x="1986" y="992"/>
                    <a:pt x="2077" y="927"/>
                  </a:cubicBezTo>
                  <a:lnTo>
                    <a:pt x="2064" y="927"/>
                  </a:lnTo>
                  <a:cubicBezTo>
                    <a:pt x="2349" y="706"/>
                    <a:pt x="2985" y="525"/>
                    <a:pt x="3972" y="525"/>
                  </a:cubicBezTo>
                  <a:close/>
                  <a:moveTo>
                    <a:pt x="12569" y="520"/>
                  </a:moveTo>
                  <a:cubicBezTo>
                    <a:pt x="13546" y="520"/>
                    <a:pt x="14168" y="708"/>
                    <a:pt x="14447" y="927"/>
                  </a:cubicBezTo>
                  <a:cubicBezTo>
                    <a:pt x="14537" y="992"/>
                    <a:pt x="14589" y="1096"/>
                    <a:pt x="14589" y="1213"/>
                  </a:cubicBezTo>
                  <a:lnTo>
                    <a:pt x="14589" y="8806"/>
                  </a:lnTo>
                  <a:cubicBezTo>
                    <a:pt x="14243" y="8424"/>
                    <a:pt x="13463" y="7816"/>
                    <a:pt x="12068" y="7816"/>
                  </a:cubicBezTo>
                  <a:cubicBezTo>
                    <a:pt x="11897" y="7816"/>
                    <a:pt x="11716" y="7825"/>
                    <a:pt x="11526" y="7845"/>
                  </a:cubicBezTo>
                  <a:cubicBezTo>
                    <a:pt x="10371" y="7949"/>
                    <a:pt x="9307" y="8468"/>
                    <a:pt x="8515" y="9299"/>
                  </a:cubicBezTo>
                  <a:lnTo>
                    <a:pt x="8515" y="1888"/>
                  </a:lnTo>
                  <a:cubicBezTo>
                    <a:pt x="8748" y="1641"/>
                    <a:pt x="9696" y="771"/>
                    <a:pt x="11578" y="577"/>
                  </a:cubicBezTo>
                  <a:cubicBezTo>
                    <a:pt x="11942" y="537"/>
                    <a:pt x="12272" y="520"/>
                    <a:pt x="12569" y="520"/>
                  </a:cubicBezTo>
                  <a:close/>
                  <a:moveTo>
                    <a:pt x="4478" y="8329"/>
                  </a:moveTo>
                  <a:cubicBezTo>
                    <a:pt x="4621" y="8329"/>
                    <a:pt x="4773" y="8336"/>
                    <a:pt x="4932" y="8351"/>
                  </a:cubicBezTo>
                  <a:cubicBezTo>
                    <a:pt x="5802" y="8442"/>
                    <a:pt x="6633" y="8780"/>
                    <a:pt x="7295" y="9351"/>
                  </a:cubicBezTo>
                  <a:cubicBezTo>
                    <a:pt x="7438" y="9468"/>
                    <a:pt x="7554" y="9585"/>
                    <a:pt x="7684" y="9714"/>
                  </a:cubicBezTo>
                  <a:lnTo>
                    <a:pt x="2427" y="9026"/>
                  </a:lnTo>
                  <a:cubicBezTo>
                    <a:pt x="2748" y="8728"/>
                    <a:pt x="3393" y="8329"/>
                    <a:pt x="4478" y="8329"/>
                  </a:cubicBezTo>
                  <a:close/>
                  <a:moveTo>
                    <a:pt x="12058" y="8325"/>
                  </a:moveTo>
                  <a:cubicBezTo>
                    <a:pt x="13136" y="8325"/>
                    <a:pt x="13759" y="8728"/>
                    <a:pt x="14083" y="9026"/>
                  </a:cubicBezTo>
                  <a:lnTo>
                    <a:pt x="8839" y="9714"/>
                  </a:lnTo>
                  <a:cubicBezTo>
                    <a:pt x="8956" y="9585"/>
                    <a:pt x="9086" y="9468"/>
                    <a:pt x="9216" y="9351"/>
                  </a:cubicBezTo>
                  <a:cubicBezTo>
                    <a:pt x="9878" y="8780"/>
                    <a:pt x="10708" y="8442"/>
                    <a:pt x="11578" y="8351"/>
                  </a:cubicBezTo>
                  <a:cubicBezTo>
                    <a:pt x="11734" y="8338"/>
                    <a:pt x="11903" y="8325"/>
                    <a:pt x="12058" y="8325"/>
                  </a:cubicBezTo>
                  <a:close/>
                  <a:moveTo>
                    <a:pt x="992" y="2294"/>
                  </a:moveTo>
                  <a:cubicBezTo>
                    <a:pt x="1136" y="2294"/>
                    <a:pt x="1287" y="2328"/>
                    <a:pt x="1415" y="2342"/>
                  </a:cubicBezTo>
                  <a:lnTo>
                    <a:pt x="1415" y="8948"/>
                  </a:lnTo>
                  <a:cubicBezTo>
                    <a:pt x="1415" y="9221"/>
                    <a:pt x="1610" y="9455"/>
                    <a:pt x="1895" y="9481"/>
                  </a:cubicBezTo>
                  <a:lnTo>
                    <a:pt x="7996" y="10285"/>
                  </a:lnTo>
                  <a:lnTo>
                    <a:pt x="7996" y="11051"/>
                  </a:lnTo>
                  <a:cubicBezTo>
                    <a:pt x="7983" y="11239"/>
                    <a:pt x="8119" y="11334"/>
                    <a:pt x="8255" y="11334"/>
                  </a:cubicBezTo>
                  <a:cubicBezTo>
                    <a:pt x="8392" y="11334"/>
                    <a:pt x="8528" y="11239"/>
                    <a:pt x="8515" y="11051"/>
                  </a:cubicBezTo>
                  <a:lnTo>
                    <a:pt x="8515" y="10272"/>
                  </a:lnTo>
                  <a:lnTo>
                    <a:pt x="14628" y="9481"/>
                  </a:lnTo>
                  <a:cubicBezTo>
                    <a:pt x="14901" y="9442"/>
                    <a:pt x="15096" y="9208"/>
                    <a:pt x="15096" y="8936"/>
                  </a:cubicBezTo>
                  <a:lnTo>
                    <a:pt x="15096" y="2355"/>
                  </a:lnTo>
                  <a:cubicBezTo>
                    <a:pt x="15213" y="2337"/>
                    <a:pt x="15360" y="2314"/>
                    <a:pt x="15500" y="2314"/>
                  </a:cubicBezTo>
                  <a:cubicBezTo>
                    <a:pt x="15762" y="2314"/>
                    <a:pt x="16004" y="2393"/>
                    <a:pt x="16004" y="2731"/>
                  </a:cubicBezTo>
                  <a:lnTo>
                    <a:pt x="16004" y="10324"/>
                  </a:lnTo>
                  <a:cubicBezTo>
                    <a:pt x="16004" y="10545"/>
                    <a:pt x="15835" y="10727"/>
                    <a:pt x="15615" y="10753"/>
                  </a:cubicBezTo>
                  <a:lnTo>
                    <a:pt x="8645" y="11661"/>
                  </a:lnTo>
                  <a:cubicBezTo>
                    <a:pt x="8515" y="11681"/>
                    <a:pt x="8385" y="11690"/>
                    <a:pt x="8257" y="11690"/>
                  </a:cubicBezTo>
                  <a:cubicBezTo>
                    <a:pt x="8129" y="11690"/>
                    <a:pt x="8002" y="11681"/>
                    <a:pt x="7879" y="11661"/>
                  </a:cubicBezTo>
                  <a:lnTo>
                    <a:pt x="896" y="10753"/>
                  </a:lnTo>
                  <a:cubicBezTo>
                    <a:pt x="688" y="10727"/>
                    <a:pt x="519" y="10545"/>
                    <a:pt x="519" y="10324"/>
                  </a:cubicBezTo>
                  <a:lnTo>
                    <a:pt x="519" y="2731"/>
                  </a:lnTo>
                  <a:cubicBezTo>
                    <a:pt x="519" y="2601"/>
                    <a:pt x="571" y="2485"/>
                    <a:pt x="662" y="2407"/>
                  </a:cubicBezTo>
                  <a:lnTo>
                    <a:pt x="662" y="2394"/>
                  </a:lnTo>
                  <a:cubicBezTo>
                    <a:pt x="756" y="2317"/>
                    <a:pt x="872" y="2294"/>
                    <a:pt x="992" y="2294"/>
                  </a:cubicBezTo>
                  <a:close/>
                  <a:moveTo>
                    <a:pt x="519" y="11168"/>
                  </a:moveTo>
                  <a:cubicBezTo>
                    <a:pt x="623" y="11220"/>
                    <a:pt x="727" y="11246"/>
                    <a:pt x="831" y="11272"/>
                  </a:cubicBezTo>
                  <a:lnTo>
                    <a:pt x="7814" y="12167"/>
                  </a:lnTo>
                  <a:cubicBezTo>
                    <a:pt x="7963" y="12193"/>
                    <a:pt x="8112" y="12206"/>
                    <a:pt x="8262" y="12206"/>
                  </a:cubicBezTo>
                  <a:cubicBezTo>
                    <a:pt x="8411" y="12206"/>
                    <a:pt x="8560" y="12193"/>
                    <a:pt x="8710" y="12167"/>
                  </a:cubicBezTo>
                  <a:lnTo>
                    <a:pt x="15693" y="11272"/>
                  </a:lnTo>
                  <a:cubicBezTo>
                    <a:pt x="15796" y="11246"/>
                    <a:pt x="15900" y="11220"/>
                    <a:pt x="16004" y="11168"/>
                  </a:cubicBezTo>
                  <a:lnTo>
                    <a:pt x="16004" y="11168"/>
                  </a:lnTo>
                  <a:cubicBezTo>
                    <a:pt x="16030" y="11441"/>
                    <a:pt x="15939" y="11752"/>
                    <a:pt x="15615" y="11804"/>
                  </a:cubicBezTo>
                  <a:lnTo>
                    <a:pt x="8645" y="12700"/>
                  </a:lnTo>
                  <a:cubicBezTo>
                    <a:pt x="8515" y="12719"/>
                    <a:pt x="8385" y="12729"/>
                    <a:pt x="8257" y="12729"/>
                  </a:cubicBezTo>
                  <a:cubicBezTo>
                    <a:pt x="8129" y="12729"/>
                    <a:pt x="8002" y="12719"/>
                    <a:pt x="7879" y="12700"/>
                  </a:cubicBezTo>
                  <a:lnTo>
                    <a:pt x="896" y="11804"/>
                  </a:lnTo>
                  <a:cubicBezTo>
                    <a:pt x="597" y="11765"/>
                    <a:pt x="480" y="11441"/>
                    <a:pt x="519" y="11168"/>
                  </a:cubicBezTo>
                  <a:close/>
                  <a:moveTo>
                    <a:pt x="3673" y="12674"/>
                  </a:moveTo>
                  <a:lnTo>
                    <a:pt x="5036" y="12855"/>
                  </a:lnTo>
                  <a:lnTo>
                    <a:pt x="4465" y="14101"/>
                  </a:lnTo>
                  <a:cubicBezTo>
                    <a:pt x="4452" y="14127"/>
                    <a:pt x="4439" y="14140"/>
                    <a:pt x="4413" y="14140"/>
                  </a:cubicBezTo>
                  <a:lnTo>
                    <a:pt x="3089" y="14140"/>
                  </a:lnTo>
                  <a:cubicBezTo>
                    <a:pt x="3050" y="14140"/>
                    <a:pt x="3024" y="14101"/>
                    <a:pt x="3037" y="14063"/>
                  </a:cubicBezTo>
                  <a:lnTo>
                    <a:pt x="3673" y="12674"/>
                  </a:lnTo>
                  <a:close/>
                  <a:moveTo>
                    <a:pt x="3958" y="0"/>
                  </a:moveTo>
                  <a:cubicBezTo>
                    <a:pt x="2972" y="0"/>
                    <a:pt x="2193" y="176"/>
                    <a:pt x="1752" y="499"/>
                  </a:cubicBezTo>
                  <a:cubicBezTo>
                    <a:pt x="1545" y="667"/>
                    <a:pt x="1415" y="927"/>
                    <a:pt x="1415" y="1200"/>
                  </a:cubicBezTo>
                  <a:lnTo>
                    <a:pt x="1415" y="1823"/>
                  </a:lnTo>
                  <a:cubicBezTo>
                    <a:pt x="1311" y="1806"/>
                    <a:pt x="1204" y="1797"/>
                    <a:pt x="1097" y="1797"/>
                  </a:cubicBezTo>
                  <a:cubicBezTo>
                    <a:pt x="540" y="1797"/>
                    <a:pt x="0" y="2043"/>
                    <a:pt x="0" y="2718"/>
                  </a:cubicBezTo>
                  <a:lnTo>
                    <a:pt x="0" y="11363"/>
                  </a:lnTo>
                  <a:cubicBezTo>
                    <a:pt x="0" y="11843"/>
                    <a:pt x="351" y="12245"/>
                    <a:pt x="818" y="12310"/>
                  </a:cubicBezTo>
                  <a:lnTo>
                    <a:pt x="3141" y="12609"/>
                  </a:lnTo>
                  <a:lnTo>
                    <a:pt x="2570" y="13855"/>
                  </a:lnTo>
                  <a:cubicBezTo>
                    <a:pt x="2401" y="14231"/>
                    <a:pt x="2674" y="14647"/>
                    <a:pt x="3089" y="14660"/>
                  </a:cubicBezTo>
                  <a:lnTo>
                    <a:pt x="4413" y="14660"/>
                  </a:lnTo>
                  <a:cubicBezTo>
                    <a:pt x="4634" y="14660"/>
                    <a:pt x="4829" y="14530"/>
                    <a:pt x="4932" y="14335"/>
                  </a:cubicBezTo>
                  <a:lnTo>
                    <a:pt x="5581" y="12933"/>
                  </a:lnTo>
                  <a:lnTo>
                    <a:pt x="7814" y="13232"/>
                  </a:lnTo>
                  <a:cubicBezTo>
                    <a:pt x="7963" y="13251"/>
                    <a:pt x="8112" y="13261"/>
                    <a:pt x="8262" y="13261"/>
                  </a:cubicBezTo>
                  <a:cubicBezTo>
                    <a:pt x="8411" y="13261"/>
                    <a:pt x="8560" y="13251"/>
                    <a:pt x="8710" y="13232"/>
                  </a:cubicBezTo>
                  <a:lnTo>
                    <a:pt x="12837" y="12674"/>
                  </a:lnTo>
                  <a:lnTo>
                    <a:pt x="13473" y="14063"/>
                  </a:lnTo>
                  <a:cubicBezTo>
                    <a:pt x="13486" y="14088"/>
                    <a:pt x="13460" y="14140"/>
                    <a:pt x="13421" y="14140"/>
                  </a:cubicBezTo>
                  <a:lnTo>
                    <a:pt x="12097" y="14140"/>
                  </a:lnTo>
                  <a:cubicBezTo>
                    <a:pt x="12084" y="14140"/>
                    <a:pt x="12058" y="14127"/>
                    <a:pt x="12045" y="14101"/>
                  </a:cubicBezTo>
                  <a:lnTo>
                    <a:pt x="11851" y="13673"/>
                  </a:lnTo>
                  <a:cubicBezTo>
                    <a:pt x="11812" y="13577"/>
                    <a:pt x="11717" y="13523"/>
                    <a:pt x="11617" y="13523"/>
                  </a:cubicBezTo>
                  <a:cubicBezTo>
                    <a:pt x="11582" y="13523"/>
                    <a:pt x="11547" y="13530"/>
                    <a:pt x="11513" y="13543"/>
                  </a:cubicBezTo>
                  <a:cubicBezTo>
                    <a:pt x="11383" y="13608"/>
                    <a:pt x="11331" y="13764"/>
                    <a:pt x="11383" y="13894"/>
                  </a:cubicBezTo>
                  <a:lnTo>
                    <a:pt x="11578" y="14322"/>
                  </a:lnTo>
                  <a:cubicBezTo>
                    <a:pt x="11682" y="14517"/>
                    <a:pt x="11877" y="14647"/>
                    <a:pt x="12097" y="14647"/>
                  </a:cubicBezTo>
                  <a:lnTo>
                    <a:pt x="13421" y="14647"/>
                  </a:lnTo>
                  <a:cubicBezTo>
                    <a:pt x="13837" y="14634"/>
                    <a:pt x="14109" y="14205"/>
                    <a:pt x="13940" y="13829"/>
                  </a:cubicBezTo>
                  <a:lnTo>
                    <a:pt x="13369" y="12596"/>
                  </a:lnTo>
                  <a:lnTo>
                    <a:pt x="15693" y="12297"/>
                  </a:lnTo>
                  <a:cubicBezTo>
                    <a:pt x="16160" y="12232"/>
                    <a:pt x="16510" y="11830"/>
                    <a:pt x="16510" y="11350"/>
                  </a:cubicBezTo>
                  <a:lnTo>
                    <a:pt x="16510" y="2731"/>
                  </a:lnTo>
                  <a:cubicBezTo>
                    <a:pt x="16510" y="2459"/>
                    <a:pt x="16394" y="2199"/>
                    <a:pt x="16186" y="2017"/>
                  </a:cubicBezTo>
                  <a:lnTo>
                    <a:pt x="16199" y="2017"/>
                  </a:lnTo>
                  <a:cubicBezTo>
                    <a:pt x="15995" y="1846"/>
                    <a:pt x="15766" y="1793"/>
                    <a:pt x="15530" y="1793"/>
                  </a:cubicBezTo>
                  <a:cubicBezTo>
                    <a:pt x="15390" y="1793"/>
                    <a:pt x="15249" y="1811"/>
                    <a:pt x="15109" y="1836"/>
                  </a:cubicBezTo>
                  <a:lnTo>
                    <a:pt x="15109" y="1213"/>
                  </a:lnTo>
                  <a:cubicBezTo>
                    <a:pt x="15109" y="940"/>
                    <a:pt x="14979" y="667"/>
                    <a:pt x="14758" y="512"/>
                  </a:cubicBezTo>
                  <a:cubicBezTo>
                    <a:pt x="14317" y="178"/>
                    <a:pt x="13535" y="1"/>
                    <a:pt x="12547" y="1"/>
                  </a:cubicBezTo>
                  <a:cubicBezTo>
                    <a:pt x="12227" y="1"/>
                    <a:pt x="11885" y="19"/>
                    <a:pt x="11526" y="57"/>
                  </a:cubicBezTo>
                  <a:cubicBezTo>
                    <a:pt x="9696" y="252"/>
                    <a:pt x="8658" y="1031"/>
                    <a:pt x="8255" y="1407"/>
                  </a:cubicBezTo>
                  <a:cubicBezTo>
                    <a:pt x="7853" y="1031"/>
                    <a:pt x="6814" y="252"/>
                    <a:pt x="4984" y="57"/>
                  </a:cubicBezTo>
                  <a:cubicBezTo>
                    <a:pt x="4623" y="19"/>
                    <a:pt x="4280" y="0"/>
                    <a:pt x="3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188;p76">
              <a:extLst>
                <a:ext uri="{FF2B5EF4-FFF2-40B4-BE49-F238E27FC236}">
                  <a16:creationId xmlns:a16="http://schemas.microsoft.com/office/drawing/2014/main" id="{D9030680-D20B-8F98-98DD-C4E95F1D9B4B}"/>
                </a:ext>
              </a:extLst>
            </p:cNvPr>
            <p:cNvSpPr/>
            <p:nvPr/>
          </p:nvSpPr>
          <p:spPr>
            <a:xfrm>
              <a:off x="6251900" y="1391600"/>
              <a:ext cx="125075" cy="34400"/>
            </a:xfrm>
            <a:custGeom>
              <a:avLst/>
              <a:gdLst/>
              <a:ahLst/>
              <a:cxnLst/>
              <a:rect l="l" t="t" r="r" b="b"/>
              <a:pathLst>
                <a:path w="5003" h="1376" extrusionOk="0">
                  <a:moveTo>
                    <a:pt x="2152" y="0"/>
                  </a:moveTo>
                  <a:cubicBezTo>
                    <a:pt x="1521" y="0"/>
                    <a:pt x="890" y="108"/>
                    <a:pt x="291" y="311"/>
                  </a:cubicBezTo>
                  <a:cubicBezTo>
                    <a:pt x="1" y="415"/>
                    <a:pt x="115" y="809"/>
                    <a:pt x="364" y="809"/>
                  </a:cubicBezTo>
                  <a:cubicBezTo>
                    <a:pt x="394" y="809"/>
                    <a:pt x="426" y="804"/>
                    <a:pt x="459" y="791"/>
                  </a:cubicBezTo>
                  <a:lnTo>
                    <a:pt x="472" y="791"/>
                  </a:lnTo>
                  <a:cubicBezTo>
                    <a:pt x="1006" y="610"/>
                    <a:pt x="1562" y="523"/>
                    <a:pt x="2124" y="523"/>
                  </a:cubicBezTo>
                  <a:cubicBezTo>
                    <a:pt x="2287" y="523"/>
                    <a:pt x="2451" y="530"/>
                    <a:pt x="2614" y="545"/>
                  </a:cubicBezTo>
                  <a:cubicBezTo>
                    <a:pt x="3938" y="713"/>
                    <a:pt x="4535" y="1285"/>
                    <a:pt x="4535" y="1298"/>
                  </a:cubicBezTo>
                  <a:cubicBezTo>
                    <a:pt x="4587" y="1349"/>
                    <a:pt x="4652" y="1375"/>
                    <a:pt x="4717" y="1375"/>
                  </a:cubicBezTo>
                  <a:cubicBezTo>
                    <a:pt x="4795" y="1375"/>
                    <a:pt x="4860" y="1349"/>
                    <a:pt x="4899" y="1298"/>
                  </a:cubicBezTo>
                  <a:cubicBezTo>
                    <a:pt x="5002" y="1194"/>
                    <a:pt x="5002" y="1038"/>
                    <a:pt x="4899" y="934"/>
                  </a:cubicBezTo>
                  <a:cubicBezTo>
                    <a:pt x="4873" y="908"/>
                    <a:pt x="4185" y="220"/>
                    <a:pt x="2679" y="26"/>
                  </a:cubicBezTo>
                  <a:cubicBezTo>
                    <a:pt x="2504" y="9"/>
                    <a:pt x="2328" y="0"/>
                    <a:pt x="21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189;p76">
              <a:extLst>
                <a:ext uri="{FF2B5EF4-FFF2-40B4-BE49-F238E27FC236}">
                  <a16:creationId xmlns:a16="http://schemas.microsoft.com/office/drawing/2014/main" id="{5D30415F-79CB-3206-9004-6478C2A19F2E}"/>
                </a:ext>
              </a:extLst>
            </p:cNvPr>
            <p:cNvSpPr/>
            <p:nvPr/>
          </p:nvSpPr>
          <p:spPr>
            <a:xfrm>
              <a:off x="6291600" y="1357050"/>
              <a:ext cx="53375" cy="17050"/>
            </a:xfrm>
            <a:custGeom>
              <a:avLst/>
              <a:gdLst/>
              <a:ahLst/>
              <a:cxnLst/>
              <a:rect l="l" t="t" r="r" b="b"/>
              <a:pathLst>
                <a:path w="2135" h="682" extrusionOk="0">
                  <a:moveTo>
                    <a:pt x="560" y="1"/>
                  </a:moveTo>
                  <a:cubicBezTo>
                    <a:pt x="495" y="1"/>
                    <a:pt x="430" y="2"/>
                    <a:pt x="364" y="6"/>
                  </a:cubicBezTo>
                  <a:cubicBezTo>
                    <a:pt x="360" y="6"/>
                    <a:pt x="355" y="5"/>
                    <a:pt x="351" y="5"/>
                  </a:cubicBezTo>
                  <a:cubicBezTo>
                    <a:pt x="1" y="5"/>
                    <a:pt x="16" y="514"/>
                    <a:pt x="341" y="514"/>
                  </a:cubicBezTo>
                  <a:cubicBezTo>
                    <a:pt x="353" y="514"/>
                    <a:pt x="365" y="513"/>
                    <a:pt x="377" y="512"/>
                  </a:cubicBezTo>
                  <a:cubicBezTo>
                    <a:pt x="436" y="508"/>
                    <a:pt x="495" y="507"/>
                    <a:pt x="554" y="507"/>
                  </a:cubicBezTo>
                  <a:cubicBezTo>
                    <a:pt x="715" y="507"/>
                    <a:pt x="874" y="519"/>
                    <a:pt x="1026" y="538"/>
                  </a:cubicBezTo>
                  <a:cubicBezTo>
                    <a:pt x="1273" y="564"/>
                    <a:pt x="1519" y="616"/>
                    <a:pt x="1753" y="681"/>
                  </a:cubicBezTo>
                  <a:cubicBezTo>
                    <a:pt x="1762" y="682"/>
                    <a:pt x="1772" y="682"/>
                    <a:pt x="1781" y="682"/>
                  </a:cubicBezTo>
                  <a:cubicBezTo>
                    <a:pt x="2045" y="682"/>
                    <a:pt x="2134" y="326"/>
                    <a:pt x="1896" y="200"/>
                  </a:cubicBezTo>
                  <a:cubicBezTo>
                    <a:pt x="1636" y="123"/>
                    <a:pt x="1364" y="71"/>
                    <a:pt x="1091" y="32"/>
                  </a:cubicBezTo>
                  <a:cubicBezTo>
                    <a:pt x="910" y="13"/>
                    <a:pt x="737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190;p76">
              <a:extLst>
                <a:ext uri="{FF2B5EF4-FFF2-40B4-BE49-F238E27FC236}">
                  <a16:creationId xmlns:a16="http://schemas.microsoft.com/office/drawing/2014/main" id="{91041E11-1354-E625-74B6-2872019E9B5B}"/>
                </a:ext>
              </a:extLst>
            </p:cNvPr>
            <p:cNvSpPr/>
            <p:nvPr/>
          </p:nvSpPr>
          <p:spPr>
            <a:xfrm>
              <a:off x="6298425" y="1425975"/>
              <a:ext cx="80175" cy="34425"/>
            </a:xfrm>
            <a:custGeom>
              <a:avLst/>
              <a:gdLst/>
              <a:ahLst/>
              <a:cxnLst/>
              <a:rect l="l" t="t" r="r" b="b"/>
              <a:pathLst>
                <a:path w="3207" h="1377" extrusionOk="0">
                  <a:moveTo>
                    <a:pt x="312" y="0"/>
                  </a:moveTo>
                  <a:cubicBezTo>
                    <a:pt x="0" y="26"/>
                    <a:pt x="0" y="494"/>
                    <a:pt x="312" y="520"/>
                  </a:cubicBezTo>
                  <a:cubicBezTo>
                    <a:pt x="468" y="520"/>
                    <a:pt x="610" y="533"/>
                    <a:pt x="753" y="546"/>
                  </a:cubicBezTo>
                  <a:cubicBezTo>
                    <a:pt x="2077" y="727"/>
                    <a:pt x="2674" y="1298"/>
                    <a:pt x="2687" y="1298"/>
                  </a:cubicBezTo>
                  <a:cubicBezTo>
                    <a:pt x="2726" y="1350"/>
                    <a:pt x="2791" y="1376"/>
                    <a:pt x="2869" y="1376"/>
                  </a:cubicBezTo>
                  <a:cubicBezTo>
                    <a:pt x="3089" y="1376"/>
                    <a:pt x="3206" y="1104"/>
                    <a:pt x="3050" y="948"/>
                  </a:cubicBezTo>
                  <a:cubicBezTo>
                    <a:pt x="3025" y="909"/>
                    <a:pt x="2337" y="234"/>
                    <a:pt x="818" y="39"/>
                  </a:cubicBezTo>
                  <a:cubicBezTo>
                    <a:pt x="649" y="13"/>
                    <a:pt x="48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191;p76">
              <a:extLst>
                <a:ext uri="{FF2B5EF4-FFF2-40B4-BE49-F238E27FC236}">
                  <a16:creationId xmlns:a16="http://schemas.microsoft.com/office/drawing/2014/main" id="{6D3EBF42-9186-CD38-086F-446F20F8696D}"/>
                </a:ext>
              </a:extLst>
            </p:cNvPr>
            <p:cNvSpPr/>
            <p:nvPr/>
          </p:nvSpPr>
          <p:spPr>
            <a:xfrm>
              <a:off x="6252350" y="1429350"/>
              <a:ext cx="32525" cy="17100"/>
            </a:xfrm>
            <a:custGeom>
              <a:avLst/>
              <a:gdLst/>
              <a:ahLst/>
              <a:cxnLst/>
              <a:rect l="l" t="t" r="r" b="b"/>
              <a:pathLst>
                <a:path w="1301" h="684" extrusionOk="0">
                  <a:moveTo>
                    <a:pt x="951" y="0"/>
                  </a:moveTo>
                  <a:cubicBezTo>
                    <a:pt x="930" y="0"/>
                    <a:pt x="907" y="3"/>
                    <a:pt x="883" y="8"/>
                  </a:cubicBezTo>
                  <a:lnTo>
                    <a:pt x="883" y="21"/>
                  </a:lnTo>
                  <a:cubicBezTo>
                    <a:pt x="675" y="60"/>
                    <a:pt x="467" y="112"/>
                    <a:pt x="273" y="177"/>
                  </a:cubicBezTo>
                  <a:cubicBezTo>
                    <a:pt x="0" y="281"/>
                    <a:pt x="78" y="683"/>
                    <a:pt x="364" y="683"/>
                  </a:cubicBezTo>
                  <a:cubicBezTo>
                    <a:pt x="389" y="683"/>
                    <a:pt x="428" y="670"/>
                    <a:pt x="454" y="657"/>
                  </a:cubicBezTo>
                  <a:cubicBezTo>
                    <a:pt x="623" y="605"/>
                    <a:pt x="805" y="553"/>
                    <a:pt x="987" y="514"/>
                  </a:cubicBezTo>
                  <a:cubicBezTo>
                    <a:pt x="1300" y="442"/>
                    <a:pt x="1233" y="0"/>
                    <a:pt x="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192;p76">
              <a:extLst>
                <a:ext uri="{FF2B5EF4-FFF2-40B4-BE49-F238E27FC236}">
                  <a16:creationId xmlns:a16="http://schemas.microsoft.com/office/drawing/2014/main" id="{70E88EC8-10BD-7B35-4E7B-2B86A68C8E39}"/>
                </a:ext>
              </a:extLst>
            </p:cNvPr>
            <p:cNvSpPr/>
            <p:nvPr/>
          </p:nvSpPr>
          <p:spPr>
            <a:xfrm>
              <a:off x="6251900" y="1461000"/>
              <a:ext cx="125075" cy="34450"/>
            </a:xfrm>
            <a:custGeom>
              <a:avLst/>
              <a:gdLst/>
              <a:ahLst/>
              <a:cxnLst/>
              <a:rect l="l" t="t" r="r" b="b"/>
              <a:pathLst>
                <a:path w="5003" h="1378" extrusionOk="0">
                  <a:moveTo>
                    <a:pt x="2121" y="0"/>
                  </a:moveTo>
                  <a:cubicBezTo>
                    <a:pt x="1500" y="0"/>
                    <a:pt x="880" y="100"/>
                    <a:pt x="291" y="300"/>
                  </a:cubicBezTo>
                  <a:cubicBezTo>
                    <a:pt x="1" y="416"/>
                    <a:pt x="115" y="811"/>
                    <a:pt x="364" y="811"/>
                  </a:cubicBezTo>
                  <a:cubicBezTo>
                    <a:pt x="394" y="811"/>
                    <a:pt x="426" y="805"/>
                    <a:pt x="459" y="793"/>
                  </a:cubicBezTo>
                  <a:lnTo>
                    <a:pt x="472" y="793"/>
                  </a:lnTo>
                  <a:cubicBezTo>
                    <a:pt x="999" y="614"/>
                    <a:pt x="1548" y="519"/>
                    <a:pt x="2102" y="519"/>
                  </a:cubicBezTo>
                  <a:cubicBezTo>
                    <a:pt x="2272" y="519"/>
                    <a:pt x="2443" y="528"/>
                    <a:pt x="2614" y="546"/>
                  </a:cubicBezTo>
                  <a:cubicBezTo>
                    <a:pt x="3938" y="715"/>
                    <a:pt x="4535" y="1286"/>
                    <a:pt x="4535" y="1299"/>
                  </a:cubicBezTo>
                  <a:cubicBezTo>
                    <a:pt x="4587" y="1338"/>
                    <a:pt x="4652" y="1377"/>
                    <a:pt x="4717" y="1377"/>
                  </a:cubicBezTo>
                  <a:cubicBezTo>
                    <a:pt x="4795" y="1364"/>
                    <a:pt x="4860" y="1338"/>
                    <a:pt x="4899" y="1299"/>
                  </a:cubicBezTo>
                  <a:cubicBezTo>
                    <a:pt x="5002" y="1195"/>
                    <a:pt x="5002" y="1027"/>
                    <a:pt x="4899" y="936"/>
                  </a:cubicBezTo>
                  <a:cubicBezTo>
                    <a:pt x="4873" y="897"/>
                    <a:pt x="4185" y="222"/>
                    <a:pt x="2679" y="27"/>
                  </a:cubicBezTo>
                  <a:cubicBezTo>
                    <a:pt x="2493" y="9"/>
                    <a:pt x="2307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193;p76">
              <a:extLst>
                <a:ext uri="{FF2B5EF4-FFF2-40B4-BE49-F238E27FC236}">
                  <a16:creationId xmlns:a16="http://schemas.microsoft.com/office/drawing/2014/main" id="{C62E297A-15B5-F53A-C79B-1103FA0A61FA}"/>
                </a:ext>
              </a:extLst>
            </p:cNvPr>
            <p:cNvSpPr/>
            <p:nvPr/>
          </p:nvSpPr>
          <p:spPr>
            <a:xfrm>
              <a:off x="6412975" y="1461000"/>
              <a:ext cx="126700" cy="34125"/>
            </a:xfrm>
            <a:custGeom>
              <a:avLst/>
              <a:gdLst/>
              <a:ahLst/>
              <a:cxnLst/>
              <a:rect l="l" t="t" r="r" b="b"/>
              <a:pathLst>
                <a:path w="5068" h="1365" extrusionOk="0">
                  <a:moveTo>
                    <a:pt x="2947" y="0"/>
                  </a:moveTo>
                  <a:cubicBezTo>
                    <a:pt x="2760" y="0"/>
                    <a:pt x="2574" y="9"/>
                    <a:pt x="2388" y="27"/>
                  </a:cubicBezTo>
                  <a:cubicBezTo>
                    <a:pt x="870" y="222"/>
                    <a:pt x="195" y="897"/>
                    <a:pt x="156" y="936"/>
                  </a:cubicBezTo>
                  <a:cubicBezTo>
                    <a:pt x="0" y="1092"/>
                    <a:pt x="117" y="1364"/>
                    <a:pt x="351" y="1364"/>
                  </a:cubicBezTo>
                  <a:cubicBezTo>
                    <a:pt x="415" y="1364"/>
                    <a:pt x="480" y="1338"/>
                    <a:pt x="532" y="1299"/>
                  </a:cubicBezTo>
                  <a:cubicBezTo>
                    <a:pt x="532" y="1299"/>
                    <a:pt x="1129" y="715"/>
                    <a:pt x="2453" y="546"/>
                  </a:cubicBezTo>
                  <a:cubicBezTo>
                    <a:pt x="2624" y="528"/>
                    <a:pt x="2795" y="519"/>
                    <a:pt x="2965" y="519"/>
                  </a:cubicBezTo>
                  <a:cubicBezTo>
                    <a:pt x="3520" y="519"/>
                    <a:pt x="4069" y="614"/>
                    <a:pt x="4595" y="793"/>
                  </a:cubicBezTo>
                  <a:cubicBezTo>
                    <a:pt x="4629" y="805"/>
                    <a:pt x="4661" y="811"/>
                    <a:pt x="4692" y="811"/>
                  </a:cubicBezTo>
                  <a:cubicBezTo>
                    <a:pt x="4952" y="811"/>
                    <a:pt x="5067" y="404"/>
                    <a:pt x="4777" y="300"/>
                  </a:cubicBezTo>
                  <a:cubicBezTo>
                    <a:pt x="4188" y="100"/>
                    <a:pt x="3568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194;p76">
              <a:extLst>
                <a:ext uri="{FF2B5EF4-FFF2-40B4-BE49-F238E27FC236}">
                  <a16:creationId xmlns:a16="http://schemas.microsoft.com/office/drawing/2014/main" id="{2869CA15-19EF-F6BA-75F8-226DEDE49B60}"/>
                </a:ext>
              </a:extLst>
            </p:cNvPr>
            <p:cNvSpPr/>
            <p:nvPr/>
          </p:nvSpPr>
          <p:spPr>
            <a:xfrm>
              <a:off x="6396625" y="1239800"/>
              <a:ext cx="43625" cy="39450"/>
            </a:xfrm>
            <a:custGeom>
              <a:avLst/>
              <a:gdLst/>
              <a:ahLst/>
              <a:cxnLst/>
              <a:rect l="l" t="t" r="r" b="b"/>
              <a:pathLst>
                <a:path w="1745" h="1578" extrusionOk="0">
                  <a:moveTo>
                    <a:pt x="901" y="0"/>
                  </a:moveTo>
                  <a:cubicBezTo>
                    <a:pt x="764" y="0"/>
                    <a:pt x="628" y="94"/>
                    <a:pt x="641" y="283"/>
                  </a:cubicBezTo>
                  <a:lnTo>
                    <a:pt x="641" y="555"/>
                  </a:lnTo>
                  <a:lnTo>
                    <a:pt x="369" y="555"/>
                  </a:lnTo>
                  <a:cubicBezTo>
                    <a:pt x="360" y="555"/>
                    <a:pt x="352" y="554"/>
                    <a:pt x="344" y="554"/>
                  </a:cubicBezTo>
                  <a:cubicBezTo>
                    <a:pt x="0" y="554"/>
                    <a:pt x="0" y="1075"/>
                    <a:pt x="344" y="1075"/>
                  </a:cubicBezTo>
                  <a:cubicBezTo>
                    <a:pt x="352" y="1075"/>
                    <a:pt x="360" y="1075"/>
                    <a:pt x="369" y="1074"/>
                  </a:cubicBezTo>
                  <a:lnTo>
                    <a:pt x="641" y="1074"/>
                  </a:lnTo>
                  <a:lnTo>
                    <a:pt x="641" y="1334"/>
                  </a:lnTo>
                  <a:cubicBezTo>
                    <a:pt x="654" y="1496"/>
                    <a:pt x="777" y="1577"/>
                    <a:pt x="901" y="1577"/>
                  </a:cubicBezTo>
                  <a:cubicBezTo>
                    <a:pt x="1024" y="1577"/>
                    <a:pt x="1147" y="1496"/>
                    <a:pt x="1160" y="1334"/>
                  </a:cubicBezTo>
                  <a:lnTo>
                    <a:pt x="1160" y="1074"/>
                  </a:lnTo>
                  <a:lnTo>
                    <a:pt x="1433" y="1074"/>
                  </a:lnTo>
                  <a:cubicBezTo>
                    <a:pt x="1744" y="1048"/>
                    <a:pt x="1744" y="581"/>
                    <a:pt x="1433" y="555"/>
                  </a:cubicBezTo>
                  <a:lnTo>
                    <a:pt x="1160" y="555"/>
                  </a:lnTo>
                  <a:lnTo>
                    <a:pt x="1160" y="283"/>
                  </a:lnTo>
                  <a:cubicBezTo>
                    <a:pt x="1173" y="94"/>
                    <a:pt x="1037" y="0"/>
                    <a:pt x="9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195;p76">
              <a:extLst>
                <a:ext uri="{FF2B5EF4-FFF2-40B4-BE49-F238E27FC236}">
                  <a16:creationId xmlns:a16="http://schemas.microsoft.com/office/drawing/2014/main" id="{D48EB673-6A9B-C823-97F5-D1837CAC766B}"/>
                </a:ext>
              </a:extLst>
            </p:cNvPr>
            <p:cNvSpPr/>
            <p:nvPr/>
          </p:nvSpPr>
          <p:spPr>
            <a:xfrm>
              <a:off x="6384075" y="1291900"/>
              <a:ext cx="14950" cy="13050"/>
            </a:xfrm>
            <a:custGeom>
              <a:avLst/>
              <a:gdLst/>
              <a:ahLst/>
              <a:cxnLst/>
              <a:rect l="l" t="t" r="r" b="b"/>
              <a:pathLst>
                <a:path w="598" h="522" extrusionOk="0">
                  <a:moveTo>
                    <a:pt x="256" y="1"/>
                  </a:moveTo>
                  <a:cubicBezTo>
                    <a:pt x="124" y="1"/>
                    <a:pt x="1" y="105"/>
                    <a:pt x="1" y="262"/>
                  </a:cubicBezTo>
                  <a:cubicBezTo>
                    <a:pt x="1" y="405"/>
                    <a:pt x="105" y="509"/>
                    <a:pt x="248" y="522"/>
                  </a:cubicBezTo>
                  <a:cubicBezTo>
                    <a:pt x="481" y="522"/>
                    <a:pt x="598" y="236"/>
                    <a:pt x="442" y="81"/>
                  </a:cubicBezTo>
                  <a:cubicBezTo>
                    <a:pt x="387" y="25"/>
                    <a:pt x="321" y="1"/>
                    <a:pt x="2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196;p76">
              <a:extLst>
                <a:ext uri="{FF2B5EF4-FFF2-40B4-BE49-F238E27FC236}">
                  <a16:creationId xmlns:a16="http://schemas.microsoft.com/office/drawing/2014/main" id="{AC7AD775-27DB-201A-D4A2-4CD04159952E}"/>
                </a:ext>
              </a:extLst>
            </p:cNvPr>
            <p:cNvSpPr/>
            <p:nvPr/>
          </p:nvSpPr>
          <p:spPr>
            <a:xfrm>
              <a:off x="6453200" y="1273125"/>
              <a:ext cx="14950" cy="13075"/>
            </a:xfrm>
            <a:custGeom>
              <a:avLst/>
              <a:gdLst/>
              <a:ahLst/>
              <a:cxnLst/>
              <a:rect l="l" t="t" r="r" b="b"/>
              <a:pathLst>
                <a:path w="598" h="523" extrusionOk="0">
                  <a:moveTo>
                    <a:pt x="338" y="1"/>
                  </a:moveTo>
                  <a:cubicBezTo>
                    <a:pt x="117" y="14"/>
                    <a:pt x="1" y="287"/>
                    <a:pt x="156" y="442"/>
                  </a:cubicBezTo>
                  <a:cubicBezTo>
                    <a:pt x="212" y="497"/>
                    <a:pt x="278" y="522"/>
                    <a:pt x="342" y="522"/>
                  </a:cubicBezTo>
                  <a:cubicBezTo>
                    <a:pt x="474" y="522"/>
                    <a:pt x="598" y="418"/>
                    <a:pt x="598" y="261"/>
                  </a:cubicBezTo>
                  <a:cubicBezTo>
                    <a:pt x="598" y="118"/>
                    <a:pt x="481" y="1"/>
                    <a:pt x="3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197;p76">
              <a:extLst>
                <a:ext uri="{FF2B5EF4-FFF2-40B4-BE49-F238E27FC236}">
                  <a16:creationId xmlns:a16="http://schemas.microsoft.com/office/drawing/2014/main" id="{87EE1FBF-2C9A-A7AD-2BB9-2A997961664D}"/>
                </a:ext>
              </a:extLst>
            </p:cNvPr>
            <p:cNvSpPr/>
            <p:nvPr/>
          </p:nvSpPr>
          <p:spPr>
            <a:xfrm>
              <a:off x="6510950" y="1356850"/>
              <a:ext cx="13675" cy="66225"/>
            </a:xfrm>
            <a:custGeom>
              <a:avLst/>
              <a:gdLst/>
              <a:ahLst/>
              <a:cxnLst/>
              <a:rect l="l" t="t" r="r" b="b"/>
              <a:pathLst>
                <a:path w="547" h="2649" extrusionOk="0">
                  <a:moveTo>
                    <a:pt x="274" y="1"/>
                  </a:moveTo>
                  <a:cubicBezTo>
                    <a:pt x="137" y="1"/>
                    <a:pt x="1" y="92"/>
                    <a:pt x="14" y="273"/>
                  </a:cubicBezTo>
                  <a:lnTo>
                    <a:pt x="14" y="2389"/>
                  </a:lnTo>
                  <a:cubicBezTo>
                    <a:pt x="14" y="2532"/>
                    <a:pt x="131" y="2636"/>
                    <a:pt x="274" y="2649"/>
                  </a:cubicBezTo>
                  <a:cubicBezTo>
                    <a:pt x="416" y="2649"/>
                    <a:pt x="533" y="2532"/>
                    <a:pt x="533" y="2389"/>
                  </a:cubicBezTo>
                  <a:lnTo>
                    <a:pt x="533" y="273"/>
                  </a:lnTo>
                  <a:cubicBezTo>
                    <a:pt x="546" y="92"/>
                    <a:pt x="410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198;p76">
              <a:extLst>
                <a:ext uri="{FF2B5EF4-FFF2-40B4-BE49-F238E27FC236}">
                  <a16:creationId xmlns:a16="http://schemas.microsoft.com/office/drawing/2014/main" id="{68735925-F453-1C39-434B-8A69DC102CC3}"/>
                </a:ext>
              </a:extLst>
            </p:cNvPr>
            <p:cNvSpPr/>
            <p:nvPr/>
          </p:nvSpPr>
          <p:spPr>
            <a:xfrm>
              <a:off x="6425625" y="1370475"/>
              <a:ext cx="68500" cy="47400"/>
            </a:xfrm>
            <a:custGeom>
              <a:avLst/>
              <a:gdLst/>
              <a:ahLst/>
              <a:cxnLst/>
              <a:rect l="l" t="t" r="r" b="b"/>
              <a:pathLst>
                <a:path w="2740" h="1896" extrusionOk="0">
                  <a:moveTo>
                    <a:pt x="273" y="1"/>
                  </a:moveTo>
                  <a:cubicBezTo>
                    <a:pt x="137" y="1"/>
                    <a:pt x="0" y="92"/>
                    <a:pt x="13" y="273"/>
                  </a:cubicBezTo>
                  <a:lnTo>
                    <a:pt x="13" y="1039"/>
                  </a:lnTo>
                  <a:cubicBezTo>
                    <a:pt x="13" y="1507"/>
                    <a:pt x="390" y="1896"/>
                    <a:pt x="857" y="1896"/>
                  </a:cubicBezTo>
                  <a:lnTo>
                    <a:pt x="1882" y="1896"/>
                  </a:lnTo>
                  <a:cubicBezTo>
                    <a:pt x="2350" y="1896"/>
                    <a:pt x="2726" y="1507"/>
                    <a:pt x="2726" y="1039"/>
                  </a:cubicBezTo>
                  <a:lnTo>
                    <a:pt x="2726" y="273"/>
                  </a:lnTo>
                  <a:cubicBezTo>
                    <a:pt x="2739" y="92"/>
                    <a:pt x="2603" y="1"/>
                    <a:pt x="2466" y="1"/>
                  </a:cubicBezTo>
                  <a:cubicBezTo>
                    <a:pt x="2330" y="1"/>
                    <a:pt x="2194" y="92"/>
                    <a:pt x="2207" y="273"/>
                  </a:cubicBezTo>
                  <a:lnTo>
                    <a:pt x="2207" y="1039"/>
                  </a:lnTo>
                  <a:cubicBezTo>
                    <a:pt x="2207" y="1234"/>
                    <a:pt x="2064" y="1377"/>
                    <a:pt x="1882" y="1377"/>
                  </a:cubicBezTo>
                  <a:lnTo>
                    <a:pt x="857" y="1377"/>
                  </a:lnTo>
                  <a:cubicBezTo>
                    <a:pt x="675" y="1377"/>
                    <a:pt x="532" y="1221"/>
                    <a:pt x="532" y="1039"/>
                  </a:cubicBezTo>
                  <a:lnTo>
                    <a:pt x="532" y="273"/>
                  </a:lnTo>
                  <a:cubicBezTo>
                    <a:pt x="545" y="92"/>
                    <a:pt x="409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199;p76">
              <a:extLst>
                <a:ext uri="{FF2B5EF4-FFF2-40B4-BE49-F238E27FC236}">
                  <a16:creationId xmlns:a16="http://schemas.microsoft.com/office/drawing/2014/main" id="{C7A482FB-6B70-CD48-F80F-81EDB42FFE53}"/>
                </a:ext>
              </a:extLst>
            </p:cNvPr>
            <p:cNvSpPr/>
            <p:nvPr/>
          </p:nvSpPr>
          <p:spPr>
            <a:xfrm>
              <a:off x="6453200" y="1431500"/>
              <a:ext cx="15275" cy="12825"/>
            </a:xfrm>
            <a:custGeom>
              <a:avLst/>
              <a:gdLst/>
              <a:ahLst/>
              <a:cxnLst/>
              <a:rect l="l" t="t" r="r" b="b"/>
              <a:pathLst>
                <a:path w="611" h="513" extrusionOk="0">
                  <a:moveTo>
                    <a:pt x="260" y="0"/>
                  </a:moveTo>
                  <a:cubicBezTo>
                    <a:pt x="117" y="0"/>
                    <a:pt x="1" y="117"/>
                    <a:pt x="1" y="260"/>
                  </a:cubicBezTo>
                  <a:cubicBezTo>
                    <a:pt x="1" y="410"/>
                    <a:pt x="134" y="513"/>
                    <a:pt x="268" y="513"/>
                  </a:cubicBezTo>
                  <a:cubicBezTo>
                    <a:pt x="330" y="513"/>
                    <a:pt x="393" y="491"/>
                    <a:pt x="442" y="441"/>
                  </a:cubicBezTo>
                  <a:cubicBezTo>
                    <a:pt x="611" y="273"/>
                    <a:pt x="49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74DD9007-31E7-FBD0-45E0-D055483527C3}"/>
              </a:ext>
            </a:extLst>
          </p:cNvPr>
          <p:cNvSpPr txBox="1"/>
          <p:nvPr/>
        </p:nvSpPr>
        <p:spPr>
          <a:xfrm>
            <a:off x="388322" y="1176975"/>
            <a:ext cx="84587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b="1" dirty="0">
                <a:solidFill>
                  <a:srgbClr val="2C13B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 </a:t>
            </a:r>
            <a:r>
              <a:rPr lang="fa-IR" sz="20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قرآنی را وارد نمایید</a:t>
            </a:r>
            <a:endParaRPr lang="en-US" sz="2000" b="1" dirty="0">
              <a:solidFill>
                <a:srgbClr val="0D7E8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49FC8188-2BB7-7894-04D7-6C73701C1241}"/>
              </a:ext>
            </a:extLst>
          </p:cNvPr>
          <p:cNvSpPr txBox="1"/>
          <p:nvPr/>
        </p:nvSpPr>
        <p:spPr>
          <a:xfrm>
            <a:off x="5876628" y="4000137"/>
            <a:ext cx="126900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a-IR" sz="18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dirty="0">
              <a:solidFill>
                <a:srgbClr val="6583A6"/>
              </a:solidFill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F9AA137-3F58-42BE-35D7-99189F8D7C82}"/>
              </a:ext>
            </a:extLst>
          </p:cNvPr>
          <p:cNvSpPr txBox="1"/>
          <p:nvPr/>
        </p:nvSpPr>
        <p:spPr>
          <a:xfrm>
            <a:off x="1974311" y="3993064"/>
            <a:ext cx="126900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a-IR" sz="1800" b="1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</a:t>
            </a:r>
            <a:endParaRPr lang="en-US" dirty="0">
              <a:solidFill>
                <a:srgbClr val="6583A6"/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1CAE3CF6-4E9C-0780-4E38-C8F26258354D}"/>
              </a:ext>
            </a:extLst>
          </p:cNvPr>
          <p:cNvSpPr txBox="1"/>
          <p:nvPr/>
        </p:nvSpPr>
        <p:spPr>
          <a:xfrm>
            <a:off x="6472746" y="5133824"/>
            <a:ext cx="2024997" cy="6232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70AFC80C-2CA5-B149-1572-58F7E94BAD6F}"/>
              </a:ext>
            </a:extLst>
          </p:cNvPr>
          <p:cNvSpPr txBox="1"/>
          <p:nvPr/>
        </p:nvSpPr>
        <p:spPr>
          <a:xfrm>
            <a:off x="4530387" y="5133824"/>
            <a:ext cx="2024997" cy="6232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1F55904-764D-9941-64EA-A165F128A333}"/>
              </a:ext>
            </a:extLst>
          </p:cNvPr>
          <p:cNvSpPr txBox="1"/>
          <p:nvPr/>
        </p:nvSpPr>
        <p:spPr>
          <a:xfrm>
            <a:off x="2573835" y="5080107"/>
            <a:ext cx="2024997" cy="6232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20266CEA-F160-FCA0-A156-0A0CB8780154}"/>
              </a:ext>
            </a:extLst>
          </p:cNvPr>
          <p:cNvSpPr txBox="1"/>
          <p:nvPr/>
        </p:nvSpPr>
        <p:spPr>
          <a:xfrm>
            <a:off x="631476" y="5080107"/>
            <a:ext cx="2024997" cy="6232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1200" dirty="0"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</a:t>
            </a:r>
            <a:endParaRPr lang="en-US" sz="1200" dirty="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8D11854-8E73-B107-9DB3-9682C0BD4BD0}"/>
              </a:ext>
            </a:extLst>
          </p:cNvPr>
          <p:cNvSpPr txBox="1"/>
          <p:nvPr/>
        </p:nvSpPr>
        <p:spPr>
          <a:xfrm>
            <a:off x="388322" y="473076"/>
            <a:ext cx="89424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1600" dirty="0">
                <a:solidFill>
                  <a:srgbClr val="6583A6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موضوع: قالب پاورپونت منودار قرآنی ضحاء                                            دانشکده الهیات دانشگاه قم</a:t>
            </a:r>
            <a:endParaRPr lang="en-US" sz="1600" dirty="0">
              <a:solidFill>
                <a:srgbClr val="6583A6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7B699D-9C4D-79F2-473D-86A10CE959E9}"/>
              </a:ext>
            </a:extLst>
          </p:cNvPr>
          <p:cNvSpPr txBox="1"/>
          <p:nvPr/>
        </p:nvSpPr>
        <p:spPr>
          <a:xfrm>
            <a:off x="10537371" y="411221"/>
            <a:ext cx="465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000" dirty="0">
                <a:latin typeface="Vazir" panose="020B0603030804020204" pitchFamily="34" charset="-78"/>
                <a:cs typeface="B Yekan" panose="00000400000000000000" pitchFamily="2" charset="-78"/>
              </a:rPr>
              <a:t>8</a:t>
            </a:r>
            <a:endParaRPr lang="en-US" sz="1400" dirty="0">
              <a:latin typeface="Vazir" panose="020B0603030804020204" pitchFamily="34" charset="-78"/>
              <a:cs typeface="B Yeka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37044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/>
      <p:bldP spid="153" grpId="0"/>
      <p:bldP spid="154" grpId="0"/>
      <p:bldP spid="156" grpId="0"/>
      <p:bldP spid="157" grpId="0"/>
      <p:bldP spid="158" grpId="0"/>
      <p:bldP spid="1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CAB1B65-63C8-E792-3C3C-16AAE8E14375}"/>
              </a:ext>
            </a:extLst>
          </p:cNvPr>
          <p:cNvGrpSpPr/>
          <p:nvPr/>
        </p:nvGrpSpPr>
        <p:grpSpPr>
          <a:xfrm>
            <a:off x="785605" y="1763886"/>
            <a:ext cx="10620789" cy="3802639"/>
            <a:chOff x="469998" y="1681317"/>
            <a:chExt cx="11373177" cy="407202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04CB8E2-E48E-61B7-E559-C145E9DB9913}"/>
                </a:ext>
              </a:extLst>
            </p:cNvPr>
            <p:cNvGrpSpPr/>
            <p:nvPr/>
          </p:nvGrpSpPr>
          <p:grpSpPr>
            <a:xfrm>
              <a:off x="469998" y="2056481"/>
              <a:ext cx="10858714" cy="2672761"/>
              <a:chOff x="845573" y="2444928"/>
              <a:chExt cx="8794955" cy="2164788"/>
            </a:xfrm>
          </p:grpSpPr>
          <p:pic>
            <p:nvPicPr>
              <p:cNvPr id="2" name="Picture 1">
                <a:extLst>
                  <a:ext uri="{FF2B5EF4-FFF2-40B4-BE49-F238E27FC236}">
                    <a16:creationId xmlns:a16="http://schemas.microsoft.com/office/drawing/2014/main" id="{F88EBC8D-F445-981F-63DB-11A8A281AD9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879"/>
              <a:stretch/>
            </p:blipFill>
            <p:spPr>
              <a:xfrm flipV="1">
                <a:off x="6189406" y="2444928"/>
                <a:ext cx="3451122" cy="2164788"/>
              </a:xfrm>
              <a:prstGeom prst="rect">
                <a:avLst/>
              </a:prstGeom>
            </p:spPr>
          </p:pic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id="{90190D89-EE4D-790B-C30D-D881E983EAA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3231"/>
              <a:stretch/>
            </p:blipFill>
            <p:spPr>
              <a:xfrm rot="10800000">
                <a:off x="845573" y="2444928"/>
                <a:ext cx="5343833" cy="2164788"/>
              </a:xfrm>
              <a:prstGeom prst="rect">
                <a:avLst/>
              </a:prstGeom>
            </p:spPr>
          </p:pic>
        </p:grp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75A5F044-CCCE-14AC-3307-AEC2D12C25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43868" y="1681317"/>
              <a:ext cx="3999307" cy="4072022"/>
            </a:xfrm>
            <a:prstGeom prst="rect">
              <a:avLst/>
            </a:prstGeom>
          </p:spPr>
        </p:pic>
      </p:grpSp>
      <p:grpSp>
        <p:nvGrpSpPr>
          <p:cNvPr id="8" name="Google Shape;1147;p76">
            <a:extLst>
              <a:ext uri="{FF2B5EF4-FFF2-40B4-BE49-F238E27FC236}">
                <a16:creationId xmlns:a16="http://schemas.microsoft.com/office/drawing/2014/main" id="{7CD909FE-F66D-6CB8-A37B-A8852929282B}"/>
              </a:ext>
            </a:extLst>
          </p:cNvPr>
          <p:cNvGrpSpPr/>
          <p:nvPr/>
        </p:nvGrpSpPr>
        <p:grpSpPr>
          <a:xfrm>
            <a:off x="8783694" y="2746206"/>
            <a:ext cx="1375165" cy="1345926"/>
            <a:chOff x="7715475" y="3338525"/>
            <a:chExt cx="443300" cy="433875"/>
          </a:xfrm>
          <a:solidFill>
            <a:schemeClr val="tx1"/>
          </a:solidFill>
        </p:grpSpPr>
        <p:sp>
          <p:nvSpPr>
            <p:cNvPr id="9" name="Google Shape;1148;p76">
              <a:extLst>
                <a:ext uri="{FF2B5EF4-FFF2-40B4-BE49-F238E27FC236}">
                  <a16:creationId xmlns:a16="http://schemas.microsoft.com/office/drawing/2014/main" id="{4A99A07B-08A1-5A5E-2574-BD7D27302729}"/>
                </a:ext>
              </a:extLst>
            </p:cNvPr>
            <p:cNvSpPr/>
            <p:nvPr/>
          </p:nvSpPr>
          <p:spPr>
            <a:xfrm>
              <a:off x="7715475" y="3375600"/>
              <a:ext cx="443300" cy="396800"/>
            </a:xfrm>
            <a:custGeom>
              <a:avLst/>
              <a:gdLst/>
              <a:ahLst/>
              <a:cxnLst/>
              <a:rect l="l" t="t" r="r" b="b"/>
              <a:pathLst>
                <a:path w="17732" h="15872" extrusionOk="0">
                  <a:moveTo>
                    <a:pt x="11506" y="512"/>
                  </a:moveTo>
                  <a:cubicBezTo>
                    <a:pt x="11588" y="512"/>
                    <a:pt x="11669" y="522"/>
                    <a:pt x="11748" y="543"/>
                  </a:cubicBezTo>
                  <a:lnTo>
                    <a:pt x="12760" y="828"/>
                  </a:lnTo>
                  <a:cubicBezTo>
                    <a:pt x="13279" y="971"/>
                    <a:pt x="13578" y="1503"/>
                    <a:pt x="13448" y="2022"/>
                  </a:cubicBezTo>
                  <a:cubicBezTo>
                    <a:pt x="13435" y="2074"/>
                    <a:pt x="13422" y="2126"/>
                    <a:pt x="13409" y="2178"/>
                  </a:cubicBezTo>
                  <a:lnTo>
                    <a:pt x="10528" y="1335"/>
                  </a:lnTo>
                  <a:cubicBezTo>
                    <a:pt x="10592" y="1036"/>
                    <a:pt x="10761" y="789"/>
                    <a:pt x="11021" y="634"/>
                  </a:cubicBezTo>
                  <a:lnTo>
                    <a:pt x="11021" y="634"/>
                  </a:lnTo>
                  <a:lnTo>
                    <a:pt x="11008" y="647"/>
                  </a:lnTo>
                  <a:cubicBezTo>
                    <a:pt x="11158" y="558"/>
                    <a:pt x="11333" y="512"/>
                    <a:pt x="11506" y="512"/>
                  </a:cubicBezTo>
                  <a:close/>
                  <a:moveTo>
                    <a:pt x="10398" y="1828"/>
                  </a:moveTo>
                  <a:lnTo>
                    <a:pt x="13279" y="2684"/>
                  </a:lnTo>
                  <a:lnTo>
                    <a:pt x="13227" y="2892"/>
                  </a:lnTo>
                  <a:cubicBezTo>
                    <a:pt x="12989" y="3750"/>
                    <a:pt x="12214" y="4308"/>
                    <a:pt x="11367" y="4308"/>
                  </a:cubicBezTo>
                  <a:cubicBezTo>
                    <a:pt x="11201" y="4308"/>
                    <a:pt x="11033" y="4287"/>
                    <a:pt x="10865" y="4242"/>
                  </a:cubicBezTo>
                  <a:cubicBezTo>
                    <a:pt x="10294" y="4086"/>
                    <a:pt x="9956" y="3502"/>
                    <a:pt x="10112" y="2931"/>
                  </a:cubicBezTo>
                  <a:lnTo>
                    <a:pt x="10398" y="1828"/>
                  </a:lnTo>
                  <a:close/>
                  <a:moveTo>
                    <a:pt x="7192" y="6617"/>
                  </a:moveTo>
                  <a:cubicBezTo>
                    <a:pt x="7477" y="6903"/>
                    <a:pt x="7841" y="7111"/>
                    <a:pt x="8243" y="7227"/>
                  </a:cubicBezTo>
                  <a:lnTo>
                    <a:pt x="8022" y="7798"/>
                  </a:lnTo>
                  <a:lnTo>
                    <a:pt x="7322" y="7124"/>
                  </a:lnTo>
                  <a:cubicBezTo>
                    <a:pt x="7218" y="7033"/>
                    <a:pt x="7166" y="6890"/>
                    <a:pt x="7179" y="6747"/>
                  </a:cubicBezTo>
                  <a:lnTo>
                    <a:pt x="7192" y="6617"/>
                  </a:lnTo>
                  <a:close/>
                  <a:moveTo>
                    <a:pt x="12669" y="4437"/>
                  </a:moveTo>
                  <a:cubicBezTo>
                    <a:pt x="13318" y="4437"/>
                    <a:pt x="13902" y="4787"/>
                    <a:pt x="14447" y="5449"/>
                  </a:cubicBezTo>
                  <a:cubicBezTo>
                    <a:pt x="15071" y="6228"/>
                    <a:pt x="15421" y="7214"/>
                    <a:pt x="15421" y="8227"/>
                  </a:cubicBezTo>
                  <a:lnTo>
                    <a:pt x="15421" y="12354"/>
                  </a:lnTo>
                  <a:cubicBezTo>
                    <a:pt x="15421" y="12938"/>
                    <a:pt x="15032" y="13471"/>
                    <a:pt x="14460" y="13652"/>
                  </a:cubicBezTo>
                  <a:lnTo>
                    <a:pt x="14188" y="12938"/>
                  </a:lnTo>
                  <a:cubicBezTo>
                    <a:pt x="14045" y="12575"/>
                    <a:pt x="13708" y="12341"/>
                    <a:pt x="13318" y="12341"/>
                  </a:cubicBezTo>
                  <a:lnTo>
                    <a:pt x="12786" y="12341"/>
                  </a:lnTo>
                  <a:cubicBezTo>
                    <a:pt x="12760" y="12056"/>
                    <a:pt x="12526" y="11835"/>
                    <a:pt x="12241" y="11835"/>
                  </a:cubicBezTo>
                  <a:lnTo>
                    <a:pt x="9931" y="11835"/>
                  </a:lnTo>
                  <a:lnTo>
                    <a:pt x="9931" y="10407"/>
                  </a:lnTo>
                  <a:lnTo>
                    <a:pt x="10891" y="10407"/>
                  </a:lnTo>
                  <a:cubicBezTo>
                    <a:pt x="11254" y="10394"/>
                    <a:pt x="11579" y="10135"/>
                    <a:pt x="11644" y="9771"/>
                  </a:cubicBezTo>
                  <a:lnTo>
                    <a:pt x="11657" y="9771"/>
                  </a:lnTo>
                  <a:cubicBezTo>
                    <a:pt x="12176" y="9771"/>
                    <a:pt x="12630" y="9447"/>
                    <a:pt x="12812" y="8980"/>
                  </a:cubicBezTo>
                  <a:lnTo>
                    <a:pt x="13149" y="8058"/>
                  </a:lnTo>
                  <a:cubicBezTo>
                    <a:pt x="13223" y="7853"/>
                    <a:pt x="13059" y="7706"/>
                    <a:pt x="12899" y="7706"/>
                  </a:cubicBezTo>
                  <a:cubicBezTo>
                    <a:pt x="12805" y="7706"/>
                    <a:pt x="12712" y="7756"/>
                    <a:pt x="12669" y="7876"/>
                  </a:cubicBezTo>
                  <a:lnTo>
                    <a:pt x="12319" y="8798"/>
                  </a:lnTo>
                  <a:cubicBezTo>
                    <a:pt x="12217" y="9082"/>
                    <a:pt x="11941" y="9255"/>
                    <a:pt x="11652" y="9255"/>
                  </a:cubicBezTo>
                  <a:cubicBezTo>
                    <a:pt x="11571" y="9255"/>
                    <a:pt x="11490" y="9242"/>
                    <a:pt x="11410" y="9213"/>
                  </a:cubicBezTo>
                  <a:lnTo>
                    <a:pt x="8464" y="8110"/>
                  </a:lnTo>
                  <a:lnTo>
                    <a:pt x="8853" y="7072"/>
                  </a:lnTo>
                  <a:cubicBezTo>
                    <a:pt x="8853" y="7062"/>
                    <a:pt x="8860" y="7053"/>
                    <a:pt x="8868" y="7053"/>
                  </a:cubicBezTo>
                  <a:cubicBezTo>
                    <a:pt x="8872" y="7053"/>
                    <a:pt x="8875" y="7055"/>
                    <a:pt x="8879" y="7059"/>
                  </a:cubicBezTo>
                  <a:lnTo>
                    <a:pt x="11164" y="7915"/>
                  </a:lnTo>
                  <a:cubicBezTo>
                    <a:pt x="11189" y="7923"/>
                    <a:pt x="11215" y="7927"/>
                    <a:pt x="11241" y="7927"/>
                  </a:cubicBezTo>
                  <a:cubicBezTo>
                    <a:pt x="11350" y="7927"/>
                    <a:pt x="11457" y="7864"/>
                    <a:pt x="11488" y="7760"/>
                  </a:cubicBezTo>
                  <a:lnTo>
                    <a:pt x="12163" y="5981"/>
                  </a:lnTo>
                  <a:cubicBezTo>
                    <a:pt x="12256" y="5741"/>
                    <a:pt x="12474" y="5621"/>
                    <a:pt x="12691" y="5621"/>
                  </a:cubicBezTo>
                  <a:cubicBezTo>
                    <a:pt x="12896" y="5621"/>
                    <a:pt x="13101" y="5728"/>
                    <a:pt x="13201" y="5942"/>
                  </a:cubicBezTo>
                  <a:cubicBezTo>
                    <a:pt x="13266" y="6085"/>
                    <a:pt x="13266" y="6228"/>
                    <a:pt x="13227" y="6371"/>
                  </a:cubicBezTo>
                  <a:lnTo>
                    <a:pt x="13085" y="6747"/>
                  </a:lnTo>
                  <a:cubicBezTo>
                    <a:pt x="13003" y="6952"/>
                    <a:pt x="13169" y="7100"/>
                    <a:pt x="13332" y="7100"/>
                  </a:cubicBezTo>
                  <a:cubicBezTo>
                    <a:pt x="13427" y="7100"/>
                    <a:pt x="13522" y="7049"/>
                    <a:pt x="13565" y="6929"/>
                  </a:cubicBezTo>
                  <a:lnTo>
                    <a:pt x="13708" y="6552"/>
                  </a:lnTo>
                  <a:cubicBezTo>
                    <a:pt x="13915" y="5994"/>
                    <a:pt x="13630" y="5384"/>
                    <a:pt x="13085" y="5177"/>
                  </a:cubicBezTo>
                  <a:cubicBezTo>
                    <a:pt x="12955" y="5129"/>
                    <a:pt x="12822" y="5106"/>
                    <a:pt x="12693" y="5106"/>
                  </a:cubicBezTo>
                  <a:cubicBezTo>
                    <a:pt x="12227" y="5106"/>
                    <a:pt x="11799" y="5400"/>
                    <a:pt x="11657" y="5877"/>
                  </a:cubicBezTo>
                  <a:lnTo>
                    <a:pt x="11657" y="4800"/>
                  </a:lnTo>
                  <a:cubicBezTo>
                    <a:pt x="12020" y="4761"/>
                    <a:pt x="12371" y="4631"/>
                    <a:pt x="12669" y="4437"/>
                  </a:cubicBezTo>
                  <a:close/>
                  <a:moveTo>
                    <a:pt x="9411" y="10394"/>
                  </a:moveTo>
                  <a:lnTo>
                    <a:pt x="9411" y="11835"/>
                  </a:lnTo>
                  <a:lnTo>
                    <a:pt x="8866" y="11835"/>
                  </a:lnTo>
                  <a:cubicBezTo>
                    <a:pt x="8516" y="11835"/>
                    <a:pt x="8516" y="12354"/>
                    <a:pt x="8866" y="12354"/>
                  </a:cubicBezTo>
                  <a:lnTo>
                    <a:pt x="12241" y="12354"/>
                  </a:lnTo>
                  <a:cubicBezTo>
                    <a:pt x="12254" y="12354"/>
                    <a:pt x="12267" y="12367"/>
                    <a:pt x="12267" y="12380"/>
                  </a:cubicBezTo>
                  <a:lnTo>
                    <a:pt x="12267" y="13704"/>
                  </a:lnTo>
                  <a:lnTo>
                    <a:pt x="7971" y="13704"/>
                  </a:lnTo>
                  <a:cubicBezTo>
                    <a:pt x="7451" y="13704"/>
                    <a:pt x="7023" y="13289"/>
                    <a:pt x="7023" y="12770"/>
                  </a:cubicBezTo>
                  <a:lnTo>
                    <a:pt x="7023" y="11342"/>
                  </a:lnTo>
                  <a:cubicBezTo>
                    <a:pt x="7023" y="10823"/>
                    <a:pt x="7451" y="10394"/>
                    <a:pt x="7971" y="10394"/>
                  </a:cubicBezTo>
                  <a:close/>
                  <a:moveTo>
                    <a:pt x="13331" y="12861"/>
                  </a:moveTo>
                  <a:cubicBezTo>
                    <a:pt x="13500" y="12861"/>
                    <a:pt x="13656" y="12964"/>
                    <a:pt x="13721" y="13120"/>
                  </a:cubicBezTo>
                  <a:lnTo>
                    <a:pt x="14175" y="14301"/>
                  </a:lnTo>
                  <a:lnTo>
                    <a:pt x="13708" y="14288"/>
                  </a:lnTo>
                  <a:lnTo>
                    <a:pt x="13279" y="13808"/>
                  </a:lnTo>
                  <a:cubicBezTo>
                    <a:pt x="13212" y="13725"/>
                    <a:pt x="13109" y="13708"/>
                    <a:pt x="13005" y="13708"/>
                  </a:cubicBezTo>
                  <a:cubicBezTo>
                    <a:pt x="12929" y="13708"/>
                    <a:pt x="12852" y="13717"/>
                    <a:pt x="12786" y="13717"/>
                  </a:cubicBezTo>
                  <a:lnTo>
                    <a:pt x="12786" y="12861"/>
                  </a:lnTo>
                  <a:close/>
                  <a:moveTo>
                    <a:pt x="11498" y="0"/>
                  </a:moveTo>
                  <a:cubicBezTo>
                    <a:pt x="10842" y="0"/>
                    <a:pt x="10246" y="436"/>
                    <a:pt x="10060" y="1101"/>
                  </a:cubicBezTo>
                  <a:lnTo>
                    <a:pt x="9619" y="2801"/>
                  </a:lnTo>
                  <a:cubicBezTo>
                    <a:pt x="9333" y="3840"/>
                    <a:pt x="10138" y="4722"/>
                    <a:pt x="11151" y="4813"/>
                  </a:cubicBezTo>
                  <a:lnTo>
                    <a:pt x="11151" y="7240"/>
                  </a:lnTo>
                  <a:lnTo>
                    <a:pt x="11112" y="7331"/>
                  </a:lnTo>
                  <a:lnTo>
                    <a:pt x="9061" y="6565"/>
                  </a:lnTo>
                  <a:cubicBezTo>
                    <a:pt x="8999" y="6540"/>
                    <a:pt x="8935" y="6528"/>
                    <a:pt x="8871" y="6528"/>
                  </a:cubicBezTo>
                  <a:cubicBezTo>
                    <a:pt x="8710" y="6528"/>
                    <a:pt x="8553" y="6607"/>
                    <a:pt x="8451" y="6747"/>
                  </a:cubicBezTo>
                  <a:cubicBezTo>
                    <a:pt x="8217" y="6695"/>
                    <a:pt x="8009" y="6604"/>
                    <a:pt x="7815" y="6500"/>
                  </a:cubicBezTo>
                  <a:cubicBezTo>
                    <a:pt x="7646" y="6358"/>
                    <a:pt x="7490" y="6215"/>
                    <a:pt x="7348" y="6059"/>
                  </a:cubicBezTo>
                  <a:cubicBezTo>
                    <a:pt x="7270" y="5986"/>
                    <a:pt x="7176" y="5952"/>
                    <a:pt x="7084" y="5952"/>
                  </a:cubicBezTo>
                  <a:cubicBezTo>
                    <a:pt x="6900" y="5952"/>
                    <a:pt x="6725" y="6085"/>
                    <a:pt x="6699" y="6293"/>
                  </a:cubicBezTo>
                  <a:cubicBezTo>
                    <a:pt x="6660" y="6734"/>
                    <a:pt x="6608" y="7162"/>
                    <a:pt x="6958" y="7500"/>
                  </a:cubicBezTo>
                  <a:lnTo>
                    <a:pt x="7958" y="8434"/>
                  </a:lnTo>
                  <a:cubicBezTo>
                    <a:pt x="7984" y="8460"/>
                    <a:pt x="8009" y="8473"/>
                    <a:pt x="8048" y="8486"/>
                  </a:cubicBezTo>
                  <a:lnTo>
                    <a:pt x="11151" y="9642"/>
                  </a:lnTo>
                  <a:cubicBezTo>
                    <a:pt x="11125" y="9771"/>
                    <a:pt x="11021" y="9875"/>
                    <a:pt x="10891" y="9875"/>
                  </a:cubicBezTo>
                  <a:lnTo>
                    <a:pt x="7971" y="9875"/>
                  </a:lnTo>
                  <a:cubicBezTo>
                    <a:pt x="7166" y="9875"/>
                    <a:pt x="6504" y="10524"/>
                    <a:pt x="6504" y="11329"/>
                  </a:cubicBezTo>
                  <a:lnTo>
                    <a:pt x="6504" y="12757"/>
                  </a:lnTo>
                  <a:cubicBezTo>
                    <a:pt x="6504" y="13561"/>
                    <a:pt x="7166" y="14210"/>
                    <a:pt x="7971" y="14210"/>
                  </a:cubicBezTo>
                  <a:lnTo>
                    <a:pt x="12968" y="14210"/>
                  </a:lnTo>
                  <a:lnTo>
                    <a:pt x="13331" y="14639"/>
                  </a:lnTo>
                  <a:cubicBezTo>
                    <a:pt x="13409" y="14730"/>
                    <a:pt x="13539" y="14795"/>
                    <a:pt x="13682" y="14795"/>
                  </a:cubicBezTo>
                  <a:lnTo>
                    <a:pt x="14240" y="14795"/>
                  </a:lnTo>
                  <a:cubicBezTo>
                    <a:pt x="14590" y="14782"/>
                    <a:pt x="14811" y="14418"/>
                    <a:pt x="14655" y="14120"/>
                  </a:cubicBezTo>
                  <a:cubicBezTo>
                    <a:pt x="15421" y="13860"/>
                    <a:pt x="15927" y="13146"/>
                    <a:pt x="15927" y="12341"/>
                  </a:cubicBezTo>
                  <a:lnTo>
                    <a:pt x="16356" y="12341"/>
                  </a:lnTo>
                  <a:cubicBezTo>
                    <a:pt x="16498" y="12341"/>
                    <a:pt x="16628" y="12445"/>
                    <a:pt x="16654" y="12588"/>
                  </a:cubicBezTo>
                  <a:lnTo>
                    <a:pt x="17121" y="15002"/>
                  </a:lnTo>
                  <a:cubicBezTo>
                    <a:pt x="17160" y="15184"/>
                    <a:pt x="17017" y="15366"/>
                    <a:pt x="16823" y="15366"/>
                  </a:cubicBezTo>
                  <a:lnTo>
                    <a:pt x="910" y="15366"/>
                  </a:lnTo>
                  <a:cubicBezTo>
                    <a:pt x="715" y="15366"/>
                    <a:pt x="572" y="15184"/>
                    <a:pt x="611" y="15002"/>
                  </a:cubicBezTo>
                  <a:lnTo>
                    <a:pt x="1065" y="12588"/>
                  </a:lnTo>
                  <a:cubicBezTo>
                    <a:pt x="1104" y="12445"/>
                    <a:pt x="1221" y="12341"/>
                    <a:pt x="1377" y="12341"/>
                  </a:cubicBezTo>
                  <a:lnTo>
                    <a:pt x="5543" y="12341"/>
                  </a:lnTo>
                  <a:cubicBezTo>
                    <a:pt x="5881" y="12341"/>
                    <a:pt x="5881" y="11822"/>
                    <a:pt x="5543" y="11822"/>
                  </a:cubicBezTo>
                  <a:lnTo>
                    <a:pt x="1377" y="11822"/>
                  </a:lnTo>
                  <a:cubicBezTo>
                    <a:pt x="974" y="11822"/>
                    <a:pt x="637" y="12095"/>
                    <a:pt x="559" y="12471"/>
                  </a:cubicBezTo>
                  <a:lnTo>
                    <a:pt x="105" y="14885"/>
                  </a:lnTo>
                  <a:cubicBezTo>
                    <a:pt x="1" y="15405"/>
                    <a:pt x="390" y="15872"/>
                    <a:pt x="910" y="15872"/>
                  </a:cubicBezTo>
                  <a:lnTo>
                    <a:pt x="16823" y="15872"/>
                  </a:lnTo>
                  <a:cubicBezTo>
                    <a:pt x="17342" y="15872"/>
                    <a:pt x="17731" y="15405"/>
                    <a:pt x="17628" y="14885"/>
                  </a:cubicBezTo>
                  <a:lnTo>
                    <a:pt x="17628" y="14885"/>
                  </a:lnTo>
                  <a:lnTo>
                    <a:pt x="17628" y="14898"/>
                  </a:lnTo>
                  <a:lnTo>
                    <a:pt x="17173" y="12484"/>
                  </a:lnTo>
                  <a:cubicBezTo>
                    <a:pt x="17082" y="12108"/>
                    <a:pt x="16745" y="11835"/>
                    <a:pt x="16356" y="11835"/>
                  </a:cubicBezTo>
                  <a:lnTo>
                    <a:pt x="15927" y="11835"/>
                  </a:lnTo>
                  <a:lnTo>
                    <a:pt x="15927" y="8240"/>
                  </a:lnTo>
                  <a:cubicBezTo>
                    <a:pt x="15940" y="7111"/>
                    <a:pt x="15551" y="6007"/>
                    <a:pt x="14850" y="5125"/>
                  </a:cubicBezTo>
                  <a:cubicBezTo>
                    <a:pt x="14370" y="4515"/>
                    <a:pt x="13811" y="4125"/>
                    <a:pt x="13201" y="3995"/>
                  </a:cubicBezTo>
                  <a:cubicBezTo>
                    <a:pt x="13448" y="3710"/>
                    <a:pt x="13630" y="3385"/>
                    <a:pt x="13721" y="3022"/>
                  </a:cubicBezTo>
                  <a:cubicBezTo>
                    <a:pt x="13837" y="2633"/>
                    <a:pt x="13993" y="2191"/>
                    <a:pt x="13993" y="1776"/>
                  </a:cubicBezTo>
                  <a:cubicBezTo>
                    <a:pt x="14006" y="1192"/>
                    <a:pt x="13656" y="647"/>
                    <a:pt x="13111" y="400"/>
                  </a:cubicBezTo>
                  <a:cubicBezTo>
                    <a:pt x="13046" y="374"/>
                    <a:pt x="11877" y="50"/>
                    <a:pt x="11877" y="50"/>
                  </a:cubicBezTo>
                  <a:cubicBezTo>
                    <a:pt x="11750" y="16"/>
                    <a:pt x="11623" y="0"/>
                    <a:pt x="11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49;p76">
              <a:extLst>
                <a:ext uri="{FF2B5EF4-FFF2-40B4-BE49-F238E27FC236}">
                  <a16:creationId xmlns:a16="http://schemas.microsoft.com/office/drawing/2014/main" id="{709D712C-9A31-4E8C-EBBD-A46A4D39805C}"/>
                </a:ext>
              </a:extLst>
            </p:cNvPr>
            <p:cNvSpPr/>
            <p:nvPr/>
          </p:nvSpPr>
          <p:spPr>
            <a:xfrm>
              <a:off x="7747275" y="3374225"/>
              <a:ext cx="123675" cy="123650"/>
            </a:xfrm>
            <a:custGeom>
              <a:avLst/>
              <a:gdLst/>
              <a:ahLst/>
              <a:cxnLst/>
              <a:rect l="l" t="t" r="r" b="b"/>
              <a:pathLst>
                <a:path w="4947" h="4946" extrusionOk="0">
                  <a:moveTo>
                    <a:pt x="1857" y="624"/>
                  </a:moveTo>
                  <a:cubicBezTo>
                    <a:pt x="1260" y="1312"/>
                    <a:pt x="1299" y="2350"/>
                    <a:pt x="1948" y="2999"/>
                  </a:cubicBezTo>
                  <a:cubicBezTo>
                    <a:pt x="2289" y="3340"/>
                    <a:pt x="2738" y="3513"/>
                    <a:pt x="3190" y="3513"/>
                  </a:cubicBezTo>
                  <a:cubicBezTo>
                    <a:pt x="3596" y="3513"/>
                    <a:pt x="4004" y="3373"/>
                    <a:pt x="4336" y="3090"/>
                  </a:cubicBezTo>
                  <a:lnTo>
                    <a:pt x="4336" y="3090"/>
                  </a:lnTo>
                  <a:cubicBezTo>
                    <a:pt x="4038" y="3927"/>
                    <a:pt x="3261" y="4400"/>
                    <a:pt x="2470" y="4400"/>
                  </a:cubicBezTo>
                  <a:cubicBezTo>
                    <a:pt x="1984" y="4400"/>
                    <a:pt x="1494" y="4222"/>
                    <a:pt x="1104" y="3843"/>
                  </a:cubicBezTo>
                  <a:cubicBezTo>
                    <a:pt x="728" y="3479"/>
                    <a:pt x="520" y="2960"/>
                    <a:pt x="533" y="2441"/>
                  </a:cubicBezTo>
                  <a:cubicBezTo>
                    <a:pt x="546" y="1610"/>
                    <a:pt x="1078" y="883"/>
                    <a:pt x="1857" y="624"/>
                  </a:cubicBezTo>
                  <a:close/>
                  <a:moveTo>
                    <a:pt x="2454" y="1"/>
                  </a:moveTo>
                  <a:cubicBezTo>
                    <a:pt x="1117" y="27"/>
                    <a:pt x="53" y="1104"/>
                    <a:pt x="27" y="2441"/>
                  </a:cubicBezTo>
                  <a:cubicBezTo>
                    <a:pt x="1" y="3817"/>
                    <a:pt x="1104" y="4946"/>
                    <a:pt x="2493" y="4946"/>
                  </a:cubicBezTo>
                  <a:lnTo>
                    <a:pt x="2480" y="4933"/>
                  </a:lnTo>
                  <a:cubicBezTo>
                    <a:pt x="3830" y="4920"/>
                    <a:pt x="4920" y="3830"/>
                    <a:pt x="4946" y="2480"/>
                  </a:cubicBezTo>
                  <a:cubicBezTo>
                    <a:pt x="4938" y="2267"/>
                    <a:pt x="4768" y="2141"/>
                    <a:pt x="4595" y="2141"/>
                  </a:cubicBezTo>
                  <a:cubicBezTo>
                    <a:pt x="4482" y="2141"/>
                    <a:pt x="4369" y="2194"/>
                    <a:pt x="4297" y="2311"/>
                  </a:cubicBezTo>
                  <a:cubicBezTo>
                    <a:pt x="4076" y="2746"/>
                    <a:pt x="3640" y="2979"/>
                    <a:pt x="3197" y="2979"/>
                  </a:cubicBezTo>
                  <a:cubicBezTo>
                    <a:pt x="2886" y="2979"/>
                    <a:pt x="2571" y="2864"/>
                    <a:pt x="2324" y="2623"/>
                  </a:cubicBezTo>
                  <a:cubicBezTo>
                    <a:pt x="1740" y="2026"/>
                    <a:pt x="1896" y="1039"/>
                    <a:pt x="2636" y="650"/>
                  </a:cubicBezTo>
                  <a:cubicBezTo>
                    <a:pt x="2947" y="468"/>
                    <a:pt x="2818" y="1"/>
                    <a:pt x="2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50;p76">
              <a:extLst>
                <a:ext uri="{FF2B5EF4-FFF2-40B4-BE49-F238E27FC236}">
                  <a16:creationId xmlns:a16="http://schemas.microsoft.com/office/drawing/2014/main" id="{8D096AE3-9298-F167-FC51-2D04743C1DE3}"/>
                </a:ext>
              </a:extLst>
            </p:cNvPr>
            <p:cNvSpPr/>
            <p:nvPr/>
          </p:nvSpPr>
          <p:spPr>
            <a:xfrm>
              <a:off x="7849175" y="3358300"/>
              <a:ext cx="15275" cy="13075"/>
            </a:xfrm>
            <a:custGeom>
              <a:avLst/>
              <a:gdLst/>
              <a:ahLst/>
              <a:cxnLst/>
              <a:rect l="l" t="t" r="r" b="b"/>
              <a:pathLst>
                <a:path w="611" h="523" extrusionOk="0">
                  <a:moveTo>
                    <a:pt x="373" y="1"/>
                  </a:moveTo>
                  <a:cubicBezTo>
                    <a:pt x="366" y="1"/>
                    <a:pt x="358" y="1"/>
                    <a:pt x="351" y="2"/>
                  </a:cubicBezTo>
                  <a:cubicBezTo>
                    <a:pt x="117" y="2"/>
                    <a:pt x="1" y="274"/>
                    <a:pt x="169" y="443"/>
                  </a:cubicBezTo>
                  <a:cubicBezTo>
                    <a:pt x="225" y="498"/>
                    <a:pt x="291" y="523"/>
                    <a:pt x="355" y="523"/>
                  </a:cubicBezTo>
                  <a:cubicBezTo>
                    <a:pt x="487" y="523"/>
                    <a:pt x="611" y="419"/>
                    <a:pt x="611" y="261"/>
                  </a:cubicBezTo>
                  <a:cubicBezTo>
                    <a:pt x="611" y="113"/>
                    <a:pt x="505" y="1"/>
                    <a:pt x="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51;p76">
              <a:extLst>
                <a:ext uri="{FF2B5EF4-FFF2-40B4-BE49-F238E27FC236}">
                  <a16:creationId xmlns:a16="http://schemas.microsoft.com/office/drawing/2014/main" id="{080C5414-4428-AAA4-B0B4-44636FFA6424}"/>
                </a:ext>
              </a:extLst>
            </p:cNvPr>
            <p:cNvSpPr/>
            <p:nvPr/>
          </p:nvSpPr>
          <p:spPr>
            <a:xfrm>
              <a:off x="7879675" y="3390775"/>
              <a:ext cx="15275" cy="13050"/>
            </a:xfrm>
            <a:custGeom>
              <a:avLst/>
              <a:gdLst/>
              <a:ahLst/>
              <a:cxnLst/>
              <a:rect l="l" t="t" r="r" b="b"/>
              <a:pathLst>
                <a:path w="611" h="522" extrusionOk="0">
                  <a:moveTo>
                    <a:pt x="351" y="1"/>
                  </a:moveTo>
                  <a:cubicBezTo>
                    <a:pt x="118" y="1"/>
                    <a:pt x="1" y="286"/>
                    <a:pt x="157" y="442"/>
                  </a:cubicBezTo>
                  <a:cubicBezTo>
                    <a:pt x="212" y="497"/>
                    <a:pt x="279" y="522"/>
                    <a:pt x="345" y="522"/>
                  </a:cubicBezTo>
                  <a:cubicBezTo>
                    <a:pt x="481" y="522"/>
                    <a:pt x="611" y="418"/>
                    <a:pt x="611" y="260"/>
                  </a:cubicBezTo>
                  <a:cubicBezTo>
                    <a:pt x="611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52;p76">
              <a:extLst>
                <a:ext uri="{FF2B5EF4-FFF2-40B4-BE49-F238E27FC236}">
                  <a16:creationId xmlns:a16="http://schemas.microsoft.com/office/drawing/2014/main" id="{FFE5455B-AF10-A919-0284-0AF376187332}"/>
                </a:ext>
              </a:extLst>
            </p:cNvPr>
            <p:cNvSpPr/>
            <p:nvPr/>
          </p:nvSpPr>
          <p:spPr>
            <a:xfrm>
              <a:off x="7886175" y="3338525"/>
              <a:ext cx="15275" cy="13300"/>
            </a:xfrm>
            <a:custGeom>
              <a:avLst/>
              <a:gdLst/>
              <a:ahLst/>
              <a:cxnLst/>
              <a:rect l="l" t="t" r="r" b="b"/>
              <a:pathLst>
                <a:path w="611" h="532" extrusionOk="0">
                  <a:moveTo>
                    <a:pt x="351" y="1"/>
                  </a:moveTo>
                  <a:cubicBezTo>
                    <a:pt x="117" y="1"/>
                    <a:pt x="0" y="287"/>
                    <a:pt x="156" y="455"/>
                  </a:cubicBezTo>
                  <a:cubicBezTo>
                    <a:pt x="209" y="508"/>
                    <a:pt x="274" y="532"/>
                    <a:pt x="338" y="532"/>
                  </a:cubicBezTo>
                  <a:cubicBezTo>
                    <a:pt x="476" y="532"/>
                    <a:pt x="610" y="421"/>
                    <a:pt x="610" y="261"/>
                  </a:cubicBezTo>
                  <a:cubicBezTo>
                    <a:pt x="610" y="118"/>
                    <a:pt x="494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53;p76">
              <a:extLst>
                <a:ext uri="{FF2B5EF4-FFF2-40B4-BE49-F238E27FC236}">
                  <a16:creationId xmlns:a16="http://schemas.microsoft.com/office/drawing/2014/main" id="{2D7AD962-1D25-899E-6302-A144BDBD54F7}"/>
                </a:ext>
              </a:extLst>
            </p:cNvPr>
            <p:cNvSpPr/>
            <p:nvPr/>
          </p:nvSpPr>
          <p:spPr>
            <a:xfrm>
              <a:off x="7765775" y="3696450"/>
              <a:ext cx="92200" cy="50975"/>
            </a:xfrm>
            <a:custGeom>
              <a:avLst/>
              <a:gdLst/>
              <a:ahLst/>
              <a:cxnLst/>
              <a:rect l="l" t="t" r="r" b="b"/>
              <a:pathLst>
                <a:path w="3688" h="2039" extrusionOk="0">
                  <a:moveTo>
                    <a:pt x="3168" y="520"/>
                  </a:moveTo>
                  <a:lnTo>
                    <a:pt x="3168" y="1519"/>
                  </a:lnTo>
                  <a:lnTo>
                    <a:pt x="572" y="1519"/>
                  </a:lnTo>
                  <a:lnTo>
                    <a:pt x="741" y="520"/>
                  </a:lnTo>
                  <a:close/>
                  <a:moveTo>
                    <a:pt x="715" y="1"/>
                  </a:moveTo>
                  <a:cubicBezTo>
                    <a:pt x="468" y="1"/>
                    <a:pt x="260" y="169"/>
                    <a:pt x="221" y="403"/>
                  </a:cubicBezTo>
                  <a:lnTo>
                    <a:pt x="53" y="1467"/>
                  </a:lnTo>
                  <a:cubicBezTo>
                    <a:pt x="1" y="1766"/>
                    <a:pt x="234" y="2038"/>
                    <a:pt x="533" y="2038"/>
                  </a:cubicBezTo>
                  <a:lnTo>
                    <a:pt x="3194" y="2038"/>
                  </a:lnTo>
                  <a:cubicBezTo>
                    <a:pt x="3466" y="2038"/>
                    <a:pt x="3687" y="1818"/>
                    <a:pt x="3687" y="1545"/>
                  </a:cubicBezTo>
                  <a:lnTo>
                    <a:pt x="3687" y="494"/>
                  </a:lnTo>
                  <a:cubicBezTo>
                    <a:pt x="3687" y="221"/>
                    <a:pt x="3466" y="1"/>
                    <a:pt x="3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54;p76">
              <a:extLst>
                <a:ext uri="{FF2B5EF4-FFF2-40B4-BE49-F238E27FC236}">
                  <a16:creationId xmlns:a16="http://schemas.microsoft.com/office/drawing/2014/main" id="{8F15B6CE-B93A-6125-56C5-29B88E9B3391}"/>
                </a:ext>
              </a:extLst>
            </p:cNvPr>
            <p:cNvSpPr/>
            <p:nvPr/>
          </p:nvSpPr>
          <p:spPr>
            <a:xfrm>
              <a:off x="8025525" y="3627550"/>
              <a:ext cx="43025" cy="38425"/>
            </a:xfrm>
            <a:custGeom>
              <a:avLst/>
              <a:gdLst/>
              <a:ahLst/>
              <a:cxnLst/>
              <a:rect l="l" t="t" r="r" b="b"/>
              <a:pathLst>
                <a:path w="1721" h="1537" extrusionOk="0">
                  <a:moveTo>
                    <a:pt x="369" y="1"/>
                  </a:moveTo>
                  <a:cubicBezTo>
                    <a:pt x="169" y="1"/>
                    <a:pt x="1" y="258"/>
                    <a:pt x="189" y="446"/>
                  </a:cubicBezTo>
                  <a:lnTo>
                    <a:pt x="1202" y="1459"/>
                  </a:lnTo>
                  <a:cubicBezTo>
                    <a:pt x="1254" y="1498"/>
                    <a:pt x="1319" y="1537"/>
                    <a:pt x="1384" y="1537"/>
                  </a:cubicBezTo>
                  <a:cubicBezTo>
                    <a:pt x="1604" y="1524"/>
                    <a:pt x="1721" y="1251"/>
                    <a:pt x="1565" y="1095"/>
                  </a:cubicBezTo>
                  <a:lnTo>
                    <a:pt x="553" y="83"/>
                  </a:lnTo>
                  <a:cubicBezTo>
                    <a:pt x="495" y="25"/>
                    <a:pt x="430" y="1"/>
                    <a:pt x="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B29F32D-4DBF-F82D-0F5D-F2085884A584}"/>
              </a:ext>
            </a:extLst>
          </p:cNvPr>
          <p:cNvSpPr txBox="1"/>
          <p:nvPr/>
        </p:nvSpPr>
        <p:spPr>
          <a:xfrm>
            <a:off x="1924334" y="3057931"/>
            <a:ext cx="5747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4800" b="1" dirty="0">
                <a:solidFill>
                  <a:srgbClr val="0D7E8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سر فصل دوم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B9F21BA-BFE2-F452-5B43-EC4071698A2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043"/>
          <a:stretch/>
        </p:blipFill>
        <p:spPr>
          <a:xfrm>
            <a:off x="414923" y="0"/>
            <a:ext cx="4797158" cy="15851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095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430</TotalTime>
  <Words>2252</Words>
  <Application>Microsoft Office PowerPoint</Application>
  <PresentationFormat>Widescreen</PresentationFormat>
  <Paragraphs>300</Paragraphs>
  <Slides>32</Slides>
  <Notes>22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7" baseType="lpstr">
      <vt:lpstr>Arial</vt:lpstr>
      <vt:lpstr>Calibri</vt:lpstr>
      <vt:lpstr>Shabnam</vt:lpstr>
      <vt:lpstr>Vazir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59</cp:revision>
  <dcterms:created xsi:type="dcterms:W3CDTF">2024-03-09T21:02:31Z</dcterms:created>
  <dcterms:modified xsi:type="dcterms:W3CDTF">2024-03-10T17:12:23Z</dcterms:modified>
</cp:coreProperties>
</file>