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256" r:id="rId2"/>
    <p:sldId id="269" r:id="rId3"/>
    <p:sldId id="271" r:id="rId4"/>
    <p:sldId id="257" r:id="rId5"/>
    <p:sldId id="259" r:id="rId6"/>
    <p:sldId id="283" r:id="rId7"/>
    <p:sldId id="258" r:id="rId8"/>
    <p:sldId id="260" r:id="rId9"/>
    <p:sldId id="261" r:id="rId10"/>
    <p:sldId id="262" r:id="rId11"/>
    <p:sldId id="263" r:id="rId12"/>
    <p:sldId id="266" r:id="rId13"/>
    <p:sldId id="267" r:id="rId14"/>
    <p:sldId id="264" r:id="rId15"/>
    <p:sldId id="265" r:id="rId16"/>
    <p:sldId id="268" r:id="rId17"/>
    <p:sldId id="272" r:id="rId18"/>
    <p:sldId id="301" r:id="rId19"/>
    <p:sldId id="273" r:id="rId20"/>
    <p:sldId id="291" r:id="rId21"/>
    <p:sldId id="298" r:id="rId22"/>
    <p:sldId id="274" r:id="rId23"/>
    <p:sldId id="275" r:id="rId24"/>
    <p:sldId id="299" r:id="rId25"/>
    <p:sldId id="292" r:id="rId26"/>
    <p:sldId id="290" r:id="rId27"/>
    <p:sldId id="287" r:id="rId28"/>
    <p:sldId id="281" r:id="rId29"/>
    <p:sldId id="293" r:id="rId30"/>
    <p:sldId id="276" r:id="rId31"/>
    <p:sldId id="288" r:id="rId32"/>
    <p:sldId id="278" r:id="rId33"/>
    <p:sldId id="305" r:id="rId34"/>
    <p:sldId id="306" r:id="rId35"/>
    <p:sldId id="280" r:id="rId36"/>
    <p:sldId id="282" r:id="rId37"/>
    <p:sldId id="295" r:id="rId38"/>
    <p:sldId id="284" r:id="rId39"/>
    <p:sldId id="285" r:id="rId40"/>
    <p:sldId id="303" r:id="rId41"/>
    <p:sldId id="296" r:id="rId42"/>
    <p:sldId id="304" r:id="rId43"/>
    <p:sldId id="289" r:id="rId44"/>
    <p:sldId id="302" r:id="rId45"/>
    <p:sldId id="286" r:id="rId46"/>
    <p:sldId id="300" r:id="rId47"/>
    <p:sldId id="277" r:id="rId48"/>
    <p:sldId id="279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3781"/>
    <a:srgbClr val="ECEDF0"/>
    <a:srgbClr val="CDC5C7"/>
    <a:srgbClr val="7F464C"/>
    <a:srgbClr val="218ACE"/>
    <a:srgbClr val="DAE3F3"/>
    <a:srgbClr val="2288CE"/>
    <a:srgbClr val="FBFCFE"/>
    <a:srgbClr val="E7DCD4"/>
    <a:srgbClr val="2289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667" y="7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10CA90B-A52A-782D-8D36-63988E34F40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C45471-42D6-8B20-C40F-58EEC9AE771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455652-CDD8-487B-968C-F44630D39151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72E5B2-E704-47B1-518D-5FF27F462DA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0B77B1-58CF-D519-28A7-81305D82FF8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FB16A2-88D2-4377-8DB9-FF1ACD15F3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1633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44B3F9-21C7-4061-920A-F3FCA924E106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CC5BE6-E193-4606-BDB2-7A48D37E7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139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CC5BE6-E193-4606-BDB2-7A48D37E717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089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DF50F665-A1AF-11E8-A08C-B6BC8E4E8A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471" name="Rectangle 4470">
            <a:extLst>
              <a:ext uri="{FF2B5EF4-FFF2-40B4-BE49-F238E27FC236}">
                <a16:creationId xmlns:a16="http://schemas.microsoft.com/office/drawing/2014/main" id="{1209471D-71C8-03F1-1552-19ACE8BE3B11}"/>
              </a:ext>
            </a:extLst>
          </p:cNvPr>
          <p:cNvSpPr/>
          <p:nvPr userDrawn="1"/>
        </p:nvSpPr>
        <p:spPr>
          <a:xfrm>
            <a:off x="-2" y="-15586"/>
            <a:ext cx="12191999" cy="6873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0C3F58-339F-1BC5-DE8B-D30645A745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6" t="19355" r="18298" b="8961"/>
          <a:stretch/>
        </p:blipFill>
        <p:spPr>
          <a:xfrm>
            <a:off x="5578988" y="277090"/>
            <a:ext cx="6613010" cy="6596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311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67849BA7-8CE0-3895-F372-7BEDC0D4AD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822CD53-089F-7E83-B000-CA5E0ACC5BC0}"/>
              </a:ext>
            </a:extLst>
          </p:cNvPr>
          <p:cNvSpPr/>
          <p:nvPr userDrawn="1"/>
        </p:nvSpPr>
        <p:spPr>
          <a:xfrm>
            <a:off x="3923818" y="-15586"/>
            <a:ext cx="8268182" cy="6873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8392B49-C33B-BB17-B4DA-D287BA0446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6" t="19880" r="45257" b="9491"/>
          <a:stretch/>
        </p:blipFill>
        <p:spPr>
          <a:xfrm flipH="1">
            <a:off x="0" y="0"/>
            <a:ext cx="6437561" cy="6885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30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67849BA7-8CE0-3895-F372-7BEDC0D4AD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31E52DD-E5C6-9B19-D842-6997B663BF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6" t="19880" r="45257" b="9491"/>
          <a:stretch/>
        </p:blipFill>
        <p:spPr>
          <a:xfrm>
            <a:off x="5742860" y="-15586"/>
            <a:ext cx="6437561" cy="688515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822CD53-089F-7E83-B000-CA5E0ACC5BC0}"/>
              </a:ext>
            </a:extLst>
          </p:cNvPr>
          <p:cNvSpPr/>
          <p:nvPr userDrawn="1"/>
        </p:nvSpPr>
        <p:spPr>
          <a:xfrm>
            <a:off x="11580" y="-15586"/>
            <a:ext cx="7141574" cy="6873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9745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7EDD186E-0915-C213-2A16-B2516815E8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alphaModFix amt="7000"/>
          </a:blip>
          <a:srcRect l="8713" r="8713"/>
          <a:stretch/>
        </p:blipFill>
        <p:spPr>
          <a:xfrm>
            <a:off x="2" y="0"/>
            <a:ext cx="1219199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156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7EDD186E-0915-C213-2A16-B2516815E8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alphaModFix amt="7000"/>
          </a:blip>
          <a:srcRect l="8713" r="8713"/>
          <a:stretch/>
        </p:blipFill>
        <p:spPr>
          <a:xfrm>
            <a:off x="2" y="0"/>
            <a:ext cx="12191998" cy="685799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6642ACB-32FB-3E04-404B-DD775C2C09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6" t="19355" r="18298" b="8961"/>
          <a:stretch/>
        </p:blipFill>
        <p:spPr>
          <a:xfrm flipV="1">
            <a:off x="10524687" y="-15586"/>
            <a:ext cx="1667312" cy="166314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9F5BFF7-FA0C-2C3B-605C-BD2D3574DE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6" t="19355" r="18298" b="8961"/>
          <a:stretch/>
        </p:blipFill>
        <p:spPr>
          <a:xfrm rot="5400000">
            <a:off x="-2082" y="5206022"/>
            <a:ext cx="1667312" cy="1663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1134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7EDD186E-0915-C213-2A16-B2516815E8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alphaModFix amt="7000"/>
          </a:blip>
          <a:srcRect l="8713" r="8713"/>
          <a:stretch/>
        </p:blipFill>
        <p:spPr>
          <a:xfrm>
            <a:off x="2" y="0"/>
            <a:ext cx="1219199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9897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1358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DF50F665-A1AF-11E8-A08C-B6BC8E4E8A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471" name="Rectangle 4470">
            <a:extLst>
              <a:ext uri="{FF2B5EF4-FFF2-40B4-BE49-F238E27FC236}">
                <a16:creationId xmlns:a16="http://schemas.microsoft.com/office/drawing/2014/main" id="{1209471D-71C8-03F1-1552-19ACE8BE3B11}"/>
              </a:ext>
            </a:extLst>
          </p:cNvPr>
          <p:cNvSpPr/>
          <p:nvPr userDrawn="1"/>
        </p:nvSpPr>
        <p:spPr>
          <a:xfrm>
            <a:off x="-1" y="-15586"/>
            <a:ext cx="5301204" cy="6873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0C3F58-339F-1BC5-DE8B-D30645A745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6" t="19355" r="18298" b="8961"/>
          <a:stretch/>
        </p:blipFill>
        <p:spPr>
          <a:xfrm flipH="1">
            <a:off x="4" y="0"/>
            <a:ext cx="6890795" cy="687358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8A39A02-6C7B-A94F-8909-5BF3AFEF87A2}"/>
              </a:ext>
            </a:extLst>
          </p:cNvPr>
          <p:cNvSpPr/>
          <p:nvPr userDrawn="1"/>
        </p:nvSpPr>
        <p:spPr>
          <a:xfrm>
            <a:off x="6890794" y="-15586"/>
            <a:ext cx="5301205" cy="6873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529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DF50F665-A1AF-11E8-A08C-B6BC8E4E8A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471" name="Rectangle 4470">
            <a:extLst>
              <a:ext uri="{FF2B5EF4-FFF2-40B4-BE49-F238E27FC236}">
                <a16:creationId xmlns:a16="http://schemas.microsoft.com/office/drawing/2014/main" id="{1209471D-71C8-03F1-1552-19ACE8BE3B11}"/>
              </a:ext>
            </a:extLst>
          </p:cNvPr>
          <p:cNvSpPr/>
          <p:nvPr userDrawn="1"/>
        </p:nvSpPr>
        <p:spPr>
          <a:xfrm>
            <a:off x="3" y="-15586"/>
            <a:ext cx="10358648" cy="6873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0C3F58-339F-1BC5-DE8B-D30645A745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78" t="19355" r="18298" b="8961"/>
          <a:stretch/>
        </p:blipFill>
        <p:spPr>
          <a:xfrm rot="5400000" flipH="1">
            <a:off x="2666998" y="-2667001"/>
            <a:ext cx="6858000" cy="1219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445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DF50F665-A1AF-11E8-A08C-B6BC8E4E8A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61A8C44-A5CB-6755-83E3-B1BC079F50FA}"/>
              </a:ext>
            </a:extLst>
          </p:cNvPr>
          <p:cNvSpPr/>
          <p:nvPr userDrawn="1"/>
        </p:nvSpPr>
        <p:spPr>
          <a:xfrm>
            <a:off x="9199418" y="3851564"/>
            <a:ext cx="2992582" cy="3006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947FCEC-0B35-D8A5-EF88-7DDD853F553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174" y="1773379"/>
            <a:ext cx="7467467" cy="5597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047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DF50F665-A1AF-11E8-A08C-B6BC8E4E8A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61A8C44-A5CB-6755-83E3-B1BC079F50FA}"/>
              </a:ext>
            </a:extLst>
          </p:cNvPr>
          <p:cNvSpPr/>
          <p:nvPr userDrawn="1"/>
        </p:nvSpPr>
        <p:spPr>
          <a:xfrm>
            <a:off x="7038109" y="1731818"/>
            <a:ext cx="5153892" cy="5126182"/>
          </a:xfrm>
          <a:custGeom>
            <a:avLst/>
            <a:gdLst>
              <a:gd name="connsiteX0" fmla="*/ 0 w 5153892"/>
              <a:gd name="connsiteY0" fmla="*/ 0 h 5126182"/>
              <a:gd name="connsiteX1" fmla="*/ 5153892 w 5153892"/>
              <a:gd name="connsiteY1" fmla="*/ 0 h 5126182"/>
              <a:gd name="connsiteX2" fmla="*/ 5153892 w 5153892"/>
              <a:gd name="connsiteY2" fmla="*/ 5126182 h 5126182"/>
              <a:gd name="connsiteX3" fmla="*/ 0 w 5153892"/>
              <a:gd name="connsiteY3" fmla="*/ 5126182 h 5126182"/>
              <a:gd name="connsiteX4" fmla="*/ 0 w 5153892"/>
              <a:gd name="connsiteY4" fmla="*/ 0 h 5126182"/>
              <a:gd name="connsiteX0" fmla="*/ 692727 w 5153892"/>
              <a:gd name="connsiteY0" fmla="*/ 651163 h 5126182"/>
              <a:gd name="connsiteX1" fmla="*/ 5153892 w 5153892"/>
              <a:gd name="connsiteY1" fmla="*/ 0 h 5126182"/>
              <a:gd name="connsiteX2" fmla="*/ 5153892 w 5153892"/>
              <a:gd name="connsiteY2" fmla="*/ 5126182 h 5126182"/>
              <a:gd name="connsiteX3" fmla="*/ 0 w 5153892"/>
              <a:gd name="connsiteY3" fmla="*/ 5126182 h 5126182"/>
              <a:gd name="connsiteX4" fmla="*/ 692727 w 5153892"/>
              <a:gd name="connsiteY4" fmla="*/ 651163 h 512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53892" h="5126182">
                <a:moveTo>
                  <a:pt x="692727" y="651163"/>
                </a:moveTo>
                <a:lnTo>
                  <a:pt x="5153892" y="0"/>
                </a:lnTo>
                <a:lnTo>
                  <a:pt x="5153892" y="5126182"/>
                </a:lnTo>
                <a:lnTo>
                  <a:pt x="0" y="5126182"/>
                </a:lnTo>
                <a:lnTo>
                  <a:pt x="692727" y="6511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B246EC-E3AF-BBE8-CAE9-5814B3C843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6" b="8927"/>
          <a:stretch/>
        </p:blipFill>
        <p:spPr>
          <a:xfrm>
            <a:off x="1780309" y="-1808869"/>
            <a:ext cx="10515600" cy="8666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095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DF50F665-A1AF-11E8-A08C-B6BC8E4E8A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778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DF50F665-A1AF-11E8-A08C-B6BC8E4E8A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629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DF50F665-A1AF-11E8-A08C-B6BC8E4E8A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471" name="Rectangle 4470">
            <a:extLst>
              <a:ext uri="{FF2B5EF4-FFF2-40B4-BE49-F238E27FC236}">
                <a16:creationId xmlns:a16="http://schemas.microsoft.com/office/drawing/2014/main" id="{1209471D-71C8-03F1-1552-19ACE8BE3B11}"/>
              </a:ext>
            </a:extLst>
          </p:cNvPr>
          <p:cNvSpPr/>
          <p:nvPr userDrawn="1"/>
        </p:nvSpPr>
        <p:spPr>
          <a:xfrm>
            <a:off x="-2" y="-15586"/>
            <a:ext cx="12192001" cy="6873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8A39A02-6C7B-A94F-8909-5BF3AFEF87A2}"/>
              </a:ext>
            </a:extLst>
          </p:cNvPr>
          <p:cNvSpPr/>
          <p:nvPr userDrawn="1"/>
        </p:nvSpPr>
        <p:spPr>
          <a:xfrm>
            <a:off x="6890794" y="-15586"/>
            <a:ext cx="5301205" cy="6873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8061C8-924E-CEEA-AC35-5500EBD59D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6" t="19355" r="18298" b="8961"/>
          <a:stretch/>
        </p:blipFill>
        <p:spPr>
          <a:xfrm>
            <a:off x="10524687" y="5194852"/>
            <a:ext cx="1667312" cy="16631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F3ED596-67D3-B72B-6F96-9A7295A842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6" t="19355" r="18298" b="8961"/>
          <a:stretch/>
        </p:blipFill>
        <p:spPr>
          <a:xfrm rot="16200000" flipV="1">
            <a:off x="0" y="-15586"/>
            <a:ext cx="1667312" cy="1663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3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67849BA7-8CE0-3895-F372-7BEDC0D4AD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31E52DD-E5C6-9B19-D842-6997B663BF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6" t="19880" r="45257" b="9491"/>
          <a:stretch/>
        </p:blipFill>
        <p:spPr>
          <a:xfrm>
            <a:off x="5742860" y="-15586"/>
            <a:ext cx="6437561" cy="688515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822CD53-089F-7E83-B000-CA5E0ACC5BC0}"/>
              </a:ext>
            </a:extLst>
          </p:cNvPr>
          <p:cNvSpPr/>
          <p:nvPr userDrawn="1"/>
        </p:nvSpPr>
        <p:spPr>
          <a:xfrm>
            <a:off x="3923818" y="-15586"/>
            <a:ext cx="3229335" cy="6873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8392B49-C33B-BB17-B4DA-D287BA0446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6" t="19880" r="45257" b="9491"/>
          <a:stretch/>
        </p:blipFill>
        <p:spPr>
          <a:xfrm flipH="1">
            <a:off x="-1" y="0"/>
            <a:ext cx="6437561" cy="6885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09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999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56" r:id="rId8"/>
    <p:sldLayoutId id="2147483650" r:id="rId9"/>
    <p:sldLayoutId id="2147483652" r:id="rId10"/>
    <p:sldLayoutId id="2147483651" r:id="rId11"/>
    <p:sldLayoutId id="2147483653" r:id="rId12"/>
    <p:sldLayoutId id="2147483657" r:id="rId13"/>
    <p:sldLayoutId id="2147483658" r:id="rId14"/>
    <p:sldLayoutId id="214748365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975;p32">
            <a:extLst>
              <a:ext uri="{FF2B5EF4-FFF2-40B4-BE49-F238E27FC236}">
                <a16:creationId xmlns:a16="http://schemas.microsoft.com/office/drawing/2014/main" id="{910E0EBA-A59C-96C5-2A9E-F2873CF76819}"/>
              </a:ext>
            </a:extLst>
          </p:cNvPr>
          <p:cNvGrpSpPr/>
          <p:nvPr/>
        </p:nvGrpSpPr>
        <p:grpSpPr>
          <a:xfrm>
            <a:off x="166886" y="-741181"/>
            <a:ext cx="483307" cy="3003176"/>
            <a:chOff x="852350" y="-307969"/>
            <a:chExt cx="820749" cy="5099980"/>
          </a:xfrm>
        </p:grpSpPr>
        <p:grpSp>
          <p:nvGrpSpPr>
            <p:cNvPr id="3" name="Google Shape;1976;p32">
              <a:extLst>
                <a:ext uri="{FF2B5EF4-FFF2-40B4-BE49-F238E27FC236}">
                  <a16:creationId xmlns:a16="http://schemas.microsoft.com/office/drawing/2014/main" id="{FB0EBBAF-E16F-A1FE-ACFB-E7ADC029046B}"/>
                </a:ext>
              </a:extLst>
            </p:cNvPr>
            <p:cNvGrpSpPr/>
            <p:nvPr/>
          </p:nvGrpSpPr>
          <p:grpSpPr>
            <a:xfrm>
              <a:off x="852350" y="2827035"/>
              <a:ext cx="820747" cy="1964976"/>
              <a:chOff x="3040875" y="3439335"/>
              <a:chExt cx="820747" cy="1964976"/>
            </a:xfrm>
          </p:grpSpPr>
          <p:sp>
            <p:nvSpPr>
              <p:cNvPr id="41" name="Google Shape;1977;p32">
                <a:extLst>
                  <a:ext uri="{FF2B5EF4-FFF2-40B4-BE49-F238E27FC236}">
                    <a16:creationId xmlns:a16="http://schemas.microsoft.com/office/drawing/2014/main" id="{6B51E8CF-27F9-17B6-B9A4-FD15C13B4837}"/>
                  </a:ext>
                </a:extLst>
              </p:cNvPr>
              <p:cNvSpPr/>
              <p:nvPr/>
            </p:nvSpPr>
            <p:spPr>
              <a:xfrm>
                <a:off x="3040875" y="3597281"/>
                <a:ext cx="820747" cy="1807030"/>
              </a:xfrm>
              <a:custGeom>
                <a:avLst/>
                <a:gdLst/>
                <a:ahLst/>
                <a:cxnLst/>
                <a:rect l="l" t="t" r="r" b="b"/>
                <a:pathLst>
                  <a:path w="820747" h="1807031" extrusionOk="0">
                    <a:moveTo>
                      <a:pt x="63300" y="583457"/>
                    </a:moveTo>
                    <a:lnTo>
                      <a:pt x="63300" y="600306"/>
                    </a:lnTo>
                    <a:lnTo>
                      <a:pt x="60" y="652255"/>
                    </a:lnTo>
                    <a:lnTo>
                      <a:pt x="60" y="1609125"/>
                    </a:lnTo>
                    <a:lnTo>
                      <a:pt x="66816" y="1609125"/>
                    </a:lnTo>
                    <a:lnTo>
                      <a:pt x="66816" y="1630185"/>
                    </a:lnTo>
                    <a:lnTo>
                      <a:pt x="30977" y="1630185"/>
                    </a:lnTo>
                    <a:lnTo>
                      <a:pt x="30977" y="1660373"/>
                    </a:lnTo>
                    <a:lnTo>
                      <a:pt x="60" y="1660373"/>
                    </a:lnTo>
                    <a:lnTo>
                      <a:pt x="60" y="1741809"/>
                    </a:lnTo>
                    <a:lnTo>
                      <a:pt x="121626" y="1741809"/>
                    </a:lnTo>
                    <a:lnTo>
                      <a:pt x="121626" y="1762870"/>
                    </a:lnTo>
                    <a:lnTo>
                      <a:pt x="79464" y="1762870"/>
                    </a:lnTo>
                    <a:lnTo>
                      <a:pt x="79464" y="1807098"/>
                    </a:lnTo>
                    <a:lnTo>
                      <a:pt x="741402" y="1807098"/>
                    </a:lnTo>
                    <a:lnTo>
                      <a:pt x="741402" y="1762870"/>
                    </a:lnTo>
                    <a:lnTo>
                      <a:pt x="699241" y="1762870"/>
                    </a:lnTo>
                    <a:lnTo>
                      <a:pt x="699241" y="1741809"/>
                    </a:lnTo>
                    <a:lnTo>
                      <a:pt x="820807" y="1741809"/>
                    </a:lnTo>
                    <a:lnTo>
                      <a:pt x="820807" y="1660373"/>
                    </a:lnTo>
                    <a:lnTo>
                      <a:pt x="789886" y="1660373"/>
                    </a:lnTo>
                    <a:lnTo>
                      <a:pt x="789886" y="1630185"/>
                    </a:lnTo>
                    <a:lnTo>
                      <a:pt x="754050" y="1630185"/>
                    </a:lnTo>
                    <a:lnTo>
                      <a:pt x="754050" y="1609125"/>
                    </a:lnTo>
                    <a:lnTo>
                      <a:pt x="820807" y="1609125"/>
                    </a:lnTo>
                    <a:lnTo>
                      <a:pt x="820807" y="652255"/>
                    </a:lnTo>
                    <a:lnTo>
                      <a:pt x="757564" y="600306"/>
                    </a:lnTo>
                    <a:lnTo>
                      <a:pt x="757564" y="583457"/>
                    </a:lnTo>
                    <a:lnTo>
                      <a:pt x="801132" y="583457"/>
                    </a:lnTo>
                    <a:lnTo>
                      <a:pt x="801132" y="565204"/>
                    </a:lnTo>
                    <a:lnTo>
                      <a:pt x="820807" y="565204"/>
                    </a:lnTo>
                    <a:lnTo>
                      <a:pt x="820807" y="528698"/>
                    </a:lnTo>
                    <a:lnTo>
                      <a:pt x="697132" y="528698"/>
                    </a:lnTo>
                    <a:lnTo>
                      <a:pt x="697132" y="509041"/>
                    </a:lnTo>
                    <a:lnTo>
                      <a:pt x="756159" y="509041"/>
                    </a:lnTo>
                    <a:lnTo>
                      <a:pt x="756159" y="492193"/>
                    </a:lnTo>
                    <a:lnTo>
                      <a:pt x="771618" y="492193"/>
                    </a:lnTo>
                    <a:lnTo>
                      <a:pt x="771618" y="434626"/>
                    </a:lnTo>
                    <a:lnTo>
                      <a:pt x="751942" y="434626"/>
                    </a:lnTo>
                    <a:lnTo>
                      <a:pt x="751942" y="405140"/>
                    </a:lnTo>
                    <a:lnTo>
                      <a:pt x="725240" y="405140"/>
                    </a:lnTo>
                    <a:cubicBezTo>
                      <a:pt x="725240" y="236654"/>
                      <a:pt x="567836" y="202957"/>
                      <a:pt x="567836" y="202957"/>
                    </a:cubicBezTo>
                    <a:lnTo>
                      <a:pt x="567836" y="183300"/>
                    </a:lnTo>
                    <a:lnTo>
                      <a:pt x="584702" y="183300"/>
                    </a:lnTo>
                    <a:lnTo>
                      <a:pt x="584702" y="160834"/>
                    </a:lnTo>
                    <a:lnTo>
                      <a:pt x="445567" y="104672"/>
                    </a:lnTo>
                    <a:lnTo>
                      <a:pt x="445567" y="93439"/>
                    </a:lnTo>
                    <a:lnTo>
                      <a:pt x="456811" y="93439"/>
                    </a:lnTo>
                    <a:lnTo>
                      <a:pt x="456811" y="79398"/>
                    </a:lnTo>
                    <a:lnTo>
                      <a:pt x="466648" y="79398"/>
                    </a:lnTo>
                    <a:lnTo>
                      <a:pt x="466648" y="38681"/>
                    </a:lnTo>
                    <a:lnTo>
                      <a:pt x="443459" y="38681"/>
                    </a:lnTo>
                    <a:lnTo>
                      <a:pt x="443459" y="24640"/>
                    </a:lnTo>
                    <a:lnTo>
                      <a:pt x="432920" y="24640"/>
                    </a:lnTo>
                    <a:cubicBezTo>
                      <a:pt x="434035" y="12233"/>
                      <a:pt x="424871" y="1272"/>
                      <a:pt x="412453" y="158"/>
                    </a:cubicBezTo>
                    <a:cubicBezTo>
                      <a:pt x="400034" y="-956"/>
                      <a:pt x="389063" y="8200"/>
                      <a:pt x="387948" y="20606"/>
                    </a:cubicBezTo>
                    <a:cubicBezTo>
                      <a:pt x="387827" y="21948"/>
                      <a:pt x="387827" y="23298"/>
                      <a:pt x="387948" y="24640"/>
                    </a:cubicBezTo>
                    <a:lnTo>
                      <a:pt x="377407" y="24640"/>
                    </a:lnTo>
                    <a:lnTo>
                      <a:pt x="377407" y="38681"/>
                    </a:lnTo>
                    <a:lnTo>
                      <a:pt x="354217" y="38681"/>
                    </a:lnTo>
                    <a:lnTo>
                      <a:pt x="354217" y="79398"/>
                    </a:lnTo>
                    <a:lnTo>
                      <a:pt x="364055" y="79398"/>
                    </a:lnTo>
                    <a:lnTo>
                      <a:pt x="364055" y="93439"/>
                    </a:lnTo>
                    <a:lnTo>
                      <a:pt x="375299" y="93439"/>
                    </a:lnTo>
                    <a:lnTo>
                      <a:pt x="375299" y="104672"/>
                    </a:lnTo>
                    <a:lnTo>
                      <a:pt x="236164" y="160834"/>
                    </a:lnTo>
                    <a:lnTo>
                      <a:pt x="236164" y="183300"/>
                    </a:lnTo>
                    <a:lnTo>
                      <a:pt x="253029" y="183300"/>
                    </a:lnTo>
                    <a:lnTo>
                      <a:pt x="253029" y="202957"/>
                    </a:lnTo>
                    <a:cubicBezTo>
                      <a:pt x="253029" y="202957"/>
                      <a:pt x="95626" y="236654"/>
                      <a:pt x="95626" y="405140"/>
                    </a:cubicBezTo>
                    <a:lnTo>
                      <a:pt x="68923" y="405140"/>
                    </a:lnTo>
                    <a:lnTo>
                      <a:pt x="68923" y="434626"/>
                    </a:lnTo>
                    <a:lnTo>
                      <a:pt x="49248" y="434626"/>
                    </a:lnTo>
                    <a:lnTo>
                      <a:pt x="49248" y="492193"/>
                    </a:lnTo>
                    <a:lnTo>
                      <a:pt x="64708" y="492193"/>
                    </a:lnTo>
                    <a:lnTo>
                      <a:pt x="64708" y="509041"/>
                    </a:lnTo>
                    <a:lnTo>
                      <a:pt x="123733" y="509041"/>
                    </a:lnTo>
                    <a:lnTo>
                      <a:pt x="123733" y="528698"/>
                    </a:lnTo>
                    <a:lnTo>
                      <a:pt x="60" y="528698"/>
                    </a:lnTo>
                    <a:lnTo>
                      <a:pt x="60" y="565204"/>
                    </a:lnTo>
                    <a:lnTo>
                      <a:pt x="19735" y="565204"/>
                    </a:lnTo>
                    <a:lnTo>
                      <a:pt x="19735" y="583457"/>
                    </a:lnTo>
                    <a:close/>
                    <a:moveTo>
                      <a:pt x="666053" y="689000"/>
                    </a:moveTo>
                    <a:cubicBezTo>
                      <a:pt x="666053" y="689000"/>
                      <a:pt x="819415" y="777604"/>
                      <a:pt x="768932" y="909806"/>
                    </a:cubicBezTo>
                    <a:lnTo>
                      <a:pt x="789886" y="909806"/>
                    </a:lnTo>
                    <a:lnTo>
                      <a:pt x="789886" y="1548317"/>
                    </a:lnTo>
                    <a:lnTo>
                      <a:pt x="765122" y="1548317"/>
                    </a:lnTo>
                    <a:lnTo>
                      <a:pt x="765122" y="1572226"/>
                    </a:lnTo>
                    <a:lnTo>
                      <a:pt x="666053" y="1572226"/>
                    </a:lnTo>
                    <a:close/>
                    <a:moveTo>
                      <a:pt x="227409" y="909806"/>
                    </a:moveTo>
                    <a:lnTo>
                      <a:pt x="258378" y="909806"/>
                    </a:lnTo>
                    <a:cubicBezTo>
                      <a:pt x="183770" y="777604"/>
                      <a:pt x="410432" y="689000"/>
                      <a:pt x="410432" y="689000"/>
                    </a:cubicBezTo>
                    <a:cubicBezTo>
                      <a:pt x="410432" y="689000"/>
                      <a:pt x="637095" y="777604"/>
                      <a:pt x="562485" y="909806"/>
                    </a:cubicBezTo>
                    <a:lnTo>
                      <a:pt x="593455" y="909806"/>
                    </a:lnTo>
                    <a:lnTo>
                      <a:pt x="593455" y="1548317"/>
                    </a:lnTo>
                    <a:lnTo>
                      <a:pt x="556853" y="1548317"/>
                    </a:lnTo>
                    <a:lnTo>
                      <a:pt x="556853" y="1572226"/>
                    </a:lnTo>
                    <a:lnTo>
                      <a:pt x="264012" y="1572226"/>
                    </a:lnTo>
                    <a:lnTo>
                      <a:pt x="264012" y="1548317"/>
                    </a:lnTo>
                    <a:lnTo>
                      <a:pt x="227409" y="1548317"/>
                    </a:lnTo>
                    <a:close/>
                    <a:moveTo>
                      <a:pt x="154813" y="689000"/>
                    </a:moveTo>
                    <a:lnTo>
                      <a:pt x="154813" y="1572226"/>
                    </a:lnTo>
                    <a:lnTo>
                      <a:pt x="55743" y="1572226"/>
                    </a:lnTo>
                    <a:lnTo>
                      <a:pt x="55743" y="1548317"/>
                    </a:lnTo>
                    <a:lnTo>
                      <a:pt x="30977" y="1548317"/>
                    </a:lnTo>
                    <a:lnTo>
                      <a:pt x="30977" y="909806"/>
                    </a:lnTo>
                    <a:lnTo>
                      <a:pt x="51933" y="909806"/>
                    </a:lnTo>
                    <a:cubicBezTo>
                      <a:pt x="1452" y="777604"/>
                      <a:pt x="154813" y="689000"/>
                      <a:pt x="154813" y="68900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" name="Google Shape;1978;p32">
                <a:extLst>
                  <a:ext uri="{FF2B5EF4-FFF2-40B4-BE49-F238E27FC236}">
                    <a16:creationId xmlns:a16="http://schemas.microsoft.com/office/drawing/2014/main" id="{B56629B4-5FA4-44A4-A54D-C8BA32FA2B96}"/>
                  </a:ext>
                </a:extLst>
              </p:cNvPr>
              <p:cNvSpPr/>
              <p:nvPr/>
            </p:nvSpPr>
            <p:spPr>
              <a:xfrm>
                <a:off x="3416113" y="3513412"/>
                <a:ext cx="70268" cy="7020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70202" extrusionOk="0">
                    <a:moveTo>
                      <a:pt x="35195" y="70269"/>
                    </a:moveTo>
                    <a:cubicBezTo>
                      <a:pt x="15791" y="70269"/>
                      <a:pt x="60" y="54554"/>
                      <a:pt x="60" y="35168"/>
                    </a:cubicBezTo>
                    <a:cubicBezTo>
                      <a:pt x="60" y="15782"/>
                      <a:pt x="15790" y="67"/>
                      <a:pt x="35194" y="66"/>
                    </a:cubicBezTo>
                    <a:cubicBezTo>
                      <a:pt x="54598" y="66"/>
                      <a:pt x="70328" y="15781"/>
                      <a:pt x="70329" y="35167"/>
                    </a:cubicBezTo>
                    <a:cubicBezTo>
                      <a:pt x="70329" y="35167"/>
                      <a:pt x="70329" y="35168"/>
                      <a:pt x="70329" y="35168"/>
                    </a:cubicBezTo>
                    <a:cubicBezTo>
                      <a:pt x="70328" y="54554"/>
                      <a:pt x="54598" y="70268"/>
                      <a:pt x="35195" y="70269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" name="Google Shape;1979;p32">
                <a:extLst>
                  <a:ext uri="{FF2B5EF4-FFF2-40B4-BE49-F238E27FC236}">
                    <a16:creationId xmlns:a16="http://schemas.microsoft.com/office/drawing/2014/main" id="{11811E13-29D7-E53A-0EDA-CCC4FFD22235}"/>
                  </a:ext>
                </a:extLst>
              </p:cNvPr>
              <p:cNvSpPr/>
              <p:nvPr/>
            </p:nvSpPr>
            <p:spPr>
              <a:xfrm>
                <a:off x="3425916" y="3439335"/>
                <a:ext cx="50664" cy="50616"/>
              </a:xfrm>
              <a:custGeom>
                <a:avLst/>
                <a:gdLst/>
                <a:ahLst/>
                <a:cxnLst/>
                <a:rect l="l" t="t" r="r" b="b"/>
                <a:pathLst>
                  <a:path w="50664" h="50616" extrusionOk="0">
                    <a:moveTo>
                      <a:pt x="25393" y="50683"/>
                    </a:moveTo>
                    <a:cubicBezTo>
                      <a:pt x="11402" y="50683"/>
                      <a:pt x="60" y="39353"/>
                      <a:pt x="60" y="25375"/>
                    </a:cubicBezTo>
                    <a:cubicBezTo>
                      <a:pt x="60" y="11398"/>
                      <a:pt x="11401" y="66"/>
                      <a:pt x="25391" y="66"/>
                    </a:cubicBezTo>
                    <a:cubicBezTo>
                      <a:pt x="39382" y="66"/>
                      <a:pt x="50724" y="11397"/>
                      <a:pt x="50724" y="25374"/>
                    </a:cubicBezTo>
                    <a:cubicBezTo>
                      <a:pt x="50725" y="39351"/>
                      <a:pt x="39384" y="50682"/>
                      <a:pt x="25393" y="50683"/>
                    </a:cubicBezTo>
                    <a:cubicBezTo>
                      <a:pt x="25393" y="50683"/>
                      <a:pt x="25393" y="50683"/>
                      <a:pt x="25393" y="50683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" name="Google Shape;1980;p32">
              <a:extLst>
                <a:ext uri="{FF2B5EF4-FFF2-40B4-BE49-F238E27FC236}">
                  <a16:creationId xmlns:a16="http://schemas.microsoft.com/office/drawing/2014/main" id="{28549833-3707-F5D7-8302-10AFC1951F2E}"/>
                </a:ext>
              </a:extLst>
            </p:cNvPr>
            <p:cNvSpPr/>
            <p:nvPr/>
          </p:nvSpPr>
          <p:spPr>
            <a:xfrm>
              <a:off x="1262723" y="-307969"/>
              <a:ext cx="12219" cy="3203502"/>
            </a:xfrm>
            <a:custGeom>
              <a:avLst/>
              <a:gdLst/>
              <a:ahLst/>
              <a:cxnLst/>
              <a:rect l="l" t="t" r="r" b="b"/>
              <a:pathLst>
                <a:path w="12219" h="3203502" extrusionOk="0">
                  <a:moveTo>
                    <a:pt x="0" y="3203503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2B378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" name="Google Shape;1982;p32">
              <a:extLst>
                <a:ext uri="{FF2B5EF4-FFF2-40B4-BE49-F238E27FC236}">
                  <a16:creationId xmlns:a16="http://schemas.microsoft.com/office/drawing/2014/main" id="{E07F036C-B0F4-6DB6-E581-F739CC49C33F}"/>
                </a:ext>
              </a:extLst>
            </p:cNvPr>
            <p:cNvSpPr/>
            <p:nvPr/>
          </p:nvSpPr>
          <p:spPr>
            <a:xfrm>
              <a:off x="852350" y="2881630"/>
              <a:ext cx="820745" cy="1807029"/>
            </a:xfrm>
            <a:custGeom>
              <a:avLst/>
              <a:gdLst/>
              <a:ahLst/>
              <a:cxnLst/>
              <a:rect l="l" t="t" r="r" b="b"/>
              <a:pathLst>
                <a:path w="820745" h="1807029" extrusionOk="0">
                  <a:moveTo>
                    <a:pt x="63300" y="583456"/>
                  </a:moveTo>
                  <a:lnTo>
                    <a:pt x="63300" y="600304"/>
                  </a:lnTo>
                  <a:lnTo>
                    <a:pt x="60" y="652254"/>
                  </a:lnTo>
                  <a:lnTo>
                    <a:pt x="60" y="1609123"/>
                  </a:lnTo>
                  <a:lnTo>
                    <a:pt x="66814" y="1609123"/>
                  </a:lnTo>
                  <a:lnTo>
                    <a:pt x="66814" y="1630185"/>
                  </a:lnTo>
                  <a:lnTo>
                    <a:pt x="30978" y="1630185"/>
                  </a:lnTo>
                  <a:lnTo>
                    <a:pt x="30978" y="1660372"/>
                  </a:lnTo>
                  <a:lnTo>
                    <a:pt x="60" y="1660372"/>
                  </a:lnTo>
                  <a:lnTo>
                    <a:pt x="60" y="1741807"/>
                  </a:lnTo>
                  <a:lnTo>
                    <a:pt x="121626" y="1741807"/>
                  </a:lnTo>
                  <a:lnTo>
                    <a:pt x="121626" y="1762868"/>
                  </a:lnTo>
                  <a:lnTo>
                    <a:pt x="79464" y="1762868"/>
                  </a:lnTo>
                  <a:lnTo>
                    <a:pt x="79464" y="1807096"/>
                  </a:lnTo>
                  <a:lnTo>
                    <a:pt x="741402" y="1807096"/>
                  </a:lnTo>
                  <a:lnTo>
                    <a:pt x="741402" y="1762868"/>
                  </a:lnTo>
                  <a:lnTo>
                    <a:pt x="699241" y="1762868"/>
                  </a:lnTo>
                  <a:lnTo>
                    <a:pt x="699241" y="1741807"/>
                  </a:lnTo>
                  <a:lnTo>
                    <a:pt x="820806" y="1741807"/>
                  </a:lnTo>
                  <a:lnTo>
                    <a:pt x="820806" y="1660372"/>
                  </a:lnTo>
                  <a:lnTo>
                    <a:pt x="789886" y="1660372"/>
                  </a:lnTo>
                  <a:lnTo>
                    <a:pt x="789886" y="1630185"/>
                  </a:lnTo>
                  <a:lnTo>
                    <a:pt x="754051" y="1630185"/>
                  </a:lnTo>
                  <a:lnTo>
                    <a:pt x="754051" y="1609123"/>
                  </a:lnTo>
                  <a:lnTo>
                    <a:pt x="820806" y="1609123"/>
                  </a:lnTo>
                  <a:lnTo>
                    <a:pt x="820806" y="652254"/>
                  </a:lnTo>
                  <a:lnTo>
                    <a:pt x="757564" y="600304"/>
                  </a:lnTo>
                  <a:lnTo>
                    <a:pt x="757564" y="583456"/>
                  </a:lnTo>
                  <a:lnTo>
                    <a:pt x="801132" y="583456"/>
                  </a:lnTo>
                  <a:lnTo>
                    <a:pt x="801132" y="565202"/>
                  </a:lnTo>
                  <a:lnTo>
                    <a:pt x="820806" y="565202"/>
                  </a:lnTo>
                  <a:lnTo>
                    <a:pt x="820806" y="528696"/>
                  </a:lnTo>
                  <a:lnTo>
                    <a:pt x="697132" y="528696"/>
                  </a:lnTo>
                  <a:lnTo>
                    <a:pt x="697132" y="509041"/>
                  </a:lnTo>
                  <a:lnTo>
                    <a:pt x="756159" y="509041"/>
                  </a:lnTo>
                  <a:lnTo>
                    <a:pt x="756159" y="492192"/>
                  </a:lnTo>
                  <a:lnTo>
                    <a:pt x="771618" y="492192"/>
                  </a:lnTo>
                  <a:lnTo>
                    <a:pt x="771618" y="434625"/>
                  </a:lnTo>
                  <a:lnTo>
                    <a:pt x="751942" y="434625"/>
                  </a:lnTo>
                  <a:lnTo>
                    <a:pt x="751942" y="405139"/>
                  </a:lnTo>
                  <a:lnTo>
                    <a:pt x="725240" y="405139"/>
                  </a:lnTo>
                  <a:cubicBezTo>
                    <a:pt x="725240" y="236653"/>
                    <a:pt x="567836" y="202955"/>
                    <a:pt x="567836" y="202955"/>
                  </a:cubicBezTo>
                  <a:lnTo>
                    <a:pt x="567836" y="183298"/>
                  </a:lnTo>
                  <a:lnTo>
                    <a:pt x="584702" y="183298"/>
                  </a:lnTo>
                  <a:lnTo>
                    <a:pt x="584702" y="160832"/>
                  </a:lnTo>
                  <a:lnTo>
                    <a:pt x="445567" y="104670"/>
                  </a:lnTo>
                  <a:lnTo>
                    <a:pt x="445567" y="93438"/>
                  </a:lnTo>
                  <a:lnTo>
                    <a:pt x="456810" y="93438"/>
                  </a:lnTo>
                  <a:lnTo>
                    <a:pt x="456810" y="79397"/>
                  </a:lnTo>
                  <a:lnTo>
                    <a:pt x="466648" y="79397"/>
                  </a:lnTo>
                  <a:lnTo>
                    <a:pt x="466648" y="38680"/>
                  </a:lnTo>
                  <a:lnTo>
                    <a:pt x="443459" y="38680"/>
                  </a:lnTo>
                  <a:lnTo>
                    <a:pt x="443459" y="24638"/>
                  </a:lnTo>
                  <a:lnTo>
                    <a:pt x="432919" y="24638"/>
                  </a:lnTo>
                  <a:cubicBezTo>
                    <a:pt x="434033" y="12232"/>
                    <a:pt x="424869" y="1271"/>
                    <a:pt x="412450" y="158"/>
                  </a:cubicBezTo>
                  <a:cubicBezTo>
                    <a:pt x="400031" y="-955"/>
                    <a:pt x="389061" y="8201"/>
                    <a:pt x="387947" y="20608"/>
                  </a:cubicBezTo>
                  <a:cubicBezTo>
                    <a:pt x="387826" y="21949"/>
                    <a:pt x="387826" y="23298"/>
                    <a:pt x="387947" y="24638"/>
                  </a:cubicBezTo>
                  <a:lnTo>
                    <a:pt x="377407" y="24638"/>
                  </a:lnTo>
                  <a:lnTo>
                    <a:pt x="377407" y="38680"/>
                  </a:lnTo>
                  <a:lnTo>
                    <a:pt x="354217" y="38680"/>
                  </a:lnTo>
                  <a:lnTo>
                    <a:pt x="354217" y="79397"/>
                  </a:lnTo>
                  <a:lnTo>
                    <a:pt x="364055" y="79397"/>
                  </a:lnTo>
                  <a:lnTo>
                    <a:pt x="364055" y="93438"/>
                  </a:lnTo>
                  <a:lnTo>
                    <a:pt x="375299" y="93438"/>
                  </a:lnTo>
                  <a:lnTo>
                    <a:pt x="375299" y="104670"/>
                  </a:lnTo>
                  <a:lnTo>
                    <a:pt x="236164" y="160832"/>
                  </a:lnTo>
                  <a:lnTo>
                    <a:pt x="236164" y="183298"/>
                  </a:lnTo>
                  <a:lnTo>
                    <a:pt x="253029" y="183298"/>
                  </a:lnTo>
                  <a:lnTo>
                    <a:pt x="253029" y="202955"/>
                  </a:lnTo>
                  <a:cubicBezTo>
                    <a:pt x="253029" y="202955"/>
                    <a:pt x="95626" y="236653"/>
                    <a:pt x="95626" y="405139"/>
                  </a:cubicBezTo>
                  <a:lnTo>
                    <a:pt x="68923" y="405139"/>
                  </a:lnTo>
                  <a:lnTo>
                    <a:pt x="68923" y="434625"/>
                  </a:lnTo>
                  <a:lnTo>
                    <a:pt x="49248" y="434625"/>
                  </a:lnTo>
                  <a:lnTo>
                    <a:pt x="49248" y="492192"/>
                  </a:lnTo>
                  <a:lnTo>
                    <a:pt x="64708" y="492192"/>
                  </a:lnTo>
                  <a:lnTo>
                    <a:pt x="64708" y="509041"/>
                  </a:lnTo>
                  <a:lnTo>
                    <a:pt x="123733" y="509041"/>
                  </a:lnTo>
                  <a:lnTo>
                    <a:pt x="123733" y="528696"/>
                  </a:lnTo>
                  <a:lnTo>
                    <a:pt x="60" y="528696"/>
                  </a:lnTo>
                  <a:lnTo>
                    <a:pt x="60" y="565202"/>
                  </a:lnTo>
                  <a:lnTo>
                    <a:pt x="19735" y="565202"/>
                  </a:lnTo>
                  <a:lnTo>
                    <a:pt x="19735" y="583456"/>
                  </a:lnTo>
                  <a:close/>
                  <a:moveTo>
                    <a:pt x="666053" y="688998"/>
                  </a:moveTo>
                  <a:cubicBezTo>
                    <a:pt x="666053" y="688998"/>
                    <a:pt x="819415" y="777602"/>
                    <a:pt x="768932" y="909805"/>
                  </a:cubicBezTo>
                  <a:lnTo>
                    <a:pt x="789886" y="909805"/>
                  </a:lnTo>
                  <a:lnTo>
                    <a:pt x="789886" y="1548317"/>
                  </a:lnTo>
                  <a:lnTo>
                    <a:pt x="765122" y="1548317"/>
                  </a:lnTo>
                  <a:lnTo>
                    <a:pt x="765122" y="1572225"/>
                  </a:lnTo>
                  <a:lnTo>
                    <a:pt x="666053" y="1572225"/>
                  </a:lnTo>
                  <a:close/>
                  <a:moveTo>
                    <a:pt x="227409" y="909805"/>
                  </a:moveTo>
                  <a:lnTo>
                    <a:pt x="258380" y="909805"/>
                  </a:lnTo>
                  <a:cubicBezTo>
                    <a:pt x="183770" y="777602"/>
                    <a:pt x="410432" y="688998"/>
                    <a:pt x="410432" y="688998"/>
                  </a:cubicBezTo>
                  <a:cubicBezTo>
                    <a:pt x="410432" y="688998"/>
                    <a:pt x="637095" y="777602"/>
                    <a:pt x="562485" y="909805"/>
                  </a:cubicBezTo>
                  <a:lnTo>
                    <a:pt x="593455" y="909805"/>
                  </a:lnTo>
                  <a:lnTo>
                    <a:pt x="593455" y="1548317"/>
                  </a:lnTo>
                  <a:lnTo>
                    <a:pt x="556854" y="1548317"/>
                  </a:lnTo>
                  <a:lnTo>
                    <a:pt x="556854" y="1572225"/>
                  </a:lnTo>
                  <a:lnTo>
                    <a:pt x="264010" y="1572225"/>
                  </a:lnTo>
                  <a:lnTo>
                    <a:pt x="264010" y="1548317"/>
                  </a:lnTo>
                  <a:lnTo>
                    <a:pt x="227409" y="1548317"/>
                  </a:lnTo>
                  <a:close/>
                  <a:moveTo>
                    <a:pt x="154813" y="688998"/>
                  </a:moveTo>
                  <a:lnTo>
                    <a:pt x="154813" y="1572225"/>
                  </a:lnTo>
                  <a:lnTo>
                    <a:pt x="55743" y="1572225"/>
                  </a:lnTo>
                  <a:lnTo>
                    <a:pt x="55743" y="1548317"/>
                  </a:lnTo>
                  <a:lnTo>
                    <a:pt x="30978" y="1548317"/>
                  </a:lnTo>
                  <a:lnTo>
                    <a:pt x="30978" y="909805"/>
                  </a:lnTo>
                  <a:lnTo>
                    <a:pt x="51933" y="909805"/>
                  </a:lnTo>
                  <a:cubicBezTo>
                    <a:pt x="1452" y="777602"/>
                    <a:pt x="154813" y="688998"/>
                    <a:pt x="154813" y="688998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" name="Google Shape;1983;p32">
              <a:extLst>
                <a:ext uri="{FF2B5EF4-FFF2-40B4-BE49-F238E27FC236}">
                  <a16:creationId xmlns:a16="http://schemas.microsoft.com/office/drawing/2014/main" id="{64803F96-FB83-AB5B-3337-DAD8D0295497}"/>
                </a:ext>
              </a:extLst>
            </p:cNvPr>
            <p:cNvSpPr/>
            <p:nvPr/>
          </p:nvSpPr>
          <p:spPr>
            <a:xfrm>
              <a:off x="852350" y="2881632"/>
              <a:ext cx="656040" cy="1807027"/>
            </a:xfrm>
            <a:custGeom>
              <a:avLst/>
              <a:gdLst/>
              <a:ahLst/>
              <a:cxnLst/>
              <a:rect l="l" t="t" r="r" b="b"/>
              <a:pathLst>
                <a:path w="656040" h="1807027" extrusionOk="0">
                  <a:moveTo>
                    <a:pt x="63300" y="583454"/>
                  </a:moveTo>
                  <a:lnTo>
                    <a:pt x="63300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4" y="1609121"/>
                  </a:lnTo>
                  <a:lnTo>
                    <a:pt x="66814" y="1630183"/>
                  </a:lnTo>
                  <a:lnTo>
                    <a:pt x="30978" y="1630183"/>
                  </a:lnTo>
                  <a:lnTo>
                    <a:pt x="30978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4" y="1762866"/>
                  </a:lnTo>
                  <a:lnTo>
                    <a:pt x="79464" y="1807094"/>
                  </a:lnTo>
                  <a:lnTo>
                    <a:pt x="646246" y="1807094"/>
                  </a:lnTo>
                  <a:lnTo>
                    <a:pt x="646246" y="1762866"/>
                  </a:lnTo>
                  <a:lnTo>
                    <a:pt x="612461" y="1762866"/>
                  </a:lnTo>
                  <a:lnTo>
                    <a:pt x="612461" y="1741806"/>
                  </a:lnTo>
                  <a:lnTo>
                    <a:pt x="656101" y="1741806"/>
                  </a:lnTo>
                  <a:lnTo>
                    <a:pt x="656101" y="1660370"/>
                  </a:lnTo>
                  <a:lnTo>
                    <a:pt x="623722" y="1660370"/>
                  </a:lnTo>
                  <a:lnTo>
                    <a:pt x="623722" y="1630183"/>
                  </a:lnTo>
                  <a:lnTo>
                    <a:pt x="603310" y="1630183"/>
                  </a:lnTo>
                  <a:lnTo>
                    <a:pt x="603310" y="1609121"/>
                  </a:lnTo>
                  <a:lnTo>
                    <a:pt x="637096" y="1609121"/>
                  </a:lnTo>
                  <a:lnTo>
                    <a:pt x="637096" y="652253"/>
                  </a:lnTo>
                  <a:lnTo>
                    <a:pt x="600495" y="600302"/>
                  </a:lnTo>
                  <a:lnTo>
                    <a:pt x="600495" y="583454"/>
                  </a:lnTo>
                  <a:lnTo>
                    <a:pt x="624427" y="583454"/>
                  </a:lnTo>
                  <a:lnTo>
                    <a:pt x="624427" y="565200"/>
                  </a:lnTo>
                  <a:lnTo>
                    <a:pt x="647655" y="565200"/>
                  </a:lnTo>
                  <a:lnTo>
                    <a:pt x="647655" y="528695"/>
                  </a:lnTo>
                  <a:lnTo>
                    <a:pt x="613164" y="528695"/>
                  </a:lnTo>
                  <a:lnTo>
                    <a:pt x="613164" y="509039"/>
                  </a:lnTo>
                  <a:lnTo>
                    <a:pt x="629354" y="509039"/>
                  </a:lnTo>
                  <a:lnTo>
                    <a:pt x="629354" y="492190"/>
                  </a:lnTo>
                  <a:lnTo>
                    <a:pt x="647655" y="492190"/>
                  </a:lnTo>
                  <a:lnTo>
                    <a:pt x="647655" y="434623"/>
                  </a:lnTo>
                  <a:lnTo>
                    <a:pt x="632168" y="434623"/>
                  </a:lnTo>
                  <a:lnTo>
                    <a:pt x="632168" y="405138"/>
                  </a:lnTo>
                  <a:lnTo>
                    <a:pt x="613164" y="405138"/>
                  </a:lnTo>
                  <a:cubicBezTo>
                    <a:pt x="613164" y="246450"/>
                    <a:pt x="502306" y="202953"/>
                    <a:pt x="502306" y="202953"/>
                  </a:cubicBezTo>
                  <a:lnTo>
                    <a:pt x="480485" y="202953"/>
                  </a:lnTo>
                  <a:lnTo>
                    <a:pt x="480485" y="183296"/>
                  </a:lnTo>
                  <a:lnTo>
                    <a:pt x="502306" y="183296"/>
                  </a:lnTo>
                  <a:lnTo>
                    <a:pt x="502306" y="160831"/>
                  </a:lnTo>
                  <a:lnTo>
                    <a:pt x="428750" y="104668"/>
                  </a:lnTo>
                  <a:lnTo>
                    <a:pt x="428750" y="93436"/>
                  </a:lnTo>
                  <a:lnTo>
                    <a:pt x="433677" y="93436"/>
                  </a:lnTo>
                  <a:lnTo>
                    <a:pt x="433677" y="79395"/>
                  </a:lnTo>
                  <a:lnTo>
                    <a:pt x="441068" y="79395"/>
                  </a:lnTo>
                  <a:lnTo>
                    <a:pt x="441068" y="38678"/>
                  </a:lnTo>
                  <a:lnTo>
                    <a:pt x="431037" y="38678"/>
                  </a:lnTo>
                  <a:lnTo>
                    <a:pt x="431037" y="24637"/>
                  </a:lnTo>
                  <a:lnTo>
                    <a:pt x="424175" y="24637"/>
                  </a:lnTo>
                  <a:cubicBezTo>
                    <a:pt x="424735" y="14481"/>
                    <a:pt x="419385" y="4913"/>
                    <a:pt x="410435" y="66"/>
                  </a:cubicBezTo>
                  <a:cubicBezTo>
                    <a:pt x="397560" y="509"/>
                    <a:pt x="387482" y="11294"/>
                    <a:pt x="387925" y="24156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7" y="38678"/>
                  </a:lnTo>
                  <a:lnTo>
                    <a:pt x="354217" y="79395"/>
                  </a:lnTo>
                  <a:lnTo>
                    <a:pt x="364055" y="79395"/>
                  </a:lnTo>
                  <a:lnTo>
                    <a:pt x="364055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29" y="183296"/>
                  </a:lnTo>
                  <a:lnTo>
                    <a:pt x="253029" y="202953"/>
                  </a:lnTo>
                  <a:cubicBezTo>
                    <a:pt x="253029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227409" y="909804"/>
                  </a:moveTo>
                  <a:lnTo>
                    <a:pt x="258380" y="909804"/>
                  </a:lnTo>
                  <a:cubicBezTo>
                    <a:pt x="183770" y="777600"/>
                    <a:pt x="410432" y="688996"/>
                    <a:pt x="410432" y="688996"/>
                  </a:cubicBezTo>
                  <a:cubicBezTo>
                    <a:pt x="410432" y="688996"/>
                    <a:pt x="637095" y="777600"/>
                    <a:pt x="562485" y="909804"/>
                  </a:cubicBezTo>
                  <a:lnTo>
                    <a:pt x="593455" y="909804"/>
                  </a:lnTo>
                  <a:lnTo>
                    <a:pt x="593455" y="1548315"/>
                  </a:lnTo>
                  <a:lnTo>
                    <a:pt x="556854" y="1548315"/>
                  </a:lnTo>
                  <a:lnTo>
                    <a:pt x="556854" y="1572224"/>
                  </a:lnTo>
                  <a:lnTo>
                    <a:pt x="264010" y="1572224"/>
                  </a:lnTo>
                  <a:lnTo>
                    <a:pt x="264010" y="1548315"/>
                  </a:lnTo>
                  <a:lnTo>
                    <a:pt x="227409" y="1548315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1984;p32">
              <a:extLst>
                <a:ext uri="{FF2B5EF4-FFF2-40B4-BE49-F238E27FC236}">
                  <a16:creationId xmlns:a16="http://schemas.microsoft.com/office/drawing/2014/main" id="{1146800B-238D-353E-2768-55BC665D66A6}"/>
                </a:ext>
              </a:extLst>
            </p:cNvPr>
            <p:cNvSpPr/>
            <p:nvPr/>
          </p:nvSpPr>
          <p:spPr>
            <a:xfrm>
              <a:off x="852350" y="2881632"/>
              <a:ext cx="410372" cy="1807027"/>
            </a:xfrm>
            <a:custGeom>
              <a:avLst/>
              <a:gdLst/>
              <a:ahLst/>
              <a:cxnLst/>
              <a:rect l="l" t="t" r="r" b="b"/>
              <a:pathLst>
                <a:path w="410372" h="1807027" extrusionOk="0">
                  <a:moveTo>
                    <a:pt x="63302" y="583454"/>
                  </a:moveTo>
                  <a:lnTo>
                    <a:pt x="63302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6" y="1609121"/>
                  </a:lnTo>
                  <a:lnTo>
                    <a:pt x="66816" y="1630183"/>
                  </a:lnTo>
                  <a:lnTo>
                    <a:pt x="30979" y="1630183"/>
                  </a:lnTo>
                  <a:lnTo>
                    <a:pt x="30979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5" y="1762866"/>
                  </a:lnTo>
                  <a:lnTo>
                    <a:pt x="79465" y="1807094"/>
                  </a:lnTo>
                  <a:lnTo>
                    <a:pt x="174621" y="1807094"/>
                  </a:lnTo>
                  <a:lnTo>
                    <a:pt x="174621" y="1762866"/>
                  </a:lnTo>
                  <a:lnTo>
                    <a:pt x="208405" y="1762866"/>
                  </a:lnTo>
                  <a:lnTo>
                    <a:pt x="208405" y="1741806"/>
                  </a:lnTo>
                  <a:lnTo>
                    <a:pt x="164765" y="1741806"/>
                  </a:lnTo>
                  <a:lnTo>
                    <a:pt x="164765" y="1660370"/>
                  </a:lnTo>
                  <a:lnTo>
                    <a:pt x="197145" y="1660370"/>
                  </a:lnTo>
                  <a:lnTo>
                    <a:pt x="197145" y="1630183"/>
                  </a:lnTo>
                  <a:lnTo>
                    <a:pt x="217556" y="1630183"/>
                  </a:lnTo>
                  <a:lnTo>
                    <a:pt x="217556" y="1609121"/>
                  </a:lnTo>
                  <a:lnTo>
                    <a:pt x="183770" y="1609121"/>
                  </a:lnTo>
                  <a:lnTo>
                    <a:pt x="183770" y="652253"/>
                  </a:lnTo>
                  <a:lnTo>
                    <a:pt x="220371" y="600302"/>
                  </a:lnTo>
                  <a:lnTo>
                    <a:pt x="220371" y="583454"/>
                  </a:lnTo>
                  <a:lnTo>
                    <a:pt x="196440" y="583454"/>
                  </a:lnTo>
                  <a:lnTo>
                    <a:pt x="196440" y="565200"/>
                  </a:lnTo>
                  <a:lnTo>
                    <a:pt x="173211" y="565200"/>
                  </a:lnTo>
                  <a:lnTo>
                    <a:pt x="173211" y="528695"/>
                  </a:lnTo>
                  <a:lnTo>
                    <a:pt x="207702" y="528695"/>
                  </a:lnTo>
                  <a:lnTo>
                    <a:pt x="207702" y="509039"/>
                  </a:lnTo>
                  <a:lnTo>
                    <a:pt x="191513" y="509039"/>
                  </a:lnTo>
                  <a:lnTo>
                    <a:pt x="191513" y="492190"/>
                  </a:lnTo>
                  <a:lnTo>
                    <a:pt x="173211" y="492190"/>
                  </a:lnTo>
                  <a:lnTo>
                    <a:pt x="173211" y="434623"/>
                  </a:lnTo>
                  <a:lnTo>
                    <a:pt x="188698" y="434623"/>
                  </a:lnTo>
                  <a:lnTo>
                    <a:pt x="188698" y="405138"/>
                  </a:lnTo>
                  <a:lnTo>
                    <a:pt x="207702" y="405138"/>
                  </a:lnTo>
                  <a:cubicBezTo>
                    <a:pt x="207702" y="246450"/>
                    <a:pt x="318560" y="202953"/>
                    <a:pt x="318560" y="202953"/>
                  </a:cubicBezTo>
                  <a:lnTo>
                    <a:pt x="340381" y="202953"/>
                  </a:lnTo>
                  <a:lnTo>
                    <a:pt x="340381" y="183296"/>
                  </a:lnTo>
                  <a:lnTo>
                    <a:pt x="318560" y="183296"/>
                  </a:lnTo>
                  <a:lnTo>
                    <a:pt x="318560" y="160831"/>
                  </a:lnTo>
                  <a:lnTo>
                    <a:pt x="392117" y="104668"/>
                  </a:lnTo>
                  <a:lnTo>
                    <a:pt x="392117" y="93436"/>
                  </a:lnTo>
                  <a:lnTo>
                    <a:pt x="387190" y="93436"/>
                  </a:lnTo>
                  <a:lnTo>
                    <a:pt x="387190" y="79395"/>
                  </a:lnTo>
                  <a:lnTo>
                    <a:pt x="379798" y="79395"/>
                  </a:lnTo>
                  <a:lnTo>
                    <a:pt x="379798" y="38678"/>
                  </a:lnTo>
                  <a:lnTo>
                    <a:pt x="389828" y="38678"/>
                  </a:lnTo>
                  <a:lnTo>
                    <a:pt x="389828" y="24637"/>
                  </a:lnTo>
                  <a:lnTo>
                    <a:pt x="396692" y="24637"/>
                  </a:lnTo>
                  <a:cubicBezTo>
                    <a:pt x="396132" y="14481"/>
                    <a:pt x="401482" y="4913"/>
                    <a:pt x="410432" y="66"/>
                  </a:cubicBezTo>
                  <a:cubicBezTo>
                    <a:pt x="397559" y="509"/>
                    <a:pt x="387482" y="11294"/>
                    <a:pt x="387925" y="24155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9" y="38678"/>
                  </a:lnTo>
                  <a:lnTo>
                    <a:pt x="354219" y="79395"/>
                  </a:lnTo>
                  <a:lnTo>
                    <a:pt x="364056" y="79395"/>
                  </a:lnTo>
                  <a:lnTo>
                    <a:pt x="364056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30" y="183296"/>
                  </a:lnTo>
                  <a:lnTo>
                    <a:pt x="253030" y="202953"/>
                  </a:lnTo>
                  <a:cubicBezTo>
                    <a:pt x="253030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" name="Google Shape;1985;p32">
              <a:extLst>
                <a:ext uri="{FF2B5EF4-FFF2-40B4-BE49-F238E27FC236}">
                  <a16:creationId xmlns:a16="http://schemas.microsoft.com/office/drawing/2014/main" id="{0063A072-6E07-CA4D-9D3F-CBAA6FF7458A}"/>
                </a:ext>
              </a:extLst>
            </p:cNvPr>
            <p:cNvGrpSpPr/>
            <p:nvPr/>
          </p:nvGrpSpPr>
          <p:grpSpPr>
            <a:xfrm>
              <a:off x="915590" y="2906202"/>
              <a:ext cx="694264" cy="1738229"/>
              <a:chOff x="3104115" y="3518502"/>
              <a:chExt cx="694264" cy="1738229"/>
            </a:xfrm>
          </p:grpSpPr>
          <p:sp>
            <p:nvSpPr>
              <p:cNvPr id="34" name="Google Shape;1986;p32">
                <a:extLst>
                  <a:ext uri="{FF2B5EF4-FFF2-40B4-BE49-F238E27FC236}">
                    <a16:creationId xmlns:a16="http://schemas.microsoft.com/office/drawing/2014/main" id="{418DCEE1-9621-79AD-8DAA-3913925CB3DE}"/>
                  </a:ext>
                </a:extLst>
              </p:cNvPr>
              <p:cNvSpPr/>
              <p:nvPr/>
            </p:nvSpPr>
            <p:spPr>
              <a:xfrm>
                <a:off x="3293844" y="3677161"/>
                <a:ext cx="314806" cy="19656"/>
              </a:xfrm>
              <a:custGeom>
                <a:avLst/>
                <a:gdLst/>
                <a:ahLst/>
                <a:cxnLst/>
                <a:rect l="l" t="t" r="r" b="b"/>
                <a:pathLst>
                  <a:path w="314806" h="19656" extrusionOk="0">
                    <a:moveTo>
                      <a:pt x="0" y="0"/>
                    </a:moveTo>
                    <a:lnTo>
                      <a:pt x="314806" y="0"/>
                    </a:lnTo>
                    <a:lnTo>
                      <a:pt x="314806" y="19657"/>
                    </a:lnTo>
                    <a:lnTo>
                      <a:pt x="0" y="19657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" name="Google Shape;1987;p32">
                <a:extLst>
                  <a:ext uri="{FF2B5EF4-FFF2-40B4-BE49-F238E27FC236}">
                    <a16:creationId xmlns:a16="http://schemas.microsoft.com/office/drawing/2014/main" id="{0BF2889A-ABF5-B430-E37D-3D0FF8870C35}"/>
                  </a:ext>
                </a:extLst>
              </p:cNvPr>
              <p:cNvSpPr/>
              <p:nvPr/>
            </p:nvSpPr>
            <p:spPr>
              <a:xfrm>
                <a:off x="3416113" y="3587301"/>
                <a:ext cx="70268" cy="1123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11232" extrusionOk="0">
                    <a:moveTo>
                      <a:pt x="0" y="0"/>
                    </a:moveTo>
                    <a:lnTo>
                      <a:pt x="70269" y="0"/>
                    </a:lnTo>
                    <a:lnTo>
                      <a:pt x="70269" y="11232"/>
                    </a:lnTo>
                    <a:lnTo>
                      <a:pt x="0" y="11232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" name="Google Shape;1988;p32">
                <a:extLst>
                  <a:ext uri="{FF2B5EF4-FFF2-40B4-BE49-F238E27FC236}">
                    <a16:creationId xmlns:a16="http://schemas.microsoft.com/office/drawing/2014/main" id="{8213BD09-1502-F052-6AE8-FDD7C707F518}"/>
                  </a:ext>
                </a:extLst>
              </p:cNvPr>
              <p:cNvSpPr/>
              <p:nvPr/>
            </p:nvSpPr>
            <p:spPr>
              <a:xfrm>
                <a:off x="3418221" y="3518502"/>
                <a:ext cx="66052" cy="14041"/>
              </a:xfrm>
              <a:custGeom>
                <a:avLst/>
                <a:gdLst/>
                <a:ahLst/>
                <a:cxnLst/>
                <a:rect l="l" t="t" r="r" b="b"/>
                <a:pathLst>
                  <a:path w="66052" h="14041" extrusionOk="0">
                    <a:moveTo>
                      <a:pt x="0" y="0"/>
                    </a:moveTo>
                    <a:lnTo>
                      <a:pt x="66053" y="0"/>
                    </a:lnTo>
                    <a:lnTo>
                      <a:pt x="66053" y="14041"/>
                    </a:lnTo>
                    <a:lnTo>
                      <a:pt x="0" y="14041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" name="Google Shape;1989;p32">
                <a:extLst>
                  <a:ext uri="{FF2B5EF4-FFF2-40B4-BE49-F238E27FC236}">
                    <a16:creationId xmlns:a16="http://schemas.microsoft.com/office/drawing/2014/main" id="{206CD9C6-6390-D8E6-F468-298942C17BD3}"/>
                  </a:ext>
                </a:extLst>
              </p:cNvPr>
              <p:cNvSpPr/>
              <p:nvPr/>
            </p:nvSpPr>
            <p:spPr>
              <a:xfrm>
                <a:off x="3164548" y="4002904"/>
                <a:ext cx="573398" cy="19655"/>
              </a:xfrm>
              <a:custGeom>
                <a:avLst/>
                <a:gdLst/>
                <a:ahLst/>
                <a:cxnLst/>
                <a:rect l="l" t="t" r="r" b="b"/>
                <a:pathLst>
                  <a:path w="573398" h="19655" extrusionOk="0">
                    <a:moveTo>
                      <a:pt x="0" y="0"/>
                    </a:moveTo>
                    <a:lnTo>
                      <a:pt x="573399" y="0"/>
                    </a:lnTo>
                    <a:lnTo>
                      <a:pt x="573399" y="19656"/>
                    </a:lnTo>
                    <a:lnTo>
                      <a:pt x="0" y="19656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" name="Google Shape;1990;p32">
                <a:extLst>
                  <a:ext uri="{FF2B5EF4-FFF2-40B4-BE49-F238E27FC236}">
                    <a16:creationId xmlns:a16="http://schemas.microsoft.com/office/drawing/2014/main" id="{73F62DED-9EBC-2D00-CC2A-69757E44F21B}"/>
                  </a:ext>
                </a:extLst>
              </p:cNvPr>
              <p:cNvSpPr/>
              <p:nvPr/>
            </p:nvSpPr>
            <p:spPr>
              <a:xfrm>
                <a:off x="3104115" y="4077319"/>
                <a:ext cx="694264" cy="16847"/>
              </a:xfrm>
              <a:custGeom>
                <a:avLst/>
                <a:gdLst/>
                <a:ahLst/>
                <a:cxnLst/>
                <a:rect l="l" t="t" r="r" b="b"/>
                <a:pathLst>
                  <a:path w="694264" h="16847" extrusionOk="0">
                    <a:moveTo>
                      <a:pt x="0" y="0"/>
                    </a:moveTo>
                    <a:lnTo>
                      <a:pt x="694264" y="0"/>
                    </a:lnTo>
                    <a:lnTo>
                      <a:pt x="694264" y="16848"/>
                    </a:lnTo>
                    <a:lnTo>
                      <a:pt x="0" y="16848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" name="Google Shape;1991;p32">
                <a:extLst>
                  <a:ext uri="{FF2B5EF4-FFF2-40B4-BE49-F238E27FC236}">
                    <a16:creationId xmlns:a16="http://schemas.microsoft.com/office/drawing/2014/main" id="{0BBD068E-6C4E-2E0A-6346-E23A9E0B7416}"/>
                  </a:ext>
                </a:extLst>
              </p:cNvPr>
              <p:cNvSpPr/>
              <p:nvPr/>
            </p:nvSpPr>
            <p:spPr>
              <a:xfrm>
                <a:off x="3107629" y="5102986"/>
                <a:ext cx="687237" cy="21061"/>
              </a:xfrm>
              <a:custGeom>
                <a:avLst/>
                <a:gdLst/>
                <a:ahLst/>
                <a:cxnLst/>
                <a:rect l="l" t="t" r="r" b="b"/>
                <a:pathLst>
                  <a:path w="687237" h="21061" extrusionOk="0">
                    <a:moveTo>
                      <a:pt x="0" y="0"/>
                    </a:moveTo>
                    <a:lnTo>
                      <a:pt x="687237" y="0"/>
                    </a:lnTo>
                    <a:lnTo>
                      <a:pt x="687237" y="21062"/>
                    </a:lnTo>
                    <a:lnTo>
                      <a:pt x="0" y="21062"/>
                    </a:lnTo>
                    <a:close/>
                  </a:path>
                </a:pathLst>
              </a:custGeom>
              <a:solidFill>
                <a:srgbClr val="2B3781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" name="Google Shape;1992;p32">
                <a:extLst>
                  <a:ext uri="{FF2B5EF4-FFF2-40B4-BE49-F238E27FC236}">
                    <a16:creationId xmlns:a16="http://schemas.microsoft.com/office/drawing/2014/main" id="{52231ABA-62FF-333A-2B01-106D6AB7969D}"/>
                  </a:ext>
                </a:extLst>
              </p:cNvPr>
              <p:cNvSpPr/>
              <p:nvPr/>
            </p:nvSpPr>
            <p:spPr>
              <a:xfrm>
                <a:off x="3162440" y="5235671"/>
                <a:ext cx="577615" cy="21060"/>
              </a:xfrm>
              <a:custGeom>
                <a:avLst/>
                <a:gdLst/>
                <a:ahLst/>
                <a:cxnLst/>
                <a:rect l="l" t="t" r="r" b="b"/>
                <a:pathLst>
                  <a:path w="577615" h="21060" extrusionOk="0">
                    <a:moveTo>
                      <a:pt x="0" y="0"/>
                    </a:moveTo>
                    <a:lnTo>
                      <a:pt x="577615" y="0"/>
                    </a:lnTo>
                    <a:lnTo>
                      <a:pt x="577615" y="21060"/>
                    </a:lnTo>
                    <a:lnTo>
                      <a:pt x="0" y="2106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0" name="Google Shape;1993;p32">
              <a:extLst>
                <a:ext uri="{FF2B5EF4-FFF2-40B4-BE49-F238E27FC236}">
                  <a16:creationId xmlns:a16="http://schemas.microsoft.com/office/drawing/2014/main" id="{0AC92355-D84E-DBAE-0211-C577D9ADE0AB}"/>
                </a:ext>
              </a:extLst>
            </p:cNvPr>
            <p:cNvSpPr/>
            <p:nvPr/>
          </p:nvSpPr>
          <p:spPr>
            <a:xfrm>
              <a:off x="916997" y="3373755"/>
              <a:ext cx="691451" cy="16848"/>
            </a:xfrm>
            <a:custGeom>
              <a:avLst/>
              <a:gdLst/>
              <a:ahLst/>
              <a:cxnLst/>
              <a:rect l="l" t="t" r="r" b="b"/>
              <a:pathLst>
                <a:path w="691451" h="16848" extrusionOk="0">
                  <a:moveTo>
                    <a:pt x="0" y="0"/>
                  </a:moveTo>
                  <a:lnTo>
                    <a:pt x="691451" y="0"/>
                  </a:lnTo>
                  <a:lnTo>
                    <a:pt x="691451" y="16849"/>
                  </a:lnTo>
                  <a:lnTo>
                    <a:pt x="0" y="1684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1994;p32">
              <a:extLst>
                <a:ext uri="{FF2B5EF4-FFF2-40B4-BE49-F238E27FC236}">
                  <a16:creationId xmlns:a16="http://schemas.microsoft.com/office/drawing/2014/main" id="{C1C0C615-E100-43BF-F222-01FFA0748013}"/>
                </a:ext>
              </a:extLst>
            </p:cNvPr>
            <p:cNvSpPr/>
            <p:nvPr/>
          </p:nvSpPr>
          <p:spPr>
            <a:xfrm>
              <a:off x="921213" y="3286703"/>
              <a:ext cx="683019" cy="29485"/>
            </a:xfrm>
            <a:custGeom>
              <a:avLst/>
              <a:gdLst/>
              <a:ahLst/>
              <a:cxnLst/>
              <a:rect l="l" t="t" r="r" b="b"/>
              <a:pathLst>
                <a:path w="683019" h="29485" extrusionOk="0">
                  <a:moveTo>
                    <a:pt x="0" y="0"/>
                  </a:moveTo>
                  <a:lnTo>
                    <a:pt x="683019" y="0"/>
                  </a:lnTo>
                  <a:lnTo>
                    <a:pt x="683019" y="29485"/>
                  </a:lnTo>
                  <a:lnTo>
                    <a:pt x="0" y="29485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1995;p32">
              <a:extLst>
                <a:ext uri="{FF2B5EF4-FFF2-40B4-BE49-F238E27FC236}">
                  <a16:creationId xmlns:a16="http://schemas.microsoft.com/office/drawing/2014/main" id="{B7AB3410-FCBE-EBC3-5E3E-945E27CBC663}"/>
                </a:ext>
              </a:extLst>
            </p:cNvPr>
            <p:cNvSpPr/>
            <p:nvPr/>
          </p:nvSpPr>
          <p:spPr>
            <a:xfrm>
              <a:off x="1088454" y="3042396"/>
              <a:ext cx="348537" cy="22465"/>
            </a:xfrm>
            <a:custGeom>
              <a:avLst/>
              <a:gdLst/>
              <a:ahLst/>
              <a:cxnLst/>
              <a:rect l="l" t="t" r="r" b="b"/>
              <a:pathLst>
                <a:path w="348537" h="22465" extrusionOk="0">
                  <a:moveTo>
                    <a:pt x="0" y="0"/>
                  </a:moveTo>
                  <a:lnTo>
                    <a:pt x="348537" y="0"/>
                  </a:lnTo>
                  <a:lnTo>
                    <a:pt x="348537" y="22466"/>
                  </a:lnTo>
                  <a:lnTo>
                    <a:pt x="0" y="22466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1996;p32">
              <a:extLst>
                <a:ext uri="{FF2B5EF4-FFF2-40B4-BE49-F238E27FC236}">
                  <a16:creationId xmlns:a16="http://schemas.microsoft.com/office/drawing/2014/main" id="{615BBC46-8C53-9CDD-52DD-1E86683FCDE4}"/>
                </a:ext>
              </a:extLst>
            </p:cNvPr>
            <p:cNvSpPr/>
            <p:nvPr/>
          </p:nvSpPr>
          <p:spPr>
            <a:xfrm>
              <a:off x="1216344" y="2960960"/>
              <a:ext cx="92755" cy="14041"/>
            </a:xfrm>
            <a:custGeom>
              <a:avLst/>
              <a:gdLst/>
              <a:ahLst/>
              <a:cxnLst/>
              <a:rect l="l" t="t" r="r" b="b"/>
              <a:pathLst>
                <a:path w="92755" h="14041" extrusionOk="0">
                  <a:moveTo>
                    <a:pt x="0" y="0"/>
                  </a:moveTo>
                  <a:lnTo>
                    <a:pt x="92756" y="0"/>
                  </a:lnTo>
                  <a:lnTo>
                    <a:pt x="92756" y="14041"/>
                  </a:lnTo>
                  <a:lnTo>
                    <a:pt x="0" y="1404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997;p32">
              <a:extLst>
                <a:ext uri="{FF2B5EF4-FFF2-40B4-BE49-F238E27FC236}">
                  <a16:creationId xmlns:a16="http://schemas.microsoft.com/office/drawing/2014/main" id="{5E652EF1-7044-12CB-22C8-49B8D3DF4F49}"/>
                </a:ext>
              </a:extLst>
            </p:cNvPr>
            <p:cNvSpPr/>
            <p:nvPr/>
          </p:nvSpPr>
          <p:spPr>
            <a:xfrm>
              <a:off x="872025" y="3446765"/>
              <a:ext cx="781396" cy="18254"/>
            </a:xfrm>
            <a:custGeom>
              <a:avLst/>
              <a:gdLst/>
              <a:ahLst/>
              <a:cxnLst/>
              <a:rect l="l" t="t" r="r" b="b"/>
              <a:pathLst>
                <a:path w="781396" h="18254" extrusionOk="0">
                  <a:moveTo>
                    <a:pt x="0" y="0"/>
                  </a:moveTo>
                  <a:lnTo>
                    <a:pt x="781396" y="0"/>
                  </a:lnTo>
                  <a:lnTo>
                    <a:pt x="781396" y="18254"/>
                  </a:lnTo>
                  <a:lnTo>
                    <a:pt x="0" y="1825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1998;p32">
              <a:extLst>
                <a:ext uri="{FF2B5EF4-FFF2-40B4-BE49-F238E27FC236}">
                  <a16:creationId xmlns:a16="http://schemas.microsoft.com/office/drawing/2014/main" id="{968C17BA-F631-F513-2A9F-BBD749C9A766}"/>
                </a:ext>
              </a:extLst>
            </p:cNvPr>
            <p:cNvSpPr/>
            <p:nvPr/>
          </p:nvSpPr>
          <p:spPr>
            <a:xfrm>
              <a:off x="883268" y="4511748"/>
              <a:ext cx="758908" cy="30186"/>
            </a:xfrm>
            <a:custGeom>
              <a:avLst/>
              <a:gdLst/>
              <a:ahLst/>
              <a:cxnLst/>
              <a:rect l="l" t="t" r="r" b="b"/>
              <a:pathLst>
                <a:path w="758908" h="30186" extrusionOk="0">
                  <a:moveTo>
                    <a:pt x="0" y="0"/>
                  </a:moveTo>
                  <a:lnTo>
                    <a:pt x="758909" y="0"/>
                  </a:lnTo>
                  <a:lnTo>
                    <a:pt x="758909" y="30187"/>
                  </a:lnTo>
                  <a:lnTo>
                    <a:pt x="0" y="30187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6" name="Google Shape;1999;p32">
              <a:extLst>
                <a:ext uri="{FF2B5EF4-FFF2-40B4-BE49-F238E27FC236}">
                  <a16:creationId xmlns:a16="http://schemas.microsoft.com/office/drawing/2014/main" id="{60E1742F-DF2D-B1AA-84B8-84F6B7A00584}"/>
                </a:ext>
              </a:extLst>
            </p:cNvPr>
            <p:cNvGrpSpPr/>
            <p:nvPr/>
          </p:nvGrpSpPr>
          <p:grpSpPr>
            <a:xfrm>
              <a:off x="1017054" y="2920241"/>
              <a:ext cx="656045" cy="1733259"/>
              <a:chOff x="3205579" y="3532541"/>
              <a:chExt cx="656045" cy="1733259"/>
            </a:xfrm>
          </p:grpSpPr>
          <p:sp>
            <p:nvSpPr>
              <p:cNvPr id="26" name="Google Shape;2000;p32">
                <a:extLst>
                  <a:ext uri="{FF2B5EF4-FFF2-40B4-BE49-F238E27FC236}">
                    <a16:creationId xmlns:a16="http://schemas.microsoft.com/office/drawing/2014/main" id="{9BA4BCB1-B3F2-F0F6-5760-513AAB2BB3AE}"/>
                  </a:ext>
                </a:extLst>
              </p:cNvPr>
              <p:cNvSpPr/>
              <p:nvPr/>
            </p:nvSpPr>
            <p:spPr>
              <a:xfrm>
                <a:off x="3276975" y="3654702"/>
                <a:ext cx="348538" cy="6726"/>
              </a:xfrm>
              <a:custGeom>
                <a:avLst/>
                <a:gdLst/>
                <a:ahLst/>
                <a:cxnLst/>
                <a:rect l="l" t="t" r="r" b="b"/>
                <a:pathLst>
                  <a:path w="348538" h="6726" extrusionOk="0">
                    <a:moveTo>
                      <a:pt x="348538" y="0"/>
                    </a:moveTo>
                    <a:lnTo>
                      <a:pt x="348538" y="6726"/>
                    </a:lnTo>
                    <a:lnTo>
                      <a:pt x="0" y="0"/>
                    </a:lnTo>
                    <a:lnTo>
                      <a:pt x="348538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" name="Google Shape;2001;p32">
                <a:extLst>
                  <a:ext uri="{FF2B5EF4-FFF2-40B4-BE49-F238E27FC236}">
                    <a16:creationId xmlns:a16="http://schemas.microsoft.com/office/drawing/2014/main" id="{657C2808-34BC-E99B-5255-778C55D58C16}"/>
                  </a:ext>
                </a:extLst>
              </p:cNvPr>
              <p:cNvSpPr/>
              <p:nvPr/>
            </p:nvSpPr>
            <p:spPr>
              <a:xfrm>
                <a:off x="3214022" y="3928494"/>
                <a:ext cx="598407" cy="9473"/>
              </a:xfrm>
              <a:custGeom>
                <a:avLst/>
                <a:gdLst/>
                <a:ahLst/>
                <a:cxnLst/>
                <a:rect l="l" t="t" r="r" b="b"/>
                <a:pathLst>
                  <a:path w="598407" h="9473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598408" y="0"/>
                    </a:lnTo>
                    <a:lnTo>
                      <a:pt x="598408" y="9473"/>
                    </a:lnTo>
                    <a:lnTo>
                      <a:pt x="474445" y="94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" name="Google Shape;2002;p32">
                <a:extLst>
                  <a:ext uri="{FF2B5EF4-FFF2-40B4-BE49-F238E27FC236}">
                    <a16:creationId xmlns:a16="http://schemas.microsoft.com/office/drawing/2014/main" id="{E12333F9-CDDD-E031-3792-75C7F34DF6D7}"/>
                  </a:ext>
                </a:extLst>
              </p:cNvPr>
              <p:cNvSpPr/>
              <p:nvPr/>
            </p:nvSpPr>
            <p:spPr>
              <a:xfrm>
                <a:off x="3214022" y="4022566"/>
                <a:ext cx="647602" cy="6641"/>
              </a:xfrm>
              <a:custGeom>
                <a:avLst/>
                <a:gdLst/>
                <a:ahLst/>
                <a:cxnLst/>
                <a:rect l="l" t="t" r="r" b="b"/>
                <a:pathLst>
                  <a:path w="647602" h="6641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647602" y="0"/>
                    </a:lnTo>
                    <a:lnTo>
                      <a:pt x="647602" y="6641"/>
                    </a:lnTo>
                    <a:lnTo>
                      <a:pt x="474445" y="66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" name="Google Shape;2003;p32">
                <a:extLst>
                  <a:ext uri="{FF2B5EF4-FFF2-40B4-BE49-F238E27FC236}">
                    <a16:creationId xmlns:a16="http://schemas.microsoft.com/office/drawing/2014/main" id="{EE8C8D2E-7C9D-7BEB-C2DD-A94B64A17840}"/>
                  </a:ext>
                </a:extLst>
              </p:cNvPr>
              <p:cNvSpPr/>
              <p:nvPr/>
            </p:nvSpPr>
            <p:spPr>
              <a:xfrm>
                <a:off x="3224580" y="4146119"/>
                <a:ext cx="637044" cy="11426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426" extrusionOk="0">
                    <a:moveTo>
                      <a:pt x="0" y="0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426"/>
                    </a:lnTo>
                    <a:lnTo>
                      <a:pt x="453330" y="114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" name="Google Shape;2004;p32">
                <a:extLst>
                  <a:ext uri="{FF2B5EF4-FFF2-40B4-BE49-F238E27FC236}">
                    <a16:creationId xmlns:a16="http://schemas.microsoft.com/office/drawing/2014/main" id="{D5A73FF4-1FD2-97DD-BC7E-F893E8F9C65E}"/>
                  </a:ext>
                </a:extLst>
              </p:cNvPr>
              <p:cNvSpPr/>
              <p:nvPr/>
            </p:nvSpPr>
            <p:spPr>
              <a:xfrm>
                <a:off x="3224580" y="5091402"/>
                <a:ext cx="637044" cy="11585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585" extrusionOk="0">
                    <a:moveTo>
                      <a:pt x="0" y="11585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585"/>
                    </a:lnTo>
                    <a:lnTo>
                      <a:pt x="453330" y="11585"/>
                    </a:lnTo>
                    <a:lnTo>
                      <a:pt x="0" y="11585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" name="Google Shape;2005;p32">
                <a:extLst>
                  <a:ext uri="{FF2B5EF4-FFF2-40B4-BE49-F238E27FC236}">
                    <a16:creationId xmlns:a16="http://schemas.microsoft.com/office/drawing/2014/main" id="{E575E9B6-0112-939C-30FF-679499E37DD8}"/>
                  </a:ext>
                </a:extLst>
              </p:cNvPr>
              <p:cNvSpPr/>
              <p:nvPr/>
            </p:nvSpPr>
            <p:spPr>
              <a:xfrm>
                <a:off x="3205579" y="5154235"/>
                <a:ext cx="656045" cy="11707"/>
              </a:xfrm>
              <a:custGeom>
                <a:avLst/>
                <a:gdLst/>
                <a:ahLst/>
                <a:cxnLst/>
                <a:rect l="l" t="t" r="r" b="b"/>
                <a:pathLst>
                  <a:path w="656045" h="11707" extrusionOk="0">
                    <a:moveTo>
                      <a:pt x="0" y="0"/>
                    </a:moveTo>
                    <a:lnTo>
                      <a:pt x="491331" y="0"/>
                    </a:lnTo>
                    <a:lnTo>
                      <a:pt x="656045" y="0"/>
                    </a:lnTo>
                    <a:lnTo>
                      <a:pt x="656045" y="11707"/>
                    </a:lnTo>
                    <a:lnTo>
                      <a:pt x="491331" y="117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" name="Google Shape;2006;p32">
                <a:extLst>
                  <a:ext uri="{FF2B5EF4-FFF2-40B4-BE49-F238E27FC236}">
                    <a16:creationId xmlns:a16="http://schemas.microsoft.com/office/drawing/2014/main" id="{6734A6C7-A2D8-95A2-1F8C-EB1F93AC62F5}"/>
                  </a:ext>
                </a:extLst>
              </p:cNvPr>
              <p:cNvSpPr/>
              <p:nvPr/>
            </p:nvSpPr>
            <p:spPr>
              <a:xfrm>
                <a:off x="3215440" y="5256730"/>
                <a:ext cx="566772" cy="9070"/>
              </a:xfrm>
              <a:custGeom>
                <a:avLst/>
                <a:gdLst/>
                <a:ahLst/>
                <a:cxnLst/>
                <a:rect l="l" t="t" r="r" b="b"/>
                <a:pathLst>
                  <a:path w="566772" h="9070" extrusionOk="0">
                    <a:moveTo>
                      <a:pt x="566772" y="0"/>
                    </a:moveTo>
                    <a:lnTo>
                      <a:pt x="566772" y="9070"/>
                    </a:lnTo>
                    <a:lnTo>
                      <a:pt x="471622" y="9070"/>
                    </a:lnTo>
                    <a:lnTo>
                      <a:pt x="0" y="0"/>
                    </a:lnTo>
                    <a:lnTo>
                      <a:pt x="471622" y="0"/>
                    </a:lnTo>
                    <a:lnTo>
                      <a:pt x="566772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" name="Google Shape;2007;p32">
                <a:extLst>
                  <a:ext uri="{FF2B5EF4-FFF2-40B4-BE49-F238E27FC236}">
                    <a16:creationId xmlns:a16="http://schemas.microsoft.com/office/drawing/2014/main" id="{5229608E-B6CC-C1BC-98A6-42440D204174}"/>
                  </a:ext>
                </a:extLst>
              </p:cNvPr>
              <p:cNvSpPr/>
              <p:nvPr/>
            </p:nvSpPr>
            <p:spPr>
              <a:xfrm>
                <a:off x="3420611" y="3532541"/>
                <a:ext cx="86853" cy="4248"/>
              </a:xfrm>
              <a:custGeom>
                <a:avLst/>
                <a:gdLst/>
                <a:ahLst/>
                <a:cxnLst/>
                <a:rect l="l" t="t" r="r" b="b"/>
                <a:pathLst>
                  <a:path w="86853" h="4248" extrusionOk="0">
                    <a:moveTo>
                      <a:pt x="0" y="0"/>
                    </a:moveTo>
                    <a:lnTo>
                      <a:pt x="86854" y="0"/>
                    </a:lnTo>
                    <a:lnTo>
                      <a:pt x="86854" y="4248"/>
                    </a:lnTo>
                    <a:lnTo>
                      <a:pt x="61267" y="42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7" name="Google Shape;2008;p32">
              <a:extLst>
                <a:ext uri="{FF2B5EF4-FFF2-40B4-BE49-F238E27FC236}">
                  <a16:creationId xmlns:a16="http://schemas.microsoft.com/office/drawing/2014/main" id="{5E124BEA-6315-6C46-6E59-5FA19FC2DC59}"/>
                </a:ext>
              </a:extLst>
            </p:cNvPr>
            <p:cNvSpPr/>
            <p:nvPr/>
          </p:nvSpPr>
          <p:spPr>
            <a:xfrm>
              <a:off x="1227588" y="2797762"/>
              <a:ext cx="70268" cy="70202"/>
            </a:xfrm>
            <a:custGeom>
              <a:avLst/>
              <a:gdLst/>
              <a:ahLst/>
              <a:cxnLst/>
              <a:rect l="l" t="t" r="r" b="b"/>
              <a:pathLst>
                <a:path w="70268" h="70202" extrusionOk="0">
                  <a:moveTo>
                    <a:pt x="70329" y="35167"/>
                  </a:moveTo>
                  <a:cubicBezTo>
                    <a:pt x="70329" y="54553"/>
                    <a:pt x="54599" y="70268"/>
                    <a:pt x="35195" y="70269"/>
                  </a:cubicBezTo>
                  <a:cubicBezTo>
                    <a:pt x="15791" y="70269"/>
                    <a:pt x="60" y="54554"/>
                    <a:pt x="60" y="35168"/>
                  </a:cubicBezTo>
                  <a:cubicBezTo>
                    <a:pt x="60" y="15782"/>
                    <a:pt x="15790" y="67"/>
                    <a:pt x="35194" y="66"/>
                  </a:cubicBezTo>
                  <a:cubicBezTo>
                    <a:pt x="35194" y="66"/>
                    <a:pt x="35194" y="66"/>
                    <a:pt x="35195" y="66"/>
                  </a:cubicBezTo>
                  <a:cubicBezTo>
                    <a:pt x="54599" y="67"/>
                    <a:pt x="70328" y="15782"/>
                    <a:pt x="70329" y="3516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2009;p32">
              <a:extLst>
                <a:ext uri="{FF2B5EF4-FFF2-40B4-BE49-F238E27FC236}">
                  <a16:creationId xmlns:a16="http://schemas.microsoft.com/office/drawing/2014/main" id="{58703B14-1A9D-C3FC-F0AE-2A53EA484D92}"/>
                </a:ext>
              </a:extLst>
            </p:cNvPr>
            <p:cNvSpPr/>
            <p:nvPr/>
          </p:nvSpPr>
          <p:spPr>
            <a:xfrm>
              <a:off x="1226015" y="2797650"/>
              <a:ext cx="71848" cy="71789"/>
            </a:xfrm>
            <a:custGeom>
              <a:avLst/>
              <a:gdLst/>
              <a:ahLst/>
              <a:cxnLst/>
              <a:rect l="l" t="t" r="r" b="b"/>
              <a:pathLst>
                <a:path w="71848" h="71789" extrusionOk="0">
                  <a:moveTo>
                    <a:pt x="52322" y="41965"/>
                  </a:moveTo>
                  <a:cubicBezTo>
                    <a:pt x="42173" y="24728"/>
                    <a:pt x="14038" y="67705"/>
                    <a:pt x="14038" y="35279"/>
                  </a:cubicBezTo>
                  <a:cubicBezTo>
                    <a:pt x="13938" y="17756"/>
                    <a:pt x="27120" y="2998"/>
                    <a:pt x="44557" y="1111"/>
                  </a:cubicBezTo>
                  <a:cubicBezTo>
                    <a:pt x="25292" y="-3617"/>
                    <a:pt x="5838" y="8153"/>
                    <a:pt x="1105" y="27401"/>
                  </a:cubicBezTo>
                  <a:cubicBezTo>
                    <a:pt x="-3627" y="46648"/>
                    <a:pt x="8155" y="66084"/>
                    <a:pt x="27420" y="70811"/>
                  </a:cubicBezTo>
                  <a:cubicBezTo>
                    <a:pt x="46685" y="75539"/>
                    <a:pt x="66139" y="63769"/>
                    <a:pt x="70872" y="44522"/>
                  </a:cubicBezTo>
                  <a:cubicBezTo>
                    <a:pt x="72407" y="38278"/>
                    <a:pt x="72235" y="31737"/>
                    <a:pt x="70374" y="25582"/>
                  </a:cubicBezTo>
                  <a:cubicBezTo>
                    <a:pt x="72987" y="38845"/>
                    <a:pt x="62096" y="58563"/>
                    <a:pt x="52322" y="41965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2010;p32">
              <a:extLst>
                <a:ext uri="{FF2B5EF4-FFF2-40B4-BE49-F238E27FC236}">
                  <a16:creationId xmlns:a16="http://schemas.microsoft.com/office/drawing/2014/main" id="{20252014-1F39-86B5-2A94-C94B932FEADE}"/>
                </a:ext>
              </a:extLst>
            </p:cNvPr>
            <p:cNvSpPr/>
            <p:nvPr/>
          </p:nvSpPr>
          <p:spPr>
            <a:xfrm>
              <a:off x="1237390" y="2723685"/>
              <a:ext cx="50664" cy="50616"/>
            </a:xfrm>
            <a:custGeom>
              <a:avLst/>
              <a:gdLst/>
              <a:ahLst/>
              <a:cxnLst/>
              <a:rect l="l" t="t" r="r" b="b"/>
              <a:pathLst>
                <a:path w="50664" h="50616" extrusionOk="0">
                  <a:moveTo>
                    <a:pt x="50725" y="25374"/>
                  </a:moveTo>
                  <a:cubicBezTo>
                    <a:pt x="50725" y="39351"/>
                    <a:pt x="39384" y="50683"/>
                    <a:pt x="25393" y="50683"/>
                  </a:cubicBezTo>
                  <a:cubicBezTo>
                    <a:pt x="11402" y="50684"/>
                    <a:pt x="60" y="39353"/>
                    <a:pt x="60" y="25376"/>
                  </a:cubicBezTo>
                  <a:cubicBezTo>
                    <a:pt x="60" y="11398"/>
                    <a:pt x="11401" y="67"/>
                    <a:pt x="25391" y="66"/>
                  </a:cubicBezTo>
                  <a:cubicBezTo>
                    <a:pt x="25392" y="66"/>
                    <a:pt x="25392" y="66"/>
                    <a:pt x="25393" y="66"/>
                  </a:cubicBezTo>
                  <a:cubicBezTo>
                    <a:pt x="39383" y="67"/>
                    <a:pt x="50724" y="11397"/>
                    <a:pt x="50724" y="2537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2011;p32">
              <a:extLst>
                <a:ext uri="{FF2B5EF4-FFF2-40B4-BE49-F238E27FC236}">
                  <a16:creationId xmlns:a16="http://schemas.microsoft.com/office/drawing/2014/main" id="{98F66604-619B-BB93-DF88-B540C74ACD0E}"/>
                </a:ext>
              </a:extLst>
            </p:cNvPr>
            <p:cNvSpPr/>
            <p:nvPr/>
          </p:nvSpPr>
          <p:spPr>
            <a:xfrm>
              <a:off x="1236251" y="2723602"/>
              <a:ext cx="51807" cy="51765"/>
            </a:xfrm>
            <a:custGeom>
              <a:avLst/>
              <a:gdLst/>
              <a:ahLst/>
              <a:cxnLst/>
              <a:rect l="l" t="t" r="r" b="b"/>
              <a:pathLst>
                <a:path w="51807" h="51765" extrusionOk="0">
                  <a:moveTo>
                    <a:pt x="37746" y="30277"/>
                  </a:moveTo>
                  <a:cubicBezTo>
                    <a:pt x="30429" y="17850"/>
                    <a:pt x="10143" y="48836"/>
                    <a:pt x="10143" y="25456"/>
                  </a:cubicBezTo>
                  <a:cubicBezTo>
                    <a:pt x="10070" y="12822"/>
                    <a:pt x="19575" y="2180"/>
                    <a:pt x="32148" y="820"/>
                  </a:cubicBezTo>
                  <a:cubicBezTo>
                    <a:pt x="18256" y="-2590"/>
                    <a:pt x="4228" y="5896"/>
                    <a:pt x="814" y="19774"/>
                  </a:cubicBezTo>
                  <a:cubicBezTo>
                    <a:pt x="-2599" y="33653"/>
                    <a:pt x="5895" y="47668"/>
                    <a:pt x="19786" y="51078"/>
                  </a:cubicBezTo>
                  <a:cubicBezTo>
                    <a:pt x="33678" y="54488"/>
                    <a:pt x="47706" y="46002"/>
                    <a:pt x="51120" y="32124"/>
                  </a:cubicBezTo>
                  <a:cubicBezTo>
                    <a:pt x="52227" y="27621"/>
                    <a:pt x="52103" y="22903"/>
                    <a:pt x="50761" y="18465"/>
                  </a:cubicBezTo>
                  <a:cubicBezTo>
                    <a:pt x="52647" y="28027"/>
                    <a:pt x="44793" y="42245"/>
                    <a:pt x="37746" y="3027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1" name="Google Shape;2012;p32">
              <a:extLst>
                <a:ext uri="{FF2B5EF4-FFF2-40B4-BE49-F238E27FC236}">
                  <a16:creationId xmlns:a16="http://schemas.microsoft.com/office/drawing/2014/main" id="{0DF1C7B0-87A0-064A-795E-F11FC59F51FF}"/>
                </a:ext>
              </a:extLst>
            </p:cNvPr>
            <p:cNvGrpSpPr/>
            <p:nvPr/>
          </p:nvGrpSpPr>
          <p:grpSpPr>
            <a:xfrm>
              <a:off x="1017055" y="2953147"/>
              <a:ext cx="491335" cy="1721096"/>
              <a:chOff x="3205580" y="3565447"/>
              <a:chExt cx="491335" cy="1721096"/>
            </a:xfrm>
          </p:grpSpPr>
          <p:sp>
            <p:nvSpPr>
              <p:cNvPr id="22" name="Google Shape;2013;p32">
                <a:extLst>
                  <a:ext uri="{FF2B5EF4-FFF2-40B4-BE49-F238E27FC236}">
                    <a16:creationId xmlns:a16="http://schemas.microsoft.com/office/drawing/2014/main" id="{9530BE2E-2E21-00EE-1D9B-DCFCE9842B72}"/>
                  </a:ext>
                </a:extLst>
              </p:cNvPr>
              <p:cNvSpPr/>
              <p:nvPr/>
            </p:nvSpPr>
            <p:spPr>
              <a:xfrm>
                <a:off x="3214026" y="3955022"/>
                <a:ext cx="474443" cy="16173"/>
              </a:xfrm>
              <a:custGeom>
                <a:avLst/>
                <a:gdLst/>
                <a:ahLst/>
                <a:cxnLst/>
                <a:rect l="l" t="t" r="r" b="b"/>
                <a:pathLst>
                  <a:path w="474443" h="16173" extrusionOk="0">
                    <a:moveTo>
                      <a:pt x="0" y="0"/>
                    </a:moveTo>
                    <a:lnTo>
                      <a:pt x="474443" y="0"/>
                    </a:lnTo>
                    <a:lnTo>
                      <a:pt x="474443" y="16174"/>
                    </a:lnTo>
                    <a:lnTo>
                      <a:pt x="0" y="1617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" name="Google Shape;2014;p32">
                <a:extLst>
                  <a:ext uri="{FF2B5EF4-FFF2-40B4-BE49-F238E27FC236}">
                    <a16:creationId xmlns:a16="http://schemas.microsoft.com/office/drawing/2014/main" id="{2250FB1B-995A-A818-785E-987B61C80920}"/>
                  </a:ext>
                </a:extLst>
              </p:cNvPr>
              <p:cNvSpPr/>
              <p:nvPr/>
            </p:nvSpPr>
            <p:spPr>
              <a:xfrm>
                <a:off x="3205580" y="5203214"/>
                <a:ext cx="491335" cy="18986"/>
              </a:xfrm>
              <a:custGeom>
                <a:avLst/>
                <a:gdLst/>
                <a:ahLst/>
                <a:cxnLst/>
                <a:rect l="l" t="t" r="r" b="b"/>
                <a:pathLst>
                  <a:path w="491335" h="18986" extrusionOk="0">
                    <a:moveTo>
                      <a:pt x="0" y="0"/>
                    </a:moveTo>
                    <a:lnTo>
                      <a:pt x="491335" y="0"/>
                    </a:lnTo>
                    <a:lnTo>
                      <a:pt x="491335" y="18987"/>
                    </a:lnTo>
                    <a:lnTo>
                      <a:pt x="0" y="18987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" name="Google Shape;2015;p32">
                <a:extLst>
                  <a:ext uri="{FF2B5EF4-FFF2-40B4-BE49-F238E27FC236}">
                    <a16:creationId xmlns:a16="http://schemas.microsoft.com/office/drawing/2014/main" id="{7EBFDC83-8AE1-6A53-AD19-317B8CA8441A}"/>
                  </a:ext>
                </a:extLst>
              </p:cNvPr>
              <p:cNvSpPr/>
              <p:nvPr/>
            </p:nvSpPr>
            <p:spPr>
              <a:xfrm>
                <a:off x="3268592" y="5275293"/>
                <a:ext cx="365309" cy="11250"/>
              </a:xfrm>
              <a:custGeom>
                <a:avLst/>
                <a:gdLst/>
                <a:ahLst/>
                <a:cxnLst/>
                <a:rect l="l" t="t" r="r" b="b"/>
                <a:pathLst>
                  <a:path w="365309" h="11250" extrusionOk="0">
                    <a:moveTo>
                      <a:pt x="0" y="0"/>
                    </a:moveTo>
                    <a:lnTo>
                      <a:pt x="365309" y="0"/>
                    </a:lnTo>
                    <a:lnTo>
                      <a:pt x="365309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" name="Google Shape;2016;p32">
                <a:extLst>
                  <a:ext uri="{FF2B5EF4-FFF2-40B4-BE49-F238E27FC236}">
                    <a16:creationId xmlns:a16="http://schemas.microsoft.com/office/drawing/2014/main" id="{1E55E307-F16C-8DF9-080C-3BE4A8183626}"/>
                  </a:ext>
                </a:extLst>
              </p:cNvPr>
              <p:cNvSpPr/>
              <p:nvPr/>
            </p:nvSpPr>
            <p:spPr>
              <a:xfrm>
                <a:off x="3420612" y="3565447"/>
                <a:ext cx="61270" cy="7812"/>
              </a:xfrm>
              <a:custGeom>
                <a:avLst/>
                <a:gdLst/>
                <a:ahLst/>
                <a:cxnLst/>
                <a:rect l="l" t="t" r="r" b="b"/>
                <a:pathLst>
                  <a:path w="61270" h="7812" extrusionOk="0">
                    <a:moveTo>
                      <a:pt x="0" y="0"/>
                    </a:moveTo>
                    <a:lnTo>
                      <a:pt x="61271" y="0"/>
                    </a:lnTo>
                    <a:lnTo>
                      <a:pt x="61271" y="7813"/>
                    </a:lnTo>
                    <a:lnTo>
                      <a:pt x="0" y="781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5" name="Google Shape;1975;p32">
            <a:extLst>
              <a:ext uri="{FF2B5EF4-FFF2-40B4-BE49-F238E27FC236}">
                <a16:creationId xmlns:a16="http://schemas.microsoft.com/office/drawing/2014/main" id="{1C6DC881-E211-E951-528A-5AFCC8DEAF97}"/>
              </a:ext>
            </a:extLst>
          </p:cNvPr>
          <p:cNvGrpSpPr/>
          <p:nvPr/>
        </p:nvGrpSpPr>
        <p:grpSpPr>
          <a:xfrm>
            <a:off x="4412285" y="-702477"/>
            <a:ext cx="529865" cy="3292478"/>
            <a:chOff x="852350" y="-307969"/>
            <a:chExt cx="820749" cy="5099980"/>
          </a:xfrm>
        </p:grpSpPr>
        <p:grpSp>
          <p:nvGrpSpPr>
            <p:cNvPr id="46" name="Google Shape;1976;p32">
              <a:extLst>
                <a:ext uri="{FF2B5EF4-FFF2-40B4-BE49-F238E27FC236}">
                  <a16:creationId xmlns:a16="http://schemas.microsoft.com/office/drawing/2014/main" id="{0E1CB2A9-9316-E6F7-56AF-2E523948C0D7}"/>
                </a:ext>
              </a:extLst>
            </p:cNvPr>
            <p:cNvGrpSpPr/>
            <p:nvPr/>
          </p:nvGrpSpPr>
          <p:grpSpPr>
            <a:xfrm>
              <a:off x="852350" y="2827035"/>
              <a:ext cx="820747" cy="1964976"/>
              <a:chOff x="3040875" y="3439335"/>
              <a:chExt cx="820747" cy="1964976"/>
            </a:xfrm>
          </p:grpSpPr>
          <p:sp>
            <p:nvSpPr>
              <p:cNvPr id="83" name="Google Shape;1977;p32">
                <a:extLst>
                  <a:ext uri="{FF2B5EF4-FFF2-40B4-BE49-F238E27FC236}">
                    <a16:creationId xmlns:a16="http://schemas.microsoft.com/office/drawing/2014/main" id="{F12BF070-A714-C922-39DE-224B399CD20E}"/>
                  </a:ext>
                </a:extLst>
              </p:cNvPr>
              <p:cNvSpPr/>
              <p:nvPr/>
            </p:nvSpPr>
            <p:spPr>
              <a:xfrm>
                <a:off x="3040875" y="3597281"/>
                <a:ext cx="820747" cy="1807030"/>
              </a:xfrm>
              <a:custGeom>
                <a:avLst/>
                <a:gdLst/>
                <a:ahLst/>
                <a:cxnLst/>
                <a:rect l="l" t="t" r="r" b="b"/>
                <a:pathLst>
                  <a:path w="820747" h="1807031" extrusionOk="0">
                    <a:moveTo>
                      <a:pt x="63300" y="583457"/>
                    </a:moveTo>
                    <a:lnTo>
                      <a:pt x="63300" y="600306"/>
                    </a:lnTo>
                    <a:lnTo>
                      <a:pt x="60" y="652255"/>
                    </a:lnTo>
                    <a:lnTo>
                      <a:pt x="60" y="1609125"/>
                    </a:lnTo>
                    <a:lnTo>
                      <a:pt x="66816" y="1609125"/>
                    </a:lnTo>
                    <a:lnTo>
                      <a:pt x="66816" y="1630185"/>
                    </a:lnTo>
                    <a:lnTo>
                      <a:pt x="30977" y="1630185"/>
                    </a:lnTo>
                    <a:lnTo>
                      <a:pt x="30977" y="1660373"/>
                    </a:lnTo>
                    <a:lnTo>
                      <a:pt x="60" y="1660373"/>
                    </a:lnTo>
                    <a:lnTo>
                      <a:pt x="60" y="1741809"/>
                    </a:lnTo>
                    <a:lnTo>
                      <a:pt x="121626" y="1741809"/>
                    </a:lnTo>
                    <a:lnTo>
                      <a:pt x="121626" y="1762870"/>
                    </a:lnTo>
                    <a:lnTo>
                      <a:pt x="79464" y="1762870"/>
                    </a:lnTo>
                    <a:lnTo>
                      <a:pt x="79464" y="1807098"/>
                    </a:lnTo>
                    <a:lnTo>
                      <a:pt x="741402" y="1807098"/>
                    </a:lnTo>
                    <a:lnTo>
                      <a:pt x="741402" y="1762870"/>
                    </a:lnTo>
                    <a:lnTo>
                      <a:pt x="699241" y="1762870"/>
                    </a:lnTo>
                    <a:lnTo>
                      <a:pt x="699241" y="1741809"/>
                    </a:lnTo>
                    <a:lnTo>
                      <a:pt x="820807" y="1741809"/>
                    </a:lnTo>
                    <a:lnTo>
                      <a:pt x="820807" y="1660373"/>
                    </a:lnTo>
                    <a:lnTo>
                      <a:pt x="789886" y="1660373"/>
                    </a:lnTo>
                    <a:lnTo>
                      <a:pt x="789886" y="1630185"/>
                    </a:lnTo>
                    <a:lnTo>
                      <a:pt x="754050" y="1630185"/>
                    </a:lnTo>
                    <a:lnTo>
                      <a:pt x="754050" y="1609125"/>
                    </a:lnTo>
                    <a:lnTo>
                      <a:pt x="820807" y="1609125"/>
                    </a:lnTo>
                    <a:lnTo>
                      <a:pt x="820807" y="652255"/>
                    </a:lnTo>
                    <a:lnTo>
                      <a:pt x="757564" y="600306"/>
                    </a:lnTo>
                    <a:lnTo>
                      <a:pt x="757564" y="583457"/>
                    </a:lnTo>
                    <a:lnTo>
                      <a:pt x="801132" y="583457"/>
                    </a:lnTo>
                    <a:lnTo>
                      <a:pt x="801132" y="565204"/>
                    </a:lnTo>
                    <a:lnTo>
                      <a:pt x="820807" y="565204"/>
                    </a:lnTo>
                    <a:lnTo>
                      <a:pt x="820807" y="528698"/>
                    </a:lnTo>
                    <a:lnTo>
                      <a:pt x="697132" y="528698"/>
                    </a:lnTo>
                    <a:lnTo>
                      <a:pt x="697132" y="509041"/>
                    </a:lnTo>
                    <a:lnTo>
                      <a:pt x="756159" y="509041"/>
                    </a:lnTo>
                    <a:lnTo>
                      <a:pt x="756159" y="492193"/>
                    </a:lnTo>
                    <a:lnTo>
                      <a:pt x="771618" y="492193"/>
                    </a:lnTo>
                    <a:lnTo>
                      <a:pt x="771618" y="434626"/>
                    </a:lnTo>
                    <a:lnTo>
                      <a:pt x="751942" y="434626"/>
                    </a:lnTo>
                    <a:lnTo>
                      <a:pt x="751942" y="405140"/>
                    </a:lnTo>
                    <a:lnTo>
                      <a:pt x="725240" y="405140"/>
                    </a:lnTo>
                    <a:cubicBezTo>
                      <a:pt x="725240" y="236654"/>
                      <a:pt x="567836" y="202957"/>
                      <a:pt x="567836" y="202957"/>
                    </a:cubicBezTo>
                    <a:lnTo>
                      <a:pt x="567836" y="183300"/>
                    </a:lnTo>
                    <a:lnTo>
                      <a:pt x="584702" y="183300"/>
                    </a:lnTo>
                    <a:lnTo>
                      <a:pt x="584702" y="160834"/>
                    </a:lnTo>
                    <a:lnTo>
                      <a:pt x="445567" y="104672"/>
                    </a:lnTo>
                    <a:lnTo>
                      <a:pt x="445567" y="93439"/>
                    </a:lnTo>
                    <a:lnTo>
                      <a:pt x="456811" y="93439"/>
                    </a:lnTo>
                    <a:lnTo>
                      <a:pt x="456811" y="79398"/>
                    </a:lnTo>
                    <a:lnTo>
                      <a:pt x="466648" y="79398"/>
                    </a:lnTo>
                    <a:lnTo>
                      <a:pt x="466648" y="38681"/>
                    </a:lnTo>
                    <a:lnTo>
                      <a:pt x="443459" y="38681"/>
                    </a:lnTo>
                    <a:lnTo>
                      <a:pt x="443459" y="24640"/>
                    </a:lnTo>
                    <a:lnTo>
                      <a:pt x="432920" y="24640"/>
                    </a:lnTo>
                    <a:cubicBezTo>
                      <a:pt x="434035" y="12233"/>
                      <a:pt x="424871" y="1272"/>
                      <a:pt x="412453" y="158"/>
                    </a:cubicBezTo>
                    <a:cubicBezTo>
                      <a:pt x="400034" y="-956"/>
                      <a:pt x="389063" y="8200"/>
                      <a:pt x="387948" y="20606"/>
                    </a:cubicBezTo>
                    <a:cubicBezTo>
                      <a:pt x="387827" y="21948"/>
                      <a:pt x="387827" y="23298"/>
                      <a:pt x="387948" y="24640"/>
                    </a:cubicBezTo>
                    <a:lnTo>
                      <a:pt x="377407" y="24640"/>
                    </a:lnTo>
                    <a:lnTo>
                      <a:pt x="377407" y="38681"/>
                    </a:lnTo>
                    <a:lnTo>
                      <a:pt x="354217" y="38681"/>
                    </a:lnTo>
                    <a:lnTo>
                      <a:pt x="354217" y="79398"/>
                    </a:lnTo>
                    <a:lnTo>
                      <a:pt x="364055" y="79398"/>
                    </a:lnTo>
                    <a:lnTo>
                      <a:pt x="364055" y="93439"/>
                    </a:lnTo>
                    <a:lnTo>
                      <a:pt x="375299" y="93439"/>
                    </a:lnTo>
                    <a:lnTo>
                      <a:pt x="375299" y="104672"/>
                    </a:lnTo>
                    <a:lnTo>
                      <a:pt x="236164" y="160834"/>
                    </a:lnTo>
                    <a:lnTo>
                      <a:pt x="236164" y="183300"/>
                    </a:lnTo>
                    <a:lnTo>
                      <a:pt x="253029" y="183300"/>
                    </a:lnTo>
                    <a:lnTo>
                      <a:pt x="253029" y="202957"/>
                    </a:lnTo>
                    <a:cubicBezTo>
                      <a:pt x="253029" y="202957"/>
                      <a:pt x="95626" y="236654"/>
                      <a:pt x="95626" y="405140"/>
                    </a:cubicBezTo>
                    <a:lnTo>
                      <a:pt x="68923" y="405140"/>
                    </a:lnTo>
                    <a:lnTo>
                      <a:pt x="68923" y="434626"/>
                    </a:lnTo>
                    <a:lnTo>
                      <a:pt x="49248" y="434626"/>
                    </a:lnTo>
                    <a:lnTo>
                      <a:pt x="49248" y="492193"/>
                    </a:lnTo>
                    <a:lnTo>
                      <a:pt x="64708" y="492193"/>
                    </a:lnTo>
                    <a:lnTo>
                      <a:pt x="64708" y="509041"/>
                    </a:lnTo>
                    <a:lnTo>
                      <a:pt x="123733" y="509041"/>
                    </a:lnTo>
                    <a:lnTo>
                      <a:pt x="123733" y="528698"/>
                    </a:lnTo>
                    <a:lnTo>
                      <a:pt x="60" y="528698"/>
                    </a:lnTo>
                    <a:lnTo>
                      <a:pt x="60" y="565204"/>
                    </a:lnTo>
                    <a:lnTo>
                      <a:pt x="19735" y="565204"/>
                    </a:lnTo>
                    <a:lnTo>
                      <a:pt x="19735" y="583457"/>
                    </a:lnTo>
                    <a:close/>
                    <a:moveTo>
                      <a:pt x="666053" y="689000"/>
                    </a:moveTo>
                    <a:cubicBezTo>
                      <a:pt x="666053" y="689000"/>
                      <a:pt x="819415" y="777604"/>
                      <a:pt x="768932" y="909806"/>
                    </a:cubicBezTo>
                    <a:lnTo>
                      <a:pt x="789886" y="909806"/>
                    </a:lnTo>
                    <a:lnTo>
                      <a:pt x="789886" y="1548317"/>
                    </a:lnTo>
                    <a:lnTo>
                      <a:pt x="765122" y="1548317"/>
                    </a:lnTo>
                    <a:lnTo>
                      <a:pt x="765122" y="1572226"/>
                    </a:lnTo>
                    <a:lnTo>
                      <a:pt x="666053" y="1572226"/>
                    </a:lnTo>
                    <a:close/>
                    <a:moveTo>
                      <a:pt x="227409" y="909806"/>
                    </a:moveTo>
                    <a:lnTo>
                      <a:pt x="258378" y="909806"/>
                    </a:lnTo>
                    <a:cubicBezTo>
                      <a:pt x="183770" y="777604"/>
                      <a:pt x="410432" y="689000"/>
                      <a:pt x="410432" y="689000"/>
                    </a:cubicBezTo>
                    <a:cubicBezTo>
                      <a:pt x="410432" y="689000"/>
                      <a:pt x="637095" y="777604"/>
                      <a:pt x="562485" y="909806"/>
                    </a:cubicBezTo>
                    <a:lnTo>
                      <a:pt x="593455" y="909806"/>
                    </a:lnTo>
                    <a:lnTo>
                      <a:pt x="593455" y="1548317"/>
                    </a:lnTo>
                    <a:lnTo>
                      <a:pt x="556853" y="1548317"/>
                    </a:lnTo>
                    <a:lnTo>
                      <a:pt x="556853" y="1572226"/>
                    </a:lnTo>
                    <a:lnTo>
                      <a:pt x="264012" y="1572226"/>
                    </a:lnTo>
                    <a:lnTo>
                      <a:pt x="264012" y="1548317"/>
                    </a:lnTo>
                    <a:lnTo>
                      <a:pt x="227409" y="1548317"/>
                    </a:lnTo>
                    <a:close/>
                    <a:moveTo>
                      <a:pt x="154813" y="689000"/>
                    </a:moveTo>
                    <a:lnTo>
                      <a:pt x="154813" y="1572226"/>
                    </a:lnTo>
                    <a:lnTo>
                      <a:pt x="55743" y="1572226"/>
                    </a:lnTo>
                    <a:lnTo>
                      <a:pt x="55743" y="1548317"/>
                    </a:lnTo>
                    <a:lnTo>
                      <a:pt x="30977" y="1548317"/>
                    </a:lnTo>
                    <a:lnTo>
                      <a:pt x="30977" y="909806"/>
                    </a:lnTo>
                    <a:lnTo>
                      <a:pt x="51933" y="909806"/>
                    </a:lnTo>
                    <a:cubicBezTo>
                      <a:pt x="1452" y="777604"/>
                      <a:pt x="154813" y="689000"/>
                      <a:pt x="154813" y="68900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" name="Google Shape;1978;p32">
                <a:extLst>
                  <a:ext uri="{FF2B5EF4-FFF2-40B4-BE49-F238E27FC236}">
                    <a16:creationId xmlns:a16="http://schemas.microsoft.com/office/drawing/2014/main" id="{260944A6-7E3D-0BEB-0D67-6780A8A8AFE2}"/>
                  </a:ext>
                </a:extLst>
              </p:cNvPr>
              <p:cNvSpPr/>
              <p:nvPr/>
            </p:nvSpPr>
            <p:spPr>
              <a:xfrm>
                <a:off x="3416113" y="3513412"/>
                <a:ext cx="70268" cy="7020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70202" extrusionOk="0">
                    <a:moveTo>
                      <a:pt x="35195" y="70269"/>
                    </a:moveTo>
                    <a:cubicBezTo>
                      <a:pt x="15791" y="70269"/>
                      <a:pt x="60" y="54554"/>
                      <a:pt x="60" y="35168"/>
                    </a:cubicBezTo>
                    <a:cubicBezTo>
                      <a:pt x="60" y="15782"/>
                      <a:pt x="15790" y="67"/>
                      <a:pt x="35194" y="66"/>
                    </a:cubicBezTo>
                    <a:cubicBezTo>
                      <a:pt x="54598" y="66"/>
                      <a:pt x="70328" y="15781"/>
                      <a:pt x="70329" y="35167"/>
                    </a:cubicBezTo>
                    <a:cubicBezTo>
                      <a:pt x="70329" y="35167"/>
                      <a:pt x="70329" y="35168"/>
                      <a:pt x="70329" y="35168"/>
                    </a:cubicBezTo>
                    <a:cubicBezTo>
                      <a:pt x="70328" y="54554"/>
                      <a:pt x="54598" y="70268"/>
                      <a:pt x="35195" y="70269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" name="Google Shape;1979;p32">
                <a:extLst>
                  <a:ext uri="{FF2B5EF4-FFF2-40B4-BE49-F238E27FC236}">
                    <a16:creationId xmlns:a16="http://schemas.microsoft.com/office/drawing/2014/main" id="{699088D4-5B8F-9DB7-9B3C-BDC6DC8EEDD9}"/>
                  </a:ext>
                </a:extLst>
              </p:cNvPr>
              <p:cNvSpPr/>
              <p:nvPr/>
            </p:nvSpPr>
            <p:spPr>
              <a:xfrm>
                <a:off x="3425916" y="3439335"/>
                <a:ext cx="50664" cy="50616"/>
              </a:xfrm>
              <a:custGeom>
                <a:avLst/>
                <a:gdLst/>
                <a:ahLst/>
                <a:cxnLst/>
                <a:rect l="l" t="t" r="r" b="b"/>
                <a:pathLst>
                  <a:path w="50664" h="50616" extrusionOk="0">
                    <a:moveTo>
                      <a:pt x="25393" y="50683"/>
                    </a:moveTo>
                    <a:cubicBezTo>
                      <a:pt x="11402" y="50683"/>
                      <a:pt x="60" y="39353"/>
                      <a:pt x="60" y="25375"/>
                    </a:cubicBezTo>
                    <a:cubicBezTo>
                      <a:pt x="60" y="11398"/>
                      <a:pt x="11401" y="66"/>
                      <a:pt x="25391" y="66"/>
                    </a:cubicBezTo>
                    <a:cubicBezTo>
                      <a:pt x="39382" y="66"/>
                      <a:pt x="50724" y="11397"/>
                      <a:pt x="50724" y="25374"/>
                    </a:cubicBezTo>
                    <a:cubicBezTo>
                      <a:pt x="50725" y="39351"/>
                      <a:pt x="39384" y="50682"/>
                      <a:pt x="25393" y="50683"/>
                    </a:cubicBezTo>
                    <a:cubicBezTo>
                      <a:pt x="25393" y="50683"/>
                      <a:pt x="25393" y="50683"/>
                      <a:pt x="25393" y="50683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7" name="Google Shape;1980;p32">
              <a:extLst>
                <a:ext uri="{FF2B5EF4-FFF2-40B4-BE49-F238E27FC236}">
                  <a16:creationId xmlns:a16="http://schemas.microsoft.com/office/drawing/2014/main" id="{3368869D-0CE7-D364-498E-364B05F3EEC4}"/>
                </a:ext>
              </a:extLst>
            </p:cNvPr>
            <p:cNvSpPr/>
            <p:nvPr/>
          </p:nvSpPr>
          <p:spPr>
            <a:xfrm>
              <a:off x="1262723" y="-307969"/>
              <a:ext cx="12219" cy="3203502"/>
            </a:xfrm>
            <a:custGeom>
              <a:avLst/>
              <a:gdLst/>
              <a:ahLst/>
              <a:cxnLst/>
              <a:rect l="l" t="t" r="r" b="b"/>
              <a:pathLst>
                <a:path w="12219" h="3203502" extrusionOk="0">
                  <a:moveTo>
                    <a:pt x="0" y="3203503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2B378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1982;p32">
              <a:extLst>
                <a:ext uri="{FF2B5EF4-FFF2-40B4-BE49-F238E27FC236}">
                  <a16:creationId xmlns:a16="http://schemas.microsoft.com/office/drawing/2014/main" id="{A909834D-8C51-F9DA-C117-174BCFFAFFC2}"/>
                </a:ext>
              </a:extLst>
            </p:cNvPr>
            <p:cNvSpPr/>
            <p:nvPr/>
          </p:nvSpPr>
          <p:spPr>
            <a:xfrm>
              <a:off x="852350" y="2881630"/>
              <a:ext cx="820745" cy="1807029"/>
            </a:xfrm>
            <a:custGeom>
              <a:avLst/>
              <a:gdLst/>
              <a:ahLst/>
              <a:cxnLst/>
              <a:rect l="l" t="t" r="r" b="b"/>
              <a:pathLst>
                <a:path w="820745" h="1807029" extrusionOk="0">
                  <a:moveTo>
                    <a:pt x="63300" y="583456"/>
                  </a:moveTo>
                  <a:lnTo>
                    <a:pt x="63300" y="600304"/>
                  </a:lnTo>
                  <a:lnTo>
                    <a:pt x="60" y="652254"/>
                  </a:lnTo>
                  <a:lnTo>
                    <a:pt x="60" y="1609123"/>
                  </a:lnTo>
                  <a:lnTo>
                    <a:pt x="66814" y="1609123"/>
                  </a:lnTo>
                  <a:lnTo>
                    <a:pt x="66814" y="1630185"/>
                  </a:lnTo>
                  <a:lnTo>
                    <a:pt x="30978" y="1630185"/>
                  </a:lnTo>
                  <a:lnTo>
                    <a:pt x="30978" y="1660372"/>
                  </a:lnTo>
                  <a:lnTo>
                    <a:pt x="60" y="1660372"/>
                  </a:lnTo>
                  <a:lnTo>
                    <a:pt x="60" y="1741807"/>
                  </a:lnTo>
                  <a:lnTo>
                    <a:pt x="121626" y="1741807"/>
                  </a:lnTo>
                  <a:lnTo>
                    <a:pt x="121626" y="1762868"/>
                  </a:lnTo>
                  <a:lnTo>
                    <a:pt x="79464" y="1762868"/>
                  </a:lnTo>
                  <a:lnTo>
                    <a:pt x="79464" y="1807096"/>
                  </a:lnTo>
                  <a:lnTo>
                    <a:pt x="741402" y="1807096"/>
                  </a:lnTo>
                  <a:lnTo>
                    <a:pt x="741402" y="1762868"/>
                  </a:lnTo>
                  <a:lnTo>
                    <a:pt x="699241" y="1762868"/>
                  </a:lnTo>
                  <a:lnTo>
                    <a:pt x="699241" y="1741807"/>
                  </a:lnTo>
                  <a:lnTo>
                    <a:pt x="820806" y="1741807"/>
                  </a:lnTo>
                  <a:lnTo>
                    <a:pt x="820806" y="1660372"/>
                  </a:lnTo>
                  <a:lnTo>
                    <a:pt x="789886" y="1660372"/>
                  </a:lnTo>
                  <a:lnTo>
                    <a:pt x="789886" y="1630185"/>
                  </a:lnTo>
                  <a:lnTo>
                    <a:pt x="754051" y="1630185"/>
                  </a:lnTo>
                  <a:lnTo>
                    <a:pt x="754051" y="1609123"/>
                  </a:lnTo>
                  <a:lnTo>
                    <a:pt x="820806" y="1609123"/>
                  </a:lnTo>
                  <a:lnTo>
                    <a:pt x="820806" y="652254"/>
                  </a:lnTo>
                  <a:lnTo>
                    <a:pt x="757564" y="600304"/>
                  </a:lnTo>
                  <a:lnTo>
                    <a:pt x="757564" y="583456"/>
                  </a:lnTo>
                  <a:lnTo>
                    <a:pt x="801132" y="583456"/>
                  </a:lnTo>
                  <a:lnTo>
                    <a:pt x="801132" y="565202"/>
                  </a:lnTo>
                  <a:lnTo>
                    <a:pt x="820806" y="565202"/>
                  </a:lnTo>
                  <a:lnTo>
                    <a:pt x="820806" y="528696"/>
                  </a:lnTo>
                  <a:lnTo>
                    <a:pt x="697132" y="528696"/>
                  </a:lnTo>
                  <a:lnTo>
                    <a:pt x="697132" y="509041"/>
                  </a:lnTo>
                  <a:lnTo>
                    <a:pt x="756159" y="509041"/>
                  </a:lnTo>
                  <a:lnTo>
                    <a:pt x="756159" y="492192"/>
                  </a:lnTo>
                  <a:lnTo>
                    <a:pt x="771618" y="492192"/>
                  </a:lnTo>
                  <a:lnTo>
                    <a:pt x="771618" y="434625"/>
                  </a:lnTo>
                  <a:lnTo>
                    <a:pt x="751942" y="434625"/>
                  </a:lnTo>
                  <a:lnTo>
                    <a:pt x="751942" y="405139"/>
                  </a:lnTo>
                  <a:lnTo>
                    <a:pt x="725240" y="405139"/>
                  </a:lnTo>
                  <a:cubicBezTo>
                    <a:pt x="725240" y="236653"/>
                    <a:pt x="567836" y="202955"/>
                    <a:pt x="567836" y="202955"/>
                  </a:cubicBezTo>
                  <a:lnTo>
                    <a:pt x="567836" y="183298"/>
                  </a:lnTo>
                  <a:lnTo>
                    <a:pt x="584702" y="183298"/>
                  </a:lnTo>
                  <a:lnTo>
                    <a:pt x="584702" y="160832"/>
                  </a:lnTo>
                  <a:lnTo>
                    <a:pt x="445567" y="104670"/>
                  </a:lnTo>
                  <a:lnTo>
                    <a:pt x="445567" y="93438"/>
                  </a:lnTo>
                  <a:lnTo>
                    <a:pt x="456810" y="93438"/>
                  </a:lnTo>
                  <a:lnTo>
                    <a:pt x="456810" y="79397"/>
                  </a:lnTo>
                  <a:lnTo>
                    <a:pt x="466648" y="79397"/>
                  </a:lnTo>
                  <a:lnTo>
                    <a:pt x="466648" y="38680"/>
                  </a:lnTo>
                  <a:lnTo>
                    <a:pt x="443459" y="38680"/>
                  </a:lnTo>
                  <a:lnTo>
                    <a:pt x="443459" y="24638"/>
                  </a:lnTo>
                  <a:lnTo>
                    <a:pt x="432919" y="24638"/>
                  </a:lnTo>
                  <a:cubicBezTo>
                    <a:pt x="434033" y="12232"/>
                    <a:pt x="424869" y="1271"/>
                    <a:pt x="412450" y="158"/>
                  </a:cubicBezTo>
                  <a:cubicBezTo>
                    <a:pt x="400031" y="-955"/>
                    <a:pt x="389061" y="8201"/>
                    <a:pt x="387947" y="20608"/>
                  </a:cubicBezTo>
                  <a:cubicBezTo>
                    <a:pt x="387826" y="21949"/>
                    <a:pt x="387826" y="23298"/>
                    <a:pt x="387947" y="24638"/>
                  </a:cubicBezTo>
                  <a:lnTo>
                    <a:pt x="377407" y="24638"/>
                  </a:lnTo>
                  <a:lnTo>
                    <a:pt x="377407" y="38680"/>
                  </a:lnTo>
                  <a:lnTo>
                    <a:pt x="354217" y="38680"/>
                  </a:lnTo>
                  <a:lnTo>
                    <a:pt x="354217" y="79397"/>
                  </a:lnTo>
                  <a:lnTo>
                    <a:pt x="364055" y="79397"/>
                  </a:lnTo>
                  <a:lnTo>
                    <a:pt x="364055" y="93438"/>
                  </a:lnTo>
                  <a:lnTo>
                    <a:pt x="375299" y="93438"/>
                  </a:lnTo>
                  <a:lnTo>
                    <a:pt x="375299" y="104670"/>
                  </a:lnTo>
                  <a:lnTo>
                    <a:pt x="236164" y="160832"/>
                  </a:lnTo>
                  <a:lnTo>
                    <a:pt x="236164" y="183298"/>
                  </a:lnTo>
                  <a:lnTo>
                    <a:pt x="253029" y="183298"/>
                  </a:lnTo>
                  <a:lnTo>
                    <a:pt x="253029" y="202955"/>
                  </a:lnTo>
                  <a:cubicBezTo>
                    <a:pt x="253029" y="202955"/>
                    <a:pt x="95626" y="236653"/>
                    <a:pt x="95626" y="405139"/>
                  </a:cubicBezTo>
                  <a:lnTo>
                    <a:pt x="68923" y="405139"/>
                  </a:lnTo>
                  <a:lnTo>
                    <a:pt x="68923" y="434625"/>
                  </a:lnTo>
                  <a:lnTo>
                    <a:pt x="49248" y="434625"/>
                  </a:lnTo>
                  <a:lnTo>
                    <a:pt x="49248" y="492192"/>
                  </a:lnTo>
                  <a:lnTo>
                    <a:pt x="64708" y="492192"/>
                  </a:lnTo>
                  <a:lnTo>
                    <a:pt x="64708" y="509041"/>
                  </a:lnTo>
                  <a:lnTo>
                    <a:pt x="123733" y="509041"/>
                  </a:lnTo>
                  <a:lnTo>
                    <a:pt x="123733" y="528696"/>
                  </a:lnTo>
                  <a:lnTo>
                    <a:pt x="60" y="528696"/>
                  </a:lnTo>
                  <a:lnTo>
                    <a:pt x="60" y="565202"/>
                  </a:lnTo>
                  <a:lnTo>
                    <a:pt x="19735" y="565202"/>
                  </a:lnTo>
                  <a:lnTo>
                    <a:pt x="19735" y="583456"/>
                  </a:lnTo>
                  <a:close/>
                  <a:moveTo>
                    <a:pt x="666053" y="688998"/>
                  </a:moveTo>
                  <a:cubicBezTo>
                    <a:pt x="666053" y="688998"/>
                    <a:pt x="819415" y="777602"/>
                    <a:pt x="768932" y="909805"/>
                  </a:cubicBezTo>
                  <a:lnTo>
                    <a:pt x="789886" y="909805"/>
                  </a:lnTo>
                  <a:lnTo>
                    <a:pt x="789886" y="1548317"/>
                  </a:lnTo>
                  <a:lnTo>
                    <a:pt x="765122" y="1548317"/>
                  </a:lnTo>
                  <a:lnTo>
                    <a:pt x="765122" y="1572225"/>
                  </a:lnTo>
                  <a:lnTo>
                    <a:pt x="666053" y="1572225"/>
                  </a:lnTo>
                  <a:close/>
                  <a:moveTo>
                    <a:pt x="227409" y="909805"/>
                  </a:moveTo>
                  <a:lnTo>
                    <a:pt x="258380" y="909805"/>
                  </a:lnTo>
                  <a:cubicBezTo>
                    <a:pt x="183770" y="777602"/>
                    <a:pt x="410432" y="688998"/>
                    <a:pt x="410432" y="688998"/>
                  </a:cubicBezTo>
                  <a:cubicBezTo>
                    <a:pt x="410432" y="688998"/>
                    <a:pt x="637095" y="777602"/>
                    <a:pt x="562485" y="909805"/>
                  </a:cubicBezTo>
                  <a:lnTo>
                    <a:pt x="593455" y="909805"/>
                  </a:lnTo>
                  <a:lnTo>
                    <a:pt x="593455" y="1548317"/>
                  </a:lnTo>
                  <a:lnTo>
                    <a:pt x="556854" y="1548317"/>
                  </a:lnTo>
                  <a:lnTo>
                    <a:pt x="556854" y="1572225"/>
                  </a:lnTo>
                  <a:lnTo>
                    <a:pt x="264010" y="1572225"/>
                  </a:lnTo>
                  <a:lnTo>
                    <a:pt x="264010" y="1548317"/>
                  </a:lnTo>
                  <a:lnTo>
                    <a:pt x="227409" y="1548317"/>
                  </a:lnTo>
                  <a:close/>
                  <a:moveTo>
                    <a:pt x="154813" y="688998"/>
                  </a:moveTo>
                  <a:lnTo>
                    <a:pt x="154813" y="1572225"/>
                  </a:lnTo>
                  <a:lnTo>
                    <a:pt x="55743" y="1572225"/>
                  </a:lnTo>
                  <a:lnTo>
                    <a:pt x="55743" y="1548317"/>
                  </a:lnTo>
                  <a:lnTo>
                    <a:pt x="30978" y="1548317"/>
                  </a:lnTo>
                  <a:lnTo>
                    <a:pt x="30978" y="909805"/>
                  </a:lnTo>
                  <a:lnTo>
                    <a:pt x="51933" y="909805"/>
                  </a:lnTo>
                  <a:cubicBezTo>
                    <a:pt x="1452" y="777602"/>
                    <a:pt x="154813" y="688998"/>
                    <a:pt x="154813" y="688998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1983;p32">
              <a:extLst>
                <a:ext uri="{FF2B5EF4-FFF2-40B4-BE49-F238E27FC236}">
                  <a16:creationId xmlns:a16="http://schemas.microsoft.com/office/drawing/2014/main" id="{483B0B1F-525B-1D91-868A-DCC97412F22A}"/>
                </a:ext>
              </a:extLst>
            </p:cNvPr>
            <p:cNvSpPr/>
            <p:nvPr/>
          </p:nvSpPr>
          <p:spPr>
            <a:xfrm>
              <a:off x="852350" y="2881632"/>
              <a:ext cx="656040" cy="1807027"/>
            </a:xfrm>
            <a:custGeom>
              <a:avLst/>
              <a:gdLst/>
              <a:ahLst/>
              <a:cxnLst/>
              <a:rect l="l" t="t" r="r" b="b"/>
              <a:pathLst>
                <a:path w="656040" h="1807027" extrusionOk="0">
                  <a:moveTo>
                    <a:pt x="63300" y="583454"/>
                  </a:moveTo>
                  <a:lnTo>
                    <a:pt x="63300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4" y="1609121"/>
                  </a:lnTo>
                  <a:lnTo>
                    <a:pt x="66814" y="1630183"/>
                  </a:lnTo>
                  <a:lnTo>
                    <a:pt x="30978" y="1630183"/>
                  </a:lnTo>
                  <a:lnTo>
                    <a:pt x="30978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4" y="1762866"/>
                  </a:lnTo>
                  <a:lnTo>
                    <a:pt x="79464" y="1807094"/>
                  </a:lnTo>
                  <a:lnTo>
                    <a:pt x="646246" y="1807094"/>
                  </a:lnTo>
                  <a:lnTo>
                    <a:pt x="646246" y="1762866"/>
                  </a:lnTo>
                  <a:lnTo>
                    <a:pt x="612461" y="1762866"/>
                  </a:lnTo>
                  <a:lnTo>
                    <a:pt x="612461" y="1741806"/>
                  </a:lnTo>
                  <a:lnTo>
                    <a:pt x="656101" y="1741806"/>
                  </a:lnTo>
                  <a:lnTo>
                    <a:pt x="656101" y="1660370"/>
                  </a:lnTo>
                  <a:lnTo>
                    <a:pt x="623722" y="1660370"/>
                  </a:lnTo>
                  <a:lnTo>
                    <a:pt x="623722" y="1630183"/>
                  </a:lnTo>
                  <a:lnTo>
                    <a:pt x="603310" y="1630183"/>
                  </a:lnTo>
                  <a:lnTo>
                    <a:pt x="603310" y="1609121"/>
                  </a:lnTo>
                  <a:lnTo>
                    <a:pt x="637096" y="1609121"/>
                  </a:lnTo>
                  <a:lnTo>
                    <a:pt x="637096" y="652253"/>
                  </a:lnTo>
                  <a:lnTo>
                    <a:pt x="600495" y="600302"/>
                  </a:lnTo>
                  <a:lnTo>
                    <a:pt x="600495" y="583454"/>
                  </a:lnTo>
                  <a:lnTo>
                    <a:pt x="624427" y="583454"/>
                  </a:lnTo>
                  <a:lnTo>
                    <a:pt x="624427" y="565200"/>
                  </a:lnTo>
                  <a:lnTo>
                    <a:pt x="647655" y="565200"/>
                  </a:lnTo>
                  <a:lnTo>
                    <a:pt x="647655" y="528695"/>
                  </a:lnTo>
                  <a:lnTo>
                    <a:pt x="613164" y="528695"/>
                  </a:lnTo>
                  <a:lnTo>
                    <a:pt x="613164" y="509039"/>
                  </a:lnTo>
                  <a:lnTo>
                    <a:pt x="629354" y="509039"/>
                  </a:lnTo>
                  <a:lnTo>
                    <a:pt x="629354" y="492190"/>
                  </a:lnTo>
                  <a:lnTo>
                    <a:pt x="647655" y="492190"/>
                  </a:lnTo>
                  <a:lnTo>
                    <a:pt x="647655" y="434623"/>
                  </a:lnTo>
                  <a:lnTo>
                    <a:pt x="632168" y="434623"/>
                  </a:lnTo>
                  <a:lnTo>
                    <a:pt x="632168" y="405138"/>
                  </a:lnTo>
                  <a:lnTo>
                    <a:pt x="613164" y="405138"/>
                  </a:lnTo>
                  <a:cubicBezTo>
                    <a:pt x="613164" y="246450"/>
                    <a:pt x="502306" y="202953"/>
                    <a:pt x="502306" y="202953"/>
                  </a:cubicBezTo>
                  <a:lnTo>
                    <a:pt x="480485" y="202953"/>
                  </a:lnTo>
                  <a:lnTo>
                    <a:pt x="480485" y="183296"/>
                  </a:lnTo>
                  <a:lnTo>
                    <a:pt x="502306" y="183296"/>
                  </a:lnTo>
                  <a:lnTo>
                    <a:pt x="502306" y="160831"/>
                  </a:lnTo>
                  <a:lnTo>
                    <a:pt x="428750" y="104668"/>
                  </a:lnTo>
                  <a:lnTo>
                    <a:pt x="428750" y="93436"/>
                  </a:lnTo>
                  <a:lnTo>
                    <a:pt x="433677" y="93436"/>
                  </a:lnTo>
                  <a:lnTo>
                    <a:pt x="433677" y="79395"/>
                  </a:lnTo>
                  <a:lnTo>
                    <a:pt x="441068" y="79395"/>
                  </a:lnTo>
                  <a:lnTo>
                    <a:pt x="441068" y="38678"/>
                  </a:lnTo>
                  <a:lnTo>
                    <a:pt x="431037" y="38678"/>
                  </a:lnTo>
                  <a:lnTo>
                    <a:pt x="431037" y="24637"/>
                  </a:lnTo>
                  <a:lnTo>
                    <a:pt x="424175" y="24637"/>
                  </a:lnTo>
                  <a:cubicBezTo>
                    <a:pt x="424735" y="14481"/>
                    <a:pt x="419385" y="4913"/>
                    <a:pt x="410435" y="66"/>
                  </a:cubicBezTo>
                  <a:cubicBezTo>
                    <a:pt x="397560" y="509"/>
                    <a:pt x="387482" y="11294"/>
                    <a:pt x="387925" y="24156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7" y="38678"/>
                  </a:lnTo>
                  <a:lnTo>
                    <a:pt x="354217" y="79395"/>
                  </a:lnTo>
                  <a:lnTo>
                    <a:pt x="364055" y="79395"/>
                  </a:lnTo>
                  <a:lnTo>
                    <a:pt x="364055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29" y="183296"/>
                  </a:lnTo>
                  <a:lnTo>
                    <a:pt x="253029" y="202953"/>
                  </a:lnTo>
                  <a:cubicBezTo>
                    <a:pt x="253029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227409" y="909804"/>
                  </a:moveTo>
                  <a:lnTo>
                    <a:pt x="258380" y="909804"/>
                  </a:lnTo>
                  <a:cubicBezTo>
                    <a:pt x="183770" y="777600"/>
                    <a:pt x="410432" y="688996"/>
                    <a:pt x="410432" y="688996"/>
                  </a:cubicBezTo>
                  <a:cubicBezTo>
                    <a:pt x="410432" y="688996"/>
                    <a:pt x="637095" y="777600"/>
                    <a:pt x="562485" y="909804"/>
                  </a:cubicBezTo>
                  <a:lnTo>
                    <a:pt x="593455" y="909804"/>
                  </a:lnTo>
                  <a:lnTo>
                    <a:pt x="593455" y="1548315"/>
                  </a:lnTo>
                  <a:lnTo>
                    <a:pt x="556854" y="1548315"/>
                  </a:lnTo>
                  <a:lnTo>
                    <a:pt x="556854" y="1572224"/>
                  </a:lnTo>
                  <a:lnTo>
                    <a:pt x="264010" y="1572224"/>
                  </a:lnTo>
                  <a:lnTo>
                    <a:pt x="264010" y="1548315"/>
                  </a:lnTo>
                  <a:lnTo>
                    <a:pt x="227409" y="1548315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1984;p32">
              <a:extLst>
                <a:ext uri="{FF2B5EF4-FFF2-40B4-BE49-F238E27FC236}">
                  <a16:creationId xmlns:a16="http://schemas.microsoft.com/office/drawing/2014/main" id="{48075AD9-7F06-F88D-0826-BD61576CD9CB}"/>
                </a:ext>
              </a:extLst>
            </p:cNvPr>
            <p:cNvSpPr/>
            <p:nvPr/>
          </p:nvSpPr>
          <p:spPr>
            <a:xfrm>
              <a:off x="852350" y="2881632"/>
              <a:ext cx="410372" cy="1807027"/>
            </a:xfrm>
            <a:custGeom>
              <a:avLst/>
              <a:gdLst/>
              <a:ahLst/>
              <a:cxnLst/>
              <a:rect l="l" t="t" r="r" b="b"/>
              <a:pathLst>
                <a:path w="410372" h="1807027" extrusionOk="0">
                  <a:moveTo>
                    <a:pt x="63302" y="583454"/>
                  </a:moveTo>
                  <a:lnTo>
                    <a:pt x="63302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6" y="1609121"/>
                  </a:lnTo>
                  <a:lnTo>
                    <a:pt x="66816" y="1630183"/>
                  </a:lnTo>
                  <a:lnTo>
                    <a:pt x="30979" y="1630183"/>
                  </a:lnTo>
                  <a:lnTo>
                    <a:pt x="30979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5" y="1762866"/>
                  </a:lnTo>
                  <a:lnTo>
                    <a:pt x="79465" y="1807094"/>
                  </a:lnTo>
                  <a:lnTo>
                    <a:pt x="174621" y="1807094"/>
                  </a:lnTo>
                  <a:lnTo>
                    <a:pt x="174621" y="1762866"/>
                  </a:lnTo>
                  <a:lnTo>
                    <a:pt x="208405" y="1762866"/>
                  </a:lnTo>
                  <a:lnTo>
                    <a:pt x="208405" y="1741806"/>
                  </a:lnTo>
                  <a:lnTo>
                    <a:pt x="164765" y="1741806"/>
                  </a:lnTo>
                  <a:lnTo>
                    <a:pt x="164765" y="1660370"/>
                  </a:lnTo>
                  <a:lnTo>
                    <a:pt x="197145" y="1660370"/>
                  </a:lnTo>
                  <a:lnTo>
                    <a:pt x="197145" y="1630183"/>
                  </a:lnTo>
                  <a:lnTo>
                    <a:pt x="217556" y="1630183"/>
                  </a:lnTo>
                  <a:lnTo>
                    <a:pt x="217556" y="1609121"/>
                  </a:lnTo>
                  <a:lnTo>
                    <a:pt x="183770" y="1609121"/>
                  </a:lnTo>
                  <a:lnTo>
                    <a:pt x="183770" y="652253"/>
                  </a:lnTo>
                  <a:lnTo>
                    <a:pt x="220371" y="600302"/>
                  </a:lnTo>
                  <a:lnTo>
                    <a:pt x="220371" y="583454"/>
                  </a:lnTo>
                  <a:lnTo>
                    <a:pt x="196440" y="583454"/>
                  </a:lnTo>
                  <a:lnTo>
                    <a:pt x="196440" y="565200"/>
                  </a:lnTo>
                  <a:lnTo>
                    <a:pt x="173211" y="565200"/>
                  </a:lnTo>
                  <a:lnTo>
                    <a:pt x="173211" y="528695"/>
                  </a:lnTo>
                  <a:lnTo>
                    <a:pt x="207702" y="528695"/>
                  </a:lnTo>
                  <a:lnTo>
                    <a:pt x="207702" y="509039"/>
                  </a:lnTo>
                  <a:lnTo>
                    <a:pt x="191513" y="509039"/>
                  </a:lnTo>
                  <a:lnTo>
                    <a:pt x="191513" y="492190"/>
                  </a:lnTo>
                  <a:lnTo>
                    <a:pt x="173211" y="492190"/>
                  </a:lnTo>
                  <a:lnTo>
                    <a:pt x="173211" y="434623"/>
                  </a:lnTo>
                  <a:lnTo>
                    <a:pt x="188698" y="434623"/>
                  </a:lnTo>
                  <a:lnTo>
                    <a:pt x="188698" y="405138"/>
                  </a:lnTo>
                  <a:lnTo>
                    <a:pt x="207702" y="405138"/>
                  </a:lnTo>
                  <a:cubicBezTo>
                    <a:pt x="207702" y="246450"/>
                    <a:pt x="318560" y="202953"/>
                    <a:pt x="318560" y="202953"/>
                  </a:cubicBezTo>
                  <a:lnTo>
                    <a:pt x="340381" y="202953"/>
                  </a:lnTo>
                  <a:lnTo>
                    <a:pt x="340381" y="183296"/>
                  </a:lnTo>
                  <a:lnTo>
                    <a:pt x="318560" y="183296"/>
                  </a:lnTo>
                  <a:lnTo>
                    <a:pt x="318560" y="160831"/>
                  </a:lnTo>
                  <a:lnTo>
                    <a:pt x="392117" y="104668"/>
                  </a:lnTo>
                  <a:lnTo>
                    <a:pt x="392117" y="93436"/>
                  </a:lnTo>
                  <a:lnTo>
                    <a:pt x="387190" y="93436"/>
                  </a:lnTo>
                  <a:lnTo>
                    <a:pt x="387190" y="79395"/>
                  </a:lnTo>
                  <a:lnTo>
                    <a:pt x="379798" y="79395"/>
                  </a:lnTo>
                  <a:lnTo>
                    <a:pt x="379798" y="38678"/>
                  </a:lnTo>
                  <a:lnTo>
                    <a:pt x="389828" y="38678"/>
                  </a:lnTo>
                  <a:lnTo>
                    <a:pt x="389828" y="24637"/>
                  </a:lnTo>
                  <a:lnTo>
                    <a:pt x="396692" y="24637"/>
                  </a:lnTo>
                  <a:cubicBezTo>
                    <a:pt x="396132" y="14481"/>
                    <a:pt x="401482" y="4913"/>
                    <a:pt x="410432" y="66"/>
                  </a:cubicBezTo>
                  <a:cubicBezTo>
                    <a:pt x="397559" y="509"/>
                    <a:pt x="387482" y="11294"/>
                    <a:pt x="387925" y="24155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9" y="38678"/>
                  </a:lnTo>
                  <a:lnTo>
                    <a:pt x="354219" y="79395"/>
                  </a:lnTo>
                  <a:lnTo>
                    <a:pt x="364056" y="79395"/>
                  </a:lnTo>
                  <a:lnTo>
                    <a:pt x="364056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30" y="183296"/>
                  </a:lnTo>
                  <a:lnTo>
                    <a:pt x="253030" y="202953"/>
                  </a:lnTo>
                  <a:cubicBezTo>
                    <a:pt x="253030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1" name="Google Shape;1985;p32">
              <a:extLst>
                <a:ext uri="{FF2B5EF4-FFF2-40B4-BE49-F238E27FC236}">
                  <a16:creationId xmlns:a16="http://schemas.microsoft.com/office/drawing/2014/main" id="{F13883D4-FA86-DD5C-F9B9-C9ED9798DC17}"/>
                </a:ext>
              </a:extLst>
            </p:cNvPr>
            <p:cNvGrpSpPr/>
            <p:nvPr/>
          </p:nvGrpSpPr>
          <p:grpSpPr>
            <a:xfrm>
              <a:off x="915590" y="2906202"/>
              <a:ext cx="694264" cy="1738229"/>
              <a:chOff x="3104115" y="3518502"/>
              <a:chExt cx="694264" cy="1738229"/>
            </a:xfrm>
          </p:grpSpPr>
          <p:sp>
            <p:nvSpPr>
              <p:cNvPr id="76" name="Google Shape;1986;p32">
                <a:extLst>
                  <a:ext uri="{FF2B5EF4-FFF2-40B4-BE49-F238E27FC236}">
                    <a16:creationId xmlns:a16="http://schemas.microsoft.com/office/drawing/2014/main" id="{0A49DFB8-B805-3C3E-BDB0-0B81EE3E9360}"/>
                  </a:ext>
                </a:extLst>
              </p:cNvPr>
              <p:cNvSpPr/>
              <p:nvPr/>
            </p:nvSpPr>
            <p:spPr>
              <a:xfrm>
                <a:off x="3293844" y="3677161"/>
                <a:ext cx="314806" cy="19656"/>
              </a:xfrm>
              <a:custGeom>
                <a:avLst/>
                <a:gdLst/>
                <a:ahLst/>
                <a:cxnLst/>
                <a:rect l="l" t="t" r="r" b="b"/>
                <a:pathLst>
                  <a:path w="314806" h="19656" extrusionOk="0">
                    <a:moveTo>
                      <a:pt x="0" y="0"/>
                    </a:moveTo>
                    <a:lnTo>
                      <a:pt x="314806" y="0"/>
                    </a:lnTo>
                    <a:lnTo>
                      <a:pt x="314806" y="19657"/>
                    </a:lnTo>
                    <a:lnTo>
                      <a:pt x="0" y="19657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" name="Google Shape;1987;p32">
                <a:extLst>
                  <a:ext uri="{FF2B5EF4-FFF2-40B4-BE49-F238E27FC236}">
                    <a16:creationId xmlns:a16="http://schemas.microsoft.com/office/drawing/2014/main" id="{EB63FD50-644A-2554-6873-4B1883047E5A}"/>
                  </a:ext>
                </a:extLst>
              </p:cNvPr>
              <p:cNvSpPr/>
              <p:nvPr/>
            </p:nvSpPr>
            <p:spPr>
              <a:xfrm>
                <a:off x="3416113" y="3587301"/>
                <a:ext cx="70268" cy="1123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11232" extrusionOk="0">
                    <a:moveTo>
                      <a:pt x="0" y="0"/>
                    </a:moveTo>
                    <a:lnTo>
                      <a:pt x="70269" y="0"/>
                    </a:lnTo>
                    <a:lnTo>
                      <a:pt x="70269" y="11232"/>
                    </a:lnTo>
                    <a:lnTo>
                      <a:pt x="0" y="11232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" name="Google Shape;1988;p32">
                <a:extLst>
                  <a:ext uri="{FF2B5EF4-FFF2-40B4-BE49-F238E27FC236}">
                    <a16:creationId xmlns:a16="http://schemas.microsoft.com/office/drawing/2014/main" id="{46AA9072-2043-23DE-59ED-B4C0C6E13D7D}"/>
                  </a:ext>
                </a:extLst>
              </p:cNvPr>
              <p:cNvSpPr/>
              <p:nvPr/>
            </p:nvSpPr>
            <p:spPr>
              <a:xfrm>
                <a:off x="3418221" y="3518502"/>
                <a:ext cx="66052" cy="14041"/>
              </a:xfrm>
              <a:custGeom>
                <a:avLst/>
                <a:gdLst/>
                <a:ahLst/>
                <a:cxnLst/>
                <a:rect l="l" t="t" r="r" b="b"/>
                <a:pathLst>
                  <a:path w="66052" h="14041" extrusionOk="0">
                    <a:moveTo>
                      <a:pt x="0" y="0"/>
                    </a:moveTo>
                    <a:lnTo>
                      <a:pt x="66053" y="0"/>
                    </a:lnTo>
                    <a:lnTo>
                      <a:pt x="66053" y="14041"/>
                    </a:lnTo>
                    <a:lnTo>
                      <a:pt x="0" y="14041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" name="Google Shape;1989;p32">
                <a:extLst>
                  <a:ext uri="{FF2B5EF4-FFF2-40B4-BE49-F238E27FC236}">
                    <a16:creationId xmlns:a16="http://schemas.microsoft.com/office/drawing/2014/main" id="{592D0787-5C8A-3889-997A-035EBBF1D114}"/>
                  </a:ext>
                </a:extLst>
              </p:cNvPr>
              <p:cNvSpPr/>
              <p:nvPr/>
            </p:nvSpPr>
            <p:spPr>
              <a:xfrm>
                <a:off x="3164548" y="4002904"/>
                <a:ext cx="573398" cy="19655"/>
              </a:xfrm>
              <a:custGeom>
                <a:avLst/>
                <a:gdLst/>
                <a:ahLst/>
                <a:cxnLst/>
                <a:rect l="l" t="t" r="r" b="b"/>
                <a:pathLst>
                  <a:path w="573398" h="19655" extrusionOk="0">
                    <a:moveTo>
                      <a:pt x="0" y="0"/>
                    </a:moveTo>
                    <a:lnTo>
                      <a:pt x="573399" y="0"/>
                    </a:lnTo>
                    <a:lnTo>
                      <a:pt x="573399" y="19656"/>
                    </a:lnTo>
                    <a:lnTo>
                      <a:pt x="0" y="19656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" name="Google Shape;1990;p32">
                <a:extLst>
                  <a:ext uri="{FF2B5EF4-FFF2-40B4-BE49-F238E27FC236}">
                    <a16:creationId xmlns:a16="http://schemas.microsoft.com/office/drawing/2014/main" id="{222EB168-9A8B-D1EC-CF05-60E982B7B307}"/>
                  </a:ext>
                </a:extLst>
              </p:cNvPr>
              <p:cNvSpPr/>
              <p:nvPr/>
            </p:nvSpPr>
            <p:spPr>
              <a:xfrm>
                <a:off x="3104115" y="4077319"/>
                <a:ext cx="694264" cy="16847"/>
              </a:xfrm>
              <a:custGeom>
                <a:avLst/>
                <a:gdLst/>
                <a:ahLst/>
                <a:cxnLst/>
                <a:rect l="l" t="t" r="r" b="b"/>
                <a:pathLst>
                  <a:path w="694264" h="16847" extrusionOk="0">
                    <a:moveTo>
                      <a:pt x="0" y="0"/>
                    </a:moveTo>
                    <a:lnTo>
                      <a:pt x="694264" y="0"/>
                    </a:lnTo>
                    <a:lnTo>
                      <a:pt x="694264" y="16848"/>
                    </a:lnTo>
                    <a:lnTo>
                      <a:pt x="0" y="16848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" name="Google Shape;1991;p32">
                <a:extLst>
                  <a:ext uri="{FF2B5EF4-FFF2-40B4-BE49-F238E27FC236}">
                    <a16:creationId xmlns:a16="http://schemas.microsoft.com/office/drawing/2014/main" id="{5276207C-ADE3-41D3-6F78-187DB1B1D7E1}"/>
                  </a:ext>
                </a:extLst>
              </p:cNvPr>
              <p:cNvSpPr/>
              <p:nvPr/>
            </p:nvSpPr>
            <p:spPr>
              <a:xfrm>
                <a:off x="3107629" y="5102986"/>
                <a:ext cx="687237" cy="21061"/>
              </a:xfrm>
              <a:custGeom>
                <a:avLst/>
                <a:gdLst/>
                <a:ahLst/>
                <a:cxnLst/>
                <a:rect l="l" t="t" r="r" b="b"/>
                <a:pathLst>
                  <a:path w="687237" h="21061" extrusionOk="0">
                    <a:moveTo>
                      <a:pt x="0" y="0"/>
                    </a:moveTo>
                    <a:lnTo>
                      <a:pt x="687237" y="0"/>
                    </a:lnTo>
                    <a:lnTo>
                      <a:pt x="687237" y="21062"/>
                    </a:lnTo>
                    <a:lnTo>
                      <a:pt x="0" y="21062"/>
                    </a:lnTo>
                    <a:close/>
                  </a:path>
                </a:pathLst>
              </a:custGeom>
              <a:solidFill>
                <a:srgbClr val="2B3781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" name="Google Shape;1992;p32">
                <a:extLst>
                  <a:ext uri="{FF2B5EF4-FFF2-40B4-BE49-F238E27FC236}">
                    <a16:creationId xmlns:a16="http://schemas.microsoft.com/office/drawing/2014/main" id="{36D8F5DA-C97A-D0F9-01E0-8520BB3552A3}"/>
                  </a:ext>
                </a:extLst>
              </p:cNvPr>
              <p:cNvSpPr/>
              <p:nvPr/>
            </p:nvSpPr>
            <p:spPr>
              <a:xfrm>
                <a:off x="3162440" y="5235671"/>
                <a:ext cx="577615" cy="21060"/>
              </a:xfrm>
              <a:custGeom>
                <a:avLst/>
                <a:gdLst/>
                <a:ahLst/>
                <a:cxnLst/>
                <a:rect l="l" t="t" r="r" b="b"/>
                <a:pathLst>
                  <a:path w="577615" h="21060" extrusionOk="0">
                    <a:moveTo>
                      <a:pt x="0" y="0"/>
                    </a:moveTo>
                    <a:lnTo>
                      <a:pt x="577615" y="0"/>
                    </a:lnTo>
                    <a:lnTo>
                      <a:pt x="577615" y="21060"/>
                    </a:lnTo>
                    <a:lnTo>
                      <a:pt x="0" y="2106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2" name="Google Shape;1993;p32">
              <a:extLst>
                <a:ext uri="{FF2B5EF4-FFF2-40B4-BE49-F238E27FC236}">
                  <a16:creationId xmlns:a16="http://schemas.microsoft.com/office/drawing/2014/main" id="{F3B4DC68-049A-DC98-0A38-B933B6A621B5}"/>
                </a:ext>
              </a:extLst>
            </p:cNvPr>
            <p:cNvSpPr/>
            <p:nvPr/>
          </p:nvSpPr>
          <p:spPr>
            <a:xfrm>
              <a:off x="916997" y="3373755"/>
              <a:ext cx="691451" cy="16848"/>
            </a:xfrm>
            <a:custGeom>
              <a:avLst/>
              <a:gdLst/>
              <a:ahLst/>
              <a:cxnLst/>
              <a:rect l="l" t="t" r="r" b="b"/>
              <a:pathLst>
                <a:path w="691451" h="16848" extrusionOk="0">
                  <a:moveTo>
                    <a:pt x="0" y="0"/>
                  </a:moveTo>
                  <a:lnTo>
                    <a:pt x="691451" y="0"/>
                  </a:lnTo>
                  <a:lnTo>
                    <a:pt x="691451" y="16849"/>
                  </a:lnTo>
                  <a:lnTo>
                    <a:pt x="0" y="1684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1994;p32">
              <a:extLst>
                <a:ext uri="{FF2B5EF4-FFF2-40B4-BE49-F238E27FC236}">
                  <a16:creationId xmlns:a16="http://schemas.microsoft.com/office/drawing/2014/main" id="{991B23CE-2AAA-C89F-F907-3D11FFAD3FB8}"/>
                </a:ext>
              </a:extLst>
            </p:cNvPr>
            <p:cNvSpPr/>
            <p:nvPr/>
          </p:nvSpPr>
          <p:spPr>
            <a:xfrm>
              <a:off x="921213" y="3286703"/>
              <a:ext cx="683019" cy="29485"/>
            </a:xfrm>
            <a:custGeom>
              <a:avLst/>
              <a:gdLst/>
              <a:ahLst/>
              <a:cxnLst/>
              <a:rect l="l" t="t" r="r" b="b"/>
              <a:pathLst>
                <a:path w="683019" h="29485" extrusionOk="0">
                  <a:moveTo>
                    <a:pt x="0" y="0"/>
                  </a:moveTo>
                  <a:lnTo>
                    <a:pt x="683019" y="0"/>
                  </a:lnTo>
                  <a:lnTo>
                    <a:pt x="683019" y="29485"/>
                  </a:lnTo>
                  <a:lnTo>
                    <a:pt x="0" y="29485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1995;p32">
              <a:extLst>
                <a:ext uri="{FF2B5EF4-FFF2-40B4-BE49-F238E27FC236}">
                  <a16:creationId xmlns:a16="http://schemas.microsoft.com/office/drawing/2014/main" id="{61D04CF4-4F31-1959-2525-65A93719A4C7}"/>
                </a:ext>
              </a:extLst>
            </p:cNvPr>
            <p:cNvSpPr/>
            <p:nvPr/>
          </p:nvSpPr>
          <p:spPr>
            <a:xfrm>
              <a:off x="1088454" y="3042396"/>
              <a:ext cx="348537" cy="22465"/>
            </a:xfrm>
            <a:custGeom>
              <a:avLst/>
              <a:gdLst/>
              <a:ahLst/>
              <a:cxnLst/>
              <a:rect l="l" t="t" r="r" b="b"/>
              <a:pathLst>
                <a:path w="348537" h="22465" extrusionOk="0">
                  <a:moveTo>
                    <a:pt x="0" y="0"/>
                  </a:moveTo>
                  <a:lnTo>
                    <a:pt x="348537" y="0"/>
                  </a:lnTo>
                  <a:lnTo>
                    <a:pt x="348537" y="22466"/>
                  </a:lnTo>
                  <a:lnTo>
                    <a:pt x="0" y="22466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1996;p32">
              <a:extLst>
                <a:ext uri="{FF2B5EF4-FFF2-40B4-BE49-F238E27FC236}">
                  <a16:creationId xmlns:a16="http://schemas.microsoft.com/office/drawing/2014/main" id="{5B4FA74E-460A-49C8-D633-650DC5AFC749}"/>
                </a:ext>
              </a:extLst>
            </p:cNvPr>
            <p:cNvSpPr/>
            <p:nvPr/>
          </p:nvSpPr>
          <p:spPr>
            <a:xfrm>
              <a:off x="1216344" y="2960960"/>
              <a:ext cx="92755" cy="14041"/>
            </a:xfrm>
            <a:custGeom>
              <a:avLst/>
              <a:gdLst/>
              <a:ahLst/>
              <a:cxnLst/>
              <a:rect l="l" t="t" r="r" b="b"/>
              <a:pathLst>
                <a:path w="92755" h="14041" extrusionOk="0">
                  <a:moveTo>
                    <a:pt x="0" y="0"/>
                  </a:moveTo>
                  <a:lnTo>
                    <a:pt x="92756" y="0"/>
                  </a:lnTo>
                  <a:lnTo>
                    <a:pt x="92756" y="14041"/>
                  </a:lnTo>
                  <a:lnTo>
                    <a:pt x="0" y="1404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1997;p32">
              <a:extLst>
                <a:ext uri="{FF2B5EF4-FFF2-40B4-BE49-F238E27FC236}">
                  <a16:creationId xmlns:a16="http://schemas.microsoft.com/office/drawing/2014/main" id="{42A78AB5-5063-D985-8C67-F6DC5A409F35}"/>
                </a:ext>
              </a:extLst>
            </p:cNvPr>
            <p:cNvSpPr/>
            <p:nvPr/>
          </p:nvSpPr>
          <p:spPr>
            <a:xfrm>
              <a:off x="872025" y="3446765"/>
              <a:ext cx="781396" cy="18254"/>
            </a:xfrm>
            <a:custGeom>
              <a:avLst/>
              <a:gdLst/>
              <a:ahLst/>
              <a:cxnLst/>
              <a:rect l="l" t="t" r="r" b="b"/>
              <a:pathLst>
                <a:path w="781396" h="18254" extrusionOk="0">
                  <a:moveTo>
                    <a:pt x="0" y="0"/>
                  </a:moveTo>
                  <a:lnTo>
                    <a:pt x="781396" y="0"/>
                  </a:lnTo>
                  <a:lnTo>
                    <a:pt x="781396" y="18254"/>
                  </a:lnTo>
                  <a:lnTo>
                    <a:pt x="0" y="1825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1998;p32">
              <a:extLst>
                <a:ext uri="{FF2B5EF4-FFF2-40B4-BE49-F238E27FC236}">
                  <a16:creationId xmlns:a16="http://schemas.microsoft.com/office/drawing/2014/main" id="{B5B69459-B5B2-46F2-38DA-F2995386DF21}"/>
                </a:ext>
              </a:extLst>
            </p:cNvPr>
            <p:cNvSpPr/>
            <p:nvPr/>
          </p:nvSpPr>
          <p:spPr>
            <a:xfrm>
              <a:off x="883268" y="4511748"/>
              <a:ext cx="758908" cy="30186"/>
            </a:xfrm>
            <a:custGeom>
              <a:avLst/>
              <a:gdLst/>
              <a:ahLst/>
              <a:cxnLst/>
              <a:rect l="l" t="t" r="r" b="b"/>
              <a:pathLst>
                <a:path w="758908" h="30186" extrusionOk="0">
                  <a:moveTo>
                    <a:pt x="0" y="0"/>
                  </a:moveTo>
                  <a:lnTo>
                    <a:pt x="758909" y="0"/>
                  </a:lnTo>
                  <a:lnTo>
                    <a:pt x="758909" y="30187"/>
                  </a:lnTo>
                  <a:lnTo>
                    <a:pt x="0" y="30187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8" name="Google Shape;1999;p32">
              <a:extLst>
                <a:ext uri="{FF2B5EF4-FFF2-40B4-BE49-F238E27FC236}">
                  <a16:creationId xmlns:a16="http://schemas.microsoft.com/office/drawing/2014/main" id="{2E174176-8EF2-F42F-D1AD-253024AA9DA0}"/>
                </a:ext>
              </a:extLst>
            </p:cNvPr>
            <p:cNvGrpSpPr/>
            <p:nvPr/>
          </p:nvGrpSpPr>
          <p:grpSpPr>
            <a:xfrm>
              <a:off x="1017054" y="2920241"/>
              <a:ext cx="656045" cy="1733259"/>
              <a:chOff x="3205579" y="3532541"/>
              <a:chExt cx="656045" cy="1733259"/>
            </a:xfrm>
          </p:grpSpPr>
          <p:sp>
            <p:nvSpPr>
              <p:cNvPr id="68" name="Google Shape;2000;p32">
                <a:extLst>
                  <a:ext uri="{FF2B5EF4-FFF2-40B4-BE49-F238E27FC236}">
                    <a16:creationId xmlns:a16="http://schemas.microsoft.com/office/drawing/2014/main" id="{4650FF2D-27B2-28D3-984A-A1BCCEF1F665}"/>
                  </a:ext>
                </a:extLst>
              </p:cNvPr>
              <p:cNvSpPr/>
              <p:nvPr/>
            </p:nvSpPr>
            <p:spPr>
              <a:xfrm>
                <a:off x="3276975" y="3654702"/>
                <a:ext cx="348538" cy="6726"/>
              </a:xfrm>
              <a:custGeom>
                <a:avLst/>
                <a:gdLst/>
                <a:ahLst/>
                <a:cxnLst/>
                <a:rect l="l" t="t" r="r" b="b"/>
                <a:pathLst>
                  <a:path w="348538" h="6726" extrusionOk="0">
                    <a:moveTo>
                      <a:pt x="348538" y="0"/>
                    </a:moveTo>
                    <a:lnTo>
                      <a:pt x="348538" y="6726"/>
                    </a:lnTo>
                    <a:lnTo>
                      <a:pt x="0" y="0"/>
                    </a:lnTo>
                    <a:lnTo>
                      <a:pt x="348538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" name="Google Shape;2001;p32">
                <a:extLst>
                  <a:ext uri="{FF2B5EF4-FFF2-40B4-BE49-F238E27FC236}">
                    <a16:creationId xmlns:a16="http://schemas.microsoft.com/office/drawing/2014/main" id="{0DE69FD2-0A59-50D4-B516-33A4BC45C3CD}"/>
                  </a:ext>
                </a:extLst>
              </p:cNvPr>
              <p:cNvSpPr/>
              <p:nvPr/>
            </p:nvSpPr>
            <p:spPr>
              <a:xfrm>
                <a:off x="3214022" y="3928494"/>
                <a:ext cx="598407" cy="9473"/>
              </a:xfrm>
              <a:custGeom>
                <a:avLst/>
                <a:gdLst/>
                <a:ahLst/>
                <a:cxnLst/>
                <a:rect l="l" t="t" r="r" b="b"/>
                <a:pathLst>
                  <a:path w="598407" h="9473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598408" y="0"/>
                    </a:lnTo>
                    <a:lnTo>
                      <a:pt x="598408" y="9473"/>
                    </a:lnTo>
                    <a:lnTo>
                      <a:pt x="474445" y="94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" name="Google Shape;2002;p32">
                <a:extLst>
                  <a:ext uri="{FF2B5EF4-FFF2-40B4-BE49-F238E27FC236}">
                    <a16:creationId xmlns:a16="http://schemas.microsoft.com/office/drawing/2014/main" id="{C7BF307F-F5B5-4A8A-BD8E-BF733E0A4312}"/>
                  </a:ext>
                </a:extLst>
              </p:cNvPr>
              <p:cNvSpPr/>
              <p:nvPr/>
            </p:nvSpPr>
            <p:spPr>
              <a:xfrm>
                <a:off x="3214022" y="4022566"/>
                <a:ext cx="647602" cy="6641"/>
              </a:xfrm>
              <a:custGeom>
                <a:avLst/>
                <a:gdLst/>
                <a:ahLst/>
                <a:cxnLst/>
                <a:rect l="l" t="t" r="r" b="b"/>
                <a:pathLst>
                  <a:path w="647602" h="6641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647602" y="0"/>
                    </a:lnTo>
                    <a:lnTo>
                      <a:pt x="647602" y="6641"/>
                    </a:lnTo>
                    <a:lnTo>
                      <a:pt x="474445" y="66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" name="Google Shape;2003;p32">
                <a:extLst>
                  <a:ext uri="{FF2B5EF4-FFF2-40B4-BE49-F238E27FC236}">
                    <a16:creationId xmlns:a16="http://schemas.microsoft.com/office/drawing/2014/main" id="{9C6BDD54-0009-8F90-CAD7-A2A80F769B8A}"/>
                  </a:ext>
                </a:extLst>
              </p:cNvPr>
              <p:cNvSpPr/>
              <p:nvPr/>
            </p:nvSpPr>
            <p:spPr>
              <a:xfrm>
                <a:off x="3224580" y="4146119"/>
                <a:ext cx="637044" cy="11426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426" extrusionOk="0">
                    <a:moveTo>
                      <a:pt x="0" y="0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426"/>
                    </a:lnTo>
                    <a:lnTo>
                      <a:pt x="453330" y="114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" name="Google Shape;2004;p32">
                <a:extLst>
                  <a:ext uri="{FF2B5EF4-FFF2-40B4-BE49-F238E27FC236}">
                    <a16:creationId xmlns:a16="http://schemas.microsoft.com/office/drawing/2014/main" id="{6CD991BD-CF9E-BB46-3E7D-B3F2FA81B5AC}"/>
                  </a:ext>
                </a:extLst>
              </p:cNvPr>
              <p:cNvSpPr/>
              <p:nvPr/>
            </p:nvSpPr>
            <p:spPr>
              <a:xfrm>
                <a:off x="3224580" y="5091402"/>
                <a:ext cx="637044" cy="11585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585" extrusionOk="0">
                    <a:moveTo>
                      <a:pt x="0" y="11585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585"/>
                    </a:lnTo>
                    <a:lnTo>
                      <a:pt x="453330" y="11585"/>
                    </a:lnTo>
                    <a:lnTo>
                      <a:pt x="0" y="11585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" name="Google Shape;2005;p32">
                <a:extLst>
                  <a:ext uri="{FF2B5EF4-FFF2-40B4-BE49-F238E27FC236}">
                    <a16:creationId xmlns:a16="http://schemas.microsoft.com/office/drawing/2014/main" id="{CCEE80CA-CC1A-AEB9-4904-992F1530F8CE}"/>
                  </a:ext>
                </a:extLst>
              </p:cNvPr>
              <p:cNvSpPr/>
              <p:nvPr/>
            </p:nvSpPr>
            <p:spPr>
              <a:xfrm>
                <a:off x="3205579" y="5154235"/>
                <a:ext cx="656045" cy="11707"/>
              </a:xfrm>
              <a:custGeom>
                <a:avLst/>
                <a:gdLst/>
                <a:ahLst/>
                <a:cxnLst/>
                <a:rect l="l" t="t" r="r" b="b"/>
                <a:pathLst>
                  <a:path w="656045" h="11707" extrusionOk="0">
                    <a:moveTo>
                      <a:pt x="0" y="0"/>
                    </a:moveTo>
                    <a:lnTo>
                      <a:pt x="491331" y="0"/>
                    </a:lnTo>
                    <a:lnTo>
                      <a:pt x="656045" y="0"/>
                    </a:lnTo>
                    <a:lnTo>
                      <a:pt x="656045" y="11707"/>
                    </a:lnTo>
                    <a:lnTo>
                      <a:pt x="491331" y="117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" name="Google Shape;2006;p32">
                <a:extLst>
                  <a:ext uri="{FF2B5EF4-FFF2-40B4-BE49-F238E27FC236}">
                    <a16:creationId xmlns:a16="http://schemas.microsoft.com/office/drawing/2014/main" id="{66688EF5-1BCB-91E9-C009-282322A6AB26}"/>
                  </a:ext>
                </a:extLst>
              </p:cNvPr>
              <p:cNvSpPr/>
              <p:nvPr/>
            </p:nvSpPr>
            <p:spPr>
              <a:xfrm>
                <a:off x="3215440" y="5256730"/>
                <a:ext cx="566772" cy="9070"/>
              </a:xfrm>
              <a:custGeom>
                <a:avLst/>
                <a:gdLst/>
                <a:ahLst/>
                <a:cxnLst/>
                <a:rect l="l" t="t" r="r" b="b"/>
                <a:pathLst>
                  <a:path w="566772" h="9070" extrusionOk="0">
                    <a:moveTo>
                      <a:pt x="566772" y="0"/>
                    </a:moveTo>
                    <a:lnTo>
                      <a:pt x="566772" y="9070"/>
                    </a:lnTo>
                    <a:lnTo>
                      <a:pt x="471622" y="9070"/>
                    </a:lnTo>
                    <a:lnTo>
                      <a:pt x="0" y="0"/>
                    </a:lnTo>
                    <a:lnTo>
                      <a:pt x="471622" y="0"/>
                    </a:lnTo>
                    <a:lnTo>
                      <a:pt x="566772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" name="Google Shape;2007;p32">
                <a:extLst>
                  <a:ext uri="{FF2B5EF4-FFF2-40B4-BE49-F238E27FC236}">
                    <a16:creationId xmlns:a16="http://schemas.microsoft.com/office/drawing/2014/main" id="{271C78A0-269F-C922-4446-9EAA5CF3C5DD}"/>
                  </a:ext>
                </a:extLst>
              </p:cNvPr>
              <p:cNvSpPr/>
              <p:nvPr/>
            </p:nvSpPr>
            <p:spPr>
              <a:xfrm>
                <a:off x="3420611" y="3532541"/>
                <a:ext cx="86853" cy="4248"/>
              </a:xfrm>
              <a:custGeom>
                <a:avLst/>
                <a:gdLst/>
                <a:ahLst/>
                <a:cxnLst/>
                <a:rect l="l" t="t" r="r" b="b"/>
                <a:pathLst>
                  <a:path w="86853" h="4248" extrusionOk="0">
                    <a:moveTo>
                      <a:pt x="0" y="0"/>
                    </a:moveTo>
                    <a:lnTo>
                      <a:pt x="86854" y="0"/>
                    </a:lnTo>
                    <a:lnTo>
                      <a:pt x="86854" y="4248"/>
                    </a:lnTo>
                    <a:lnTo>
                      <a:pt x="61267" y="42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9" name="Google Shape;2008;p32">
              <a:extLst>
                <a:ext uri="{FF2B5EF4-FFF2-40B4-BE49-F238E27FC236}">
                  <a16:creationId xmlns:a16="http://schemas.microsoft.com/office/drawing/2014/main" id="{2A1CF18A-69A2-7CFE-0204-BAD04D7B8F47}"/>
                </a:ext>
              </a:extLst>
            </p:cNvPr>
            <p:cNvSpPr/>
            <p:nvPr/>
          </p:nvSpPr>
          <p:spPr>
            <a:xfrm>
              <a:off x="1227588" y="2797762"/>
              <a:ext cx="70268" cy="70202"/>
            </a:xfrm>
            <a:custGeom>
              <a:avLst/>
              <a:gdLst/>
              <a:ahLst/>
              <a:cxnLst/>
              <a:rect l="l" t="t" r="r" b="b"/>
              <a:pathLst>
                <a:path w="70268" h="70202" extrusionOk="0">
                  <a:moveTo>
                    <a:pt x="70329" y="35167"/>
                  </a:moveTo>
                  <a:cubicBezTo>
                    <a:pt x="70329" y="54553"/>
                    <a:pt x="54599" y="70268"/>
                    <a:pt x="35195" y="70269"/>
                  </a:cubicBezTo>
                  <a:cubicBezTo>
                    <a:pt x="15791" y="70269"/>
                    <a:pt x="60" y="54554"/>
                    <a:pt x="60" y="35168"/>
                  </a:cubicBezTo>
                  <a:cubicBezTo>
                    <a:pt x="60" y="15782"/>
                    <a:pt x="15790" y="67"/>
                    <a:pt x="35194" y="66"/>
                  </a:cubicBezTo>
                  <a:cubicBezTo>
                    <a:pt x="35194" y="66"/>
                    <a:pt x="35194" y="66"/>
                    <a:pt x="35195" y="66"/>
                  </a:cubicBezTo>
                  <a:cubicBezTo>
                    <a:pt x="54599" y="67"/>
                    <a:pt x="70328" y="15782"/>
                    <a:pt x="70329" y="3516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2009;p32">
              <a:extLst>
                <a:ext uri="{FF2B5EF4-FFF2-40B4-BE49-F238E27FC236}">
                  <a16:creationId xmlns:a16="http://schemas.microsoft.com/office/drawing/2014/main" id="{4970BAC3-8017-F80E-B0CE-46214E799225}"/>
                </a:ext>
              </a:extLst>
            </p:cNvPr>
            <p:cNvSpPr/>
            <p:nvPr/>
          </p:nvSpPr>
          <p:spPr>
            <a:xfrm>
              <a:off x="1226015" y="2797650"/>
              <a:ext cx="71848" cy="71789"/>
            </a:xfrm>
            <a:custGeom>
              <a:avLst/>
              <a:gdLst/>
              <a:ahLst/>
              <a:cxnLst/>
              <a:rect l="l" t="t" r="r" b="b"/>
              <a:pathLst>
                <a:path w="71848" h="71789" extrusionOk="0">
                  <a:moveTo>
                    <a:pt x="52322" y="41965"/>
                  </a:moveTo>
                  <a:cubicBezTo>
                    <a:pt x="42173" y="24728"/>
                    <a:pt x="14038" y="67705"/>
                    <a:pt x="14038" y="35279"/>
                  </a:cubicBezTo>
                  <a:cubicBezTo>
                    <a:pt x="13938" y="17756"/>
                    <a:pt x="27120" y="2998"/>
                    <a:pt x="44557" y="1111"/>
                  </a:cubicBezTo>
                  <a:cubicBezTo>
                    <a:pt x="25292" y="-3617"/>
                    <a:pt x="5838" y="8153"/>
                    <a:pt x="1105" y="27401"/>
                  </a:cubicBezTo>
                  <a:cubicBezTo>
                    <a:pt x="-3627" y="46648"/>
                    <a:pt x="8155" y="66084"/>
                    <a:pt x="27420" y="70811"/>
                  </a:cubicBezTo>
                  <a:cubicBezTo>
                    <a:pt x="46685" y="75539"/>
                    <a:pt x="66139" y="63769"/>
                    <a:pt x="70872" y="44522"/>
                  </a:cubicBezTo>
                  <a:cubicBezTo>
                    <a:pt x="72407" y="38278"/>
                    <a:pt x="72235" y="31737"/>
                    <a:pt x="70374" y="25582"/>
                  </a:cubicBezTo>
                  <a:cubicBezTo>
                    <a:pt x="72987" y="38845"/>
                    <a:pt x="62096" y="58563"/>
                    <a:pt x="52322" y="41965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2010;p32">
              <a:extLst>
                <a:ext uri="{FF2B5EF4-FFF2-40B4-BE49-F238E27FC236}">
                  <a16:creationId xmlns:a16="http://schemas.microsoft.com/office/drawing/2014/main" id="{4E7F34E9-4302-654C-4BD1-13A82F3537CA}"/>
                </a:ext>
              </a:extLst>
            </p:cNvPr>
            <p:cNvSpPr/>
            <p:nvPr/>
          </p:nvSpPr>
          <p:spPr>
            <a:xfrm>
              <a:off x="1237390" y="2723685"/>
              <a:ext cx="50664" cy="50616"/>
            </a:xfrm>
            <a:custGeom>
              <a:avLst/>
              <a:gdLst/>
              <a:ahLst/>
              <a:cxnLst/>
              <a:rect l="l" t="t" r="r" b="b"/>
              <a:pathLst>
                <a:path w="50664" h="50616" extrusionOk="0">
                  <a:moveTo>
                    <a:pt x="50725" y="25374"/>
                  </a:moveTo>
                  <a:cubicBezTo>
                    <a:pt x="50725" y="39351"/>
                    <a:pt x="39384" y="50683"/>
                    <a:pt x="25393" y="50683"/>
                  </a:cubicBezTo>
                  <a:cubicBezTo>
                    <a:pt x="11402" y="50684"/>
                    <a:pt x="60" y="39353"/>
                    <a:pt x="60" y="25376"/>
                  </a:cubicBezTo>
                  <a:cubicBezTo>
                    <a:pt x="60" y="11398"/>
                    <a:pt x="11401" y="67"/>
                    <a:pt x="25391" y="66"/>
                  </a:cubicBezTo>
                  <a:cubicBezTo>
                    <a:pt x="25392" y="66"/>
                    <a:pt x="25392" y="66"/>
                    <a:pt x="25393" y="66"/>
                  </a:cubicBezTo>
                  <a:cubicBezTo>
                    <a:pt x="39383" y="67"/>
                    <a:pt x="50724" y="11397"/>
                    <a:pt x="50724" y="2537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2011;p32">
              <a:extLst>
                <a:ext uri="{FF2B5EF4-FFF2-40B4-BE49-F238E27FC236}">
                  <a16:creationId xmlns:a16="http://schemas.microsoft.com/office/drawing/2014/main" id="{D0368803-B916-76E7-3CF6-1531353F3D15}"/>
                </a:ext>
              </a:extLst>
            </p:cNvPr>
            <p:cNvSpPr/>
            <p:nvPr/>
          </p:nvSpPr>
          <p:spPr>
            <a:xfrm>
              <a:off x="1236251" y="2723602"/>
              <a:ext cx="51807" cy="51765"/>
            </a:xfrm>
            <a:custGeom>
              <a:avLst/>
              <a:gdLst/>
              <a:ahLst/>
              <a:cxnLst/>
              <a:rect l="l" t="t" r="r" b="b"/>
              <a:pathLst>
                <a:path w="51807" h="51765" extrusionOk="0">
                  <a:moveTo>
                    <a:pt x="37746" y="30277"/>
                  </a:moveTo>
                  <a:cubicBezTo>
                    <a:pt x="30429" y="17850"/>
                    <a:pt x="10143" y="48836"/>
                    <a:pt x="10143" y="25456"/>
                  </a:cubicBezTo>
                  <a:cubicBezTo>
                    <a:pt x="10070" y="12822"/>
                    <a:pt x="19575" y="2180"/>
                    <a:pt x="32148" y="820"/>
                  </a:cubicBezTo>
                  <a:cubicBezTo>
                    <a:pt x="18256" y="-2590"/>
                    <a:pt x="4228" y="5896"/>
                    <a:pt x="814" y="19774"/>
                  </a:cubicBezTo>
                  <a:cubicBezTo>
                    <a:pt x="-2599" y="33653"/>
                    <a:pt x="5895" y="47668"/>
                    <a:pt x="19786" y="51078"/>
                  </a:cubicBezTo>
                  <a:cubicBezTo>
                    <a:pt x="33678" y="54488"/>
                    <a:pt x="47706" y="46002"/>
                    <a:pt x="51120" y="32124"/>
                  </a:cubicBezTo>
                  <a:cubicBezTo>
                    <a:pt x="52227" y="27621"/>
                    <a:pt x="52103" y="22903"/>
                    <a:pt x="50761" y="18465"/>
                  </a:cubicBezTo>
                  <a:cubicBezTo>
                    <a:pt x="52647" y="28027"/>
                    <a:pt x="44793" y="42245"/>
                    <a:pt x="37746" y="3027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3" name="Google Shape;2012;p32">
              <a:extLst>
                <a:ext uri="{FF2B5EF4-FFF2-40B4-BE49-F238E27FC236}">
                  <a16:creationId xmlns:a16="http://schemas.microsoft.com/office/drawing/2014/main" id="{26829F2C-BE5A-7186-5345-30C9C5A37A1B}"/>
                </a:ext>
              </a:extLst>
            </p:cNvPr>
            <p:cNvGrpSpPr/>
            <p:nvPr/>
          </p:nvGrpSpPr>
          <p:grpSpPr>
            <a:xfrm>
              <a:off x="1017055" y="2953147"/>
              <a:ext cx="491335" cy="1721096"/>
              <a:chOff x="3205580" y="3565447"/>
              <a:chExt cx="491335" cy="1721096"/>
            </a:xfrm>
          </p:grpSpPr>
          <p:sp>
            <p:nvSpPr>
              <p:cNvPr id="64" name="Google Shape;2013;p32">
                <a:extLst>
                  <a:ext uri="{FF2B5EF4-FFF2-40B4-BE49-F238E27FC236}">
                    <a16:creationId xmlns:a16="http://schemas.microsoft.com/office/drawing/2014/main" id="{3C7F6EE4-EBAF-7877-A288-6581BEC6672C}"/>
                  </a:ext>
                </a:extLst>
              </p:cNvPr>
              <p:cNvSpPr/>
              <p:nvPr/>
            </p:nvSpPr>
            <p:spPr>
              <a:xfrm>
                <a:off x="3214026" y="3955022"/>
                <a:ext cx="474443" cy="16173"/>
              </a:xfrm>
              <a:custGeom>
                <a:avLst/>
                <a:gdLst/>
                <a:ahLst/>
                <a:cxnLst/>
                <a:rect l="l" t="t" r="r" b="b"/>
                <a:pathLst>
                  <a:path w="474443" h="16173" extrusionOk="0">
                    <a:moveTo>
                      <a:pt x="0" y="0"/>
                    </a:moveTo>
                    <a:lnTo>
                      <a:pt x="474443" y="0"/>
                    </a:lnTo>
                    <a:lnTo>
                      <a:pt x="474443" y="16174"/>
                    </a:lnTo>
                    <a:lnTo>
                      <a:pt x="0" y="1617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" name="Google Shape;2014;p32">
                <a:extLst>
                  <a:ext uri="{FF2B5EF4-FFF2-40B4-BE49-F238E27FC236}">
                    <a16:creationId xmlns:a16="http://schemas.microsoft.com/office/drawing/2014/main" id="{691EF8C6-FA85-A8DD-7242-F2B9CCDD0C00}"/>
                  </a:ext>
                </a:extLst>
              </p:cNvPr>
              <p:cNvSpPr/>
              <p:nvPr/>
            </p:nvSpPr>
            <p:spPr>
              <a:xfrm>
                <a:off x="3205580" y="5203214"/>
                <a:ext cx="491335" cy="18986"/>
              </a:xfrm>
              <a:custGeom>
                <a:avLst/>
                <a:gdLst/>
                <a:ahLst/>
                <a:cxnLst/>
                <a:rect l="l" t="t" r="r" b="b"/>
                <a:pathLst>
                  <a:path w="491335" h="18986" extrusionOk="0">
                    <a:moveTo>
                      <a:pt x="0" y="0"/>
                    </a:moveTo>
                    <a:lnTo>
                      <a:pt x="491335" y="0"/>
                    </a:lnTo>
                    <a:lnTo>
                      <a:pt x="491335" y="18987"/>
                    </a:lnTo>
                    <a:lnTo>
                      <a:pt x="0" y="18987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" name="Google Shape;2015;p32">
                <a:extLst>
                  <a:ext uri="{FF2B5EF4-FFF2-40B4-BE49-F238E27FC236}">
                    <a16:creationId xmlns:a16="http://schemas.microsoft.com/office/drawing/2014/main" id="{57839DDC-AC99-8AC4-5090-EB2993A231B0}"/>
                  </a:ext>
                </a:extLst>
              </p:cNvPr>
              <p:cNvSpPr/>
              <p:nvPr/>
            </p:nvSpPr>
            <p:spPr>
              <a:xfrm>
                <a:off x="3268592" y="5275293"/>
                <a:ext cx="365309" cy="11250"/>
              </a:xfrm>
              <a:custGeom>
                <a:avLst/>
                <a:gdLst/>
                <a:ahLst/>
                <a:cxnLst/>
                <a:rect l="l" t="t" r="r" b="b"/>
                <a:pathLst>
                  <a:path w="365309" h="11250" extrusionOk="0">
                    <a:moveTo>
                      <a:pt x="0" y="0"/>
                    </a:moveTo>
                    <a:lnTo>
                      <a:pt x="365309" y="0"/>
                    </a:lnTo>
                    <a:lnTo>
                      <a:pt x="365309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" name="Google Shape;2016;p32">
                <a:extLst>
                  <a:ext uri="{FF2B5EF4-FFF2-40B4-BE49-F238E27FC236}">
                    <a16:creationId xmlns:a16="http://schemas.microsoft.com/office/drawing/2014/main" id="{D28405C9-14F8-8007-C368-004BAF4DC56F}"/>
                  </a:ext>
                </a:extLst>
              </p:cNvPr>
              <p:cNvSpPr/>
              <p:nvPr/>
            </p:nvSpPr>
            <p:spPr>
              <a:xfrm>
                <a:off x="3420612" y="3565447"/>
                <a:ext cx="61270" cy="7812"/>
              </a:xfrm>
              <a:custGeom>
                <a:avLst/>
                <a:gdLst/>
                <a:ahLst/>
                <a:cxnLst/>
                <a:rect l="l" t="t" r="r" b="b"/>
                <a:pathLst>
                  <a:path w="61270" h="7812" extrusionOk="0">
                    <a:moveTo>
                      <a:pt x="0" y="0"/>
                    </a:moveTo>
                    <a:lnTo>
                      <a:pt x="61271" y="0"/>
                    </a:lnTo>
                    <a:lnTo>
                      <a:pt x="61271" y="7813"/>
                    </a:lnTo>
                    <a:lnTo>
                      <a:pt x="0" y="781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88" name="Google Shape;1908;p28">
            <a:extLst>
              <a:ext uri="{FF2B5EF4-FFF2-40B4-BE49-F238E27FC236}">
                <a16:creationId xmlns:a16="http://schemas.microsoft.com/office/drawing/2014/main" id="{6BDF6E89-83D0-7DD4-232E-40B3BEA79AA6}"/>
              </a:ext>
            </a:extLst>
          </p:cNvPr>
          <p:cNvGrpSpPr/>
          <p:nvPr/>
        </p:nvGrpSpPr>
        <p:grpSpPr>
          <a:xfrm flipH="1">
            <a:off x="5094570" y="-1689247"/>
            <a:ext cx="410491" cy="3210343"/>
            <a:chOff x="6760479" y="-209932"/>
            <a:chExt cx="287526" cy="2248672"/>
          </a:xfrm>
          <a:solidFill>
            <a:srgbClr val="2B3781"/>
          </a:solidFill>
        </p:grpSpPr>
        <p:grpSp>
          <p:nvGrpSpPr>
            <p:cNvPr id="89" name="Google Shape;1909;p28">
              <a:extLst>
                <a:ext uri="{FF2B5EF4-FFF2-40B4-BE49-F238E27FC236}">
                  <a16:creationId xmlns:a16="http://schemas.microsoft.com/office/drawing/2014/main" id="{7FFD3565-2F6E-A790-F47B-B7EF6E7BD5EF}"/>
                </a:ext>
              </a:extLst>
            </p:cNvPr>
            <p:cNvGrpSpPr/>
            <p:nvPr/>
          </p:nvGrpSpPr>
          <p:grpSpPr>
            <a:xfrm>
              <a:off x="6760479" y="1464301"/>
              <a:ext cx="287515" cy="574439"/>
              <a:chOff x="8385079" y="1978563"/>
              <a:chExt cx="287515" cy="574439"/>
            </a:xfrm>
            <a:grpFill/>
          </p:grpSpPr>
          <p:sp>
            <p:nvSpPr>
              <p:cNvPr id="100" name="Google Shape;1910;p28">
                <a:extLst>
                  <a:ext uri="{FF2B5EF4-FFF2-40B4-BE49-F238E27FC236}">
                    <a16:creationId xmlns:a16="http://schemas.microsoft.com/office/drawing/2014/main" id="{B6F604E8-5FBE-BC1D-AE27-A041704854BE}"/>
                  </a:ext>
                </a:extLst>
              </p:cNvPr>
              <p:cNvSpPr/>
              <p:nvPr/>
            </p:nvSpPr>
            <p:spPr>
              <a:xfrm>
                <a:off x="8385079" y="2279821"/>
                <a:ext cx="287515" cy="273181"/>
              </a:xfrm>
              <a:custGeom>
                <a:avLst/>
                <a:gdLst/>
                <a:ahLst/>
                <a:cxnLst/>
                <a:rect l="l" t="t" r="r" b="b"/>
                <a:pathLst>
                  <a:path w="287515" h="273181" extrusionOk="0">
                    <a:moveTo>
                      <a:pt x="287516" y="104338"/>
                    </a:moveTo>
                    <a:lnTo>
                      <a:pt x="188187" y="89921"/>
                    </a:lnTo>
                    <a:lnTo>
                      <a:pt x="143758" y="0"/>
                    </a:lnTo>
                    <a:lnTo>
                      <a:pt x="99329" y="89921"/>
                    </a:lnTo>
                    <a:lnTo>
                      <a:pt x="0" y="104338"/>
                    </a:lnTo>
                    <a:lnTo>
                      <a:pt x="71885" y="174349"/>
                    </a:lnTo>
                    <a:lnTo>
                      <a:pt x="54912" y="273182"/>
                    </a:lnTo>
                    <a:lnTo>
                      <a:pt x="143758" y="226524"/>
                    </a:lnTo>
                    <a:lnTo>
                      <a:pt x="232603" y="273182"/>
                    </a:lnTo>
                    <a:lnTo>
                      <a:pt x="215643" y="174349"/>
                    </a:lnTo>
                    <a:lnTo>
                      <a:pt x="287516" y="104338"/>
                    </a:ln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" name="Google Shape;1911;p28">
                <a:extLst>
                  <a:ext uri="{FF2B5EF4-FFF2-40B4-BE49-F238E27FC236}">
                    <a16:creationId xmlns:a16="http://schemas.microsoft.com/office/drawing/2014/main" id="{FDCA4CBA-A4FB-EF66-6ED0-224AE750A829}"/>
                  </a:ext>
                </a:extLst>
              </p:cNvPr>
              <p:cNvSpPr/>
              <p:nvPr/>
            </p:nvSpPr>
            <p:spPr>
              <a:xfrm>
                <a:off x="8473128" y="2096043"/>
                <a:ext cx="111438" cy="111333"/>
              </a:xfrm>
              <a:custGeom>
                <a:avLst/>
                <a:gdLst/>
                <a:ahLst/>
                <a:cxnLst/>
                <a:rect l="l" t="t" r="r" b="b"/>
                <a:pathLst>
                  <a:path w="111438" h="111333" extrusionOk="0">
                    <a:moveTo>
                      <a:pt x="55779" y="111400"/>
                    </a:moveTo>
                    <a:cubicBezTo>
                      <a:pt x="86552" y="111400"/>
                      <a:pt x="111498" y="86477"/>
                      <a:pt x="111498" y="55733"/>
                    </a:cubicBezTo>
                    <a:cubicBezTo>
                      <a:pt x="111498" y="24989"/>
                      <a:pt x="86552" y="66"/>
                      <a:pt x="55779" y="66"/>
                    </a:cubicBezTo>
                    <a:cubicBezTo>
                      <a:pt x="25006" y="66"/>
                      <a:pt x="60" y="24989"/>
                      <a:pt x="60" y="55733"/>
                    </a:cubicBezTo>
                    <a:cubicBezTo>
                      <a:pt x="60" y="86477"/>
                      <a:pt x="25006" y="111400"/>
                      <a:pt x="55779" y="111400"/>
                    </a:cubicBez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" name="Google Shape;1912;p28">
                <a:extLst>
                  <a:ext uri="{FF2B5EF4-FFF2-40B4-BE49-F238E27FC236}">
                    <a16:creationId xmlns:a16="http://schemas.microsoft.com/office/drawing/2014/main" id="{D22C4033-39D2-FDF3-282B-C2964B5D5FA6}"/>
                  </a:ext>
                </a:extLst>
              </p:cNvPr>
              <p:cNvSpPr/>
              <p:nvPr/>
            </p:nvSpPr>
            <p:spPr>
              <a:xfrm>
                <a:off x="8488673" y="1978563"/>
                <a:ext cx="80348" cy="80272"/>
              </a:xfrm>
              <a:custGeom>
                <a:avLst/>
                <a:gdLst/>
                <a:ahLst/>
                <a:cxnLst/>
                <a:rect l="l" t="t" r="r" b="b"/>
                <a:pathLst>
                  <a:path w="80348" h="80272" extrusionOk="0">
                    <a:moveTo>
                      <a:pt x="40234" y="80339"/>
                    </a:moveTo>
                    <a:cubicBezTo>
                      <a:pt x="62421" y="80339"/>
                      <a:pt x="80408" y="62369"/>
                      <a:pt x="80408" y="40203"/>
                    </a:cubicBezTo>
                    <a:cubicBezTo>
                      <a:pt x="80408" y="18036"/>
                      <a:pt x="62422" y="67"/>
                      <a:pt x="40235" y="66"/>
                    </a:cubicBezTo>
                    <a:cubicBezTo>
                      <a:pt x="18047" y="66"/>
                      <a:pt x="61" y="18036"/>
                      <a:pt x="60" y="40202"/>
                    </a:cubicBezTo>
                    <a:cubicBezTo>
                      <a:pt x="59" y="62368"/>
                      <a:pt x="18045" y="80338"/>
                      <a:pt x="40232" y="80338"/>
                    </a:cubicBezTo>
                    <a:cubicBezTo>
                      <a:pt x="40233" y="80338"/>
                      <a:pt x="40234" y="80338"/>
                      <a:pt x="40234" y="80338"/>
                    </a:cubicBez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90" name="Google Shape;1913;p28">
              <a:extLst>
                <a:ext uri="{FF2B5EF4-FFF2-40B4-BE49-F238E27FC236}">
                  <a16:creationId xmlns:a16="http://schemas.microsoft.com/office/drawing/2014/main" id="{E99B78F2-695D-1EDD-8983-1AF1E0E7379B}"/>
                </a:ext>
              </a:extLst>
            </p:cNvPr>
            <p:cNvSpPr/>
            <p:nvPr/>
          </p:nvSpPr>
          <p:spPr>
            <a:xfrm>
              <a:off x="6904246" y="-209932"/>
              <a:ext cx="12219" cy="1992828"/>
            </a:xfrm>
            <a:custGeom>
              <a:avLst/>
              <a:gdLst/>
              <a:ahLst/>
              <a:cxnLst/>
              <a:rect l="l" t="t" r="r" b="b"/>
              <a:pathLst>
                <a:path w="12219" h="1992828" extrusionOk="0">
                  <a:moveTo>
                    <a:pt x="0" y="1992829"/>
                  </a:moveTo>
                  <a:lnTo>
                    <a:pt x="0" y="0"/>
                  </a:lnTo>
                </a:path>
              </a:pathLst>
            </a:custGeom>
            <a:grpFill/>
            <a:ln w="9525" cap="flat" cmpd="sng">
              <a:solidFill>
                <a:srgbClr val="7F464C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1" name="Google Shape;1914;p28">
              <a:extLst>
                <a:ext uri="{FF2B5EF4-FFF2-40B4-BE49-F238E27FC236}">
                  <a16:creationId xmlns:a16="http://schemas.microsoft.com/office/drawing/2014/main" id="{AAD5F036-CDA2-B78E-E421-60C9D5F37A7B}"/>
                </a:ext>
              </a:extLst>
            </p:cNvPr>
            <p:cNvGrpSpPr/>
            <p:nvPr/>
          </p:nvGrpSpPr>
          <p:grpSpPr>
            <a:xfrm>
              <a:off x="6760487" y="1733718"/>
              <a:ext cx="287518" cy="273184"/>
              <a:chOff x="8385087" y="2247980"/>
              <a:chExt cx="287518" cy="273184"/>
            </a:xfrm>
            <a:grpFill/>
          </p:grpSpPr>
          <p:sp>
            <p:nvSpPr>
              <p:cNvPr id="98" name="Google Shape;1915;p28">
                <a:extLst>
                  <a:ext uri="{FF2B5EF4-FFF2-40B4-BE49-F238E27FC236}">
                    <a16:creationId xmlns:a16="http://schemas.microsoft.com/office/drawing/2014/main" id="{D06E73DD-AD36-45CB-D0A7-461680E32B30}"/>
                  </a:ext>
                </a:extLst>
              </p:cNvPr>
              <p:cNvSpPr/>
              <p:nvPr/>
            </p:nvSpPr>
            <p:spPr>
              <a:xfrm>
                <a:off x="8385087" y="2247980"/>
                <a:ext cx="287518" cy="273184"/>
              </a:xfrm>
              <a:custGeom>
                <a:avLst/>
                <a:gdLst/>
                <a:ahLst/>
                <a:cxnLst/>
                <a:rect l="l" t="t" r="r" b="b"/>
                <a:pathLst>
                  <a:path w="287518" h="273184" extrusionOk="0">
                    <a:moveTo>
                      <a:pt x="71941" y="174413"/>
                    </a:moveTo>
                    <a:lnTo>
                      <a:pt x="54971" y="273251"/>
                    </a:lnTo>
                    <a:lnTo>
                      <a:pt x="143820" y="226587"/>
                    </a:lnTo>
                    <a:lnTo>
                      <a:pt x="232666" y="273251"/>
                    </a:lnTo>
                    <a:lnTo>
                      <a:pt x="215700" y="174413"/>
                    </a:lnTo>
                    <a:lnTo>
                      <a:pt x="287578" y="104412"/>
                    </a:lnTo>
                    <a:lnTo>
                      <a:pt x="188243" y="89993"/>
                    </a:lnTo>
                    <a:lnTo>
                      <a:pt x="143820" y="66"/>
                    </a:lnTo>
                    <a:lnTo>
                      <a:pt x="99394" y="89993"/>
                    </a:lnTo>
                    <a:lnTo>
                      <a:pt x="60" y="1044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" name="Google Shape;1916;p28">
                <a:extLst>
                  <a:ext uri="{FF2B5EF4-FFF2-40B4-BE49-F238E27FC236}">
                    <a16:creationId xmlns:a16="http://schemas.microsoft.com/office/drawing/2014/main" id="{7FB98475-E0AE-08A1-514F-A2DB3C83246C}"/>
                  </a:ext>
                </a:extLst>
              </p:cNvPr>
              <p:cNvSpPr/>
              <p:nvPr/>
            </p:nvSpPr>
            <p:spPr>
              <a:xfrm>
                <a:off x="8528845" y="2247983"/>
                <a:ext cx="143758" cy="273181"/>
              </a:xfrm>
              <a:custGeom>
                <a:avLst/>
                <a:gdLst/>
                <a:ahLst/>
                <a:cxnLst/>
                <a:rect l="l" t="t" r="r" b="b"/>
                <a:pathLst>
                  <a:path w="143758" h="273181" extrusionOk="0">
                    <a:moveTo>
                      <a:pt x="0" y="0"/>
                    </a:moveTo>
                    <a:lnTo>
                      <a:pt x="0" y="226512"/>
                    </a:lnTo>
                    <a:lnTo>
                      <a:pt x="88845" y="273182"/>
                    </a:lnTo>
                    <a:lnTo>
                      <a:pt x="71885" y="174349"/>
                    </a:lnTo>
                    <a:lnTo>
                      <a:pt x="143758" y="104338"/>
                    </a:lnTo>
                    <a:lnTo>
                      <a:pt x="44429" y="899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2" name="Google Shape;1917;p28">
              <a:extLst>
                <a:ext uri="{FF2B5EF4-FFF2-40B4-BE49-F238E27FC236}">
                  <a16:creationId xmlns:a16="http://schemas.microsoft.com/office/drawing/2014/main" id="{F66F1188-33AD-BB43-701F-4F9B9E2B6D60}"/>
                </a:ext>
              </a:extLst>
            </p:cNvPr>
            <p:cNvGrpSpPr/>
            <p:nvPr/>
          </p:nvGrpSpPr>
          <p:grpSpPr>
            <a:xfrm>
              <a:off x="6848517" y="1549763"/>
              <a:ext cx="113954" cy="113860"/>
              <a:chOff x="8473117" y="2064025"/>
              <a:chExt cx="113954" cy="113860"/>
            </a:xfrm>
            <a:grpFill/>
          </p:grpSpPr>
          <p:sp>
            <p:nvSpPr>
              <p:cNvPr id="96" name="Google Shape;1918;p28">
                <a:extLst>
                  <a:ext uri="{FF2B5EF4-FFF2-40B4-BE49-F238E27FC236}">
                    <a16:creationId xmlns:a16="http://schemas.microsoft.com/office/drawing/2014/main" id="{0F83E8E1-DCBF-32CE-ED6D-07B90DE682A4}"/>
                  </a:ext>
                </a:extLst>
              </p:cNvPr>
              <p:cNvSpPr/>
              <p:nvPr/>
            </p:nvSpPr>
            <p:spPr>
              <a:xfrm>
                <a:off x="8473128" y="2064203"/>
                <a:ext cx="111438" cy="111333"/>
              </a:xfrm>
              <a:custGeom>
                <a:avLst/>
                <a:gdLst/>
                <a:ahLst/>
                <a:cxnLst/>
                <a:rect l="l" t="t" r="r" b="b"/>
                <a:pathLst>
                  <a:path w="111438" h="111333" extrusionOk="0">
                    <a:moveTo>
                      <a:pt x="60" y="55733"/>
                    </a:moveTo>
                    <a:cubicBezTo>
                      <a:pt x="60" y="86477"/>
                      <a:pt x="25006" y="111400"/>
                      <a:pt x="55779" y="111400"/>
                    </a:cubicBezTo>
                    <a:cubicBezTo>
                      <a:pt x="86552" y="111400"/>
                      <a:pt x="111498" y="86477"/>
                      <a:pt x="111498" y="55733"/>
                    </a:cubicBezTo>
                    <a:cubicBezTo>
                      <a:pt x="111498" y="24989"/>
                      <a:pt x="86552" y="66"/>
                      <a:pt x="55779" y="66"/>
                    </a:cubicBezTo>
                    <a:cubicBezTo>
                      <a:pt x="25007" y="66"/>
                      <a:pt x="61" y="24988"/>
                      <a:pt x="60" y="55732"/>
                    </a:cubicBezTo>
                    <a:cubicBezTo>
                      <a:pt x="60" y="55732"/>
                      <a:pt x="60" y="55732"/>
                      <a:pt x="60" y="557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" name="Google Shape;1919;p28">
                <a:extLst>
                  <a:ext uri="{FF2B5EF4-FFF2-40B4-BE49-F238E27FC236}">
                    <a16:creationId xmlns:a16="http://schemas.microsoft.com/office/drawing/2014/main" id="{76E95B45-3C71-2BD8-EF70-08B6AF278A64}"/>
                  </a:ext>
                </a:extLst>
              </p:cNvPr>
              <p:cNvSpPr/>
              <p:nvPr/>
            </p:nvSpPr>
            <p:spPr>
              <a:xfrm>
                <a:off x="8473117" y="2064025"/>
                <a:ext cx="113954" cy="113860"/>
              </a:xfrm>
              <a:custGeom>
                <a:avLst/>
                <a:gdLst/>
                <a:ahLst/>
                <a:cxnLst/>
                <a:rect l="l" t="t" r="r" b="b"/>
                <a:pathLst>
                  <a:path w="113954" h="113860" extrusionOk="0">
                    <a:moveTo>
                      <a:pt x="31123" y="66514"/>
                    </a:moveTo>
                    <a:cubicBezTo>
                      <a:pt x="47218" y="39178"/>
                      <a:pt x="91836" y="107335"/>
                      <a:pt x="91836" y="55911"/>
                    </a:cubicBezTo>
                    <a:cubicBezTo>
                      <a:pt x="91997" y="28122"/>
                      <a:pt x="71090" y="4716"/>
                      <a:pt x="43437" y="1724"/>
                    </a:cubicBezTo>
                    <a:cubicBezTo>
                      <a:pt x="73992" y="-5777"/>
                      <a:pt x="104848" y="12890"/>
                      <a:pt x="112356" y="43416"/>
                    </a:cubicBezTo>
                    <a:cubicBezTo>
                      <a:pt x="119863" y="73943"/>
                      <a:pt x="101180" y="104769"/>
                      <a:pt x="70624" y="112270"/>
                    </a:cubicBezTo>
                    <a:cubicBezTo>
                      <a:pt x="40069" y="119770"/>
                      <a:pt x="9213" y="101104"/>
                      <a:pt x="1705" y="70577"/>
                    </a:cubicBezTo>
                    <a:cubicBezTo>
                      <a:pt x="-731" y="60672"/>
                      <a:pt x="-458" y="50295"/>
                      <a:pt x="2496" y="40532"/>
                    </a:cubicBezTo>
                    <a:cubicBezTo>
                      <a:pt x="-1649" y="61567"/>
                      <a:pt x="15623" y="92838"/>
                      <a:pt x="31123" y="665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3" name="Google Shape;1920;p28">
              <a:extLst>
                <a:ext uri="{FF2B5EF4-FFF2-40B4-BE49-F238E27FC236}">
                  <a16:creationId xmlns:a16="http://schemas.microsoft.com/office/drawing/2014/main" id="{0201FDB2-F2E0-76F2-D5F0-BA20C594C1E4}"/>
                </a:ext>
              </a:extLst>
            </p:cNvPr>
            <p:cNvGrpSpPr/>
            <p:nvPr/>
          </p:nvGrpSpPr>
          <p:grpSpPr>
            <a:xfrm>
              <a:off x="6864065" y="1432331"/>
              <a:ext cx="82166" cy="82099"/>
              <a:chOff x="8488665" y="1946594"/>
              <a:chExt cx="82166" cy="82099"/>
            </a:xfrm>
            <a:grpFill/>
          </p:grpSpPr>
          <p:sp>
            <p:nvSpPr>
              <p:cNvPr id="94" name="Google Shape;1921;p28">
                <a:extLst>
                  <a:ext uri="{FF2B5EF4-FFF2-40B4-BE49-F238E27FC236}">
                    <a16:creationId xmlns:a16="http://schemas.microsoft.com/office/drawing/2014/main" id="{2D842EB1-EA0D-5BFB-4A5A-BA9A28D6D3E6}"/>
                  </a:ext>
                </a:extLst>
              </p:cNvPr>
              <p:cNvSpPr/>
              <p:nvPr/>
            </p:nvSpPr>
            <p:spPr>
              <a:xfrm>
                <a:off x="8488673" y="1946724"/>
                <a:ext cx="80348" cy="80272"/>
              </a:xfrm>
              <a:custGeom>
                <a:avLst/>
                <a:gdLst/>
                <a:ahLst/>
                <a:cxnLst/>
                <a:rect l="l" t="t" r="r" b="b"/>
                <a:pathLst>
                  <a:path w="80348" h="80272" extrusionOk="0">
                    <a:moveTo>
                      <a:pt x="80348" y="40136"/>
                    </a:moveTo>
                    <a:cubicBezTo>
                      <a:pt x="80348" y="62303"/>
                      <a:pt x="62362" y="80272"/>
                      <a:pt x="40175" y="80272"/>
                    </a:cubicBezTo>
                    <a:cubicBezTo>
                      <a:pt x="17987" y="80272"/>
                      <a:pt x="1" y="62303"/>
                      <a:pt x="1" y="40136"/>
                    </a:cubicBezTo>
                    <a:cubicBezTo>
                      <a:pt x="1" y="17970"/>
                      <a:pt x="17987" y="0"/>
                      <a:pt x="40175" y="0"/>
                    </a:cubicBezTo>
                    <a:cubicBezTo>
                      <a:pt x="62362" y="0"/>
                      <a:pt x="80348" y="17970"/>
                      <a:pt x="80348" y="401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" name="Google Shape;1922;p28">
                <a:extLst>
                  <a:ext uri="{FF2B5EF4-FFF2-40B4-BE49-F238E27FC236}">
                    <a16:creationId xmlns:a16="http://schemas.microsoft.com/office/drawing/2014/main" id="{206F03F3-165D-1A74-67AD-80E8ABE59E3A}"/>
                  </a:ext>
                </a:extLst>
              </p:cNvPr>
              <p:cNvSpPr/>
              <p:nvPr/>
            </p:nvSpPr>
            <p:spPr>
              <a:xfrm>
                <a:off x="8488665" y="1946594"/>
                <a:ext cx="82166" cy="82099"/>
              </a:xfrm>
              <a:custGeom>
                <a:avLst/>
                <a:gdLst/>
                <a:ahLst/>
                <a:cxnLst/>
                <a:rect l="l" t="t" r="r" b="b"/>
                <a:pathLst>
                  <a:path w="82166" h="82099" extrusionOk="0">
                    <a:moveTo>
                      <a:pt x="22456" y="47977"/>
                    </a:moveTo>
                    <a:cubicBezTo>
                      <a:pt x="34062" y="28268"/>
                      <a:pt x="66231" y="77410"/>
                      <a:pt x="66231" y="40332"/>
                    </a:cubicBezTo>
                    <a:cubicBezTo>
                      <a:pt x="66347" y="20296"/>
                      <a:pt x="51273" y="3420"/>
                      <a:pt x="31335" y="1262"/>
                    </a:cubicBezTo>
                    <a:cubicBezTo>
                      <a:pt x="53366" y="-4148"/>
                      <a:pt x="75616" y="9311"/>
                      <a:pt x="81030" y="31322"/>
                    </a:cubicBezTo>
                    <a:cubicBezTo>
                      <a:pt x="86445" y="53332"/>
                      <a:pt x="72974" y="75561"/>
                      <a:pt x="50942" y="80970"/>
                    </a:cubicBezTo>
                    <a:cubicBezTo>
                      <a:pt x="28911" y="86380"/>
                      <a:pt x="6661" y="72922"/>
                      <a:pt x="1247" y="50911"/>
                    </a:cubicBezTo>
                    <a:cubicBezTo>
                      <a:pt x="-510" y="43768"/>
                      <a:pt x="-313" y="36285"/>
                      <a:pt x="1816" y="29244"/>
                    </a:cubicBezTo>
                    <a:cubicBezTo>
                      <a:pt x="-1173" y="44410"/>
                      <a:pt x="11280" y="66957"/>
                      <a:pt x="22456" y="4797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19" name="Google Shape;1908;p28">
            <a:extLst>
              <a:ext uri="{FF2B5EF4-FFF2-40B4-BE49-F238E27FC236}">
                <a16:creationId xmlns:a16="http://schemas.microsoft.com/office/drawing/2014/main" id="{F9599766-C7FB-6AC1-CFB3-F21F2361DC68}"/>
              </a:ext>
            </a:extLst>
          </p:cNvPr>
          <p:cNvGrpSpPr/>
          <p:nvPr/>
        </p:nvGrpSpPr>
        <p:grpSpPr>
          <a:xfrm flipH="1">
            <a:off x="816867" y="-380496"/>
            <a:ext cx="239017" cy="1869290"/>
            <a:chOff x="6760479" y="-209932"/>
            <a:chExt cx="287526" cy="2248672"/>
          </a:xfrm>
          <a:solidFill>
            <a:srgbClr val="2B3781"/>
          </a:solidFill>
        </p:grpSpPr>
        <p:grpSp>
          <p:nvGrpSpPr>
            <p:cNvPr id="120" name="Google Shape;1909;p28">
              <a:extLst>
                <a:ext uri="{FF2B5EF4-FFF2-40B4-BE49-F238E27FC236}">
                  <a16:creationId xmlns:a16="http://schemas.microsoft.com/office/drawing/2014/main" id="{090583C2-FD46-7BB9-C8A0-B59E144C8969}"/>
                </a:ext>
              </a:extLst>
            </p:cNvPr>
            <p:cNvGrpSpPr/>
            <p:nvPr/>
          </p:nvGrpSpPr>
          <p:grpSpPr>
            <a:xfrm>
              <a:off x="6760479" y="1464301"/>
              <a:ext cx="287515" cy="574439"/>
              <a:chOff x="8385079" y="1978563"/>
              <a:chExt cx="287515" cy="574439"/>
            </a:xfrm>
            <a:grpFill/>
          </p:grpSpPr>
          <p:sp>
            <p:nvSpPr>
              <p:cNvPr id="131" name="Google Shape;1910;p28">
                <a:extLst>
                  <a:ext uri="{FF2B5EF4-FFF2-40B4-BE49-F238E27FC236}">
                    <a16:creationId xmlns:a16="http://schemas.microsoft.com/office/drawing/2014/main" id="{75496901-C0FE-D6DB-7E3E-79B307C3CB58}"/>
                  </a:ext>
                </a:extLst>
              </p:cNvPr>
              <p:cNvSpPr/>
              <p:nvPr/>
            </p:nvSpPr>
            <p:spPr>
              <a:xfrm>
                <a:off x="8385079" y="2279821"/>
                <a:ext cx="287515" cy="273181"/>
              </a:xfrm>
              <a:custGeom>
                <a:avLst/>
                <a:gdLst/>
                <a:ahLst/>
                <a:cxnLst/>
                <a:rect l="l" t="t" r="r" b="b"/>
                <a:pathLst>
                  <a:path w="287515" h="273181" extrusionOk="0">
                    <a:moveTo>
                      <a:pt x="287516" y="104338"/>
                    </a:moveTo>
                    <a:lnTo>
                      <a:pt x="188187" y="89921"/>
                    </a:lnTo>
                    <a:lnTo>
                      <a:pt x="143758" y="0"/>
                    </a:lnTo>
                    <a:lnTo>
                      <a:pt x="99329" y="89921"/>
                    </a:lnTo>
                    <a:lnTo>
                      <a:pt x="0" y="104338"/>
                    </a:lnTo>
                    <a:lnTo>
                      <a:pt x="71885" y="174349"/>
                    </a:lnTo>
                    <a:lnTo>
                      <a:pt x="54912" y="273182"/>
                    </a:lnTo>
                    <a:lnTo>
                      <a:pt x="143758" y="226524"/>
                    </a:lnTo>
                    <a:lnTo>
                      <a:pt x="232603" y="273182"/>
                    </a:lnTo>
                    <a:lnTo>
                      <a:pt x="215643" y="174349"/>
                    </a:lnTo>
                    <a:lnTo>
                      <a:pt x="287516" y="104338"/>
                    </a:ln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" name="Google Shape;1911;p28">
                <a:extLst>
                  <a:ext uri="{FF2B5EF4-FFF2-40B4-BE49-F238E27FC236}">
                    <a16:creationId xmlns:a16="http://schemas.microsoft.com/office/drawing/2014/main" id="{298EB5B2-D75A-8B35-113B-4BE30D8AE216}"/>
                  </a:ext>
                </a:extLst>
              </p:cNvPr>
              <p:cNvSpPr/>
              <p:nvPr/>
            </p:nvSpPr>
            <p:spPr>
              <a:xfrm>
                <a:off x="8473128" y="2096043"/>
                <a:ext cx="111438" cy="111333"/>
              </a:xfrm>
              <a:custGeom>
                <a:avLst/>
                <a:gdLst/>
                <a:ahLst/>
                <a:cxnLst/>
                <a:rect l="l" t="t" r="r" b="b"/>
                <a:pathLst>
                  <a:path w="111438" h="111333" extrusionOk="0">
                    <a:moveTo>
                      <a:pt x="55779" y="111400"/>
                    </a:moveTo>
                    <a:cubicBezTo>
                      <a:pt x="86552" y="111400"/>
                      <a:pt x="111498" y="86477"/>
                      <a:pt x="111498" y="55733"/>
                    </a:cubicBezTo>
                    <a:cubicBezTo>
                      <a:pt x="111498" y="24989"/>
                      <a:pt x="86552" y="66"/>
                      <a:pt x="55779" y="66"/>
                    </a:cubicBezTo>
                    <a:cubicBezTo>
                      <a:pt x="25006" y="66"/>
                      <a:pt x="60" y="24989"/>
                      <a:pt x="60" y="55733"/>
                    </a:cubicBezTo>
                    <a:cubicBezTo>
                      <a:pt x="60" y="86477"/>
                      <a:pt x="25006" y="111400"/>
                      <a:pt x="55779" y="111400"/>
                    </a:cubicBez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3" name="Google Shape;1912;p28">
                <a:extLst>
                  <a:ext uri="{FF2B5EF4-FFF2-40B4-BE49-F238E27FC236}">
                    <a16:creationId xmlns:a16="http://schemas.microsoft.com/office/drawing/2014/main" id="{51A4857E-9451-B582-4438-AB71778DA770}"/>
                  </a:ext>
                </a:extLst>
              </p:cNvPr>
              <p:cNvSpPr/>
              <p:nvPr/>
            </p:nvSpPr>
            <p:spPr>
              <a:xfrm>
                <a:off x="8488673" y="1978563"/>
                <a:ext cx="80348" cy="80272"/>
              </a:xfrm>
              <a:custGeom>
                <a:avLst/>
                <a:gdLst/>
                <a:ahLst/>
                <a:cxnLst/>
                <a:rect l="l" t="t" r="r" b="b"/>
                <a:pathLst>
                  <a:path w="80348" h="80272" extrusionOk="0">
                    <a:moveTo>
                      <a:pt x="40234" y="80339"/>
                    </a:moveTo>
                    <a:cubicBezTo>
                      <a:pt x="62421" y="80339"/>
                      <a:pt x="80408" y="62369"/>
                      <a:pt x="80408" y="40203"/>
                    </a:cubicBezTo>
                    <a:cubicBezTo>
                      <a:pt x="80408" y="18036"/>
                      <a:pt x="62422" y="67"/>
                      <a:pt x="40235" y="66"/>
                    </a:cubicBezTo>
                    <a:cubicBezTo>
                      <a:pt x="18047" y="66"/>
                      <a:pt x="61" y="18036"/>
                      <a:pt x="60" y="40202"/>
                    </a:cubicBezTo>
                    <a:cubicBezTo>
                      <a:pt x="59" y="62368"/>
                      <a:pt x="18045" y="80338"/>
                      <a:pt x="40232" y="80338"/>
                    </a:cubicBezTo>
                    <a:cubicBezTo>
                      <a:pt x="40233" y="80338"/>
                      <a:pt x="40234" y="80338"/>
                      <a:pt x="40234" y="80338"/>
                    </a:cubicBez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21" name="Google Shape;1913;p28">
              <a:extLst>
                <a:ext uri="{FF2B5EF4-FFF2-40B4-BE49-F238E27FC236}">
                  <a16:creationId xmlns:a16="http://schemas.microsoft.com/office/drawing/2014/main" id="{708EE732-7060-E0AD-EFEA-4D70B82F469A}"/>
                </a:ext>
              </a:extLst>
            </p:cNvPr>
            <p:cNvSpPr/>
            <p:nvPr/>
          </p:nvSpPr>
          <p:spPr>
            <a:xfrm>
              <a:off x="6904246" y="-209932"/>
              <a:ext cx="12219" cy="1992828"/>
            </a:xfrm>
            <a:custGeom>
              <a:avLst/>
              <a:gdLst/>
              <a:ahLst/>
              <a:cxnLst/>
              <a:rect l="l" t="t" r="r" b="b"/>
              <a:pathLst>
                <a:path w="12219" h="1992828" extrusionOk="0">
                  <a:moveTo>
                    <a:pt x="0" y="1992829"/>
                  </a:moveTo>
                  <a:lnTo>
                    <a:pt x="0" y="0"/>
                  </a:lnTo>
                </a:path>
              </a:pathLst>
            </a:custGeom>
            <a:grpFill/>
            <a:ln w="9525" cap="flat" cmpd="sng">
              <a:solidFill>
                <a:srgbClr val="7F464C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22" name="Google Shape;1914;p28">
              <a:extLst>
                <a:ext uri="{FF2B5EF4-FFF2-40B4-BE49-F238E27FC236}">
                  <a16:creationId xmlns:a16="http://schemas.microsoft.com/office/drawing/2014/main" id="{E528E5B0-958E-0765-2F4A-164D7C25F14A}"/>
                </a:ext>
              </a:extLst>
            </p:cNvPr>
            <p:cNvGrpSpPr/>
            <p:nvPr/>
          </p:nvGrpSpPr>
          <p:grpSpPr>
            <a:xfrm>
              <a:off x="6760487" y="1733718"/>
              <a:ext cx="287518" cy="273184"/>
              <a:chOff x="8385087" y="2247980"/>
              <a:chExt cx="287518" cy="273184"/>
            </a:xfrm>
            <a:grpFill/>
          </p:grpSpPr>
          <p:sp>
            <p:nvSpPr>
              <p:cNvPr id="129" name="Google Shape;1915;p28">
                <a:extLst>
                  <a:ext uri="{FF2B5EF4-FFF2-40B4-BE49-F238E27FC236}">
                    <a16:creationId xmlns:a16="http://schemas.microsoft.com/office/drawing/2014/main" id="{A552ED95-9365-E9C2-20B9-297D55E75854}"/>
                  </a:ext>
                </a:extLst>
              </p:cNvPr>
              <p:cNvSpPr/>
              <p:nvPr/>
            </p:nvSpPr>
            <p:spPr>
              <a:xfrm>
                <a:off x="8385087" y="2247980"/>
                <a:ext cx="287518" cy="273184"/>
              </a:xfrm>
              <a:custGeom>
                <a:avLst/>
                <a:gdLst/>
                <a:ahLst/>
                <a:cxnLst/>
                <a:rect l="l" t="t" r="r" b="b"/>
                <a:pathLst>
                  <a:path w="287518" h="273184" extrusionOk="0">
                    <a:moveTo>
                      <a:pt x="71941" y="174413"/>
                    </a:moveTo>
                    <a:lnTo>
                      <a:pt x="54971" y="273251"/>
                    </a:lnTo>
                    <a:lnTo>
                      <a:pt x="143820" y="226587"/>
                    </a:lnTo>
                    <a:lnTo>
                      <a:pt x="232666" y="273251"/>
                    </a:lnTo>
                    <a:lnTo>
                      <a:pt x="215700" y="174413"/>
                    </a:lnTo>
                    <a:lnTo>
                      <a:pt x="287578" y="104412"/>
                    </a:lnTo>
                    <a:lnTo>
                      <a:pt x="188243" y="89993"/>
                    </a:lnTo>
                    <a:lnTo>
                      <a:pt x="143820" y="66"/>
                    </a:lnTo>
                    <a:lnTo>
                      <a:pt x="99394" y="89993"/>
                    </a:lnTo>
                    <a:lnTo>
                      <a:pt x="60" y="1044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0" name="Google Shape;1916;p28">
                <a:extLst>
                  <a:ext uri="{FF2B5EF4-FFF2-40B4-BE49-F238E27FC236}">
                    <a16:creationId xmlns:a16="http://schemas.microsoft.com/office/drawing/2014/main" id="{19374E1A-0D30-4F8E-1260-494BACE8806E}"/>
                  </a:ext>
                </a:extLst>
              </p:cNvPr>
              <p:cNvSpPr/>
              <p:nvPr/>
            </p:nvSpPr>
            <p:spPr>
              <a:xfrm>
                <a:off x="8528845" y="2247983"/>
                <a:ext cx="143758" cy="273181"/>
              </a:xfrm>
              <a:custGeom>
                <a:avLst/>
                <a:gdLst/>
                <a:ahLst/>
                <a:cxnLst/>
                <a:rect l="l" t="t" r="r" b="b"/>
                <a:pathLst>
                  <a:path w="143758" h="273181" extrusionOk="0">
                    <a:moveTo>
                      <a:pt x="0" y="0"/>
                    </a:moveTo>
                    <a:lnTo>
                      <a:pt x="0" y="226512"/>
                    </a:lnTo>
                    <a:lnTo>
                      <a:pt x="88845" y="273182"/>
                    </a:lnTo>
                    <a:lnTo>
                      <a:pt x="71885" y="174349"/>
                    </a:lnTo>
                    <a:lnTo>
                      <a:pt x="143758" y="104338"/>
                    </a:lnTo>
                    <a:lnTo>
                      <a:pt x="44429" y="899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23" name="Google Shape;1917;p28">
              <a:extLst>
                <a:ext uri="{FF2B5EF4-FFF2-40B4-BE49-F238E27FC236}">
                  <a16:creationId xmlns:a16="http://schemas.microsoft.com/office/drawing/2014/main" id="{0957AE4F-F981-1350-C346-028EEBDCF947}"/>
                </a:ext>
              </a:extLst>
            </p:cNvPr>
            <p:cNvGrpSpPr/>
            <p:nvPr/>
          </p:nvGrpSpPr>
          <p:grpSpPr>
            <a:xfrm>
              <a:off x="6848517" y="1549763"/>
              <a:ext cx="113954" cy="113860"/>
              <a:chOff x="8473117" y="2064025"/>
              <a:chExt cx="113954" cy="113860"/>
            </a:xfrm>
            <a:grpFill/>
          </p:grpSpPr>
          <p:sp>
            <p:nvSpPr>
              <p:cNvPr id="127" name="Google Shape;1918;p28">
                <a:extLst>
                  <a:ext uri="{FF2B5EF4-FFF2-40B4-BE49-F238E27FC236}">
                    <a16:creationId xmlns:a16="http://schemas.microsoft.com/office/drawing/2014/main" id="{90EA989A-118F-6F95-6005-D5C3919D663F}"/>
                  </a:ext>
                </a:extLst>
              </p:cNvPr>
              <p:cNvSpPr/>
              <p:nvPr/>
            </p:nvSpPr>
            <p:spPr>
              <a:xfrm>
                <a:off x="8473128" y="2064203"/>
                <a:ext cx="111438" cy="111333"/>
              </a:xfrm>
              <a:custGeom>
                <a:avLst/>
                <a:gdLst/>
                <a:ahLst/>
                <a:cxnLst/>
                <a:rect l="l" t="t" r="r" b="b"/>
                <a:pathLst>
                  <a:path w="111438" h="111333" extrusionOk="0">
                    <a:moveTo>
                      <a:pt x="60" y="55733"/>
                    </a:moveTo>
                    <a:cubicBezTo>
                      <a:pt x="60" y="86477"/>
                      <a:pt x="25006" y="111400"/>
                      <a:pt x="55779" y="111400"/>
                    </a:cubicBezTo>
                    <a:cubicBezTo>
                      <a:pt x="86552" y="111400"/>
                      <a:pt x="111498" y="86477"/>
                      <a:pt x="111498" y="55733"/>
                    </a:cubicBezTo>
                    <a:cubicBezTo>
                      <a:pt x="111498" y="24989"/>
                      <a:pt x="86552" y="66"/>
                      <a:pt x="55779" y="66"/>
                    </a:cubicBezTo>
                    <a:cubicBezTo>
                      <a:pt x="25007" y="66"/>
                      <a:pt x="61" y="24988"/>
                      <a:pt x="60" y="55732"/>
                    </a:cubicBezTo>
                    <a:cubicBezTo>
                      <a:pt x="60" y="55732"/>
                      <a:pt x="60" y="55732"/>
                      <a:pt x="60" y="557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" name="Google Shape;1919;p28">
                <a:extLst>
                  <a:ext uri="{FF2B5EF4-FFF2-40B4-BE49-F238E27FC236}">
                    <a16:creationId xmlns:a16="http://schemas.microsoft.com/office/drawing/2014/main" id="{03673309-C8E0-92BB-4963-40636427DFEF}"/>
                  </a:ext>
                </a:extLst>
              </p:cNvPr>
              <p:cNvSpPr/>
              <p:nvPr/>
            </p:nvSpPr>
            <p:spPr>
              <a:xfrm>
                <a:off x="8473117" y="2064025"/>
                <a:ext cx="113954" cy="113860"/>
              </a:xfrm>
              <a:custGeom>
                <a:avLst/>
                <a:gdLst/>
                <a:ahLst/>
                <a:cxnLst/>
                <a:rect l="l" t="t" r="r" b="b"/>
                <a:pathLst>
                  <a:path w="113954" h="113860" extrusionOk="0">
                    <a:moveTo>
                      <a:pt x="31123" y="66514"/>
                    </a:moveTo>
                    <a:cubicBezTo>
                      <a:pt x="47218" y="39178"/>
                      <a:pt x="91836" y="107335"/>
                      <a:pt x="91836" y="55911"/>
                    </a:cubicBezTo>
                    <a:cubicBezTo>
                      <a:pt x="91997" y="28122"/>
                      <a:pt x="71090" y="4716"/>
                      <a:pt x="43437" y="1724"/>
                    </a:cubicBezTo>
                    <a:cubicBezTo>
                      <a:pt x="73992" y="-5777"/>
                      <a:pt x="104848" y="12890"/>
                      <a:pt x="112356" y="43416"/>
                    </a:cubicBezTo>
                    <a:cubicBezTo>
                      <a:pt x="119863" y="73943"/>
                      <a:pt x="101180" y="104769"/>
                      <a:pt x="70624" y="112270"/>
                    </a:cubicBezTo>
                    <a:cubicBezTo>
                      <a:pt x="40069" y="119770"/>
                      <a:pt x="9213" y="101104"/>
                      <a:pt x="1705" y="70577"/>
                    </a:cubicBezTo>
                    <a:cubicBezTo>
                      <a:pt x="-731" y="60672"/>
                      <a:pt x="-458" y="50295"/>
                      <a:pt x="2496" y="40532"/>
                    </a:cubicBezTo>
                    <a:cubicBezTo>
                      <a:pt x="-1649" y="61567"/>
                      <a:pt x="15623" y="92838"/>
                      <a:pt x="31123" y="665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24" name="Google Shape;1920;p28">
              <a:extLst>
                <a:ext uri="{FF2B5EF4-FFF2-40B4-BE49-F238E27FC236}">
                  <a16:creationId xmlns:a16="http://schemas.microsoft.com/office/drawing/2014/main" id="{58D73545-1CD3-527E-1DC3-8197A04B3B97}"/>
                </a:ext>
              </a:extLst>
            </p:cNvPr>
            <p:cNvGrpSpPr/>
            <p:nvPr/>
          </p:nvGrpSpPr>
          <p:grpSpPr>
            <a:xfrm>
              <a:off x="6864065" y="1432331"/>
              <a:ext cx="82166" cy="82099"/>
              <a:chOff x="8488665" y="1946594"/>
              <a:chExt cx="82166" cy="82099"/>
            </a:xfrm>
            <a:grpFill/>
          </p:grpSpPr>
          <p:sp>
            <p:nvSpPr>
              <p:cNvPr id="125" name="Google Shape;1921;p28">
                <a:extLst>
                  <a:ext uri="{FF2B5EF4-FFF2-40B4-BE49-F238E27FC236}">
                    <a16:creationId xmlns:a16="http://schemas.microsoft.com/office/drawing/2014/main" id="{374084AD-0344-F78F-0B03-669656169484}"/>
                  </a:ext>
                </a:extLst>
              </p:cNvPr>
              <p:cNvSpPr/>
              <p:nvPr/>
            </p:nvSpPr>
            <p:spPr>
              <a:xfrm>
                <a:off x="8488673" y="1946724"/>
                <a:ext cx="80348" cy="80272"/>
              </a:xfrm>
              <a:custGeom>
                <a:avLst/>
                <a:gdLst/>
                <a:ahLst/>
                <a:cxnLst/>
                <a:rect l="l" t="t" r="r" b="b"/>
                <a:pathLst>
                  <a:path w="80348" h="80272" extrusionOk="0">
                    <a:moveTo>
                      <a:pt x="80348" y="40136"/>
                    </a:moveTo>
                    <a:cubicBezTo>
                      <a:pt x="80348" y="62303"/>
                      <a:pt x="62362" y="80272"/>
                      <a:pt x="40175" y="80272"/>
                    </a:cubicBezTo>
                    <a:cubicBezTo>
                      <a:pt x="17987" y="80272"/>
                      <a:pt x="1" y="62303"/>
                      <a:pt x="1" y="40136"/>
                    </a:cubicBezTo>
                    <a:cubicBezTo>
                      <a:pt x="1" y="17970"/>
                      <a:pt x="17987" y="0"/>
                      <a:pt x="40175" y="0"/>
                    </a:cubicBezTo>
                    <a:cubicBezTo>
                      <a:pt x="62362" y="0"/>
                      <a:pt x="80348" y="17970"/>
                      <a:pt x="80348" y="401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6" name="Google Shape;1922;p28">
                <a:extLst>
                  <a:ext uri="{FF2B5EF4-FFF2-40B4-BE49-F238E27FC236}">
                    <a16:creationId xmlns:a16="http://schemas.microsoft.com/office/drawing/2014/main" id="{DC94D8D1-A41C-7A2C-7DD2-80AA152819DD}"/>
                  </a:ext>
                </a:extLst>
              </p:cNvPr>
              <p:cNvSpPr/>
              <p:nvPr/>
            </p:nvSpPr>
            <p:spPr>
              <a:xfrm>
                <a:off x="8488665" y="1946594"/>
                <a:ext cx="82166" cy="82099"/>
              </a:xfrm>
              <a:custGeom>
                <a:avLst/>
                <a:gdLst/>
                <a:ahLst/>
                <a:cxnLst/>
                <a:rect l="l" t="t" r="r" b="b"/>
                <a:pathLst>
                  <a:path w="82166" h="82099" extrusionOk="0">
                    <a:moveTo>
                      <a:pt x="22456" y="47977"/>
                    </a:moveTo>
                    <a:cubicBezTo>
                      <a:pt x="34062" y="28268"/>
                      <a:pt x="66231" y="77410"/>
                      <a:pt x="66231" y="40332"/>
                    </a:cubicBezTo>
                    <a:cubicBezTo>
                      <a:pt x="66347" y="20296"/>
                      <a:pt x="51273" y="3420"/>
                      <a:pt x="31335" y="1262"/>
                    </a:cubicBezTo>
                    <a:cubicBezTo>
                      <a:pt x="53366" y="-4148"/>
                      <a:pt x="75616" y="9311"/>
                      <a:pt x="81030" y="31322"/>
                    </a:cubicBezTo>
                    <a:cubicBezTo>
                      <a:pt x="86445" y="53332"/>
                      <a:pt x="72974" y="75561"/>
                      <a:pt x="50942" y="80970"/>
                    </a:cubicBezTo>
                    <a:cubicBezTo>
                      <a:pt x="28911" y="86380"/>
                      <a:pt x="6661" y="72922"/>
                      <a:pt x="1247" y="50911"/>
                    </a:cubicBezTo>
                    <a:cubicBezTo>
                      <a:pt x="-510" y="43768"/>
                      <a:pt x="-313" y="36285"/>
                      <a:pt x="1816" y="29244"/>
                    </a:cubicBezTo>
                    <a:cubicBezTo>
                      <a:pt x="-1173" y="44410"/>
                      <a:pt x="11280" y="66957"/>
                      <a:pt x="22456" y="4797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E08FD36-5573-E198-3C1B-F84F00D21227}"/>
              </a:ext>
            </a:extLst>
          </p:cNvPr>
          <p:cNvSpPr txBox="1"/>
          <p:nvPr/>
        </p:nvSpPr>
        <p:spPr>
          <a:xfrm>
            <a:off x="408077" y="2077735"/>
            <a:ext cx="5400906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2800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</a:t>
            </a:r>
            <a:r>
              <a:rPr lang="fa-IR" sz="32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مذهبی طرح سماء</a:t>
            </a:r>
          </a:p>
          <a:p>
            <a:pPr algn="ctr" rtl="1">
              <a:lnSpc>
                <a:spcPct val="300000"/>
              </a:lnSpc>
            </a:pPr>
            <a:r>
              <a:rPr lang="fa-IR" sz="2000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</a:t>
            </a:r>
          </a:p>
          <a:p>
            <a:pPr algn="ctr" rtl="1">
              <a:lnSpc>
                <a:spcPct val="300000"/>
              </a:lnSpc>
            </a:pPr>
            <a:r>
              <a:rPr lang="fa-IR" sz="2000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استاد راهنما: علیرضا عزیزی</a:t>
            </a:r>
          </a:p>
          <a:p>
            <a:pPr algn="ctr" rtl="1">
              <a:lnSpc>
                <a:spcPct val="300000"/>
              </a:lnSpc>
            </a:pPr>
            <a:r>
              <a:rPr lang="fa-IR" sz="2000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تحصیلی: بهار...........</a:t>
            </a:r>
          </a:p>
        </p:txBody>
      </p:sp>
      <p:grpSp>
        <p:nvGrpSpPr>
          <p:cNvPr id="104" name="Google Shape;1975;p32">
            <a:extLst>
              <a:ext uri="{FF2B5EF4-FFF2-40B4-BE49-F238E27FC236}">
                <a16:creationId xmlns:a16="http://schemas.microsoft.com/office/drawing/2014/main" id="{C55A19F3-9CC1-A054-FC3F-7B175A24AEAB}"/>
              </a:ext>
            </a:extLst>
          </p:cNvPr>
          <p:cNvGrpSpPr/>
          <p:nvPr/>
        </p:nvGrpSpPr>
        <p:grpSpPr>
          <a:xfrm>
            <a:off x="2628526" y="-1160927"/>
            <a:ext cx="356055" cy="2212459"/>
            <a:chOff x="852350" y="-307969"/>
            <a:chExt cx="820749" cy="5099980"/>
          </a:xfrm>
        </p:grpSpPr>
        <p:grpSp>
          <p:nvGrpSpPr>
            <p:cNvPr id="105" name="Google Shape;1976;p32">
              <a:extLst>
                <a:ext uri="{FF2B5EF4-FFF2-40B4-BE49-F238E27FC236}">
                  <a16:creationId xmlns:a16="http://schemas.microsoft.com/office/drawing/2014/main" id="{3075BA88-E5E8-5995-AC20-A0EFDDD426E7}"/>
                </a:ext>
              </a:extLst>
            </p:cNvPr>
            <p:cNvGrpSpPr/>
            <p:nvPr/>
          </p:nvGrpSpPr>
          <p:grpSpPr>
            <a:xfrm>
              <a:off x="852350" y="2827035"/>
              <a:ext cx="820747" cy="1964976"/>
              <a:chOff x="3040875" y="3439335"/>
              <a:chExt cx="820747" cy="1964976"/>
            </a:xfrm>
          </p:grpSpPr>
          <p:sp>
            <p:nvSpPr>
              <p:cNvPr id="157" name="Google Shape;1977;p32">
                <a:extLst>
                  <a:ext uri="{FF2B5EF4-FFF2-40B4-BE49-F238E27FC236}">
                    <a16:creationId xmlns:a16="http://schemas.microsoft.com/office/drawing/2014/main" id="{CD5886B8-C56C-8577-9F98-0637A63CC71C}"/>
                  </a:ext>
                </a:extLst>
              </p:cNvPr>
              <p:cNvSpPr/>
              <p:nvPr/>
            </p:nvSpPr>
            <p:spPr>
              <a:xfrm>
                <a:off x="3040875" y="3597281"/>
                <a:ext cx="820747" cy="1807030"/>
              </a:xfrm>
              <a:custGeom>
                <a:avLst/>
                <a:gdLst/>
                <a:ahLst/>
                <a:cxnLst/>
                <a:rect l="l" t="t" r="r" b="b"/>
                <a:pathLst>
                  <a:path w="820747" h="1807031" extrusionOk="0">
                    <a:moveTo>
                      <a:pt x="63300" y="583457"/>
                    </a:moveTo>
                    <a:lnTo>
                      <a:pt x="63300" y="600306"/>
                    </a:lnTo>
                    <a:lnTo>
                      <a:pt x="60" y="652255"/>
                    </a:lnTo>
                    <a:lnTo>
                      <a:pt x="60" y="1609125"/>
                    </a:lnTo>
                    <a:lnTo>
                      <a:pt x="66816" y="1609125"/>
                    </a:lnTo>
                    <a:lnTo>
                      <a:pt x="66816" y="1630185"/>
                    </a:lnTo>
                    <a:lnTo>
                      <a:pt x="30977" y="1630185"/>
                    </a:lnTo>
                    <a:lnTo>
                      <a:pt x="30977" y="1660373"/>
                    </a:lnTo>
                    <a:lnTo>
                      <a:pt x="60" y="1660373"/>
                    </a:lnTo>
                    <a:lnTo>
                      <a:pt x="60" y="1741809"/>
                    </a:lnTo>
                    <a:lnTo>
                      <a:pt x="121626" y="1741809"/>
                    </a:lnTo>
                    <a:lnTo>
                      <a:pt x="121626" y="1762870"/>
                    </a:lnTo>
                    <a:lnTo>
                      <a:pt x="79464" y="1762870"/>
                    </a:lnTo>
                    <a:lnTo>
                      <a:pt x="79464" y="1807098"/>
                    </a:lnTo>
                    <a:lnTo>
                      <a:pt x="741402" y="1807098"/>
                    </a:lnTo>
                    <a:lnTo>
                      <a:pt x="741402" y="1762870"/>
                    </a:lnTo>
                    <a:lnTo>
                      <a:pt x="699241" y="1762870"/>
                    </a:lnTo>
                    <a:lnTo>
                      <a:pt x="699241" y="1741809"/>
                    </a:lnTo>
                    <a:lnTo>
                      <a:pt x="820807" y="1741809"/>
                    </a:lnTo>
                    <a:lnTo>
                      <a:pt x="820807" y="1660373"/>
                    </a:lnTo>
                    <a:lnTo>
                      <a:pt x="789886" y="1660373"/>
                    </a:lnTo>
                    <a:lnTo>
                      <a:pt x="789886" y="1630185"/>
                    </a:lnTo>
                    <a:lnTo>
                      <a:pt x="754050" y="1630185"/>
                    </a:lnTo>
                    <a:lnTo>
                      <a:pt x="754050" y="1609125"/>
                    </a:lnTo>
                    <a:lnTo>
                      <a:pt x="820807" y="1609125"/>
                    </a:lnTo>
                    <a:lnTo>
                      <a:pt x="820807" y="652255"/>
                    </a:lnTo>
                    <a:lnTo>
                      <a:pt x="757564" y="600306"/>
                    </a:lnTo>
                    <a:lnTo>
                      <a:pt x="757564" y="583457"/>
                    </a:lnTo>
                    <a:lnTo>
                      <a:pt x="801132" y="583457"/>
                    </a:lnTo>
                    <a:lnTo>
                      <a:pt x="801132" y="565204"/>
                    </a:lnTo>
                    <a:lnTo>
                      <a:pt x="820807" y="565204"/>
                    </a:lnTo>
                    <a:lnTo>
                      <a:pt x="820807" y="528698"/>
                    </a:lnTo>
                    <a:lnTo>
                      <a:pt x="697132" y="528698"/>
                    </a:lnTo>
                    <a:lnTo>
                      <a:pt x="697132" y="509041"/>
                    </a:lnTo>
                    <a:lnTo>
                      <a:pt x="756159" y="509041"/>
                    </a:lnTo>
                    <a:lnTo>
                      <a:pt x="756159" y="492193"/>
                    </a:lnTo>
                    <a:lnTo>
                      <a:pt x="771618" y="492193"/>
                    </a:lnTo>
                    <a:lnTo>
                      <a:pt x="771618" y="434626"/>
                    </a:lnTo>
                    <a:lnTo>
                      <a:pt x="751942" y="434626"/>
                    </a:lnTo>
                    <a:lnTo>
                      <a:pt x="751942" y="405140"/>
                    </a:lnTo>
                    <a:lnTo>
                      <a:pt x="725240" y="405140"/>
                    </a:lnTo>
                    <a:cubicBezTo>
                      <a:pt x="725240" y="236654"/>
                      <a:pt x="567836" y="202957"/>
                      <a:pt x="567836" y="202957"/>
                    </a:cubicBezTo>
                    <a:lnTo>
                      <a:pt x="567836" y="183300"/>
                    </a:lnTo>
                    <a:lnTo>
                      <a:pt x="584702" y="183300"/>
                    </a:lnTo>
                    <a:lnTo>
                      <a:pt x="584702" y="160834"/>
                    </a:lnTo>
                    <a:lnTo>
                      <a:pt x="445567" y="104672"/>
                    </a:lnTo>
                    <a:lnTo>
                      <a:pt x="445567" y="93439"/>
                    </a:lnTo>
                    <a:lnTo>
                      <a:pt x="456811" y="93439"/>
                    </a:lnTo>
                    <a:lnTo>
                      <a:pt x="456811" y="79398"/>
                    </a:lnTo>
                    <a:lnTo>
                      <a:pt x="466648" y="79398"/>
                    </a:lnTo>
                    <a:lnTo>
                      <a:pt x="466648" y="38681"/>
                    </a:lnTo>
                    <a:lnTo>
                      <a:pt x="443459" y="38681"/>
                    </a:lnTo>
                    <a:lnTo>
                      <a:pt x="443459" y="24640"/>
                    </a:lnTo>
                    <a:lnTo>
                      <a:pt x="432920" y="24640"/>
                    </a:lnTo>
                    <a:cubicBezTo>
                      <a:pt x="434035" y="12233"/>
                      <a:pt x="424871" y="1272"/>
                      <a:pt x="412453" y="158"/>
                    </a:cubicBezTo>
                    <a:cubicBezTo>
                      <a:pt x="400034" y="-956"/>
                      <a:pt x="389063" y="8200"/>
                      <a:pt x="387948" y="20606"/>
                    </a:cubicBezTo>
                    <a:cubicBezTo>
                      <a:pt x="387827" y="21948"/>
                      <a:pt x="387827" y="23298"/>
                      <a:pt x="387948" y="24640"/>
                    </a:cubicBezTo>
                    <a:lnTo>
                      <a:pt x="377407" y="24640"/>
                    </a:lnTo>
                    <a:lnTo>
                      <a:pt x="377407" y="38681"/>
                    </a:lnTo>
                    <a:lnTo>
                      <a:pt x="354217" y="38681"/>
                    </a:lnTo>
                    <a:lnTo>
                      <a:pt x="354217" y="79398"/>
                    </a:lnTo>
                    <a:lnTo>
                      <a:pt x="364055" y="79398"/>
                    </a:lnTo>
                    <a:lnTo>
                      <a:pt x="364055" y="93439"/>
                    </a:lnTo>
                    <a:lnTo>
                      <a:pt x="375299" y="93439"/>
                    </a:lnTo>
                    <a:lnTo>
                      <a:pt x="375299" y="104672"/>
                    </a:lnTo>
                    <a:lnTo>
                      <a:pt x="236164" y="160834"/>
                    </a:lnTo>
                    <a:lnTo>
                      <a:pt x="236164" y="183300"/>
                    </a:lnTo>
                    <a:lnTo>
                      <a:pt x="253029" y="183300"/>
                    </a:lnTo>
                    <a:lnTo>
                      <a:pt x="253029" y="202957"/>
                    </a:lnTo>
                    <a:cubicBezTo>
                      <a:pt x="253029" y="202957"/>
                      <a:pt x="95626" y="236654"/>
                      <a:pt x="95626" y="405140"/>
                    </a:cubicBezTo>
                    <a:lnTo>
                      <a:pt x="68923" y="405140"/>
                    </a:lnTo>
                    <a:lnTo>
                      <a:pt x="68923" y="434626"/>
                    </a:lnTo>
                    <a:lnTo>
                      <a:pt x="49248" y="434626"/>
                    </a:lnTo>
                    <a:lnTo>
                      <a:pt x="49248" y="492193"/>
                    </a:lnTo>
                    <a:lnTo>
                      <a:pt x="64708" y="492193"/>
                    </a:lnTo>
                    <a:lnTo>
                      <a:pt x="64708" y="509041"/>
                    </a:lnTo>
                    <a:lnTo>
                      <a:pt x="123733" y="509041"/>
                    </a:lnTo>
                    <a:lnTo>
                      <a:pt x="123733" y="528698"/>
                    </a:lnTo>
                    <a:lnTo>
                      <a:pt x="60" y="528698"/>
                    </a:lnTo>
                    <a:lnTo>
                      <a:pt x="60" y="565204"/>
                    </a:lnTo>
                    <a:lnTo>
                      <a:pt x="19735" y="565204"/>
                    </a:lnTo>
                    <a:lnTo>
                      <a:pt x="19735" y="583457"/>
                    </a:lnTo>
                    <a:close/>
                    <a:moveTo>
                      <a:pt x="666053" y="689000"/>
                    </a:moveTo>
                    <a:cubicBezTo>
                      <a:pt x="666053" y="689000"/>
                      <a:pt x="819415" y="777604"/>
                      <a:pt x="768932" y="909806"/>
                    </a:cubicBezTo>
                    <a:lnTo>
                      <a:pt x="789886" y="909806"/>
                    </a:lnTo>
                    <a:lnTo>
                      <a:pt x="789886" y="1548317"/>
                    </a:lnTo>
                    <a:lnTo>
                      <a:pt x="765122" y="1548317"/>
                    </a:lnTo>
                    <a:lnTo>
                      <a:pt x="765122" y="1572226"/>
                    </a:lnTo>
                    <a:lnTo>
                      <a:pt x="666053" y="1572226"/>
                    </a:lnTo>
                    <a:close/>
                    <a:moveTo>
                      <a:pt x="227409" y="909806"/>
                    </a:moveTo>
                    <a:lnTo>
                      <a:pt x="258378" y="909806"/>
                    </a:lnTo>
                    <a:cubicBezTo>
                      <a:pt x="183770" y="777604"/>
                      <a:pt x="410432" y="689000"/>
                      <a:pt x="410432" y="689000"/>
                    </a:cubicBezTo>
                    <a:cubicBezTo>
                      <a:pt x="410432" y="689000"/>
                      <a:pt x="637095" y="777604"/>
                      <a:pt x="562485" y="909806"/>
                    </a:cubicBezTo>
                    <a:lnTo>
                      <a:pt x="593455" y="909806"/>
                    </a:lnTo>
                    <a:lnTo>
                      <a:pt x="593455" y="1548317"/>
                    </a:lnTo>
                    <a:lnTo>
                      <a:pt x="556853" y="1548317"/>
                    </a:lnTo>
                    <a:lnTo>
                      <a:pt x="556853" y="1572226"/>
                    </a:lnTo>
                    <a:lnTo>
                      <a:pt x="264012" y="1572226"/>
                    </a:lnTo>
                    <a:lnTo>
                      <a:pt x="264012" y="1548317"/>
                    </a:lnTo>
                    <a:lnTo>
                      <a:pt x="227409" y="1548317"/>
                    </a:lnTo>
                    <a:close/>
                    <a:moveTo>
                      <a:pt x="154813" y="689000"/>
                    </a:moveTo>
                    <a:lnTo>
                      <a:pt x="154813" y="1572226"/>
                    </a:lnTo>
                    <a:lnTo>
                      <a:pt x="55743" y="1572226"/>
                    </a:lnTo>
                    <a:lnTo>
                      <a:pt x="55743" y="1548317"/>
                    </a:lnTo>
                    <a:lnTo>
                      <a:pt x="30977" y="1548317"/>
                    </a:lnTo>
                    <a:lnTo>
                      <a:pt x="30977" y="909806"/>
                    </a:lnTo>
                    <a:lnTo>
                      <a:pt x="51933" y="909806"/>
                    </a:lnTo>
                    <a:cubicBezTo>
                      <a:pt x="1452" y="777604"/>
                      <a:pt x="154813" y="689000"/>
                      <a:pt x="154813" y="68900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" name="Google Shape;1978;p32">
                <a:extLst>
                  <a:ext uri="{FF2B5EF4-FFF2-40B4-BE49-F238E27FC236}">
                    <a16:creationId xmlns:a16="http://schemas.microsoft.com/office/drawing/2014/main" id="{BA27D035-E2A2-8E25-D97F-4E7D0C34ACF0}"/>
                  </a:ext>
                </a:extLst>
              </p:cNvPr>
              <p:cNvSpPr/>
              <p:nvPr/>
            </p:nvSpPr>
            <p:spPr>
              <a:xfrm>
                <a:off x="3416113" y="3513412"/>
                <a:ext cx="70268" cy="7020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70202" extrusionOk="0">
                    <a:moveTo>
                      <a:pt x="35195" y="70269"/>
                    </a:moveTo>
                    <a:cubicBezTo>
                      <a:pt x="15791" y="70269"/>
                      <a:pt x="60" y="54554"/>
                      <a:pt x="60" y="35168"/>
                    </a:cubicBezTo>
                    <a:cubicBezTo>
                      <a:pt x="60" y="15782"/>
                      <a:pt x="15790" y="67"/>
                      <a:pt x="35194" y="66"/>
                    </a:cubicBezTo>
                    <a:cubicBezTo>
                      <a:pt x="54598" y="66"/>
                      <a:pt x="70328" y="15781"/>
                      <a:pt x="70329" y="35167"/>
                    </a:cubicBezTo>
                    <a:cubicBezTo>
                      <a:pt x="70329" y="35167"/>
                      <a:pt x="70329" y="35168"/>
                      <a:pt x="70329" y="35168"/>
                    </a:cubicBezTo>
                    <a:cubicBezTo>
                      <a:pt x="70328" y="54554"/>
                      <a:pt x="54598" y="70268"/>
                      <a:pt x="35195" y="70269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9" name="Google Shape;1979;p32">
                <a:extLst>
                  <a:ext uri="{FF2B5EF4-FFF2-40B4-BE49-F238E27FC236}">
                    <a16:creationId xmlns:a16="http://schemas.microsoft.com/office/drawing/2014/main" id="{418F3E29-63BB-2866-A74C-0BF034FA6E8D}"/>
                  </a:ext>
                </a:extLst>
              </p:cNvPr>
              <p:cNvSpPr/>
              <p:nvPr/>
            </p:nvSpPr>
            <p:spPr>
              <a:xfrm>
                <a:off x="3425916" y="3439335"/>
                <a:ext cx="50664" cy="50616"/>
              </a:xfrm>
              <a:custGeom>
                <a:avLst/>
                <a:gdLst/>
                <a:ahLst/>
                <a:cxnLst/>
                <a:rect l="l" t="t" r="r" b="b"/>
                <a:pathLst>
                  <a:path w="50664" h="50616" extrusionOk="0">
                    <a:moveTo>
                      <a:pt x="25393" y="50683"/>
                    </a:moveTo>
                    <a:cubicBezTo>
                      <a:pt x="11402" y="50683"/>
                      <a:pt x="60" y="39353"/>
                      <a:pt x="60" y="25375"/>
                    </a:cubicBezTo>
                    <a:cubicBezTo>
                      <a:pt x="60" y="11398"/>
                      <a:pt x="11401" y="66"/>
                      <a:pt x="25391" y="66"/>
                    </a:cubicBezTo>
                    <a:cubicBezTo>
                      <a:pt x="39382" y="66"/>
                      <a:pt x="50724" y="11397"/>
                      <a:pt x="50724" y="25374"/>
                    </a:cubicBezTo>
                    <a:cubicBezTo>
                      <a:pt x="50725" y="39351"/>
                      <a:pt x="39384" y="50682"/>
                      <a:pt x="25393" y="50683"/>
                    </a:cubicBezTo>
                    <a:cubicBezTo>
                      <a:pt x="25393" y="50683"/>
                      <a:pt x="25393" y="50683"/>
                      <a:pt x="25393" y="50683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06" name="Google Shape;1980;p32">
              <a:extLst>
                <a:ext uri="{FF2B5EF4-FFF2-40B4-BE49-F238E27FC236}">
                  <a16:creationId xmlns:a16="http://schemas.microsoft.com/office/drawing/2014/main" id="{CDF68833-666D-F9A3-374A-8FD2A0234EBC}"/>
                </a:ext>
              </a:extLst>
            </p:cNvPr>
            <p:cNvSpPr/>
            <p:nvPr/>
          </p:nvSpPr>
          <p:spPr>
            <a:xfrm>
              <a:off x="1262723" y="-307969"/>
              <a:ext cx="12219" cy="3203502"/>
            </a:xfrm>
            <a:custGeom>
              <a:avLst/>
              <a:gdLst/>
              <a:ahLst/>
              <a:cxnLst/>
              <a:rect l="l" t="t" r="r" b="b"/>
              <a:pathLst>
                <a:path w="12219" h="3203502" extrusionOk="0">
                  <a:moveTo>
                    <a:pt x="0" y="3203503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2B378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982;p32">
              <a:extLst>
                <a:ext uri="{FF2B5EF4-FFF2-40B4-BE49-F238E27FC236}">
                  <a16:creationId xmlns:a16="http://schemas.microsoft.com/office/drawing/2014/main" id="{8BAACBAC-8E30-AF70-D547-F451887B6934}"/>
                </a:ext>
              </a:extLst>
            </p:cNvPr>
            <p:cNvSpPr/>
            <p:nvPr/>
          </p:nvSpPr>
          <p:spPr>
            <a:xfrm>
              <a:off x="852350" y="2881630"/>
              <a:ext cx="820745" cy="1807029"/>
            </a:xfrm>
            <a:custGeom>
              <a:avLst/>
              <a:gdLst/>
              <a:ahLst/>
              <a:cxnLst/>
              <a:rect l="l" t="t" r="r" b="b"/>
              <a:pathLst>
                <a:path w="820745" h="1807029" extrusionOk="0">
                  <a:moveTo>
                    <a:pt x="63300" y="583456"/>
                  </a:moveTo>
                  <a:lnTo>
                    <a:pt x="63300" y="600304"/>
                  </a:lnTo>
                  <a:lnTo>
                    <a:pt x="60" y="652254"/>
                  </a:lnTo>
                  <a:lnTo>
                    <a:pt x="60" y="1609123"/>
                  </a:lnTo>
                  <a:lnTo>
                    <a:pt x="66814" y="1609123"/>
                  </a:lnTo>
                  <a:lnTo>
                    <a:pt x="66814" y="1630185"/>
                  </a:lnTo>
                  <a:lnTo>
                    <a:pt x="30978" y="1630185"/>
                  </a:lnTo>
                  <a:lnTo>
                    <a:pt x="30978" y="1660372"/>
                  </a:lnTo>
                  <a:lnTo>
                    <a:pt x="60" y="1660372"/>
                  </a:lnTo>
                  <a:lnTo>
                    <a:pt x="60" y="1741807"/>
                  </a:lnTo>
                  <a:lnTo>
                    <a:pt x="121626" y="1741807"/>
                  </a:lnTo>
                  <a:lnTo>
                    <a:pt x="121626" y="1762868"/>
                  </a:lnTo>
                  <a:lnTo>
                    <a:pt x="79464" y="1762868"/>
                  </a:lnTo>
                  <a:lnTo>
                    <a:pt x="79464" y="1807096"/>
                  </a:lnTo>
                  <a:lnTo>
                    <a:pt x="741402" y="1807096"/>
                  </a:lnTo>
                  <a:lnTo>
                    <a:pt x="741402" y="1762868"/>
                  </a:lnTo>
                  <a:lnTo>
                    <a:pt x="699241" y="1762868"/>
                  </a:lnTo>
                  <a:lnTo>
                    <a:pt x="699241" y="1741807"/>
                  </a:lnTo>
                  <a:lnTo>
                    <a:pt x="820806" y="1741807"/>
                  </a:lnTo>
                  <a:lnTo>
                    <a:pt x="820806" y="1660372"/>
                  </a:lnTo>
                  <a:lnTo>
                    <a:pt x="789886" y="1660372"/>
                  </a:lnTo>
                  <a:lnTo>
                    <a:pt x="789886" y="1630185"/>
                  </a:lnTo>
                  <a:lnTo>
                    <a:pt x="754051" y="1630185"/>
                  </a:lnTo>
                  <a:lnTo>
                    <a:pt x="754051" y="1609123"/>
                  </a:lnTo>
                  <a:lnTo>
                    <a:pt x="820806" y="1609123"/>
                  </a:lnTo>
                  <a:lnTo>
                    <a:pt x="820806" y="652254"/>
                  </a:lnTo>
                  <a:lnTo>
                    <a:pt x="757564" y="600304"/>
                  </a:lnTo>
                  <a:lnTo>
                    <a:pt x="757564" y="583456"/>
                  </a:lnTo>
                  <a:lnTo>
                    <a:pt x="801132" y="583456"/>
                  </a:lnTo>
                  <a:lnTo>
                    <a:pt x="801132" y="565202"/>
                  </a:lnTo>
                  <a:lnTo>
                    <a:pt x="820806" y="565202"/>
                  </a:lnTo>
                  <a:lnTo>
                    <a:pt x="820806" y="528696"/>
                  </a:lnTo>
                  <a:lnTo>
                    <a:pt x="697132" y="528696"/>
                  </a:lnTo>
                  <a:lnTo>
                    <a:pt x="697132" y="509041"/>
                  </a:lnTo>
                  <a:lnTo>
                    <a:pt x="756159" y="509041"/>
                  </a:lnTo>
                  <a:lnTo>
                    <a:pt x="756159" y="492192"/>
                  </a:lnTo>
                  <a:lnTo>
                    <a:pt x="771618" y="492192"/>
                  </a:lnTo>
                  <a:lnTo>
                    <a:pt x="771618" y="434625"/>
                  </a:lnTo>
                  <a:lnTo>
                    <a:pt x="751942" y="434625"/>
                  </a:lnTo>
                  <a:lnTo>
                    <a:pt x="751942" y="405139"/>
                  </a:lnTo>
                  <a:lnTo>
                    <a:pt x="725240" y="405139"/>
                  </a:lnTo>
                  <a:cubicBezTo>
                    <a:pt x="725240" y="236653"/>
                    <a:pt x="567836" y="202955"/>
                    <a:pt x="567836" y="202955"/>
                  </a:cubicBezTo>
                  <a:lnTo>
                    <a:pt x="567836" y="183298"/>
                  </a:lnTo>
                  <a:lnTo>
                    <a:pt x="584702" y="183298"/>
                  </a:lnTo>
                  <a:lnTo>
                    <a:pt x="584702" y="160832"/>
                  </a:lnTo>
                  <a:lnTo>
                    <a:pt x="445567" y="104670"/>
                  </a:lnTo>
                  <a:lnTo>
                    <a:pt x="445567" y="93438"/>
                  </a:lnTo>
                  <a:lnTo>
                    <a:pt x="456810" y="93438"/>
                  </a:lnTo>
                  <a:lnTo>
                    <a:pt x="456810" y="79397"/>
                  </a:lnTo>
                  <a:lnTo>
                    <a:pt x="466648" y="79397"/>
                  </a:lnTo>
                  <a:lnTo>
                    <a:pt x="466648" y="38680"/>
                  </a:lnTo>
                  <a:lnTo>
                    <a:pt x="443459" y="38680"/>
                  </a:lnTo>
                  <a:lnTo>
                    <a:pt x="443459" y="24638"/>
                  </a:lnTo>
                  <a:lnTo>
                    <a:pt x="432919" y="24638"/>
                  </a:lnTo>
                  <a:cubicBezTo>
                    <a:pt x="434033" y="12232"/>
                    <a:pt x="424869" y="1271"/>
                    <a:pt x="412450" y="158"/>
                  </a:cubicBezTo>
                  <a:cubicBezTo>
                    <a:pt x="400031" y="-955"/>
                    <a:pt x="389061" y="8201"/>
                    <a:pt x="387947" y="20608"/>
                  </a:cubicBezTo>
                  <a:cubicBezTo>
                    <a:pt x="387826" y="21949"/>
                    <a:pt x="387826" y="23298"/>
                    <a:pt x="387947" y="24638"/>
                  </a:cubicBezTo>
                  <a:lnTo>
                    <a:pt x="377407" y="24638"/>
                  </a:lnTo>
                  <a:lnTo>
                    <a:pt x="377407" y="38680"/>
                  </a:lnTo>
                  <a:lnTo>
                    <a:pt x="354217" y="38680"/>
                  </a:lnTo>
                  <a:lnTo>
                    <a:pt x="354217" y="79397"/>
                  </a:lnTo>
                  <a:lnTo>
                    <a:pt x="364055" y="79397"/>
                  </a:lnTo>
                  <a:lnTo>
                    <a:pt x="364055" y="93438"/>
                  </a:lnTo>
                  <a:lnTo>
                    <a:pt x="375299" y="93438"/>
                  </a:lnTo>
                  <a:lnTo>
                    <a:pt x="375299" y="104670"/>
                  </a:lnTo>
                  <a:lnTo>
                    <a:pt x="236164" y="160832"/>
                  </a:lnTo>
                  <a:lnTo>
                    <a:pt x="236164" y="183298"/>
                  </a:lnTo>
                  <a:lnTo>
                    <a:pt x="253029" y="183298"/>
                  </a:lnTo>
                  <a:lnTo>
                    <a:pt x="253029" y="202955"/>
                  </a:lnTo>
                  <a:cubicBezTo>
                    <a:pt x="253029" y="202955"/>
                    <a:pt x="95626" y="236653"/>
                    <a:pt x="95626" y="405139"/>
                  </a:cubicBezTo>
                  <a:lnTo>
                    <a:pt x="68923" y="405139"/>
                  </a:lnTo>
                  <a:lnTo>
                    <a:pt x="68923" y="434625"/>
                  </a:lnTo>
                  <a:lnTo>
                    <a:pt x="49248" y="434625"/>
                  </a:lnTo>
                  <a:lnTo>
                    <a:pt x="49248" y="492192"/>
                  </a:lnTo>
                  <a:lnTo>
                    <a:pt x="64708" y="492192"/>
                  </a:lnTo>
                  <a:lnTo>
                    <a:pt x="64708" y="509041"/>
                  </a:lnTo>
                  <a:lnTo>
                    <a:pt x="123733" y="509041"/>
                  </a:lnTo>
                  <a:lnTo>
                    <a:pt x="123733" y="528696"/>
                  </a:lnTo>
                  <a:lnTo>
                    <a:pt x="60" y="528696"/>
                  </a:lnTo>
                  <a:lnTo>
                    <a:pt x="60" y="565202"/>
                  </a:lnTo>
                  <a:lnTo>
                    <a:pt x="19735" y="565202"/>
                  </a:lnTo>
                  <a:lnTo>
                    <a:pt x="19735" y="583456"/>
                  </a:lnTo>
                  <a:close/>
                  <a:moveTo>
                    <a:pt x="666053" y="688998"/>
                  </a:moveTo>
                  <a:cubicBezTo>
                    <a:pt x="666053" y="688998"/>
                    <a:pt x="819415" y="777602"/>
                    <a:pt x="768932" y="909805"/>
                  </a:cubicBezTo>
                  <a:lnTo>
                    <a:pt x="789886" y="909805"/>
                  </a:lnTo>
                  <a:lnTo>
                    <a:pt x="789886" y="1548317"/>
                  </a:lnTo>
                  <a:lnTo>
                    <a:pt x="765122" y="1548317"/>
                  </a:lnTo>
                  <a:lnTo>
                    <a:pt x="765122" y="1572225"/>
                  </a:lnTo>
                  <a:lnTo>
                    <a:pt x="666053" y="1572225"/>
                  </a:lnTo>
                  <a:close/>
                  <a:moveTo>
                    <a:pt x="227409" y="909805"/>
                  </a:moveTo>
                  <a:lnTo>
                    <a:pt x="258380" y="909805"/>
                  </a:lnTo>
                  <a:cubicBezTo>
                    <a:pt x="183770" y="777602"/>
                    <a:pt x="410432" y="688998"/>
                    <a:pt x="410432" y="688998"/>
                  </a:cubicBezTo>
                  <a:cubicBezTo>
                    <a:pt x="410432" y="688998"/>
                    <a:pt x="637095" y="777602"/>
                    <a:pt x="562485" y="909805"/>
                  </a:cubicBezTo>
                  <a:lnTo>
                    <a:pt x="593455" y="909805"/>
                  </a:lnTo>
                  <a:lnTo>
                    <a:pt x="593455" y="1548317"/>
                  </a:lnTo>
                  <a:lnTo>
                    <a:pt x="556854" y="1548317"/>
                  </a:lnTo>
                  <a:lnTo>
                    <a:pt x="556854" y="1572225"/>
                  </a:lnTo>
                  <a:lnTo>
                    <a:pt x="264010" y="1572225"/>
                  </a:lnTo>
                  <a:lnTo>
                    <a:pt x="264010" y="1548317"/>
                  </a:lnTo>
                  <a:lnTo>
                    <a:pt x="227409" y="1548317"/>
                  </a:lnTo>
                  <a:close/>
                  <a:moveTo>
                    <a:pt x="154813" y="688998"/>
                  </a:moveTo>
                  <a:lnTo>
                    <a:pt x="154813" y="1572225"/>
                  </a:lnTo>
                  <a:lnTo>
                    <a:pt x="55743" y="1572225"/>
                  </a:lnTo>
                  <a:lnTo>
                    <a:pt x="55743" y="1548317"/>
                  </a:lnTo>
                  <a:lnTo>
                    <a:pt x="30978" y="1548317"/>
                  </a:lnTo>
                  <a:lnTo>
                    <a:pt x="30978" y="909805"/>
                  </a:lnTo>
                  <a:lnTo>
                    <a:pt x="51933" y="909805"/>
                  </a:lnTo>
                  <a:cubicBezTo>
                    <a:pt x="1452" y="777602"/>
                    <a:pt x="154813" y="688998"/>
                    <a:pt x="154813" y="688998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983;p32">
              <a:extLst>
                <a:ext uri="{FF2B5EF4-FFF2-40B4-BE49-F238E27FC236}">
                  <a16:creationId xmlns:a16="http://schemas.microsoft.com/office/drawing/2014/main" id="{166AF78F-72B3-AD69-C442-7A6FF2856EF2}"/>
                </a:ext>
              </a:extLst>
            </p:cNvPr>
            <p:cNvSpPr/>
            <p:nvPr/>
          </p:nvSpPr>
          <p:spPr>
            <a:xfrm>
              <a:off x="852350" y="2881632"/>
              <a:ext cx="656040" cy="1807027"/>
            </a:xfrm>
            <a:custGeom>
              <a:avLst/>
              <a:gdLst/>
              <a:ahLst/>
              <a:cxnLst/>
              <a:rect l="l" t="t" r="r" b="b"/>
              <a:pathLst>
                <a:path w="656040" h="1807027" extrusionOk="0">
                  <a:moveTo>
                    <a:pt x="63300" y="583454"/>
                  </a:moveTo>
                  <a:lnTo>
                    <a:pt x="63300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4" y="1609121"/>
                  </a:lnTo>
                  <a:lnTo>
                    <a:pt x="66814" y="1630183"/>
                  </a:lnTo>
                  <a:lnTo>
                    <a:pt x="30978" y="1630183"/>
                  </a:lnTo>
                  <a:lnTo>
                    <a:pt x="30978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4" y="1762866"/>
                  </a:lnTo>
                  <a:lnTo>
                    <a:pt x="79464" y="1807094"/>
                  </a:lnTo>
                  <a:lnTo>
                    <a:pt x="646246" y="1807094"/>
                  </a:lnTo>
                  <a:lnTo>
                    <a:pt x="646246" y="1762866"/>
                  </a:lnTo>
                  <a:lnTo>
                    <a:pt x="612461" y="1762866"/>
                  </a:lnTo>
                  <a:lnTo>
                    <a:pt x="612461" y="1741806"/>
                  </a:lnTo>
                  <a:lnTo>
                    <a:pt x="656101" y="1741806"/>
                  </a:lnTo>
                  <a:lnTo>
                    <a:pt x="656101" y="1660370"/>
                  </a:lnTo>
                  <a:lnTo>
                    <a:pt x="623722" y="1660370"/>
                  </a:lnTo>
                  <a:lnTo>
                    <a:pt x="623722" y="1630183"/>
                  </a:lnTo>
                  <a:lnTo>
                    <a:pt x="603310" y="1630183"/>
                  </a:lnTo>
                  <a:lnTo>
                    <a:pt x="603310" y="1609121"/>
                  </a:lnTo>
                  <a:lnTo>
                    <a:pt x="637096" y="1609121"/>
                  </a:lnTo>
                  <a:lnTo>
                    <a:pt x="637096" y="652253"/>
                  </a:lnTo>
                  <a:lnTo>
                    <a:pt x="600495" y="600302"/>
                  </a:lnTo>
                  <a:lnTo>
                    <a:pt x="600495" y="583454"/>
                  </a:lnTo>
                  <a:lnTo>
                    <a:pt x="624427" y="583454"/>
                  </a:lnTo>
                  <a:lnTo>
                    <a:pt x="624427" y="565200"/>
                  </a:lnTo>
                  <a:lnTo>
                    <a:pt x="647655" y="565200"/>
                  </a:lnTo>
                  <a:lnTo>
                    <a:pt x="647655" y="528695"/>
                  </a:lnTo>
                  <a:lnTo>
                    <a:pt x="613164" y="528695"/>
                  </a:lnTo>
                  <a:lnTo>
                    <a:pt x="613164" y="509039"/>
                  </a:lnTo>
                  <a:lnTo>
                    <a:pt x="629354" y="509039"/>
                  </a:lnTo>
                  <a:lnTo>
                    <a:pt x="629354" y="492190"/>
                  </a:lnTo>
                  <a:lnTo>
                    <a:pt x="647655" y="492190"/>
                  </a:lnTo>
                  <a:lnTo>
                    <a:pt x="647655" y="434623"/>
                  </a:lnTo>
                  <a:lnTo>
                    <a:pt x="632168" y="434623"/>
                  </a:lnTo>
                  <a:lnTo>
                    <a:pt x="632168" y="405138"/>
                  </a:lnTo>
                  <a:lnTo>
                    <a:pt x="613164" y="405138"/>
                  </a:lnTo>
                  <a:cubicBezTo>
                    <a:pt x="613164" y="246450"/>
                    <a:pt x="502306" y="202953"/>
                    <a:pt x="502306" y="202953"/>
                  </a:cubicBezTo>
                  <a:lnTo>
                    <a:pt x="480485" y="202953"/>
                  </a:lnTo>
                  <a:lnTo>
                    <a:pt x="480485" y="183296"/>
                  </a:lnTo>
                  <a:lnTo>
                    <a:pt x="502306" y="183296"/>
                  </a:lnTo>
                  <a:lnTo>
                    <a:pt x="502306" y="160831"/>
                  </a:lnTo>
                  <a:lnTo>
                    <a:pt x="428750" y="104668"/>
                  </a:lnTo>
                  <a:lnTo>
                    <a:pt x="428750" y="93436"/>
                  </a:lnTo>
                  <a:lnTo>
                    <a:pt x="433677" y="93436"/>
                  </a:lnTo>
                  <a:lnTo>
                    <a:pt x="433677" y="79395"/>
                  </a:lnTo>
                  <a:lnTo>
                    <a:pt x="441068" y="79395"/>
                  </a:lnTo>
                  <a:lnTo>
                    <a:pt x="441068" y="38678"/>
                  </a:lnTo>
                  <a:lnTo>
                    <a:pt x="431037" y="38678"/>
                  </a:lnTo>
                  <a:lnTo>
                    <a:pt x="431037" y="24637"/>
                  </a:lnTo>
                  <a:lnTo>
                    <a:pt x="424175" y="24637"/>
                  </a:lnTo>
                  <a:cubicBezTo>
                    <a:pt x="424735" y="14481"/>
                    <a:pt x="419385" y="4913"/>
                    <a:pt x="410435" y="66"/>
                  </a:cubicBezTo>
                  <a:cubicBezTo>
                    <a:pt x="397560" y="509"/>
                    <a:pt x="387482" y="11294"/>
                    <a:pt x="387925" y="24156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7" y="38678"/>
                  </a:lnTo>
                  <a:lnTo>
                    <a:pt x="354217" y="79395"/>
                  </a:lnTo>
                  <a:lnTo>
                    <a:pt x="364055" y="79395"/>
                  </a:lnTo>
                  <a:lnTo>
                    <a:pt x="364055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29" y="183296"/>
                  </a:lnTo>
                  <a:lnTo>
                    <a:pt x="253029" y="202953"/>
                  </a:lnTo>
                  <a:cubicBezTo>
                    <a:pt x="253029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227409" y="909804"/>
                  </a:moveTo>
                  <a:lnTo>
                    <a:pt x="258380" y="909804"/>
                  </a:lnTo>
                  <a:cubicBezTo>
                    <a:pt x="183770" y="777600"/>
                    <a:pt x="410432" y="688996"/>
                    <a:pt x="410432" y="688996"/>
                  </a:cubicBezTo>
                  <a:cubicBezTo>
                    <a:pt x="410432" y="688996"/>
                    <a:pt x="637095" y="777600"/>
                    <a:pt x="562485" y="909804"/>
                  </a:cubicBezTo>
                  <a:lnTo>
                    <a:pt x="593455" y="909804"/>
                  </a:lnTo>
                  <a:lnTo>
                    <a:pt x="593455" y="1548315"/>
                  </a:lnTo>
                  <a:lnTo>
                    <a:pt x="556854" y="1548315"/>
                  </a:lnTo>
                  <a:lnTo>
                    <a:pt x="556854" y="1572224"/>
                  </a:lnTo>
                  <a:lnTo>
                    <a:pt x="264010" y="1572224"/>
                  </a:lnTo>
                  <a:lnTo>
                    <a:pt x="264010" y="1548315"/>
                  </a:lnTo>
                  <a:lnTo>
                    <a:pt x="227409" y="1548315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984;p32">
              <a:extLst>
                <a:ext uri="{FF2B5EF4-FFF2-40B4-BE49-F238E27FC236}">
                  <a16:creationId xmlns:a16="http://schemas.microsoft.com/office/drawing/2014/main" id="{69ABD014-7A02-D14A-52A5-9548898A314F}"/>
                </a:ext>
              </a:extLst>
            </p:cNvPr>
            <p:cNvSpPr/>
            <p:nvPr/>
          </p:nvSpPr>
          <p:spPr>
            <a:xfrm>
              <a:off x="852350" y="2881632"/>
              <a:ext cx="410372" cy="1807027"/>
            </a:xfrm>
            <a:custGeom>
              <a:avLst/>
              <a:gdLst/>
              <a:ahLst/>
              <a:cxnLst/>
              <a:rect l="l" t="t" r="r" b="b"/>
              <a:pathLst>
                <a:path w="410372" h="1807027" extrusionOk="0">
                  <a:moveTo>
                    <a:pt x="63302" y="583454"/>
                  </a:moveTo>
                  <a:lnTo>
                    <a:pt x="63302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6" y="1609121"/>
                  </a:lnTo>
                  <a:lnTo>
                    <a:pt x="66816" y="1630183"/>
                  </a:lnTo>
                  <a:lnTo>
                    <a:pt x="30979" y="1630183"/>
                  </a:lnTo>
                  <a:lnTo>
                    <a:pt x="30979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5" y="1762866"/>
                  </a:lnTo>
                  <a:lnTo>
                    <a:pt x="79465" y="1807094"/>
                  </a:lnTo>
                  <a:lnTo>
                    <a:pt x="174621" y="1807094"/>
                  </a:lnTo>
                  <a:lnTo>
                    <a:pt x="174621" y="1762866"/>
                  </a:lnTo>
                  <a:lnTo>
                    <a:pt x="208405" y="1762866"/>
                  </a:lnTo>
                  <a:lnTo>
                    <a:pt x="208405" y="1741806"/>
                  </a:lnTo>
                  <a:lnTo>
                    <a:pt x="164765" y="1741806"/>
                  </a:lnTo>
                  <a:lnTo>
                    <a:pt x="164765" y="1660370"/>
                  </a:lnTo>
                  <a:lnTo>
                    <a:pt x="197145" y="1660370"/>
                  </a:lnTo>
                  <a:lnTo>
                    <a:pt x="197145" y="1630183"/>
                  </a:lnTo>
                  <a:lnTo>
                    <a:pt x="217556" y="1630183"/>
                  </a:lnTo>
                  <a:lnTo>
                    <a:pt x="217556" y="1609121"/>
                  </a:lnTo>
                  <a:lnTo>
                    <a:pt x="183770" y="1609121"/>
                  </a:lnTo>
                  <a:lnTo>
                    <a:pt x="183770" y="652253"/>
                  </a:lnTo>
                  <a:lnTo>
                    <a:pt x="220371" y="600302"/>
                  </a:lnTo>
                  <a:lnTo>
                    <a:pt x="220371" y="583454"/>
                  </a:lnTo>
                  <a:lnTo>
                    <a:pt x="196440" y="583454"/>
                  </a:lnTo>
                  <a:lnTo>
                    <a:pt x="196440" y="565200"/>
                  </a:lnTo>
                  <a:lnTo>
                    <a:pt x="173211" y="565200"/>
                  </a:lnTo>
                  <a:lnTo>
                    <a:pt x="173211" y="528695"/>
                  </a:lnTo>
                  <a:lnTo>
                    <a:pt x="207702" y="528695"/>
                  </a:lnTo>
                  <a:lnTo>
                    <a:pt x="207702" y="509039"/>
                  </a:lnTo>
                  <a:lnTo>
                    <a:pt x="191513" y="509039"/>
                  </a:lnTo>
                  <a:lnTo>
                    <a:pt x="191513" y="492190"/>
                  </a:lnTo>
                  <a:lnTo>
                    <a:pt x="173211" y="492190"/>
                  </a:lnTo>
                  <a:lnTo>
                    <a:pt x="173211" y="434623"/>
                  </a:lnTo>
                  <a:lnTo>
                    <a:pt x="188698" y="434623"/>
                  </a:lnTo>
                  <a:lnTo>
                    <a:pt x="188698" y="405138"/>
                  </a:lnTo>
                  <a:lnTo>
                    <a:pt x="207702" y="405138"/>
                  </a:lnTo>
                  <a:cubicBezTo>
                    <a:pt x="207702" y="246450"/>
                    <a:pt x="318560" y="202953"/>
                    <a:pt x="318560" y="202953"/>
                  </a:cubicBezTo>
                  <a:lnTo>
                    <a:pt x="340381" y="202953"/>
                  </a:lnTo>
                  <a:lnTo>
                    <a:pt x="340381" y="183296"/>
                  </a:lnTo>
                  <a:lnTo>
                    <a:pt x="318560" y="183296"/>
                  </a:lnTo>
                  <a:lnTo>
                    <a:pt x="318560" y="160831"/>
                  </a:lnTo>
                  <a:lnTo>
                    <a:pt x="392117" y="104668"/>
                  </a:lnTo>
                  <a:lnTo>
                    <a:pt x="392117" y="93436"/>
                  </a:lnTo>
                  <a:lnTo>
                    <a:pt x="387190" y="93436"/>
                  </a:lnTo>
                  <a:lnTo>
                    <a:pt x="387190" y="79395"/>
                  </a:lnTo>
                  <a:lnTo>
                    <a:pt x="379798" y="79395"/>
                  </a:lnTo>
                  <a:lnTo>
                    <a:pt x="379798" y="38678"/>
                  </a:lnTo>
                  <a:lnTo>
                    <a:pt x="389828" y="38678"/>
                  </a:lnTo>
                  <a:lnTo>
                    <a:pt x="389828" y="24637"/>
                  </a:lnTo>
                  <a:lnTo>
                    <a:pt x="396692" y="24637"/>
                  </a:lnTo>
                  <a:cubicBezTo>
                    <a:pt x="396132" y="14481"/>
                    <a:pt x="401482" y="4913"/>
                    <a:pt x="410432" y="66"/>
                  </a:cubicBezTo>
                  <a:cubicBezTo>
                    <a:pt x="397559" y="509"/>
                    <a:pt x="387482" y="11294"/>
                    <a:pt x="387925" y="24155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9" y="38678"/>
                  </a:lnTo>
                  <a:lnTo>
                    <a:pt x="354219" y="79395"/>
                  </a:lnTo>
                  <a:lnTo>
                    <a:pt x="364056" y="79395"/>
                  </a:lnTo>
                  <a:lnTo>
                    <a:pt x="364056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30" y="183296"/>
                  </a:lnTo>
                  <a:lnTo>
                    <a:pt x="253030" y="202953"/>
                  </a:lnTo>
                  <a:cubicBezTo>
                    <a:pt x="253030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0" name="Google Shape;1985;p32">
              <a:extLst>
                <a:ext uri="{FF2B5EF4-FFF2-40B4-BE49-F238E27FC236}">
                  <a16:creationId xmlns:a16="http://schemas.microsoft.com/office/drawing/2014/main" id="{8B9B28D5-CC11-061D-5FF0-0E85447AA113}"/>
                </a:ext>
              </a:extLst>
            </p:cNvPr>
            <p:cNvGrpSpPr/>
            <p:nvPr/>
          </p:nvGrpSpPr>
          <p:grpSpPr>
            <a:xfrm>
              <a:off x="915590" y="2906202"/>
              <a:ext cx="694264" cy="1738229"/>
              <a:chOff x="3104115" y="3518502"/>
              <a:chExt cx="694264" cy="1738229"/>
            </a:xfrm>
          </p:grpSpPr>
          <p:sp>
            <p:nvSpPr>
              <p:cNvPr id="150" name="Google Shape;1986;p32">
                <a:extLst>
                  <a:ext uri="{FF2B5EF4-FFF2-40B4-BE49-F238E27FC236}">
                    <a16:creationId xmlns:a16="http://schemas.microsoft.com/office/drawing/2014/main" id="{A2D7C2DB-22BC-A47A-FA32-B33597D2E877}"/>
                  </a:ext>
                </a:extLst>
              </p:cNvPr>
              <p:cNvSpPr/>
              <p:nvPr/>
            </p:nvSpPr>
            <p:spPr>
              <a:xfrm>
                <a:off x="3293844" y="3677161"/>
                <a:ext cx="314806" cy="19656"/>
              </a:xfrm>
              <a:custGeom>
                <a:avLst/>
                <a:gdLst/>
                <a:ahLst/>
                <a:cxnLst/>
                <a:rect l="l" t="t" r="r" b="b"/>
                <a:pathLst>
                  <a:path w="314806" h="19656" extrusionOk="0">
                    <a:moveTo>
                      <a:pt x="0" y="0"/>
                    </a:moveTo>
                    <a:lnTo>
                      <a:pt x="314806" y="0"/>
                    </a:lnTo>
                    <a:lnTo>
                      <a:pt x="314806" y="19657"/>
                    </a:lnTo>
                    <a:lnTo>
                      <a:pt x="0" y="19657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1" name="Google Shape;1987;p32">
                <a:extLst>
                  <a:ext uri="{FF2B5EF4-FFF2-40B4-BE49-F238E27FC236}">
                    <a16:creationId xmlns:a16="http://schemas.microsoft.com/office/drawing/2014/main" id="{B040228E-9A96-7F4B-1A86-7DDB93DB70A9}"/>
                  </a:ext>
                </a:extLst>
              </p:cNvPr>
              <p:cNvSpPr/>
              <p:nvPr/>
            </p:nvSpPr>
            <p:spPr>
              <a:xfrm>
                <a:off x="3416113" y="3587301"/>
                <a:ext cx="70268" cy="1123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11232" extrusionOk="0">
                    <a:moveTo>
                      <a:pt x="0" y="0"/>
                    </a:moveTo>
                    <a:lnTo>
                      <a:pt x="70269" y="0"/>
                    </a:lnTo>
                    <a:lnTo>
                      <a:pt x="70269" y="11232"/>
                    </a:lnTo>
                    <a:lnTo>
                      <a:pt x="0" y="11232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2" name="Google Shape;1988;p32">
                <a:extLst>
                  <a:ext uri="{FF2B5EF4-FFF2-40B4-BE49-F238E27FC236}">
                    <a16:creationId xmlns:a16="http://schemas.microsoft.com/office/drawing/2014/main" id="{61F86DA1-5D15-6AE3-E665-79C058C17F3F}"/>
                  </a:ext>
                </a:extLst>
              </p:cNvPr>
              <p:cNvSpPr/>
              <p:nvPr/>
            </p:nvSpPr>
            <p:spPr>
              <a:xfrm>
                <a:off x="3418221" y="3518502"/>
                <a:ext cx="66052" cy="14041"/>
              </a:xfrm>
              <a:custGeom>
                <a:avLst/>
                <a:gdLst/>
                <a:ahLst/>
                <a:cxnLst/>
                <a:rect l="l" t="t" r="r" b="b"/>
                <a:pathLst>
                  <a:path w="66052" h="14041" extrusionOk="0">
                    <a:moveTo>
                      <a:pt x="0" y="0"/>
                    </a:moveTo>
                    <a:lnTo>
                      <a:pt x="66053" y="0"/>
                    </a:lnTo>
                    <a:lnTo>
                      <a:pt x="66053" y="14041"/>
                    </a:lnTo>
                    <a:lnTo>
                      <a:pt x="0" y="14041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3" name="Google Shape;1989;p32">
                <a:extLst>
                  <a:ext uri="{FF2B5EF4-FFF2-40B4-BE49-F238E27FC236}">
                    <a16:creationId xmlns:a16="http://schemas.microsoft.com/office/drawing/2014/main" id="{DE7368F3-7A55-A0BB-3B6D-A42B3C65C39A}"/>
                  </a:ext>
                </a:extLst>
              </p:cNvPr>
              <p:cNvSpPr/>
              <p:nvPr/>
            </p:nvSpPr>
            <p:spPr>
              <a:xfrm>
                <a:off x="3164548" y="4002904"/>
                <a:ext cx="573398" cy="19655"/>
              </a:xfrm>
              <a:custGeom>
                <a:avLst/>
                <a:gdLst/>
                <a:ahLst/>
                <a:cxnLst/>
                <a:rect l="l" t="t" r="r" b="b"/>
                <a:pathLst>
                  <a:path w="573398" h="19655" extrusionOk="0">
                    <a:moveTo>
                      <a:pt x="0" y="0"/>
                    </a:moveTo>
                    <a:lnTo>
                      <a:pt x="573399" y="0"/>
                    </a:lnTo>
                    <a:lnTo>
                      <a:pt x="573399" y="19656"/>
                    </a:lnTo>
                    <a:lnTo>
                      <a:pt x="0" y="19656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4" name="Google Shape;1990;p32">
                <a:extLst>
                  <a:ext uri="{FF2B5EF4-FFF2-40B4-BE49-F238E27FC236}">
                    <a16:creationId xmlns:a16="http://schemas.microsoft.com/office/drawing/2014/main" id="{04337AB3-EB43-F977-EF03-52BC6AC86B57}"/>
                  </a:ext>
                </a:extLst>
              </p:cNvPr>
              <p:cNvSpPr/>
              <p:nvPr/>
            </p:nvSpPr>
            <p:spPr>
              <a:xfrm>
                <a:off x="3104115" y="4077319"/>
                <a:ext cx="694264" cy="16847"/>
              </a:xfrm>
              <a:custGeom>
                <a:avLst/>
                <a:gdLst/>
                <a:ahLst/>
                <a:cxnLst/>
                <a:rect l="l" t="t" r="r" b="b"/>
                <a:pathLst>
                  <a:path w="694264" h="16847" extrusionOk="0">
                    <a:moveTo>
                      <a:pt x="0" y="0"/>
                    </a:moveTo>
                    <a:lnTo>
                      <a:pt x="694264" y="0"/>
                    </a:lnTo>
                    <a:lnTo>
                      <a:pt x="694264" y="16848"/>
                    </a:lnTo>
                    <a:lnTo>
                      <a:pt x="0" y="16848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5" name="Google Shape;1991;p32">
                <a:extLst>
                  <a:ext uri="{FF2B5EF4-FFF2-40B4-BE49-F238E27FC236}">
                    <a16:creationId xmlns:a16="http://schemas.microsoft.com/office/drawing/2014/main" id="{3A5F890A-DB39-BCEE-1B08-6D9EF0F84F9A}"/>
                  </a:ext>
                </a:extLst>
              </p:cNvPr>
              <p:cNvSpPr/>
              <p:nvPr/>
            </p:nvSpPr>
            <p:spPr>
              <a:xfrm>
                <a:off x="3107629" y="5102986"/>
                <a:ext cx="687237" cy="21061"/>
              </a:xfrm>
              <a:custGeom>
                <a:avLst/>
                <a:gdLst/>
                <a:ahLst/>
                <a:cxnLst/>
                <a:rect l="l" t="t" r="r" b="b"/>
                <a:pathLst>
                  <a:path w="687237" h="21061" extrusionOk="0">
                    <a:moveTo>
                      <a:pt x="0" y="0"/>
                    </a:moveTo>
                    <a:lnTo>
                      <a:pt x="687237" y="0"/>
                    </a:lnTo>
                    <a:lnTo>
                      <a:pt x="687237" y="21062"/>
                    </a:lnTo>
                    <a:lnTo>
                      <a:pt x="0" y="21062"/>
                    </a:lnTo>
                    <a:close/>
                  </a:path>
                </a:pathLst>
              </a:custGeom>
              <a:solidFill>
                <a:srgbClr val="2B3781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6" name="Google Shape;1992;p32">
                <a:extLst>
                  <a:ext uri="{FF2B5EF4-FFF2-40B4-BE49-F238E27FC236}">
                    <a16:creationId xmlns:a16="http://schemas.microsoft.com/office/drawing/2014/main" id="{5A305B23-B510-D82F-EA56-B3A10A2B5A82}"/>
                  </a:ext>
                </a:extLst>
              </p:cNvPr>
              <p:cNvSpPr/>
              <p:nvPr/>
            </p:nvSpPr>
            <p:spPr>
              <a:xfrm>
                <a:off x="3162440" y="5235671"/>
                <a:ext cx="577615" cy="21060"/>
              </a:xfrm>
              <a:custGeom>
                <a:avLst/>
                <a:gdLst/>
                <a:ahLst/>
                <a:cxnLst/>
                <a:rect l="l" t="t" r="r" b="b"/>
                <a:pathLst>
                  <a:path w="577615" h="21060" extrusionOk="0">
                    <a:moveTo>
                      <a:pt x="0" y="0"/>
                    </a:moveTo>
                    <a:lnTo>
                      <a:pt x="577615" y="0"/>
                    </a:lnTo>
                    <a:lnTo>
                      <a:pt x="577615" y="21060"/>
                    </a:lnTo>
                    <a:lnTo>
                      <a:pt x="0" y="2106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1" name="Google Shape;1993;p32">
              <a:extLst>
                <a:ext uri="{FF2B5EF4-FFF2-40B4-BE49-F238E27FC236}">
                  <a16:creationId xmlns:a16="http://schemas.microsoft.com/office/drawing/2014/main" id="{72D3BEE8-04D7-664E-A460-3255276D0C42}"/>
                </a:ext>
              </a:extLst>
            </p:cNvPr>
            <p:cNvSpPr/>
            <p:nvPr/>
          </p:nvSpPr>
          <p:spPr>
            <a:xfrm>
              <a:off x="916997" y="3373755"/>
              <a:ext cx="691451" cy="16848"/>
            </a:xfrm>
            <a:custGeom>
              <a:avLst/>
              <a:gdLst/>
              <a:ahLst/>
              <a:cxnLst/>
              <a:rect l="l" t="t" r="r" b="b"/>
              <a:pathLst>
                <a:path w="691451" h="16848" extrusionOk="0">
                  <a:moveTo>
                    <a:pt x="0" y="0"/>
                  </a:moveTo>
                  <a:lnTo>
                    <a:pt x="691451" y="0"/>
                  </a:lnTo>
                  <a:lnTo>
                    <a:pt x="691451" y="16849"/>
                  </a:lnTo>
                  <a:lnTo>
                    <a:pt x="0" y="1684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994;p32">
              <a:extLst>
                <a:ext uri="{FF2B5EF4-FFF2-40B4-BE49-F238E27FC236}">
                  <a16:creationId xmlns:a16="http://schemas.microsoft.com/office/drawing/2014/main" id="{2CC2A8C9-4018-45C2-68C1-30AD6B242C0D}"/>
                </a:ext>
              </a:extLst>
            </p:cNvPr>
            <p:cNvSpPr/>
            <p:nvPr/>
          </p:nvSpPr>
          <p:spPr>
            <a:xfrm>
              <a:off x="921213" y="3286703"/>
              <a:ext cx="683019" cy="29485"/>
            </a:xfrm>
            <a:custGeom>
              <a:avLst/>
              <a:gdLst/>
              <a:ahLst/>
              <a:cxnLst/>
              <a:rect l="l" t="t" r="r" b="b"/>
              <a:pathLst>
                <a:path w="683019" h="29485" extrusionOk="0">
                  <a:moveTo>
                    <a:pt x="0" y="0"/>
                  </a:moveTo>
                  <a:lnTo>
                    <a:pt x="683019" y="0"/>
                  </a:lnTo>
                  <a:lnTo>
                    <a:pt x="683019" y="29485"/>
                  </a:lnTo>
                  <a:lnTo>
                    <a:pt x="0" y="29485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995;p32">
              <a:extLst>
                <a:ext uri="{FF2B5EF4-FFF2-40B4-BE49-F238E27FC236}">
                  <a16:creationId xmlns:a16="http://schemas.microsoft.com/office/drawing/2014/main" id="{B737427A-9978-3052-628B-6D5C4C8527B3}"/>
                </a:ext>
              </a:extLst>
            </p:cNvPr>
            <p:cNvSpPr/>
            <p:nvPr/>
          </p:nvSpPr>
          <p:spPr>
            <a:xfrm>
              <a:off x="1088454" y="3042396"/>
              <a:ext cx="348537" cy="22465"/>
            </a:xfrm>
            <a:custGeom>
              <a:avLst/>
              <a:gdLst/>
              <a:ahLst/>
              <a:cxnLst/>
              <a:rect l="l" t="t" r="r" b="b"/>
              <a:pathLst>
                <a:path w="348537" h="22465" extrusionOk="0">
                  <a:moveTo>
                    <a:pt x="0" y="0"/>
                  </a:moveTo>
                  <a:lnTo>
                    <a:pt x="348537" y="0"/>
                  </a:lnTo>
                  <a:lnTo>
                    <a:pt x="348537" y="22466"/>
                  </a:lnTo>
                  <a:lnTo>
                    <a:pt x="0" y="22466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996;p32">
              <a:extLst>
                <a:ext uri="{FF2B5EF4-FFF2-40B4-BE49-F238E27FC236}">
                  <a16:creationId xmlns:a16="http://schemas.microsoft.com/office/drawing/2014/main" id="{9E98715F-A8E0-B282-0716-7813C0C822A5}"/>
                </a:ext>
              </a:extLst>
            </p:cNvPr>
            <p:cNvSpPr/>
            <p:nvPr/>
          </p:nvSpPr>
          <p:spPr>
            <a:xfrm>
              <a:off x="1216344" y="2960960"/>
              <a:ext cx="92755" cy="14041"/>
            </a:xfrm>
            <a:custGeom>
              <a:avLst/>
              <a:gdLst/>
              <a:ahLst/>
              <a:cxnLst/>
              <a:rect l="l" t="t" r="r" b="b"/>
              <a:pathLst>
                <a:path w="92755" h="14041" extrusionOk="0">
                  <a:moveTo>
                    <a:pt x="0" y="0"/>
                  </a:moveTo>
                  <a:lnTo>
                    <a:pt x="92756" y="0"/>
                  </a:lnTo>
                  <a:lnTo>
                    <a:pt x="92756" y="14041"/>
                  </a:lnTo>
                  <a:lnTo>
                    <a:pt x="0" y="1404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997;p32">
              <a:extLst>
                <a:ext uri="{FF2B5EF4-FFF2-40B4-BE49-F238E27FC236}">
                  <a16:creationId xmlns:a16="http://schemas.microsoft.com/office/drawing/2014/main" id="{667647E0-4A21-AE9F-F155-906EA53476BF}"/>
                </a:ext>
              </a:extLst>
            </p:cNvPr>
            <p:cNvSpPr/>
            <p:nvPr/>
          </p:nvSpPr>
          <p:spPr>
            <a:xfrm>
              <a:off x="872025" y="3446765"/>
              <a:ext cx="781396" cy="18254"/>
            </a:xfrm>
            <a:custGeom>
              <a:avLst/>
              <a:gdLst/>
              <a:ahLst/>
              <a:cxnLst/>
              <a:rect l="l" t="t" r="r" b="b"/>
              <a:pathLst>
                <a:path w="781396" h="18254" extrusionOk="0">
                  <a:moveTo>
                    <a:pt x="0" y="0"/>
                  </a:moveTo>
                  <a:lnTo>
                    <a:pt x="781396" y="0"/>
                  </a:lnTo>
                  <a:lnTo>
                    <a:pt x="781396" y="18254"/>
                  </a:lnTo>
                  <a:lnTo>
                    <a:pt x="0" y="1825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998;p32">
              <a:extLst>
                <a:ext uri="{FF2B5EF4-FFF2-40B4-BE49-F238E27FC236}">
                  <a16:creationId xmlns:a16="http://schemas.microsoft.com/office/drawing/2014/main" id="{94C2F93C-FE9D-6149-C19C-788D3988FF0F}"/>
                </a:ext>
              </a:extLst>
            </p:cNvPr>
            <p:cNvSpPr/>
            <p:nvPr/>
          </p:nvSpPr>
          <p:spPr>
            <a:xfrm>
              <a:off x="883268" y="4511748"/>
              <a:ext cx="758908" cy="30186"/>
            </a:xfrm>
            <a:custGeom>
              <a:avLst/>
              <a:gdLst/>
              <a:ahLst/>
              <a:cxnLst/>
              <a:rect l="l" t="t" r="r" b="b"/>
              <a:pathLst>
                <a:path w="758908" h="30186" extrusionOk="0">
                  <a:moveTo>
                    <a:pt x="0" y="0"/>
                  </a:moveTo>
                  <a:lnTo>
                    <a:pt x="758909" y="0"/>
                  </a:lnTo>
                  <a:lnTo>
                    <a:pt x="758909" y="30187"/>
                  </a:lnTo>
                  <a:lnTo>
                    <a:pt x="0" y="30187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7" name="Google Shape;1999;p32">
              <a:extLst>
                <a:ext uri="{FF2B5EF4-FFF2-40B4-BE49-F238E27FC236}">
                  <a16:creationId xmlns:a16="http://schemas.microsoft.com/office/drawing/2014/main" id="{BC5537B0-1179-CDBC-4C14-857690C7908C}"/>
                </a:ext>
              </a:extLst>
            </p:cNvPr>
            <p:cNvGrpSpPr/>
            <p:nvPr/>
          </p:nvGrpSpPr>
          <p:grpSpPr>
            <a:xfrm>
              <a:off x="1017054" y="2920241"/>
              <a:ext cx="656045" cy="1733259"/>
              <a:chOff x="3205579" y="3532541"/>
              <a:chExt cx="656045" cy="1733259"/>
            </a:xfrm>
          </p:grpSpPr>
          <p:sp>
            <p:nvSpPr>
              <p:cNvPr id="142" name="Google Shape;2000;p32">
                <a:extLst>
                  <a:ext uri="{FF2B5EF4-FFF2-40B4-BE49-F238E27FC236}">
                    <a16:creationId xmlns:a16="http://schemas.microsoft.com/office/drawing/2014/main" id="{2EEE37D7-33CD-8599-3128-86F7FEF29332}"/>
                  </a:ext>
                </a:extLst>
              </p:cNvPr>
              <p:cNvSpPr/>
              <p:nvPr/>
            </p:nvSpPr>
            <p:spPr>
              <a:xfrm>
                <a:off x="3276975" y="3654702"/>
                <a:ext cx="348538" cy="6726"/>
              </a:xfrm>
              <a:custGeom>
                <a:avLst/>
                <a:gdLst/>
                <a:ahLst/>
                <a:cxnLst/>
                <a:rect l="l" t="t" r="r" b="b"/>
                <a:pathLst>
                  <a:path w="348538" h="6726" extrusionOk="0">
                    <a:moveTo>
                      <a:pt x="348538" y="0"/>
                    </a:moveTo>
                    <a:lnTo>
                      <a:pt x="348538" y="6726"/>
                    </a:lnTo>
                    <a:lnTo>
                      <a:pt x="0" y="0"/>
                    </a:lnTo>
                    <a:lnTo>
                      <a:pt x="348538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" name="Google Shape;2001;p32">
                <a:extLst>
                  <a:ext uri="{FF2B5EF4-FFF2-40B4-BE49-F238E27FC236}">
                    <a16:creationId xmlns:a16="http://schemas.microsoft.com/office/drawing/2014/main" id="{940BCCA5-9C7C-6AA4-83A7-517B45B92BDA}"/>
                  </a:ext>
                </a:extLst>
              </p:cNvPr>
              <p:cNvSpPr/>
              <p:nvPr/>
            </p:nvSpPr>
            <p:spPr>
              <a:xfrm>
                <a:off x="3214022" y="3928494"/>
                <a:ext cx="598407" cy="9473"/>
              </a:xfrm>
              <a:custGeom>
                <a:avLst/>
                <a:gdLst/>
                <a:ahLst/>
                <a:cxnLst/>
                <a:rect l="l" t="t" r="r" b="b"/>
                <a:pathLst>
                  <a:path w="598407" h="9473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598408" y="0"/>
                    </a:lnTo>
                    <a:lnTo>
                      <a:pt x="598408" y="9473"/>
                    </a:lnTo>
                    <a:lnTo>
                      <a:pt x="474445" y="94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4" name="Google Shape;2002;p32">
                <a:extLst>
                  <a:ext uri="{FF2B5EF4-FFF2-40B4-BE49-F238E27FC236}">
                    <a16:creationId xmlns:a16="http://schemas.microsoft.com/office/drawing/2014/main" id="{67FD0211-03CE-921C-3269-10AF978FF098}"/>
                  </a:ext>
                </a:extLst>
              </p:cNvPr>
              <p:cNvSpPr/>
              <p:nvPr/>
            </p:nvSpPr>
            <p:spPr>
              <a:xfrm>
                <a:off x="3214022" y="4022566"/>
                <a:ext cx="647602" cy="6641"/>
              </a:xfrm>
              <a:custGeom>
                <a:avLst/>
                <a:gdLst/>
                <a:ahLst/>
                <a:cxnLst/>
                <a:rect l="l" t="t" r="r" b="b"/>
                <a:pathLst>
                  <a:path w="647602" h="6641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647602" y="0"/>
                    </a:lnTo>
                    <a:lnTo>
                      <a:pt x="647602" y="6641"/>
                    </a:lnTo>
                    <a:lnTo>
                      <a:pt x="474445" y="66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5" name="Google Shape;2003;p32">
                <a:extLst>
                  <a:ext uri="{FF2B5EF4-FFF2-40B4-BE49-F238E27FC236}">
                    <a16:creationId xmlns:a16="http://schemas.microsoft.com/office/drawing/2014/main" id="{3DBCA137-F1CE-57C5-5154-80157B183428}"/>
                  </a:ext>
                </a:extLst>
              </p:cNvPr>
              <p:cNvSpPr/>
              <p:nvPr/>
            </p:nvSpPr>
            <p:spPr>
              <a:xfrm>
                <a:off x="3224580" y="4146119"/>
                <a:ext cx="637044" cy="11426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426" extrusionOk="0">
                    <a:moveTo>
                      <a:pt x="0" y="0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426"/>
                    </a:lnTo>
                    <a:lnTo>
                      <a:pt x="453330" y="114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6" name="Google Shape;2004;p32">
                <a:extLst>
                  <a:ext uri="{FF2B5EF4-FFF2-40B4-BE49-F238E27FC236}">
                    <a16:creationId xmlns:a16="http://schemas.microsoft.com/office/drawing/2014/main" id="{8772C8F9-2EE2-2147-C58A-696DDFFF09DF}"/>
                  </a:ext>
                </a:extLst>
              </p:cNvPr>
              <p:cNvSpPr/>
              <p:nvPr/>
            </p:nvSpPr>
            <p:spPr>
              <a:xfrm>
                <a:off x="3224580" y="5091402"/>
                <a:ext cx="637044" cy="11585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585" extrusionOk="0">
                    <a:moveTo>
                      <a:pt x="0" y="11585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585"/>
                    </a:lnTo>
                    <a:lnTo>
                      <a:pt x="453330" y="11585"/>
                    </a:lnTo>
                    <a:lnTo>
                      <a:pt x="0" y="11585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7" name="Google Shape;2005;p32">
                <a:extLst>
                  <a:ext uri="{FF2B5EF4-FFF2-40B4-BE49-F238E27FC236}">
                    <a16:creationId xmlns:a16="http://schemas.microsoft.com/office/drawing/2014/main" id="{4758F888-5AB1-9549-70A8-171AF73F8264}"/>
                  </a:ext>
                </a:extLst>
              </p:cNvPr>
              <p:cNvSpPr/>
              <p:nvPr/>
            </p:nvSpPr>
            <p:spPr>
              <a:xfrm>
                <a:off x="3205579" y="5154235"/>
                <a:ext cx="656045" cy="11707"/>
              </a:xfrm>
              <a:custGeom>
                <a:avLst/>
                <a:gdLst/>
                <a:ahLst/>
                <a:cxnLst/>
                <a:rect l="l" t="t" r="r" b="b"/>
                <a:pathLst>
                  <a:path w="656045" h="11707" extrusionOk="0">
                    <a:moveTo>
                      <a:pt x="0" y="0"/>
                    </a:moveTo>
                    <a:lnTo>
                      <a:pt x="491331" y="0"/>
                    </a:lnTo>
                    <a:lnTo>
                      <a:pt x="656045" y="0"/>
                    </a:lnTo>
                    <a:lnTo>
                      <a:pt x="656045" y="11707"/>
                    </a:lnTo>
                    <a:lnTo>
                      <a:pt x="491331" y="117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8" name="Google Shape;2006;p32">
                <a:extLst>
                  <a:ext uri="{FF2B5EF4-FFF2-40B4-BE49-F238E27FC236}">
                    <a16:creationId xmlns:a16="http://schemas.microsoft.com/office/drawing/2014/main" id="{8C4B6B48-607E-E2EA-FBFC-D32C9F6BEC92}"/>
                  </a:ext>
                </a:extLst>
              </p:cNvPr>
              <p:cNvSpPr/>
              <p:nvPr/>
            </p:nvSpPr>
            <p:spPr>
              <a:xfrm>
                <a:off x="3215440" y="5256730"/>
                <a:ext cx="566772" cy="9070"/>
              </a:xfrm>
              <a:custGeom>
                <a:avLst/>
                <a:gdLst/>
                <a:ahLst/>
                <a:cxnLst/>
                <a:rect l="l" t="t" r="r" b="b"/>
                <a:pathLst>
                  <a:path w="566772" h="9070" extrusionOk="0">
                    <a:moveTo>
                      <a:pt x="566772" y="0"/>
                    </a:moveTo>
                    <a:lnTo>
                      <a:pt x="566772" y="9070"/>
                    </a:lnTo>
                    <a:lnTo>
                      <a:pt x="471622" y="9070"/>
                    </a:lnTo>
                    <a:lnTo>
                      <a:pt x="0" y="0"/>
                    </a:lnTo>
                    <a:lnTo>
                      <a:pt x="471622" y="0"/>
                    </a:lnTo>
                    <a:lnTo>
                      <a:pt x="566772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9" name="Google Shape;2007;p32">
                <a:extLst>
                  <a:ext uri="{FF2B5EF4-FFF2-40B4-BE49-F238E27FC236}">
                    <a16:creationId xmlns:a16="http://schemas.microsoft.com/office/drawing/2014/main" id="{DA0988A0-679A-DDCE-8A72-01D3EB432BB7}"/>
                  </a:ext>
                </a:extLst>
              </p:cNvPr>
              <p:cNvSpPr/>
              <p:nvPr/>
            </p:nvSpPr>
            <p:spPr>
              <a:xfrm>
                <a:off x="3420611" y="3532541"/>
                <a:ext cx="86853" cy="4248"/>
              </a:xfrm>
              <a:custGeom>
                <a:avLst/>
                <a:gdLst/>
                <a:ahLst/>
                <a:cxnLst/>
                <a:rect l="l" t="t" r="r" b="b"/>
                <a:pathLst>
                  <a:path w="86853" h="4248" extrusionOk="0">
                    <a:moveTo>
                      <a:pt x="0" y="0"/>
                    </a:moveTo>
                    <a:lnTo>
                      <a:pt x="86854" y="0"/>
                    </a:lnTo>
                    <a:lnTo>
                      <a:pt x="86854" y="4248"/>
                    </a:lnTo>
                    <a:lnTo>
                      <a:pt x="61267" y="42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8" name="Google Shape;2008;p32">
              <a:extLst>
                <a:ext uri="{FF2B5EF4-FFF2-40B4-BE49-F238E27FC236}">
                  <a16:creationId xmlns:a16="http://schemas.microsoft.com/office/drawing/2014/main" id="{0AB03AB9-8BE5-4B34-0E23-831F3E3E0E0F}"/>
                </a:ext>
              </a:extLst>
            </p:cNvPr>
            <p:cNvSpPr/>
            <p:nvPr/>
          </p:nvSpPr>
          <p:spPr>
            <a:xfrm>
              <a:off x="1227588" y="2797762"/>
              <a:ext cx="70268" cy="70202"/>
            </a:xfrm>
            <a:custGeom>
              <a:avLst/>
              <a:gdLst/>
              <a:ahLst/>
              <a:cxnLst/>
              <a:rect l="l" t="t" r="r" b="b"/>
              <a:pathLst>
                <a:path w="70268" h="70202" extrusionOk="0">
                  <a:moveTo>
                    <a:pt x="70329" y="35167"/>
                  </a:moveTo>
                  <a:cubicBezTo>
                    <a:pt x="70329" y="54553"/>
                    <a:pt x="54599" y="70268"/>
                    <a:pt x="35195" y="70269"/>
                  </a:cubicBezTo>
                  <a:cubicBezTo>
                    <a:pt x="15791" y="70269"/>
                    <a:pt x="60" y="54554"/>
                    <a:pt x="60" y="35168"/>
                  </a:cubicBezTo>
                  <a:cubicBezTo>
                    <a:pt x="60" y="15782"/>
                    <a:pt x="15790" y="67"/>
                    <a:pt x="35194" y="66"/>
                  </a:cubicBezTo>
                  <a:cubicBezTo>
                    <a:pt x="35194" y="66"/>
                    <a:pt x="35194" y="66"/>
                    <a:pt x="35195" y="66"/>
                  </a:cubicBezTo>
                  <a:cubicBezTo>
                    <a:pt x="54599" y="67"/>
                    <a:pt x="70328" y="15782"/>
                    <a:pt x="70329" y="3516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2009;p32">
              <a:extLst>
                <a:ext uri="{FF2B5EF4-FFF2-40B4-BE49-F238E27FC236}">
                  <a16:creationId xmlns:a16="http://schemas.microsoft.com/office/drawing/2014/main" id="{C779CB59-2325-CC45-6F74-5DF0C7593435}"/>
                </a:ext>
              </a:extLst>
            </p:cNvPr>
            <p:cNvSpPr/>
            <p:nvPr/>
          </p:nvSpPr>
          <p:spPr>
            <a:xfrm>
              <a:off x="1226015" y="2797650"/>
              <a:ext cx="71848" cy="71789"/>
            </a:xfrm>
            <a:custGeom>
              <a:avLst/>
              <a:gdLst/>
              <a:ahLst/>
              <a:cxnLst/>
              <a:rect l="l" t="t" r="r" b="b"/>
              <a:pathLst>
                <a:path w="71848" h="71789" extrusionOk="0">
                  <a:moveTo>
                    <a:pt x="52322" y="41965"/>
                  </a:moveTo>
                  <a:cubicBezTo>
                    <a:pt x="42173" y="24728"/>
                    <a:pt x="14038" y="67705"/>
                    <a:pt x="14038" y="35279"/>
                  </a:cubicBezTo>
                  <a:cubicBezTo>
                    <a:pt x="13938" y="17756"/>
                    <a:pt x="27120" y="2998"/>
                    <a:pt x="44557" y="1111"/>
                  </a:cubicBezTo>
                  <a:cubicBezTo>
                    <a:pt x="25292" y="-3617"/>
                    <a:pt x="5838" y="8153"/>
                    <a:pt x="1105" y="27401"/>
                  </a:cubicBezTo>
                  <a:cubicBezTo>
                    <a:pt x="-3627" y="46648"/>
                    <a:pt x="8155" y="66084"/>
                    <a:pt x="27420" y="70811"/>
                  </a:cubicBezTo>
                  <a:cubicBezTo>
                    <a:pt x="46685" y="75539"/>
                    <a:pt x="66139" y="63769"/>
                    <a:pt x="70872" y="44522"/>
                  </a:cubicBezTo>
                  <a:cubicBezTo>
                    <a:pt x="72407" y="38278"/>
                    <a:pt x="72235" y="31737"/>
                    <a:pt x="70374" y="25582"/>
                  </a:cubicBezTo>
                  <a:cubicBezTo>
                    <a:pt x="72987" y="38845"/>
                    <a:pt x="62096" y="58563"/>
                    <a:pt x="52322" y="41965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" name="Google Shape;2010;p32">
              <a:extLst>
                <a:ext uri="{FF2B5EF4-FFF2-40B4-BE49-F238E27FC236}">
                  <a16:creationId xmlns:a16="http://schemas.microsoft.com/office/drawing/2014/main" id="{82B17E86-131C-702B-104D-5043CFBB979D}"/>
                </a:ext>
              </a:extLst>
            </p:cNvPr>
            <p:cNvSpPr/>
            <p:nvPr/>
          </p:nvSpPr>
          <p:spPr>
            <a:xfrm>
              <a:off x="1237390" y="2723685"/>
              <a:ext cx="50664" cy="50616"/>
            </a:xfrm>
            <a:custGeom>
              <a:avLst/>
              <a:gdLst/>
              <a:ahLst/>
              <a:cxnLst/>
              <a:rect l="l" t="t" r="r" b="b"/>
              <a:pathLst>
                <a:path w="50664" h="50616" extrusionOk="0">
                  <a:moveTo>
                    <a:pt x="50725" y="25374"/>
                  </a:moveTo>
                  <a:cubicBezTo>
                    <a:pt x="50725" y="39351"/>
                    <a:pt x="39384" y="50683"/>
                    <a:pt x="25393" y="50683"/>
                  </a:cubicBezTo>
                  <a:cubicBezTo>
                    <a:pt x="11402" y="50684"/>
                    <a:pt x="60" y="39353"/>
                    <a:pt x="60" y="25376"/>
                  </a:cubicBezTo>
                  <a:cubicBezTo>
                    <a:pt x="60" y="11398"/>
                    <a:pt x="11401" y="67"/>
                    <a:pt x="25391" y="66"/>
                  </a:cubicBezTo>
                  <a:cubicBezTo>
                    <a:pt x="25392" y="66"/>
                    <a:pt x="25392" y="66"/>
                    <a:pt x="25393" y="66"/>
                  </a:cubicBezTo>
                  <a:cubicBezTo>
                    <a:pt x="39383" y="67"/>
                    <a:pt x="50724" y="11397"/>
                    <a:pt x="50724" y="2537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2011;p32">
              <a:extLst>
                <a:ext uri="{FF2B5EF4-FFF2-40B4-BE49-F238E27FC236}">
                  <a16:creationId xmlns:a16="http://schemas.microsoft.com/office/drawing/2014/main" id="{5F3ACCD9-0BE0-A633-0DCA-E6EA064652A7}"/>
                </a:ext>
              </a:extLst>
            </p:cNvPr>
            <p:cNvSpPr/>
            <p:nvPr/>
          </p:nvSpPr>
          <p:spPr>
            <a:xfrm>
              <a:off x="1236251" y="2723602"/>
              <a:ext cx="51807" cy="51765"/>
            </a:xfrm>
            <a:custGeom>
              <a:avLst/>
              <a:gdLst/>
              <a:ahLst/>
              <a:cxnLst/>
              <a:rect l="l" t="t" r="r" b="b"/>
              <a:pathLst>
                <a:path w="51807" h="51765" extrusionOk="0">
                  <a:moveTo>
                    <a:pt x="37746" y="30277"/>
                  </a:moveTo>
                  <a:cubicBezTo>
                    <a:pt x="30429" y="17850"/>
                    <a:pt x="10143" y="48836"/>
                    <a:pt x="10143" y="25456"/>
                  </a:cubicBezTo>
                  <a:cubicBezTo>
                    <a:pt x="10070" y="12822"/>
                    <a:pt x="19575" y="2180"/>
                    <a:pt x="32148" y="820"/>
                  </a:cubicBezTo>
                  <a:cubicBezTo>
                    <a:pt x="18256" y="-2590"/>
                    <a:pt x="4228" y="5896"/>
                    <a:pt x="814" y="19774"/>
                  </a:cubicBezTo>
                  <a:cubicBezTo>
                    <a:pt x="-2599" y="33653"/>
                    <a:pt x="5895" y="47668"/>
                    <a:pt x="19786" y="51078"/>
                  </a:cubicBezTo>
                  <a:cubicBezTo>
                    <a:pt x="33678" y="54488"/>
                    <a:pt x="47706" y="46002"/>
                    <a:pt x="51120" y="32124"/>
                  </a:cubicBezTo>
                  <a:cubicBezTo>
                    <a:pt x="52227" y="27621"/>
                    <a:pt x="52103" y="22903"/>
                    <a:pt x="50761" y="18465"/>
                  </a:cubicBezTo>
                  <a:cubicBezTo>
                    <a:pt x="52647" y="28027"/>
                    <a:pt x="44793" y="42245"/>
                    <a:pt x="37746" y="3027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37" name="Google Shape;2012;p32">
              <a:extLst>
                <a:ext uri="{FF2B5EF4-FFF2-40B4-BE49-F238E27FC236}">
                  <a16:creationId xmlns:a16="http://schemas.microsoft.com/office/drawing/2014/main" id="{2F9F4949-C84C-2A68-371B-45FA282BE4A1}"/>
                </a:ext>
              </a:extLst>
            </p:cNvPr>
            <p:cNvGrpSpPr/>
            <p:nvPr/>
          </p:nvGrpSpPr>
          <p:grpSpPr>
            <a:xfrm>
              <a:off x="1017055" y="2953147"/>
              <a:ext cx="491335" cy="1721096"/>
              <a:chOff x="3205580" y="3565447"/>
              <a:chExt cx="491335" cy="1721096"/>
            </a:xfrm>
          </p:grpSpPr>
          <p:sp>
            <p:nvSpPr>
              <p:cNvPr id="138" name="Google Shape;2013;p32">
                <a:extLst>
                  <a:ext uri="{FF2B5EF4-FFF2-40B4-BE49-F238E27FC236}">
                    <a16:creationId xmlns:a16="http://schemas.microsoft.com/office/drawing/2014/main" id="{47BAE9F2-B714-E80F-87C9-5F4F3196624B}"/>
                  </a:ext>
                </a:extLst>
              </p:cNvPr>
              <p:cNvSpPr/>
              <p:nvPr/>
            </p:nvSpPr>
            <p:spPr>
              <a:xfrm>
                <a:off x="3214026" y="3955022"/>
                <a:ext cx="474443" cy="16173"/>
              </a:xfrm>
              <a:custGeom>
                <a:avLst/>
                <a:gdLst/>
                <a:ahLst/>
                <a:cxnLst/>
                <a:rect l="l" t="t" r="r" b="b"/>
                <a:pathLst>
                  <a:path w="474443" h="16173" extrusionOk="0">
                    <a:moveTo>
                      <a:pt x="0" y="0"/>
                    </a:moveTo>
                    <a:lnTo>
                      <a:pt x="474443" y="0"/>
                    </a:lnTo>
                    <a:lnTo>
                      <a:pt x="474443" y="16174"/>
                    </a:lnTo>
                    <a:lnTo>
                      <a:pt x="0" y="1617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" name="Google Shape;2014;p32">
                <a:extLst>
                  <a:ext uri="{FF2B5EF4-FFF2-40B4-BE49-F238E27FC236}">
                    <a16:creationId xmlns:a16="http://schemas.microsoft.com/office/drawing/2014/main" id="{EFCC650C-5E98-4A63-B138-50D23F055A94}"/>
                  </a:ext>
                </a:extLst>
              </p:cNvPr>
              <p:cNvSpPr/>
              <p:nvPr/>
            </p:nvSpPr>
            <p:spPr>
              <a:xfrm>
                <a:off x="3205580" y="5203214"/>
                <a:ext cx="491335" cy="18986"/>
              </a:xfrm>
              <a:custGeom>
                <a:avLst/>
                <a:gdLst/>
                <a:ahLst/>
                <a:cxnLst/>
                <a:rect l="l" t="t" r="r" b="b"/>
                <a:pathLst>
                  <a:path w="491335" h="18986" extrusionOk="0">
                    <a:moveTo>
                      <a:pt x="0" y="0"/>
                    </a:moveTo>
                    <a:lnTo>
                      <a:pt x="491335" y="0"/>
                    </a:lnTo>
                    <a:lnTo>
                      <a:pt x="491335" y="18987"/>
                    </a:lnTo>
                    <a:lnTo>
                      <a:pt x="0" y="18987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0" name="Google Shape;2015;p32">
                <a:extLst>
                  <a:ext uri="{FF2B5EF4-FFF2-40B4-BE49-F238E27FC236}">
                    <a16:creationId xmlns:a16="http://schemas.microsoft.com/office/drawing/2014/main" id="{4D050CDF-BAB6-9134-F866-86A6FC7B7DA0}"/>
                  </a:ext>
                </a:extLst>
              </p:cNvPr>
              <p:cNvSpPr/>
              <p:nvPr/>
            </p:nvSpPr>
            <p:spPr>
              <a:xfrm>
                <a:off x="3268592" y="5275293"/>
                <a:ext cx="365309" cy="11250"/>
              </a:xfrm>
              <a:custGeom>
                <a:avLst/>
                <a:gdLst/>
                <a:ahLst/>
                <a:cxnLst/>
                <a:rect l="l" t="t" r="r" b="b"/>
                <a:pathLst>
                  <a:path w="365309" h="11250" extrusionOk="0">
                    <a:moveTo>
                      <a:pt x="0" y="0"/>
                    </a:moveTo>
                    <a:lnTo>
                      <a:pt x="365309" y="0"/>
                    </a:lnTo>
                    <a:lnTo>
                      <a:pt x="365309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" name="Google Shape;2016;p32">
                <a:extLst>
                  <a:ext uri="{FF2B5EF4-FFF2-40B4-BE49-F238E27FC236}">
                    <a16:creationId xmlns:a16="http://schemas.microsoft.com/office/drawing/2014/main" id="{B1AAFDB5-5431-993E-5E66-C968E0D25D47}"/>
                  </a:ext>
                </a:extLst>
              </p:cNvPr>
              <p:cNvSpPr/>
              <p:nvPr/>
            </p:nvSpPr>
            <p:spPr>
              <a:xfrm>
                <a:off x="3420612" y="3565447"/>
                <a:ext cx="61270" cy="7812"/>
              </a:xfrm>
              <a:custGeom>
                <a:avLst/>
                <a:gdLst/>
                <a:ahLst/>
                <a:cxnLst/>
                <a:rect l="l" t="t" r="r" b="b"/>
                <a:pathLst>
                  <a:path w="61270" h="7812" extrusionOk="0">
                    <a:moveTo>
                      <a:pt x="0" y="0"/>
                    </a:moveTo>
                    <a:lnTo>
                      <a:pt x="61271" y="0"/>
                    </a:lnTo>
                    <a:lnTo>
                      <a:pt x="61271" y="7813"/>
                    </a:lnTo>
                    <a:lnTo>
                      <a:pt x="0" y="781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60" name="Google Shape;1908;p28">
            <a:extLst>
              <a:ext uri="{FF2B5EF4-FFF2-40B4-BE49-F238E27FC236}">
                <a16:creationId xmlns:a16="http://schemas.microsoft.com/office/drawing/2014/main" id="{159A3C28-C376-0F8E-D8FC-EB3F693373AD}"/>
              </a:ext>
            </a:extLst>
          </p:cNvPr>
          <p:cNvGrpSpPr/>
          <p:nvPr/>
        </p:nvGrpSpPr>
        <p:grpSpPr>
          <a:xfrm>
            <a:off x="3096883" y="-895718"/>
            <a:ext cx="192513" cy="1505597"/>
            <a:chOff x="6760479" y="-209932"/>
            <a:chExt cx="287526" cy="2248672"/>
          </a:xfrm>
          <a:solidFill>
            <a:srgbClr val="2B3781"/>
          </a:solidFill>
        </p:grpSpPr>
        <p:grpSp>
          <p:nvGrpSpPr>
            <p:cNvPr id="161" name="Google Shape;1909;p28">
              <a:extLst>
                <a:ext uri="{FF2B5EF4-FFF2-40B4-BE49-F238E27FC236}">
                  <a16:creationId xmlns:a16="http://schemas.microsoft.com/office/drawing/2014/main" id="{F6D180B4-FF59-E6E8-8CD8-28F3A0FCCFC0}"/>
                </a:ext>
              </a:extLst>
            </p:cNvPr>
            <p:cNvGrpSpPr/>
            <p:nvPr/>
          </p:nvGrpSpPr>
          <p:grpSpPr>
            <a:xfrm>
              <a:off x="6760479" y="1464301"/>
              <a:ext cx="287515" cy="574439"/>
              <a:chOff x="8385079" y="1978563"/>
              <a:chExt cx="287515" cy="574439"/>
            </a:xfrm>
            <a:grpFill/>
          </p:grpSpPr>
          <p:sp>
            <p:nvSpPr>
              <p:cNvPr id="172" name="Google Shape;1910;p28">
                <a:extLst>
                  <a:ext uri="{FF2B5EF4-FFF2-40B4-BE49-F238E27FC236}">
                    <a16:creationId xmlns:a16="http://schemas.microsoft.com/office/drawing/2014/main" id="{A4A426A8-917D-D4AC-4F7A-042ECA431A52}"/>
                  </a:ext>
                </a:extLst>
              </p:cNvPr>
              <p:cNvSpPr/>
              <p:nvPr/>
            </p:nvSpPr>
            <p:spPr>
              <a:xfrm>
                <a:off x="8385079" y="2279821"/>
                <a:ext cx="287515" cy="273181"/>
              </a:xfrm>
              <a:custGeom>
                <a:avLst/>
                <a:gdLst/>
                <a:ahLst/>
                <a:cxnLst/>
                <a:rect l="l" t="t" r="r" b="b"/>
                <a:pathLst>
                  <a:path w="287515" h="273181" extrusionOk="0">
                    <a:moveTo>
                      <a:pt x="287516" y="104338"/>
                    </a:moveTo>
                    <a:lnTo>
                      <a:pt x="188187" y="89921"/>
                    </a:lnTo>
                    <a:lnTo>
                      <a:pt x="143758" y="0"/>
                    </a:lnTo>
                    <a:lnTo>
                      <a:pt x="99329" y="89921"/>
                    </a:lnTo>
                    <a:lnTo>
                      <a:pt x="0" y="104338"/>
                    </a:lnTo>
                    <a:lnTo>
                      <a:pt x="71885" y="174349"/>
                    </a:lnTo>
                    <a:lnTo>
                      <a:pt x="54912" y="273182"/>
                    </a:lnTo>
                    <a:lnTo>
                      <a:pt x="143758" y="226524"/>
                    </a:lnTo>
                    <a:lnTo>
                      <a:pt x="232603" y="273182"/>
                    </a:lnTo>
                    <a:lnTo>
                      <a:pt x="215643" y="174349"/>
                    </a:lnTo>
                    <a:lnTo>
                      <a:pt x="287516" y="104338"/>
                    </a:ln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3" name="Google Shape;1911;p28">
                <a:extLst>
                  <a:ext uri="{FF2B5EF4-FFF2-40B4-BE49-F238E27FC236}">
                    <a16:creationId xmlns:a16="http://schemas.microsoft.com/office/drawing/2014/main" id="{0C7137A6-BEAD-2D1A-A586-EF6BAB29EE42}"/>
                  </a:ext>
                </a:extLst>
              </p:cNvPr>
              <p:cNvSpPr/>
              <p:nvPr/>
            </p:nvSpPr>
            <p:spPr>
              <a:xfrm>
                <a:off x="8473128" y="2096043"/>
                <a:ext cx="111438" cy="111333"/>
              </a:xfrm>
              <a:custGeom>
                <a:avLst/>
                <a:gdLst/>
                <a:ahLst/>
                <a:cxnLst/>
                <a:rect l="l" t="t" r="r" b="b"/>
                <a:pathLst>
                  <a:path w="111438" h="111333" extrusionOk="0">
                    <a:moveTo>
                      <a:pt x="55779" y="111400"/>
                    </a:moveTo>
                    <a:cubicBezTo>
                      <a:pt x="86552" y="111400"/>
                      <a:pt x="111498" y="86477"/>
                      <a:pt x="111498" y="55733"/>
                    </a:cubicBezTo>
                    <a:cubicBezTo>
                      <a:pt x="111498" y="24989"/>
                      <a:pt x="86552" y="66"/>
                      <a:pt x="55779" y="66"/>
                    </a:cubicBezTo>
                    <a:cubicBezTo>
                      <a:pt x="25006" y="66"/>
                      <a:pt x="60" y="24989"/>
                      <a:pt x="60" y="55733"/>
                    </a:cubicBezTo>
                    <a:cubicBezTo>
                      <a:pt x="60" y="86477"/>
                      <a:pt x="25006" y="111400"/>
                      <a:pt x="55779" y="111400"/>
                    </a:cubicBez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4" name="Google Shape;1912;p28">
                <a:extLst>
                  <a:ext uri="{FF2B5EF4-FFF2-40B4-BE49-F238E27FC236}">
                    <a16:creationId xmlns:a16="http://schemas.microsoft.com/office/drawing/2014/main" id="{E803AFBC-E948-459B-6691-85452B98FCDB}"/>
                  </a:ext>
                </a:extLst>
              </p:cNvPr>
              <p:cNvSpPr/>
              <p:nvPr/>
            </p:nvSpPr>
            <p:spPr>
              <a:xfrm>
                <a:off x="8488673" y="1978563"/>
                <a:ext cx="80348" cy="80272"/>
              </a:xfrm>
              <a:custGeom>
                <a:avLst/>
                <a:gdLst/>
                <a:ahLst/>
                <a:cxnLst/>
                <a:rect l="l" t="t" r="r" b="b"/>
                <a:pathLst>
                  <a:path w="80348" h="80272" extrusionOk="0">
                    <a:moveTo>
                      <a:pt x="40234" y="80339"/>
                    </a:moveTo>
                    <a:cubicBezTo>
                      <a:pt x="62421" y="80339"/>
                      <a:pt x="80408" y="62369"/>
                      <a:pt x="80408" y="40203"/>
                    </a:cubicBezTo>
                    <a:cubicBezTo>
                      <a:pt x="80408" y="18036"/>
                      <a:pt x="62422" y="67"/>
                      <a:pt x="40235" y="66"/>
                    </a:cubicBezTo>
                    <a:cubicBezTo>
                      <a:pt x="18047" y="66"/>
                      <a:pt x="61" y="18036"/>
                      <a:pt x="60" y="40202"/>
                    </a:cubicBezTo>
                    <a:cubicBezTo>
                      <a:pt x="59" y="62368"/>
                      <a:pt x="18045" y="80338"/>
                      <a:pt x="40232" y="80338"/>
                    </a:cubicBezTo>
                    <a:cubicBezTo>
                      <a:pt x="40233" y="80338"/>
                      <a:pt x="40234" y="80338"/>
                      <a:pt x="40234" y="80338"/>
                    </a:cubicBez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62" name="Google Shape;1913;p28">
              <a:extLst>
                <a:ext uri="{FF2B5EF4-FFF2-40B4-BE49-F238E27FC236}">
                  <a16:creationId xmlns:a16="http://schemas.microsoft.com/office/drawing/2014/main" id="{F64B43E6-7D48-6E99-CDED-6B2E0B1CD5F0}"/>
                </a:ext>
              </a:extLst>
            </p:cNvPr>
            <p:cNvSpPr/>
            <p:nvPr/>
          </p:nvSpPr>
          <p:spPr>
            <a:xfrm>
              <a:off x="6904246" y="-209932"/>
              <a:ext cx="12219" cy="1992828"/>
            </a:xfrm>
            <a:custGeom>
              <a:avLst/>
              <a:gdLst/>
              <a:ahLst/>
              <a:cxnLst/>
              <a:rect l="l" t="t" r="r" b="b"/>
              <a:pathLst>
                <a:path w="12219" h="1992828" extrusionOk="0">
                  <a:moveTo>
                    <a:pt x="0" y="1992829"/>
                  </a:moveTo>
                  <a:lnTo>
                    <a:pt x="0" y="0"/>
                  </a:lnTo>
                </a:path>
              </a:pathLst>
            </a:custGeom>
            <a:grpFill/>
            <a:ln w="9525" cap="flat" cmpd="sng">
              <a:solidFill>
                <a:srgbClr val="7F464C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63" name="Google Shape;1914;p28">
              <a:extLst>
                <a:ext uri="{FF2B5EF4-FFF2-40B4-BE49-F238E27FC236}">
                  <a16:creationId xmlns:a16="http://schemas.microsoft.com/office/drawing/2014/main" id="{F35F9B2F-CD5E-4767-5A01-4C4090462AC3}"/>
                </a:ext>
              </a:extLst>
            </p:cNvPr>
            <p:cNvGrpSpPr/>
            <p:nvPr/>
          </p:nvGrpSpPr>
          <p:grpSpPr>
            <a:xfrm>
              <a:off x="6760487" y="1733718"/>
              <a:ext cx="287518" cy="273184"/>
              <a:chOff x="8385087" y="2247980"/>
              <a:chExt cx="287518" cy="273184"/>
            </a:xfrm>
            <a:grpFill/>
          </p:grpSpPr>
          <p:sp>
            <p:nvSpPr>
              <p:cNvPr id="170" name="Google Shape;1915;p28">
                <a:extLst>
                  <a:ext uri="{FF2B5EF4-FFF2-40B4-BE49-F238E27FC236}">
                    <a16:creationId xmlns:a16="http://schemas.microsoft.com/office/drawing/2014/main" id="{DE0E724C-768B-267B-F603-FC5613C95935}"/>
                  </a:ext>
                </a:extLst>
              </p:cNvPr>
              <p:cNvSpPr/>
              <p:nvPr/>
            </p:nvSpPr>
            <p:spPr>
              <a:xfrm>
                <a:off x="8385087" y="2247980"/>
                <a:ext cx="287518" cy="273184"/>
              </a:xfrm>
              <a:custGeom>
                <a:avLst/>
                <a:gdLst/>
                <a:ahLst/>
                <a:cxnLst/>
                <a:rect l="l" t="t" r="r" b="b"/>
                <a:pathLst>
                  <a:path w="287518" h="273184" extrusionOk="0">
                    <a:moveTo>
                      <a:pt x="71941" y="174413"/>
                    </a:moveTo>
                    <a:lnTo>
                      <a:pt x="54971" y="273251"/>
                    </a:lnTo>
                    <a:lnTo>
                      <a:pt x="143820" y="226587"/>
                    </a:lnTo>
                    <a:lnTo>
                      <a:pt x="232666" y="273251"/>
                    </a:lnTo>
                    <a:lnTo>
                      <a:pt x="215700" y="174413"/>
                    </a:lnTo>
                    <a:lnTo>
                      <a:pt x="287578" y="104412"/>
                    </a:lnTo>
                    <a:lnTo>
                      <a:pt x="188243" y="89993"/>
                    </a:lnTo>
                    <a:lnTo>
                      <a:pt x="143820" y="66"/>
                    </a:lnTo>
                    <a:lnTo>
                      <a:pt x="99394" y="89993"/>
                    </a:lnTo>
                    <a:lnTo>
                      <a:pt x="60" y="1044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1" name="Google Shape;1916;p28">
                <a:extLst>
                  <a:ext uri="{FF2B5EF4-FFF2-40B4-BE49-F238E27FC236}">
                    <a16:creationId xmlns:a16="http://schemas.microsoft.com/office/drawing/2014/main" id="{2AF9A024-33B4-9390-27C1-92ECC04465BE}"/>
                  </a:ext>
                </a:extLst>
              </p:cNvPr>
              <p:cNvSpPr/>
              <p:nvPr/>
            </p:nvSpPr>
            <p:spPr>
              <a:xfrm>
                <a:off x="8528845" y="2247983"/>
                <a:ext cx="143758" cy="273181"/>
              </a:xfrm>
              <a:custGeom>
                <a:avLst/>
                <a:gdLst/>
                <a:ahLst/>
                <a:cxnLst/>
                <a:rect l="l" t="t" r="r" b="b"/>
                <a:pathLst>
                  <a:path w="143758" h="273181" extrusionOk="0">
                    <a:moveTo>
                      <a:pt x="0" y="0"/>
                    </a:moveTo>
                    <a:lnTo>
                      <a:pt x="0" y="226512"/>
                    </a:lnTo>
                    <a:lnTo>
                      <a:pt x="88845" y="273182"/>
                    </a:lnTo>
                    <a:lnTo>
                      <a:pt x="71885" y="174349"/>
                    </a:lnTo>
                    <a:lnTo>
                      <a:pt x="143758" y="104338"/>
                    </a:lnTo>
                    <a:lnTo>
                      <a:pt x="44429" y="899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4" name="Google Shape;1917;p28">
              <a:extLst>
                <a:ext uri="{FF2B5EF4-FFF2-40B4-BE49-F238E27FC236}">
                  <a16:creationId xmlns:a16="http://schemas.microsoft.com/office/drawing/2014/main" id="{13733BD8-BB83-DFEB-DF5B-55E38F523848}"/>
                </a:ext>
              </a:extLst>
            </p:cNvPr>
            <p:cNvGrpSpPr/>
            <p:nvPr/>
          </p:nvGrpSpPr>
          <p:grpSpPr>
            <a:xfrm>
              <a:off x="6848517" y="1549763"/>
              <a:ext cx="113954" cy="113860"/>
              <a:chOff x="8473117" y="2064025"/>
              <a:chExt cx="113954" cy="113860"/>
            </a:xfrm>
            <a:grpFill/>
          </p:grpSpPr>
          <p:sp>
            <p:nvSpPr>
              <p:cNvPr id="168" name="Google Shape;1918;p28">
                <a:extLst>
                  <a:ext uri="{FF2B5EF4-FFF2-40B4-BE49-F238E27FC236}">
                    <a16:creationId xmlns:a16="http://schemas.microsoft.com/office/drawing/2014/main" id="{CC81BF19-F5F2-64A4-D381-A91460FD58BD}"/>
                  </a:ext>
                </a:extLst>
              </p:cNvPr>
              <p:cNvSpPr/>
              <p:nvPr/>
            </p:nvSpPr>
            <p:spPr>
              <a:xfrm>
                <a:off x="8473128" y="2064203"/>
                <a:ext cx="111438" cy="111333"/>
              </a:xfrm>
              <a:custGeom>
                <a:avLst/>
                <a:gdLst/>
                <a:ahLst/>
                <a:cxnLst/>
                <a:rect l="l" t="t" r="r" b="b"/>
                <a:pathLst>
                  <a:path w="111438" h="111333" extrusionOk="0">
                    <a:moveTo>
                      <a:pt x="60" y="55733"/>
                    </a:moveTo>
                    <a:cubicBezTo>
                      <a:pt x="60" y="86477"/>
                      <a:pt x="25006" y="111400"/>
                      <a:pt x="55779" y="111400"/>
                    </a:cubicBezTo>
                    <a:cubicBezTo>
                      <a:pt x="86552" y="111400"/>
                      <a:pt x="111498" y="86477"/>
                      <a:pt x="111498" y="55733"/>
                    </a:cubicBezTo>
                    <a:cubicBezTo>
                      <a:pt x="111498" y="24989"/>
                      <a:pt x="86552" y="66"/>
                      <a:pt x="55779" y="66"/>
                    </a:cubicBezTo>
                    <a:cubicBezTo>
                      <a:pt x="25007" y="66"/>
                      <a:pt x="61" y="24988"/>
                      <a:pt x="60" y="55732"/>
                    </a:cubicBezTo>
                    <a:cubicBezTo>
                      <a:pt x="60" y="55732"/>
                      <a:pt x="60" y="55732"/>
                      <a:pt x="60" y="557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9" name="Google Shape;1919;p28">
                <a:extLst>
                  <a:ext uri="{FF2B5EF4-FFF2-40B4-BE49-F238E27FC236}">
                    <a16:creationId xmlns:a16="http://schemas.microsoft.com/office/drawing/2014/main" id="{AB3A0884-4D52-B52E-B050-99C63F2DF64B}"/>
                  </a:ext>
                </a:extLst>
              </p:cNvPr>
              <p:cNvSpPr/>
              <p:nvPr/>
            </p:nvSpPr>
            <p:spPr>
              <a:xfrm>
                <a:off x="8473117" y="2064025"/>
                <a:ext cx="113954" cy="113860"/>
              </a:xfrm>
              <a:custGeom>
                <a:avLst/>
                <a:gdLst/>
                <a:ahLst/>
                <a:cxnLst/>
                <a:rect l="l" t="t" r="r" b="b"/>
                <a:pathLst>
                  <a:path w="113954" h="113860" extrusionOk="0">
                    <a:moveTo>
                      <a:pt x="31123" y="66514"/>
                    </a:moveTo>
                    <a:cubicBezTo>
                      <a:pt x="47218" y="39178"/>
                      <a:pt x="91836" y="107335"/>
                      <a:pt x="91836" y="55911"/>
                    </a:cubicBezTo>
                    <a:cubicBezTo>
                      <a:pt x="91997" y="28122"/>
                      <a:pt x="71090" y="4716"/>
                      <a:pt x="43437" y="1724"/>
                    </a:cubicBezTo>
                    <a:cubicBezTo>
                      <a:pt x="73992" y="-5777"/>
                      <a:pt x="104848" y="12890"/>
                      <a:pt x="112356" y="43416"/>
                    </a:cubicBezTo>
                    <a:cubicBezTo>
                      <a:pt x="119863" y="73943"/>
                      <a:pt x="101180" y="104769"/>
                      <a:pt x="70624" y="112270"/>
                    </a:cubicBezTo>
                    <a:cubicBezTo>
                      <a:pt x="40069" y="119770"/>
                      <a:pt x="9213" y="101104"/>
                      <a:pt x="1705" y="70577"/>
                    </a:cubicBezTo>
                    <a:cubicBezTo>
                      <a:pt x="-731" y="60672"/>
                      <a:pt x="-458" y="50295"/>
                      <a:pt x="2496" y="40532"/>
                    </a:cubicBezTo>
                    <a:cubicBezTo>
                      <a:pt x="-1649" y="61567"/>
                      <a:pt x="15623" y="92838"/>
                      <a:pt x="31123" y="665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5" name="Google Shape;1920;p28">
              <a:extLst>
                <a:ext uri="{FF2B5EF4-FFF2-40B4-BE49-F238E27FC236}">
                  <a16:creationId xmlns:a16="http://schemas.microsoft.com/office/drawing/2014/main" id="{074F8339-A892-CCEE-2212-B5DB01D6F351}"/>
                </a:ext>
              </a:extLst>
            </p:cNvPr>
            <p:cNvGrpSpPr/>
            <p:nvPr/>
          </p:nvGrpSpPr>
          <p:grpSpPr>
            <a:xfrm>
              <a:off x="6864065" y="1432331"/>
              <a:ext cx="82166" cy="82099"/>
              <a:chOff x="8488665" y="1946594"/>
              <a:chExt cx="82166" cy="82099"/>
            </a:xfrm>
            <a:grpFill/>
          </p:grpSpPr>
          <p:sp>
            <p:nvSpPr>
              <p:cNvPr id="166" name="Google Shape;1921;p28">
                <a:extLst>
                  <a:ext uri="{FF2B5EF4-FFF2-40B4-BE49-F238E27FC236}">
                    <a16:creationId xmlns:a16="http://schemas.microsoft.com/office/drawing/2014/main" id="{9A366F82-22CC-E208-3810-D6541FD55581}"/>
                  </a:ext>
                </a:extLst>
              </p:cNvPr>
              <p:cNvSpPr/>
              <p:nvPr/>
            </p:nvSpPr>
            <p:spPr>
              <a:xfrm>
                <a:off x="8488673" y="1946724"/>
                <a:ext cx="80348" cy="80272"/>
              </a:xfrm>
              <a:custGeom>
                <a:avLst/>
                <a:gdLst/>
                <a:ahLst/>
                <a:cxnLst/>
                <a:rect l="l" t="t" r="r" b="b"/>
                <a:pathLst>
                  <a:path w="80348" h="80272" extrusionOk="0">
                    <a:moveTo>
                      <a:pt x="80348" y="40136"/>
                    </a:moveTo>
                    <a:cubicBezTo>
                      <a:pt x="80348" y="62303"/>
                      <a:pt x="62362" y="80272"/>
                      <a:pt x="40175" y="80272"/>
                    </a:cubicBezTo>
                    <a:cubicBezTo>
                      <a:pt x="17987" y="80272"/>
                      <a:pt x="1" y="62303"/>
                      <a:pt x="1" y="40136"/>
                    </a:cubicBezTo>
                    <a:cubicBezTo>
                      <a:pt x="1" y="17970"/>
                      <a:pt x="17987" y="0"/>
                      <a:pt x="40175" y="0"/>
                    </a:cubicBezTo>
                    <a:cubicBezTo>
                      <a:pt x="62362" y="0"/>
                      <a:pt x="80348" y="17970"/>
                      <a:pt x="80348" y="401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7" name="Google Shape;1922;p28">
                <a:extLst>
                  <a:ext uri="{FF2B5EF4-FFF2-40B4-BE49-F238E27FC236}">
                    <a16:creationId xmlns:a16="http://schemas.microsoft.com/office/drawing/2014/main" id="{A9F183B7-CBBF-D284-E38B-F589FB5EF324}"/>
                  </a:ext>
                </a:extLst>
              </p:cNvPr>
              <p:cNvSpPr/>
              <p:nvPr/>
            </p:nvSpPr>
            <p:spPr>
              <a:xfrm>
                <a:off x="8488665" y="1946594"/>
                <a:ext cx="82166" cy="82099"/>
              </a:xfrm>
              <a:custGeom>
                <a:avLst/>
                <a:gdLst/>
                <a:ahLst/>
                <a:cxnLst/>
                <a:rect l="l" t="t" r="r" b="b"/>
                <a:pathLst>
                  <a:path w="82166" h="82099" extrusionOk="0">
                    <a:moveTo>
                      <a:pt x="22456" y="47977"/>
                    </a:moveTo>
                    <a:cubicBezTo>
                      <a:pt x="34062" y="28268"/>
                      <a:pt x="66231" y="77410"/>
                      <a:pt x="66231" y="40332"/>
                    </a:cubicBezTo>
                    <a:cubicBezTo>
                      <a:pt x="66347" y="20296"/>
                      <a:pt x="51273" y="3420"/>
                      <a:pt x="31335" y="1262"/>
                    </a:cubicBezTo>
                    <a:cubicBezTo>
                      <a:pt x="53366" y="-4148"/>
                      <a:pt x="75616" y="9311"/>
                      <a:pt x="81030" y="31322"/>
                    </a:cubicBezTo>
                    <a:cubicBezTo>
                      <a:pt x="86445" y="53332"/>
                      <a:pt x="72974" y="75561"/>
                      <a:pt x="50942" y="80970"/>
                    </a:cubicBezTo>
                    <a:cubicBezTo>
                      <a:pt x="28911" y="86380"/>
                      <a:pt x="6661" y="72922"/>
                      <a:pt x="1247" y="50911"/>
                    </a:cubicBezTo>
                    <a:cubicBezTo>
                      <a:pt x="-510" y="43768"/>
                      <a:pt x="-313" y="36285"/>
                      <a:pt x="1816" y="29244"/>
                    </a:cubicBezTo>
                    <a:cubicBezTo>
                      <a:pt x="-1173" y="44410"/>
                      <a:pt x="11280" y="66957"/>
                      <a:pt x="22456" y="4797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75" name="Google Shape;1908;p28">
            <a:extLst>
              <a:ext uri="{FF2B5EF4-FFF2-40B4-BE49-F238E27FC236}">
                <a16:creationId xmlns:a16="http://schemas.microsoft.com/office/drawing/2014/main" id="{84DEB71F-5EC1-BAF3-9BED-716E9B6C5235}"/>
              </a:ext>
            </a:extLst>
          </p:cNvPr>
          <p:cNvGrpSpPr/>
          <p:nvPr/>
        </p:nvGrpSpPr>
        <p:grpSpPr>
          <a:xfrm>
            <a:off x="2344680" y="-1182795"/>
            <a:ext cx="192513" cy="1505597"/>
            <a:chOff x="6760479" y="-209932"/>
            <a:chExt cx="287526" cy="2248672"/>
          </a:xfrm>
          <a:solidFill>
            <a:srgbClr val="2B3781"/>
          </a:solidFill>
        </p:grpSpPr>
        <p:grpSp>
          <p:nvGrpSpPr>
            <p:cNvPr id="176" name="Google Shape;1909;p28">
              <a:extLst>
                <a:ext uri="{FF2B5EF4-FFF2-40B4-BE49-F238E27FC236}">
                  <a16:creationId xmlns:a16="http://schemas.microsoft.com/office/drawing/2014/main" id="{671D810A-18B0-B639-AD83-9D4E8F018212}"/>
                </a:ext>
              </a:extLst>
            </p:cNvPr>
            <p:cNvGrpSpPr/>
            <p:nvPr/>
          </p:nvGrpSpPr>
          <p:grpSpPr>
            <a:xfrm>
              <a:off x="6760479" y="1464301"/>
              <a:ext cx="287515" cy="574439"/>
              <a:chOff x="8385079" y="1978563"/>
              <a:chExt cx="287515" cy="574439"/>
            </a:xfrm>
            <a:grpFill/>
          </p:grpSpPr>
          <p:sp>
            <p:nvSpPr>
              <p:cNvPr id="187" name="Google Shape;1910;p28">
                <a:extLst>
                  <a:ext uri="{FF2B5EF4-FFF2-40B4-BE49-F238E27FC236}">
                    <a16:creationId xmlns:a16="http://schemas.microsoft.com/office/drawing/2014/main" id="{FFF72A2A-F199-37ED-6FC0-0A441E643B55}"/>
                  </a:ext>
                </a:extLst>
              </p:cNvPr>
              <p:cNvSpPr/>
              <p:nvPr/>
            </p:nvSpPr>
            <p:spPr>
              <a:xfrm>
                <a:off x="8385079" y="2279821"/>
                <a:ext cx="287515" cy="273181"/>
              </a:xfrm>
              <a:custGeom>
                <a:avLst/>
                <a:gdLst/>
                <a:ahLst/>
                <a:cxnLst/>
                <a:rect l="l" t="t" r="r" b="b"/>
                <a:pathLst>
                  <a:path w="287515" h="273181" extrusionOk="0">
                    <a:moveTo>
                      <a:pt x="287516" y="104338"/>
                    </a:moveTo>
                    <a:lnTo>
                      <a:pt x="188187" y="89921"/>
                    </a:lnTo>
                    <a:lnTo>
                      <a:pt x="143758" y="0"/>
                    </a:lnTo>
                    <a:lnTo>
                      <a:pt x="99329" y="89921"/>
                    </a:lnTo>
                    <a:lnTo>
                      <a:pt x="0" y="104338"/>
                    </a:lnTo>
                    <a:lnTo>
                      <a:pt x="71885" y="174349"/>
                    </a:lnTo>
                    <a:lnTo>
                      <a:pt x="54912" y="273182"/>
                    </a:lnTo>
                    <a:lnTo>
                      <a:pt x="143758" y="226524"/>
                    </a:lnTo>
                    <a:lnTo>
                      <a:pt x="232603" y="273182"/>
                    </a:lnTo>
                    <a:lnTo>
                      <a:pt x="215643" y="174349"/>
                    </a:lnTo>
                    <a:lnTo>
                      <a:pt x="287516" y="104338"/>
                    </a:ln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8" name="Google Shape;1911;p28">
                <a:extLst>
                  <a:ext uri="{FF2B5EF4-FFF2-40B4-BE49-F238E27FC236}">
                    <a16:creationId xmlns:a16="http://schemas.microsoft.com/office/drawing/2014/main" id="{9E123E4E-2E47-262C-9B19-6E75710D93A6}"/>
                  </a:ext>
                </a:extLst>
              </p:cNvPr>
              <p:cNvSpPr/>
              <p:nvPr/>
            </p:nvSpPr>
            <p:spPr>
              <a:xfrm>
                <a:off x="8473128" y="2096043"/>
                <a:ext cx="111438" cy="111333"/>
              </a:xfrm>
              <a:custGeom>
                <a:avLst/>
                <a:gdLst/>
                <a:ahLst/>
                <a:cxnLst/>
                <a:rect l="l" t="t" r="r" b="b"/>
                <a:pathLst>
                  <a:path w="111438" h="111333" extrusionOk="0">
                    <a:moveTo>
                      <a:pt x="55779" y="111400"/>
                    </a:moveTo>
                    <a:cubicBezTo>
                      <a:pt x="86552" y="111400"/>
                      <a:pt x="111498" y="86477"/>
                      <a:pt x="111498" y="55733"/>
                    </a:cubicBezTo>
                    <a:cubicBezTo>
                      <a:pt x="111498" y="24989"/>
                      <a:pt x="86552" y="66"/>
                      <a:pt x="55779" y="66"/>
                    </a:cubicBezTo>
                    <a:cubicBezTo>
                      <a:pt x="25006" y="66"/>
                      <a:pt x="60" y="24989"/>
                      <a:pt x="60" y="55733"/>
                    </a:cubicBezTo>
                    <a:cubicBezTo>
                      <a:pt x="60" y="86477"/>
                      <a:pt x="25006" y="111400"/>
                      <a:pt x="55779" y="111400"/>
                    </a:cubicBez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9" name="Google Shape;1912;p28">
                <a:extLst>
                  <a:ext uri="{FF2B5EF4-FFF2-40B4-BE49-F238E27FC236}">
                    <a16:creationId xmlns:a16="http://schemas.microsoft.com/office/drawing/2014/main" id="{18436FB1-70BD-5AE5-B44C-CCEE3085E01C}"/>
                  </a:ext>
                </a:extLst>
              </p:cNvPr>
              <p:cNvSpPr/>
              <p:nvPr/>
            </p:nvSpPr>
            <p:spPr>
              <a:xfrm>
                <a:off x="8488673" y="1978563"/>
                <a:ext cx="80348" cy="80272"/>
              </a:xfrm>
              <a:custGeom>
                <a:avLst/>
                <a:gdLst/>
                <a:ahLst/>
                <a:cxnLst/>
                <a:rect l="l" t="t" r="r" b="b"/>
                <a:pathLst>
                  <a:path w="80348" h="80272" extrusionOk="0">
                    <a:moveTo>
                      <a:pt x="40234" y="80339"/>
                    </a:moveTo>
                    <a:cubicBezTo>
                      <a:pt x="62421" y="80339"/>
                      <a:pt x="80408" y="62369"/>
                      <a:pt x="80408" y="40203"/>
                    </a:cubicBezTo>
                    <a:cubicBezTo>
                      <a:pt x="80408" y="18036"/>
                      <a:pt x="62422" y="67"/>
                      <a:pt x="40235" y="66"/>
                    </a:cubicBezTo>
                    <a:cubicBezTo>
                      <a:pt x="18047" y="66"/>
                      <a:pt x="61" y="18036"/>
                      <a:pt x="60" y="40202"/>
                    </a:cubicBezTo>
                    <a:cubicBezTo>
                      <a:pt x="59" y="62368"/>
                      <a:pt x="18045" y="80338"/>
                      <a:pt x="40232" y="80338"/>
                    </a:cubicBezTo>
                    <a:cubicBezTo>
                      <a:pt x="40233" y="80338"/>
                      <a:pt x="40234" y="80338"/>
                      <a:pt x="40234" y="80338"/>
                    </a:cubicBez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77" name="Google Shape;1913;p28">
              <a:extLst>
                <a:ext uri="{FF2B5EF4-FFF2-40B4-BE49-F238E27FC236}">
                  <a16:creationId xmlns:a16="http://schemas.microsoft.com/office/drawing/2014/main" id="{E1F73D2C-CC55-8BB0-D6A8-0C3C033F9E7D}"/>
                </a:ext>
              </a:extLst>
            </p:cNvPr>
            <p:cNvSpPr/>
            <p:nvPr/>
          </p:nvSpPr>
          <p:spPr>
            <a:xfrm>
              <a:off x="6904246" y="-209932"/>
              <a:ext cx="12219" cy="1992828"/>
            </a:xfrm>
            <a:custGeom>
              <a:avLst/>
              <a:gdLst/>
              <a:ahLst/>
              <a:cxnLst/>
              <a:rect l="l" t="t" r="r" b="b"/>
              <a:pathLst>
                <a:path w="12219" h="1992828" extrusionOk="0">
                  <a:moveTo>
                    <a:pt x="0" y="1992829"/>
                  </a:moveTo>
                  <a:lnTo>
                    <a:pt x="0" y="0"/>
                  </a:lnTo>
                </a:path>
              </a:pathLst>
            </a:custGeom>
            <a:grpFill/>
            <a:ln w="9525" cap="flat" cmpd="sng">
              <a:solidFill>
                <a:srgbClr val="7F464C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78" name="Google Shape;1914;p28">
              <a:extLst>
                <a:ext uri="{FF2B5EF4-FFF2-40B4-BE49-F238E27FC236}">
                  <a16:creationId xmlns:a16="http://schemas.microsoft.com/office/drawing/2014/main" id="{AE5E1113-35FF-129F-6BAC-F781BC302B20}"/>
                </a:ext>
              </a:extLst>
            </p:cNvPr>
            <p:cNvGrpSpPr/>
            <p:nvPr/>
          </p:nvGrpSpPr>
          <p:grpSpPr>
            <a:xfrm>
              <a:off x="6760487" y="1733718"/>
              <a:ext cx="287518" cy="273184"/>
              <a:chOff x="8385087" y="2247980"/>
              <a:chExt cx="287518" cy="273184"/>
            </a:xfrm>
            <a:grpFill/>
          </p:grpSpPr>
          <p:sp>
            <p:nvSpPr>
              <p:cNvPr id="185" name="Google Shape;1915;p28">
                <a:extLst>
                  <a:ext uri="{FF2B5EF4-FFF2-40B4-BE49-F238E27FC236}">
                    <a16:creationId xmlns:a16="http://schemas.microsoft.com/office/drawing/2014/main" id="{56891B64-8239-5B50-FFF5-2515ED378396}"/>
                  </a:ext>
                </a:extLst>
              </p:cNvPr>
              <p:cNvSpPr/>
              <p:nvPr/>
            </p:nvSpPr>
            <p:spPr>
              <a:xfrm>
                <a:off x="8385087" y="2247980"/>
                <a:ext cx="287518" cy="273184"/>
              </a:xfrm>
              <a:custGeom>
                <a:avLst/>
                <a:gdLst/>
                <a:ahLst/>
                <a:cxnLst/>
                <a:rect l="l" t="t" r="r" b="b"/>
                <a:pathLst>
                  <a:path w="287518" h="273184" extrusionOk="0">
                    <a:moveTo>
                      <a:pt x="71941" y="174413"/>
                    </a:moveTo>
                    <a:lnTo>
                      <a:pt x="54971" y="273251"/>
                    </a:lnTo>
                    <a:lnTo>
                      <a:pt x="143820" y="226587"/>
                    </a:lnTo>
                    <a:lnTo>
                      <a:pt x="232666" y="273251"/>
                    </a:lnTo>
                    <a:lnTo>
                      <a:pt x="215700" y="174413"/>
                    </a:lnTo>
                    <a:lnTo>
                      <a:pt x="287578" y="104412"/>
                    </a:lnTo>
                    <a:lnTo>
                      <a:pt x="188243" y="89993"/>
                    </a:lnTo>
                    <a:lnTo>
                      <a:pt x="143820" y="66"/>
                    </a:lnTo>
                    <a:lnTo>
                      <a:pt x="99394" y="89993"/>
                    </a:lnTo>
                    <a:lnTo>
                      <a:pt x="60" y="1044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6" name="Google Shape;1916;p28">
                <a:extLst>
                  <a:ext uri="{FF2B5EF4-FFF2-40B4-BE49-F238E27FC236}">
                    <a16:creationId xmlns:a16="http://schemas.microsoft.com/office/drawing/2014/main" id="{19358F0C-1BCF-28E0-97EC-B9C1160C3A94}"/>
                  </a:ext>
                </a:extLst>
              </p:cNvPr>
              <p:cNvSpPr/>
              <p:nvPr/>
            </p:nvSpPr>
            <p:spPr>
              <a:xfrm>
                <a:off x="8528845" y="2247983"/>
                <a:ext cx="143758" cy="273181"/>
              </a:xfrm>
              <a:custGeom>
                <a:avLst/>
                <a:gdLst/>
                <a:ahLst/>
                <a:cxnLst/>
                <a:rect l="l" t="t" r="r" b="b"/>
                <a:pathLst>
                  <a:path w="143758" h="273181" extrusionOk="0">
                    <a:moveTo>
                      <a:pt x="0" y="0"/>
                    </a:moveTo>
                    <a:lnTo>
                      <a:pt x="0" y="226512"/>
                    </a:lnTo>
                    <a:lnTo>
                      <a:pt x="88845" y="273182"/>
                    </a:lnTo>
                    <a:lnTo>
                      <a:pt x="71885" y="174349"/>
                    </a:lnTo>
                    <a:lnTo>
                      <a:pt x="143758" y="104338"/>
                    </a:lnTo>
                    <a:lnTo>
                      <a:pt x="44429" y="899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79" name="Google Shape;1917;p28">
              <a:extLst>
                <a:ext uri="{FF2B5EF4-FFF2-40B4-BE49-F238E27FC236}">
                  <a16:creationId xmlns:a16="http://schemas.microsoft.com/office/drawing/2014/main" id="{175B308A-8779-F915-9D4B-6918CBDEB474}"/>
                </a:ext>
              </a:extLst>
            </p:cNvPr>
            <p:cNvGrpSpPr/>
            <p:nvPr/>
          </p:nvGrpSpPr>
          <p:grpSpPr>
            <a:xfrm>
              <a:off x="6848517" y="1549763"/>
              <a:ext cx="113954" cy="113860"/>
              <a:chOff x="8473117" y="2064025"/>
              <a:chExt cx="113954" cy="113860"/>
            </a:xfrm>
            <a:grpFill/>
          </p:grpSpPr>
          <p:sp>
            <p:nvSpPr>
              <p:cNvPr id="183" name="Google Shape;1918;p28">
                <a:extLst>
                  <a:ext uri="{FF2B5EF4-FFF2-40B4-BE49-F238E27FC236}">
                    <a16:creationId xmlns:a16="http://schemas.microsoft.com/office/drawing/2014/main" id="{D90B3940-27BE-3F70-34EA-F3994A8BC6C9}"/>
                  </a:ext>
                </a:extLst>
              </p:cNvPr>
              <p:cNvSpPr/>
              <p:nvPr/>
            </p:nvSpPr>
            <p:spPr>
              <a:xfrm>
                <a:off x="8473128" y="2064203"/>
                <a:ext cx="111438" cy="111333"/>
              </a:xfrm>
              <a:custGeom>
                <a:avLst/>
                <a:gdLst/>
                <a:ahLst/>
                <a:cxnLst/>
                <a:rect l="l" t="t" r="r" b="b"/>
                <a:pathLst>
                  <a:path w="111438" h="111333" extrusionOk="0">
                    <a:moveTo>
                      <a:pt x="60" y="55733"/>
                    </a:moveTo>
                    <a:cubicBezTo>
                      <a:pt x="60" y="86477"/>
                      <a:pt x="25006" y="111400"/>
                      <a:pt x="55779" y="111400"/>
                    </a:cubicBezTo>
                    <a:cubicBezTo>
                      <a:pt x="86552" y="111400"/>
                      <a:pt x="111498" y="86477"/>
                      <a:pt x="111498" y="55733"/>
                    </a:cubicBezTo>
                    <a:cubicBezTo>
                      <a:pt x="111498" y="24989"/>
                      <a:pt x="86552" y="66"/>
                      <a:pt x="55779" y="66"/>
                    </a:cubicBezTo>
                    <a:cubicBezTo>
                      <a:pt x="25007" y="66"/>
                      <a:pt x="61" y="24988"/>
                      <a:pt x="60" y="55732"/>
                    </a:cubicBezTo>
                    <a:cubicBezTo>
                      <a:pt x="60" y="55732"/>
                      <a:pt x="60" y="55732"/>
                      <a:pt x="60" y="557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4" name="Google Shape;1919;p28">
                <a:extLst>
                  <a:ext uri="{FF2B5EF4-FFF2-40B4-BE49-F238E27FC236}">
                    <a16:creationId xmlns:a16="http://schemas.microsoft.com/office/drawing/2014/main" id="{77A370AE-143A-A4AB-4FFF-8626DB544B91}"/>
                  </a:ext>
                </a:extLst>
              </p:cNvPr>
              <p:cNvSpPr/>
              <p:nvPr/>
            </p:nvSpPr>
            <p:spPr>
              <a:xfrm>
                <a:off x="8473117" y="2064025"/>
                <a:ext cx="113954" cy="113860"/>
              </a:xfrm>
              <a:custGeom>
                <a:avLst/>
                <a:gdLst/>
                <a:ahLst/>
                <a:cxnLst/>
                <a:rect l="l" t="t" r="r" b="b"/>
                <a:pathLst>
                  <a:path w="113954" h="113860" extrusionOk="0">
                    <a:moveTo>
                      <a:pt x="31123" y="66514"/>
                    </a:moveTo>
                    <a:cubicBezTo>
                      <a:pt x="47218" y="39178"/>
                      <a:pt x="91836" y="107335"/>
                      <a:pt x="91836" y="55911"/>
                    </a:cubicBezTo>
                    <a:cubicBezTo>
                      <a:pt x="91997" y="28122"/>
                      <a:pt x="71090" y="4716"/>
                      <a:pt x="43437" y="1724"/>
                    </a:cubicBezTo>
                    <a:cubicBezTo>
                      <a:pt x="73992" y="-5777"/>
                      <a:pt x="104848" y="12890"/>
                      <a:pt x="112356" y="43416"/>
                    </a:cubicBezTo>
                    <a:cubicBezTo>
                      <a:pt x="119863" y="73943"/>
                      <a:pt x="101180" y="104769"/>
                      <a:pt x="70624" y="112270"/>
                    </a:cubicBezTo>
                    <a:cubicBezTo>
                      <a:pt x="40069" y="119770"/>
                      <a:pt x="9213" y="101104"/>
                      <a:pt x="1705" y="70577"/>
                    </a:cubicBezTo>
                    <a:cubicBezTo>
                      <a:pt x="-731" y="60672"/>
                      <a:pt x="-458" y="50295"/>
                      <a:pt x="2496" y="40532"/>
                    </a:cubicBezTo>
                    <a:cubicBezTo>
                      <a:pt x="-1649" y="61567"/>
                      <a:pt x="15623" y="92838"/>
                      <a:pt x="31123" y="665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80" name="Google Shape;1920;p28">
              <a:extLst>
                <a:ext uri="{FF2B5EF4-FFF2-40B4-BE49-F238E27FC236}">
                  <a16:creationId xmlns:a16="http://schemas.microsoft.com/office/drawing/2014/main" id="{B9A6089E-A3A3-E258-BE1E-4FF14543CEA6}"/>
                </a:ext>
              </a:extLst>
            </p:cNvPr>
            <p:cNvGrpSpPr/>
            <p:nvPr/>
          </p:nvGrpSpPr>
          <p:grpSpPr>
            <a:xfrm>
              <a:off x="6864065" y="1432331"/>
              <a:ext cx="82166" cy="82099"/>
              <a:chOff x="8488665" y="1946594"/>
              <a:chExt cx="82166" cy="82099"/>
            </a:xfrm>
            <a:grpFill/>
          </p:grpSpPr>
          <p:sp>
            <p:nvSpPr>
              <p:cNvPr id="181" name="Google Shape;1921;p28">
                <a:extLst>
                  <a:ext uri="{FF2B5EF4-FFF2-40B4-BE49-F238E27FC236}">
                    <a16:creationId xmlns:a16="http://schemas.microsoft.com/office/drawing/2014/main" id="{6475237E-C14C-AAC2-C76C-46E294481297}"/>
                  </a:ext>
                </a:extLst>
              </p:cNvPr>
              <p:cNvSpPr/>
              <p:nvPr/>
            </p:nvSpPr>
            <p:spPr>
              <a:xfrm>
                <a:off x="8488673" y="1946724"/>
                <a:ext cx="80348" cy="80272"/>
              </a:xfrm>
              <a:custGeom>
                <a:avLst/>
                <a:gdLst/>
                <a:ahLst/>
                <a:cxnLst/>
                <a:rect l="l" t="t" r="r" b="b"/>
                <a:pathLst>
                  <a:path w="80348" h="80272" extrusionOk="0">
                    <a:moveTo>
                      <a:pt x="80348" y="40136"/>
                    </a:moveTo>
                    <a:cubicBezTo>
                      <a:pt x="80348" y="62303"/>
                      <a:pt x="62362" y="80272"/>
                      <a:pt x="40175" y="80272"/>
                    </a:cubicBezTo>
                    <a:cubicBezTo>
                      <a:pt x="17987" y="80272"/>
                      <a:pt x="1" y="62303"/>
                      <a:pt x="1" y="40136"/>
                    </a:cubicBezTo>
                    <a:cubicBezTo>
                      <a:pt x="1" y="17970"/>
                      <a:pt x="17987" y="0"/>
                      <a:pt x="40175" y="0"/>
                    </a:cubicBezTo>
                    <a:cubicBezTo>
                      <a:pt x="62362" y="0"/>
                      <a:pt x="80348" y="17970"/>
                      <a:pt x="80348" y="401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2" name="Google Shape;1922;p28">
                <a:extLst>
                  <a:ext uri="{FF2B5EF4-FFF2-40B4-BE49-F238E27FC236}">
                    <a16:creationId xmlns:a16="http://schemas.microsoft.com/office/drawing/2014/main" id="{D5DBA559-701A-6BBA-558E-DEEBA9732711}"/>
                  </a:ext>
                </a:extLst>
              </p:cNvPr>
              <p:cNvSpPr/>
              <p:nvPr/>
            </p:nvSpPr>
            <p:spPr>
              <a:xfrm>
                <a:off x="8488665" y="1946594"/>
                <a:ext cx="82166" cy="82099"/>
              </a:xfrm>
              <a:custGeom>
                <a:avLst/>
                <a:gdLst/>
                <a:ahLst/>
                <a:cxnLst/>
                <a:rect l="l" t="t" r="r" b="b"/>
                <a:pathLst>
                  <a:path w="82166" h="82099" extrusionOk="0">
                    <a:moveTo>
                      <a:pt x="22456" y="47977"/>
                    </a:moveTo>
                    <a:cubicBezTo>
                      <a:pt x="34062" y="28268"/>
                      <a:pt x="66231" y="77410"/>
                      <a:pt x="66231" y="40332"/>
                    </a:cubicBezTo>
                    <a:cubicBezTo>
                      <a:pt x="66347" y="20296"/>
                      <a:pt x="51273" y="3420"/>
                      <a:pt x="31335" y="1262"/>
                    </a:cubicBezTo>
                    <a:cubicBezTo>
                      <a:pt x="53366" y="-4148"/>
                      <a:pt x="75616" y="9311"/>
                      <a:pt x="81030" y="31322"/>
                    </a:cubicBezTo>
                    <a:cubicBezTo>
                      <a:pt x="86445" y="53332"/>
                      <a:pt x="72974" y="75561"/>
                      <a:pt x="50942" y="80970"/>
                    </a:cubicBezTo>
                    <a:cubicBezTo>
                      <a:pt x="28911" y="86380"/>
                      <a:pt x="6661" y="72922"/>
                      <a:pt x="1247" y="50911"/>
                    </a:cubicBezTo>
                    <a:cubicBezTo>
                      <a:pt x="-510" y="43768"/>
                      <a:pt x="-313" y="36285"/>
                      <a:pt x="1816" y="29244"/>
                    </a:cubicBezTo>
                    <a:cubicBezTo>
                      <a:pt x="-1173" y="44410"/>
                      <a:pt x="11280" y="66957"/>
                      <a:pt x="22456" y="4797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05479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oogle Shape;1975;p32">
            <a:extLst>
              <a:ext uri="{FF2B5EF4-FFF2-40B4-BE49-F238E27FC236}">
                <a16:creationId xmlns:a16="http://schemas.microsoft.com/office/drawing/2014/main" id="{880699D1-1901-E58D-BF28-E7214BDF6F57}"/>
              </a:ext>
            </a:extLst>
          </p:cNvPr>
          <p:cNvGrpSpPr/>
          <p:nvPr/>
        </p:nvGrpSpPr>
        <p:grpSpPr>
          <a:xfrm>
            <a:off x="428107" y="0"/>
            <a:ext cx="483307" cy="3003176"/>
            <a:chOff x="852350" y="-307969"/>
            <a:chExt cx="820749" cy="5099980"/>
          </a:xfrm>
        </p:grpSpPr>
        <p:grpSp>
          <p:nvGrpSpPr>
            <p:cNvPr id="36" name="Google Shape;1976;p32">
              <a:extLst>
                <a:ext uri="{FF2B5EF4-FFF2-40B4-BE49-F238E27FC236}">
                  <a16:creationId xmlns:a16="http://schemas.microsoft.com/office/drawing/2014/main" id="{599FC4D6-9286-CC88-E8BC-0BEFD88A2F3A}"/>
                </a:ext>
              </a:extLst>
            </p:cNvPr>
            <p:cNvGrpSpPr/>
            <p:nvPr/>
          </p:nvGrpSpPr>
          <p:grpSpPr>
            <a:xfrm>
              <a:off x="852350" y="2827035"/>
              <a:ext cx="820747" cy="1964976"/>
              <a:chOff x="3040875" y="3439335"/>
              <a:chExt cx="820747" cy="1964976"/>
            </a:xfrm>
          </p:grpSpPr>
          <p:sp>
            <p:nvSpPr>
              <p:cNvPr id="73" name="Google Shape;1977;p32">
                <a:extLst>
                  <a:ext uri="{FF2B5EF4-FFF2-40B4-BE49-F238E27FC236}">
                    <a16:creationId xmlns:a16="http://schemas.microsoft.com/office/drawing/2014/main" id="{6EF7A9F6-9E27-2245-FD52-B88F963B36EB}"/>
                  </a:ext>
                </a:extLst>
              </p:cNvPr>
              <p:cNvSpPr/>
              <p:nvPr/>
            </p:nvSpPr>
            <p:spPr>
              <a:xfrm>
                <a:off x="3040875" y="3597281"/>
                <a:ext cx="820747" cy="1807030"/>
              </a:xfrm>
              <a:custGeom>
                <a:avLst/>
                <a:gdLst/>
                <a:ahLst/>
                <a:cxnLst/>
                <a:rect l="l" t="t" r="r" b="b"/>
                <a:pathLst>
                  <a:path w="820747" h="1807031" extrusionOk="0">
                    <a:moveTo>
                      <a:pt x="63300" y="583457"/>
                    </a:moveTo>
                    <a:lnTo>
                      <a:pt x="63300" y="600306"/>
                    </a:lnTo>
                    <a:lnTo>
                      <a:pt x="60" y="652255"/>
                    </a:lnTo>
                    <a:lnTo>
                      <a:pt x="60" y="1609125"/>
                    </a:lnTo>
                    <a:lnTo>
                      <a:pt x="66816" y="1609125"/>
                    </a:lnTo>
                    <a:lnTo>
                      <a:pt x="66816" y="1630185"/>
                    </a:lnTo>
                    <a:lnTo>
                      <a:pt x="30977" y="1630185"/>
                    </a:lnTo>
                    <a:lnTo>
                      <a:pt x="30977" y="1660373"/>
                    </a:lnTo>
                    <a:lnTo>
                      <a:pt x="60" y="1660373"/>
                    </a:lnTo>
                    <a:lnTo>
                      <a:pt x="60" y="1741809"/>
                    </a:lnTo>
                    <a:lnTo>
                      <a:pt x="121626" y="1741809"/>
                    </a:lnTo>
                    <a:lnTo>
                      <a:pt x="121626" y="1762870"/>
                    </a:lnTo>
                    <a:lnTo>
                      <a:pt x="79464" y="1762870"/>
                    </a:lnTo>
                    <a:lnTo>
                      <a:pt x="79464" y="1807098"/>
                    </a:lnTo>
                    <a:lnTo>
                      <a:pt x="741402" y="1807098"/>
                    </a:lnTo>
                    <a:lnTo>
                      <a:pt x="741402" y="1762870"/>
                    </a:lnTo>
                    <a:lnTo>
                      <a:pt x="699241" y="1762870"/>
                    </a:lnTo>
                    <a:lnTo>
                      <a:pt x="699241" y="1741809"/>
                    </a:lnTo>
                    <a:lnTo>
                      <a:pt x="820807" y="1741809"/>
                    </a:lnTo>
                    <a:lnTo>
                      <a:pt x="820807" y="1660373"/>
                    </a:lnTo>
                    <a:lnTo>
                      <a:pt x="789886" y="1660373"/>
                    </a:lnTo>
                    <a:lnTo>
                      <a:pt x="789886" y="1630185"/>
                    </a:lnTo>
                    <a:lnTo>
                      <a:pt x="754050" y="1630185"/>
                    </a:lnTo>
                    <a:lnTo>
                      <a:pt x="754050" y="1609125"/>
                    </a:lnTo>
                    <a:lnTo>
                      <a:pt x="820807" y="1609125"/>
                    </a:lnTo>
                    <a:lnTo>
                      <a:pt x="820807" y="652255"/>
                    </a:lnTo>
                    <a:lnTo>
                      <a:pt x="757564" y="600306"/>
                    </a:lnTo>
                    <a:lnTo>
                      <a:pt x="757564" y="583457"/>
                    </a:lnTo>
                    <a:lnTo>
                      <a:pt x="801132" y="583457"/>
                    </a:lnTo>
                    <a:lnTo>
                      <a:pt x="801132" y="565204"/>
                    </a:lnTo>
                    <a:lnTo>
                      <a:pt x="820807" y="565204"/>
                    </a:lnTo>
                    <a:lnTo>
                      <a:pt x="820807" y="528698"/>
                    </a:lnTo>
                    <a:lnTo>
                      <a:pt x="697132" y="528698"/>
                    </a:lnTo>
                    <a:lnTo>
                      <a:pt x="697132" y="509041"/>
                    </a:lnTo>
                    <a:lnTo>
                      <a:pt x="756159" y="509041"/>
                    </a:lnTo>
                    <a:lnTo>
                      <a:pt x="756159" y="492193"/>
                    </a:lnTo>
                    <a:lnTo>
                      <a:pt x="771618" y="492193"/>
                    </a:lnTo>
                    <a:lnTo>
                      <a:pt x="771618" y="434626"/>
                    </a:lnTo>
                    <a:lnTo>
                      <a:pt x="751942" y="434626"/>
                    </a:lnTo>
                    <a:lnTo>
                      <a:pt x="751942" y="405140"/>
                    </a:lnTo>
                    <a:lnTo>
                      <a:pt x="725240" y="405140"/>
                    </a:lnTo>
                    <a:cubicBezTo>
                      <a:pt x="725240" y="236654"/>
                      <a:pt x="567836" y="202957"/>
                      <a:pt x="567836" y="202957"/>
                    </a:cubicBezTo>
                    <a:lnTo>
                      <a:pt x="567836" y="183300"/>
                    </a:lnTo>
                    <a:lnTo>
                      <a:pt x="584702" y="183300"/>
                    </a:lnTo>
                    <a:lnTo>
                      <a:pt x="584702" y="160834"/>
                    </a:lnTo>
                    <a:lnTo>
                      <a:pt x="445567" y="104672"/>
                    </a:lnTo>
                    <a:lnTo>
                      <a:pt x="445567" y="93439"/>
                    </a:lnTo>
                    <a:lnTo>
                      <a:pt x="456811" y="93439"/>
                    </a:lnTo>
                    <a:lnTo>
                      <a:pt x="456811" y="79398"/>
                    </a:lnTo>
                    <a:lnTo>
                      <a:pt x="466648" y="79398"/>
                    </a:lnTo>
                    <a:lnTo>
                      <a:pt x="466648" y="38681"/>
                    </a:lnTo>
                    <a:lnTo>
                      <a:pt x="443459" y="38681"/>
                    </a:lnTo>
                    <a:lnTo>
                      <a:pt x="443459" y="24640"/>
                    </a:lnTo>
                    <a:lnTo>
                      <a:pt x="432920" y="24640"/>
                    </a:lnTo>
                    <a:cubicBezTo>
                      <a:pt x="434035" y="12233"/>
                      <a:pt x="424871" y="1272"/>
                      <a:pt x="412453" y="158"/>
                    </a:cubicBezTo>
                    <a:cubicBezTo>
                      <a:pt x="400034" y="-956"/>
                      <a:pt x="389063" y="8200"/>
                      <a:pt x="387948" y="20606"/>
                    </a:cubicBezTo>
                    <a:cubicBezTo>
                      <a:pt x="387827" y="21948"/>
                      <a:pt x="387827" y="23298"/>
                      <a:pt x="387948" y="24640"/>
                    </a:cubicBezTo>
                    <a:lnTo>
                      <a:pt x="377407" y="24640"/>
                    </a:lnTo>
                    <a:lnTo>
                      <a:pt x="377407" y="38681"/>
                    </a:lnTo>
                    <a:lnTo>
                      <a:pt x="354217" y="38681"/>
                    </a:lnTo>
                    <a:lnTo>
                      <a:pt x="354217" y="79398"/>
                    </a:lnTo>
                    <a:lnTo>
                      <a:pt x="364055" y="79398"/>
                    </a:lnTo>
                    <a:lnTo>
                      <a:pt x="364055" y="93439"/>
                    </a:lnTo>
                    <a:lnTo>
                      <a:pt x="375299" y="93439"/>
                    </a:lnTo>
                    <a:lnTo>
                      <a:pt x="375299" y="104672"/>
                    </a:lnTo>
                    <a:lnTo>
                      <a:pt x="236164" y="160834"/>
                    </a:lnTo>
                    <a:lnTo>
                      <a:pt x="236164" y="183300"/>
                    </a:lnTo>
                    <a:lnTo>
                      <a:pt x="253029" y="183300"/>
                    </a:lnTo>
                    <a:lnTo>
                      <a:pt x="253029" y="202957"/>
                    </a:lnTo>
                    <a:cubicBezTo>
                      <a:pt x="253029" y="202957"/>
                      <a:pt x="95626" y="236654"/>
                      <a:pt x="95626" y="405140"/>
                    </a:cubicBezTo>
                    <a:lnTo>
                      <a:pt x="68923" y="405140"/>
                    </a:lnTo>
                    <a:lnTo>
                      <a:pt x="68923" y="434626"/>
                    </a:lnTo>
                    <a:lnTo>
                      <a:pt x="49248" y="434626"/>
                    </a:lnTo>
                    <a:lnTo>
                      <a:pt x="49248" y="492193"/>
                    </a:lnTo>
                    <a:lnTo>
                      <a:pt x="64708" y="492193"/>
                    </a:lnTo>
                    <a:lnTo>
                      <a:pt x="64708" y="509041"/>
                    </a:lnTo>
                    <a:lnTo>
                      <a:pt x="123733" y="509041"/>
                    </a:lnTo>
                    <a:lnTo>
                      <a:pt x="123733" y="528698"/>
                    </a:lnTo>
                    <a:lnTo>
                      <a:pt x="60" y="528698"/>
                    </a:lnTo>
                    <a:lnTo>
                      <a:pt x="60" y="565204"/>
                    </a:lnTo>
                    <a:lnTo>
                      <a:pt x="19735" y="565204"/>
                    </a:lnTo>
                    <a:lnTo>
                      <a:pt x="19735" y="583457"/>
                    </a:lnTo>
                    <a:close/>
                    <a:moveTo>
                      <a:pt x="666053" y="689000"/>
                    </a:moveTo>
                    <a:cubicBezTo>
                      <a:pt x="666053" y="689000"/>
                      <a:pt x="819415" y="777604"/>
                      <a:pt x="768932" y="909806"/>
                    </a:cubicBezTo>
                    <a:lnTo>
                      <a:pt x="789886" y="909806"/>
                    </a:lnTo>
                    <a:lnTo>
                      <a:pt x="789886" y="1548317"/>
                    </a:lnTo>
                    <a:lnTo>
                      <a:pt x="765122" y="1548317"/>
                    </a:lnTo>
                    <a:lnTo>
                      <a:pt x="765122" y="1572226"/>
                    </a:lnTo>
                    <a:lnTo>
                      <a:pt x="666053" y="1572226"/>
                    </a:lnTo>
                    <a:close/>
                    <a:moveTo>
                      <a:pt x="227409" y="909806"/>
                    </a:moveTo>
                    <a:lnTo>
                      <a:pt x="258378" y="909806"/>
                    </a:lnTo>
                    <a:cubicBezTo>
                      <a:pt x="183770" y="777604"/>
                      <a:pt x="410432" y="689000"/>
                      <a:pt x="410432" y="689000"/>
                    </a:cubicBezTo>
                    <a:cubicBezTo>
                      <a:pt x="410432" y="689000"/>
                      <a:pt x="637095" y="777604"/>
                      <a:pt x="562485" y="909806"/>
                    </a:cubicBezTo>
                    <a:lnTo>
                      <a:pt x="593455" y="909806"/>
                    </a:lnTo>
                    <a:lnTo>
                      <a:pt x="593455" y="1548317"/>
                    </a:lnTo>
                    <a:lnTo>
                      <a:pt x="556853" y="1548317"/>
                    </a:lnTo>
                    <a:lnTo>
                      <a:pt x="556853" y="1572226"/>
                    </a:lnTo>
                    <a:lnTo>
                      <a:pt x="264012" y="1572226"/>
                    </a:lnTo>
                    <a:lnTo>
                      <a:pt x="264012" y="1548317"/>
                    </a:lnTo>
                    <a:lnTo>
                      <a:pt x="227409" y="1548317"/>
                    </a:lnTo>
                    <a:close/>
                    <a:moveTo>
                      <a:pt x="154813" y="689000"/>
                    </a:moveTo>
                    <a:lnTo>
                      <a:pt x="154813" y="1572226"/>
                    </a:lnTo>
                    <a:lnTo>
                      <a:pt x="55743" y="1572226"/>
                    </a:lnTo>
                    <a:lnTo>
                      <a:pt x="55743" y="1548317"/>
                    </a:lnTo>
                    <a:lnTo>
                      <a:pt x="30977" y="1548317"/>
                    </a:lnTo>
                    <a:lnTo>
                      <a:pt x="30977" y="909806"/>
                    </a:lnTo>
                    <a:lnTo>
                      <a:pt x="51933" y="909806"/>
                    </a:lnTo>
                    <a:cubicBezTo>
                      <a:pt x="1452" y="777604"/>
                      <a:pt x="154813" y="689000"/>
                      <a:pt x="154813" y="68900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" name="Google Shape;1978;p32">
                <a:extLst>
                  <a:ext uri="{FF2B5EF4-FFF2-40B4-BE49-F238E27FC236}">
                    <a16:creationId xmlns:a16="http://schemas.microsoft.com/office/drawing/2014/main" id="{503446C3-34FA-128C-3CA5-22B752C1216F}"/>
                  </a:ext>
                </a:extLst>
              </p:cNvPr>
              <p:cNvSpPr/>
              <p:nvPr/>
            </p:nvSpPr>
            <p:spPr>
              <a:xfrm>
                <a:off x="3416113" y="3513412"/>
                <a:ext cx="70268" cy="7020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70202" extrusionOk="0">
                    <a:moveTo>
                      <a:pt x="35195" y="70269"/>
                    </a:moveTo>
                    <a:cubicBezTo>
                      <a:pt x="15791" y="70269"/>
                      <a:pt x="60" y="54554"/>
                      <a:pt x="60" y="35168"/>
                    </a:cubicBezTo>
                    <a:cubicBezTo>
                      <a:pt x="60" y="15782"/>
                      <a:pt x="15790" y="67"/>
                      <a:pt x="35194" y="66"/>
                    </a:cubicBezTo>
                    <a:cubicBezTo>
                      <a:pt x="54598" y="66"/>
                      <a:pt x="70328" y="15781"/>
                      <a:pt x="70329" y="35167"/>
                    </a:cubicBezTo>
                    <a:cubicBezTo>
                      <a:pt x="70329" y="35167"/>
                      <a:pt x="70329" y="35168"/>
                      <a:pt x="70329" y="35168"/>
                    </a:cubicBezTo>
                    <a:cubicBezTo>
                      <a:pt x="70328" y="54554"/>
                      <a:pt x="54598" y="70268"/>
                      <a:pt x="35195" y="70269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" name="Google Shape;1979;p32">
                <a:extLst>
                  <a:ext uri="{FF2B5EF4-FFF2-40B4-BE49-F238E27FC236}">
                    <a16:creationId xmlns:a16="http://schemas.microsoft.com/office/drawing/2014/main" id="{5719CB7F-ACD7-F16E-5A47-249C1AE09D78}"/>
                  </a:ext>
                </a:extLst>
              </p:cNvPr>
              <p:cNvSpPr/>
              <p:nvPr/>
            </p:nvSpPr>
            <p:spPr>
              <a:xfrm>
                <a:off x="3425916" y="3439335"/>
                <a:ext cx="50664" cy="50616"/>
              </a:xfrm>
              <a:custGeom>
                <a:avLst/>
                <a:gdLst/>
                <a:ahLst/>
                <a:cxnLst/>
                <a:rect l="l" t="t" r="r" b="b"/>
                <a:pathLst>
                  <a:path w="50664" h="50616" extrusionOk="0">
                    <a:moveTo>
                      <a:pt x="25393" y="50683"/>
                    </a:moveTo>
                    <a:cubicBezTo>
                      <a:pt x="11402" y="50683"/>
                      <a:pt x="60" y="39353"/>
                      <a:pt x="60" y="25375"/>
                    </a:cubicBezTo>
                    <a:cubicBezTo>
                      <a:pt x="60" y="11398"/>
                      <a:pt x="11401" y="66"/>
                      <a:pt x="25391" y="66"/>
                    </a:cubicBezTo>
                    <a:cubicBezTo>
                      <a:pt x="39382" y="66"/>
                      <a:pt x="50724" y="11397"/>
                      <a:pt x="50724" y="25374"/>
                    </a:cubicBezTo>
                    <a:cubicBezTo>
                      <a:pt x="50725" y="39351"/>
                      <a:pt x="39384" y="50682"/>
                      <a:pt x="25393" y="50683"/>
                    </a:cubicBezTo>
                    <a:cubicBezTo>
                      <a:pt x="25393" y="50683"/>
                      <a:pt x="25393" y="50683"/>
                      <a:pt x="25393" y="50683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7" name="Google Shape;1980;p32">
              <a:extLst>
                <a:ext uri="{FF2B5EF4-FFF2-40B4-BE49-F238E27FC236}">
                  <a16:creationId xmlns:a16="http://schemas.microsoft.com/office/drawing/2014/main" id="{B4974A13-A2A4-6DFF-A90E-15E582D51153}"/>
                </a:ext>
              </a:extLst>
            </p:cNvPr>
            <p:cNvSpPr/>
            <p:nvPr/>
          </p:nvSpPr>
          <p:spPr>
            <a:xfrm>
              <a:off x="1262723" y="-307969"/>
              <a:ext cx="12219" cy="3203502"/>
            </a:xfrm>
            <a:custGeom>
              <a:avLst/>
              <a:gdLst/>
              <a:ahLst/>
              <a:cxnLst/>
              <a:rect l="l" t="t" r="r" b="b"/>
              <a:pathLst>
                <a:path w="12219" h="3203502" extrusionOk="0">
                  <a:moveTo>
                    <a:pt x="0" y="3203503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2B378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1982;p32">
              <a:extLst>
                <a:ext uri="{FF2B5EF4-FFF2-40B4-BE49-F238E27FC236}">
                  <a16:creationId xmlns:a16="http://schemas.microsoft.com/office/drawing/2014/main" id="{D1517653-BD18-C6B4-0EFB-926EBAD7CBBD}"/>
                </a:ext>
              </a:extLst>
            </p:cNvPr>
            <p:cNvSpPr/>
            <p:nvPr/>
          </p:nvSpPr>
          <p:spPr>
            <a:xfrm>
              <a:off x="852350" y="2881630"/>
              <a:ext cx="820745" cy="1807029"/>
            </a:xfrm>
            <a:custGeom>
              <a:avLst/>
              <a:gdLst/>
              <a:ahLst/>
              <a:cxnLst/>
              <a:rect l="l" t="t" r="r" b="b"/>
              <a:pathLst>
                <a:path w="820745" h="1807029" extrusionOk="0">
                  <a:moveTo>
                    <a:pt x="63300" y="583456"/>
                  </a:moveTo>
                  <a:lnTo>
                    <a:pt x="63300" y="600304"/>
                  </a:lnTo>
                  <a:lnTo>
                    <a:pt x="60" y="652254"/>
                  </a:lnTo>
                  <a:lnTo>
                    <a:pt x="60" y="1609123"/>
                  </a:lnTo>
                  <a:lnTo>
                    <a:pt x="66814" y="1609123"/>
                  </a:lnTo>
                  <a:lnTo>
                    <a:pt x="66814" y="1630185"/>
                  </a:lnTo>
                  <a:lnTo>
                    <a:pt x="30978" y="1630185"/>
                  </a:lnTo>
                  <a:lnTo>
                    <a:pt x="30978" y="1660372"/>
                  </a:lnTo>
                  <a:lnTo>
                    <a:pt x="60" y="1660372"/>
                  </a:lnTo>
                  <a:lnTo>
                    <a:pt x="60" y="1741807"/>
                  </a:lnTo>
                  <a:lnTo>
                    <a:pt x="121626" y="1741807"/>
                  </a:lnTo>
                  <a:lnTo>
                    <a:pt x="121626" y="1762868"/>
                  </a:lnTo>
                  <a:lnTo>
                    <a:pt x="79464" y="1762868"/>
                  </a:lnTo>
                  <a:lnTo>
                    <a:pt x="79464" y="1807096"/>
                  </a:lnTo>
                  <a:lnTo>
                    <a:pt x="741402" y="1807096"/>
                  </a:lnTo>
                  <a:lnTo>
                    <a:pt x="741402" y="1762868"/>
                  </a:lnTo>
                  <a:lnTo>
                    <a:pt x="699241" y="1762868"/>
                  </a:lnTo>
                  <a:lnTo>
                    <a:pt x="699241" y="1741807"/>
                  </a:lnTo>
                  <a:lnTo>
                    <a:pt x="820806" y="1741807"/>
                  </a:lnTo>
                  <a:lnTo>
                    <a:pt x="820806" y="1660372"/>
                  </a:lnTo>
                  <a:lnTo>
                    <a:pt x="789886" y="1660372"/>
                  </a:lnTo>
                  <a:lnTo>
                    <a:pt x="789886" y="1630185"/>
                  </a:lnTo>
                  <a:lnTo>
                    <a:pt x="754051" y="1630185"/>
                  </a:lnTo>
                  <a:lnTo>
                    <a:pt x="754051" y="1609123"/>
                  </a:lnTo>
                  <a:lnTo>
                    <a:pt x="820806" y="1609123"/>
                  </a:lnTo>
                  <a:lnTo>
                    <a:pt x="820806" y="652254"/>
                  </a:lnTo>
                  <a:lnTo>
                    <a:pt x="757564" y="600304"/>
                  </a:lnTo>
                  <a:lnTo>
                    <a:pt x="757564" y="583456"/>
                  </a:lnTo>
                  <a:lnTo>
                    <a:pt x="801132" y="583456"/>
                  </a:lnTo>
                  <a:lnTo>
                    <a:pt x="801132" y="565202"/>
                  </a:lnTo>
                  <a:lnTo>
                    <a:pt x="820806" y="565202"/>
                  </a:lnTo>
                  <a:lnTo>
                    <a:pt x="820806" y="528696"/>
                  </a:lnTo>
                  <a:lnTo>
                    <a:pt x="697132" y="528696"/>
                  </a:lnTo>
                  <a:lnTo>
                    <a:pt x="697132" y="509041"/>
                  </a:lnTo>
                  <a:lnTo>
                    <a:pt x="756159" y="509041"/>
                  </a:lnTo>
                  <a:lnTo>
                    <a:pt x="756159" y="492192"/>
                  </a:lnTo>
                  <a:lnTo>
                    <a:pt x="771618" y="492192"/>
                  </a:lnTo>
                  <a:lnTo>
                    <a:pt x="771618" y="434625"/>
                  </a:lnTo>
                  <a:lnTo>
                    <a:pt x="751942" y="434625"/>
                  </a:lnTo>
                  <a:lnTo>
                    <a:pt x="751942" y="405139"/>
                  </a:lnTo>
                  <a:lnTo>
                    <a:pt x="725240" y="405139"/>
                  </a:lnTo>
                  <a:cubicBezTo>
                    <a:pt x="725240" y="236653"/>
                    <a:pt x="567836" y="202955"/>
                    <a:pt x="567836" y="202955"/>
                  </a:cubicBezTo>
                  <a:lnTo>
                    <a:pt x="567836" y="183298"/>
                  </a:lnTo>
                  <a:lnTo>
                    <a:pt x="584702" y="183298"/>
                  </a:lnTo>
                  <a:lnTo>
                    <a:pt x="584702" y="160832"/>
                  </a:lnTo>
                  <a:lnTo>
                    <a:pt x="445567" y="104670"/>
                  </a:lnTo>
                  <a:lnTo>
                    <a:pt x="445567" y="93438"/>
                  </a:lnTo>
                  <a:lnTo>
                    <a:pt x="456810" y="93438"/>
                  </a:lnTo>
                  <a:lnTo>
                    <a:pt x="456810" y="79397"/>
                  </a:lnTo>
                  <a:lnTo>
                    <a:pt x="466648" y="79397"/>
                  </a:lnTo>
                  <a:lnTo>
                    <a:pt x="466648" y="38680"/>
                  </a:lnTo>
                  <a:lnTo>
                    <a:pt x="443459" y="38680"/>
                  </a:lnTo>
                  <a:lnTo>
                    <a:pt x="443459" y="24638"/>
                  </a:lnTo>
                  <a:lnTo>
                    <a:pt x="432919" y="24638"/>
                  </a:lnTo>
                  <a:cubicBezTo>
                    <a:pt x="434033" y="12232"/>
                    <a:pt x="424869" y="1271"/>
                    <a:pt x="412450" y="158"/>
                  </a:cubicBezTo>
                  <a:cubicBezTo>
                    <a:pt x="400031" y="-955"/>
                    <a:pt x="389061" y="8201"/>
                    <a:pt x="387947" y="20608"/>
                  </a:cubicBezTo>
                  <a:cubicBezTo>
                    <a:pt x="387826" y="21949"/>
                    <a:pt x="387826" y="23298"/>
                    <a:pt x="387947" y="24638"/>
                  </a:cubicBezTo>
                  <a:lnTo>
                    <a:pt x="377407" y="24638"/>
                  </a:lnTo>
                  <a:lnTo>
                    <a:pt x="377407" y="38680"/>
                  </a:lnTo>
                  <a:lnTo>
                    <a:pt x="354217" y="38680"/>
                  </a:lnTo>
                  <a:lnTo>
                    <a:pt x="354217" y="79397"/>
                  </a:lnTo>
                  <a:lnTo>
                    <a:pt x="364055" y="79397"/>
                  </a:lnTo>
                  <a:lnTo>
                    <a:pt x="364055" y="93438"/>
                  </a:lnTo>
                  <a:lnTo>
                    <a:pt x="375299" y="93438"/>
                  </a:lnTo>
                  <a:lnTo>
                    <a:pt x="375299" y="104670"/>
                  </a:lnTo>
                  <a:lnTo>
                    <a:pt x="236164" y="160832"/>
                  </a:lnTo>
                  <a:lnTo>
                    <a:pt x="236164" y="183298"/>
                  </a:lnTo>
                  <a:lnTo>
                    <a:pt x="253029" y="183298"/>
                  </a:lnTo>
                  <a:lnTo>
                    <a:pt x="253029" y="202955"/>
                  </a:lnTo>
                  <a:cubicBezTo>
                    <a:pt x="253029" y="202955"/>
                    <a:pt x="95626" y="236653"/>
                    <a:pt x="95626" y="405139"/>
                  </a:cubicBezTo>
                  <a:lnTo>
                    <a:pt x="68923" y="405139"/>
                  </a:lnTo>
                  <a:lnTo>
                    <a:pt x="68923" y="434625"/>
                  </a:lnTo>
                  <a:lnTo>
                    <a:pt x="49248" y="434625"/>
                  </a:lnTo>
                  <a:lnTo>
                    <a:pt x="49248" y="492192"/>
                  </a:lnTo>
                  <a:lnTo>
                    <a:pt x="64708" y="492192"/>
                  </a:lnTo>
                  <a:lnTo>
                    <a:pt x="64708" y="509041"/>
                  </a:lnTo>
                  <a:lnTo>
                    <a:pt x="123733" y="509041"/>
                  </a:lnTo>
                  <a:lnTo>
                    <a:pt x="123733" y="528696"/>
                  </a:lnTo>
                  <a:lnTo>
                    <a:pt x="60" y="528696"/>
                  </a:lnTo>
                  <a:lnTo>
                    <a:pt x="60" y="565202"/>
                  </a:lnTo>
                  <a:lnTo>
                    <a:pt x="19735" y="565202"/>
                  </a:lnTo>
                  <a:lnTo>
                    <a:pt x="19735" y="583456"/>
                  </a:lnTo>
                  <a:close/>
                  <a:moveTo>
                    <a:pt x="666053" y="688998"/>
                  </a:moveTo>
                  <a:cubicBezTo>
                    <a:pt x="666053" y="688998"/>
                    <a:pt x="819415" y="777602"/>
                    <a:pt x="768932" y="909805"/>
                  </a:cubicBezTo>
                  <a:lnTo>
                    <a:pt x="789886" y="909805"/>
                  </a:lnTo>
                  <a:lnTo>
                    <a:pt x="789886" y="1548317"/>
                  </a:lnTo>
                  <a:lnTo>
                    <a:pt x="765122" y="1548317"/>
                  </a:lnTo>
                  <a:lnTo>
                    <a:pt x="765122" y="1572225"/>
                  </a:lnTo>
                  <a:lnTo>
                    <a:pt x="666053" y="1572225"/>
                  </a:lnTo>
                  <a:close/>
                  <a:moveTo>
                    <a:pt x="227409" y="909805"/>
                  </a:moveTo>
                  <a:lnTo>
                    <a:pt x="258380" y="909805"/>
                  </a:lnTo>
                  <a:cubicBezTo>
                    <a:pt x="183770" y="777602"/>
                    <a:pt x="410432" y="688998"/>
                    <a:pt x="410432" y="688998"/>
                  </a:cubicBezTo>
                  <a:cubicBezTo>
                    <a:pt x="410432" y="688998"/>
                    <a:pt x="637095" y="777602"/>
                    <a:pt x="562485" y="909805"/>
                  </a:cubicBezTo>
                  <a:lnTo>
                    <a:pt x="593455" y="909805"/>
                  </a:lnTo>
                  <a:lnTo>
                    <a:pt x="593455" y="1548317"/>
                  </a:lnTo>
                  <a:lnTo>
                    <a:pt x="556854" y="1548317"/>
                  </a:lnTo>
                  <a:lnTo>
                    <a:pt x="556854" y="1572225"/>
                  </a:lnTo>
                  <a:lnTo>
                    <a:pt x="264010" y="1572225"/>
                  </a:lnTo>
                  <a:lnTo>
                    <a:pt x="264010" y="1548317"/>
                  </a:lnTo>
                  <a:lnTo>
                    <a:pt x="227409" y="1548317"/>
                  </a:lnTo>
                  <a:close/>
                  <a:moveTo>
                    <a:pt x="154813" y="688998"/>
                  </a:moveTo>
                  <a:lnTo>
                    <a:pt x="154813" y="1572225"/>
                  </a:lnTo>
                  <a:lnTo>
                    <a:pt x="55743" y="1572225"/>
                  </a:lnTo>
                  <a:lnTo>
                    <a:pt x="55743" y="1548317"/>
                  </a:lnTo>
                  <a:lnTo>
                    <a:pt x="30978" y="1548317"/>
                  </a:lnTo>
                  <a:lnTo>
                    <a:pt x="30978" y="909805"/>
                  </a:lnTo>
                  <a:lnTo>
                    <a:pt x="51933" y="909805"/>
                  </a:lnTo>
                  <a:cubicBezTo>
                    <a:pt x="1452" y="777602"/>
                    <a:pt x="154813" y="688998"/>
                    <a:pt x="154813" y="688998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1983;p32">
              <a:extLst>
                <a:ext uri="{FF2B5EF4-FFF2-40B4-BE49-F238E27FC236}">
                  <a16:creationId xmlns:a16="http://schemas.microsoft.com/office/drawing/2014/main" id="{28564685-BC61-872E-70C5-9F2CB4598615}"/>
                </a:ext>
              </a:extLst>
            </p:cNvPr>
            <p:cNvSpPr/>
            <p:nvPr/>
          </p:nvSpPr>
          <p:spPr>
            <a:xfrm>
              <a:off x="852350" y="2881632"/>
              <a:ext cx="656040" cy="1807027"/>
            </a:xfrm>
            <a:custGeom>
              <a:avLst/>
              <a:gdLst/>
              <a:ahLst/>
              <a:cxnLst/>
              <a:rect l="l" t="t" r="r" b="b"/>
              <a:pathLst>
                <a:path w="656040" h="1807027" extrusionOk="0">
                  <a:moveTo>
                    <a:pt x="63300" y="583454"/>
                  </a:moveTo>
                  <a:lnTo>
                    <a:pt x="63300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4" y="1609121"/>
                  </a:lnTo>
                  <a:lnTo>
                    <a:pt x="66814" y="1630183"/>
                  </a:lnTo>
                  <a:lnTo>
                    <a:pt x="30978" y="1630183"/>
                  </a:lnTo>
                  <a:lnTo>
                    <a:pt x="30978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4" y="1762866"/>
                  </a:lnTo>
                  <a:lnTo>
                    <a:pt x="79464" y="1807094"/>
                  </a:lnTo>
                  <a:lnTo>
                    <a:pt x="646246" y="1807094"/>
                  </a:lnTo>
                  <a:lnTo>
                    <a:pt x="646246" y="1762866"/>
                  </a:lnTo>
                  <a:lnTo>
                    <a:pt x="612461" y="1762866"/>
                  </a:lnTo>
                  <a:lnTo>
                    <a:pt x="612461" y="1741806"/>
                  </a:lnTo>
                  <a:lnTo>
                    <a:pt x="656101" y="1741806"/>
                  </a:lnTo>
                  <a:lnTo>
                    <a:pt x="656101" y="1660370"/>
                  </a:lnTo>
                  <a:lnTo>
                    <a:pt x="623722" y="1660370"/>
                  </a:lnTo>
                  <a:lnTo>
                    <a:pt x="623722" y="1630183"/>
                  </a:lnTo>
                  <a:lnTo>
                    <a:pt x="603310" y="1630183"/>
                  </a:lnTo>
                  <a:lnTo>
                    <a:pt x="603310" y="1609121"/>
                  </a:lnTo>
                  <a:lnTo>
                    <a:pt x="637096" y="1609121"/>
                  </a:lnTo>
                  <a:lnTo>
                    <a:pt x="637096" y="652253"/>
                  </a:lnTo>
                  <a:lnTo>
                    <a:pt x="600495" y="600302"/>
                  </a:lnTo>
                  <a:lnTo>
                    <a:pt x="600495" y="583454"/>
                  </a:lnTo>
                  <a:lnTo>
                    <a:pt x="624427" y="583454"/>
                  </a:lnTo>
                  <a:lnTo>
                    <a:pt x="624427" y="565200"/>
                  </a:lnTo>
                  <a:lnTo>
                    <a:pt x="647655" y="565200"/>
                  </a:lnTo>
                  <a:lnTo>
                    <a:pt x="647655" y="528695"/>
                  </a:lnTo>
                  <a:lnTo>
                    <a:pt x="613164" y="528695"/>
                  </a:lnTo>
                  <a:lnTo>
                    <a:pt x="613164" y="509039"/>
                  </a:lnTo>
                  <a:lnTo>
                    <a:pt x="629354" y="509039"/>
                  </a:lnTo>
                  <a:lnTo>
                    <a:pt x="629354" y="492190"/>
                  </a:lnTo>
                  <a:lnTo>
                    <a:pt x="647655" y="492190"/>
                  </a:lnTo>
                  <a:lnTo>
                    <a:pt x="647655" y="434623"/>
                  </a:lnTo>
                  <a:lnTo>
                    <a:pt x="632168" y="434623"/>
                  </a:lnTo>
                  <a:lnTo>
                    <a:pt x="632168" y="405138"/>
                  </a:lnTo>
                  <a:lnTo>
                    <a:pt x="613164" y="405138"/>
                  </a:lnTo>
                  <a:cubicBezTo>
                    <a:pt x="613164" y="246450"/>
                    <a:pt x="502306" y="202953"/>
                    <a:pt x="502306" y="202953"/>
                  </a:cubicBezTo>
                  <a:lnTo>
                    <a:pt x="480485" y="202953"/>
                  </a:lnTo>
                  <a:lnTo>
                    <a:pt x="480485" y="183296"/>
                  </a:lnTo>
                  <a:lnTo>
                    <a:pt x="502306" y="183296"/>
                  </a:lnTo>
                  <a:lnTo>
                    <a:pt x="502306" y="160831"/>
                  </a:lnTo>
                  <a:lnTo>
                    <a:pt x="428750" y="104668"/>
                  </a:lnTo>
                  <a:lnTo>
                    <a:pt x="428750" y="93436"/>
                  </a:lnTo>
                  <a:lnTo>
                    <a:pt x="433677" y="93436"/>
                  </a:lnTo>
                  <a:lnTo>
                    <a:pt x="433677" y="79395"/>
                  </a:lnTo>
                  <a:lnTo>
                    <a:pt x="441068" y="79395"/>
                  </a:lnTo>
                  <a:lnTo>
                    <a:pt x="441068" y="38678"/>
                  </a:lnTo>
                  <a:lnTo>
                    <a:pt x="431037" y="38678"/>
                  </a:lnTo>
                  <a:lnTo>
                    <a:pt x="431037" y="24637"/>
                  </a:lnTo>
                  <a:lnTo>
                    <a:pt x="424175" y="24637"/>
                  </a:lnTo>
                  <a:cubicBezTo>
                    <a:pt x="424735" y="14481"/>
                    <a:pt x="419385" y="4913"/>
                    <a:pt x="410435" y="66"/>
                  </a:cubicBezTo>
                  <a:cubicBezTo>
                    <a:pt x="397560" y="509"/>
                    <a:pt x="387482" y="11294"/>
                    <a:pt x="387925" y="24156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7" y="38678"/>
                  </a:lnTo>
                  <a:lnTo>
                    <a:pt x="354217" y="79395"/>
                  </a:lnTo>
                  <a:lnTo>
                    <a:pt x="364055" y="79395"/>
                  </a:lnTo>
                  <a:lnTo>
                    <a:pt x="364055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29" y="183296"/>
                  </a:lnTo>
                  <a:lnTo>
                    <a:pt x="253029" y="202953"/>
                  </a:lnTo>
                  <a:cubicBezTo>
                    <a:pt x="253029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227409" y="909804"/>
                  </a:moveTo>
                  <a:lnTo>
                    <a:pt x="258380" y="909804"/>
                  </a:lnTo>
                  <a:cubicBezTo>
                    <a:pt x="183770" y="777600"/>
                    <a:pt x="410432" y="688996"/>
                    <a:pt x="410432" y="688996"/>
                  </a:cubicBezTo>
                  <a:cubicBezTo>
                    <a:pt x="410432" y="688996"/>
                    <a:pt x="637095" y="777600"/>
                    <a:pt x="562485" y="909804"/>
                  </a:cubicBezTo>
                  <a:lnTo>
                    <a:pt x="593455" y="909804"/>
                  </a:lnTo>
                  <a:lnTo>
                    <a:pt x="593455" y="1548315"/>
                  </a:lnTo>
                  <a:lnTo>
                    <a:pt x="556854" y="1548315"/>
                  </a:lnTo>
                  <a:lnTo>
                    <a:pt x="556854" y="1572224"/>
                  </a:lnTo>
                  <a:lnTo>
                    <a:pt x="264010" y="1572224"/>
                  </a:lnTo>
                  <a:lnTo>
                    <a:pt x="264010" y="1548315"/>
                  </a:lnTo>
                  <a:lnTo>
                    <a:pt x="227409" y="1548315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1984;p32">
              <a:extLst>
                <a:ext uri="{FF2B5EF4-FFF2-40B4-BE49-F238E27FC236}">
                  <a16:creationId xmlns:a16="http://schemas.microsoft.com/office/drawing/2014/main" id="{FAF1AF0A-1B10-CF00-6549-327F97062623}"/>
                </a:ext>
              </a:extLst>
            </p:cNvPr>
            <p:cNvSpPr/>
            <p:nvPr/>
          </p:nvSpPr>
          <p:spPr>
            <a:xfrm>
              <a:off x="852350" y="2881632"/>
              <a:ext cx="410372" cy="1807027"/>
            </a:xfrm>
            <a:custGeom>
              <a:avLst/>
              <a:gdLst/>
              <a:ahLst/>
              <a:cxnLst/>
              <a:rect l="l" t="t" r="r" b="b"/>
              <a:pathLst>
                <a:path w="410372" h="1807027" extrusionOk="0">
                  <a:moveTo>
                    <a:pt x="63302" y="583454"/>
                  </a:moveTo>
                  <a:lnTo>
                    <a:pt x="63302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6" y="1609121"/>
                  </a:lnTo>
                  <a:lnTo>
                    <a:pt x="66816" y="1630183"/>
                  </a:lnTo>
                  <a:lnTo>
                    <a:pt x="30979" y="1630183"/>
                  </a:lnTo>
                  <a:lnTo>
                    <a:pt x="30979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5" y="1762866"/>
                  </a:lnTo>
                  <a:lnTo>
                    <a:pt x="79465" y="1807094"/>
                  </a:lnTo>
                  <a:lnTo>
                    <a:pt x="174621" y="1807094"/>
                  </a:lnTo>
                  <a:lnTo>
                    <a:pt x="174621" y="1762866"/>
                  </a:lnTo>
                  <a:lnTo>
                    <a:pt x="208405" y="1762866"/>
                  </a:lnTo>
                  <a:lnTo>
                    <a:pt x="208405" y="1741806"/>
                  </a:lnTo>
                  <a:lnTo>
                    <a:pt x="164765" y="1741806"/>
                  </a:lnTo>
                  <a:lnTo>
                    <a:pt x="164765" y="1660370"/>
                  </a:lnTo>
                  <a:lnTo>
                    <a:pt x="197145" y="1660370"/>
                  </a:lnTo>
                  <a:lnTo>
                    <a:pt x="197145" y="1630183"/>
                  </a:lnTo>
                  <a:lnTo>
                    <a:pt x="217556" y="1630183"/>
                  </a:lnTo>
                  <a:lnTo>
                    <a:pt x="217556" y="1609121"/>
                  </a:lnTo>
                  <a:lnTo>
                    <a:pt x="183770" y="1609121"/>
                  </a:lnTo>
                  <a:lnTo>
                    <a:pt x="183770" y="652253"/>
                  </a:lnTo>
                  <a:lnTo>
                    <a:pt x="220371" y="600302"/>
                  </a:lnTo>
                  <a:lnTo>
                    <a:pt x="220371" y="583454"/>
                  </a:lnTo>
                  <a:lnTo>
                    <a:pt x="196440" y="583454"/>
                  </a:lnTo>
                  <a:lnTo>
                    <a:pt x="196440" y="565200"/>
                  </a:lnTo>
                  <a:lnTo>
                    <a:pt x="173211" y="565200"/>
                  </a:lnTo>
                  <a:lnTo>
                    <a:pt x="173211" y="528695"/>
                  </a:lnTo>
                  <a:lnTo>
                    <a:pt x="207702" y="528695"/>
                  </a:lnTo>
                  <a:lnTo>
                    <a:pt x="207702" y="509039"/>
                  </a:lnTo>
                  <a:lnTo>
                    <a:pt x="191513" y="509039"/>
                  </a:lnTo>
                  <a:lnTo>
                    <a:pt x="191513" y="492190"/>
                  </a:lnTo>
                  <a:lnTo>
                    <a:pt x="173211" y="492190"/>
                  </a:lnTo>
                  <a:lnTo>
                    <a:pt x="173211" y="434623"/>
                  </a:lnTo>
                  <a:lnTo>
                    <a:pt x="188698" y="434623"/>
                  </a:lnTo>
                  <a:lnTo>
                    <a:pt x="188698" y="405138"/>
                  </a:lnTo>
                  <a:lnTo>
                    <a:pt x="207702" y="405138"/>
                  </a:lnTo>
                  <a:cubicBezTo>
                    <a:pt x="207702" y="246450"/>
                    <a:pt x="318560" y="202953"/>
                    <a:pt x="318560" y="202953"/>
                  </a:cubicBezTo>
                  <a:lnTo>
                    <a:pt x="340381" y="202953"/>
                  </a:lnTo>
                  <a:lnTo>
                    <a:pt x="340381" y="183296"/>
                  </a:lnTo>
                  <a:lnTo>
                    <a:pt x="318560" y="183296"/>
                  </a:lnTo>
                  <a:lnTo>
                    <a:pt x="318560" y="160831"/>
                  </a:lnTo>
                  <a:lnTo>
                    <a:pt x="392117" y="104668"/>
                  </a:lnTo>
                  <a:lnTo>
                    <a:pt x="392117" y="93436"/>
                  </a:lnTo>
                  <a:lnTo>
                    <a:pt x="387190" y="93436"/>
                  </a:lnTo>
                  <a:lnTo>
                    <a:pt x="387190" y="79395"/>
                  </a:lnTo>
                  <a:lnTo>
                    <a:pt x="379798" y="79395"/>
                  </a:lnTo>
                  <a:lnTo>
                    <a:pt x="379798" y="38678"/>
                  </a:lnTo>
                  <a:lnTo>
                    <a:pt x="389828" y="38678"/>
                  </a:lnTo>
                  <a:lnTo>
                    <a:pt x="389828" y="24637"/>
                  </a:lnTo>
                  <a:lnTo>
                    <a:pt x="396692" y="24637"/>
                  </a:lnTo>
                  <a:cubicBezTo>
                    <a:pt x="396132" y="14481"/>
                    <a:pt x="401482" y="4913"/>
                    <a:pt x="410432" y="66"/>
                  </a:cubicBezTo>
                  <a:cubicBezTo>
                    <a:pt x="397559" y="509"/>
                    <a:pt x="387482" y="11294"/>
                    <a:pt x="387925" y="24155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9" y="38678"/>
                  </a:lnTo>
                  <a:lnTo>
                    <a:pt x="354219" y="79395"/>
                  </a:lnTo>
                  <a:lnTo>
                    <a:pt x="364056" y="79395"/>
                  </a:lnTo>
                  <a:lnTo>
                    <a:pt x="364056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30" y="183296"/>
                  </a:lnTo>
                  <a:lnTo>
                    <a:pt x="253030" y="202953"/>
                  </a:lnTo>
                  <a:cubicBezTo>
                    <a:pt x="253030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1" name="Google Shape;1985;p32">
              <a:extLst>
                <a:ext uri="{FF2B5EF4-FFF2-40B4-BE49-F238E27FC236}">
                  <a16:creationId xmlns:a16="http://schemas.microsoft.com/office/drawing/2014/main" id="{011C8841-A26C-168D-9B16-985AACF9F3C8}"/>
                </a:ext>
              </a:extLst>
            </p:cNvPr>
            <p:cNvGrpSpPr/>
            <p:nvPr/>
          </p:nvGrpSpPr>
          <p:grpSpPr>
            <a:xfrm>
              <a:off x="915590" y="2906202"/>
              <a:ext cx="694264" cy="1738229"/>
              <a:chOff x="3104115" y="3518502"/>
              <a:chExt cx="694264" cy="1738229"/>
            </a:xfrm>
          </p:grpSpPr>
          <p:sp>
            <p:nvSpPr>
              <p:cNvPr id="66" name="Google Shape;1986;p32">
                <a:extLst>
                  <a:ext uri="{FF2B5EF4-FFF2-40B4-BE49-F238E27FC236}">
                    <a16:creationId xmlns:a16="http://schemas.microsoft.com/office/drawing/2014/main" id="{FE5D9631-D8F9-E029-AE6F-917667BBC5A3}"/>
                  </a:ext>
                </a:extLst>
              </p:cNvPr>
              <p:cNvSpPr/>
              <p:nvPr/>
            </p:nvSpPr>
            <p:spPr>
              <a:xfrm>
                <a:off x="3293844" y="3677161"/>
                <a:ext cx="314806" cy="19656"/>
              </a:xfrm>
              <a:custGeom>
                <a:avLst/>
                <a:gdLst/>
                <a:ahLst/>
                <a:cxnLst/>
                <a:rect l="l" t="t" r="r" b="b"/>
                <a:pathLst>
                  <a:path w="314806" h="19656" extrusionOk="0">
                    <a:moveTo>
                      <a:pt x="0" y="0"/>
                    </a:moveTo>
                    <a:lnTo>
                      <a:pt x="314806" y="0"/>
                    </a:lnTo>
                    <a:lnTo>
                      <a:pt x="314806" y="19657"/>
                    </a:lnTo>
                    <a:lnTo>
                      <a:pt x="0" y="19657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" name="Google Shape;1987;p32">
                <a:extLst>
                  <a:ext uri="{FF2B5EF4-FFF2-40B4-BE49-F238E27FC236}">
                    <a16:creationId xmlns:a16="http://schemas.microsoft.com/office/drawing/2014/main" id="{DB1145EF-055F-5BEC-8252-26F8A1F5142C}"/>
                  </a:ext>
                </a:extLst>
              </p:cNvPr>
              <p:cNvSpPr/>
              <p:nvPr/>
            </p:nvSpPr>
            <p:spPr>
              <a:xfrm>
                <a:off x="3416113" y="3587301"/>
                <a:ext cx="70268" cy="1123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11232" extrusionOk="0">
                    <a:moveTo>
                      <a:pt x="0" y="0"/>
                    </a:moveTo>
                    <a:lnTo>
                      <a:pt x="70269" y="0"/>
                    </a:lnTo>
                    <a:lnTo>
                      <a:pt x="70269" y="11232"/>
                    </a:lnTo>
                    <a:lnTo>
                      <a:pt x="0" y="11232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" name="Google Shape;1988;p32">
                <a:extLst>
                  <a:ext uri="{FF2B5EF4-FFF2-40B4-BE49-F238E27FC236}">
                    <a16:creationId xmlns:a16="http://schemas.microsoft.com/office/drawing/2014/main" id="{0DC736CC-B21D-2F01-E586-4AC327C506B4}"/>
                  </a:ext>
                </a:extLst>
              </p:cNvPr>
              <p:cNvSpPr/>
              <p:nvPr/>
            </p:nvSpPr>
            <p:spPr>
              <a:xfrm>
                <a:off x="3418221" y="3518502"/>
                <a:ext cx="66052" cy="14041"/>
              </a:xfrm>
              <a:custGeom>
                <a:avLst/>
                <a:gdLst/>
                <a:ahLst/>
                <a:cxnLst/>
                <a:rect l="l" t="t" r="r" b="b"/>
                <a:pathLst>
                  <a:path w="66052" h="14041" extrusionOk="0">
                    <a:moveTo>
                      <a:pt x="0" y="0"/>
                    </a:moveTo>
                    <a:lnTo>
                      <a:pt x="66053" y="0"/>
                    </a:lnTo>
                    <a:lnTo>
                      <a:pt x="66053" y="14041"/>
                    </a:lnTo>
                    <a:lnTo>
                      <a:pt x="0" y="14041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" name="Google Shape;1989;p32">
                <a:extLst>
                  <a:ext uri="{FF2B5EF4-FFF2-40B4-BE49-F238E27FC236}">
                    <a16:creationId xmlns:a16="http://schemas.microsoft.com/office/drawing/2014/main" id="{0151F4B7-A9A6-218C-2F51-95EE6E361C71}"/>
                  </a:ext>
                </a:extLst>
              </p:cNvPr>
              <p:cNvSpPr/>
              <p:nvPr/>
            </p:nvSpPr>
            <p:spPr>
              <a:xfrm>
                <a:off x="3164548" y="4002904"/>
                <a:ext cx="573398" cy="19655"/>
              </a:xfrm>
              <a:custGeom>
                <a:avLst/>
                <a:gdLst/>
                <a:ahLst/>
                <a:cxnLst/>
                <a:rect l="l" t="t" r="r" b="b"/>
                <a:pathLst>
                  <a:path w="573398" h="19655" extrusionOk="0">
                    <a:moveTo>
                      <a:pt x="0" y="0"/>
                    </a:moveTo>
                    <a:lnTo>
                      <a:pt x="573399" y="0"/>
                    </a:lnTo>
                    <a:lnTo>
                      <a:pt x="573399" y="19656"/>
                    </a:lnTo>
                    <a:lnTo>
                      <a:pt x="0" y="19656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" name="Google Shape;1990;p32">
                <a:extLst>
                  <a:ext uri="{FF2B5EF4-FFF2-40B4-BE49-F238E27FC236}">
                    <a16:creationId xmlns:a16="http://schemas.microsoft.com/office/drawing/2014/main" id="{951F2821-2B19-11DA-8878-D5C68A68CA9E}"/>
                  </a:ext>
                </a:extLst>
              </p:cNvPr>
              <p:cNvSpPr/>
              <p:nvPr/>
            </p:nvSpPr>
            <p:spPr>
              <a:xfrm>
                <a:off x="3104115" y="4077319"/>
                <a:ext cx="694264" cy="16847"/>
              </a:xfrm>
              <a:custGeom>
                <a:avLst/>
                <a:gdLst/>
                <a:ahLst/>
                <a:cxnLst/>
                <a:rect l="l" t="t" r="r" b="b"/>
                <a:pathLst>
                  <a:path w="694264" h="16847" extrusionOk="0">
                    <a:moveTo>
                      <a:pt x="0" y="0"/>
                    </a:moveTo>
                    <a:lnTo>
                      <a:pt x="694264" y="0"/>
                    </a:lnTo>
                    <a:lnTo>
                      <a:pt x="694264" y="16848"/>
                    </a:lnTo>
                    <a:lnTo>
                      <a:pt x="0" y="16848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" name="Google Shape;1991;p32">
                <a:extLst>
                  <a:ext uri="{FF2B5EF4-FFF2-40B4-BE49-F238E27FC236}">
                    <a16:creationId xmlns:a16="http://schemas.microsoft.com/office/drawing/2014/main" id="{B6E3C88D-42ED-AE11-4A9D-D215AF017E6E}"/>
                  </a:ext>
                </a:extLst>
              </p:cNvPr>
              <p:cNvSpPr/>
              <p:nvPr/>
            </p:nvSpPr>
            <p:spPr>
              <a:xfrm>
                <a:off x="3107629" y="5102986"/>
                <a:ext cx="687237" cy="21061"/>
              </a:xfrm>
              <a:custGeom>
                <a:avLst/>
                <a:gdLst/>
                <a:ahLst/>
                <a:cxnLst/>
                <a:rect l="l" t="t" r="r" b="b"/>
                <a:pathLst>
                  <a:path w="687237" h="21061" extrusionOk="0">
                    <a:moveTo>
                      <a:pt x="0" y="0"/>
                    </a:moveTo>
                    <a:lnTo>
                      <a:pt x="687237" y="0"/>
                    </a:lnTo>
                    <a:lnTo>
                      <a:pt x="687237" y="21062"/>
                    </a:lnTo>
                    <a:lnTo>
                      <a:pt x="0" y="21062"/>
                    </a:lnTo>
                    <a:close/>
                  </a:path>
                </a:pathLst>
              </a:custGeom>
              <a:solidFill>
                <a:srgbClr val="2B3781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" name="Google Shape;1992;p32">
                <a:extLst>
                  <a:ext uri="{FF2B5EF4-FFF2-40B4-BE49-F238E27FC236}">
                    <a16:creationId xmlns:a16="http://schemas.microsoft.com/office/drawing/2014/main" id="{E3658DB2-EA36-4A38-06FA-6184A0FEB07C}"/>
                  </a:ext>
                </a:extLst>
              </p:cNvPr>
              <p:cNvSpPr/>
              <p:nvPr/>
            </p:nvSpPr>
            <p:spPr>
              <a:xfrm>
                <a:off x="3162440" y="5235671"/>
                <a:ext cx="577615" cy="21060"/>
              </a:xfrm>
              <a:custGeom>
                <a:avLst/>
                <a:gdLst/>
                <a:ahLst/>
                <a:cxnLst/>
                <a:rect l="l" t="t" r="r" b="b"/>
                <a:pathLst>
                  <a:path w="577615" h="21060" extrusionOk="0">
                    <a:moveTo>
                      <a:pt x="0" y="0"/>
                    </a:moveTo>
                    <a:lnTo>
                      <a:pt x="577615" y="0"/>
                    </a:lnTo>
                    <a:lnTo>
                      <a:pt x="577615" y="21060"/>
                    </a:lnTo>
                    <a:lnTo>
                      <a:pt x="0" y="2106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2" name="Google Shape;1993;p32">
              <a:extLst>
                <a:ext uri="{FF2B5EF4-FFF2-40B4-BE49-F238E27FC236}">
                  <a16:creationId xmlns:a16="http://schemas.microsoft.com/office/drawing/2014/main" id="{5A5B7429-6468-B5DB-1D0F-0F9B2CFB9969}"/>
                </a:ext>
              </a:extLst>
            </p:cNvPr>
            <p:cNvSpPr/>
            <p:nvPr/>
          </p:nvSpPr>
          <p:spPr>
            <a:xfrm>
              <a:off x="916997" y="3373755"/>
              <a:ext cx="691451" cy="16848"/>
            </a:xfrm>
            <a:custGeom>
              <a:avLst/>
              <a:gdLst/>
              <a:ahLst/>
              <a:cxnLst/>
              <a:rect l="l" t="t" r="r" b="b"/>
              <a:pathLst>
                <a:path w="691451" h="16848" extrusionOk="0">
                  <a:moveTo>
                    <a:pt x="0" y="0"/>
                  </a:moveTo>
                  <a:lnTo>
                    <a:pt x="691451" y="0"/>
                  </a:lnTo>
                  <a:lnTo>
                    <a:pt x="691451" y="16849"/>
                  </a:lnTo>
                  <a:lnTo>
                    <a:pt x="0" y="1684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1994;p32">
              <a:extLst>
                <a:ext uri="{FF2B5EF4-FFF2-40B4-BE49-F238E27FC236}">
                  <a16:creationId xmlns:a16="http://schemas.microsoft.com/office/drawing/2014/main" id="{69918387-58EC-C3C4-D66D-DC91FF91419A}"/>
                </a:ext>
              </a:extLst>
            </p:cNvPr>
            <p:cNvSpPr/>
            <p:nvPr/>
          </p:nvSpPr>
          <p:spPr>
            <a:xfrm>
              <a:off x="921213" y="3286703"/>
              <a:ext cx="683019" cy="29485"/>
            </a:xfrm>
            <a:custGeom>
              <a:avLst/>
              <a:gdLst/>
              <a:ahLst/>
              <a:cxnLst/>
              <a:rect l="l" t="t" r="r" b="b"/>
              <a:pathLst>
                <a:path w="683019" h="29485" extrusionOk="0">
                  <a:moveTo>
                    <a:pt x="0" y="0"/>
                  </a:moveTo>
                  <a:lnTo>
                    <a:pt x="683019" y="0"/>
                  </a:lnTo>
                  <a:lnTo>
                    <a:pt x="683019" y="29485"/>
                  </a:lnTo>
                  <a:lnTo>
                    <a:pt x="0" y="29485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1995;p32">
              <a:extLst>
                <a:ext uri="{FF2B5EF4-FFF2-40B4-BE49-F238E27FC236}">
                  <a16:creationId xmlns:a16="http://schemas.microsoft.com/office/drawing/2014/main" id="{E5D30749-CD8E-2420-EEEF-C0B2FA569551}"/>
                </a:ext>
              </a:extLst>
            </p:cNvPr>
            <p:cNvSpPr/>
            <p:nvPr/>
          </p:nvSpPr>
          <p:spPr>
            <a:xfrm>
              <a:off x="1088454" y="3042396"/>
              <a:ext cx="348537" cy="22465"/>
            </a:xfrm>
            <a:custGeom>
              <a:avLst/>
              <a:gdLst/>
              <a:ahLst/>
              <a:cxnLst/>
              <a:rect l="l" t="t" r="r" b="b"/>
              <a:pathLst>
                <a:path w="348537" h="22465" extrusionOk="0">
                  <a:moveTo>
                    <a:pt x="0" y="0"/>
                  </a:moveTo>
                  <a:lnTo>
                    <a:pt x="348537" y="0"/>
                  </a:lnTo>
                  <a:lnTo>
                    <a:pt x="348537" y="22466"/>
                  </a:lnTo>
                  <a:lnTo>
                    <a:pt x="0" y="22466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1996;p32">
              <a:extLst>
                <a:ext uri="{FF2B5EF4-FFF2-40B4-BE49-F238E27FC236}">
                  <a16:creationId xmlns:a16="http://schemas.microsoft.com/office/drawing/2014/main" id="{7E460970-14BB-278C-E939-27B8C472822A}"/>
                </a:ext>
              </a:extLst>
            </p:cNvPr>
            <p:cNvSpPr/>
            <p:nvPr/>
          </p:nvSpPr>
          <p:spPr>
            <a:xfrm>
              <a:off x="1216344" y="2960960"/>
              <a:ext cx="92755" cy="14041"/>
            </a:xfrm>
            <a:custGeom>
              <a:avLst/>
              <a:gdLst/>
              <a:ahLst/>
              <a:cxnLst/>
              <a:rect l="l" t="t" r="r" b="b"/>
              <a:pathLst>
                <a:path w="92755" h="14041" extrusionOk="0">
                  <a:moveTo>
                    <a:pt x="0" y="0"/>
                  </a:moveTo>
                  <a:lnTo>
                    <a:pt x="92756" y="0"/>
                  </a:lnTo>
                  <a:lnTo>
                    <a:pt x="92756" y="14041"/>
                  </a:lnTo>
                  <a:lnTo>
                    <a:pt x="0" y="1404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1997;p32">
              <a:extLst>
                <a:ext uri="{FF2B5EF4-FFF2-40B4-BE49-F238E27FC236}">
                  <a16:creationId xmlns:a16="http://schemas.microsoft.com/office/drawing/2014/main" id="{CCB5D678-3F2D-AA12-7D48-21B1EFC4E101}"/>
                </a:ext>
              </a:extLst>
            </p:cNvPr>
            <p:cNvSpPr/>
            <p:nvPr/>
          </p:nvSpPr>
          <p:spPr>
            <a:xfrm>
              <a:off x="872025" y="3446765"/>
              <a:ext cx="781396" cy="18254"/>
            </a:xfrm>
            <a:custGeom>
              <a:avLst/>
              <a:gdLst/>
              <a:ahLst/>
              <a:cxnLst/>
              <a:rect l="l" t="t" r="r" b="b"/>
              <a:pathLst>
                <a:path w="781396" h="18254" extrusionOk="0">
                  <a:moveTo>
                    <a:pt x="0" y="0"/>
                  </a:moveTo>
                  <a:lnTo>
                    <a:pt x="781396" y="0"/>
                  </a:lnTo>
                  <a:lnTo>
                    <a:pt x="781396" y="18254"/>
                  </a:lnTo>
                  <a:lnTo>
                    <a:pt x="0" y="1825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1998;p32">
              <a:extLst>
                <a:ext uri="{FF2B5EF4-FFF2-40B4-BE49-F238E27FC236}">
                  <a16:creationId xmlns:a16="http://schemas.microsoft.com/office/drawing/2014/main" id="{51175411-46E7-16E6-C6FB-10C8BF122CD9}"/>
                </a:ext>
              </a:extLst>
            </p:cNvPr>
            <p:cNvSpPr/>
            <p:nvPr/>
          </p:nvSpPr>
          <p:spPr>
            <a:xfrm>
              <a:off x="883268" y="4511748"/>
              <a:ext cx="758908" cy="30186"/>
            </a:xfrm>
            <a:custGeom>
              <a:avLst/>
              <a:gdLst/>
              <a:ahLst/>
              <a:cxnLst/>
              <a:rect l="l" t="t" r="r" b="b"/>
              <a:pathLst>
                <a:path w="758908" h="30186" extrusionOk="0">
                  <a:moveTo>
                    <a:pt x="0" y="0"/>
                  </a:moveTo>
                  <a:lnTo>
                    <a:pt x="758909" y="0"/>
                  </a:lnTo>
                  <a:lnTo>
                    <a:pt x="758909" y="30187"/>
                  </a:lnTo>
                  <a:lnTo>
                    <a:pt x="0" y="30187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8" name="Google Shape;1999;p32">
              <a:extLst>
                <a:ext uri="{FF2B5EF4-FFF2-40B4-BE49-F238E27FC236}">
                  <a16:creationId xmlns:a16="http://schemas.microsoft.com/office/drawing/2014/main" id="{ACDDD0B9-B6D8-1568-E92F-B945DC222693}"/>
                </a:ext>
              </a:extLst>
            </p:cNvPr>
            <p:cNvGrpSpPr/>
            <p:nvPr/>
          </p:nvGrpSpPr>
          <p:grpSpPr>
            <a:xfrm>
              <a:off x="1017054" y="2920241"/>
              <a:ext cx="656045" cy="1733259"/>
              <a:chOff x="3205579" y="3532541"/>
              <a:chExt cx="656045" cy="1733259"/>
            </a:xfrm>
          </p:grpSpPr>
          <p:sp>
            <p:nvSpPr>
              <p:cNvPr id="58" name="Google Shape;2000;p32">
                <a:extLst>
                  <a:ext uri="{FF2B5EF4-FFF2-40B4-BE49-F238E27FC236}">
                    <a16:creationId xmlns:a16="http://schemas.microsoft.com/office/drawing/2014/main" id="{2AE132C5-9381-24E3-F845-CBDEEA8DFDB1}"/>
                  </a:ext>
                </a:extLst>
              </p:cNvPr>
              <p:cNvSpPr/>
              <p:nvPr/>
            </p:nvSpPr>
            <p:spPr>
              <a:xfrm>
                <a:off x="3276975" y="3654702"/>
                <a:ext cx="348538" cy="6726"/>
              </a:xfrm>
              <a:custGeom>
                <a:avLst/>
                <a:gdLst/>
                <a:ahLst/>
                <a:cxnLst/>
                <a:rect l="l" t="t" r="r" b="b"/>
                <a:pathLst>
                  <a:path w="348538" h="6726" extrusionOk="0">
                    <a:moveTo>
                      <a:pt x="348538" y="0"/>
                    </a:moveTo>
                    <a:lnTo>
                      <a:pt x="348538" y="6726"/>
                    </a:lnTo>
                    <a:lnTo>
                      <a:pt x="0" y="0"/>
                    </a:lnTo>
                    <a:lnTo>
                      <a:pt x="348538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" name="Google Shape;2001;p32">
                <a:extLst>
                  <a:ext uri="{FF2B5EF4-FFF2-40B4-BE49-F238E27FC236}">
                    <a16:creationId xmlns:a16="http://schemas.microsoft.com/office/drawing/2014/main" id="{EF1DD6B1-7D9B-6B04-5923-2A2B8490DB50}"/>
                  </a:ext>
                </a:extLst>
              </p:cNvPr>
              <p:cNvSpPr/>
              <p:nvPr/>
            </p:nvSpPr>
            <p:spPr>
              <a:xfrm>
                <a:off x="3214022" y="3928494"/>
                <a:ext cx="598407" cy="9473"/>
              </a:xfrm>
              <a:custGeom>
                <a:avLst/>
                <a:gdLst/>
                <a:ahLst/>
                <a:cxnLst/>
                <a:rect l="l" t="t" r="r" b="b"/>
                <a:pathLst>
                  <a:path w="598407" h="9473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598408" y="0"/>
                    </a:lnTo>
                    <a:lnTo>
                      <a:pt x="598408" y="9473"/>
                    </a:lnTo>
                    <a:lnTo>
                      <a:pt x="474445" y="94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" name="Google Shape;2002;p32">
                <a:extLst>
                  <a:ext uri="{FF2B5EF4-FFF2-40B4-BE49-F238E27FC236}">
                    <a16:creationId xmlns:a16="http://schemas.microsoft.com/office/drawing/2014/main" id="{45E7C143-2C6B-19BC-6E82-415CC97139CE}"/>
                  </a:ext>
                </a:extLst>
              </p:cNvPr>
              <p:cNvSpPr/>
              <p:nvPr/>
            </p:nvSpPr>
            <p:spPr>
              <a:xfrm>
                <a:off x="3214022" y="4022566"/>
                <a:ext cx="647602" cy="6641"/>
              </a:xfrm>
              <a:custGeom>
                <a:avLst/>
                <a:gdLst/>
                <a:ahLst/>
                <a:cxnLst/>
                <a:rect l="l" t="t" r="r" b="b"/>
                <a:pathLst>
                  <a:path w="647602" h="6641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647602" y="0"/>
                    </a:lnTo>
                    <a:lnTo>
                      <a:pt x="647602" y="6641"/>
                    </a:lnTo>
                    <a:lnTo>
                      <a:pt x="474445" y="66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" name="Google Shape;2003;p32">
                <a:extLst>
                  <a:ext uri="{FF2B5EF4-FFF2-40B4-BE49-F238E27FC236}">
                    <a16:creationId xmlns:a16="http://schemas.microsoft.com/office/drawing/2014/main" id="{F9C44CC9-89D8-D588-E9B3-C621FFA2CCFF}"/>
                  </a:ext>
                </a:extLst>
              </p:cNvPr>
              <p:cNvSpPr/>
              <p:nvPr/>
            </p:nvSpPr>
            <p:spPr>
              <a:xfrm>
                <a:off x="3224580" y="4146119"/>
                <a:ext cx="637044" cy="11426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426" extrusionOk="0">
                    <a:moveTo>
                      <a:pt x="0" y="0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426"/>
                    </a:lnTo>
                    <a:lnTo>
                      <a:pt x="453330" y="114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" name="Google Shape;2004;p32">
                <a:extLst>
                  <a:ext uri="{FF2B5EF4-FFF2-40B4-BE49-F238E27FC236}">
                    <a16:creationId xmlns:a16="http://schemas.microsoft.com/office/drawing/2014/main" id="{BE5C1A6D-5E13-CB21-6A1F-3659627CCFF4}"/>
                  </a:ext>
                </a:extLst>
              </p:cNvPr>
              <p:cNvSpPr/>
              <p:nvPr/>
            </p:nvSpPr>
            <p:spPr>
              <a:xfrm>
                <a:off x="3224580" y="5091402"/>
                <a:ext cx="637044" cy="11585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585" extrusionOk="0">
                    <a:moveTo>
                      <a:pt x="0" y="11585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585"/>
                    </a:lnTo>
                    <a:lnTo>
                      <a:pt x="453330" y="11585"/>
                    </a:lnTo>
                    <a:lnTo>
                      <a:pt x="0" y="11585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" name="Google Shape;2005;p32">
                <a:extLst>
                  <a:ext uri="{FF2B5EF4-FFF2-40B4-BE49-F238E27FC236}">
                    <a16:creationId xmlns:a16="http://schemas.microsoft.com/office/drawing/2014/main" id="{B0DE5D6B-EF23-948E-DFCE-B31833DD31C6}"/>
                  </a:ext>
                </a:extLst>
              </p:cNvPr>
              <p:cNvSpPr/>
              <p:nvPr/>
            </p:nvSpPr>
            <p:spPr>
              <a:xfrm>
                <a:off x="3205579" y="5154235"/>
                <a:ext cx="656045" cy="11707"/>
              </a:xfrm>
              <a:custGeom>
                <a:avLst/>
                <a:gdLst/>
                <a:ahLst/>
                <a:cxnLst/>
                <a:rect l="l" t="t" r="r" b="b"/>
                <a:pathLst>
                  <a:path w="656045" h="11707" extrusionOk="0">
                    <a:moveTo>
                      <a:pt x="0" y="0"/>
                    </a:moveTo>
                    <a:lnTo>
                      <a:pt x="491331" y="0"/>
                    </a:lnTo>
                    <a:lnTo>
                      <a:pt x="656045" y="0"/>
                    </a:lnTo>
                    <a:lnTo>
                      <a:pt x="656045" y="11707"/>
                    </a:lnTo>
                    <a:lnTo>
                      <a:pt x="491331" y="117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" name="Google Shape;2006;p32">
                <a:extLst>
                  <a:ext uri="{FF2B5EF4-FFF2-40B4-BE49-F238E27FC236}">
                    <a16:creationId xmlns:a16="http://schemas.microsoft.com/office/drawing/2014/main" id="{ACF7C580-8D50-9302-DE81-5D5B1FDED19C}"/>
                  </a:ext>
                </a:extLst>
              </p:cNvPr>
              <p:cNvSpPr/>
              <p:nvPr/>
            </p:nvSpPr>
            <p:spPr>
              <a:xfrm>
                <a:off x="3215440" y="5256730"/>
                <a:ext cx="566772" cy="9070"/>
              </a:xfrm>
              <a:custGeom>
                <a:avLst/>
                <a:gdLst/>
                <a:ahLst/>
                <a:cxnLst/>
                <a:rect l="l" t="t" r="r" b="b"/>
                <a:pathLst>
                  <a:path w="566772" h="9070" extrusionOk="0">
                    <a:moveTo>
                      <a:pt x="566772" y="0"/>
                    </a:moveTo>
                    <a:lnTo>
                      <a:pt x="566772" y="9070"/>
                    </a:lnTo>
                    <a:lnTo>
                      <a:pt x="471622" y="9070"/>
                    </a:lnTo>
                    <a:lnTo>
                      <a:pt x="0" y="0"/>
                    </a:lnTo>
                    <a:lnTo>
                      <a:pt x="471622" y="0"/>
                    </a:lnTo>
                    <a:lnTo>
                      <a:pt x="566772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" name="Google Shape;2007;p32">
                <a:extLst>
                  <a:ext uri="{FF2B5EF4-FFF2-40B4-BE49-F238E27FC236}">
                    <a16:creationId xmlns:a16="http://schemas.microsoft.com/office/drawing/2014/main" id="{D54ABE91-3364-D70B-856C-966CF1DA4A95}"/>
                  </a:ext>
                </a:extLst>
              </p:cNvPr>
              <p:cNvSpPr/>
              <p:nvPr/>
            </p:nvSpPr>
            <p:spPr>
              <a:xfrm>
                <a:off x="3420611" y="3532541"/>
                <a:ext cx="86853" cy="4248"/>
              </a:xfrm>
              <a:custGeom>
                <a:avLst/>
                <a:gdLst/>
                <a:ahLst/>
                <a:cxnLst/>
                <a:rect l="l" t="t" r="r" b="b"/>
                <a:pathLst>
                  <a:path w="86853" h="4248" extrusionOk="0">
                    <a:moveTo>
                      <a:pt x="0" y="0"/>
                    </a:moveTo>
                    <a:lnTo>
                      <a:pt x="86854" y="0"/>
                    </a:lnTo>
                    <a:lnTo>
                      <a:pt x="86854" y="4248"/>
                    </a:lnTo>
                    <a:lnTo>
                      <a:pt x="61267" y="42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9" name="Google Shape;2008;p32">
              <a:extLst>
                <a:ext uri="{FF2B5EF4-FFF2-40B4-BE49-F238E27FC236}">
                  <a16:creationId xmlns:a16="http://schemas.microsoft.com/office/drawing/2014/main" id="{14292FA5-BD81-9019-20CD-4B5D666E2E01}"/>
                </a:ext>
              </a:extLst>
            </p:cNvPr>
            <p:cNvSpPr/>
            <p:nvPr/>
          </p:nvSpPr>
          <p:spPr>
            <a:xfrm>
              <a:off x="1227588" y="2797762"/>
              <a:ext cx="70268" cy="70202"/>
            </a:xfrm>
            <a:custGeom>
              <a:avLst/>
              <a:gdLst/>
              <a:ahLst/>
              <a:cxnLst/>
              <a:rect l="l" t="t" r="r" b="b"/>
              <a:pathLst>
                <a:path w="70268" h="70202" extrusionOk="0">
                  <a:moveTo>
                    <a:pt x="70329" y="35167"/>
                  </a:moveTo>
                  <a:cubicBezTo>
                    <a:pt x="70329" y="54553"/>
                    <a:pt x="54599" y="70268"/>
                    <a:pt x="35195" y="70269"/>
                  </a:cubicBezTo>
                  <a:cubicBezTo>
                    <a:pt x="15791" y="70269"/>
                    <a:pt x="60" y="54554"/>
                    <a:pt x="60" y="35168"/>
                  </a:cubicBezTo>
                  <a:cubicBezTo>
                    <a:pt x="60" y="15782"/>
                    <a:pt x="15790" y="67"/>
                    <a:pt x="35194" y="66"/>
                  </a:cubicBezTo>
                  <a:cubicBezTo>
                    <a:pt x="35194" y="66"/>
                    <a:pt x="35194" y="66"/>
                    <a:pt x="35195" y="66"/>
                  </a:cubicBezTo>
                  <a:cubicBezTo>
                    <a:pt x="54599" y="67"/>
                    <a:pt x="70328" y="15782"/>
                    <a:pt x="70329" y="3516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2009;p32">
              <a:extLst>
                <a:ext uri="{FF2B5EF4-FFF2-40B4-BE49-F238E27FC236}">
                  <a16:creationId xmlns:a16="http://schemas.microsoft.com/office/drawing/2014/main" id="{987C269C-C3E3-8DAE-1A93-F8D786931520}"/>
                </a:ext>
              </a:extLst>
            </p:cNvPr>
            <p:cNvSpPr/>
            <p:nvPr/>
          </p:nvSpPr>
          <p:spPr>
            <a:xfrm>
              <a:off x="1226015" y="2797650"/>
              <a:ext cx="71848" cy="71789"/>
            </a:xfrm>
            <a:custGeom>
              <a:avLst/>
              <a:gdLst/>
              <a:ahLst/>
              <a:cxnLst/>
              <a:rect l="l" t="t" r="r" b="b"/>
              <a:pathLst>
                <a:path w="71848" h="71789" extrusionOk="0">
                  <a:moveTo>
                    <a:pt x="52322" y="41965"/>
                  </a:moveTo>
                  <a:cubicBezTo>
                    <a:pt x="42173" y="24728"/>
                    <a:pt x="14038" y="67705"/>
                    <a:pt x="14038" y="35279"/>
                  </a:cubicBezTo>
                  <a:cubicBezTo>
                    <a:pt x="13938" y="17756"/>
                    <a:pt x="27120" y="2998"/>
                    <a:pt x="44557" y="1111"/>
                  </a:cubicBezTo>
                  <a:cubicBezTo>
                    <a:pt x="25292" y="-3617"/>
                    <a:pt x="5838" y="8153"/>
                    <a:pt x="1105" y="27401"/>
                  </a:cubicBezTo>
                  <a:cubicBezTo>
                    <a:pt x="-3627" y="46648"/>
                    <a:pt x="8155" y="66084"/>
                    <a:pt x="27420" y="70811"/>
                  </a:cubicBezTo>
                  <a:cubicBezTo>
                    <a:pt x="46685" y="75539"/>
                    <a:pt x="66139" y="63769"/>
                    <a:pt x="70872" y="44522"/>
                  </a:cubicBezTo>
                  <a:cubicBezTo>
                    <a:pt x="72407" y="38278"/>
                    <a:pt x="72235" y="31737"/>
                    <a:pt x="70374" y="25582"/>
                  </a:cubicBezTo>
                  <a:cubicBezTo>
                    <a:pt x="72987" y="38845"/>
                    <a:pt x="62096" y="58563"/>
                    <a:pt x="52322" y="41965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2010;p32">
              <a:extLst>
                <a:ext uri="{FF2B5EF4-FFF2-40B4-BE49-F238E27FC236}">
                  <a16:creationId xmlns:a16="http://schemas.microsoft.com/office/drawing/2014/main" id="{2DC3A36B-EE8E-6944-868B-A63B5C41A70A}"/>
                </a:ext>
              </a:extLst>
            </p:cNvPr>
            <p:cNvSpPr/>
            <p:nvPr/>
          </p:nvSpPr>
          <p:spPr>
            <a:xfrm>
              <a:off x="1237390" y="2723685"/>
              <a:ext cx="50664" cy="50616"/>
            </a:xfrm>
            <a:custGeom>
              <a:avLst/>
              <a:gdLst/>
              <a:ahLst/>
              <a:cxnLst/>
              <a:rect l="l" t="t" r="r" b="b"/>
              <a:pathLst>
                <a:path w="50664" h="50616" extrusionOk="0">
                  <a:moveTo>
                    <a:pt x="50725" y="25374"/>
                  </a:moveTo>
                  <a:cubicBezTo>
                    <a:pt x="50725" y="39351"/>
                    <a:pt x="39384" y="50683"/>
                    <a:pt x="25393" y="50683"/>
                  </a:cubicBezTo>
                  <a:cubicBezTo>
                    <a:pt x="11402" y="50684"/>
                    <a:pt x="60" y="39353"/>
                    <a:pt x="60" y="25376"/>
                  </a:cubicBezTo>
                  <a:cubicBezTo>
                    <a:pt x="60" y="11398"/>
                    <a:pt x="11401" y="67"/>
                    <a:pt x="25391" y="66"/>
                  </a:cubicBezTo>
                  <a:cubicBezTo>
                    <a:pt x="25392" y="66"/>
                    <a:pt x="25392" y="66"/>
                    <a:pt x="25393" y="66"/>
                  </a:cubicBezTo>
                  <a:cubicBezTo>
                    <a:pt x="39383" y="67"/>
                    <a:pt x="50724" y="11397"/>
                    <a:pt x="50724" y="2537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2011;p32">
              <a:extLst>
                <a:ext uri="{FF2B5EF4-FFF2-40B4-BE49-F238E27FC236}">
                  <a16:creationId xmlns:a16="http://schemas.microsoft.com/office/drawing/2014/main" id="{703D9EB5-F5DA-E596-EE84-C18D72C10CE4}"/>
                </a:ext>
              </a:extLst>
            </p:cNvPr>
            <p:cNvSpPr/>
            <p:nvPr/>
          </p:nvSpPr>
          <p:spPr>
            <a:xfrm>
              <a:off x="1236251" y="2723602"/>
              <a:ext cx="51807" cy="51765"/>
            </a:xfrm>
            <a:custGeom>
              <a:avLst/>
              <a:gdLst/>
              <a:ahLst/>
              <a:cxnLst/>
              <a:rect l="l" t="t" r="r" b="b"/>
              <a:pathLst>
                <a:path w="51807" h="51765" extrusionOk="0">
                  <a:moveTo>
                    <a:pt x="37746" y="30277"/>
                  </a:moveTo>
                  <a:cubicBezTo>
                    <a:pt x="30429" y="17850"/>
                    <a:pt x="10143" y="48836"/>
                    <a:pt x="10143" y="25456"/>
                  </a:cubicBezTo>
                  <a:cubicBezTo>
                    <a:pt x="10070" y="12822"/>
                    <a:pt x="19575" y="2180"/>
                    <a:pt x="32148" y="820"/>
                  </a:cubicBezTo>
                  <a:cubicBezTo>
                    <a:pt x="18256" y="-2590"/>
                    <a:pt x="4228" y="5896"/>
                    <a:pt x="814" y="19774"/>
                  </a:cubicBezTo>
                  <a:cubicBezTo>
                    <a:pt x="-2599" y="33653"/>
                    <a:pt x="5895" y="47668"/>
                    <a:pt x="19786" y="51078"/>
                  </a:cubicBezTo>
                  <a:cubicBezTo>
                    <a:pt x="33678" y="54488"/>
                    <a:pt x="47706" y="46002"/>
                    <a:pt x="51120" y="32124"/>
                  </a:cubicBezTo>
                  <a:cubicBezTo>
                    <a:pt x="52227" y="27621"/>
                    <a:pt x="52103" y="22903"/>
                    <a:pt x="50761" y="18465"/>
                  </a:cubicBezTo>
                  <a:cubicBezTo>
                    <a:pt x="52647" y="28027"/>
                    <a:pt x="44793" y="42245"/>
                    <a:pt x="37746" y="3027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3" name="Google Shape;2012;p32">
              <a:extLst>
                <a:ext uri="{FF2B5EF4-FFF2-40B4-BE49-F238E27FC236}">
                  <a16:creationId xmlns:a16="http://schemas.microsoft.com/office/drawing/2014/main" id="{0B2B7E56-CAAD-7AA4-4147-565A66B57E78}"/>
                </a:ext>
              </a:extLst>
            </p:cNvPr>
            <p:cNvGrpSpPr/>
            <p:nvPr/>
          </p:nvGrpSpPr>
          <p:grpSpPr>
            <a:xfrm>
              <a:off x="1017055" y="2953147"/>
              <a:ext cx="491335" cy="1721096"/>
              <a:chOff x="3205580" y="3565447"/>
              <a:chExt cx="491335" cy="1721096"/>
            </a:xfrm>
          </p:grpSpPr>
          <p:sp>
            <p:nvSpPr>
              <p:cNvPr id="54" name="Google Shape;2013;p32">
                <a:extLst>
                  <a:ext uri="{FF2B5EF4-FFF2-40B4-BE49-F238E27FC236}">
                    <a16:creationId xmlns:a16="http://schemas.microsoft.com/office/drawing/2014/main" id="{C094B5AC-1CC4-76E9-7486-386E2772CF09}"/>
                  </a:ext>
                </a:extLst>
              </p:cNvPr>
              <p:cNvSpPr/>
              <p:nvPr/>
            </p:nvSpPr>
            <p:spPr>
              <a:xfrm>
                <a:off x="3214026" y="3955022"/>
                <a:ext cx="474443" cy="16173"/>
              </a:xfrm>
              <a:custGeom>
                <a:avLst/>
                <a:gdLst/>
                <a:ahLst/>
                <a:cxnLst/>
                <a:rect l="l" t="t" r="r" b="b"/>
                <a:pathLst>
                  <a:path w="474443" h="16173" extrusionOk="0">
                    <a:moveTo>
                      <a:pt x="0" y="0"/>
                    </a:moveTo>
                    <a:lnTo>
                      <a:pt x="474443" y="0"/>
                    </a:lnTo>
                    <a:lnTo>
                      <a:pt x="474443" y="16174"/>
                    </a:lnTo>
                    <a:lnTo>
                      <a:pt x="0" y="1617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" name="Google Shape;2014;p32">
                <a:extLst>
                  <a:ext uri="{FF2B5EF4-FFF2-40B4-BE49-F238E27FC236}">
                    <a16:creationId xmlns:a16="http://schemas.microsoft.com/office/drawing/2014/main" id="{36406F6D-E9ED-F8FE-A539-056F3EE5A4E5}"/>
                  </a:ext>
                </a:extLst>
              </p:cNvPr>
              <p:cNvSpPr/>
              <p:nvPr/>
            </p:nvSpPr>
            <p:spPr>
              <a:xfrm>
                <a:off x="3205580" y="5203214"/>
                <a:ext cx="491335" cy="18986"/>
              </a:xfrm>
              <a:custGeom>
                <a:avLst/>
                <a:gdLst/>
                <a:ahLst/>
                <a:cxnLst/>
                <a:rect l="l" t="t" r="r" b="b"/>
                <a:pathLst>
                  <a:path w="491335" h="18986" extrusionOk="0">
                    <a:moveTo>
                      <a:pt x="0" y="0"/>
                    </a:moveTo>
                    <a:lnTo>
                      <a:pt x="491335" y="0"/>
                    </a:lnTo>
                    <a:lnTo>
                      <a:pt x="491335" y="18987"/>
                    </a:lnTo>
                    <a:lnTo>
                      <a:pt x="0" y="18987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" name="Google Shape;2015;p32">
                <a:extLst>
                  <a:ext uri="{FF2B5EF4-FFF2-40B4-BE49-F238E27FC236}">
                    <a16:creationId xmlns:a16="http://schemas.microsoft.com/office/drawing/2014/main" id="{B948AACE-80A0-8594-D47C-CBB02813E54A}"/>
                  </a:ext>
                </a:extLst>
              </p:cNvPr>
              <p:cNvSpPr/>
              <p:nvPr/>
            </p:nvSpPr>
            <p:spPr>
              <a:xfrm>
                <a:off x="3268592" y="5275293"/>
                <a:ext cx="365309" cy="11250"/>
              </a:xfrm>
              <a:custGeom>
                <a:avLst/>
                <a:gdLst/>
                <a:ahLst/>
                <a:cxnLst/>
                <a:rect l="l" t="t" r="r" b="b"/>
                <a:pathLst>
                  <a:path w="365309" h="11250" extrusionOk="0">
                    <a:moveTo>
                      <a:pt x="0" y="0"/>
                    </a:moveTo>
                    <a:lnTo>
                      <a:pt x="365309" y="0"/>
                    </a:lnTo>
                    <a:lnTo>
                      <a:pt x="365309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" name="Google Shape;2016;p32">
                <a:extLst>
                  <a:ext uri="{FF2B5EF4-FFF2-40B4-BE49-F238E27FC236}">
                    <a16:creationId xmlns:a16="http://schemas.microsoft.com/office/drawing/2014/main" id="{348E6BB9-AAA3-2AF9-B996-46886FC9C076}"/>
                  </a:ext>
                </a:extLst>
              </p:cNvPr>
              <p:cNvSpPr/>
              <p:nvPr/>
            </p:nvSpPr>
            <p:spPr>
              <a:xfrm>
                <a:off x="3420612" y="3565447"/>
                <a:ext cx="61270" cy="7812"/>
              </a:xfrm>
              <a:custGeom>
                <a:avLst/>
                <a:gdLst/>
                <a:ahLst/>
                <a:cxnLst/>
                <a:rect l="l" t="t" r="r" b="b"/>
                <a:pathLst>
                  <a:path w="61270" h="7812" extrusionOk="0">
                    <a:moveTo>
                      <a:pt x="0" y="0"/>
                    </a:moveTo>
                    <a:lnTo>
                      <a:pt x="61271" y="0"/>
                    </a:lnTo>
                    <a:lnTo>
                      <a:pt x="61271" y="7813"/>
                    </a:lnTo>
                    <a:lnTo>
                      <a:pt x="0" y="781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76" name="Google Shape;1975;p32">
            <a:extLst>
              <a:ext uri="{FF2B5EF4-FFF2-40B4-BE49-F238E27FC236}">
                <a16:creationId xmlns:a16="http://schemas.microsoft.com/office/drawing/2014/main" id="{B8307998-2AC1-850D-16BE-5D02C63B82B2}"/>
              </a:ext>
            </a:extLst>
          </p:cNvPr>
          <p:cNvGrpSpPr/>
          <p:nvPr/>
        </p:nvGrpSpPr>
        <p:grpSpPr>
          <a:xfrm>
            <a:off x="11400610" y="-1099710"/>
            <a:ext cx="483307" cy="3003176"/>
            <a:chOff x="852350" y="-307969"/>
            <a:chExt cx="820749" cy="5099980"/>
          </a:xfrm>
        </p:grpSpPr>
        <p:grpSp>
          <p:nvGrpSpPr>
            <p:cNvPr id="77" name="Google Shape;1976;p32">
              <a:extLst>
                <a:ext uri="{FF2B5EF4-FFF2-40B4-BE49-F238E27FC236}">
                  <a16:creationId xmlns:a16="http://schemas.microsoft.com/office/drawing/2014/main" id="{B6354B2C-1D27-D53A-B700-72D736501933}"/>
                </a:ext>
              </a:extLst>
            </p:cNvPr>
            <p:cNvGrpSpPr/>
            <p:nvPr/>
          </p:nvGrpSpPr>
          <p:grpSpPr>
            <a:xfrm>
              <a:off x="852350" y="2827035"/>
              <a:ext cx="820747" cy="1964976"/>
              <a:chOff x="3040875" y="3439335"/>
              <a:chExt cx="820747" cy="1964976"/>
            </a:xfrm>
          </p:grpSpPr>
          <p:sp>
            <p:nvSpPr>
              <p:cNvPr id="114" name="Google Shape;1977;p32">
                <a:extLst>
                  <a:ext uri="{FF2B5EF4-FFF2-40B4-BE49-F238E27FC236}">
                    <a16:creationId xmlns:a16="http://schemas.microsoft.com/office/drawing/2014/main" id="{111D1ADC-FDC4-4B30-6F1B-AE3F2E891DBE}"/>
                  </a:ext>
                </a:extLst>
              </p:cNvPr>
              <p:cNvSpPr/>
              <p:nvPr/>
            </p:nvSpPr>
            <p:spPr>
              <a:xfrm>
                <a:off x="3040875" y="3597281"/>
                <a:ext cx="820747" cy="1807030"/>
              </a:xfrm>
              <a:custGeom>
                <a:avLst/>
                <a:gdLst/>
                <a:ahLst/>
                <a:cxnLst/>
                <a:rect l="l" t="t" r="r" b="b"/>
                <a:pathLst>
                  <a:path w="820747" h="1807031" extrusionOk="0">
                    <a:moveTo>
                      <a:pt x="63300" y="583457"/>
                    </a:moveTo>
                    <a:lnTo>
                      <a:pt x="63300" y="600306"/>
                    </a:lnTo>
                    <a:lnTo>
                      <a:pt x="60" y="652255"/>
                    </a:lnTo>
                    <a:lnTo>
                      <a:pt x="60" y="1609125"/>
                    </a:lnTo>
                    <a:lnTo>
                      <a:pt x="66816" y="1609125"/>
                    </a:lnTo>
                    <a:lnTo>
                      <a:pt x="66816" y="1630185"/>
                    </a:lnTo>
                    <a:lnTo>
                      <a:pt x="30977" y="1630185"/>
                    </a:lnTo>
                    <a:lnTo>
                      <a:pt x="30977" y="1660373"/>
                    </a:lnTo>
                    <a:lnTo>
                      <a:pt x="60" y="1660373"/>
                    </a:lnTo>
                    <a:lnTo>
                      <a:pt x="60" y="1741809"/>
                    </a:lnTo>
                    <a:lnTo>
                      <a:pt x="121626" y="1741809"/>
                    </a:lnTo>
                    <a:lnTo>
                      <a:pt x="121626" y="1762870"/>
                    </a:lnTo>
                    <a:lnTo>
                      <a:pt x="79464" y="1762870"/>
                    </a:lnTo>
                    <a:lnTo>
                      <a:pt x="79464" y="1807098"/>
                    </a:lnTo>
                    <a:lnTo>
                      <a:pt x="741402" y="1807098"/>
                    </a:lnTo>
                    <a:lnTo>
                      <a:pt x="741402" y="1762870"/>
                    </a:lnTo>
                    <a:lnTo>
                      <a:pt x="699241" y="1762870"/>
                    </a:lnTo>
                    <a:lnTo>
                      <a:pt x="699241" y="1741809"/>
                    </a:lnTo>
                    <a:lnTo>
                      <a:pt x="820807" y="1741809"/>
                    </a:lnTo>
                    <a:lnTo>
                      <a:pt x="820807" y="1660373"/>
                    </a:lnTo>
                    <a:lnTo>
                      <a:pt x="789886" y="1660373"/>
                    </a:lnTo>
                    <a:lnTo>
                      <a:pt x="789886" y="1630185"/>
                    </a:lnTo>
                    <a:lnTo>
                      <a:pt x="754050" y="1630185"/>
                    </a:lnTo>
                    <a:lnTo>
                      <a:pt x="754050" y="1609125"/>
                    </a:lnTo>
                    <a:lnTo>
                      <a:pt x="820807" y="1609125"/>
                    </a:lnTo>
                    <a:lnTo>
                      <a:pt x="820807" y="652255"/>
                    </a:lnTo>
                    <a:lnTo>
                      <a:pt x="757564" y="600306"/>
                    </a:lnTo>
                    <a:lnTo>
                      <a:pt x="757564" y="583457"/>
                    </a:lnTo>
                    <a:lnTo>
                      <a:pt x="801132" y="583457"/>
                    </a:lnTo>
                    <a:lnTo>
                      <a:pt x="801132" y="565204"/>
                    </a:lnTo>
                    <a:lnTo>
                      <a:pt x="820807" y="565204"/>
                    </a:lnTo>
                    <a:lnTo>
                      <a:pt x="820807" y="528698"/>
                    </a:lnTo>
                    <a:lnTo>
                      <a:pt x="697132" y="528698"/>
                    </a:lnTo>
                    <a:lnTo>
                      <a:pt x="697132" y="509041"/>
                    </a:lnTo>
                    <a:lnTo>
                      <a:pt x="756159" y="509041"/>
                    </a:lnTo>
                    <a:lnTo>
                      <a:pt x="756159" y="492193"/>
                    </a:lnTo>
                    <a:lnTo>
                      <a:pt x="771618" y="492193"/>
                    </a:lnTo>
                    <a:lnTo>
                      <a:pt x="771618" y="434626"/>
                    </a:lnTo>
                    <a:lnTo>
                      <a:pt x="751942" y="434626"/>
                    </a:lnTo>
                    <a:lnTo>
                      <a:pt x="751942" y="405140"/>
                    </a:lnTo>
                    <a:lnTo>
                      <a:pt x="725240" y="405140"/>
                    </a:lnTo>
                    <a:cubicBezTo>
                      <a:pt x="725240" y="236654"/>
                      <a:pt x="567836" y="202957"/>
                      <a:pt x="567836" y="202957"/>
                    </a:cubicBezTo>
                    <a:lnTo>
                      <a:pt x="567836" y="183300"/>
                    </a:lnTo>
                    <a:lnTo>
                      <a:pt x="584702" y="183300"/>
                    </a:lnTo>
                    <a:lnTo>
                      <a:pt x="584702" y="160834"/>
                    </a:lnTo>
                    <a:lnTo>
                      <a:pt x="445567" y="104672"/>
                    </a:lnTo>
                    <a:lnTo>
                      <a:pt x="445567" y="93439"/>
                    </a:lnTo>
                    <a:lnTo>
                      <a:pt x="456811" y="93439"/>
                    </a:lnTo>
                    <a:lnTo>
                      <a:pt x="456811" y="79398"/>
                    </a:lnTo>
                    <a:lnTo>
                      <a:pt x="466648" y="79398"/>
                    </a:lnTo>
                    <a:lnTo>
                      <a:pt x="466648" y="38681"/>
                    </a:lnTo>
                    <a:lnTo>
                      <a:pt x="443459" y="38681"/>
                    </a:lnTo>
                    <a:lnTo>
                      <a:pt x="443459" y="24640"/>
                    </a:lnTo>
                    <a:lnTo>
                      <a:pt x="432920" y="24640"/>
                    </a:lnTo>
                    <a:cubicBezTo>
                      <a:pt x="434035" y="12233"/>
                      <a:pt x="424871" y="1272"/>
                      <a:pt x="412453" y="158"/>
                    </a:cubicBezTo>
                    <a:cubicBezTo>
                      <a:pt x="400034" y="-956"/>
                      <a:pt x="389063" y="8200"/>
                      <a:pt x="387948" y="20606"/>
                    </a:cubicBezTo>
                    <a:cubicBezTo>
                      <a:pt x="387827" y="21948"/>
                      <a:pt x="387827" y="23298"/>
                      <a:pt x="387948" y="24640"/>
                    </a:cubicBezTo>
                    <a:lnTo>
                      <a:pt x="377407" y="24640"/>
                    </a:lnTo>
                    <a:lnTo>
                      <a:pt x="377407" y="38681"/>
                    </a:lnTo>
                    <a:lnTo>
                      <a:pt x="354217" y="38681"/>
                    </a:lnTo>
                    <a:lnTo>
                      <a:pt x="354217" y="79398"/>
                    </a:lnTo>
                    <a:lnTo>
                      <a:pt x="364055" y="79398"/>
                    </a:lnTo>
                    <a:lnTo>
                      <a:pt x="364055" y="93439"/>
                    </a:lnTo>
                    <a:lnTo>
                      <a:pt x="375299" y="93439"/>
                    </a:lnTo>
                    <a:lnTo>
                      <a:pt x="375299" y="104672"/>
                    </a:lnTo>
                    <a:lnTo>
                      <a:pt x="236164" y="160834"/>
                    </a:lnTo>
                    <a:lnTo>
                      <a:pt x="236164" y="183300"/>
                    </a:lnTo>
                    <a:lnTo>
                      <a:pt x="253029" y="183300"/>
                    </a:lnTo>
                    <a:lnTo>
                      <a:pt x="253029" y="202957"/>
                    </a:lnTo>
                    <a:cubicBezTo>
                      <a:pt x="253029" y="202957"/>
                      <a:pt x="95626" y="236654"/>
                      <a:pt x="95626" y="405140"/>
                    </a:cubicBezTo>
                    <a:lnTo>
                      <a:pt x="68923" y="405140"/>
                    </a:lnTo>
                    <a:lnTo>
                      <a:pt x="68923" y="434626"/>
                    </a:lnTo>
                    <a:lnTo>
                      <a:pt x="49248" y="434626"/>
                    </a:lnTo>
                    <a:lnTo>
                      <a:pt x="49248" y="492193"/>
                    </a:lnTo>
                    <a:lnTo>
                      <a:pt x="64708" y="492193"/>
                    </a:lnTo>
                    <a:lnTo>
                      <a:pt x="64708" y="509041"/>
                    </a:lnTo>
                    <a:lnTo>
                      <a:pt x="123733" y="509041"/>
                    </a:lnTo>
                    <a:lnTo>
                      <a:pt x="123733" y="528698"/>
                    </a:lnTo>
                    <a:lnTo>
                      <a:pt x="60" y="528698"/>
                    </a:lnTo>
                    <a:lnTo>
                      <a:pt x="60" y="565204"/>
                    </a:lnTo>
                    <a:lnTo>
                      <a:pt x="19735" y="565204"/>
                    </a:lnTo>
                    <a:lnTo>
                      <a:pt x="19735" y="583457"/>
                    </a:lnTo>
                    <a:close/>
                    <a:moveTo>
                      <a:pt x="666053" y="689000"/>
                    </a:moveTo>
                    <a:cubicBezTo>
                      <a:pt x="666053" y="689000"/>
                      <a:pt x="819415" y="777604"/>
                      <a:pt x="768932" y="909806"/>
                    </a:cubicBezTo>
                    <a:lnTo>
                      <a:pt x="789886" y="909806"/>
                    </a:lnTo>
                    <a:lnTo>
                      <a:pt x="789886" y="1548317"/>
                    </a:lnTo>
                    <a:lnTo>
                      <a:pt x="765122" y="1548317"/>
                    </a:lnTo>
                    <a:lnTo>
                      <a:pt x="765122" y="1572226"/>
                    </a:lnTo>
                    <a:lnTo>
                      <a:pt x="666053" y="1572226"/>
                    </a:lnTo>
                    <a:close/>
                    <a:moveTo>
                      <a:pt x="227409" y="909806"/>
                    </a:moveTo>
                    <a:lnTo>
                      <a:pt x="258378" y="909806"/>
                    </a:lnTo>
                    <a:cubicBezTo>
                      <a:pt x="183770" y="777604"/>
                      <a:pt x="410432" y="689000"/>
                      <a:pt x="410432" y="689000"/>
                    </a:cubicBezTo>
                    <a:cubicBezTo>
                      <a:pt x="410432" y="689000"/>
                      <a:pt x="637095" y="777604"/>
                      <a:pt x="562485" y="909806"/>
                    </a:cubicBezTo>
                    <a:lnTo>
                      <a:pt x="593455" y="909806"/>
                    </a:lnTo>
                    <a:lnTo>
                      <a:pt x="593455" y="1548317"/>
                    </a:lnTo>
                    <a:lnTo>
                      <a:pt x="556853" y="1548317"/>
                    </a:lnTo>
                    <a:lnTo>
                      <a:pt x="556853" y="1572226"/>
                    </a:lnTo>
                    <a:lnTo>
                      <a:pt x="264012" y="1572226"/>
                    </a:lnTo>
                    <a:lnTo>
                      <a:pt x="264012" y="1548317"/>
                    </a:lnTo>
                    <a:lnTo>
                      <a:pt x="227409" y="1548317"/>
                    </a:lnTo>
                    <a:close/>
                    <a:moveTo>
                      <a:pt x="154813" y="689000"/>
                    </a:moveTo>
                    <a:lnTo>
                      <a:pt x="154813" y="1572226"/>
                    </a:lnTo>
                    <a:lnTo>
                      <a:pt x="55743" y="1572226"/>
                    </a:lnTo>
                    <a:lnTo>
                      <a:pt x="55743" y="1548317"/>
                    </a:lnTo>
                    <a:lnTo>
                      <a:pt x="30977" y="1548317"/>
                    </a:lnTo>
                    <a:lnTo>
                      <a:pt x="30977" y="909806"/>
                    </a:lnTo>
                    <a:lnTo>
                      <a:pt x="51933" y="909806"/>
                    </a:lnTo>
                    <a:cubicBezTo>
                      <a:pt x="1452" y="777604"/>
                      <a:pt x="154813" y="689000"/>
                      <a:pt x="154813" y="68900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" name="Google Shape;1978;p32">
                <a:extLst>
                  <a:ext uri="{FF2B5EF4-FFF2-40B4-BE49-F238E27FC236}">
                    <a16:creationId xmlns:a16="http://schemas.microsoft.com/office/drawing/2014/main" id="{9DFA07BB-FD14-C394-980B-390651B40552}"/>
                  </a:ext>
                </a:extLst>
              </p:cNvPr>
              <p:cNvSpPr/>
              <p:nvPr/>
            </p:nvSpPr>
            <p:spPr>
              <a:xfrm>
                <a:off x="3416113" y="3513412"/>
                <a:ext cx="70268" cy="7020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70202" extrusionOk="0">
                    <a:moveTo>
                      <a:pt x="35195" y="70269"/>
                    </a:moveTo>
                    <a:cubicBezTo>
                      <a:pt x="15791" y="70269"/>
                      <a:pt x="60" y="54554"/>
                      <a:pt x="60" y="35168"/>
                    </a:cubicBezTo>
                    <a:cubicBezTo>
                      <a:pt x="60" y="15782"/>
                      <a:pt x="15790" y="67"/>
                      <a:pt x="35194" y="66"/>
                    </a:cubicBezTo>
                    <a:cubicBezTo>
                      <a:pt x="54598" y="66"/>
                      <a:pt x="70328" y="15781"/>
                      <a:pt x="70329" y="35167"/>
                    </a:cubicBezTo>
                    <a:cubicBezTo>
                      <a:pt x="70329" y="35167"/>
                      <a:pt x="70329" y="35168"/>
                      <a:pt x="70329" y="35168"/>
                    </a:cubicBezTo>
                    <a:cubicBezTo>
                      <a:pt x="70328" y="54554"/>
                      <a:pt x="54598" y="70268"/>
                      <a:pt x="35195" y="70269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6" name="Google Shape;1979;p32">
                <a:extLst>
                  <a:ext uri="{FF2B5EF4-FFF2-40B4-BE49-F238E27FC236}">
                    <a16:creationId xmlns:a16="http://schemas.microsoft.com/office/drawing/2014/main" id="{60667688-2CAE-8D99-001F-C4ED19766743}"/>
                  </a:ext>
                </a:extLst>
              </p:cNvPr>
              <p:cNvSpPr/>
              <p:nvPr/>
            </p:nvSpPr>
            <p:spPr>
              <a:xfrm>
                <a:off x="3425916" y="3439335"/>
                <a:ext cx="50664" cy="50616"/>
              </a:xfrm>
              <a:custGeom>
                <a:avLst/>
                <a:gdLst/>
                <a:ahLst/>
                <a:cxnLst/>
                <a:rect l="l" t="t" r="r" b="b"/>
                <a:pathLst>
                  <a:path w="50664" h="50616" extrusionOk="0">
                    <a:moveTo>
                      <a:pt x="25393" y="50683"/>
                    </a:moveTo>
                    <a:cubicBezTo>
                      <a:pt x="11402" y="50683"/>
                      <a:pt x="60" y="39353"/>
                      <a:pt x="60" y="25375"/>
                    </a:cubicBezTo>
                    <a:cubicBezTo>
                      <a:pt x="60" y="11398"/>
                      <a:pt x="11401" y="66"/>
                      <a:pt x="25391" y="66"/>
                    </a:cubicBezTo>
                    <a:cubicBezTo>
                      <a:pt x="39382" y="66"/>
                      <a:pt x="50724" y="11397"/>
                      <a:pt x="50724" y="25374"/>
                    </a:cubicBezTo>
                    <a:cubicBezTo>
                      <a:pt x="50725" y="39351"/>
                      <a:pt x="39384" y="50682"/>
                      <a:pt x="25393" y="50683"/>
                    </a:cubicBezTo>
                    <a:cubicBezTo>
                      <a:pt x="25393" y="50683"/>
                      <a:pt x="25393" y="50683"/>
                      <a:pt x="25393" y="50683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78" name="Google Shape;1980;p32">
              <a:extLst>
                <a:ext uri="{FF2B5EF4-FFF2-40B4-BE49-F238E27FC236}">
                  <a16:creationId xmlns:a16="http://schemas.microsoft.com/office/drawing/2014/main" id="{F2454C95-D9DC-9F97-4CDC-CE0525A89154}"/>
                </a:ext>
              </a:extLst>
            </p:cNvPr>
            <p:cNvSpPr/>
            <p:nvPr/>
          </p:nvSpPr>
          <p:spPr>
            <a:xfrm>
              <a:off x="1262723" y="-307969"/>
              <a:ext cx="12219" cy="3203502"/>
            </a:xfrm>
            <a:custGeom>
              <a:avLst/>
              <a:gdLst/>
              <a:ahLst/>
              <a:cxnLst/>
              <a:rect l="l" t="t" r="r" b="b"/>
              <a:pathLst>
                <a:path w="12219" h="3203502" extrusionOk="0">
                  <a:moveTo>
                    <a:pt x="0" y="3203503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2B378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1982;p32">
              <a:extLst>
                <a:ext uri="{FF2B5EF4-FFF2-40B4-BE49-F238E27FC236}">
                  <a16:creationId xmlns:a16="http://schemas.microsoft.com/office/drawing/2014/main" id="{77B0F0D0-798A-6CF8-EF5C-669C43029511}"/>
                </a:ext>
              </a:extLst>
            </p:cNvPr>
            <p:cNvSpPr/>
            <p:nvPr/>
          </p:nvSpPr>
          <p:spPr>
            <a:xfrm>
              <a:off x="852350" y="2881630"/>
              <a:ext cx="820745" cy="1807029"/>
            </a:xfrm>
            <a:custGeom>
              <a:avLst/>
              <a:gdLst/>
              <a:ahLst/>
              <a:cxnLst/>
              <a:rect l="l" t="t" r="r" b="b"/>
              <a:pathLst>
                <a:path w="820745" h="1807029" extrusionOk="0">
                  <a:moveTo>
                    <a:pt x="63300" y="583456"/>
                  </a:moveTo>
                  <a:lnTo>
                    <a:pt x="63300" y="600304"/>
                  </a:lnTo>
                  <a:lnTo>
                    <a:pt x="60" y="652254"/>
                  </a:lnTo>
                  <a:lnTo>
                    <a:pt x="60" y="1609123"/>
                  </a:lnTo>
                  <a:lnTo>
                    <a:pt x="66814" y="1609123"/>
                  </a:lnTo>
                  <a:lnTo>
                    <a:pt x="66814" y="1630185"/>
                  </a:lnTo>
                  <a:lnTo>
                    <a:pt x="30978" y="1630185"/>
                  </a:lnTo>
                  <a:lnTo>
                    <a:pt x="30978" y="1660372"/>
                  </a:lnTo>
                  <a:lnTo>
                    <a:pt x="60" y="1660372"/>
                  </a:lnTo>
                  <a:lnTo>
                    <a:pt x="60" y="1741807"/>
                  </a:lnTo>
                  <a:lnTo>
                    <a:pt x="121626" y="1741807"/>
                  </a:lnTo>
                  <a:lnTo>
                    <a:pt x="121626" y="1762868"/>
                  </a:lnTo>
                  <a:lnTo>
                    <a:pt x="79464" y="1762868"/>
                  </a:lnTo>
                  <a:lnTo>
                    <a:pt x="79464" y="1807096"/>
                  </a:lnTo>
                  <a:lnTo>
                    <a:pt x="741402" y="1807096"/>
                  </a:lnTo>
                  <a:lnTo>
                    <a:pt x="741402" y="1762868"/>
                  </a:lnTo>
                  <a:lnTo>
                    <a:pt x="699241" y="1762868"/>
                  </a:lnTo>
                  <a:lnTo>
                    <a:pt x="699241" y="1741807"/>
                  </a:lnTo>
                  <a:lnTo>
                    <a:pt x="820806" y="1741807"/>
                  </a:lnTo>
                  <a:lnTo>
                    <a:pt x="820806" y="1660372"/>
                  </a:lnTo>
                  <a:lnTo>
                    <a:pt x="789886" y="1660372"/>
                  </a:lnTo>
                  <a:lnTo>
                    <a:pt x="789886" y="1630185"/>
                  </a:lnTo>
                  <a:lnTo>
                    <a:pt x="754051" y="1630185"/>
                  </a:lnTo>
                  <a:lnTo>
                    <a:pt x="754051" y="1609123"/>
                  </a:lnTo>
                  <a:lnTo>
                    <a:pt x="820806" y="1609123"/>
                  </a:lnTo>
                  <a:lnTo>
                    <a:pt x="820806" y="652254"/>
                  </a:lnTo>
                  <a:lnTo>
                    <a:pt x="757564" y="600304"/>
                  </a:lnTo>
                  <a:lnTo>
                    <a:pt x="757564" y="583456"/>
                  </a:lnTo>
                  <a:lnTo>
                    <a:pt x="801132" y="583456"/>
                  </a:lnTo>
                  <a:lnTo>
                    <a:pt x="801132" y="565202"/>
                  </a:lnTo>
                  <a:lnTo>
                    <a:pt x="820806" y="565202"/>
                  </a:lnTo>
                  <a:lnTo>
                    <a:pt x="820806" y="528696"/>
                  </a:lnTo>
                  <a:lnTo>
                    <a:pt x="697132" y="528696"/>
                  </a:lnTo>
                  <a:lnTo>
                    <a:pt x="697132" y="509041"/>
                  </a:lnTo>
                  <a:lnTo>
                    <a:pt x="756159" y="509041"/>
                  </a:lnTo>
                  <a:lnTo>
                    <a:pt x="756159" y="492192"/>
                  </a:lnTo>
                  <a:lnTo>
                    <a:pt x="771618" y="492192"/>
                  </a:lnTo>
                  <a:lnTo>
                    <a:pt x="771618" y="434625"/>
                  </a:lnTo>
                  <a:lnTo>
                    <a:pt x="751942" y="434625"/>
                  </a:lnTo>
                  <a:lnTo>
                    <a:pt x="751942" y="405139"/>
                  </a:lnTo>
                  <a:lnTo>
                    <a:pt x="725240" y="405139"/>
                  </a:lnTo>
                  <a:cubicBezTo>
                    <a:pt x="725240" y="236653"/>
                    <a:pt x="567836" y="202955"/>
                    <a:pt x="567836" y="202955"/>
                  </a:cubicBezTo>
                  <a:lnTo>
                    <a:pt x="567836" y="183298"/>
                  </a:lnTo>
                  <a:lnTo>
                    <a:pt x="584702" y="183298"/>
                  </a:lnTo>
                  <a:lnTo>
                    <a:pt x="584702" y="160832"/>
                  </a:lnTo>
                  <a:lnTo>
                    <a:pt x="445567" y="104670"/>
                  </a:lnTo>
                  <a:lnTo>
                    <a:pt x="445567" y="93438"/>
                  </a:lnTo>
                  <a:lnTo>
                    <a:pt x="456810" y="93438"/>
                  </a:lnTo>
                  <a:lnTo>
                    <a:pt x="456810" y="79397"/>
                  </a:lnTo>
                  <a:lnTo>
                    <a:pt x="466648" y="79397"/>
                  </a:lnTo>
                  <a:lnTo>
                    <a:pt x="466648" y="38680"/>
                  </a:lnTo>
                  <a:lnTo>
                    <a:pt x="443459" y="38680"/>
                  </a:lnTo>
                  <a:lnTo>
                    <a:pt x="443459" y="24638"/>
                  </a:lnTo>
                  <a:lnTo>
                    <a:pt x="432919" y="24638"/>
                  </a:lnTo>
                  <a:cubicBezTo>
                    <a:pt x="434033" y="12232"/>
                    <a:pt x="424869" y="1271"/>
                    <a:pt x="412450" y="158"/>
                  </a:cubicBezTo>
                  <a:cubicBezTo>
                    <a:pt x="400031" y="-955"/>
                    <a:pt x="389061" y="8201"/>
                    <a:pt x="387947" y="20608"/>
                  </a:cubicBezTo>
                  <a:cubicBezTo>
                    <a:pt x="387826" y="21949"/>
                    <a:pt x="387826" y="23298"/>
                    <a:pt x="387947" y="24638"/>
                  </a:cubicBezTo>
                  <a:lnTo>
                    <a:pt x="377407" y="24638"/>
                  </a:lnTo>
                  <a:lnTo>
                    <a:pt x="377407" y="38680"/>
                  </a:lnTo>
                  <a:lnTo>
                    <a:pt x="354217" y="38680"/>
                  </a:lnTo>
                  <a:lnTo>
                    <a:pt x="354217" y="79397"/>
                  </a:lnTo>
                  <a:lnTo>
                    <a:pt x="364055" y="79397"/>
                  </a:lnTo>
                  <a:lnTo>
                    <a:pt x="364055" y="93438"/>
                  </a:lnTo>
                  <a:lnTo>
                    <a:pt x="375299" y="93438"/>
                  </a:lnTo>
                  <a:lnTo>
                    <a:pt x="375299" y="104670"/>
                  </a:lnTo>
                  <a:lnTo>
                    <a:pt x="236164" y="160832"/>
                  </a:lnTo>
                  <a:lnTo>
                    <a:pt x="236164" y="183298"/>
                  </a:lnTo>
                  <a:lnTo>
                    <a:pt x="253029" y="183298"/>
                  </a:lnTo>
                  <a:lnTo>
                    <a:pt x="253029" y="202955"/>
                  </a:lnTo>
                  <a:cubicBezTo>
                    <a:pt x="253029" y="202955"/>
                    <a:pt x="95626" y="236653"/>
                    <a:pt x="95626" y="405139"/>
                  </a:cubicBezTo>
                  <a:lnTo>
                    <a:pt x="68923" y="405139"/>
                  </a:lnTo>
                  <a:lnTo>
                    <a:pt x="68923" y="434625"/>
                  </a:lnTo>
                  <a:lnTo>
                    <a:pt x="49248" y="434625"/>
                  </a:lnTo>
                  <a:lnTo>
                    <a:pt x="49248" y="492192"/>
                  </a:lnTo>
                  <a:lnTo>
                    <a:pt x="64708" y="492192"/>
                  </a:lnTo>
                  <a:lnTo>
                    <a:pt x="64708" y="509041"/>
                  </a:lnTo>
                  <a:lnTo>
                    <a:pt x="123733" y="509041"/>
                  </a:lnTo>
                  <a:lnTo>
                    <a:pt x="123733" y="528696"/>
                  </a:lnTo>
                  <a:lnTo>
                    <a:pt x="60" y="528696"/>
                  </a:lnTo>
                  <a:lnTo>
                    <a:pt x="60" y="565202"/>
                  </a:lnTo>
                  <a:lnTo>
                    <a:pt x="19735" y="565202"/>
                  </a:lnTo>
                  <a:lnTo>
                    <a:pt x="19735" y="583456"/>
                  </a:lnTo>
                  <a:close/>
                  <a:moveTo>
                    <a:pt x="666053" y="688998"/>
                  </a:moveTo>
                  <a:cubicBezTo>
                    <a:pt x="666053" y="688998"/>
                    <a:pt x="819415" y="777602"/>
                    <a:pt x="768932" y="909805"/>
                  </a:cubicBezTo>
                  <a:lnTo>
                    <a:pt x="789886" y="909805"/>
                  </a:lnTo>
                  <a:lnTo>
                    <a:pt x="789886" y="1548317"/>
                  </a:lnTo>
                  <a:lnTo>
                    <a:pt x="765122" y="1548317"/>
                  </a:lnTo>
                  <a:lnTo>
                    <a:pt x="765122" y="1572225"/>
                  </a:lnTo>
                  <a:lnTo>
                    <a:pt x="666053" y="1572225"/>
                  </a:lnTo>
                  <a:close/>
                  <a:moveTo>
                    <a:pt x="227409" y="909805"/>
                  </a:moveTo>
                  <a:lnTo>
                    <a:pt x="258380" y="909805"/>
                  </a:lnTo>
                  <a:cubicBezTo>
                    <a:pt x="183770" y="777602"/>
                    <a:pt x="410432" y="688998"/>
                    <a:pt x="410432" y="688998"/>
                  </a:cubicBezTo>
                  <a:cubicBezTo>
                    <a:pt x="410432" y="688998"/>
                    <a:pt x="637095" y="777602"/>
                    <a:pt x="562485" y="909805"/>
                  </a:cubicBezTo>
                  <a:lnTo>
                    <a:pt x="593455" y="909805"/>
                  </a:lnTo>
                  <a:lnTo>
                    <a:pt x="593455" y="1548317"/>
                  </a:lnTo>
                  <a:lnTo>
                    <a:pt x="556854" y="1548317"/>
                  </a:lnTo>
                  <a:lnTo>
                    <a:pt x="556854" y="1572225"/>
                  </a:lnTo>
                  <a:lnTo>
                    <a:pt x="264010" y="1572225"/>
                  </a:lnTo>
                  <a:lnTo>
                    <a:pt x="264010" y="1548317"/>
                  </a:lnTo>
                  <a:lnTo>
                    <a:pt x="227409" y="1548317"/>
                  </a:lnTo>
                  <a:close/>
                  <a:moveTo>
                    <a:pt x="154813" y="688998"/>
                  </a:moveTo>
                  <a:lnTo>
                    <a:pt x="154813" y="1572225"/>
                  </a:lnTo>
                  <a:lnTo>
                    <a:pt x="55743" y="1572225"/>
                  </a:lnTo>
                  <a:lnTo>
                    <a:pt x="55743" y="1548317"/>
                  </a:lnTo>
                  <a:lnTo>
                    <a:pt x="30978" y="1548317"/>
                  </a:lnTo>
                  <a:lnTo>
                    <a:pt x="30978" y="909805"/>
                  </a:lnTo>
                  <a:lnTo>
                    <a:pt x="51933" y="909805"/>
                  </a:lnTo>
                  <a:cubicBezTo>
                    <a:pt x="1452" y="777602"/>
                    <a:pt x="154813" y="688998"/>
                    <a:pt x="154813" y="688998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1983;p32">
              <a:extLst>
                <a:ext uri="{FF2B5EF4-FFF2-40B4-BE49-F238E27FC236}">
                  <a16:creationId xmlns:a16="http://schemas.microsoft.com/office/drawing/2014/main" id="{15972FF2-CB4C-8259-BEED-0254FD0ECE59}"/>
                </a:ext>
              </a:extLst>
            </p:cNvPr>
            <p:cNvSpPr/>
            <p:nvPr/>
          </p:nvSpPr>
          <p:spPr>
            <a:xfrm>
              <a:off x="852350" y="2881632"/>
              <a:ext cx="656040" cy="1807027"/>
            </a:xfrm>
            <a:custGeom>
              <a:avLst/>
              <a:gdLst/>
              <a:ahLst/>
              <a:cxnLst/>
              <a:rect l="l" t="t" r="r" b="b"/>
              <a:pathLst>
                <a:path w="656040" h="1807027" extrusionOk="0">
                  <a:moveTo>
                    <a:pt x="63300" y="583454"/>
                  </a:moveTo>
                  <a:lnTo>
                    <a:pt x="63300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4" y="1609121"/>
                  </a:lnTo>
                  <a:lnTo>
                    <a:pt x="66814" y="1630183"/>
                  </a:lnTo>
                  <a:lnTo>
                    <a:pt x="30978" y="1630183"/>
                  </a:lnTo>
                  <a:lnTo>
                    <a:pt x="30978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4" y="1762866"/>
                  </a:lnTo>
                  <a:lnTo>
                    <a:pt x="79464" y="1807094"/>
                  </a:lnTo>
                  <a:lnTo>
                    <a:pt x="646246" y="1807094"/>
                  </a:lnTo>
                  <a:lnTo>
                    <a:pt x="646246" y="1762866"/>
                  </a:lnTo>
                  <a:lnTo>
                    <a:pt x="612461" y="1762866"/>
                  </a:lnTo>
                  <a:lnTo>
                    <a:pt x="612461" y="1741806"/>
                  </a:lnTo>
                  <a:lnTo>
                    <a:pt x="656101" y="1741806"/>
                  </a:lnTo>
                  <a:lnTo>
                    <a:pt x="656101" y="1660370"/>
                  </a:lnTo>
                  <a:lnTo>
                    <a:pt x="623722" y="1660370"/>
                  </a:lnTo>
                  <a:lnTo>
                    <a:pt x="623722" y="1630183"/>
                  </a:lnTo>
                  <a:lnTo>
                    <a:pt x="603310" y="1630183"/>
                  </a:lnTo>
                  <a:lnTo>
                    <a:pt x="603310" y="1609121"/>
                  </a:lnTo>
                  <a:lnTo>
                    <a:pt x="637096" y="1609121"/>
                  </a:lnTo>
                  <a:lnTo>
                    <a:pt x="637096" y="652253"/>
                  </a:lnTo>
                  <a:lnTo>
                    <a:pt x="600495" y="600302"/>
                  </a:lnTo>
                  <a:lnTo>
                    <a:pt x="600495" y="583454"/>
                  </a:lnTo>
                  <a:lnTo>
                    <a:pt x="624427" y="583454"/>
                  </a:lnTo>
                  <a:lnTo>
                    <a:pt x="624427" y="565200"/>
                  </a:lnTo>
                  <a:lnTo>
                    <a:pt x="647655" y="565200"/>
                  </a:lnTo>
                  <a:lnTo>
                    <a:pt x="647655" y="528695"/>
                  </a:lnTo>
                  <a:lnTo>
                    <a:pt x="613164" y="528695"/>
                  </a:lnTo>
                  <a:lnTo>
                    <a:pt x="613164" y="509039"/>
                  </a:lnTo>
                  <a:lnTo>
                    <a:pt x="629354" y="509039"/>
                  </a:lnTo>
                  <a:lnTo>
                    <a:pt x="629354" y="492190"/>
                  </a:lnTo>
                  <a:lnTo>
                    <a:pt x="647655" y="492190"/>
                  </a:lnTo>
                  <a:lnTo>
                    <a:pt x="647655" y="434623"/>
                  </a:lnTo>
                  <a:lnTo>
                    <a:pt x="632168" y="434623"/>
                  </a:lnTo>
                  <a:lnTo>
                    <a:pt x="632168" y="405138"/>
                  </a:lnTo>
                  <a:lnTo>
                    <a:pt x="613164" y="405138"/>
                  </a:lnTo>
                  <a:cubicBezTo>
                    <a:pt x="613164" y="246450"/>
                    <a:pt x="502306" y="202953"/>
                    <a:pt x="502306" y="202953"/>
                  </a:cubicBezTo>
                  <a:lnTo>
                    <a:pt x="480485" y="202953"/>
                  </a:lnTo>
                  <a:lnTo>
                    <a:pt x="480485" y="183296"/>
                  </a:lnTo>
                  <a:lnTo>
                    <a:pt x="502306" y="183296"/>
                  </a:lnTo>
                  <a:lnTo>
                    <a:pt x="502306" y="160831"/>
                  </a:lnTo>
                  <a:lnTo>
                    <a:pt x="428750" y="104668"/>
                  </a:lnTo>
                  <a:lnTo>
                    <a:pt x="428750" y="93436"/>
                  </a:lnTo>
                  <a:lnTo>
                    <a:pt x="433677" y="93436"/>
                  </a:lnTo>
                  <a:lnTo>
                    <a:pt x="433677" y="79395"/>
                  </a:lnTo>
                  <a:lnTo>
                    <a:pt x="441068" y="79395"/>
                  </a:lnTo>
                  <a:lnTo>
                    <a:pt x="441068" y="38678"/>
                  </a:lnTo>
                  <a:lnTo>
                    <a:pt x="431037" y="38678"/>
                  </a:lnTo>
                  <a:lnTo>
                    <a:pt x="431037" y="24637"/>
                  </a:lnTo>
                  <a:lnTo>
                    <a:pt x="424175" y="24637"/>
                  </a:lnTo>
                  <a:cubicBezTo>
                    <a:pt x="424735" y="14481"/>
                    <a:pt x="419385" y="4913"/>
                    <a:pt x="410435" y="66"/>
                  </a:cubicBezTo>
                  <a:cubicBezTo>
                    <a:pt x="397560" y="509"/>
                    <a:pt x="387482" y="11294"/>
                    <a:pt x="387925" y="24156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7" y="38678"/>
                  </a:lnTo>
                  <a:lnTo>
                    <a:pt x="354217" y="79395"/>
                  </a:lnTo>
                  <a:lnTo>
                    <a:pt x="364055" y="79395"/>
                  </a:lnTo>
                  <a:lnTo>
                    <a:pt x="364055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29" y="183296"/>
                  </a:lnTo>
                  <a:lnTo>
                    <a:pt x="253029" y="202953"/>
                  </a:lnTo>
                  <a:cubicBezTo>
                    <a:pt x="253029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227409" y="909804"/>
                  </a:moveTo>
                  <a:lnTo>
                    <a:pt x="258380" y="909804"/>
                  </a:lnTo>
                  <a:cubicBezTo>
                    <a:pt x="183770" y="777600"/>
                    <a:pt x="410432" y="688996"/>
                    <a:pt x="410432" y="688996"/>
                  </a:cubicBezTo>
                  <a:cubicBezTo>
                    <a:pt x="410432" y="688996"/>
                    <a:pt x="637095" y="777600"/>
                    <a:pt x="562485" y="909804"/>
                  </a:cubicBezTo>
                  <a:lnTo>
                    <a:pt x="593455" y="909804"/>
                  </a:lnTo>
                  <a:lnTo>
                    <a:pt x="593455" y="1548315"/>
                  </a:lnTo>
                  <a:lnTo>
                    <a:pt x="556854" y="1548315"/>
                  </a:lnTo>
                  <a:lnTo>
                    <a:pt x="556854" y="1572224"/>
                  </a:lnTo>
                  <a:lnTo>
                    <a:pt x="264010" y="1572224"/>
                  </a:lnTo>
                  <a:lnTo>
                    <a:pt x="264010" y="1548315"/>
                  </a:lnTo>
                  <a:lnTo>
                    <a:pt x="227409" y="1548315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1984;p32">
              <a:extLst>
                <a:ext uri="{FF2B5EF4-FFF2-40B4-BE49-F238E27FC236}">
                  <a16:creationId xmlns:a16="http://schemas.microsoft.com/office/drawing/2014/main" id="{6C8F91D5-6CE4-F974-D5CC-0779F9133454}"/>
                </a:ext>
              </a:extLst>
            </p:cNvPr>
            <p:cNvSpPr/>
            <p:nvPr/>
          </p:nvSpPr>
          <p:spPr>
            <a:xfrm>
              <a:off x="852350" y="2881632"/>
              <a:ext cx="410372" cy="1807027"/>
            </a:xfrm>
            <a:custGeom>
              <a:avLst/>
              <a:gdLst/>
              <a:ahLst/>
              <a:cxnLst/>
              <a:rect l="l" t="t" r="r" b="b"/>
              <a:pathLst>
                <a:path w="410372" h="1807027" extrusionOk="0">
                  <a:moveTo>
                    <a:pt x="63302" y="583454"/>
                  </a:moveTo>
                  <a:lnTo>
                    <a:pt x="63302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6" y="1609121"/>
                  </a:lnTo>
                  <a:lnTo>
                    <a:pt x="66816" y="1630183"/>
                  </a:lnTo>
                  <a:lnTo>
                    <a:pt x="30979" y="1630183"/>
                  </a:lnTo>
                  <a:lnTo>
                    <a:pt x="30979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5" y="1762866"/>
                  </a:lnTo>
                  <a:lnTo>
                    <a:pt x="79465" y="1807094"/>
                  </a:lnTo>
                  <a:lnTo>
                    <a:pt x="174621" y="1807094"/>
                  </a:lnTo>
                  <a:lnTo>
                    <a:pt x="174621" y="1762866"/>
                  </a:lnTo>
                  <a:lnTo>
                    <a:pt x="208405" y="1762866"/>
                  </a:lnTo>
                  <a:lnTo>
                    <a:pt x="208405" y="1741806"/>
                  </a:lnTo>
                  <a:lnTo>
                    <a:pt x="164765" y="1741806"/>
                  </a:lnTo>
                  <a:lnTo>
                    <a:pt x="164765" y="1660370"/>
                  </a:lnTo>
                  <a:lnTo>
                    <a:pt x="197145" y="1660370"/>
                  </a:lnTo>
                  <a:lnTo>
                    <a:pt x="197145" y="1630183"/>
                  </a:lnTo>
                  <a:lnTo>
                    <a:pt x="217556" y="1630183"/>
                  </a:lnTo>
                  <a:lnTo>
                    <a:pt x="217556" y="1609121"/>
                  </a:lnTo>
                  <a:lnTo>
                    <a:pt x="183770" y="1609121"/>
                  </a:lnTo>
                  <a:lnTo>
                    <a:pt x="183770" y="652253"/>
                  </a:lnTo>
                  <a:lnTo>
                    <a:pt x="220371" y="600302"/>
                  </a:lnTo>
                  <a:lnTo>
                    <a:pt x="220371" y="583454"/>
                  </a:lnTo>
                  <a:lnTo>
                    <a:pt x="196440" y="583454"/>
                  </a:lnTo>
                  <a:lnTo>
                    <a:pt x="196440" y="565200"/>
                  </a:lnTo>
                  <a:lnTo>
                    <a:pt x="173211" y="565200"/>
                  </a:lnTo>
                  <a:lnTo>
                    <a:pt x="173211" y="528695"/>
                  </a:lnTo>
                  <a:lnTo>
                    <a:pt x="207702" y="528695"/>
                  </a:lnTo>
                  <a:lnTo>
                    <a:pt x="207702" y="509039"/>
                  </a:lnTo>
                  <a:lnTo>
                    <a:pt x="191513" y="509039"/>
                  </a:lnTo>
                  <a:lnTo>
                    <a:pt x="191513" y="492190"/>
                  </a:lnTo>
                  <a:lnTo>
                    <a:pt x="173211" y="492190"/>
                  </a:lnTo>
                  <a:lnTo>
                    <a:pt x="173211" y="434623"/>
                  </a:lnTo>
                  <a:lnTo>
                    <a:pt x="188698" y="434623"/>
                  </a:lnTo>
                  <a:lnTo>
                    <a:pt x="188698" y="405138"/>
                  </a:lnTo>
                  <a:lnTo>
                    <a:pt x="207702" y="405138"/>
                  </a:lnTo>
                  <a:cubicBezTo>
                    <a:pt x="207702" y="246450"/>
                    <a:pt x="318560" y="202953"/>
                    <a:pt x="318560" y="202953"/>
                  </a:cubicBezTo>
                  <a:lnTo>
                    <a:pt x="340381" y="202953"/>
                  </a:lnTo>
                  <a:lnTo>
                    <a:pt x="340381" y="183296"/>
                  </a:lnTo>
                  <a:lnTo>
                    <a:pt x="318560" y="183296"/>
                  </a:lnTo>
                  <a:lnTo>
                    <a:pt x="318560" y="160831"/>
                  </a:lnTo>
                  <a:lnTo>
                    <a:pt x="392117" y="104668"/>
                  </a:lnTo>
                  <a:lnTo>
                    <a:pt x="392117" y="93436"/>
                  </a:lnTo>
                  <a:lnTo>
                    <a:pt x="387190" y="93436"/>
                  </a:lnTo>
                  <a:lnTo>
                    <a:pt x="387190" y="79395"/>
                  </a:lnTo>
                  <a:lnTo>
                    <a:pt x="379798" y="79395"/>
                  </a:lnTo>
                  <a:lnTo>
                    <a:pt x="379798" y="38678"/>
                  </a:lnTo>
                  <a:lnTo>
                    <a:pt x="389828" y="38678"/>
                  </a:lnTo>
                  <a:lnTo>
                    <a:pt x="389828" y="24637"/>
                  </a:lnTo>
                  <a:lnTo>
                    <a:pt x="396692" y="24637"/>
                  </a:lnTo>
                  <a:cubicBezTo>
                    <a:pt x="396132" y="14481"/>
                    <a:pt x="401482" y="4913"/>
                    <a:pt x="410432" y="66"/>
                  </a:cubicBezTo>
                  <a:cubicBezTo>
                    <a:pt x="397559" y="509"/>
                    <a:pt x="387482" y="11294"/>
                    <a:pt x="387925" y="24155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9" y="38678"/>
                  </a:lnTo>
                  <a:lnTo>
                    <a:pt x="354219" y="79395"/>
                  </a:lnTo>
                  <a:lnTo>
                    <a:pt x="364056" y="79395"/>
                  </a:lnTo>
                  <a:lnTo>
                    <a:pt x="364056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30" y="183296"/>
                  </a:lnTo>
                  <a:lnTo>
                    <a:pt x="253030" y="202953"/>
                  </a:lnTo>
                  <a:cubicBezTo>
                    <a:pt x="253030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2" name="Google Shape;1985;p32">
              <a:extLst>
                <a:ext uri="{FF2B5EF4-FFF2-40B4-BE49-F238E27FC236}">
                  <a16:creationId xmlns:a16="http://schemas.microsoft.com/office/drawing/2014/main" id="{44F6F532-0093-A5EC-44ED-392B2086B648}"/>
                </a:ext>
              </a:extLst>
            </p:cNvPr>
            <p:cNvGrpSpPr/>
            <p:nvPr/>
          </p:nvGrpSpPr>
          <p:grpSpPr>
            <a:xfrm>
              <a:off x="915590" y="2906202"/>
              <a:ext cx="694264" cy="1738229"/>
              <a:chOff x="3104115" y="3518502"/>
              <a:chExt cx="694264" cy="1738229"/>
            </a:xfrm>
          </p:grpSpPr>
          <p:sp>
            <p:nvSpPr>
              <p:cNvPr id="107" name="Google Shape;1986;p32">
                <a:extLst>
                  <a:ext uri="{FF2B5EF4-FFF2-40B4-BE49-F238E27FC236}">
                    <a16:creationId xmlns:a16="http://schemas.microsoft.com/office/drawing/2014/main" id="{EEF68B28-74A9-98B7-233B-C1256AB81A5D}"/>
                  </a:ext>
                </a:extLst>
              </p:cNvPr>
              <p:cNvSpPr/>
              <p:nvPr/>
            </p:nvSpPr>
            <p:spPr>
              <a:xfrm>
                <a:off x="3293844" y="3677161"/>
                <a:ext cx="314806" cy="19656"/>
              </a:xfrm>
              <a:custGeom>
                <a:avLst/>
                <a:gdLst/>
                <a:ahLst/>
                <a:cxnLst/>
                <a:rect l="l" t="t" r="r" b="b"/>
                <a:pathLst>
                  <a:path w="314806" h="19656" extrusionOk="0">
                    <a:moveTo>
                      <a:pt x="0" y="0"/>
                    </a:moveTo>
                    <a:lnTo>
                      <a:pt x="314806" y="0"/>
                    </a:lnTo>
                    <a:lnTo>
                      <a:pt x="314806" y="19657"/>
                    </a:lnTo>
                    <a:lnTo>
                      <a:pt x="0" y="19657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" name="Google Shape;1987;p32">
                <a:extLst>
                  <a:ext uri="{FF2B5EF4-FFF2-40B4-BE49-F238E27FC236}">
                    <a16:creationId xmlns:a16="http://schemas.microsoft.com/office/drawing/2014/main" id="{9163B04A-9293-8375-19A2-FBE59251F87F}"/>
                  </a:ext>
                </a:extLst>
              </p:cNvPr>
              <p:cNvSpPr/>
              <p:nvPr/>
            </p:nvSpPr>
            <p:spPr>
              <a:xfrm>
                <a:off x="3416113" y="3587301"/>
                <a:ext cx="70268" cy="1123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11232" extrusionOk="0">
                    <a:moveTo>
                      <a:pt x="0" y="0"/>
                    </a:moveTo>
                    <a:lnTo>
                      <a:pt x="70269" y="0"/>
                    </a:lnTo>
                    <a:lnTo>
                      <a:pt x="70269" y="11232"/>
                    </a:lnTo>
                    <a:lnTo>
                      <a:pt x="0" y="11232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" name="Google Shape;1988;p32">
                <a:extLst>
                  <a:ext uri="{FF2B5EF4-FFF2-40B4-BE49-F238E27FC236}">
                    <a16:creationId xmlns:a16="http://schemas.microsoft.com/office/drawing/2014/main" id="{B403E0CC-FC1C-4396-D58C-6B52E9C2D12C}"/>
                  </a:ext>
                </a:extLst>
              </p:cNvPr>
              <p:cNvSpPr/>
              <p:nvPr/>
            </p:nvSpPr>
            <p:spPr>
              <a:xfrm>
                <a:off x="3418221" y="3518502"/>
                <a:ext cx="66052" cy="14041"/>
              </a:xfrm>
              <a:custGeom>
                <a:avLst/>
                <a:gdLst/>
                <a:ahLst/>
                <a:cxnLst/>
                <a:rect l="l" t="t" r="r" b="b"/>
                <a:pathLst>
                  <a:path w="66052" h="14041" extrusionOk="0">
                    <a:moveTo>
                      <a:pt x="0" y="0"/>
                    </a:moveTo>
                    <a:lnTo>
                      <a:pt x="66053" y="0"/>
                    </a:lnTo>
                    <a:lnTo>
                      <a:pt x="66053" y="14041"/>
                    </a:lnTo>
                    <a:lnTo>
                      <a:pt x="0" y="14041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" name="Google Shape;1989;p32">
                <a:extLst>
                  <a:ext uri="{FF2B5EF4-FFF2-40B4-BE49-F238E27FC236}">
                    <a16:creationId xmlns:a16="http://schemas.microsoft.com/office/drawing/2014/main" id="{E15A6165-EE07-D500-A433-DE959D7A9AAC}"/>
                  </a:ext>
                </a:extLst>
              </p:cNvPr>
              <p:cNvSpPr/>
              <p:nvPr/>
            </p:nvSpPr>
            <p:spPr>
              <a:xfrm>
                <a:off x="3164548" y="4002904"/>
                <a:ext cx="573398" cy="19655"/>
              </a:xfrm>
              <a:custGeom>
                <a:avLst/>
                <a:gdLst/>
                <a:ahLst/>
                <a:cxnLst/>
                <a:rect l="l" t="t" r="r" b="b"/>
                <a:pathLst>
                  <a:path w="573398" h="19655" extrusionOk="0">
                    <a:moveTo>
                      <a:pt x="0" y="0"/>
                    </a:moveTo>
                    <a:lnTo>
                      <a:pt x="573399" y="0"/>
                    </a:lnTo>
                    <a:lnTo>
                      <a:pt x="573399" y="19656"/>
                    </a:lnTo>
                    <a:lnTo>
                      <a:pt x="0" y="19656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" name="Google Shape;1990;p32">
                <a:extLst>
                  <a:ext uri="{FF2B5EF4-FFF2-40B4-BE49-F238E27FC236}">
                    <a16:creationId xmlns:a16="http://schemas.microsoft.com/office/drawing/2014/main" id="{7CD6B83B-A1B7-2DEB-A161-58B3638A8D2C}"/>
                  </a:ext>
                </a:extLst>
              </p:cNvPr>
              <p:cNvSpPr/>
              <p:nvPr/>
            </p:nvSpPr>
            <p:spPr>
              <a:xfrm>
                <a:off x="3104115" y="4077319"/>
                <a:ext cx="694264" cy="16847"/>
              </a:xfrm>
              <a:custGeom>
                <a:avLst/>
                <a:gdLst/>
                <a:ahLst/>
                <a:cxnLst/>
                <a:rect l="l" t="t" r="r" b="b"/>
                <a:pathLst>
                  <a:path w="694264" h="16847" extrusionOk="0">
                    <a:moveTo>
                      <a:pt x="0" y="0"/>
                    </a:moveTo>
                    <a:lnTo>
                      <a:pt x="694264" y="0"/>
                    </a:lnTo>
                    <a:lnTo>
                      <a:pt x="694264" y="16848"/>
                    </a:lnTo>
                    <a:lnTo>
                      <a:pt x="0" y="16848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" name="Google Shape;1991;p32">
                <a:extLst>
                  <a:ext uri="{FF2B5EF4-FFF2-40B4-BE49-F238E27FC236}">
                    <a16:creationId xmlns:a16="http://schemas.microsoft.com/office/drawing/2014/main" id="{4C4C3000-DB78-E2AB-165B-EB8301C41E89}"/>
                  </a:ext>
                </a:extLst>
              </p:cNvPr>
              <p:cNvSpPr/>
              <p:nvPr/>
            </p:nvSpPr>
            <p:spPr>
              <a:xfrm>
                <a:off x="3107629" y="5102986"/>
                <a:ext cx="687237" cy="21061"/>
              </a:xfrm>
              <a:custGeom>
                <a:avLst/>
                <a:gdLst/>
                <a:ahLst/>
                <a:cxnLst/>
                <a:rect l="l" t="t" r="r" b="b"/>
                <a:pathLst>
                  <a:path w="687237" h="21061" extrusionOk="0">
                    <a:moveTo>
                      <a:pt x="0" y="0"/>
                    </a:moveTo>
                    <a:lnTo>
                      <a:pt x="687237" y="0"/>
                    </a:lnTo>
                    <a:lnTo>
                      <a:pt x="687237" y="21062"/>
                    </a:lnTo>
                    <a:lnTo>
                      <a:pt x="0" y="21062"/>
                    </a:lnTo>
                    <a:close/>
                  </a:path>
                </a:pathLst>
              </a:custGeom>
              <a:solidFill>
                <a:srgbClr val="2B3781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" name="Google Shape;1992;p32">
                <a:extLst>
                  <a:ext uri="{FF2B5EF4-FFF2-40B4-BE49-F238E27FC236}">
                    <a16:creationId xmlns:a16="http://schemas.microsoft.com/office/drawing/2014/main" id="{DBB80B79-F165-FAC0-8AC1-4D2B5A3D1077}"/>
                  </a:ext>
                </a:extLst>
              </p:cNvPr>
              <p:cNvSpPr/>
              <p:nvPr/>
            </p:nvSpPr>
            <p:spPr>
              <a:xfrm>
                <a:off x="3162440" y="5235671"/>
                <a:ext cx="577615" cy="21060"/>
              </a:xfrm>
              <a:custGeom>
                <a:avLst/>
                <a:gdLst/>
                <a:ahLst/>
                <a:cxnLst/>
                <a:rect l="l" t="t" r="r" b="b"/>
                <a:pathLst>
                  <a:path w="577615" h="21060" extrusionOk="0">
                    <a:moveTo>
                      <a:pt x="0" y="0"/>
                    </a:moveTo>
                    <a:lnTo>
                      <a:pt x="577615" y="0"/>
                    </a:lnTo>
                    <a:lnTo>
                      <a:pt x="577615" y="21060"/>
                    </a:lnTo>
                    <a:lnTo>
                      <a:pt x="0" y="2106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83" name="Google Shape;1993;p32">
              <a:extLst>
                <a:ext uri="{FF2B5EF4-FFF2-40B4-BE49-F238E27FC236}">
                  <a16:creationId xmlns:a16="http://schemas.microsoft.com/office/drawing/2014/main" id="{D6B889B5-EB4D-BD93-0628-2871BB3635B3}"/>
                </a:ext>
              </a:extLst>
            </p:cNvPr>
            <p:cNvSpPr/>
            <p:nvPr/>
          </p:nvSpPr>
          <p:spPr>
            <a:xfrm>
              <a:off x="916997" y="3373755"/>
              <a:ext cx="691451" cy="16848"/>
            </a:xfrm>
            <a:custGeom>
              <a:avLst/>
              <a:gdLst/>
              <a:ahLst/>
              <a:cxnLst/>
              <a:rect l="l" t="t" r="r" b="b"/>
              <a:pathLst>
                <a:path w="691451" h="16848" extrusionOk="0">
                  <a:moveTo>
                    <a:pt x="0" y="0"/>
                  </a:moveTo>
                  <a:lnTo>
                    <a:pt x="691451" y="0"/>
                  </a:lnTo>
                  <a:lnTo>
                    <a:pt x="691451" y="16849"/>
                  </a:lnTo>
                  <a:lnTo>
                    <a:pt x="0" y="1684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" name="Google Shape;1994;p32">
              <a:extLst>
                <a:ext uri="{FF2B5EF4-FFF2-40B4-BE49-F238E27FC236}">
                  <a16:creationId xmlns:a16="http://schemas.microsoft.com/office/drawing/2014/main" id="{802D4FC2-662F-C544-6BC9-74DD805896E6}"/>
                </a:ext>
              </a:extLst>
            </p:cNvPr>
            <p:cNvSpPr/>
            <p:nvPr/>
          </p:nvSpPr>
          <p:spPr>
            <a:xfrm>
              <a:off x="921213" y="3286703"/>
              <a:ext cx="683019" cy="29485"/>
            </a:xfrm>
            <a:custGeom>
              <a:avLst/>
              <a:gdLst/>
              <a:ahLst/>
              <a:cxnLst/>
              <a:rect l="l" t="t" r="r" b="b"/>
              <a:pathLst>
                <a:path w="683019" h="29485" extrusionOk="0">
                  <a:moveTo>
                    <a:pt x="0" y="0"/>
                  </a:moveTo>
                  <a:lnTo>
                    <a:pt x="683019" y="0"/>
                  </a:lnTo>
                  <a:lnTo>
                    <a:pt x="683019" y="29485"/>
                  </a:lnTo>
                  <a:lnTo>
                    <a:pt x="0" y="29485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Google Shape;1995;p32">
              <a:extLst>
                <a:ext uri="{FF2B5EF4-FFF2-40B4-BE49-F238E27FC236}">
                  <a16:creationId xmlns:a16="http://schemas.microsoft.com/office/drawing/2014/main" id="{609A579C-ECE1-11E7-667B-8C5D0304D270}"/>
                </a:ext>
              </a:extLst>
            </p:cNvPr>
            <p:cNvSpPr/>
            <p:nvPr/>
          </p:nvSpPr>
          <p:spPr>
            <a:xfrm>
              <a:off x="1088454" y="3042396"/>
              <a:ext cx="348537" cy="22465"/>
            </a:xfrm>
            <a:custGeom>
              <a:avLst/>
              <a:gdLst/>
              <a:ahLst/>
              <a:cxnLst/>
              <a:rect l="l" t="t" r="r" b="b"/>
              <a:pathLst>
                <a:path w="348537" h="22465" extrusionOk="0">
                  <a:moveTo>
                    <a:pt x="0" y="0"/>
                  </a:moveTo>
                  <a:lnTo>
                    <a:pt x="348537" y="0"/>
                  </a:lnTo>
                  <a:lnTo>
                    <a:pt x="348537" y="22466"/>
                  </a:lnTo>
                  <a:lnTo>
                    <a:pt x="0" y="22466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1996;p32">
              <a:extLst>
                <a:ext uri="{FF2B5EF4-FFF2-40B4-BE49-F238E27FC236}">
                  <a16:creationId xmlns:a16="http://schemas.microsoft.com/office/drawing/2014/main" id="{4AE37B36-93C7-6A95-8163-960BFFF04BA7}"/>
                </a:ext>
              </a:extLst>
            </p:cNvPr>
            <p:cNvSpPr/>
            <p:nvPr/>
          </p:nvSpPr>
          <p:spPr>
            <a:xfrm>
              <a:off x="1216344" y="2960960"/>
              <a:ext cx="92755" cy="14041"/>
            </a:xfrm>
            <a:custGeom>
              <a:avLst/>
              <a:gdLst/>
              <a:ahLst/>
              <a:cxnLst/>
              <a:rect l="l" t="t" r="r" b="b"/>
              <a:pathLst>
                <a:path w="92755" h="14041" extrusionOk="0">
                  <a:moveTo>
                    <a:pt x="0" y="0"/>
                  </a:moveTo>
                  <a:lnTo>
                    <a:pt x="92756" y="0"/>
                  </a:lnTo>
                  <a:lnTo>
                    <a:pt x="92756" y="14041"/>
                  </a:lnTo>
                  <a:lnTo>
                    <a:pt x="0" y="1404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1997;p32">
              <a:extLst>
                <a:ext uri="{FF2B5EF4-FFF2-40B4-BE49-F238E27FC236}">
                  <a16:creationId xmlns:a16="http://schemas.microsoft.com/office/drawing/2014/main" id="{81236B10-FF90-D3E0-2B93-D8258E6FC7B5}"/>
                </a:ext>
              </a:extLst>
            </p:cNvPr>
            <p:cNvSpPr/>
            <p:nvPr/>
          </p:nvSpPr>
          <p:spPr>
            <a:xfrm>
              <a:off x="872025" y="3446765"/>
              <a:ext cx="781396" cy="18254"/>
            </a:xfrm>
            <a:custGeom>
              <a:avLst/>
              <a:gdLst/>
              <a:ahLst/>
              <a:cxnLst/>
              <a:rect l="l" t="t" r="r" b="b"/>
              <a:pathLst>
                <a:path w="781396" h="18254" extrusionOk="0">
                  <a:moveTo>
                    <a:pt x="0" y="0"/>
                  </a:moveTo>
                  <a:lnTo>
                    <a:pt x="781396" y="0"/>
                  </a:lnTo>
                  <a:lnTo>
                    <a:pt x="781396" y="18254"/>
                  </a:lnTo>
                  <a:lnTo>
                    <a:pt x="0" y="1825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1998;p32">
              <a:extLst>
                <a:ext uri="{FF2B5EF4-FFF2-40B4-BE49-F238E27FC236}">
                  <a16:creationId xmlns:a16="http://schemas.microsoft.com/office/drawing/2014/main" id="{C61712AB-B8BE-7113-3F4E-3900A53FD296}"/>
                </a:ext>
              </a:extLst>
            </p:cNvPr>
            <p:cNvSpPr/>
            <p:nvPr/>
          </p:nvSpPr>
          <p:spPr>
            <a:xfrm>
              <a:off x="883268" y="4511748"/>
              <a:ext cx="758908" cy="30186"/>
            </a:xfrm>
            <a:custGeom>
              <a:avLst/>
              <a:gdLst/>
              <a:ahLst/>
              <a:cxnLst/>
              <a:rect l="l" t="t" r="r" b="b"/>
              <a:pathLst>
                <a:path w="758908" h="30186" extrusionOk="0">
                  <a:moveTo>
                    <a:pt x="0" y="0"/>
                  </a:moveTo>
                  <a:lnTo>
                    <a:pt x="758909" y="0"/>
                  </a:lnTo>
                  <a:lnTo>
                    <a:pt x="758909" y="30187"/>
                  </a:lnTo>
                  <a:lnTo>
                    <a:pt x="0" y="30187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9" name="Google Shape;1999;p32">
              <a:extLst>
                <a:ext uri="{FF2B5EF4-FFF2-40B4-BE49-F238E27FC236}">
                  <a16:creationId xmlns:a16="http://schemas.microsoft.com/office/drawing/2014/main" id="{237BFE02-ADFA-98C6-6460-1D6883C71834}"/>
                </a:ext>
              </a:extLst>
            </p:cNvPr>
            <p:cNvGrpSpPr/>
            <p:nvPr/>
          </p:nvGrpSpPr>
          <p:grpSpPr>
            <a:xfrm>
              <a:off x="1017054" y="2920241"/>
              <a:ext cx="656045" cy="1733259"/>
              <a:chOff x="3205579" y="3532541"/>
              <a:chExt cx="656045" cy="1733259"/>
            </a:xfrm>
          </p:grpSpPr>
          <p:sp>
            <p:nvSpPr>
              <p:cNvPr id="99" name="Google Shape;2000;p32">
                <a:extLst>
                  <a:ext uri="{FF2B5EF4-FFF2-40B4-BE49-F238E27FC236}">
                    <a16:creationId xmlns:a16="http://schemas.microsoft.com/office/drawing/2014/main" id="{591D1207-3D32-9961-37A4-EA00736627BC}"/>
                  </a:ext>
                </a:extLst>
              </p:cNvPr>
              <p:cNvSpPr/>
              <p:nvPr/>
            </p:nvSpPr>
            <p:spPr>
              <a:xfrm>
                <a:off x="3276975" y="3654702"/>
                <a:ext cx="348538" cy="6726"/>
              </a:xfrm>
              <a:custGeom>
                <a:avLst/>
                <a:gdLst/>
                <a:ahLst/>
                <a:cxnLst/>
                <a:rect l="l" t="t" r="r" b="b"/>
                <a:pathLst>
                  <a:path w="348538" h="6726" extrusionOk="0">
                    <a:moveTo>
                      <a:pt x="348538" y="0"/>
                    </a:moveTo>
                    <a:lnTo>
                      <a:pt x="348538" y="6726"/>
                    </a:lnTo>
                    <a:lnTo>
                      <a:pt x="0" y="0"/>
                    </a:lnTo>
                    <a:lnTo>
                      <a:pt x="348538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" name="Google Shape;2001;p32">
                <a:extLst>
                  <a:ext uri="{FF2B5EF4-FFF2-40B4-BE49-F238E27FC236}">
                    <a16:creationId xmlns:a16="http://schemas.microsoft.com/office/drawing/2014/main" id="{A234BEDC-60E9-CF10-4963-CE0F3395E5E1}"/>
                  </a:ext>
                </a:extLst>
              </p:cNvPr>
              <p:cNvSpPr/>
              <p:nvPr/>
            </p:nvSpPr>
            <p:spPr>
              <a:xfrm>
                <a:off x="3214022" y="3928494"/>
                <a:ext cx="598407" cy="9473"/>
              </a:xfrm>
              <a:custGeom>
                <a:avLst/>
                <a:gdLst/>
                <a:ahLst/>
                <a:cxnLst/>
                <a:rect l="l" t="t" r="r" b="b"/>
                <a:pathLst>
                  <a:path w="598407" h="9473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598408" y="0"/>
                    </a:lnTo>
                    <a:lnTo>
                      <a:pt x="598408" y="9473"/>
                    </a:lnTo>
                    <a:lnTo>
                      <a:pt x="474445" y="94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" name="Google Shape;2002;p32">
                <a:extLst>
                  <a:ext uri="{FF2B5EF4-FFF2-40B4-BE49-F238E27FC236}">
                    <a16:creationId xmlns:a16="http://schemas.microsoft.com/office/drawing/2014/main" id="{2E65A683-99C8-EA20-E116-872C3C2867E8}"/>
                  </a:ext>
                </a:extLst>
              </p:cNvPr>
              <p:cNvSpPr/>
              <p:nvPr/>
            </p:nvSpPr>
            <p:spPr>
              <a:xfrm>
                <a:off x="3214022" y="4022566"/>
                <a:ext cx="647602" cy="6641"/>
              </a:xfrm>
              <a:custGeom>
                <a:avLst/>
                <a:gdLst/>
                <a:ahLst/>
                <a:cxnLst/>
                <a:rect l="l" t="t" r="r" b="b"/>
                <a:pathLst>
                  <a:path w="647602" h="6641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647602" y="0"/>
                    </a:lnTo>
                    <a:lnTo>
                      <a:pt x="647602" y="6641"/>
                    </a:lnTo>
                    <a:lnTo>
                      <a:pt x="474445" y="66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" name="Google Shape;2003;p32">
                <a:extLst>
                  <a:ext uri="{FF2B5EF4-FFF2-40B4-BE49-F238E27FC236}">
                    <a16:creationId xmlns:a16="http://schemas.microsoft.com/office/drawing/2014/main" id="{BD0F9DF3-44C5-E861-B14E-66F29A3B8EBE}"/>
                  </a:ext>
                </a:extLst>
              </p:cNvPr>
              <p:cNvSpPr/>
              <p:nvPr/>
            </p:nvSpPr>
            <p:spPr>
              <a:xfrm>
                <a:off x="3224580" y="4146119"/>
                <a:ext cx="637044" cy="11426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426" extrusionOk="0">
                    <a:moveTo>
                      <a:pt x="0" y="0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426"/>
                    </a:lnTo>
                    <a:lnTo>
                      <a:pt x="453330" y="114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3" name="Google Shape;2004;p32">
                <a:extLst>
                  <a:ext uri="{FF2B5EF4-FFF2-40B4-BE49-F238E27FC236}">
                    <a16:creationId xmlns:a16="http://schemas.microsoft.com/office/drawing/2014/main" id="{F289FF9F-92F2-3AF0-AE3F-21DF0E66B760}"/>
                  </a:ext>
                </a:extLst>
              </p:cNvPr>
              <p:cNvSpPr/>
              <p:nvPr/>
            </p:nvSpPr>
            <p:spPr>
              <a:xfrm>
                <a:off x="3224580" y="5091402"/>
                <a:ext cx="637044" cy="11585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585" extrusionOk="0">
                    <a:moveTo>
                      <a:pt x="0" y="11585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585"/>
                    </a:lnTo>
                    <a:lnTo>
                      <a:pt x="453330" y="11585"/>
                    </a:lnTo>
                    <a:lnTo>
                      <a:pt x="0" y="11585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4" name="Google Shape;2005;p32">
                <a:extLst>
                  <a:ext uri="{FF2B5EF4-FFF2-40B4-BE49-F238E27FC236}">
                    <a16:creationId xmlns:a16="http://schemas.microsoft.com/office/drawing/2014/main" id="{59BF2948-A23A-2B38-095A-75EDBC2AAA6E}"/>
                  </a:ext>
                </a:extLst>
              </p:cNvPr>
              <p:cNvSpPr/>
              <p:nvPr/>
            </p:nvSpPr>
            <p:spPr>
              <a:xfrm>
                <a:off x="3205579" y="5154235"/>
                <a:ext cx="656045" cy="11707"/>
              </a:xfrm>
              <a:custGeom>
                <a:avLst/>
                <a:gdLst/>
                <a:ahLst/>
                <a:cxnLst/>
                <a:rect l="l" t="t" r="r" b="b"/>
                <a:pathLst>
                  <a:path w="656045" h="11707" extrusionOk="0">
                    <a:moveTo>
                      <a:pt x="0" y="0"/>
                    </a:moveTo>
                    <a:lnTo>
                      <a:pt x="491331" y="0"/>
                    </a:lnTo>
                    <a:lnTo>
                      <a:pt x="656045" y="0"/>
                    </a:lnTo>
                    <a:lnTo>
                      <a:pt x="656045" y="11707"/>
                    </a:lnTo>
                    <a:lnTo>
                      <a:pt x="491331" y="117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" name="Google Shape;2006;p32">
                <a:extLst>
                  <a:ext uri="{FF2B5EF4-FFF2-40B4-BE49-F238E27FC236}">
                    <a16:creationId xmlns:a16="http://schemas.microsoft.com/office/drawing/2014/main" id="{0FBB4A07-4FAA-8FD8-55A1-1956B038FBE6}"/>
                  </a:ext>
                </a:extLst>
              </p:cNvPr>
              <p:cNvSpPr/>
              <p:nvPr/>
            </p:nvSpPr>
            <p:spPr>
              <a:xfrm>
                <a:off x="3215440" y="5256730"/>
                <a:ext cx="566772" cy="9070"/>
              </a:xfrm>
              <a:custGeom>
                <a:avLst/>
                <a:gdLst/>
                <a:ahLst/>
                <a:cxnLst/>
                <a:rect l="l" t="t" r="r" b="b"/>
                <a:pathLst>
                  <a:path w="566772" h="9070" extrusionOk="0">
                    <a:moveTo>
                      <a:pt x="566772" y="0"/>
                    </a:moveTo>
                    <a:lnTo>
                      <a:pt x="566772" y="9070"/>
                    </a:lnTo>
                    <a:lnTo>
                      <a:pt x="471622" y="9070"/>
                    </a:lnTo>
                    <a:lnTo>
                      <a:pt x="0" y="0"/>
                    </a:lnTo>
                    <a:lnTo>
                      <a:pt x="471622" y="0"/>
                    </a:lnTo>
                    <a:lnTo>
                      <a:pt x="566772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" name="Google Shape;2007;p32">
                <a:extLst>
                  <a:ext uri="{FF2B5EF4-FFF2-40B4-BE49-F238E27FC236}">
                    <a16:creationId xmlns:a16="http://schemas.microsoft.com/office/drawing/2014/main" id="{CA4C53C5-8CF6-76E0-24F3-4C41FF543367}"/>
                  </a:ext>
                </a:extLst>
              </p:cNvPr>
              <p:cNvSpPr/>
              <p:nvPr/>
            </p:nvSpPr>
            <p:spPr>
              <a:xfrm>
                <a:off x="3420611" y="3532541"/>
                <a:ext cx="86853" cy="4248"/>
              </a:xfrm>
              <a:custGeom>
                <a:avLst/>
                <a:gdLst/>
                <a:ahLst/>
                <a:cxnLst/>
                <a:rect l="l" t="t" r="r" b="b"/>
                <a:pathLst>
                  <a:path w="86853" h="4248" extrusionOk="0">
                    <a:moveTo>
                      <a:pt x="0" y="0"/>
                    </a:moveTo>
                    <a:lnTo>
                      <a:pt x="86854" y="0"/>
                    </a:lnTo>
                    <a:lnTo>
                      <a:pt x="86854" y="4248"/>
                    </a:lnTo>
                    <a:lnTo>
                      <a:pt x="61267" y="42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90" name="Google Shape;2008;p32">
              <a:extLst>
                <a:ext uri="{FF2B5EF4-FFF2-40B4-BE49-F238E27FC236}">
                  <a16:creationId xmlns:a16="http://schemas.microsoft.com/office/drawing/2014/main" id="{36D41A83-84B5-CA97-6210-45FF70FBFB55}"/>
                </a:ext>
              </a:extLst>
            </p:cNvPr>
            <p:cNvSpPr/>
            <p:nvPr/>
          </p:nvSpPr>
          <p:spPr>
            <a:xfrm>
              <a:off x="1227588" y="2797762"/>
              <a:ext cx="70268" cy="70202"/>
            </a:xfrm>
            <a:custGeom>
              <a:avLst/>
              <a:gdLst/>
              <a:ahLst/>
              <a:cxnLst/>
              <a:rect l="l" t="t" r="r" b="b"/>
              <a:pathLst>
                <a:path w="70268" h="70202" extrusionOk="0">
                  <a:moveTo>
                    <a:pt x="70329" y="35167"/>
                  </a:moveTo>
                  <a:cubicBezTo>
                    <a:pt x="70329" y="54553"/>
                    <a:pt x="54599" y="70268"/>
                    <a:pt x="35195" y="70269"/>
                  </a:cubicBezTo>
                  <a:cubicBezTo>
                    <a:pt x="15791" y="70269"/>
                    <a:pt x="60" y="54554"/>
                    <a:pt x="60" y="35168"/>
                  </a:cubicBezTo>
                  <a:cubicBezTo>
                    <a:pt x="60" y="15782"/>
                    <a:pt x="15790" y="67"/>
                    <a:pt x="35194" y="66"/>
                  </a:cubicBezTo>
                  <a:cubicBezTo>
                    <a:pt x="35194" y="66"/>
                    <a:pt x="35194" y="66"/>
                    <a:pt x="35195" y="66"/>
                  </a:cubicBezTo>
                  <a:cubicBezTo>
                    <a:pt x="54599" y="67"/>
                    <a:pt x="70328" y="15782"/>
                    <a:pt x="70329" y="3516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2009;p32">
              <a:extLst>
                <a:ext uri="{FF2B5EF4-FFF2-40B4-BE49-F238E27FC236}">
                  <a16:creationId xmlns:a16="http://schemas.microsoft.com/office/drawing/2014/main" id="{3DC8AF36-BBF5-54D2-E824-56ACD74F4A65}"/>
                </a:ext>
              </a:extLst>
            </p:cNvPr>
            <p:cNvSpPr/>
            <p:nvPr/>
          </p:nvSpPr>
          <p:spPr>
            <a:xfrm>
              <a:off x="1226015" y="2797650"/>
              <a:ext cx="71848" cy="71789"/>
            </a:xfrm>
            <a:custGeom>
              <a:avLst/>
              <a:gdLst/>
              <a:ahLst/>
              <a:cxnLst/>
              <a:rect l="l" t="t" r="r" b="b"/>
              <a:pathLst>
                <a:path w="71848" h="71789" extrusionOk="0">
                  <a:moveTo>
                    <a:pt x="52322" y="41965"/>
                  </a:moveTo>
                  <a:cubicBezTo>
                    <a:pt x="42173" y="24728"/>
                    <a:pt x="14038" y="67705"/>
                    <a:pt x="14038" y="35279"/>
                  </a:cubicBezTo>
                  <a:cubicBezTo>
                    <a:pt x="13938" y="17756"/>
                    <a:pt x="27120" y="2998"/>
                    <a:pt x="44557" y="1111"/>
                  </a:cubicBezTo>
                  <a:cubicBezTo>
                    <a:pt x="25292" y="-3617"/>
                    <a:pt x="5838" y="8153"/>
                    <a:pt x="1105" y="27401"/>
                  </a:cubicBezTo>
                  <a:cubicBezTo>
                    <a:pt x="-3627" y="46648"/>
                    <a:pt x="8155" y="66084"/>
                    <a:pt x="27420" y="70811"/>
                  </a:cubicBezTo>
                  <a:cubicBezTo>
                    <a:pt x="46685" y="75539"/>
                    <a:pt x="66139" y="63769"/>
                    <a:pt x="70872" y="44522"/>
                  </a:cubicBezTo>
                  <a:cubicBezTo>
                    <a:pt x="72407" y="38278"/>
                    <a:pt x="72235" y="31737"/>
                    <a:pt x="70374" y="25582"/>
                  </a:cubicBezTo>
                  <a:cubicBezTo>
                    <a:pt x="72987" y="38845"/>
                    <a:pt x="62096" y="58563"/>
                    <a:pt x="52322" y="41965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2010;p32">
              <a:extLst>
                <a:ext uri="{FF2B5EF4-FFF2-40B4-BE49-F238E27FC236}">
                  <a16:creationId xmlns:a16="http://schemas.microsoft.com/office/drawing/2014/main" id="{24674F2D-A86F-E309-DEA8-B83A727FA59E}"/>
                </a:ext>
              </a:extLst>
            </p:cNvPr>
            <p:cNvSpPr/>
            <p:nvPr/>
          </p:nvSpPr>
          <p:spPr>
            <a:xfrm>
              <a:off x="1237390" y="2723685"/>
              <a:ext cx="50664" cy="50616"/>
            </a:xfrm>
            <a:custGeom>
              <a:avLst/>
              <a:gdLst/>
              <a:ahLst/>
              <a:cxnLst/>
              <a:rect l="l" t="t" r="r" b="b"/>
              <a:pathLst>
                <a:path w="50664" h="50616" extrusionOk="0">
                  <a:moveTo>
                    <a:pt x="50725" y="25374"/>
                  </a:moveTo>
                  <a:cubicBezTo>
                    <a:pt x="50725" y="39351"/>
                    <a:pt x="39384" y="50683"/>
                    <a:pt x="25393" y="50683"/>
                  </a:cubicBezTo>
                  <a:cubicBezTo>
                    <a:pt x="11402" y="50684"/>
                    <a:pt x="60" y="39353"/>
                    <a:pt x="60" y="25376"/>
                  </a:cubicBezTo>
                  <a:cubicBezTo>
                    <a:pt x="60" y="11398"/>
                    <a:pt x="11401" y="67"/>
                    <a:pt x="25391" y="66"/>
                  </a:cubicBezTo>
                  <a:cubicBezTo>
                    <a:pt x="25392" y="66"/>
                    <a:pt x="25392" y="66"/>
                    <a:pt x="25393" y="66"/>
                  </a:cubicBezTo>
                  <a:cubicBezTo>
                    <a:pt x="39383" y="67"/>
                    <a:pt x="50724" y="11397"/>
                    <a:pt x="50724" y="2537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2011;p32">
              <a:extLst>
                <a:ext uri="{FF2B5EF4-FFF2-40B4-BE49-F238E27FC236}">
                  <a16:creationId xmlns:a16="http://schemas.microsoft.com/office/drawing/2014/main" id="{D9555104-3A69-DF96-E68F-89507294A13A}"/>
                </a:ext>
              </a:extLst>
            </p:cNvPr>
            <p:cNvSpPr/>
            <p:nvPr/>
          </p:nvSpPr>
          <p:spPr>
            <a:xfrm>
              <a:off x="1236251" y="2723602"/>
              <a:ext cx="51807" cy="51765"/>
            </a:xfrm>
            <a:custGeom>
              <a:avLst/>
              <a:gdLst/>
              <a:ahLst/>
              <a:cxnLst/>
              <a:rect l="l" t="t" r="r" b="b"/>
              <a:pathLst>
                <a:path w="51807" h="51765" extrusionOk="0">
                  <a:moveTo>
                    <a:pt x="37746" y="30277"/>
                  </a:moveTo>
                  <a:cubicBezTo>
                    <a:pt x="30429" y="17850"/>
                    <a:pt x="10143" y="48836"/>
                    <a:pt x="10143" y="25456"/>
                  </a:cubicBezTo>
                  <a:cubicBezTo>
                    <a:pt x="10070" y="12822"/>
                    <a:pt x="19575" y="2180"/>
                    <a:pt x="32148" y="820"/>
                  </a:cubicBezTo>
                  <a:cubicBezTo>
                    <a:pt x="18256" y="-2590"/>
                    <a:pt x="4228" y="5896"/>
                    <a:pt x="814" y="19774"/>
                  </a:cubicBezTo>
                  <a:cubicBezTo>
                    <a:pt x="-2599" y="33653"/>
                    <a:pt x="5895" y="47668"/>
                    <a:pt x="19786" y="51078"/>
                  </a:cubicBezTo>
                  <a:cubicBezTo>
                    <a:pt x="33678" y="54488"/>
                    <a:pt x="47706" y="46002"/>
                    <a:pt x="51120" y="32124"/>
                  </a:cubicBezTo>
                  <a:cubicBezTo>
                    <a:pt x="52227" y="27621"/>
                    <a:pt x="52103" y="22903"/>
                    <a:pt x="50761" y="18465"/>
                  </a:cubicBezTo>
                  <a:cubicBezTo>
                    <a:pt x="52647" y="28027"/>
                    <a:pt x="44793" y="42245"/>
                    <a:pt x="37746" y="3027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4" name="Google Shape;2012;p32">
              <a:extLst>
                <a:ext uri="{FF2B5EF4-FFF2-40B4-BE49-F238E27FC236}">
                  <a16:creationId xmlns:a16="http://schemas.microsoft.com/office/drawing/2014/main" id="{085E9A4E-4A37-25F6-4E5D-EC0FB3E8AE14}"/>
                </a:ext>
              </a:extLst>
            </p:cNvPr>
            <p:cNvGrpSpPr/>
            <p:nvPr/>
          </p:nvGrpSpPr>
          <p:grpSpPr>
            <a:xfrm>
              <a:off x="1017055" y="2953147"/>
              <a:ext cx="491335" cy="1721096"/>
              <a:chOff x="3205580" y="3565447"/>
              <a:chExt cx="491335" cy="1721096"/>
            </a:xfrm>
          </p:grpSpPr>
          <p:sp>
            <p:nvSpPr>
              <p:cNvPr id="95" name="Google Shape;2013;p32">
                <a:extLst>
                  <a:ext uri="{FF2B5EF4-FFF2-40B4-BE49-F238E27FC236}">
                    <a16:creationId xmlns:a16="http://schemas.microsoft.com/office/drawing/2014/main" id="{A98DD5B1-C926-4729-40F5-752F652C7CBC}"/>
                  </a:ext>
                </a:extLst>
              </p:cNvPr>
              <p:cNvSpPr/>
              <p:nvPr/>
            </p:nvSpPr>
            <p:spPr>
              <a:xfrm>
                <a:off x="3214026" y="3955022"/>
                <a:ext cx="474443" cy="16173"/>
              </a:xfrm>
              <a:custGeom>
                <a:avLst/>
                <a:gdLst/>
                <a:ahLst/>
                <a:cxnLst/>
                <a:rect l="l" t="t" r="r" b="b"/>
                <a:pathLst>
                  <a:path w="474443" h="16173" extrusionOk="0">
                    <a:moveTo>
                      <a:pt x="0" y="0"/>
                    </a:moveTo>
                    <a:lnTo>
                      <a:pt x="474443" y="0"/>
                    </a:lnTo>
                    <a:lnTo>
                      <a:pt x="474443" y="16174"/>
                    </a:lnTo>
                    <a:lnTo>
                      <a:pt x="0" y="1617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" name="Google Shape;2014;p32">
                <a:extLst>
                  <a:ext uri="{FF2B5EF4-FFF2-40B4-BE49-F238E27FC236}">
                    <a16:creationId xmlns:a16="http://schemas.microsoft.com/office/drawing/2014/main" id="{31BA2322-11AC-9D80-E0DB-C345BD457B6F}"/>
                  </a:ext>
                </a:extLst>
              </p:cNvPr>
              <p:cNvSpPr/>
              <p:nvPr/>
            </p:nvSpPr>
            <p:spPr>
              <a:xfrm>
                <a:off x="3205580" y="5203214"/>
                <a:ext cx="491335" cy="18986"/>
              </a:xfrm>
              <a:custGeom>
                <a:avLst/>
                <a:gdLst/>
                <a:ahLst/>
                <a:cxnLst/>
                <a:rect l="l" t="t" r="r" b="b"/>
                <a:pathLst>
                  <a:path w="491335" h="18986" extrusionOk="0">
                    <a:moveTo>
                      <a:pt x="0" y="0"/>
                    </a:moveTo>
                    <a:lnTo>
                      <a:pt x="491335" y="0"/>
                    </a:lnTo>
                    <a:lnTo>
                      <a:pt x="491335" y="18987"/>
                    </a:lnTo>
                    <a:lnTo>
                      <a:pt x="0" y="18987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" name="Google Shape;2015;p32">
                <a:extLst>
                  <a:ext uri="{FF2B5EF4-FFF2-40B4-BE49-F238E27FC236}">
                    <a16:creationId xmlns:a16="http://schemas.microsoft.com/office/drawing/2014/main" id="{228F78DB-DC8F-0C01-70FF-20001CA4E1A8}"/>
                  </a:ext>
                </a:extLst>
              </p:cNvPr>
              <p:cNvSpPr/>
              <p:nvPr/>
            </p:nvSpPr>
            <p:spPr>
              <a:xfrm>
                <a:off x="3268592" y="5275293"/>
                <a:ext cx="365309" cy="11250"/>
              </a:xfrm>
              <a:custGeom>
                <a:avLst/>
                <a:gdLst/>
                <a:ahLst/>
                <a:cxnLst/>
                <a:rect l="l" t="t" r="r" b="b"/>
                <a:pathLst>
                  <a:path w="365309" h="11250" extrusionOk="0">
                    <a:moveTo>
                      <a:pt x="0" y="0"/>
                    </a:moveTo>
                    <a:lnTo>
                      <a:pt x="365309" y="0"/>
                    </a:lnTo>
                    <a:lnTo>
                      <a:pt x="365309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8" name="Google Shape;2016;p32">
                <a:extLst>
                  <a:ext uri="{FF2B5EF4-FFF2-40B4-BE49-F238E27FC236}">
                    <a16:creationId xmlns:a16="http://schemas.microsoft.com/office/drawing/2014/main" id="{1376362A-6916-CBD7-7A56-DAE901C5042A}"/>
                  </a:ext>
                </a:extLst>
              </p:cNvPr>
              <p:cNvSpPr/>
              <p:nvPr/>
            </p:nvSpPr>
            <p:spPr>
              <a:xfrm>
                <a:off x="3420612" y="3565447"/>
                <a:ext cx="61270" cy="7812"/>
              </a:xfrm>
              <a:custGeom>
                <a:avLst/>
                <a:gdLst/>
                <a:ahLst/>
                <a:cxnLst/>
                <a:rect l="l" t="t" r="r" b="b"/>
                <a:pathLst>
                  <a:path w="61270" h="7812" extrusionOk="0">
                    <a:moveTo>
                      <a:pt x="0" y="0"/>
                    </a:moveTo>
                    <a:lnTo>
                      <a:pt x="61271" y="0"/>
                    </a:lnTo>
                    <a:lnTo>
                      <a:pt x="61271" y="7813"/>
                    </a:lnTo>
                    <a:lnTo>
                      <a:pt x="0" y="781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17" name="Google Shape;1908;p28">
            <a:extLst>
              <a:ext uri="{FF2B5EF4-FFF2-40B4-BE49-F238E27FC236}">
                <a16:creationId xmlns:a16="http://schemas.microsoft.com/office/drawing/2014/main" id="{A62B5E07-B484-6F08-759A-4236211120A0}"/>
              </a:ext>
            </a:extLst>
          </p:cNvPr>
          <p:cNvGrpSpPr/>
          <p:nvPr/>
        </p:nvGrpSpPr>
        <p:grpSpPr>
          <a:xfrm flipH="1">
            <a:off x="891513" y="-8313"/>
            <a:ext cx="239017" cy="1869290"/>
            <a:chOff x="6760479" y="-209932"/>
            <a:chExt cx="287526" cy="2248672"/>
          </a:xfrm>
          <a:solidFill>
            <a:srgbClr val="2B3781"/>
          </a:solidFill>
        </p:grpSpPr>
        <p:grpSp>
          <p:nvGrpSpPr>
            <p:cNvPr id="118" name="Google Shape;1909;p28">
              <a:extLst>
                <a:ext uri="{FF2B5EF4-FFF2-40B4-BE49-F238E27FC236}">
                  <a16:creationId xmlns:a16="http://schemas.microsoft.com/office/drawing/2014/main" id="{F1D2529D-3184-62A5-CC15-2247582AB768}"/>
                </a:ext>
              </a:extLst>
            </p:cNvPr>
            <p:cNvGrpSpPr/>
            <p:nvPr/>
          </p:nvGrpSpPr>
          <p:grpSpPr>
            <a:xfrm>
              <a:off x="6760479" y="1464301"/>
              <a:ext cx="287515" cy="574439"/>
              <a:chOff x="8385079" y="1978563"/>
              <a:chExt cx="287515" cy="574439"/>
            </a:xfrm>
            <a:grpFill/>
          </p:grpSpPr>
          <p:sp>
            <p:nvSpPr>
              <p:cNvPr id="129" name="Google Shape;1910;p28">
                <a:extLst>
                  <a:ext uri="{FF2B5EF4-FFF2-40B4-BE49-F238E27FC236}">
                    <a16:creationId xmlns:a16="http://schemas.microsoft.com/office/drawing/2014/main" id="{EA726F2C-C4B1-30BB-FF3A-0B4E32CFD3A4}"/>
                  </a:ext>
                </a:extLst>
              </p:cNvPr>
              <p:cNvSpPr/>
              <p:nvPr/>
            </p:nvSpPr>
            <p:spPr>
              <a:xfrm>
                <a:off x="8385079" y="2279821"/>
                <a:ext cx="287515" cy="273181"/>
              </a:xfrm>
              <a:custGeom>
                <a:avLst/>
                <a:gdLst/>
                <a:ahLst/>
                <a:cxnLst/>
                <a:rect l="l" t="t" r="r" b="b"/>
                <a:pathLst>
                  <a:path w="287515" h="273181" extrusionOk="0">
                    <a:moveTo>
                      <a:pt x="287516" y="104338"/>
                    </a:moveTo>
                    <a:lnTo>
                      <a:pt x="188187" y="89921"/>
                    </a:lnTo>
                    <a:lnTo>
                      <a:pt x="143758" y="0"/>
                    </a:lnTo>
                    <a:lnTo>
                      <a:pt x="99329" y="89921"/>
                    </a:lnTo>
                    <a:lnTo>
                      <a:pt x="0" y="104338"/>
                    </a:lnTo>
                    <a:lnTo>
                      <a:pt x="71885" y="174349"/>
                    </a:lnTo>
                    <a:lnTo>
                      <a:pt x="54912" y="273182"/>
                    </a:lnTo>
                    <a:lnTo>
                      <a:pt x="143758" y="226524"/>
                    </a:lnTo>
                    <a:lnTo>
                      <a:pt x="232603" y="273182"/>
                    </a:lnTo>
                    <a:lnTo>
                      <a:pt x="215643" y="174349"/>
                    </a:lnTo>
                    <a:lnTo>
                      <a:pt x="287516" y="104338"/>
                    </a:ln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0" name="Google Shape;1911;p28">
                <a:extLst>
                  <a:ext uri="{FF2B5EF4-FFF2-40B4-BE49-F238E27FC236}">
                    <a16:creationId xmlns:a16="http://schemas.microsoft.com/office/drawing/2014/main" id="{776CE142-B656-F77C-DC7D-6D32B475E3A6}"/>
                  </a:ext>
                </a:extLst>
              </p:cNvPr>
              <p:cNvSpPr/>
              <p:nvPr/>
            </p:nvSpPr>
            <p:spPr>
              <a:xfrm>
                <a:off x="8473128" y="2096043"/>
                <a:ext cx="111438" cy="111333"/>
              </a:xfrm>
              <a:custGeom>
                <a:avLst/>
                <a:gdLst/>
                <a:ahLst/>
                <a:cxnLst/>
                <a:rect l="l" t="t" r="r" b="b"/>
                <a:pathLst>
                  <a:path w="111438" h="111333" extrusionOk="0">
                    <a:moveTo>
                      <a:pt x="55779" y="111400"/>
                    </a:moveTo>
                    <a:cubicBezTo>
                      <a:pt x="86552" y="111400"/>
                      <a:pt x="111498" y="86477"/>
                      <a:pt x="111498" y="55733"/>
                    </a:cubicBezTo>
                    <a:cubicBezTo>
                      <a:pt x="111498" y="24989"/>
                      <a:pt x="86552" y="66"/>
                      <a:pt x="55779" y="66"/>
                    </a:cubicBezTo>
                    <a:cubicBezTo>
                      <a:pt x="25006" y="66"/>
                      <a:pt x="60" y="24989"/>
                      <a:pt x="60" y="55733"/>
                    </a:cubicBezTo>
                    <a:cubicBezTo>
                      <a:pt x="60" y="86477"/>
                      <a:pt x="25006" y="111400"/>
                      <a:pt x="55779" y="111400"/>
                    </a:cubicBez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1" name="Google Shape;1912;p28">
                <a:extLst>
                  <a:ext uri="{FF2B5EF4-FFF2-40B4-BE49-F238E27FC236}">
                    <a16:creationId xmlns:a16="http://schemas.microsoft.com/office/drawing/2014/main" id="{7FD7A8E7-042F-F7A4-94AF-4DB6C981E8D7}"/>
                  </a:ext>
                </a:extLst>
              </p:cNvPr>
              <p:cNvSpPr/>
              <p:nvPr/>
            </p:nvSpPr>
            <p:spPr>
              <a:xfrm>
                <a:off x="8488673" y="1978563"/>
                <a:ext cx="80348" cy="80272"/>
              </a:xfrm>
              <a:custGeom>
                <a:avLst/>
                <a:gdLst/>
                <a:ahLst/>
                <a:cxnLst/>
                <a:rect l="l" t="t" r="r" b="b"/>
                <a:pathLst>
                  <a:path w="80348" h="80272" extrusionOk="0">
                    <a:moveTo>
                      <a:pt x="40234" y="80339"/>
                    </a:moveTo>
                    <a:cubicBezTo>
                      <a:pt x="62421" y="80339"/>
                      <a:pt x="80408" y="62369"/>
                      <a:pt x="80408" y="40203"/>
                    </a:cubicBezTo>
                    <a:cubicBezTo>
                      <a:pt x="80408" y="18036"/>
                      <a:pt x="62422" y="67"/>
                      <a:pt x="40235" y="66"/>
                    </a:cubicBezTo>
                    <a:cubicBezTo>
                      <a:pt x="18047" y="66"/>
                      <a:pt x="61" y="18036"/>
                      <a:pt x="60" y="40202"/>
                    </a:cubicBezTo>
                    <a:cubicBezTo>
                      <a:pt x="59" y="62368"/>
                      <a:pt x="18045" y="80338"/>
                      <a:pt x="40232" y="80338"/>
                    </a:cubicBezTo>
                    <a:cubicBezTo>
                      <a:pt x="40233" y="80338"/>
                      <a:pt x="40234" y="80338"/>
                      <a:pt x="40234" y="80338"/>
                    </a:cubicBez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9" name="Google Shape;1913;p28">
              <a:extLst>
                <a:ext uri="{FF2B5EF4-FFF2-40B4-BE49-F238E27FC236}">
                  <a16:creationId xmlns:a16="http://schemas.microsoft.com/office/drawing/2014/main" id="{7D8AD286-4396-985D-4211-68A5A4EAD31D}"/>
                </a:ext>
              </a:extLst>
            </p:cNvPr>
            <p:cNvSpPr/>
            <p:nvPr/>
          </p:nvSpPr>
          <p:spPr>
            <a:xfrm>
              <a:off x="6904246" y="-209932"/>
              <a:ext cx="12219" cy="1992828"/>
            </a:xfrm>
            <a:custGeom>
              <a:avLst/>
              <a:gdLst/>
              <a:ahLst/>
              <a:cxnLst/>
              <a:rect l="l" t="t" r="r" b="b"/>
              <a:pathLst>
                <a:path w="12219" h="1992828" extrusionOk="0">
                  <a:moveTo>
                    <a:pt x="0" y="1992829"/>
                  </a:moveTo>
                  <a:lnTo>
                    <a:pt x="0" y="0"/>
                  </a:lnTo>
                </a:path>
              </a:pathLst>
            </a:custGeom>
            <a:grpFill/>
            <a:ln w="9525" cap="flat" cmpd="sng">
              <a:solidFill>
                <a:srgbClr val="7F464C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20" name="Google Shape;1914;p28">
              <a:extLst>
                <a:ext uri="{FF2B5EF4-FFF2-40B4-BE49-F238E27FC236}">
                  <a16:creationId xmlns:a16="http://schemas.microsoft.com/office/drawing/2014/main" id="{8627DBFB-5BB1-7C13-6AD0-6658E1F76E73}"/>
                </a:ext>
              </a:extLst>
            </p:cNvPr>
            <p:cNvGrpSpPr/>
            <p:nvPr/>
          </p:nvGrpSpPr>
          <p:grpSpPr>
            <a:xfrm>
              <a:off x="6760487" y="1733718"/>
              <a:ext cx="287518" cy="273184"/>
              <a:chOff x="8385087" y="2247980"/>
              <a:chExt cx="287518" cy="273184"/>
            </a:xfrm>
            <a:grpFill/>
          </p:grpSpPr>
          <p:sp>
            <p:nvSpPr>
              <p:cNvPr id="127" name="Google Shape;1915;p28">
                <a:extLst>
                  <a:ext uri="{FF2B5EF4-FFF2-40B4-BE49-F238E27FC236}">
                    <a16:creationId xmlns:a16="http://schemas.microsoft.com/office/drawing/2014/main" id="{24A5BCBE-8D89-BE52-EE2F-510E8F1713B3}"/>
                  </a:ext>
                </a:extLst>
              </p:cNvPr>
              <p:cNvSpPr/>
              <p:nvPr/>
            </p:nvSpPr>
            <p:spPr>
              <a:xfrm>
                <a:off x="8385087" y="2247980"/>
                <a:ext cx="287518" cy="273184"/>
              </a:xfrm>
              <a:custGeom>
                <a:avLst/>
                <a:gdLst/>
                <a:ahLst/>
                <a:cxnLst/>
                <a:rect l="l" t="t" r="r" b="b"/>
                <a:pathLst>
                  <a:path w="287518" h="273184" extrusionOk="0">
                    <a:moveTo>
                      <a:pt x="71941" y="174413"/>
                    </a:moveTo>
                    <a:lnTo>
                      <a:pt x="54971" y="273251"/>
                    </a:lnTo>
                    <a:lnTo>
                      <a:pt x="143820" y="226587"/>
                    </a:lnTo>
                    <a:lnTo>
                      <a:pt x="232666" y="273251"/>
                    </a:lnTo>
                    <a:lnTo>
                      <a:pt x="215700" y="174413"/>
                    </a:lnTo>
                    <a:lnTo>
                      <a:pt x="287578" y="104412"/>
                    </a:lnTo>
                    <a:lnTo>
                      <a:pt x="188243" y="89993"/>
                    </a:lnTo>
                    <a:lnTo>
                      <a:pt x="143820" y="66"/>
                    </a:lnTo>
                    <a:lnTo>
                      <a:pt x="99394" y="89993"/>
                    </a:lnTo>
                    <a:lnTo>
                      <a:pt x="60" y="1044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" name="Google Shape;1916;p28">
                <a:extLst>
                  <a:ext uri="{FF2B5EF4-FFF2-40B4-BE49-F238E27FC236}">
                    <a16:creationId xmlns:a16="http://schemas.microsoft.com/office/drawing/2014/main" id="{6FC259D3-D82E-6C10-DE28-D54A525294CD}"/>
                  </a:ext>
                </a:extLst>
              </p:cNvPr>
              <p:cNvSpPr/>
              <p:nvPr/>
            </p:nvSpPr>
            <p:spPr>
              <a:xfrm>
                <a:off x="8528845" y="2247983"/>
                <a:ext cx="143758" cy="273181"/>
              </a:xfrm>
              <a:custGeom>
                <a:avLst/>
                <a:gdLst/>
                <a:ahLst/>
                <a:cxnLst/>
                <a:rect l="l" t="t" r="r" b="b"/>
                <a:pathLst>
                  <a:path w="143758" h="273181" extrusionOk="0">
                    <a:moveTo>
                      <a:pt x="0" y="0"/>
                    </a:moveTo>
                    <a:lnTo>
                      <a:pt x="0" y="226512"/>
                    </a:lnTo>
                    <a:lnTo>
                      <a:pt x="88845" y="273182"/>
                    </a:lnTo>
                    <a:lnTo>
                      <a:pt x="71885" y="174349"/>
                    </a:lnTo>
                    <a:lnTo>
                      <a:pt x="143758" y="104338"/>
                    </a:lnTo>
                    <a:lnTo>
                      <a:pt x="44429" y="899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21" name="Google Shape;1917;p28">
              <a:extLst>
                <a:ext uri="{FF2B5EF4-FFF2-40B4-BE49-F238E27FC236}">
                  <a16:creationId xmlns:a16="http://schemas.microsoft.com/office/drawing/2014/main" id="{223990C7-FABD-8310-EC72-66F46D1621D9}"/>
                </a:ext>
              </a:extLst>
            </p:cNvPr>
            <p:cNvGrpSpPr/>
            <p:nvPr/>
          </p:nvGrpSpPr>
          <p:grpSpPr>
            <a:xfrm>
              <a:off x="6848517" y="1549763"/>
              <a:ext cx="113954" cy="113860"/>
              <a:chOff x="8473117" y="2064025"/>
              <a:chExt cx="113954" cy="113860"/>
            </a:xfrm>
            <a:grpFill/>
          </p:grpSpPr>
          <p:sp>
            <p:nvSpPr>
              <p:cNvPr id="125" name="Google Shape;1918;p28">
                <a:extLst>
                  <a:ext uri="{FF2B5EF4-FFF2-40B4-BE49-F238E27FC236}">
                    <a16:creationId xmlns:a16="http://schemas.microsoft.com/office/drawing/2014/main" id="{9B6BA7C0-C62D-B5D4-8C49-F5399EAC207C}"/>
                  </a:ext>
                </a:extLst>
              </p:cNvPr>
              <p:cNvSpPr/>
              <p:nvPr/>
            </p:nvSpPr>
            <p:spPr>
              <a:xfrm>
                <a:off x="8473128" y="2064203"/>
                <a:ext cx="111438" cy="111333"/>
              </a:xfrm>
              <a:custGeom>
                <a:avLst/>
                <a:gdLst/>
                <a:ahLst/>
                <a:cxnLst/>
                <a:rect l="l" t="t" r="r" b="b"/>
                <a:pathLst>
                  <a:path w="111438" h="111333" extrusionOk="0">
                    <a:moveTo>
                      <a:pt x="60" y="55733"/>
                    </a:moveTo>
                    <a:cubicBezTo>
                      <a:pt x="60" y="86477"/>
                      <a:pt x="25006" y="111400"/>
                      <a:pt x="55779" y="111400"/>
                    </a:cubicBezTo>
                    <a:cubicBezTo>
                      <a:pt x="86552" y="111400"/>
                      <a:pt x="111498" y="86477"/>
                      <a:pt x="111498" y="55733"/>
                    </a:cubicBezTo>
                    <a:cubicBezTo>
                      <a:pt x="111498" y="24989"/>
                      <a:pt x="86552" y="66"/>
                      <a:pt x="55779" y="66"/>
                    </a:cubicBezTo>
                    <a:cubicBezTo>
                      <a:pt x="25007" y="66"/>
                      <a:pt x="61" y="24988"/>
                      <a:pt x="60" y="55732"/>
                    </a:cubicBezTo>
                    <a:cubicBezTo>
                      <a:pt x="60" y="55732"/>
                      <a:pt x="60" y="55732"/>
                      <a:pt x="60" y="557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6" name="Google Shape;1919;p28">
                <a:extLst>
                  <a:ext uri="{FF2B5EF4-FFF2-40B4-BE49-F238E27FC236}">
                    <a16:creationId xmlns:a16="http://schemas.microsoft.com/office/drawing/2014/main" id="{16A10D3E-1204-FBBF-C119-39CE67DAA877}"/>
                  </a:ext>
                </a:extLst>
              </p:cNvPr>
              <p:cNvSpPr/>
              <p:nvPr/>
            </p:nvSpPr>
            <p:spPr>
              <a:xfrm>
                <a:off x="8473117" y="2064025"/>
                <a:ext cx="113954" cy="113860"/>
              </a:xfrm>
              <a:custGeom>
                <a:avLst/>
                <a:gdLst/>
                <a:ahLst/>
                <a:cxnLst/>
                <a:rect l="l" t="t" r="r" b="b"/>
                <a:pathLst>
                  <a:path w="113954" h="113860" extrusionOk="0">
                    <a:moveTo>
                      <a:pt x="31123" y="66514"/>
                    </a:moveTo>
                    <a:cubicBezTo>
                      <a:pt x="47218" y="39178"/>
                      <a:pt x="91836" y="107335"/>
                      <a:pt x="91836" y="55911"/>
                    </a:cubicBezTo>
                    <a:cubicBezTo>
                      <a:pt x="91997" y="28122"/>
                      <a:pt x="71090" y="4716"/>
                      <a:pt x="43437" y="1724"/>
                    </a:cubicBezTo>
                    <a:cubicBezTo>
                      <a:pt x="73992" y="-5777"/>
                      <a:pt x="104848" y="12890"/>
                      <a:pt x="112356" y="43416"/>
                    </a:cubicBezTo>
                    <a:cubicBezTo>
                      <a:pt x="119863" y="73943"/>
                      <a:pt x="101180" y="104769"/>
                      <a:pt x="70624" y="112270"/>
                    </a:cubicBezTo>
                    <a:cubicBezTo>
                      <a:pt x="40069" y="119770"/>
                      <a:pt x="9213" y="101104"/>
                      <a:pt x="1705" y="70577"/>
                    </a:cubicBezTo>
                    <a:cubicBezTo>
                      <a:pt x="-731" y="60672"/>
                      <a:pt x="-458" y="50295"/>
                      <a:pt x="2496" y="40532"/>
                    </a:cubicBezTo>
                    <a:cubicBezTo>
                      <a:pt x="-1649" y="61567"/>
                      <a:pt x="15623" y="92838"/>
                      <a:pt x="31123" y="665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22" name="Google Shape;1920;p28">
              <a:extLst>
                <a:ext uri="{FF2B5EF4-FFF2-40B4-BE49-F238E27FC236}">
                  <a16:creationId xmlns:a16="http://schemas.microsoft.com/office/drawing/2014/main" id="{74C3D31C-BD06-35EC-9515-62871B8CFBE3}"/>
                </a:ext>
              </a:extLst>
            </p:cNvPr>
            <p:cNvGrpSpPr/>
            <p:nvPr/>
          </p:nvGrpSpPr>
          <p:grpSpPr>
            <a:xfrm>
              <a:off x="6864065" y="1432331"/>
              <a:ext cx="82166" cy="82099"/>
              <a:chOff x="8488665" y="1946594"/>
              <a:chExt cx="82166" cy="82099"/>
            </a:xfrm>
            <a:grpFill/>
          </p:grpSpPr>
          <p:sp>
            <p:nvSpPr>
              <p:cNvPr id="123" name="Google Shape;1921;p28">
                <a:extLst>
                  <a:ext uri="{FF2B5EF4-FFF2-40B4-BE49-F238E27FC236}">
                    <a16:creationId xmlns:a16="http://schemas.microsoft.com/office/drawing/2014/main" id="{5FE21B43-3416-C7D9-F154-10BFDD428337}"/>
                  </a:ext>
                </a:extLst>
              </p:cNvPr>
              <p:cNvSpPr/>
              <p:nvPr/>
            </p:nvSpPr>
            <p:spPr>
              <a:xfrm>
                <a:off x="8488673" y="1946724"/>
                <a:ext cx="80348" cy="80272"/>
              </a:xfrm>
              <a:custGeom>
                <a:avLst/>
                <a:gdLst/>
                <a:ahLst/>
                <a:cxnLst/>
                <a:rect l="l" t="t" r="r" b="b"/>
                <a:pathLst>
                  <a:path w="80348" h="80272" extrusionOk="0">
                    <a:moveTo>
                      <a:pt x="80348" y="40136"/>
                    </a:moveTo>
                    <a:cubicBezTo>
                      <a:pt x="80348" y="62303"/>
                      <a:pt x="62362" y="80272"/>
                      <a:pt x="40175" y="80272"/>
                    </a:cubicBezTo>
                    <a:cubicBezTo>
                      <a:pt x="17987" y="80272"/>
                      <a:pt x="1" y="62303"/>
                      <a:pt x="1" y="40136"/>
                    </a:cubicBezTo>
                    <a:cubicBezTo>
                      <a:pt x="1" y="17970"/>
                      <a:pt x="17987" y="0"/>
                      <a:pt x="40175" y="0"/>
                    </a:cubicBezTo>
                    <a:cubicBezTo>
                      <a:pt x="62362" y="0"/>
                      <a:pt x="80348" y="17970"/>
                      <a:pt x="80348" y="401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4" name="Google Shape;1922;p28">
                <a:extLst>
                  <a:ext uri="{FF2B5EF4-FFF2-40B4-BE49-F238E27FC236}">
                    <a16:creationId xmlns:a16="http://schemas.microsoft.com/office/drawing/2014/main" id="{C5EDBC3D-73D2-A85F-DCAA-6AF83F02C262}"/>
                  </a:ext>
                </a:extLst>
              </p:cNvPr>
              <p:cNvSpPr/>
              <p:nvPr/>
            </p:nvSpPr>
            <p:spPr>
              <a:xfrm>
                <a:off x="8488665" y="1946594"/>
                <a:ext cx="82166" cy="82099"/>
              </a:xfrm>
              <a:custGeom>
                <a:avLst/>
                <a:gdLst/>
                <a:ahLst/>
                <a:cxnLst/>
                <a:rect l="l" t="t" r="r" b="b"/>
                <a:pathLst>
                  <a:path w="82166" h="82099" extrusionOk="0">
                    <a:moveTo>
                      <a:pt x="22456" y="47977"/>
                    </a:moveTo>
                    <a:cubicBezTo>
                      <a:pt x="34062" y="28268"/>
                      <a:pt x="66231" y="77410"/>
                      <a:pt x="66231" y="40332"/>
                    </a:cubicBezTo>
                    <a:cubicBezTo>
                      <a:pt x="66347" y="20296"/>
                      <a:pt x="51273" y="3420"/>
                      <a:pt x="31335" y="1262"/>
                    </a:cubicBezTo>
                    <a:cubicBezTo>
                      <a:pt x="53366" y="-4148"/>
                      <a:pt x="75616" y="9311"/>
                      <a:pt x="81030" y="31322"/>
                    </a:cubicBezTo>
                    <a:cubicBezTo>
                      <a:pt x="86445" y="53332"/>
                      <a:pt x="72974" y="75561"/>
                      <a:pt x="50942" y="80970"/>
                    </a:cubicBezTo>
                    <a:cubicBezTo>
                      <a:pt x="28911" y="86380"/>
                      <a:pt x="6661" y="72922"/>
                      <a:pt x="1247" y="50911"/>
                    </a:cubicBezTo>
                    <a:cubicBezTo>
                      <a:pt x="-510" y="43768"/>
                      <a:pt x="-313" y="36285"/>
                      <a:pt x="1816" y="29244"/>
                    </a:cubicBezTo>
                    <a:cubicBezTo>
                      <a:pt x="-1173" y="44410"/>
                      <a:pt x="11280" y="66957"/>
                      <a:pt x="22456" y="4797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32" name="Google Shape;1908;p28">
            <a:extLst>
              <a:ext uri="{FF2B5EF4-FFF2-40B4-BE49-F238E27FC236}">
                <a16:creationId xmlns:a16="http://schemas.microsoft.com/office/drawing/2014/main" id="{51F5E48A-DD99-6BDE-3591-719F8D4CC719}"/>
              </a:ext>
            </a:extLst>
          </p:cNvPr>
          <p:cNvGrpSpPr/>
          <p:nvPr/>
        </p:nvGrpSpPr>
        <p:grpSpPr>
          <a:xfrm flipH="1">
            <a:off x="11048911" y="-926083"/>
            <a:ext cx="239017" cy="1869290"/>
            <a:chOff x="6760479" y="-209932"/>
            <a:chExt cx="287526" cy="2248672"/>
          </a:xfrm>
          <a:solidFill>
            <a:srgbClr val="2B3781"/>
          </a:solidFill>
        </p:grpSpPr>
        <p:grpSp>
          <p:nvGrpSpPr>
            <p:cNvPr id="133" name="Google Shape;1909;p28">
              <a:extLst>
                <a:ext uri="{FF2B5EF4-FFF2-40B4-BE49-F238E27FC236}">
                  <a16:creationId xmlns:a16="http://schemas.microsoft.com/office/drawing/2014/main" id="{DF8CD651-9C28-DA86-A3EA-CF5B78180540}"/>
                </a:ext>
              </a:extLst>
            </p:cNvPr>
            <p:cNvGrpSpPr/>
            <p:nvPr/>
          </p:nvGrpSpPr>
          <p:grpSpPr>
            <a:xfrm>
              <a:off x="6760479" y="1464301"/>
              <a:ext cx="287515" cy="574439"/>
              <a:chOff x="8385079" y="1978563"/>
              <a:chExt cx="287515" cy="574439"/>
            </a:xfrm>
            <a:grpFill/>
          </p:grpSpPr>
          <p:sp>
            <p:nvSpPr>
              <p:cNvPr id="144" name="Google Shape;1910;p28">
                <a:extLst>
                  <a:ext uri="{FF2B5EF4-FFF2-40B4-BE49-F238E27FC236}">
                    <a16:creationId xmlns:a16="http://schemas.microsoft.com/office/drawing/2014/main" id="{038714A8-2A88-12C2-DB19-8D834CD6FDEE}"/>
                  </a:ext>
                </a:extLst>
              </p:cNvPr>
              <p:cNvSpPr/>
              <p:nvPr/>
            </p:nvSpPr>
            <p:spPr>
              <a:xfrm>
                <a:off x="8385079" y="2279821"/>
                <a:ext cx="287515" cy="273181"/>
              </a:xfrm>
              <a:custGeom>
                <a:avLst/>
                <a:gdLst/>
                <a:ahLst/>
                <a:cxnLst/>
                <a:rect l="l" t="t" r="r" b="b"/>
                <a:pathLst>
                  <a:path w="287515" h="273181" extrusionOk="0">
                    <a:moveTo>
                      <a:pt x="287516" y="104338"/>
                    </a:moveTo>
                    <a:lnTo>
                      <a:pt x="188187" y="89921"/>
                    </a:lnTo>
                    <a:lnTo>
                      <a:pt x="143758" y="0"/>
                    </a:lnTo>
                    <a:lnTo>
                      <a:pt x="99329" y="89921"/>
                    </a:lnTo>
                    <a:lnTo>
                      <a:pt x="0" y="104338"/>
                    </a:lnTo>
                    <a:lnTo>
                      <a:pt x="71885" y="174349"/>
                    </a:lnTo>
                    <a:lnTo>
                      <a:pt x="54912" y="273182"/>
                    </a:lnTo>
                    <a:lnTo>
                      <a:pt x="143758" y="226524"/>
                    </a:lnTo>
                    <a:lnTo>
                      <a:pt x="232603" y="273182"/>
                    </a:lnTo>
                    <a:lnTo>
                      <a:pt x="215643" y="174349"/>
                    </a:lnTo>
                    <a:lnTo>
                      <a:pt x="287516" y="104338"/>
                    </a:ln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5" name="Google Shape;1911;p28">
                <a:extLst>
                  <a:ext uri="{FF2B5EF4-FFF2-40B4-BE49-F238E27FC236}">
                    <a16:creationId xmlns:a16="http://schemas.microsoft.com/office/drawing/2014/main" id="{380CD084-2FB6-8ABF-CB41-6E7980CB1DEF}"/>
                  </a:ext>
                </a:extLst>
              </p:cNvPr>
              <p:cNvSpPr/>
              <p:nvPr/>
            </p:nvSpPr>
            <p:spPr>
              <a:xfrm>
                <a:off x="8473128" y="2096043"/>
                <a:ext cx="111438" cy="111333"/>
              </a:xfrm>
              <a:custGeom>
                <a:avLst/>
                <a:gdLst/>
                <a:ahLst/>
                <a:cxnLst/>
                <a:rect l="l" t="t" r="r" b="b"/>
                <a:pathLst>
                  <a:path w="111438" h="111333" extrusionOk="0">
                    <a:moveTo>
                      <a:pt x="55779" y="111400"/>
                    </a:moveTo>
                    <a:cubicBezTo>
                      <a:pt x="86552" y="111400"/>
                      <a:pt x="111498" y="86477"/>
                      <a:pt x="111498" y="55733"/>
                    </a:cubicBezTo>
                    <a:cubicBezTo>
                      <a:pt x="111498" y="24989"/>
                      <a:pt x="86552" y="66"/>
                      <a:pt x="55779" y="66"/>
                    </a:cubicBezTo>
                    <a:cubicBezTo>
                      <a:pt x="25006" y="66"/>
                      <a:pt x="60" y="24989"/>
                      <a:pt x="60" y="55733"/>
                    </a:cubicBezTo>
                    <a:cubicBezTo>
                      <a:pt x="60" y="86477"/>
                      <a:pt x="25006" y="111400"/>
                      <a:pt x="55779" y="111400"/>
                    </a:cubicBez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6" name="Google Shape;1912;p28">
                <a:extLst>
                  <a:ext uri="{FF2B5EF4-FFF2-40B4-BE49-F238E27FC236}">
                    <a16:creationId xmlns:a16="http://schemas.microsoft.com/office/drawing/2014/main" id="{A8FDB0D2-5A31-0C82-2209-795C23E59DF0}"/>
                  </a:ext>
                </a:extLst>
              </p:cNvPr>
              <p:cNvSpPr/>
              <p:nvPr/>
            </p:nvSpPr>
            <p:spPr>
              <a:xfrm>
                <a:off x="8488673" y="1978563"/>
                <a:ext cx="80348" cy="80272"/>
              </a:xfrm>
              <a:custGeom>
                <a:avLst/>
                <a:gdLst/>
                <a:ahLst/>
                <a:cxnLst/>
                <a:rect l="l" t="t" r="r" b="b"/>
                <a:pathLst>
                  <a:path w="80348" h="80272" extrusionOk="0">
                    <a:moveTo>
                      <a:pt x="40234" y="80339"/>
                    </a:moveTo>
                    <a:cubicBezTo>
                      <a:pt x="62421" y="80339"/>
                      <a:pt x="80408" y="62369"/>
                      <a:pt x="80408" y="40203"/>
                    </a:cubicBezTo>
                    <a:cubicBezTo>
                      <a:pt x="80408" y="18036"/>
                      <a:pt x="62422" y="67"/>
                      <a:pt x="40235" y="66"/>
                    </a:cubicBezTo>
                    <a:cubicBezTo>
                      <a:pt x="18047" y="66"/>
                      <a:pt x="61" y="18036"/>
                      <a:pt x="60" y="40202"/>
                    </a:cubicBezTo>
                    <a:cubicBezTo>
                      <a:pt x="59" y="62368"/>
                      <a:pt x="18045" y="80338"/>
                      <a:pt x="40232" y="80338"/>
                    </a:cubicBezTo>
                    <a:cubicBezTo>
                      <a:pt x="40233" y="80338"/>
                      <a:pt x="40234" y="80338"/>
                      <a:pt x="40234" y="80338"/>
                    </a:cubicBez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34" name="Google Shape;1913;p28">
              <a:extLst>
                <a:ext uri="{FF2B5EF4-FFF2-40B4-BE49-F238E27FC236}">
                  <a16:creationId xmlns:a16="http://schemas.microsoft.com/office/drawing/2014/main" id="{556E9EFE-138A-C223-A126-5B48443F0A8A}"/>
                </a:ext>
              </a:extLst>
            </p:cNvPr>
            <p:cNvSpPr/>
            <p:nvPr/>
          </p:nvSpPr>
          <p:spPr>
            <a:xfrm>
              <a:off x="6904246" y="-209932"/>
              <a:ext cx="12219" cy="1992828"/>
            </a:xfrm>
            <a:custGeom>
              <a:avLst/>
              <a:gdLst/>
              <a:ahLst/>
              <a:cxnLst/>
              <a:rect l="l" t="t" r="r" b="b"/>
              <a:pathLst>
                <a:path w="12219" h="1992828" extrusionOk="0">
                  <a:moveTo>
                    <a:pt x="0" y="1992829"/>
                  </a:moveTo>
                  <a:lnTo>
                    <a:pt x="0" y="0"/>
                  </a:lnTo>
                </a:path>
              </a:pathLst>
            </a:custGeom>
            <a:grpFill/>
            <a:ln w="9525" cap="flat" cmpd="sng">
              <a:solidFill>
                <a:srgbClr val="7F464C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35" name="Google Shape;1914;p28">
              <a:extLst>
                <a:ext uri="{FF2B5EF4-FFF2-40B4-BE49-F238E27FC236}">
                  <a16:creationId xmlns:a16="http://schemas.microsoft.com/office/drawing/2014/main" id="{34B32550-8029-D83E-700A-1B16EB17510C}"/>
                </a:ext>
              </a:extLst>
            </p:cNvPr>
            <p:cNvGrpSpPr/>
            <p:nvPr/>
          </p:nvGrpSpPr>
          <p:grpSpPr>
            <a:xfrm>
              <a:off x="6760487" y="1733718"/>
              <a:ext cx="287518" cy="273184"/>
              <a:chOff x="8385087" y="2247980"/>
              <a:chExt cx="287518" cy="273184"/>
            </a:xfrm>
            <a:grpFill/>
          </p:grpSpPr>
          <p:sp>
            <p:nvSpPr>
              <p:cNvPr id="142" name="Google Shape;1915;p28">
                <a:extLst>
                  <a:ext uri="{FF2B5EF4-FFF2-40B4-BE49-F238E27FC236}">
                    <a16:creationId xmlns:a16="http://schemas.microsoft.com/office/drawing/2014/main" id="{BC8DF143-E01E-4656-E6FD-08273EFC1E2E}"/>
                  </a:ext>
                </a:extLst>
              </p:cNvPr>
              <p:cNvSpPr/>
              <p:nvPr/>
            </p:nvSpPr>
            <p:spPr>
              <a:xfrm>
                <a:off x="8385087" y="2247980"/>
                <a:ext cx="287518" cy="273184"/>
              </a:xfrm>
              <a:custGeom>
                <a:avLst/>
                <a:gdLst/>
                <a:ahLst/>
                <a:cxnLst/>
                <a:rect l="l" t="t" r="r" b="b"/>
                <a:pathLst>
                  <a:path w="287518" h="273184" extrusionOk="0">
                    <a:moveTo>
                      <a:pt x="71941" y="174413"/>
                    </a:moveTo>
                    <a:lnTo>
                      <a:pt x="54971" y="273251"/>
                    </a:lnTo>
                    <a:lnTo>
                      <a:pt x="143820" y="226587"/>
                    </a:lnTo>
                    <a:lnTo>
                      <a:pt x="232666" y="273251"/>
                    </a:lnTo>
                    <a:lnTo>
                      <a:pt x="215700" y="174413"/>
                    </a:lnTo>
                    <a:lnTo>
                      <a:pt x="287578" y="104412"/>
                    </a:lnTo>
                    <a:lnTo>
                      <a:pt x="188243" y="89993"/>
                    </a:lnTo>
                    <a:lnTo>
                      <a:pt x="143820" y="66"/>
                    </a:lnTo>
                    <a:lnTo>
                      <a:pt x="99394" y="89993"/>
                    </a:lnTo>
                    <a:lnTo>
                      <a:pt x="60" y="1044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" name="Google Shape;1916;p28">
                <a:extLst>
                  <a:ext uri="{FF2B5EF4-FFF2-40B4-BE49-F238E27FC236}">
                    <a16:creationId xmlns:a16="http://schemas.microsoft.com/office/drawing/2014/main" id="{B7BF213B-D812-091B-1F4E-95DC889BB6C1}"/>
                  </a:ext>
                </a:extLst>
              </p:cNvPr>
              <p:cNvSpPr/>
              <p:nvPr/>
            </p:nvSpPr>
            <p:spPr>
              <a:xfrm>
                <a:off x="8528845" y="2247983"/>
                <a:ext cx="143758" cy="273181"/>
              </a:xfrm>
              <a:custGeom>
                <a:avLst/>
                <a:gdLst/>
                <a:ahLst/>
                <a:cxnLst/>
                <a:rect l="l" t="t" r="r" b="b"/>
                <a:pathLst>
                  <a:path w="143758" h="273181" extrusionOk="0">
                    <a:moveTo>
                      <a:pt x="0" y="0"/>
                    </a:moveTo>
                    <a:lnTo>
                      <a:pt x="0" y="226512"/>
                    </a:lnTo>
                    <a:lnTo>
                      <a:pt x="88845" y="273182"/>
                    </a:lnTo>
                    <a:lnTo>
                      <a:pt x="71885" y="174349"/>
                    </a:lnTo>
                    <a:lnTo>
                      <a:pt x="143758" y="104338"/>
                    </a:lnTo>
                    <a:lnTo>
                      <a:pt x="44429" y="899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6" name="Google Shape;1917;p28">
              <a:extLst>
                <a:ext uri="{FF2B5EF4-FFF2-40B4-BE49-F238E27FC236}">
                  <a16:creationId xmlns:a16="http://schemas.microsoft.com/office/drawing/2014/main" id="{51944329-A143-9CA7-460F-6866334441A0}"/>
                </a:ext>
              </a:extLst>
            </p:cNvPr>
            <p:cNvGrpSpPr/>
            <p:nvPr/>
          </p:nvGrpSpPr>
          <p:grpSpPr>
            <a:xfrm>
              <a:off x="6848517" y="1549763"/>
              <a:ext cx="113954" cy="113860"/>
              <a:chOff x="8473117" y="2064025"/>
              <a:chExt cx="113954" cy="113860"/>
            </a:xfrm>
            <a:grpFill/>
          </p:grpSpPr>
          <p:sp>
            <p:nvSpPr>
              <p:cNvPr id="140" name="Google Shape;1918;p28">
                <a:extLst>
                  <a:ext uri="{FF2B5EF4-FFF2-40B4-BE49-F238E27FC236}">
                    <a16:creationId xmlns:a16="http://schemas.microsoft.com/office/drawing/2014/main" id="{70FDD42B-9CE1-E693-7547-F964E7A4A62B}"/>
                  </a:ext>
                </a:extLst>
              </p:cNvPr>
              <p:cNvSpPr/>
              <p:nvPr/>
            </p:nvSpPr>
            <p:spPr>
              <a:xfrm>
                <a:off x="8473128" y="2064203"/>
                <a:ext cx="111438" cy="111333"/>
              </a:xfrm>
              <a:custGeom>
                <a:avLst/>
                <a:gdLst/>
                <a:ahLst/>
                <a:cxnLst/>
                <a:rect l="l" t="t" r="r" b="b"/>
                <a:pathLst>
                  <a:path w="111438" h="111333" extrusionOk="0">
                    <a:moveTo>
                      <a:pt x="60" y="55733"/>
                    </a:moveTo>
                    <a:cubicBezTo>
                      <a:pt x="60" y="86477"/>
                      <a:pt x="25006" y="111400"/>
                      <a:pt x="55779" y="111400"/>
                    </a:cubicBezTo>
                    <a:cubicBezTo>
                      <a:pt x="86552" y="111400"/>
                      <a:pt x="111498" y="86477"/>
                      <a:pt x="111498" y="55733"/>
                    </a:cubicBezTo>
                    <a:cubicBezTo>
                      <a:pt x="111498" y="24989"/>
                      <a:pt x="86552" y="66"/>
                      <a:pt x="55779" y="66"/>
                    </a:cubicBezTo>
                    <a:cubicBezTo>
                      <a:pt x="25007" y="66"/>
                      <a:pt x="61" y="24988"/>
                      <a:pt x="60" y="55732"/>
                    </a:cubicBezTo>
                    <a:cubicBezTo>
                      <a:pt x="60" y="55732"/>
                      <a:pt x="60" y="55732"/>
                      <a:pt x="60" y="557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" name="Google Shape;1919;p28">
                <a:extLst>
                  <a:ext uri="{FF2B5EF4-FFF2-40B4-BE49-F238E27FC236}">
                    <a16:creationId xmlns:a16="http://schemas.microsoft.com/office/drawing/2014/main" id="{7BB7F917-1B45-5C8B-358B-8344CB4DA8B3}"/>
                  </a:ext>
                </a:extLst>
              </p:cNvPr>
              <p:cNvSpPr/>
              <p:nvPr/>
            </p:nvSpPr>
            <p:spPr>
              <a:xfrm>
                <a:off x="8473117" y="2064025"/>
                <a:ext cx="113954" cy="113860"/>
              </a:xfrm>
              <a:custGeom>
                <a:avLst/>
                <a:gdLst/>
                <a:ahLst/>
                <a:cxnLst/>
                <a:rect l="l" t="t" r="r" b="b"/>
                <a:pathLst>
                  <a:path w="113954" h="113860" extrusionOk="0">
                    <a:moveTo>
                      <a:pt x="31123" y="66514"/>
                    </a:moveTo>
                    <a:cubicBezTo>
                      <a:pt x="47218" y="39178"/>
                      <a:pt x="91836" y="107335"/>
                      <a:pt x="91836" y="55911"/>
                    </a:cubicBezTo>
                    <a:cubicBezTo>
                      <a:pt x="91997" y="28122"/>
                      <a:pt x="71090" y="4716"/>
                      <a:pt x="43437" y="1724"/>
                    </a:cubicBezTo>
                    <a:cubicBezTo>
                      <a:pt x="73992" y="-5777"/>
                      <a:pt x="104848" y="12890"/>
                      <a:pt x="112356" y="43416"/>
                    </a:cubicBezTo>
                    <a:cubicBezTo>
                      <a:pt x="119863" y="73943"/>
                      <a:pt x="101180" y="104769"/>
                      <a:pt x="70624" y="112270"/>
                    </a:cubicBezTo>
                    <a:cubicBezTo>
                      <a:pt x="40069" y="119770"/>
                      <a:pt x="9213" y="101104"/>
                      <a:pt x="1705" y="70577"/>
                    </a:cubicBezTo>
                    <a:cubicBezTo>
                      <a:pt x="-731" y="60672"/>
                      <a:pt x="-458" y="50295"/>
                      <a:pt x="2496" y="40532"/>
                    </a:cubicBezTo>
                    <a:cubicBezTo>
                      <a:pt x="-1649" y="61567"/>
                      <a:pt x="15623" y="92838"/>
                      <a:pt x="31123" y="665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7" name="Google Shape;1920;p28">
              <a:extLst>
                <a:ext uri="{FF2B5EF4-FFF2-40B4-BE49-F238E27FC236}">
                  <a16:creationId xmlns:a16="http://schemas.microsoft.com/office/drawing/2014/main" id="{A756654C-19CF-1737-7C62-100505F41B5B}"/>
                </a:ext>
              </a:extLst>
            </p:cNvPr>
            <p:cNvGrpSpPr/>
            <p:nvPr/>
          </p:nvGrpSpPr>
          <p:grpSpPr>
            <a:xfrm>
              <a:off x="6864065" y="1432331"/>
              <a:ext cx="82166" cy="82099"/>
              <a:chOff x="8488665" y="1946594"/>
              <a:chExt cx="82166" cy="82099"/>
            </a:xfrm>
            <a:grpFill/>
          </p:grpSpPr>
          <p:sp>
            <p:nvSpPr>
              <p:cNvPr id="138" name="Google Shape;1921;p28">
                <a:extLst>
                  <a:ext uri="{FF2B5EF4-FFF2-40B4-BE49-F238E27FC236}">
                    <a16:creationId xmlns:a16="http://schemas.microsoft.com/office/drawing/2014/main" id="{CE883401-9366-FF68-5B89-067B6172D18C}"/>
                  </a:ext>
                </a:extLst>
              </p:cNvPr>
              <p:cNvSpPr/>
              <p:nvPr/>
            </p:nvSpPr>
            <p:spPr>
              <a:xfrm>
                <a:off x="8488673" y="1946724"/>
                <a:ext cx="80348" cy="80272"/>
              </a:xfrm>
              <a:custGeom>
                <a:avLst/>
                <a:gdLst/>
                <a:ahLst/>
                <a:cxnLst/>
                <a:rect l="l" t="t" r="r" b="b"/>
                <a:pathLst>
                  <a:path w="80348" h="80272" extrusionOk="0">
                    <a:moveTo>
                      <a:pt x="80348" y="40136"/>
                    </a:moveTo>
                    <a:cubicBezTo>
                      <a:pt x="80348" y="62303"/>
                      <a:pt x="62362" y="80272"/>
                      <a:pt x="40175" y="80272"/>
                    </a:cubicBezTo>
                    <a:cubicBezTo>
                      <a:pt x="17987" y="80272"/>
                      <a:pt x="1" y="62303"/>
                      <a:pt x="1" y="40136"/>
                    </a:cubicBezTo>
                    <a:cubicBezTo>
                      <a:pt x="1" y="17970"/>
                      <a:pt x="17987" y="0"/>
                      <a:pt x="40175" y="0"/>
                    </a:cubicBezTo>
                    <a:cubicBezTo>
                      <a:pt x="62362" y="0"/>
                      <a:pt x="80348" y="17970"/>
                      <a:pt x="80348" y="401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" name="Google Shape;1922;p28">
                <a:extLst>
                  <a:ext uri="{FF2B5EF4-FFF2-40B4-BE49-F238E27FC236}">
                    <a16:creationId xmlns:a16="http://schemas.microsoft.com/office/drawing/2014/main" id="{32679892-7FDD-C57D-E204-A16F25184F5B}"/>
                  </a:ext>
                </a:extLst>
              </p:cNvPr>
              <p:cNvSpPr/>
              <p:nvPr/>
            </p:nvSpPr>
            <p:spPr>
              <a:xfrm>
                <a:off x="8488665" y="1946594"/>
                <a:ext cx="82166" cy="82099"/>
              </a:xfrm>
              <a:custGeom>
                <a:avLst/>
                <a:gdLst/>
                <a:ahLst/>
                <a:cxnLst/>
                <a:rect l="l" t="t" r="r" b="b"/>
                <a:pathLst>
                  <a:path w="82166" h="82099" extrusionOk="0">
                    <a:moveTo>
                      <a:pt x="22456" y="47977"/>
                    </a:moveTo>
                    <a:cubicBezTo>
                      <a:pt x="34062" y="28268"/>
                      <a:pt x="66231" y="77410"/>
                      <a:pt x="66231" y="40332"/>
                    </a:cubicBezTo>
                    <a:cubicBezTo>
                      <a:pt x="66347" y="20296"/>
                      <a:pt x="51273" y="3420"/>
                      <a:pt x="31335" y="1262"/>
                    </a:cubicBezTo>
                    <a:cubicBezTo>
                      <a:pt x="53366" y="-4148"/>
                      <a:pt x="75616" y="9311"/>
                      <a:pt x="81030" y="31322"/>
                    </a:cubicBezTo>
                    <a:cubicBezTo>
                      <a:pt x="86445" y="53332"/>
                      <a:pt x="72974" y="75561"/>
                      <a:pt x="50942" y="80970"/>
                    </a:cubicBezTo>
                    <a:cubicBezTo>
                      <a:pt x="28911" y="86380"/>
                      <a:pt x="6661" y="72922"/>
                      <a:pt x="1247" y="50911"/>
                    </a:cubicBezTo>
                    <a:cubicBezTo>
                      <a:pt x="-510" y="43768"/>
                      <a:pt x="-313" y="36285"/>
                      <a:pt x="1816" y="29244"/>
                    </a:cubicBezTo>
                    <a:cubicBezTo>
                      <a:pt x="-1173" y="44410"/>
                      <a:pt x="11280" y="66957"/>
                      <a:pt x="22456" y="4797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A262E091-65C8-C311-9ED9-38DDFED9E25E}"/>
              </a:ext>
            </a:extLst>
          </p:cNvPr>
          <p:cNvSpPr txBox="1"/>
          <p:nvPr/>
        </p:nvSpPr>
        <p:spPr>
          <a:xfrm>
            <a:off x="8718804" y="2764705"/>
            <a:ext cx="2131556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2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901077-0FDA-AE2F-8951-EA1E2CAC3ED4}"/>
              </a:ext>
            </a:extLst>
          </p:cNvPr>
          <p:cNvSpPr txBox="1"/>
          <p:nvPr/>
        </p:nvSpPr>
        <p:spPr>
          <a:xfrm>
            <a:off x="5167405" y="2764705"/>
            <a:ext cx="2131556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2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3F3ED8-4540-6C93-B437-3B580661ACEF}"/>
              </a:ext>
            </a:extLst>
          </p:cNvPr>
          <p:cNvSpPr txBox="1"/>
          <p:nvPr/>
        </p:nvSpPr>
        <p:spPr>
          <a:xfrm>
            <a:off x="1515618" y="2764705"/>
            <a:ext cx="2131556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2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D7756F-406B-9B16-3DDA-419ADB1A7EEB}"/>
              </a:ext>
            </a:extLst>
          </p:cNvPr>
          <p:cNvSpPr txBox="1"/>
          <p:nvPr/>
        </p:nvSpPr>
        <p:spPr>
          <a:xfrm>
            <a:off x="8678386" y="5513934"/>
            <a:ext cx="2131556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2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711E88-3021-4AA8-2EE1-9C3A31C6AD0E}"/>
              </a:ext>
            </a:extLst>
          </p:cNvPr>
          <p:cNvSpPr txBox="1"/>
          <p:nvPr/>
        </p:nvSpPr>
        <p:spPr>
          <a:xfrm>
            <a:off x="5126987" y="5513934"/>
            <a:ext cx="2131556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2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F218F4-57BE-807D-4DF1-AB33FE5C25B4}"/>
              </a:ext>
            </a:extLst>
          </p:cNvPr>
          <p:cNvSpPr txBox="1"/>
          <p:nvPr/>
        </p:nvSpPr>
        <p:spPr>
          <a:xfrm>
            <a:off x="1475200" y="5513934"/>
            <a:ext cx="2131556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2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5BB416-813E-4157-2BF4-753AEF852FBF}"/>
              </a:ext>
            </a:extLst>
          </p:cNvPr>
          <p:cNvSpPr txBox="1"/>
          <p:nvPr/>
        </p:nvSpPr>
        <p:spPr>
          <a:xfrm>
            <a:off x="0" y="186643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C6F22E6-9250-DED4-885D-410D20A5B1FF}"/>
              </a:ext>
            </a:extLst>
          </p:cNvPr>
          <p:cNvGrpSpPr/>
          <p:nvPr/>
        </p:nvGrpSpPr>
        <p:grpSpPr>
          <a:xfrm>
            <a:off x="8922186" y="1235223"/>
            <a:ext cx="1724793" cy="1573943"/>
            <a:chOff x="8922186" y="1235223"/>
            <a:chExt cx="1724793" cy="1573943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B09DFEDF-73BF-C900-7918-5E8529F24CD7}"/>
                </a:ext>
              </a:extLst>
            </p:cNvPr>
            <p:cNvGrpSpPr/>
            <p:nvPr/>
          </p:nvGrpSpPr>
          <p:grpSpPr>
            <a:xfrm>
              <a:off x="8922186" y="1235223"/>
              <a:ext cx="1724793" cy="1573943"/>
              <a:chOff x="8806572" y="1426027"/>
              <a:chExt cx="1904491" cy="1737925"/>
            </a:xfrm>
          </p:grpSpPr>
          <p:pic>
            <p:nvPicPr>
              <p:cNvPr id="2" name="Picture 1">
                <a:extLst>
                  <a:ext uri="{FF2B5EF4-FFF2-40B4-BE49-F238E27FC236}">
                    <a16:creationId xmlns:a16="http://schemas.microsoft.com/office/drawing/2014/main" id="{FD913FEB-BFBB-1C9D-6402-42CE930D313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7" r="44147" b="45147"/>
              <a:stretch/>
            </p:blipFill>
            <p:spPr>
              <a:xfrm>
                <a:off x="8806572" y="1426027"/>
                <a:ext cx="1904491" cy="1737925"/>
              </a:xfrm>
              <a:prstGeom prst="rect">
                <a:avLst/>
              </a:prstGeom>
            </p:spPr>
          </p:pic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id="{A154B941-7957-AABC-98C2-2437F7269A0A}"/>
                  </a:ext>
                </a:extLst>
              </p:cNvPr>
              <p:cNvSpPr/>
              <p:nvPr/>
            </p:nvSpPr>
            <p:spPr>
              <a:xfrm>
                <a:off x="9448327" y="1984499"/>
                <a:ext cx="620980" cy="62098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6" name="TextBox 175">
              <a:extLst>
                <a:ext uri="{FF2B5EF4-FFF2-40B4-BE49-F238E27FC236}">
                  <a16:creationId xmlns:a16="http://schemas.microsoft.com/office/drawing/2014/main" id="{1434D850-9514-7E4A-CF7D-50A32ABAE257}"/>
                </a:ext>
              </a:extLst>
            </p:cNvPr>
            <p:cNvSpPr txBox="1"/>
            <p:nvPr/>
          </p:nvSpPr>
          <p:spPr>
            <a:xfrm>
              <a:off x="9559101" y="1672694"/>
              <a:ext cx="450962" cy="5770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  <a:tabLst>
                  <a:tab pos="10226675" algn="l"/>
                </a:tabLst>
              </a:pPr>
              <a:r>
                <a:rPr lang="fa-IR" sz="1800" b="1" dirty="0">
                  <a:solidFill>
                    <a:srgbClr val="2B378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1</a:t>
              </a:r>
              <a:endParaRPr lang="en-US" sz="1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606ED6C-81F8-D990-1FA0-BAF03A7129F5}"/>
              </a:ext>
            </a:extLst>
          </p:cNvPr>
          <p:cNvGrpSpPr/>
          <p:nvPr/>
        </p:nvGrpSpPr>
        <p:grpSpPr>
          <a:xfrm>
            <a:off x="5297213" y="1173802"/>
            <a:ext cx="1724793" cy="1573943"/>
            <a:chOff x="5297213" y="1173802"/>
            <a:chExt cx="1724793" cy="1573943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4832F4E9-8B8E-03D8-D82B-5F40C96275B1}"/>
                </a:ext>
              </a:extLst>
            </p:cNvPr>
            <p:cNvGrpSpPr/>
            <p:nvPr/>
          </p:nvGrpSpPr>
          <p:grpSpPr>
            <a:xfrm>
              <a:off x="5297213" y="1173802"/>
              <a:ext cx="1724793" cy="1573943"/>
              <a:chOff x="8806572" y="1426027"/>
              <a:chExt cx="1904491" cy="1737925"/>
            </a:xfrm>
          </p:grpSpPr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CF2D2BC0-42F1-B26B-785E-D0C69D3466A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7" r="44147" b="45147"/>
              <a:stretch/>
            </p:blipFill>
            <p:spPr>
              <a:xfrm>
                <a:off x="8806572" y="1426027"/>
                <a:ext cx="1904491" cy="1737925"/>
              </a:xfrm>
              <a:prstGeom prst="rect">
                <a:avLst/>
              </a:prstGeom>
            </p:spPr>
          </p:pic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AB7217A3-34FC-9243-56F3-8C47D39D1452}"/>
                  </a:ext>
                </a:extLst>
              </p:cNvPr>
              <p:cNvSpPr/>
              <p:nvPr/>
            </p:nvSpPr>
            <p:spPr>
              <a:xfrm>
                <a:off x="9448327" y="1984499"/>
                <a:ext cx="620980" cy="62098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7" name="TextBox 176">
              <a:extLst>
                <a:ext uri="{FF2B5EF4-FFF2-40B4-BE49-F238E27FC236}">
                  <a16:creationId xmlns:a16="http://schemas.microsoft.com/office/drawing/2014/main" id="{02EBCE48-C333-92EC-095C-57D2C105F33A}"/>
                </a:ext>
              </a:extLst>
            </p:cNvPr>
            <p:cNvSpPr txBox="1"/>
            <p:nvPr/>
          </p:nvSpPr>
          <p:spPr>
            <a:xfrm>
              <a:off x="5942281" y="1607377"/>
              <a:ext cx="450962" cy="5770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  <a:tabLst>
                  <a:tab pos="10226675" algn="l"/>
                </a:tabLst>
              </a:pPr>
              <a:r>
                <a:rPr lang="fa-IR" sz="1800" b="1" dirty="0">
                  <a:solidFill>
                    <a:srgbClr val="2B378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2</a:t>
              </a:r>
              <a:endParaRPr lang="en-US" sz="1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8B897E0-A827-DFF6-4766-25EDED25B8BC}"/>
              </a:ext>
            </a:extLst>
          </p:cNvPr>
          <p:cNvGrpSpPr/>
          <p:nvPr/>
        </p:nvGrpSpPr>
        <p:grpSpPr>
          <a:xfrm>
            <a:off x="1672240" y="1235223"/>
            <a:ext cx="1724793" cy="1573943"/>
            <a:chOff x="1672240" y="1235223"/>
            <a:chExt cx="1724793" cy="1573943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90C61198-D497-DD79-C69F-25A4036B890D}"/>
                </a:ext>
              </a:extLst>
            </p:cNvPr>
            <p:cNvGrpSpPr/>
            <p:nvPr/>
          </p:nvGrpSpPr>
          <p:grpSpPr>
            <a:xfrm>
              <a:off x="1672240" y="1235223"/>
              <a:ext cx="1724793" cy="1573943"/>
              <a:chOff x="8806572" y="1426027"/>
              <a:chExt cx="1904491" cy="1737925"/>
            </a:xfrm>
          </p:grpSpPr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2CD02202-8CDD-C30B-7400-A7918B29AB2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7" r="44147" b="45147"/>
              <a:stretch/>
            </p:blipFill>
            <p:spPr>
              <a:xfrm>
                <a:off x="8806572" y="1426027"/>
                <a:ext cx="1904491" cy="1737925"/>
              </a:xfrm>
              <a:prstGeom prst="rect">
                <a:avLst/>
              </a:prstGeom>
            </p:spPr>
          </p:pic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3D03CBF1-4FBB-6A68-4723-59DBBE2EC881}"/>
                  </a:ext>
                </a:extLst>
              </p:cNvPr>
              <p:cNvSpPr/>
              <p:nvPr/>
            </p:nvSpPr>
            <p:spPr>
              <a:xfrm>
                <a:off x="9448327" y="1984499"/>
                <a:ext cx="620980" cy="62098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AC3B4F80-F3AB-8E9F-7E21-BA563735C66B}"/>
                </a:ext>
              </a:extLst>
            </p:cNvPr>
            <p:cNvSpPr txBox="1"/>
            <p:nvPr/>
          </p:nvSpPr>
          <p:spPr>
            <a:xfrm>
              <a:off x="2308620" y="1672694"/>
              <a:ext cx="450962" cy="5770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  <a:tabLst>
                  <a:tab pos="10226675" algn="l"/>
                </a:tabLst>
              </a:pPr>
              <a:r>
                <a:rPr lang="fa-IR" sz="1800" b="1" dirty="0">
                  <a:solidFill>
                    <a:srgbClr val="2B378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3</a:t>
              </a:r>
              <a:endParaRPr lang="en-US" sz="1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9483823-9A26-41E3-3A13-488DFA2F1B6A}"/>
              </a:ext>
            </a:extLst>
          </p:cNvPr>
          <p:cNvGrpSpPr/>
          <p:nvPr/>
        </p:nvGrpSpPr>
        <p:grpSpPr>
          <a:xfrm>
            <a:off x="8922186" y="4001414"/>
            <a:ext cx="1724793" cy="1573943"/>
            <a:chOff x="8922186" y="4001414"/>
            <a:chExt cx="1724793" cy="1573943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E6E3AC60-1FB8-63FD-A50B-6E303F02BB15}"/>
                </a:ext>
              </a:extLst>
            </p:cNvPr>
            <p:cNvGrpSpPr/>
            <p:nvPr/>
          </p:nvGrpSpPr>
          <p:grpSpPr>
            <a:xfrm>
              <a:off x="8922186" y="4001414"/>
              <a:ext cx="1724793" cy="1573943"/>
              <a:chOff x="8806572" y="1426027"/>
              <a:chExt cx="1904491" cy="1737925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24E14115-9D20-EDAD-0D02-F9FE658D7D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7" r="44147" b="45147"/>
              <a:stretch/>
            </p:blipFill>
            <p:spPr>
              <a:xfrm>
                <a:off x="8806572" y="1426027"/>
                <a:ext cx="1904491" cy="1737925"/>
              </a:xfrm>
              <a:prstGeom prst="rect">
                <a:avLst/>
              </a:prstGeom>
            </p:spPr>
          </p:pic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7691CF25-A320-61E2-C82C-4ABB2CDBFF65}"/>
                  </a:ext>
                </a:extLst>
              </p:cNvPr>
              <p:cNvSpPr/>
              <p:nvPr/>
            </p:nvSpPr>
            <p:spPr>
              <a:xfrm>
                <a:off x="9448327" y="1984499"/>
                <a:ext cx="620980" cy="62098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9" name="TextBox 178">
              <a:extLst>
                <a:ext uri="{FF2B5EF4-FFF2-40B4-BE49-F238E27FC236}">
                  <a16:creationId xmlns:a16="http://schemas.microsoft.com/office/drawing/2014/main" id="{286B41C0-B853-D456-7BF3-8B168139C396}"/>
                </a:ext>
              </a:extLst>
            </p:cNvPr>
            <p:cNvSpPr txBox="1"/>
            <p:nvPr/>
          </p:nvSpPr>
          <p:spPr>
            <a:xfrm>
              <a:off x="9559101" y="4436475"/>
              <a:ext cx="450962" cy="5770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  <a:tabLst>
                  <a:tab pos="10226675" algn="l"/>
                </a:tabLst>
              </a:pPr>
              <a:r>
                <a:rPr lang="fa-IR" sz="1800" b="1" dirty="0">
                  <a:solidFill>
                    <a:srgbClr val="2B378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4</a:t>
              </a:r>
              <a:endParaRPr lang="en-US" sz="1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DD853C7-69B0-BB54-160E-5489ECEB5A2C}"/>
              </a:ext>
            </a:extLst>
          </p:cNvPr>
          <p:cNvGrpSpPr/>
          <p:nvPr/>
        </p:nvGrpSpPr>
        <p:grpSpPr>
          <a:xfrm>
            <a:off x="5297213" y="3939993"/>
            <a:ext cx="1724793" cy="1573943"/>
            <a:chOff x="5297213" y="3939993"/>
            <a:chExt cx="1724793" cy="1573943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CEC1D38-A770-B925-FD27-1A772F6A98CF}"/>
                </a:ext>
              </a:extLst>
            </p:cNvPr>
            <p:cNvGrpSpPr/>
            <p:nvPr/>
          </p:nvGrpSpPr>
          <p:grpSpPr>
            <a:xfrm>
              <a:off x="5297213" y="3939993"/>
              <a:ext cx="1724793" cy="1573943"/>
              <a:chOff x="8806572" y="1426027"/>
              <a:chExt cx="1904491" cy="1737925"/>
            </a:xfrm>
          </p:grpSpPr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52BEE403-E7C9-5529-E55C-F47F5AD8468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7" r="44147" b="45147"/>
              <a:stretch/>
            </p:blipFill>
            <p:spPr>
              <a:xfrm>
                <a:off x="8806572" y="1426027"/>
                <a:ext cx="1904491" cy="1737925"/>
              </a:xfrm>
              <a:prstGeom prst="rect">
                <a:avLst/>
              </a:prstGeom>
            </p:spPr>
          </p:pic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D0CBCF69-6CD5-D54B-5195-0198FC472940}"/>
                  </a:ext>
                </a:extLst>
              </p:cNvPr>
              <p:cNvSpPr/>
              <p:nvPr/>
            </p:nvSpPr>
            <p:spPr>
              <a:xfrm>
                <a:off x="9448327" y="1984499"/>
                <a:ext cx="620980" cy="62098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0" name="TextBox 179">
              <a:extLst>
                <a:ext uri="{FF2B5EF4-FFF2-40B4-BE49-F238E27FC236}">
                  <a16:creationId xmlns:a16="http://schemas.microsoft.com/office/drawing/2014/main" id="{77A7C7AA-F899-699C-D000-BCABAAFB6E22}"/>
                </a:ext>
              </a:extLst>
            </p:cNvPr>
            <p:cNvSpPr txBox="1"/>
            <p:nvPr/>
          </p:nvSpPr>
          <p:spPr>
            <a:xfrm>
              <a:off x="5942281" y="4371158"/>
              <a:ext cx="450962" cy="5770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  <a:tabLst>
                  <a:tab pos="10226675" algn="l"/>
                </a:tabLst>
              </a:pPr>
              <a:r>
                <a:rPr lang="fa-IR" sz="1800" b="1" dirty="0">
                  <a:solidFill>
                    <a:srgbClr val="2B378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5</a:t>
              </a:r>
              <a:endParaRPr lang="en-US" sz="1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504FC62-83D7-00BF-63F7-4066E70EE974}"/>
              </a:ext>
            </a:extLst>
          </p:cNvPr>
          <p:cNvGrpSpPr/>
          <p:nvPr/>
        </p:nvGrpSpPr>
        <p:grpSpPr>
          <a:xfrm>
            <a:off x="1672240" y="4001414"/>
            <a:ext cx="1724793" cy="1573943"/>
            <a:chOff x="1672240" y="4001414"/>
            <a:chExt cx="1724793" cy="1573943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39FE1EF1-EF23-504B-4EFD-B3364F091750}"/>
                </a:ext>
              </a:extLst>
            </p:cNvPr>
            <p:cNvGrpSpPr/>
            <p:nvPr/>
          </p:nvGrpSpPr>
          <p:grpSpPr>
            <a:xfrm>
              <a:off x="1672240" y="4001414"/>
              <a:ext cx="1724793" cy="1573943"/>
              <a:chOff x="8806572" y="1426027"/>
              <a:chExt cx="1904491" cy="1737925"/>
            </a:xfrm>
          </p:grpSpPr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37AC5162-DF15-672B-0115-40013451C68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7" r="44147" b="45147"/>
              <a:stretch/>
            </p:blipFill>
            <p:spPr>
              <a:xfrm>
                <a:off x="8806572" y="1426027"/>
                <a:ext cx="1904491" cy="1737925"/>
              </a:xfrm>
              <a:prstGeom prst="rect">
                <a:avLst/>
              </a:prstGeom>
            </p:spPr>
          </p:pic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5D881D86-94BB-4326-FCDE-EF74B4FC2DF0}"/>
                  </a:ext>
                </a:extLst>
              </p:cNvPr>
              <p:cNvSpPr/>
              <p:nvPr/>
            </p:nvSpPr>
            <p:spPr>
              <a:xfrm>
                <a:off x="9448327" y="1984499"/>
                <a:ext cx="620980" cy="62098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1" name="TextBox 180">
              <a:extLst>
                <a:ext uri="{FF2B5EF4-FFF2-40B4-BE49-F238E27FC236}">
                  <a16:creationId xmlns:a16="http://schemas.microsoft.com/office/drawing/2014/main" id="{1C0A7466-D579-77A5-BC4B-4097E31F9CCA}"/>
                </a:ext>
              </a:extLst>
            </p:cNvPr>
            <p:cNvSpPr txBox="1"/>
            <p:nvPr/>
          </p:nvSpPr>
          <p:spPr>
            <a:xfrm>
              <a:off x="2308620" y="4436475"/>
              <a:ext cx="450962" cy="5770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  <a:tabLst>
                  <a:tab pos="10226675" algn="l"/>
                </a:tabLst>
              </a:pPr>
              <a:r>
                <a:rPr lang="fa-IR" sz="1800" b="1" dirty="0">
                  <a:solidFill>
                    <a:srgbClr val="2B378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6</a:t>
              </a:r>
              <a:endParaRPr lang="en-US" sz="1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0098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75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75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50"/>
                            </p:stCondLst>
                            <p:childTnLst>
                              <p:par>
                                <p:cTn id="3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75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75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750"/>
                            </p:stCondLst>
                            <p:childTnLst>
                              <p:par>
                                <p:cTn id="5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75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75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250"/>
                            </p:stCondLst>
                            <p:childTnLst>
                              <p:par>
                                <p:cTn id="6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75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75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750"/>
                            </p:stCondLst>
                            <p:childTnLst>
                              <p:par>
                                <p:cTn id="8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75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500"/>
                            </p:stCondLst>
                            <p:childTnLst>
                              <p:par>
                                <p:cTn id="8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75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250"/>
                            </p:stCondLst>
                            <p:childTnLst>
                              <p:par>
                                <p:cTn id="9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75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75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F72CF85-0E39-00B0-ED71-7B3F0E310D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8" r="44147" b="8817"/>
          <a:stretch/>
        </p:blipFill>
        <p:spPr>
          <a:xfrm>
            <a:off x="4537567" y="535200"/>
            <a:ext cx="3116866" cy="57876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4359544-4248-2E9C-D233-209D09FB8E32}"/>
              </a:ext>
            </a:extLst>
          </p:cNvPr>
          <p:cNvSpPr/>
          <p:nvPr/>
        </p:nvSpPr>
        <p:spPr>
          <a:xfrm>
            <a:off x="861848" y="2427888"/>
            <a:ext cx="10468304" cy="192602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B378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039F71-60BF-54C7-B27F-5ADFBCC699C1}"/>
              </a:ext>
            </a:extLst>
          </p:cNvPr>
          <p:cNvSpPr txBox="1"/>
          <p:nvPr/>
        </p:nvSpPr>
        <p:spPr>
          <a:xfrm>
            <a:off x="861848" y="3129288"/>
            <a:ext cx="103628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36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سر فصل دوم </a:t>
            </a:r>
            <a:r>
              <a:rPr lang="fa-IR" sz="36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fa-IR" sz="40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99250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4359544-4248-2E9C-D233-209D09FB8E32}"/>
              </a:ext>
            </a:extLst>
          </p:cNvPr>
          <p:cNvSpPr/>
          <p:nvPr/>
        </p:nvSpPr>
        <p:spPr>
          <a:xfrm>
            <a:off x="289034" y="882869"/>
            <a:ext cx="11613931" cy="5667702"/>
          </a:xfrm>
          <a:prstGeom prst="roundRect">
            <a:avLst>
              <a:gd name="adj" fmla="val 5388"/>
            </a:avLst>
          </a:prstGeom>
          <a:solidFill>
            <a:schemeClr val="bg1"/>
          </a:solidFill>
          <a:ln w="12700">
            <a:solidFill>
              <a:srgbClr val="2B378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B16CB68-51EA-0AA6-2B05-64FD549C23C4}"/>
              </a:ext>
            </a:extLst>
          </p:cNvPr>
          <p:cNvGrpSpPr/>
          <p:nvPr/>
        </p:nvGrpSpPr>
        <p:grpSpPr>
          <a:xfrm>
            <a:off x="2860613" y="0"/>
            <a:ext cx="6470773" cy="1773523"/>
            <a:chOff x="2860613" y="0"/>
            <a:chExt cx="6470773" cy="1773523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26048428-4EC2-79B2-7776-9CC573D3C0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8817"/>
            <a:stretch/>
          </p:blipFill>
          <p:spPr>
            <a:xfrm rot="16200000">
              <a:off x="5209238" y="-759835"/>
              <a:ext cx="1773523" cy="3293193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7ACB7E8-0BD5-4F33-6E52-C6D0211B65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8817"/>
            <a:stretch/>
          </p:blipFill>
          <p:spPr>
            <a:xfrm rot="5400000" flipH="1">
              <a:off x="8109176" y="88474"/>
              <a:ext cx="855630" cy="158879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CBC13EC-3C20-65B7-D277-53563D0875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8817"/>
            <a:stretch/>
          </p:blipFill>
          <p:spPr>
            <a:xfrm rot="5400000" flipH="1">
              <a:off x="3227193" y="88474"/>
              <a:ext cx="855630" cy="1588790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64A26AA-8F0E-8AB8-6DAE-3210CF708040}"/>
              </a:ext>
            </a:extLst>
          </p:cNvPr>
          <p:cNvSpPr txBox="1"/>
          <p:nvPr/>
        </p:nvSpPr>
        <p:spPr>
          <a:xfrm>
            <a:off x="289034" y="1864752"/>
            <a:ext cx="116139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417DA3-8488-2A8C-4714-AE78BF1DBA54}"/>
              </a:ext>
            </a:extLst>
          </p:cNvPr>
          <p:cNvSpPr txBox="1"/>
          <p:nvPr/>
        </p:nvSpPr>
        <p:spPr>
          <a:xfrm>
            <a:off x="856860" y="2479201"/>
            <a:ext cx="10478278" cy="3727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5853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4359544-4248-2E9C-D233-209D09FB8E32}"/>
              </a:ext>
            </a:extLst>
          </p:cNvPr>
          <p:cNvSpPr/>
          <p:nvPr/>
        </p:nvSpPr>
        <p:spPr>
          <a:xfrm flipH="1" flipV="1">
            <a:off x="289034" y="153714"/>
            <a:ext cx="11613931" cy="5667702"/>
          </a:xfrm>
          <a:prstGeom prst="roundRect">
            <a:avLst>
              <a:gd name="adj" fmla="val 5388"/>
            </a:avLst>
          </a:prstGeom>
          <a:solidFill>
            <a:schemeClr val="bg1"/>
          </a:solidFill>
          <a:ln w="12700">
            <a:solidFill>
              <a:srgbClr val="2B378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C13756F-720A-1A43-2C16-A18E8EB50883}"/>
              </a:ext>
            </a:extLst>
          </p:cNvPr>
          <p:cNvGrpSpPr/>
          <p:nvPr/>
        </p:nvGrpSpPr>
        <p:grpSpPr>
          <a:xfrm>
            <a:off x="2860613" y="4930762"/>
            <a:ext cx="6470773" cy="1773523"/>
            <a:chOff x="2860613" y="4930762"/>
            <a:chExt cx="6470773" cy="1773523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26048428-4EC2-79B2-7776-9CC573D3C0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8817"/>
            <a:stretch/>
          </p:blipFill>
          <p:spPr>
            <a:xfrm rot="16200000" flipH="1" flipV="1">
              <a:off x="5209238" y="4170927"/>
              <a:ext cx="1773523" cy="3293193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7ACB7E8-0BD5-4F33-6E52-C6D0211B65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8817"/>
            <a:stretch/>
          </p:blipFill>
          <p:spPr>
            <a:xfrm rot="5400000" flipV="1">
              <a:off x="3227193" y="5027021"/>
              <a:ext cx="855630" cy="158879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CBC13EC-3C20-65B7-D277-53563D0875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8817"/>
            <a:stretch/>
          </p:blipFill>
          <p:spPr>
            <a:xfrm rot="5400000" flipV="1">
              <a:off x="8109176" y="5027021"/>
              <a:ext cx="855630" cy="1588790"/>
            </a:xfrm>
            <a:prstGeom prst="rect">
              <a:avLst/>
            </a:prstGeom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D9345B9-1ADA-C68A-D568-8ECD54367DEB}"/>
              </a:ext>
            </a:extLst>
          </p:cNvPr>
          <p:cNvSpPr txBox="1"/>
          <p:nvPr/>
        </p:nvSpPr>
        <p:spPr>
          <a:xfrm>
            <a:off x="289034" y="503233"/>
            <a:ext cx="116139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AE0EDA-78F7-C6A0-FEF7-8294408A3A1C}"/>
              </a:ext>
            </a:extLst>
          </p:cNvPr>
          <p:cNvSpPr txBox="1"/>
          <p:nvPr/>
        </p:nvSpPr>
        <p:spPr>
          <a:xfrm>
            <a:off x="856860" y="1117682"/>
            <a:ext cx="10478278" cy="3727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96536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EFC03123-3C22-B291-9CE8-AF84B69A6AAC}"/>
              </a:ext>
            </a:extLst>
          </p:cNvPr>
          <p:cNvGrpSpPr/>
          <p:nvPr/>
        </p:nvGrpSpPr>
        <p:grpSpPr>
          <a:xfrm>
            <a:off x="9267222" y="1250315"/>
            <a:ext cx="2318323" cy="4357369"/>
            <a:chOff x="9214670" y="1030014"/>
            <a:chExt cx="2318323" cy="4357369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4359544-4248-2E9C-D233-209D09FB8E32}"/>
                </a:ext>
              </a:extLst>
            </p:cNvPr>
            <p:cNvSpPr/>
            <p:nvPr/>
          </p:nvSpPr>
          <p:spPr>
            <a:xfrm>
              <a:off x="9214670" y="2060030"/>
              <a:ext cx="2318322" cy="3327353"/>
            </a:xfrm>
            <a:prstGeom prst="roundRect">
              <a:avLst>
                <a:gd name="adj" fmla="val 896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43CE00D-B9E1-C37F-977B-43DE3996F9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>
              <a:off x="9214670" y="1030014"/>
              <a:ext cx="2318323" cy="2112579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B6EDAF5-9D23-05AA-AE48-A7CF5042EB68}"/>
              </a:ext>
            </a:extLst>
          </p:cNvPr>
          <p:cNvGrpSpPr/>
          <p:nvPr/>
        </p:nvGrpSpPr>
        <p:grpSpPr>
          <a:xfrm>
            <a:off x="6497746" y="1250315"/>
            <a:ext cx="2318323" cy="4357369"/>
            <a:chOff x="6445194" y="1030014"/>
            <a:chExt cx="2318323" cy="4357369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F7D009B6-2A56-F4DA-685E-358A32C27699}"/>
                </a:ext>
              </a:extLst>
            </p:cNvPr>
            <p:cNvSpPr/>
            <p:nvPr/>
          </p:nvSpPr>
          <p:spPr>
            <a:xfrm>
              <a:off x="6445194" y="2060030"/>
              <a:ext cx="2318322" cy="3327353"/>
            </a:xfrm>
            <a:prstGeom prst="roundRect">
              <a:avLst>
                <a:gd name="adj" fmla="val 896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D40A40C-458E-250B-9BFE-A9EE03F285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>
              <a:off x="6445194" y="1030014"/>
              <a:ext cx="2318323" cy="2112579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12B2698-B409-68E1-2796-69A03135B4A9}"/>
              </a:ext>
            </a:extLst>
          </p:cNvPr>
          <p:cNvGrpSpPr/>
          <p:nvPr/>
        </p:nvGrpSpPr>
        <p:grpSpPr>
          <a:xfrm>
            <a:off x="3438719" y="1250315"/>
            <a:ext cx="2318323" cy="4357369"/>
            <a:chOff x="3386167" y="1030014"/>
            <a:chExt cx="2318323" cy="4357369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0F5DC9C3-E069-54A7-6881-C4486CE3E93A}"/>
                </a:ext>
              </a:extLst>
            </p:cNvPr>
            <p:cNvSpPr/>
            <p:nvPr/>
          </p:nvSpPr>
          <p:spPr>
            <a:xfrm>
              <a:off x="3386167" y="2060030"/>
              <a:ext cx="2318322" cy="3327353"/>
            </a:xfrm>
            <a:prstGeom prst="roundRect">
              <a:avLst>
                <a:gd name="adj" fmla="val 896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0F07A36-5D03-9F0B-4ED6-D7D3F20CE3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>
              <a:off x="3386167" y="1030014"/>
              <a:ext cx="2318323" cy="2112579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13E4B5D-7276-5827-F135-6718982C5934}"/>
              </a:ext>
            </a:extLst>
          </p:cNvPr>
          <p:cNvGrpSpPr/>
          <p:nvPr/>
        </p:nvGrpSpPr>
        <p:grpSpPr>
          <a:xfrm>
            <a:off x="452471" y="1250315"/>
            <a:ext cx="2318323" cy="4357369"/>
            <a:chOff x="399919" y="1003740"/>
            <a:chExt cx="2318323" cy="4357369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EF66EF04-7E36-BDF8-B909-DF38FE2C20D4}"/>
                </a:ext>
              </a:extLst>
            </p:cNvPr>
            <p:cNvSpPr/>
            <p:nvPr/>
          </p:nvSpPr>
          <p:spPr>
            <a:xfrm>
              <a:off x="399919" y="2033756"/>
              <a:ext cx="2318322" cy="3327353"/>
            </a:xfrm>
            <a:prstGeom prst="roundRect">
              <a:avLst>
                <a:gd name="adj" fmla="val 896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0CC19EB-660D-293F-188F-60244AA611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>
              <a:off x="399919" y="1003740"/>
              <a:ext cx="2318323" cy="2112579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ED0A43-A157-E02B-89EE-23C6A4BF7A6D}"/>
              </a:ext>
            </a:extLst>
          </p:cNvPr>
          <p:cNvSpPr txBox="1"/>
          <p:nvPr/>
        </p:nvSpPr>
        <p:spPr>
          <a:xfrm>
            <a:off x="9343528" y="3338776"/>
            <a:ext cx="2179010" cy="2100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CB0CA9-399D-2656-FC5E-040EE23C2899}"/>
              </a:ext>
            </a:extLst>
          </p:cNvPr>
          <p:cNvSpPr txBox="1"/>
          <p:nvPr/>
        </p:nvSpPr>
        <p:spPr>
          <a:xfrm>
            <a:off x="6563062" y="3338776"/>
            <a:ext cx="2198386" cy="2100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81C9111-B35C-417F-9E8F-BE9C22D1CE3A}"/>
              </a:ext>
            </a:extLst>
          </p:cNvPr>
          <p:cNvSpPr txBox="1"/>
          <p:nvPr/>
        </p:nvSpPr>
        <p:spPr>
          <a:xfrm>
            <a:off x="3464404" y="3316242"/>
            <a:ext cx="2255388" cy="2100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0ECAF02-DA64-2C69-4D95-9A5B882BA4A7}"/>
              </a:ext>
            </a:extLst>
          </p:cNvPr>
          <p:cNvSpPr txBox="1"/>
          <p:nvPr/>
        </p:nvSpPr>
        <p:spPr>
          <a:xfrm>
            <a:off x="499051" y="3316242"/>
            <a:ext cx="2225087" cy="2100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F136BFA-0F34-7D67-8640-BA254B7789C0}"/>
              </a:ext>
            </a:extLst>
          </p:cNvPr>
          <p:cNvSpPr txBox="1"/>
          <p:nvPr/>
        </p:nvSpPr>
        <p:spPr>
          <a:xfrm>
            <a:off x="0" y="335277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3858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B5546544-75A3-C7F8-9913-C25DBCACAC05}"/>
              </a:ext>
            </a:extLst>
          </p:cNvPr>
          <p:cNvGrpSpPr/>
          <p:nvPr/>
        </p:nvGrpSpPr>
        <p:grpSpPr>
          <a:xfrm>
            <a:off x="8334703" y="1471032"/>
            <a:ext cx="3192308" cy="4357369"/>
            <a:chOff x="8671034" y="1271335"/>
            <a:chExt cx="3192308" cy="4357369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EFC03123-3C22-B291-9CE8-AF84B69A6AAC}"/>
                </a:ext>
              </a:extLst>
            </p:cNvPr>
            <p:cNvGrpSpPr/>
            <p:nvPr/>
          </p:nvGrpSpPr>
          <p:grpSpPr>
            <a:xfrm>
              <a:off x="8954814" y="1271335"/>
              <a:ext cx="2630730" cy="4357369"/>
              <a:chOff x="8902262" y="1030014"/>
              <a:chExt cx="2630730" cy="4357369"/>
            </a:xfrm>
          </p:grpSpPr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B43CE00D-B9E1-C37F-977B-43DE3996F96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7944"/>
              <a:stretch/>
            </p:blipFill>
            <p:spPr>
              <a:xfrm>
                <a:off x="9058466" y="1030014"/>
                <a:ext cx="2318323" cy="4357369"/>
              </a:xfrm>
              <a:prstGeom prst="rect">
                <a:avLst/>
              </a:prstGeom>
            </p:spPr>
          </p:pic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B4359544-4248-2E9C-D233-209D09FB8E32}"/>
                  </a:ext>
                </a:extLst>
              </p:cNvPr>
              <p:cNvSpPr/>
              <p:nvPr/>
            </p:nvSpPr>
            <p:spPr>
              <a:xfrm>
                <a:off x="8902262" y="2060031"/>
                <a:ext cx="2630730" cy="2186566"/>
              </a:xfrm>
              <a:prstGeom prst="roundRect">
                <a:avLst>
                  <a:gd name="adj" fmla="val 896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715A06B6-C9DA-3FEC-4673-F6967263EC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8671034" y="2861261"/>
              <a:ext cx="567559" cy="1066747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6315E60-1B57-B08C-5EB3-256FD1F265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11295783" y="2861260"/>
              <a:ext cx="567559" cy="1066747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9B0212B-9B97-7CCD-735C-494F8034B2F2}"/>
              </a:ext>
            </a:extLst>
          </p:cNvPr>
          <p:cNvGrpSpPr/>
          <p:nvPr/>
        </p:nvGrpSpPr>
        <p:grpSpPr>
          <a:xfrm>
            <a:off x="4558648" y="1471032"/>
            <a:ext cx="3192308" cy="4357369"/>
            <a:chOff x="8671034" y="1271335"/>
            <a:chExt cx="3192308" cy="4357369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DCDE311-A6D8-99F4-EDCC-835A53065FEA}"/>
                </a:ext>
              </a:extLst>
            </p:cNvPr>
            <p:cNvGrpSpPr/>
            <p:nvPr/>
          </p:nvGrpSpPr>
          <p:grpSpPr>
            <a:xfrm>
              <a:off x="8954814" y="1271335"/>
              <a:ext cx="2630730" cy="4357369"/>
              <a:chOff x="8902262" y="1030014"/>
              <a:chExt cx="2630730" cy="4357369"/>
            </a:xfrm>
          </p:grpSpPr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471820D2-0FBC-BDC4-EFFE-2EEE62845FA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7944"/>
              <a:stretch/>
            </p:blipFill>
            <p:spPr>
              <a:xfrm>
                <a:off x="9058466" y="1030014"/>
                <a:ext cx="2318323" cy="4357369"/>
              </a:xfrm>
              <a:prstGeom prst="rect">
                <a:avLst/>
              </a:prstGeom>
            </p:spPr>
          </p:pic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1184421A-D449-D6EC-08E6-00B87E0F8517}"/>
                  </a:ext>
                </a:extLst>
              </p:cNvPr>
              <p:cNvSpPr/>
              <p:nvPr/>
            </p:nvSpPr>
            <p:spPr>
              <a:xfrm>
                <a:off x="8902262" y="2060031"/>
                <a:ext cx="2630730" cy="2186566"/>
              </a:xfrm>
              <a:prstGeom prst="roundRect">
                <a:avLst>
                  <a:gd name="adj" fmla="val 896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5EA8D40-7727-6C89-B1C9-DABD56FE94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8671034" y="2861261"/>
              <a:ext cx="567559" cy="1066747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0F7DA4D7-9280-60C2-1E2B-6D730319ED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11295783" y="2861260"/>
              <a:ext cx="567559" cy="1066747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2AEE717-2ACB-E56D-7365-DA3F8234A9A3}"/>
              </a:ext>
            </a:extLst>
          </p:cNvPr>
          <p:cNvGrpSpPr/>
          <p:nvPr/>
        </p:nvGrpSpPr>
        <p:grpSpPr>
          <a:xfrm>
            <a:off x="782593" y="1471032"/>
            <a:ext cx="3192308" cy="4357369"/>
            <a:chOff x="8671034" y="1271335"/>
            <a:chExt cx="3192308" cy="4357369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DE1F0B9A-51EA-B74B-40A8-43584CB721B8}"/>
                </a:ext>
              </a:extLst>
            </p:cNvPr>
            <p:cNvGrpSpPr/>
            <p:nvPr/>
          </p:nvGrpSpPr>
          <p:grpSpPr>
            <a:xfrm>
              <a:off x="8954814" y="1271335"/>
              <a:ext cx="2630730" cy="4357369"/>
              <a:chOff x="8902262" y="1030014"/>
              <a:chExt cx="2630730" cy="4357369"/>
            </a:xfrm>
          </p:grpSpPr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7DBF3C2F-96BE-05BE-3C34-351BE5D3780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7944"/>
              <a:stretch/>
            </p:blipFill>
            <p:spPr>
              <a:xfrm>
                <a:off x="9058466" y="1030014"/>
                <a:ext cx="2318323" cy="4357369"/>
              </a:xfrm>
              <a:prstGeom prst="rect">
                <a:avLst/>
              </a:prstGeom>
            </p:spPr>
          </p:pic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6617D39D-FFB6-6BE8-5E89-FF64C51B544F}"/>
                  </a:ext>
                </a:extLst>
              </p:cNvPr>
              <p:cNvSpPr/>
              <p:nvPr/>
            </p:nvSpPr>
            <p:spPr>
              <a:xfrm>
                <a:off x="8902262" y="2060031"/>
                <a:ext cx="2630730" cy="2186566"/>
              </a:xfrm>
              <a:prstGeom prst="roundRect">
                <a:avLst>
                  <a:gd name="adj" fmla="val 896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9586E325-F887-C013-7FEE-7D0E966046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8671034" y="2861261"/>
              <a:ext cx="567559" cy="1066747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54338908-FD36-DC6C-8E63-A9E7CF467E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11295783" y="2861260"/>
              <a:ext cx="567559" cy="1066747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A697E4BA-2C6A-9BAF-F1EF-E993D8097E37}"/>
              </a:ext>
            </a:extLst>
          </p:cNvPr>
          <p:cNvSpPr txBox="1"/>
          <p:nvPr/>
        </p:nvSpPr>
        <p:spPr>
          <a:xfrm>
            <a:off x="8844343" y="2522545"/>
            <a:ext cx="2179010" cy="2100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74A853-31EF-DDF6-2FFA-3D6C53F1AAED}"/>
              </a:ext>
            </a:extLst>
          </p:cNvPr>
          <p:cNvSpPr txBox="1"/>
          <p:nvPr/>
        </p:nvSpPr>
        <p:spPr>
          <a:xfrm>
            <a:off x="0" y="335277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B108A9-6286-6A5B-490F-12EC9C9BD4CF}"/>
              </a:ext>
            </a:extLst>
          </p:cNvPr>
          <p:cNvSpPr txBox="1"/>
          <p:nvPr/>
        </p:nvSpPr>
        <p:spPr>
          <a:xfrm>
            <a:off x="5097248" y="2522545"/>
            <a:ext cx="2179010" cy="2100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0FBA7E-2FCB-FCDA-8448-00E86C4B6A58}"/>
              </a:ext>
            </a:extLst>
          </p:cNvPr>
          <p:cNvSpPr txBox="1"/>
          <p:nvPr/>
        </p:nvSpPr>
        <p:spPr>
          <a:xfrm>
            <a:off x="1299652" y="2522545"/>
            <a:ext cx="2179010" cy="2100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34017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2414;p38">
            <a:extLst>
              <a:ext uri="{FF2B5EF4-FFF2-40B4-BE49-F238E27FC236}">
                <a16:creationId xmlns:a16="http://schemas.microsoft.com/office/drawing/2014/main" id="{332E9A2D-ACF1-4D1A-E0FF-3B80E92FE3A7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>
            <a:alphaModFix/>
          </a:blip>
          <a:srcRect t="7798" b="779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D715F359-6BF1-2C3E-2638-EF344DD952AA}"/>
              </a:ext>
            </a:extLst>
          </p:cNvPr>
          <p:cNvGrpSpPr/>
          <p:nvPr/>
        </p:nvGrpSpPr>
        <p:grpSpPr>
          <a:xfrm>
            <a:off x="95600" y="4677781"/>
            <a:ext cx="12000799" cy="1926020"/>
            <a:chOff x="214615" y="4687613"/>
            <a:chExt cx="12000799" cy="192602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60D0EF6-9498-3883-FF69-693E200C1A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>
              <a:off x="214615" y="4790838"/>
              <a:ext cx="1865460" cy="1699906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476827D-3F38-AD9D-E4D5-9606E91504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>
              <a:off x="10349954" y="4800670"/>
              <a:ext cx="1865460" cy="1699906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EC2448D3-D37C-DCBA-BF8D-C6F85339E61A}"/>
                </a:ext>
              </a:extLst>
            </p:cNvPr>
            <p:cNvSpPr/>
            <p:nvPr/>
          </p:nvSpPr>
          <p:spPr>
            <a:xfrm>
              <a:off x="987972" y="4687613"/>
              <a:ext cx="10468304" cy="1926020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5A6AB1F-12E6-05DC-E3B2-FBAA872E5764}"/>
              </a:ext>
            </a:extLst>
          </p:cNvPr>
          <p:cNvSpPr txBox="1"/>
          <p:nvPr/>
        </p:nvSpPr>
        <p:spPr>
          <a:xfrm>
            <a:off x="868958" y="4683310"/>
            <a:ext cx="10454084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22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9237E8-F199-81BD-F91D-4125CADFDAE8}"/>
              </a:ext>
            </a:extLst>
          </p:cNvPr>
          <p:cNvSpPr txBox="1"/>
          <p:nvPr/>
        </p:nvSpPr>
        <p:spPr>
          <a:xfrm>
            <a:off x="6326156" y="506765"/>
            <a:ext cx="57476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B4A373-6489-CB07-2A0F-6513C6BAA0A3}"/>
              </a:ext>
            </a:extLst>
          </p:cNvPr>
          <p:cNvSpPr txBox="1"/>
          <p:nvPr/>
        </p:nvSpPr>
        <p:spPr>
          <a:xfrm>
            <a:off x="6913983" y="1565028"/>
            <a:ext cx="4907902" cy="3727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5272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15B35BB5-D79C-700B-2211-D153330F0E13}"/>
              </a:ext>
            </a:extLst>
          </p:cNvPr>
          <p:cNvGrpSpPr/>
          <p:nvPr/>
        </p:nvGrpSpPr>
        <p:grpSpPr>
          <a:xfrm>
            <a:off x="489857" y="1138301"/>
            <a:ext cx="11485176" cy="2596366"/>
            <a:chOff x="489857" y="1138301"/>
            <a:chExt cx="11485176" cy="2596366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510D9ED5-E93B-3BBF-E15B-8D7565CE34B6}"/>
                </a:ext>
              </a:extLst>
            </p:cNvPr>
            <p:cNvGrpSpPr/>
            <p:nvPr/>
          </p:nvGrpSpPr>
          <p:grpSpPr>
            <a:xfrm rot="5400000">
              <a:off x="4797818" y="-3169660"/>
              <a:ext cx="2596366" cy="11212288"/>
              <a:chOff x="8666049" y="-7817402"/>
              <a:chExt cx="4615305" cy="19930979"/>
            </a:xfrm>
          </p:grpSpPr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id="{D8552E65-E9A6-DEEF-03F3-9CC78B946C60}"/>
                  </a:ext>
                </a:extLst>
              </p:cNvPr>
              <p:cNvSpPr/>
              <p:nvPr/>
            </p:nvSpPr>
            <p:spPr>
              <a:xfrm>
                <a:off x="9814543" y="-7817402"/>
                <a:ext cx="2318322" cy="19930979"/>
              </a:xfrm>
              <a:prstGeom prst="roundRect">
                <a:avLst>
                  <a:gd name="adj" fmla="val 896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56B57DFA-1BF6-9E26-DDB8-46BD23BDEB1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45195"/>
              <a:stretch/>
            </p:blipFill>
            <p:spPr>
              <a:xfrm>
                <a:off x="8666049" y="45233"/>
                <a:ext cx="4615305" cy="4205709"/>
              </a:xfrm>
              <a:prstGeom prst="rect">
                <a:avLst/>
              </a:prstGeom>
            </p:spPr>
          </p:pic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1416FE5-9DDA-1883-60A9-196388FEC9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8817"/>
            <a:stretch/>
          </p:blipFill>
          <p:spPr>
            <a:xfrm rot="10800000" flipH="1" flipV="1">
              <a:off x="11429255" y="1955398"/>
              <a:ext cx="545778" cy="1013436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D190905-4587-6D7E-D98D-55CD46934DE8}"/>
              </a:ext>
            </a:extLst>
          </p:cNvPr>
          <p:cNvGrpSpPr/>
          <p:nvPr/>
        </p:nvGrpSpPr>
        <p:grpSpPr>
          <a:xfrm>
            <a:off x="216965" y="3856511"/>
            <a:ext cx="11485181" cy="2596366"/>
            <a:chOff x="216965" y="3856511"/>
            <a:chExt cx="11485181" cy="2596366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F9D69E57-A853-8B42-B3C5-384E7DC3D89B}"/>
                </a:ext>
              </a:extLst>
            </p:cNvPr>
            <p:cNvSpPr/>
            <p:nvPr/>
          </p:nvSpPr>
          <p:spPr>
            <a:xfrm rot="5400000">
              <a:off x="5443909" y="-451449"/>
              <a:ext cx="1304185" cy="11212288"/>
            </a:xfrm>
            <a:prstGeom prst="roundRect">
              <a:avLst>
                <a:gd name="adj" fmla="val 896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E0FFD21-6CC2-EE75-B38A-71745A881E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 rot="5400000">
              <a:off x="4797819" y="3971721"/>
              <a:ext cx="2596366" cy="2365946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C6706D0-7451-B5C6-B445-DFAEDAC03C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8817"/>
            <a:stretch/>
          </p:blipFill>
          <p:spPr>
            <a:xfrm rot="10800000" flipH="1" flipV="1">
              <a:off x="216965" y="4659087"/>
              <a:ext cx="545778" cy="1013436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1B0FD6E-E2A9-BA5F-077F-0E1B76B182E8}"/>
              </a:ext>
            </a:extLst>
          </p:cNvPr>
          <p:cNvSpPr txBox="1"/>
          <p:nvPr/>
        </p:nvSpPr>
        <p:spPr>
          <a:xfrm>
            <a:off x="0" y="316615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079931-3BC5-5974-F6F0-3D0D75BFDF74}"/>
              </a:ext>
            </a:extLst>
          </p:cNvPr>
          <p:cNvSpPr txBox="1"/>
          <p:nvPr/>
        </p:nvSpPr>
        <p:spPr>
          <a:xfrm>
            <a:off x="7305114" y="1706677"/>
            <a:ext cx="3952410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6E7DCD-6E8A-FB96-523C-FF2C68D2E485}"/>
              </a:ext>
            </a:extLst>
          </p:cNvPr>
          <p:cNvSpPr txBox="1"/>
          <p:nvPr/>
        </p:nvSpPr>
        <p:spPr>
          <a:xfrm>
            <a:off x="887823" y="1706676"/>
            <a:ext cx="3952410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8DA011-2769-6FE9-2B00-BB17106E52E9}"/>
              </a:ext>
            </a:extLst>
          </p:cNvPr>
          <p:cNvSpPr txBox="1"/>
          <p:nvPr/>
        </p:nvSpPr>
        <p:spPr>
          <a:xfrm>
            <a:off x="7305114" y="4380758"/>
            <a:ext cx="3952410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5DBCB35-B06D-F404-7B0F-3FC74524BE90}"/>
              </a:ext>
            </a:extLst>
          </p:cNvPr>
          <p:cNvSpPr txBox="1"/>
          <p:nvPr/>
        </p:nvSpPr>
        <p:spPr>
          <a:xfrm>
            <a:off x="887823" y="4380757"/>
            <a:ext cx="3952410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856929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92C63D0-882F-761A-15E5-74D1F1BE13AA}"/>
              </a:ext>
            </a:extLst>
          </p:cNvPr>
          <p:cNvSpPr/>
          <p:nvPr userDrawn="1"/>
        </p:nvSpPr>
        <p:spPr>
          <a:xfrm>
            <a:off x="1673784" y="2352845"/>
            <a:ext cx="8952026" cy="2188565"/>
          </a:xfrm>
          <a:prstGeom prst="roundRect">
            <a:avLst/>
          </a:prstGeom>
          <a:noFill/>
          <a:ln>
            <a:solidFill>
              <a:srgbClr val="2B3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3774F5-BC25-149F-8665-82C4FDA1DB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38952" b="45147"/>
          <a:stretch/>
        </p:blipFill>
        <p:spPr>
          <a:xfrm>
            <a:off x="8763028" y="1970505"/>
            <a:ext cx="3725564" cy="288073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30200F3-A24B-4E9F-3A32-43C1FF3DF0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38952" b="45147"/>
          <a:stretch/>
        </p:blipFill>
        <p:spPr>
          <a:xfrm>
            <a:off x="239487" y="2006761"/>
            <a:ext cx="3725564" cy="288073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ED15D1F-FA15-6418-51B0-09B6A45282CA}"/>
              </a:ext>
            </a:extLst>
          </p:cNvPr>
          <p:cNvSpPr txBox="1"/>
          <p:nvPr/>
        </p:nvSpPr>
        <p:spPr>
          <a:xfrm>
            <a:off x="861848" y="3129288"/>
            <a:ext cx="103628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36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سر فصل سوم </a:t>
            </a:r>
            <a:r>
              <a:rPr lang="fa-IR" sz="36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fa-IR" sz="40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81609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3BCEB4D8-B953-5476-0190-E58843CB746B}"/>
              </a:ext>
            </a:extLst>
          </p:cNvPr>
          <p:cNvGrpSpPr/>
          <p:nvPr/>
        </p:nvGrpSpPr>
        <p:grpSpPr>
          <a:xfrm rot="5400000">
            <a:off x="8305181" y="-492540"/>
            <a:ext cx="1304187" cy="4966759"/>
            <a:chOff x="9214670" y="1030014"/>
            <a:chExt cx="2318325" cy="8828918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468E1C5D-3C33-06C6-68E3-9661052CDEC3}"/>
                </a:ext>
              </a:extLst>
            </p:cNvPr>
            <p:cNvSpPr/>
            <p:nvPr/>
          </p:nvSpPr>
          <p:spPr>
            <a:xfrm>
              <a:off x="9214674" y="2060029"/>
              <a:ext cx="2318321" cy="7798903"/>
            </a:xfrm>
            <a:prstGeom prst="roundRect">
              <a:avLst>
                <a:gd name="adj" fmla="val 896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B1979B6-7959-99B0-BF1F-2698FBB7E7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>
              <a:off x="9214670" y="1030014"/>
              <a:ext cx="2318323" cy="2112579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59F479C-AE80-8D1C-7F2A-78DE70F17C1D}"/>
              </a:ext>
            </a:extLst>
          </p:cNvPr>
          <p:cNvGrpSpPr/>
          <p:nvPr/>
        </p:nvGrpSpPr>
        <p:grpSpPr>
          <a:xfrm rot="5400000">
            <a:off x="8305181" y="1321511"/>
            <a:ext cx="1304187" cy="4966759"/>
            <a:chOff x="9214670" y="1030014"/>
            <a:chExt cx="2318325" cy="8828918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C312B82E-9BD6-A3AE-B7B6-E974B5C88AE3}"/>
                </a:ext>
              </a:extLst>
            </p:cNvPr>
            <p:cNvSpPr/>
            <p:nvPr/>
          </p:nvSpPr>
          <p:spPr>
            <a:xfrm>
              <a:off x="9214674" y="2060029"/>
              <a:ext cx="2318321" cy="7798903"/>
            </a:xfrm>
            <a:prstGeom prst="roundRect">
              <a:avLst>
                <a:gd name="adj" fmla="val 896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09FDD0E-4886-93DD-F03D-085EB40FA1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>
              <a:off x="9214670" y="1030014"/>
              <a:ext cx="2318323" cy="2112579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1B731FA-87FD-31AA-CF2B-F1AC4181A839}"/>
              </a:ext>
            </a:extLst>
          </p:cNvPr>
          <p:cNvGrpSpPr/>
          <p:nvPr/>
        </p:nvGrpSpPr>
        <p:grpSpPr>
          <a:xfrm rot="5400000">
            <a:off x="8305181" y="3156659"/>
            <a:ext cx="1304187" cy="4966759"/>
            <a:chOff x="9214670" y="1030014"/>
            <a:chExt cx="2318325" cy="88289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730D80E-1AAE-8E45-F2D6-64DE22A58697}"/>
                </a:ext>
              </a:extLst>
            </p:cNvPr>
            <p:cNvSpPr/>
            <p:nvPr/>
          </p:nvSpPr>
          <p:spPr>
            <a:xfrm>
              <a:off x="9214674" y="2060029"/>
              <a:ext cx="2318321" cy="7798903"/>
            </a:xfrm>
            <a:prstGeom prst="roundRect">
              <a:avLst>
                <a:gd name="adj" fmla="val 896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12035FE-2514-1D5E-6CDA-4AC6A50026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>
              <a:off x="9214670" y="1030014"/>
              <a:ext cx="2318323" cy="2112579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2703F4C-7E75-830B-5A4F-F6101B379A37}"/>
              </a:ext>
            </a:extLst>
          </p:cNvPr>
          <p:cNvGrpSpPr/>
          <p:nvPr/>
        </p:nvGrpSpPr>
        <p:grpSpPr>
          <a:xfrm rot="5400000">
            <a:off x="2844018" y="-492541"/>
            <a:ext cx="1304187" cy="4966759"/>
            <a:chOff x="9214670" y="1030014"/>
            <a:chExt cx="2318325" cy="8828918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185F7D-1B8B-3EE9-9A42-25493D920DE7}"/>
                </a:ext>
              </a:extLst>
            </p:cNvPr>
            <p:cNvSpPr/>
            <p:nvPr/>
          </p:nvSpPr>
          <p:spPr>
            <a:xfrm>
              <a:off x="9214674" y="2060029"/>
              <a:ext cx="2318321" cy="7798903"/>
            </a:xfrm>
            <a:prstGeom prst="roundRect">
              <a:avLst>
                <a:gd name="adj" fmla="val 896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4A97091-4922-E287-9005-2C9A1B4B3D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>
              <a:off x="9214670" y="1030014"/>
              <a:ext cx="2318323" cy="2112579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12C99D9-B32D-D3C7-411C-60AD5372565D}"/>
              </a:ext>
            </a:extLst>
          </p:cNvPr>
          <p:cNvGrpSpPr/>
          <p:nvPr/>
        </p:nvGrpSpPr>
        <p:grpSpPr>
          <a:xfrm rot="5400000">
            <a:off x="2844018" y="1321510"/>
            <a:ext cx="1304187" cy="4966759"/>
            <a:chOff x="9214670" y="1030014"/>
            <a:chExt cx="2318325" cy="8828918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F43068FF-F35A-4374-6E9D-87453F65DEF7}"/>
                </a:ext>
              </a:extLst>
            </p:cNvPr>
            <p:cNvSpPr/>
            <p:nvPr/>
          </p:nvSpPr>
          <p:spPr>
            <a:xfrm>
              <a:off x="9214674" y="2060029"/>
              <a:ext cx="2318321" cy="7798903"/>
            </a:xfrm>
            <a:prstGeom prst="roundRect">
              <a:avLst>
                <a:gd name="adj" fmla="val 896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4A3C84DB-786A-1A23-B778-BE5BDC1E91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>
              <a:off x="9214670" y="1030014"/>
              <a:ext cx="2318323" cy="2112579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EFC98E4-B663-8FE8-390D-92488337D0FF}"/>
              </a:ext>
            </a:extLst>
          </p:cNvPr>
          <p:cNvGrpSpPr/>
          <p:nvPr/>
        </p:nvGrpSpPr>
        <p:grpSpPr>
          <a:xfrm rot="5400000">
            <a:off x="2844018" y="3156658"/>
            <a:ext cx="1304187" cy="4966759"/>
            <a:chOff x="9214670" y="1030014"/>
            <a:chExt cx="2318325" cy="8828918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B43DD0DF-E140-5BB5-1A04-8066A0223533}"/>
                </a:ext>
              </a:extLst>
            </p:cNvPr>
            <p:cNvSpPr/>
            <p:nvPr/>
          </p:nvSpPr>
          <p:spPr>
            <a:xfrm>
              <a:off x="9214674" y="2060029"/>
              <a:ext cx="2318321" cy="7798903"/>
            </a:xfrm>
            <a:prstGeom prst="roundRect">
              <a:avLst>
                <a:gd name="adj" fmla="val 896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AC190FCB-8852-B187-C5B7-F1DE5801EF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>
              <a:off x="9214670" y="1030014"/>
              <a:ext cx="2318323" cy="2112579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3D87A6D-86D2-993C-8675-BE106A0545E4}"/>
              </a:ext>
            </a:extLst>
          </p:cNvPr>
          <p:cNvSpPr txBox="1"/>
          <p:nvPr/>
        </p:nvSpPr>
        <p:spPr>
          <a:xfrm>
            <a:off x="-1740" y="174021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tabLst>
                <a:tab pos="10226675" algn="l"/>
              </a:tabLst>
            </a:pPr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در این قسمت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B03298-9A88-5E52-3BFC-4DEA8F61C7BD}"/>
              </a:ext>
            </a:extLst>
          </p:cNvPr>
          <p:cNvSpPr txBox="1"/>
          <p:nvPr/>
        </p:nvSpPr>
        <p:spPr>
          <a:xfrm>
            <a:off x="6791950" y="1245055"/>
            <a:ext cx="344714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9AC1B8-DB36-159C-E8C6-E2200ED35AA2}"/>
              </a:ext>
            </a:extLst>
          </p:cNvPr>
          <p:cNvSpPr txBox="1"/>
          <p:nvPr/>
        </p:nvSpPr>
        <p:spPr>
          <a:xfrm>
            <a:off x="6791950" y="3080205"/>
            <a:ext cx="344714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880875-7ACC-7C8B-70D8-657620F6E0E6}"/>
              </a:ext>
            </a:extLst>
          </p:cNvPr>
          <p:cNvSpPr txBox="1"/>
          <p:nvPr/>
        </p:nvSpPr>
        <p:spPr>
          <a:xfrm>
            <a:off x="6791950" y="4877403"/>
            <a:ext cx="344714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1EF4A18-CC38-3EAE-17B2-8E5617F7C22C}"/>
              </a:ext>
            </a:extLst>
          </p:cNvPr>
          <p:cNvSpPr txBox="1"/>
          <p:nvPr/>
        </p:nvSpPr>
        <p:spPr>
          <a:xfrm>
            <a:off x="1296620" y="1245055"/>
            <a:ext cx="344714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8CE3FFA-A635-2D2B-C892-C02DF6F23278}"/>
              </a:ext>
            </a:extLst>
          </p:cNvPr>
          <p:cNvSpPr txBox="1"/>
          <p:nvPr/>
        </p:nvSpPr>
        <p:spPr>
          <a:xfrm>
            <a:off x="1296620" y="3101304"/>
            <a:ext cx="344714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6F0D847-E3EC-7A9B-9A06-8915A8B3860D}"/>
              </a:ext>
            </a:extLst>
          </p:cNvPr>
          <p:cNvSpPr txBox="1"/>
          <p:nvPr/>
        </p:nvSpPr>
        <p:spPr>
          <a:xfrm>
            <a:off x="1296620" y="4877403"/>
            <a:ext cx="344714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94222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000"/>
                            </p:stCondLst>
                            <p:childTnLst>
                              <p:par>
                                <p:cTn id="5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0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  <p:bldP spid="24" grpId="0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0798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B367F0C-D027-3249-CC12-33B924E5C3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2" b="8927"/>
          <a:stretch/>
        </p:blipFill>
        <p:spPr>
          <a:xfrm>
            <a:off x="5968538" y="-1188364"/>
            <a:ext cx="6223462" cy="7720249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8A53F60B-256A-E13B-0C47-3D6D99929B9F}"/>
              </a:ext>
            </a:extLst>
          </p:cNvPr>
          <p:cNvGrpSpPr/>
          <p:nvPr/>
        </p:nvGrpSpPr>
        <p:grpSpPr>
          <a:xfrm>
            <a:off x="179477" y="2455097"/>
            <a:ext cx="10008629" cy="2006675"/>
            <a:chOff x="2932502" y="2739892"/>
            <a:chExt cx="6874084" cy="137821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0442B45-6CB9-7824-69A3-E3C61A89B2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 flipH="1">
              <a:off x="8471706" y="2820793"/>
              <a:ext cx="1334880" cy="1216414"/>
            </a:xfrm>
            <a:prstGeom prst="rect">
              <a:avLst/>
            </a:prstGeom>
          </p:spPr>
        </p:pic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B5C9F8BE-0757-FEC6-5240-23063CC4B5C8}"/>
                </a:ext>
              </a:extLst>
            </p:cNvPr>
            <p:cNvSpPr/>
            <p:nvPr/>
          </p:nvSpPr>
          <p:spPr>
            <a:xfrm flipH="1">
              <a:off x="2932502" y="2739892"/>
              <a:ext cx="6326995" cy="1378216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377E4F0-CDE6-4EDC-D290-DAAF560CCC1F}"/>
              </a:ext>
            </a:extLst>
          </p:cNvPr>
          <p:cNvGrpSpPr/>
          <p:nvPr/>
        </p:nvGrpSpPr>
        <p:grpSpPr>
          <a:xfrm>
            <a:off x="2082731" y="674377"/>
            <a:ext cx="6997538" cy="1402968"/>
            <a:chOff x="2932502" y="2739892"/>
            <a:chExt cx="6874084" cy="137821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97C9773-09F7-D034-2692-66811DF25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 flipH="1">
              <a:off x="8471706" y="2820793"/>
              <a:ext cx="1334880" cy="1216414"/>
            </a:xfrm>
            <a:prstGeom prst="rect">
              <a:avLst/>
            </a:prstGeom>
          </p:spPr>
        </p:pic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76169750-0879-E12A-56EC-B0DC2B0D7633}"/>
                </a:ext>
              </a:extLst>
            </p:cNvPr>
            <p:cNvSpPr/>
            <p:nvPr/>
          </p:nvSpPr>
          <p:spPr>
            <a:xfrm flipH="1">
              <a:off x="2932502" y="2739892"/>
              <a:ext cx="6326995" cy="1378216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06FE3786-5CFF-28E6-C258-71CFB6CFF044}"/>
              </a:ext>
            </a:extLst>
          </p:cNvPr>
          <p:cNvGrpSpPr/>
          <p:nvPr/>
        </p:nvGrpSpPr>
        <p:grpSpPr>
          <a:xfrm>
            <a:off x="2218779" y="4839523"/>
            <a:ext cx="6997538" cy="1402968"/>
            <a:chOff x="2932502" y="2739892"/>
            <a:chExt cx="6874084" cy="1378216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6F8B1D2-9C28-A999-212A-32A70CF57E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 flipH="1">
              <a:off x="8471706" y="2820793"/>
              <a:ext cx="1334880" cy="1216414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A0ABB823-2358-ECC2-2379-941F023FE697}"/>
                </a:ext>
              </a:extLst>
            </p:cNvPr>
            <p:cNvSpPr/>
            <p:nvPr/>
          </p:nvSpPr>
          <p:spPr>
            <a:xfrm flipH="1">
              <a:off x="2932502" y="2739892"/>
              <a:ext cx="6326995" cy="1378216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1983BC85-AB62-605C-830C-187E18306A40}"/>
              </a:ext>
            </a:extLst>
          </p:cNvPr>
          <p:cNvSpPr txBox="1"/>
          <p:nvPr/>
        </p:nvSpPr>
        <p:spPr>
          <a:xfrm>
            <a:off x="512091" y="2455096"/>
            <a:ext cx="8546841" cy="1858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sz="20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49FDDB-9511-9FE6-85B3-8F4F74A540B4}"/>
              </a:ext>
            </a:extLst>
          </p:cNvPr>
          <p:cNvSpPr txBox="1"/>
          <p:nvPr/>
        </p:nvSpPr>
        <p:spPr>
          <a:xfrm>
            <a:off x="2082732" y="524943"/>
            <a:ext cx="6440624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20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B3A7D4A-02C4-7DA4-D5E6-25F1908A9BD1}"/>
              </a:ext>
            </a:extLst>
          </p:cNvPr>
          <p:cNvSpPr txBox="1"/>
          <p:nvPr/>
        </p:nvSpPr>
        <p:spPr>
          <a:xfrm>
            <a:off x="2237441" y="4696265"/>
            <a:ext cx="6440624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20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0816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FA3983-2B75-2C89-E2CF-D35E275BE5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38952" b="45147"/>
          <a:stretch/>
        </p:blipFill>
        <p:spPr>
          <a:xfrm rot="1988802">
            <a:off x="10306500" y="5126327"/>
            <a:ext cx="3113590" cy="24075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8F975A-F6F3-25F0-84CC-2C4FC710F8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38952" b="45147"/>
          <a:stretch/>
        </p:blipFill>
        <p:spPr>
          <a:xfrm rot="2339005">
            <a:off x="-916665" y="-437657"/>
            <a:ext cx="3113590" cy="2407534"/>
          </a:xfrm>
          <a:prstGeom prst="rect">
            <a:avLst/>
          </a:prstGeom>
        </p:spPr>
      </p:pic>
      <p:cxnSp>
        <p:nvCxnSpPr>
          <p:cNvPr id="2" name="Google Shape;528;p28">
            <a:extLst>
              <a:ext uri="{FF2B5EF4-FFF2-40B4-BE49-F238E27FC236}">
                <a16:creationId xmlns:a16="http://schemas.microsoft.com/office/drawing/2014/main" id="{CD7F71E2-2256-1BA3-BF9B-36ED00EEF553}"/>
              </a:ext>
            </a:extLst>
          </p:cNvPr>
          <p:cNvCxnSpPr>
            <a:cxnSpLocks/>
          </p:cNvCxnSpPr>
          <p:nvPr/>
        </p:nvCxnSpPr>
        <p:spPr>
          <a:xfrm flipH="1">
            <a:off x="2954416" y="3998644"/>
            <a:ext cx="2261350" cy="684977"/>
          </a:xfrm>
          <a:prstGeom prst="bentConnector3">
            <a:avLst>
              <a:gd name="adj1" fmla="val 50002"/>
            </a:avLst>
          </a:prstGeom>
          <a:noFill/>
          <a:ln w="28575" cap="flat" cmpd="sng">
            <a:solidFill>
              <a:srgbClr val="EBCD77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" name="Google Shape;529;p28">
            <a:extLst>
              <a:ext uri="{FF2B5EF4-FFF2-40B4-BE49-F238E27FC236}">
                <a16:creationId xmlns:a16="http://schemas.microsoft.com/office/drawing/2014/main" id="{D70604E4-C4CD-DEEC-24D9-072291349102}"/>
              </a:ext>
            </a:extLst>
          </p:cNvPr>
          <p:cNvCxnSpPr>
            <a:cxnSpLocks/>
          </p:cNvCxnSpPr>
          <p:nvPr/>
        </p:nvCxnSpPr>
        <p:spPr>
          <a:xfrm rot="10800000" flipH="1">
            <a:off x="6976343" y="3390032"/>
            <a:ext cx="2261350" cy="608611"/>
          </a:xfrm>
          <a:prstGeom prst="bentConnector3">
            <a:avLst>
              <a:gd name="adj1" fmla="val 50001"/>
            </a:avLst>
          </a:prstGeom>
          <a:noFill/>
          <a:ln w="28575" cap="flat" cmpd="sng">
            <a:solidFill>
              <a:srgbClr val="EBCD77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Google Shape;530;p28">
            <a:extLst>
              <a:ext uri="{FF2B5EF4-FFF2-40B4-BE49-F238E27FC236}">
                <a16:creationId xmlns:a16="http://schemas.microsoft.com/office/drawing/2014/main" id="{44F3D709-751B-5EF2-A20A-6351A6103E0C}"/>
              </a:ext>
            </a:extLst>
          </p:cNvPr>
          <p:cNvSpPr/>
          <p:nvPr/>
        </p:nvSpPr>
        <p:spPr>
          <a:xfrm>
            <a:off x="1552144" y="3105812"/>
            <a:ext cx="1043665" cy="1043665"/>
          </a:xfrm>
          <a:prstGeom prst="ellipse">
            <a:avLst/>
          </a:prstGeom>
          <a:solidFill>
            <a:srgbClr val="2B378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531;p28">
            <a:extLst>
              <a:ext uri="{FF2B5EF4-FFF2-40B4-BE49-F238E27FC236}">
                <a16:creationId xmlns:a16="http://schemas.microsoft.com/office/drawing/2014/main" id="{4696E9E3-2FE2-86F1-30FC-466AA3469297}"/>
              </a:ext>
            </a:extLst>
          </p:cNvPr>
          <p:cNvGrpSpPr/>
          <p:nvPr/>
        </p:nvGrpSpPr>
        <p:grpSpPr>
          <a:xfrm>
            <a:off x="1593152" y="3152723"/>
            <a:ext cx="961813" cy="949841"/>
            <a:chOff x="862388" y="1600795"/>
            <a:chExt cx="676480" cy="668060"/>
          </a:xfrm>
          <a:solidFill>
            <a:srgbClr val="EBCD77"/>
          </a:solidFill>
        </p:grpSpPr>
        <p:sp>
          <p:nvSpPr>
            <p:cNvPr id="9" name="Google Shape;532;p28">
              <a:extLst>
                <a:ext uri="{FF2B5EF4-FFF2-40B4-BE49-F238E27FC236}">
                  <a16:creationId xmlns:a16="http://schemas.microsoft.com/office/drawing/2014/main" id="{33410049-B6C1-D306-E709-ABA66FC500BC}"/>
                </a:ext>
              </a:extLst>
            </p:cNvPr>
            <p:cNvSpPr/>
            <p:nvPr/>
          </p:nvSpPr>
          <p:spPr>
            <a:xfrm>
              <a:off x="1312979" y="1673821"/>
              <a:ext cx="152870" cy="331815"/>
            </a:xfrm>
            <a:custGeom>
              <a:avLst/>
              <a:gdLst/>
              <a:ahLst/>
              <a:cxnLst/>
              <a:rect l="l" t="t" r="r" b="b"/>
              <a:pathLst>
                <a:path w="12710" h="27588" extrusionOk="0">
                  <a:moveTo>
                    <a:pt x="2569" y="2536"/>
                  </a:moveTo>
                  <a:lnTo>
                    <a:pt x="5671" y="2536"/>
                  </a:lnTo>
                  <a:cubicBezTo>
                    <a:pt x="8140" y="2536"/>
                    <a:pt x="10141" y="4571"/>
                    <a:pt x="10141" y="7039"/>
                  </a:cubicBezTo>
                  <a:lnTo>
                    <a:pt x="10141" y="27587"/>
                  </a:lnTo>
                  <a:lnTo>
                    <a:pt x="12710" y="25019"/>
                  </a:lnTo>
                  <a:lnTo>
                    <a:pt x="12710" y="7039"/>
                  </a:lnTo>
                  <a:cubicBezTo>
                    <a:pt x="12710" y="3136"/>
                    <a:pt x="9541" y="1"/>
                    <a:pt x="5671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33;p28">
              <a:extLst>
                <a:ext uri="{FF2B5EF4-FFF2-40B4-BE49-F238E27FC236}">
                  <a16:creationId xmlns:a16="http://schemas.microsoft.com/office/drawing/2014/main" id="{D6DAFF5F-7DF0-59C7-A062-43F988C14829}"/>
                </a:ext>
              </a:extLst>
            </p:cNvPr>
            <p:cNvSpPr/>
            <p:nvPr/>
          </p:nvSpPr>
          <p:spPr>
            <a:xfrm>
              <a:off x="943833" y="1673821"/>
              <a:ext cx="331815" cy="152473"/>
            </a:xfrm>
            <a:custGeom>
              <a:avLst/>
              <a:gdLst/>
              <a:ahLst/>
              <a:cxnLst/>
              <a:rect l="l" t="t" r="r" b="b"/>
              <a:pathLst>
                <a:path w="27588" h="12677" extrusionOk="0">
                  <a:moveTo>
                    <a:pt x="2569" y="10108"/>
                  </a:moveTo>
                  <a:lnTo>
                    <a:pt x="2569" y="7039"/>
                  </a:lnTo>
                  <a:cubicBezTo>
                    <a:pt x="2569" y="4571"/>
                    <a:pt x="4571" y="2536"/>
                    <a:pt x="7039" y="2536"/>
                  </a:cubicBezTo>
                  <a:lnTo>
                    <a:pt x="27587" y="2536"/>
                  </a:lnTo>
                  <a:lnTo>
                    <a:pt x="25019" y="1"/>
                  </a:lnTo>
                  <a:lnTo>
                    <a:pt x="7039" y="1"/>
                  </a:lnTo>
                  <a:cubicBezTo>
                    <a:pt x="3170" y="1"/>
                    <a:pt x="1" y="3136"/>
                    <a:pt x="1" y="7039"/>
                  </a:cubicBezTo>
                  <a:lnTo>
                    <a:pt x="1" y="126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34;p28">
              <a:extLst>
                <a:ext uri="{FF2B5EF4-FFF2-40B4-BE49-F238E27FC236}">
                  <a16:creationId xmlns:a16="http://schemas.microsoft.com/office/drawing/2014/main" id="{06196EF0-7929-703D-E3AE-E708C0C22220}"/>
                </a:ext>
              </a:extLst>
            </p:cNvPr>
            <p:cNvSpPr/>
            <p:nvPr/>
          </p:nvSpPr>
          <p:spPr>
            <a:xfrm>
              <a:off x="1134029" y="2042966"/>
              <a:ext cx="331803" cy="152870"/>
            </a:xfrm>
            <a:custGeom>
              <a:avLst/>
              <a:gdLst/>
              <a:ahLst/>
              <a:cxnLst/>
              <a:rect l="l" t="t" r="r" b="b"/>
              <a:pathLst>
                <a:path w="27587" h="12710" extrusionOk="0">
                  <a:moveTo>
                    <a:pt x="25018" y="2569"/>
                  </a:moveTo>
                  <a:lnTo>
                    <a:pt x="25018" y="5671"/>
                  </a:lnTo>
                  <a:cubicBezTo>
                    <a:pt x="25018" y="8140"/>
                    <a:pt x="23017" y="10141"/>
                    <a:pt x="20548" y="10141"/>
                  </a:cubicBezTo>
                  <a:lnTo>
                    <a:pt x="0" y="10141"/>
                  </a:lnTo>
                  <a:lnTo>
                    <a:pt x="2535" y="12710"/>
                  </a:lnTo>
                  <a:lnTo>
                    <a:pt x="20548" y="12710"/>
                  </a:lnTo>
                  <a:cubicBezTo>
                    <a:pt x="24418" y="12710"/>
                    <a:pt x="27587" y="9541"/>
                    <a:pt x="27587" y="5671"/>
                  </a:cubicBezTo>
                  <a:lnTo>
                    <a:pt x="2758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535;p28">
              <a:extLst>
                <a:ext uri="{FF2B5EF4-FFF2-40B4-BE49-F238E27FC236}">
                  <a16:creationId xmlns:a16="http://schemas.microsoft.com/office/drawing/2014/main" id="{318C5063-CB46-D40B-C3F6-CB163F4E247D}"/>
                </a:ext>
              </a:extLst>
            </p:cNvPr>
            <p:cNvSpPr/>
            <p:nvPr/>
          </p:nvSpPr>
          <p:spPr>
            <a:xfrm>
              <a:off x="943833" y="1863608"/>
              <a:ext cx="152473" cy="332212"/>
            </a:xfrm>
            <a:custGeom>
              <a:avLst/>
              <a:gdLst/>
              <a:ahLst/>
              <a:cxnLst/>
              <a:rect l="l" t="t" r="r" b="b"/>
              <a:pathLst>
                <a:path w="12677" h="27621" extrusionOk="0">
                  <a:moveTo>
                    <a:pt x="10142" y="25052"/>
                  </a:moveTo>
                  <a:lnTo>
                    <a:pt x="7039" y="25052"/>
                  </a:lnTo>
                  <a:cubicBezTo>
                    <a:pt x="4571" y="25052"/>
                    <a:pt x="2569" y="23051"/>
                    <a:pt x="2569" y="20582"/>
                  </a:cubicBezTo>
                  <a:lnTo>
                    <a:pt x="2569" y="1"/>
                  </a:lnTo>
                  <a:lnTo>
                    <a:pt x="1" y="2569"/>
                  </a:lnTo>
                  <a:lnTo>
                    <a:pt x="1" y="20582"/>
                  </a:lnTo>
                  <a:cubicBezTo>
                    <a:pt x="1" y="24452"/>
                    <a:pt x="3137" y="27621"/>
                    <a:pt x="7039" y="27621"/>
                  </a:cubicBezTo>
                  <a:lnTo>
                    <a:pt x="12677" y="276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536;p28">
              <a:extLst>
                <a:ext uri="{FF2B5EF4-FFF2-40B4-BE49-F238E27FC236}">
                  <a16:creationId xmlns:a16="http://schemas.microsoft.com/office/drawing/2014/main" id="{8807083D-964E-A19E-214C-83BBA738C3A6}"/>
                </a:ext>
              </a:extLst>
            </p:cNvPr>
            <p:cNvSpPr/>
            <p:nvPr/>
          </p:nvSpPr>
          <p:spPr>
            <a:xfrm>
              <a:off x="1096716" y="1600795"/>
              <a:ext cx="320966" cy="221077"/>
            </a:xfrm>
            <a:custGeom>
              <a:avLst/>
              <a:gdLst/>
              <a:ahLst/>
              <a:cxnLst/>
              <a:rect l="l" t="t" r="r" b="b"/>
              <a:pathLst>
                <a:path w="26686" h="18381" extrusionOk="0">
                  <a:moveTo>
                    <a:pt x="26686" y="14745"/>
                  </a:moveTo>
                  <a:lnTo>
                    <a:pt x="13977" y="2069"/>
                  </a:lnTo>
                  <a:cubicBezTo>
                    <a:pt x="12642" y="735"/>
                    <a:pt x="10874" y="1"/>
                    <a:pt x="9006" y="1"/>
                  </a:cubicBezTo>
                  <a:cubicBezTo>
                    <a:pt x="7105" y="1"/>
                    <a:pt x="5337" y="735"/>
                    <a:pt x="4003" y="2069"/>
                  </a:cubicBezTo>
                  <a:lnTo>
                    <a:pt x="0" y="6072"/>
                  </a:lnTo>
                  <a:lnTo>
                    <a:pt x="3636" y="6072"/>
                  </a:lnTo>
                  <a:lnTo>
                    <a:pt x="5804" y="3870"/>
                  </a:lnTo>
                  <a:cubicBezTo>
                    <a:pt x="6671" y="3036"/>
                    <a:pt x="7806" y="2569"/>
                    <a:pt x="9006" y="2569"/>
                  </a:cubicBezTo>
                  <a:cubicBezTo>
                    <a:pt x="10174" y="2569"/>
                    <a:pt x="11308" y="3036"/>
                    <a:pt x="12175" y="3870"/>
                  </a:cubicBezTo>
                  <a:lnTo>
                    <a:pt x="26686" y="183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537;p28">
              <a:extLst>
                <a:ext uri="{FF2B5EF4-FFF2-40B4-BE49-F238E27FC236}">
                  <a16:creationId xmlns:a16="http://schemas.microsoft.com/office/drawing/2014/main" id="{B4D0F918-FED6-2BE1-2655-5817CA0947FE}"/>
                </a:ext>
              </a:extLst>
            </p:cNvPr>
            <p:cNvSpPr/>
            <p:nvPr/>
          </p:nvSpPr>
          <p:spPr>
            <a:xfrm>
              <a:off x="1434960" y="1795803"/>
              <a:ext cx="12" cy="43744"/>
            </a:xfrm>
            <a:custGeom>
              <a:avLst/>
              <a:gdLst/>
              <a:ahLst/>
              <a:cxnLst/>
              <a:rect l="l" t="t" r="r" b="b"/>
              <a:pathLst>
                <a:path w="1" h="3637" extrusionOk="0">
                  <a:moveTo>
                    <a:pt x="0" y="0"/>
                  </a:moveTo>
                  <a:lnTo>
                    <a:pt x="0" y="3636"/>
                  </a:lnTo>
                  <a:lnTo>
                    <a:pt x="0" y="363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538;p28">
              <a:extLst>
                <a:ext uri="{FF2B5EF4-FFF2-40B4-BE49-F238E27FC236}">
                  <a16:creationId xmlns:a16="http://schemas.microsoft.com/office/drawing/2014/main" id="{70EA404C-4B95-363C-83E7-0EDC18BE8412}"/>
                </a:ext>
              </a:extLst>
            </p:cNvPr>
            <p:cNvSpPr/>
            <p:nvPr/>
          </p:nvSpPr>
          <p:spPr>
            <a:xfrm>
              <a:off x="862388" y="1721971"/>
              <a:ext cx="229497" cy="320978"/>
            </a:xfrm>
            <a:custGeom>
              <a:avLst/>
              <a:gdLst/>
              <a:ahLst/>
              <a:cxnLst/>
              <a:rect l="l" t="t" r="r" b="b"/>
              <a:pathLst>
                <a:path w="19081" h="26687" extrusionOk="0">
                  <a:moveTo>
                    <a:pt x="4570" y="14511"/>
                  </a:moveTo>
                  <a:lnTo>
                    <a:pt x="19081" y="1"/>
                  </a:lnTo>
                  <a:lnTo>
                    <a:pt x="15478" y="1"/>
                  </a:lnTo>
                  <a:lnTo>
                    <a:pt x="2769" y="12710"/>
                  </a:lnTo>
                  <a:cubicBezTo>
                    <a:pt x="0" y="15445"/>
                    <a:pt x="0" y="19915"/>
                    <a:pt x="2769" y="22684"/>
                  </a:cubicBezTo>
                  <a:lnTo>
                    <a:pt x="6772" y="26686"/>
                  </a:lnTo>
                  <a:lnTo>
                    <a:pt x="6772" y="23051"/>
                  </a:lnTo>
                  <a:lnTo>
                    <a:pt x="4570" y="20882"/>
                  </a:lnTo>
                  <a:cubicBezTo>
                    <a:pt x="2836" y="19114"/>
                    <a:pt x="2836" y="16279"/>
                    <a:pt x="4570" y="145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539;p28">
              <a:extLst>
                <a:ext uri="{FF2B5EF4-FFF2-40B4-BE49-F238E27FC236}">
                  <a16:creationId xmlns:a16="http://schemas.microsoft.com/office/drawing/2014/main" id="{DCC2FEF7-40AF-CBDB-BED9-CA955EE7B016}"/>
                </a:ext>
              </a:extLst>
            </p:cNvPr>
            <p:cNvSpPr/>
            <p:nvPr/>
          </p:nvSpPr>
          <p:spPr>
            <a:xfrm>
              <a:off x="974735" y="2030132"/>
              <a:ext cx="12" cy="43732"/>
            </a:xfrm>
            <a:custGeom>
              <a:avLst/>
              <a:gdLst/>
              <a:ahLst/>
              <a:cxnLst/>
              <a:rect l="l" t="t" r="r" b="b"/>
              <a:pathLst>
                <a:path w="1" h="3636" extrusionOk="0">
                  <a:moveTo>
                    <a:pt x="0" y="0"/>
                  </a:moveTo>
                  <a:lnTo>
                    <a:pt x="0" y="0"/>
                  </a:lnTo>
                  <a:lnTo>
                    <a:pt x="0" y="3636"/>
                  </a:lnTo>
                  <a:lnTo>
                    <a:pt x="0" y="36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540;p28">
              <a:extLst>
                <a:ext uri="{FF2B5EF4-FFF2-40B4-BE49-F238E27FC236}">
                  <a16:creationId xmlns:a16="http://schemas.microsoft.com/office/drawing/2014/main" id="{1A417EA9-4022-9F48-0558-A77EC378D200}"/>
                </a:ext>
              </a:extLst>
            </p:cNvPr>
            <p:cNvSpPr/>
            <p:nvPr/>
          </p:nvSpPr>
          <p:spPr>
            <a:xfrm>
              <a:off x="991984" y="2047777"/>
              <a:ext cx="320978" cy="221077"/>
            </a:xfrm>
            <a:custGeom>
              <a:avLst/>
              <a:gdLst/>
              <a:ahLst/>
              <a:cxnLst/>
              <a:rect l="l" t="t" r="r" b="b"/>
              <a:pathLst>
                <a:path w="26687" h="18381" extrusionOk="0">
                  <a:moveTo>
                    <a:pt x="23051" y="12310"/>
                  </a:moveTo>
                  <a:lnTo>
                    <a:pt x="20882" y="14511"/>
                  </a:lnTo>
                  <a:cubicBezTo>
                    <a:pt x="20015" y="15345"/>
                    <a:pt x="18914" y="15812"/>
                    <a:pt x="17713" y="15812"/>
                  </a:cubicBezTo>
                  <a:cubicBezTo>
                    <a:pt x="16513" y="15812"/>
                    <a:pt x="15378" y="15345"/>
                    <a:pt x="14511" y="14511"/>
                  </a:cubicBezTo>
                  <a:lnTo>
                    <a:pt x="1" y="1"/>
                  </a:lnTo>
                  <a:lnTo>
                    <a:pt x="1" y="3603"/>
                  </a:lnTo>
                  <a:lnTo>
                    <a:pt x="12710" y="16312"/>
                  </a:lnTo>
                  <a:cubicBezTo>
                    <a:pt x="14044" y="17647"/>
                    <a:pt x="15812" y="18381"/>
                    <a:pt x="17713" y="18381"/>
                  </a:cubicBezTo>
                  <a:cubicBezTo>
                    <a:pt x="19581" y="18381"/>
                    <a:pt x="21349" y="17647"/>
                    <a:pt x="22684" y="16312"/>
                  </a:cubicBezTo>
                  <a:lnTo>
                    <a:pt x="26687" y="12310"/>
                  </a:lnTo>
                  <a:lnTo>
                    <a:pt x="23051" y="123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541;p28">
              <a:extLst>
                <a:ext uri="{FF2B5EF4-FFF2-40B4-BE49-F238E27FC236}">
                  <a16:creationId xmlns:a16="http://schemas.microsoft.com/office/drawing/2014/main" id="{FBBCB96A-A968-27DA-1D37-1156FB4A57D9}"/>
                </a:ext>
              </a:extLst>
            </p:cNvPr>
            <p:cNvSpPr/>
            <p:nvPr/>
          </p:nvSpPr>
          <p:spPr>
            <a:xfrm>
              <a:off x="1316996" y="1826692"/>
              <a:ext cx="221871" cy="321387"/>
            </a:xfrm>
            <a:custGeom>
              <a:avLst/>
              <a:gdLst/>
              <a:ahLst/>
              <a:cxnLst/>
              <a:rect l="l" t="t" r="r" b="b"/>
              <a:pathLst>
                <a:path w="18447" h="26721" extrusionOk="0">
                  <a:moveTo>
                    <a:pt x="16378" y="4004"/>
                  </a:moveTo>
                  <a:lnTo>
                    <a:pt x="12376" y="1"/>
                  </a:lnTo>
                  <a:lnTo>
                    <a:pt x="12376" y="3637"/>
                  </a:lnTo>
                  <a:lnTo>
                    <a:pt x="14577" y="5805"/>
                  </a:lnTo>
                  <a:cubicBezTo>
                    <a:pt x="15411" y="6672"/>
                    <a:pt x="15878" y="7773"/>
                    <a:pt x="15878" y="8974"/>
                  </a:cubicBezTo>
                  <a:cubicBezTo>
                    <a:pt x="15878" y="10175"/>
                    <a:pt x="15411" y="11309"/>
                    <a:pt x="14577" y="12176"/>
                  </a:cubicBezTo>
                  <a:lnTo>
                    <a:pt x="0" y="26720"/>
                  </a:lnTo>
                  <a:lnTo>
                    <a:pt x="3636" y="26720"/>
                  </a:lnTo>
                  <a:lnTo>
                    <a:pt x="16378" y="13978"/>
                  </a:lnTo>
                  <a:cubicBezTo>
                    <a:pt x="17713" y="12643"/>
                    <a:pt x="18447" y="10875"/>
                    <a:pt x="18447" y="9007"/>
                  </a:cubicBezTo>
                  <a:cubicBezTo>
                    <a:pt x="18447" y="7106"/>
                    <a:pt x="17713" y="5338"/>
                    <a:pt x="16378" y="40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542;p28">
              <a:extLst>
                <a:ext uri="{FF2B5EF4-FFF2-40B4-BE49-F238E27FC236}">
                  <a16:creationId xmlns:a16="http://schemas.microsoft.com/office/drawing/2014/main" id="{18B63841-564D-135B-999E-B1EE7AF89253}"/>
                </a:ext>
              </a:extLst>
            </p:cNvPr>
            <p:cNvSpPr/>
            <p:nvPr/>
          </p:nvSpPr>
          <p:spPr>
            <a:xfrm>
              <a:off x="1122386" y="1824695"/>
              <a:ext cx="164909" cy="323383"/>
            </a:xfrm>
            <a:custGeom>
              <a:avLst/>
              <a:gdLst/>
              <a:ahLst/>
              <a:cxnLst/>
              <a:rect l="l" t="t" r="r" b="b"/>
              <a:pathLst>
                <a:path w="13711" h="26887" extrusionOk="0">
                  <a:moveTo>
                    <a:pt x="7473" y="367"/>
                  </a:moveTo>
                  <a:lnTo>
                    <a:pt x="6872" y="0"/>
                  </a:lnTo>
                  <a:lnTo>
                    <a:pt x="6239" y="367"/>
                  </a:lnTo>
                  <a:cubicBezTo>
                    <a:pt x="5972" y="534"/>
                    <a:pt x="1" y="4170"/>
                    <a:pt x="1" y="13643"/>
                  </a:cubicBezTo>
                  <a:lnTo>
                    <a:pt x="1" y="26886"/>
                  </a:lnTo>
                  <a:lnTo>
                    <a:pt x="2469" y="26886"/>
                  </a:lnTo>
                  <a:lnTo>
                    <a:pt x="2469" y="13643"/>
                  </a:lnTo>
                  <a:cubicBezTo>
                    <a:pt x="2469" y="7272"/>
                    <a:pt x="5505" y="4070"/>
                    <a:pt x="6839" y="2936"/>
                  </a:cubicBezTo>
                  <a:cubicBezTo>
                    <a:pt x="8207" y="4070"/>
                    <a:pt x="11242" y="7272"/>
                    <a:pt x="11242" y="13643"/>
                  </a:cubicBezTo>
                  <a:lnTo>
                    <a:pt x="11242" y="26886"/>
                  </a:lnTo>
                  <a:lnTo>
                    <a:pt x="13711" y="26886"/>
                  </a:lnTo>
                  <a:lnTo>
                    <a:pt x="13711" y="13643"/>
                  </a:lnTo>
                  <a:cubicBezTo>
                    <a:pt x="13711" y="4170"/>
                    <a:pt x="7740" y="534"/>
                    <a:pt x="7473" y="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543;p28">
              <a:extLst>
                <a:ext uri="{FF2B5EF4-FFF2-40B4-BE49-F238E27FC236}">
                  <a16:creationId xmlns:a16="http://schemas.microsoft.com/office/drawing/2014/main" id="{28A222CD-4BCB-A85C-EFE6-31B68172DCD4}"/>
                </a:ext>
              </a:extLst>
            </p:cNvPr>
            <p:cNvSpPr/>
            <p:nvPr/>
          </p:nvSpPr>
          <p:spPr>
            <a:xfrm>
              <a:off x="983564" y="1929813"/>
              <a:ext cx="121971" cy="207438"/>
            </a:xfrm>
            <a:custGeom>
              <a:avLst/>
              <a:gdLst/>
              <a:ahLst/>
              <a:cxnLst/>
              <a:rect l="l" t="t" r="r" b="b"/>
              <a:pathLst>
                <a:path w="10141" h="17247" extrusionOk="0">
                  <a:moveTo>
                    <a:pt x="2302" y="9407"/>
                  </a:moveTo>
                  <a:lnTo>
                    <a:pt x="2302" y="8840"/>
                  </a:lnTo>
                  <a:cubicBezTo>
                    <a:pt x="2302" y="5438"/>
                    <a:pt x="4070" y="3603"/>
                    <a:pt x="5004" y="2869"/>
                  </a:cubicBezTo>
                  <a:cubicBezTo>
                    <a:pt x="5938" y="3603"/>
                    <a:pt x="7672" y="5438"/>
                    <a:pt x="7672" y="8840"/>
                  </a:cubicBezTo>
                  <a:lnTo>
                    <a:pt x="7672" y="14778"/>
                  </a:lnTo>
                  <a:lnTo>
                    <a:pt x="10141" y="17246"/>
                  </a:lnTo>
                  <a:lnTo>
                    <a:pt x="10141" y="8840"/>
                  </a:lnTo>
                  <a:cubicBezTo>
                    <a:pt x="10141" y="2769"/>
                    <a:pt x="5738" y="401"/>
                    <a:pt x="5571" y="301"/>
                  </a:cubicBezTo>
                  <a:lnTo>
                    <a:pt x="5004" y="1"/>
                  </a:lnTo>
                  <a:lnTo>
                    <a:pt x="4437" y="301"/>
                  </a:lnTo>
                  <a:cubicBezTo>
                    <a:pt x="4270" y="368"/>
                    <a:pt x="701" y="2302"/>
                    <a:pt x="0" y="70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544;p28">
              <a:extLst>
                <a:ext uri="{FF2B5EF4-FFF2-40B4-BE49-F238E27FC236}">
                  <a16:creationId xmlns:a16="http://schemas.microsoft.com/office/drawing/2014/main" id="{CADF3B5B-BDB3-3136-543C-E981EC46F3EF}"/>
                </a:ext>
              </a:extLst>
            </p:cNvPr>
            <p:cNvSpPr/>
            <p:nvPr/>
          </p:nvSpPr>
          <p:spPr>
            <a:xfrm>
              <a:off x="1304150" y="1929813"/>
              <a:ext cx="121983" cy="207438"/>
            </a:xfrm>
            <a:custGeom>
              <a:avLst/>
              <a:gdLst/>
              <a:ahLst/>
              <a:cxnLst/>
              <a:rect l="l" t="t" r="r" b="b"/>
              <a:pathLst>
                <a:path w="10142" h="17247" extrusionOk="0">
                  <a:moveTo>
                    <a:pt x="2469" y="14778"/>
                  </a:moveTo>
                  <a:lnTo>
                    <a:pt x="2469" y="8840"/>
                  </a:lnTo>
                  <a:cubicBezTo>
                    <a:pt x="2469" y="5438"/>
                    <a:pt x="4204" y="3603"/>
                    <a:pt x="5138" y="2869"/>
                  </a:cubicBezTo>
                  <a:cubicBezTo>
                    <a:pt x="6072" y="3603"/>
                    <a:pt x="7840" y="5438"/>
                    <a:pt x="7840" y="8840"/>
                  </a:cubicBezTo>
                  <a:lnTo>
                    <a:pt x="7840" y="9407"/>
                  </a:lnTo>
                  <a:lnTo>
                    <a:pt x="10141" y="7106"/>
                  </a:lnTo>
                  <a:cubicBezTo>
                    <a:pt x="9441" y="2302"/>
                    <a:pt x="5872" y="401"/>
                    <a:pt x="5705" y="301"/>
                  </a:cubicBezTo>
                  <a:lnTo>
                    <a:pt x="5138" y="1"/>
                  </a:lnTo>
                  <a:lnTo>
                    <a:pt x="4571" y="301"/>
                  </a:lnTo>
                  <a:cubicBezTo>
                    <a:pt x="4404" y="401"/>
                    <a:pt x="1" y="2769"/>
                    <a:pt x="1" y="8874"/>
                  </a:cubicBezTo>
                  <a:lnTo>
                    <a:pt x="1" y="172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545;p28">
              <a:extLst>
                <a:ext uri="{FF2B5EF4-FFF2-40B4-BE49-F238E27FC236}">
                  <a16:creationId xmlns:a16="http://schemas.microsoft.com/office/drawing/2014/main" id="{201A3512-A4C9-1736-8A9B-467684725F11}"/>
                </a:ext>
              </a:extLst>
            </p:cNvPr>
            <p:cNvSpPr/>
            <p:nvPr/>
          </p:nvSpPr>
          <p:spPr>
            <a:xfrm>
              <a:off x="1157701" y="1721971"/>
              <a:ext cx="94296" cy="94705"/>
            </a:xfrm>
            <a:custGeom>
              <a:avLst/>
              <a:gdLst/>
              <a:ahLst/>
              <a:cxnLst/>
              <a:rect l="l" t="t" r="r" b="b"/>
              <a:pathLst>
                <a:path w="7840" h="7874" extrusionOk="0">
                  <a:moveTo>
                    <a:pt x="6705" y="2769"/>
                  </a:moveTo>
                  <a:lnTo>
                    <a:pt x="6705" y="1168"/>
                  </a:lnTo>
                  <a:lnTo>
                    <a:pt x="5071" y="1168"/>
                  </a:lnTo>
                  <a:lnTo>
                    <a:pt x="3936" y="1"/>
                  </a:lnTo>
                  <a:lnTo>
                    <a:pt x="2769" y="1168"/>
                  </a:lnTo>
                  <a:lnTo>
                    <a:pt x="1134" y="1168"/>
                  </a:lnTo>
                  <a:lnTo>
                    <a:pt x="1134" y="2769"/>
                  </a:lnTo>
                  <a:lnTo>
                    <a:pt x="0" y="3937"/>
                  </a:lnTo>
                  <a:lnTo>
                    <a:pt x="1134" y="5071"/>
                  </a:lnTo>
                  <a:lnTo>
                    <a:pt x="1134" y="6706"/>
                  </a:lnTo>
                  <a:lnTo>
                    <a:pt x="2769" y="6706"/>
                  </a:lnTo>
                  <a:lnTo>
                    <a:pt x="3936" y="7873"/>
                  </a:lnTo>
                  <a:lnTo>
                    <a:pt x="5071" y="6706"/>
                  </a:lnTo>
                  <a:lnTo>
                    <a:pt x="6705" y="6706"/>
                  </a:lnTo>
                  <a:lnTo>
                    <a:pt x="6705" y="5071"/>
                  </a:lnTo>
                  <a:lnTo>
                    <a:pt x="7839" y="3937"/>
                  </a:lnTo>
                  <a:close/>
                  <a:moveTo>
                    <a:pt x="5371" y="4537"/>
                  </a:moveTo>
                  <a:lnTo>
                    <a:pt x="5371" y="5371"/>
                  </a:lnTo>
                  <a:lnTo>
                    <a:pt x="4537" y="5371"/>
                  </a:lnTo>
                  <a:lnTo>
                    <a:pt x="3936" y="5972"/>
                  </a:lnTo>
                  <a:lnTo>
                    <a:pt x="3336" y="5371"/>
                  </a:lnTo>
                  <a:lnTo>
                    <a:pt x="2469" y="5371"/>
                  </a:lnTo>
                  <a:lnTo>
                    <a:pt x="2469" y="4537"/>
                  </a:lnTo>
                  <a:lnTo>
                    <a:pt x="1868" y="3937"/>
                  </a:lnTo>
                  <a:lnTo>
                    <a:pt x="2469" y="3336"/>
                  </a:lnTo>
                  <a:lnTo>
                    <a:pt x="2469" y="2469"/>
                  </a:lnTo>
                  <a:lnTo>
                    <a:pt x="3336" y="2469"/>
                  </a:lnTo>
                  <a:lnTo>
                    <a:pt x="3936" y="1869"/>
                  </a:lnTo>
                  <a:lnTo>
                    <a:pt x="4537" y="2469"/>
                  </a:lnTo>
                  <a:lnTo>
                    <a:pt x="5371" y="2469"/>
                  </a:lnTo>
                  <a:lnTo>
                    <a:pt x="5371" y="3336"/>
                  </a:lnTo>
                  <a:lnTo>
                    <a:pt x="5971" y="39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546;p28">
              <a:extLst>
                <a:ext uri="{FF2B5EF4-FFF2-40B4-BE49-F238E27FC236}">
                  <a16:creationId xmlns:a16="http://schemas.microsoft.com/office/drawing/2014/main" id="{3D7C349D-5C48-650B-58F1-3B9DD94D1430}"/>
                </a:ext>
              </a:extLst>
            </p:cNvPr>
            <p:cNvSpPr/>
            <p:nvPr/>
          </p:nvSpPr>
          <p:spPr>
            <a:xfrm>
              <a:off x="997204" y="1816672"/>
              <a:ext cx="94693" cy="94284"/>
            </a:xfrm>
            <a:custGeom>
              <a:avLst/>
              <a:gdLst/>
              <a:ahLst/>
              <a:cxnLst/>
              <a:rect l="l" t="t" r="r" b="b"/>
              <a:pathLst>
                <a:path w="7873" h="7839" extrusionOk="0">
                  <a:moveTo>
                    <a:pt x="6705" y="2769"/>
                  </a:moveTo>
                  <a:lnTo>
                    <a:pt x="6705" y="1134"/>
                  </a:lnTo>
                  <a:lnTo>
                    <a:pt x="5071" y="1134"/>
                  </a:lnTo>
                  <a:lnTo>
                    <a:pt x="3937" y="0"/>
                  </a:lnTo>
                  <a:lnTo>
                    <a:pt x="2769" y="1134"/>
                  </a:lnTo>
                  <a:lnTo>
                    <a:pt x="1135" y="1134"/>
                  </a:lnTo>
                  <a:lnTo>
                    <a:pt x="1135" y="2769"/>
                  </a:lnTo>
                  <a:lnTo>
                    <a:pt x="0" y="3936"/>
                  </a:lnTo>
                  <a:lnTo>
                    <a:pt x="1135" y="5070"/>
                  </a:lnTo>
                  <a:lnTo>
                    <a:pt x="1135" y="6705"/>
                  </a:lnTo>
                  <a:lnTo>
                    <a:pt x="2769" y="6705"/>
                  </a:lnTo>
                  <a:lnTo>
                    <a:pt x="3937" y="7839"/>
                  </a:lnTo>
                  <a:lnTo>
                    <a:pt x="5071" y="6705"/>
                  </a:lnTo>
                  <a:lnTo>
                    <a:pt x="6705" y="6705"/>
                  </a:lnTo>
                  <a:lnTo>
                    <a:pt x="6705" y="5070"/>
                  </a:lnTo>
                  <a:lnTo>
                    <a:pt x="7873" y="3936"/>
                  </a:lnTo>
                  <a:close/>
                  <a:moveTo>
                    <a:pt x="5371" y="4537"/>
                  </a:moveTo>
                  <a:lnTo>
                    <a:pt x="5371" y="5371"/>
                  </a:lnTo>
                  <a:lnTo>
                    <a:pt x="4537" y="5371"/>
                  </a:lnTo>
                  <a:lnTo>
                    <a:pt x="3937" y="5971"/>
                  </a:lnTo>
                  <a:lnTo>
                    <a:pt x="3336" y="5371"/>
                  </a:lnTo>
                  <a:lnTo>
                    <a:pt x="2469" y="5371"/>
                  </a:lnTo>
                  <a:lnTo>
                    <a:pt x="2469" y="4537"/>
                  </a:lnTo>
                  <a:lnTo>
                    <a:pt x="1868" y="3936"/>
                  </a:lnTo>
                  <a:lnTo>
                    <a:pt x="2469" y="3336"/>
                  </a:lnTo>
                  <a:lnTo>
                    <a:pt x="2469" y="2468"/>
                  </a:lnTo>
                  <a:lnTo>
                    <a:pt x="3336" y="2468"/>
                  </a:lnTo>
                  <a:lnTo>
                    <a:pt x="3937" y="1868"/>
                  </a:lnTo>
                  <a:lnTo>
                    <a:pt x="4537" y="2468"/>
                  </a:lnTo>
                  <a:lnTo>
                    <a:pt x="5371" y="2468"/>
                  </a:lnTo>
                  <a:lnTo>
                    <a:pt x="5371" y="3336"/>
                  </a:lnTo>
                  <a:lnTo>
                    <a:pt x="5971" y="39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47;p28">
              <a:extLst>
                <a:ext uri="{FF2B5EF4-FFF2-40B4-BE49-F238E27FC236}">
                  <a16:creationId xmlns:a16="http://schemas.microsoft.com/office/drawing/2014/main" id="{06773D88-054B-43B3-137A-52D5011A5D6F}"/>
                </a:ext>
              </a:extLst>
            </p:cNvPr>
            <p:cNvSpPr/>
            <p:nvPr/>
          </p:nvSpPr>
          <p:spPr>
            <a:xfrm>
              <a:off x="1317790" y="1816672"/>
              <a:ext cx="94705" cy="94284"/>
            </a:xfrm>
            <a:custGeom>
              <a:avLst/>
              <a:gdLst/>
              <a:ahLst/>
              <a:cxnLst/>
              <a:rect l="l" t="t" r="r" b="b"/>
              <a:pathLst>
                <a:path w="7874" h="7839" extrusionOk="0">
                  <a:moveTo>
                    <a:pt x="6739" y="2769"/>
                  </a:moveTo>
                  <a:lnTo>
                    <a:pt x="6739" y="1134"/>
                  </a:lnTo>
                  <a:lnTo>
                    <a:pt x="5104" y="1134"/>
                  </a:lnTo>
                  <a:lnTo>
                    <a:pt x="3937" y="0"/>
                  </a:lnTo>
                  <a:lnTo>
                    <a:pt x="2803" y="1134"/>
                  </a:lnTo>
                  <a:lnTo>
                    <a:pt x="1168" y="1134"/>
                  </a:lnTo>
                  <a:lnTo>
                    <a:pt x="1168" y="2769"/>
                  </a:lnTo>
                  <a:lnTo>
                    <a:pt x="1" y="3936"/>
                  </a:lnTo>
                  <a:lnTo>
                    <a:pt x="1168" y="5070"/>
                  </a:lnTo>
                  <a:lnTo>
                    <a:pt x="1168" y="6705"/>
                  </a:lnTo>
                  <a:lnTo>
                    <a:pt x="2803" y="6705"/>
                  </a:lnTo>
                  <a:lnTo>
                    <a:pt x="3937" y="7839"/>
                  </a:lnTo>
                  <a:lnTo>
                    <a:pt x="5104" y="6705"/>
                  </a:lnTo>
                  <a:lnTo>
                    <a:pt x="6739" y="6705"/>
                  </a:lnTo>
                  <a:lnTo>
                    <a:pt x="6739" y="5070"/>
                  </a:lnTo>
                  <a:lnTo>
                    <a:pt x="7873" y="3936"/>
                  </a:lnTo>
                  <a:close/>
                  <a:moveTo>
                    <a:pt x="5405" y="4537"/>
                  </a:moveTo>
                  <a:lnTo>
                    <a:pt x="5405" y="5371"/>
                  </a:lnTo>
                  <a:lnTo>
                    <a:pt x="4537" y="5371"/>
                  </a:lnTo>
                  <a:lnTo>
                    <a:pt x="3937" y="5971"/>
                  </a:lnTo>
                  <a:lnTo>
                    <a:pt x="3337" y="5371"/>
                  </a:lnTo>
                  <a:lnTo>
                    <a:pt x="2503" y="5371"/>
                  </a:lnTo>
                  <a:lnTo>
                    <a:pt x="2503" y="4537"/>
                  </a:lnTo>
                  <a:lnTo>
                    <a:pt x="1902" y="3936"/>
                  </a:lnTo>
                  <a:lnTo>
                    <a:pt x="2503" y="3336"/>
                  </a:lnTo>
                  <a:lnTo>
                    <a:pt x="2503" y="2468"/>
                  </a:lnTo>
                  <a:lnTo>
                    <a:pt x="3337" y="2468"/>
                  </a:lnTo>
                  <a:lnTo>
                    <a:pt x="3937" y="1868"/>
                  </a:lnTo>
                  <a:lnTo>
                    <a:pt x="4537" y="2468"/>
                  </a:lnTo>
                  <a:lnTo>
                    <a:pt x="5405" y="2468"/>
                  </a:lnTo>
                  <a:lnTo>
                    <a:pt x="5405" y="3336"/>
                  </a:lnTo>
                  <a:lnTo>
                    <a:pt x="6005" y="39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Google Shape;548;p28">
            <a:extLst>
              <a:ext uri="{FF2B5EF4-FFF2-40B4-BE49-F238E27FC236}">
                <a16:creationId xmlns:a16="http://schemas.microsoft.com/office/drawing/2014/main" id="{F6BF4B45-9E17-0CB5-2460-021606EA84E9}"/>
              </a:ext>
            </a:extLst>
          </p:cNvPr>
          <p:cNvSpPr/>
          <p:nvPr/>
        </p:nvSpPr>
        <p:spPr>
          <a:xfrm>
            <a:off x="5574187" y="2403363"/>
            <a:ext cx="1043665" cy="1043665"/>
          </a:xfrm>
          <a:prstGeom prst="ellipse">
            <a:avLst/>
          </a:prstGeom>
          <a:solidFill>
            <a:srgbClr val="2B378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549;p28">
            <a:extLst>
              <a:ext uri="{FF2B5EF4-FFF2-40B4-BE49-F238E27FC236}">
                <a16:creationId xmlns:a16="http://schemas.microsoft.com/office/drawing/2014/main" id="{BDA19D7B-2A0F-A59D-A0CA-63FF83638833}"/>
              </a:ext>
            </a:extLst>
          </p:cNvPr>
          <p:cNvSpPr/>
          <p:nvPr/>
        </p:nvSpPr>
        <p:spPr>
          <a:xfrm>
            <a:off x="9596190" y="1855304"/>
            <a:ext cx="1043665" cy="1043665"/>
          </a:xfrm>
          <a:prstGeom prst="ellipse">
            <a:avLst/>
          </a:prstGeom>
          <a:solidFill>
            <a:srgbClr val="2B378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" name="Google Shape;550;p28">
            <a:extLst>
              <a:ext uri="{FF2B5EF4-FFF2-40B4-BE49-F238E27FC236}">
                <a16:creationId xmlns:a16="http://schemas.microsoft.com/office/drawing/2014/main" id="{377C174D-C39B-4407-3252-18E7BF79D888}"/>
              </a:ext>
            </a:extLst>
          </p:cNvPr>
          <p:cNvGrpSpPr/>
          <p:nvPr/>
        </p:nvGrpSpPr>
        <p:grpSpPr>
          <a:xfrm>
            <a:off x="5676248" y="2497860"/>
            <a:ext cx="839503" cy="740084"/>
            <a:chOff x="4334100" y="814350"/>
            <a:chExt cx="1429375" cy="1260100"/>
          </a:xfrm>
          <a:solidFill>
            <a:srgbClr val="EBCD77"/>
          </a:solidFill>
        </p:grpSpPr>
        <p:sp>
          <p:nvSpPr>
            <p:cNvPr id="28" name="Google Shape;551;p28">
              <a:extLst>
                <a:ext uri="{FF2B5EF4-FFF2-40B4-BE49-F238E27FC236}">
                  <a16:creationId xmlns:a16="http://schemas.microsoft.com/office/drawing/2014/main" id="{98724D97-4240-8955-4060-2CF0D3FE1EEB}"/>
                </a:ext>
              </a:extLst>
            </p:cNvPr>
            <p:cNvSpPr/>
            <p:nvPr/>
          </p:nvSpPr>
          <p:spPr>
            <a:xfrm>
              <a:off x="4334100" y="1040350"/>
              <a:ext cx="1429375" cy="1034100"/>
            </a:xfrm>
            <a:custGeom>
              <a:avLst/>
              <a:gdLst/>
              <a:ahLst/>
              <a:cxnLst/>
              <a:rect l="l" t="t" r="r" b="b"/>
              <a:pathLst>
                <a:path w="57175" h="41364" extrusionOk="0">
                  <a:moveTo>
                    <a:pt x="51437" y="41364"/>
                  </a:moveTo>
                  <a:lnTo>
                    <a:pt x="36994" y="41364"/>
                  </a:lnTo>
                  <a:cubicBezTo>
                    <a:pt x="36126" y="41364"/>
                    <a:pt x="35426" y="40663"/>
                    <a:pt x="35426" y="39829"/>
                  </a:cubicBezTo>
                  <a:lnTo>
                    <a:pt x="35426" y="13844"/>
                  </a:lnTo>
                  <a:cubicBezTo>
                    <a:pt x="35426" y="13010"/>
                    <a:pt x="35259" y="8607"/>
                    <a:pt x="31756" y="7139"/>
                  </a:cubicBezTo>
                  <a:cubicBezTo>
                    <a:pt x="30355" y="6539"/>
                    <a:pt x="29321" y="5771"/>
                    <a:pt x="28588" y="4971"/>
                  </a:cubicBezTo>
                  <a:cubicBezTo>
                    <a:pt x="27854" y="5771"/>
                    <a:pt x="26853" y="6539"/>
                    <a:pt x="25452" y="7139"/>
                  </a:cubicBezTo>
                  <a:cubicBezTo>
                    <a:pt x="21916" y="8607"/>
                    <a:pt x="21749" y="12977"/>
                    <a:pt x="21749" y="13844"/>
                  </a:cubicBezTo>
                  <a:lnTo>
                    <a:pt x="21749" y="39829"/>
                  </a:lnTo>
                  <a:cubicBezTo>
                    <a:pt x="21749" y="40663"/>
                    <a:pt x="21049" y="41364"/>
                    <a:pt x="20182" y="41364"/>
                  </a:cubicBezTo>
                  <a:lnTo>
                    <a:pt x="5738" y="41364"/>
                  </a:lnTo>
                  <a:cubicBezTo>
                    <a:pt x="4871" y="41364"/>
                    <a:pt x="4170" y="40663"/>
                    <a:pt x="4170" y="39829"/>
                  </a:cubicBezTo>
                  <a:lnTo>
                    <a:pt x="4170" y="23284"/>
                  </a:lnTo>
                  <a:lnTo>
                    <a:pt x="1568" y="23284"/>
                  </a:lnTo>
                  <a:cubicBezTo>
                    <a:pt x="701" y="23284"/>
                    <a:pt x="0" y="22550"/>
                    <a:pt x="0" y="21716"/>
                  </a:cubicBezTo>
                  <a:lnTo>
                    <a:pt x="0" y="14878"/>
                  </a:lnTo>
                  <a:cubicBezTo>
                    <a:pt x="0" y="14044"/>
                    <a:pt x="701" y="13310"/>
                    <a:pt x="1568" y="13310"/>
                  </a:cubicBezTo>
                  <a:lnTo>
                    <a:pt x="10041" y="13310"/>
                  </a:lnTo>
                  <a:cubicBezTo>
                    <a:pt x="10908" y="13310"/>
                    <a:pt x="11609" y="14044"/>
                    <a:pt x="11609" y="14878"/>
                  </a:cubicBezTo>
                  <a:lnTo>
                    <a:pt x="11609" y="35226"/>
                  </a:lnTo>
                  <a:cubicBezTo>
                    <a:pt x="11609" y="36093"/>
                    <a:pt x="10908" y="36794"/>
                    <a:pt x="10041" y="36794"/>
                  </a:cubicBezTo>
                  <a:cubicBezTo>
                    <a:pt x="9174" y="36794"/>
                    <a:pt x="8473" y="36093"/>
                    <a:pt x="8473" y="35226"/>
                  </a:cubicBezTo>
                  <a:lnTo>
                    <a:pt x="8473" y="16446"/>
                  </a:lnTo>
                  <a:lnTo>
                    <a:pt x="3136" y="16446"/>
                  </a:lnTo>
                  <a:lnTo>
                    <a:pt x="3136" y="20148"/>
                  </a:lnTo>
                  <a:lnTo>
                    <a:pt x="5738" y="20148"/>
                  </a:lnTo>
                  <a:cubicBezTo>
                    <a:pt x="6605" y="20148"/>
                    <a:pt x="7306" y="20849"/>
                    <a:pt x="7306" y="21716"/>
                  </a:cubicBezTo>
                  <a:lnTo>
                    <a:pt x="7306" y="38261"/>
                  </a:lnTo>
                  <a:lnTo>
                    <a:pt x="18614" y="38261"/>
                  </a:lnTo>
                  <a:lnTo>
                    <a:pt x="18614" y="13844"/>
                  </a:lnTo>
                  <a:cubicBezTo>
                    <a:pt x="18614" y="10341"/>
                    <a:pt x="20081" y="6005"/>
                    <a:pt x="24218" y="4270"/>
                  </a:cubicBezTo>
                  <a:cubicBezTo>
                    <a:pt x="26753" y="3203"/>
                    <a:pt x="28588" y="1"/>
                    <a:pt x="28588" y="1"/>
                  </a:cubicBezTo>
                  <a:cubicBezTo>
                    <a:pt x="28588" y="1"/>
                    <a:pt x="30422" y="3203"/>
                    <a:pt x="32957" y="4270"/>
                  </a:cubicBezTo>
                  <a:cubicBezTo>
                    <a:pt x="37094" y="6005"/>
                    <a:pt x="38561" y="10341"/>
                    <a:pt x="38561" y="13844"/>
                  </a:cubicBezTo>
                  <a:lnTo>
                    <a:pt x="38561" y="38261"/>
                  </a:lnTo>
                  <a:lnTo>
                    <a:pt x="49869" y="38261"/>
                  </a:lnTo>
                  <a:lnTo>
                    <a:pt x="49869" y="21716"/>
                  </a:lnTo>
                  <a:cubicBezTo>
                    <a:pt x="49869" y="20849"/>
                    <a:pt x="50570" y="20148"/>
                    <a:pt x="51437" y="20148"/>
                  </a:cubicBezTo>
                  <a:lnTo>
                    <a:pt x="54039" y="20148"/>
                  </a:lnTo>
                  <a:lnTo>
                    <a:pt x="54039" y="16446"/>
                  </a:lnTo>
                  <a:lnTo>
                    <a:pt x="48702" y="16446"/>
                  </a:lnTo>
                  <a:lnTo>
                    <a:pt x="48702" y="35226"/>
                  </a:lnTo>
                  <a:cubicBezTo>
                    <a:pt x="48702" y="36093"/>
                    <a:pt x="48001" y="36794"/>
                    <a:pt x="47134" y="36794"/>
                  </a:cubicBezTo>
                  <a:cubicBezTo>
                    <a:pt x="46267" y="36794"/>
                    <a:pt x="45566" y="36093"/>
                    <a:pt x="45566" y="35226"/>
                  </a:cubicBezTo>
                  <a:lnTo>
                    <a:pt x="45566" y="14878"/>
                  </a:lnTo>
                  <a:cubicBezTo>
                    <a:pt x="45566" y="14044"/>
                    <a:pt x="46267" y="13310"/>
                    <a:pt x="47134" y="13310"/>
                  </a:cubicBezTo>
                  <a:lnTo>
                    <a:pt x="55607" y="13310"/>
                  </a:lnTo>
                  <a:cubicBezTo>
                    <a:pt x="56474" y="13310"/>
                    <a:pt x="57175" y="14044"/>
                    <a:pt x="57175" y="14878"/>
                  </a:cubicBezTo>
                  <a:lnTo>
                    <a:pt x="57175" y="21716"/>
                  </a:lnTo>
                  <a:cubicBezTo>
                    <a:pt x="57175" y="22550"/>
                    <a:pt x="56474" y="23284"/>
                    <a:pt x="55607" y="23284"/>
                  </a:cubicBezTo>
                  <a:lnTo>
                    <a:pt x="53005" y="23284"/>
                  </a:lnTo>
                  <a:lnTo>
                    <a:pt x="53005" y="39829"/>
                  </a:lnTo>
                  <a:cubicBezTo>
                    <a:pt x="53005" y="40663"/>
                    <a:pt x="52304" y="41364"/>
                    <a:pt x="51437" y="413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52;p28">
              <a:extLst>
                <a:ext uri="{FF2B5EF4-FFF2-40B4-BE49-F238E27FC236}">
                  <a16:creationId xmlns:a16="http://schemas.microsoft.com/office/drawing/2014/main" id="{B6AA7659-D419-B35D-1295-6D21A83C244C}"/>
                </a:ext>
              </a:extLst>
            </p:cNvPr>
            <p:cNvSpPr/>
            <p:nvPr/>
          </p:nvSpPr>
          <p:spPr>
            <a:xfrm>
              <a:off x="4658500" y="1408950"/>
              <a:ext cx="118450" cy="550425"/>
            </a:xfrm>
            <a:custGeom>
              <a:avLst/>
              <a:gdLst/>
              <a:ahLst/>
              <a:cxnLst/>
              <a:rect l="l" t="t" r="r" b="b"/>
              <a:pathLst>
                <a:path w="4738" h="22017" extrusionOk="0">
                  <a:moveTo>
                    <a:pt x="1535" y="22016"/>
                  </a:moveTo>
                  <a:cubicBezTo>
                    <a:pt x="2402" y="22016"/>
                    <a:pt x="3103" y="21316"/>
                    <a:pt x="3103" y="20482"/>
                  </a:cubicBezTo>
                  <a:lnTo>
                    <a:pt x="3103" y="6205"/>
                  </a:lnTo>
                  <a:cubicBezTo>
                    <a:pt x="3103" y="5705"/>
                    <a:pt x="3236" y="4170"/>
                    <a:pt x="4737" y="3403"/>
                  </a:cubicBezTo>
                  <a:lnTo>
                    <a:pt x="4737" y="1"/>
                  </a:lnTo>
                  <a:cubicBezTo>
                    <a:pt x="4604" y="101"/>
                    <a:pt x="4404" y="167"/>
                    <a:pt x="4170" y="234"/>
                  </a:cubicBezTo>
                  <a:cubicBezTo>
                    <a:pt x="1068" y="1301"/>
                    <a:pt x="0" y="4103"/>
                    <a:pt x="0" y="6205"/>
                  </a:cubicBezTo>
                  <a:lnTo>
                    <a:pt x="0" y="20482"/>
                  </a:lnTo>
                  <a:cubicBezTo>
                    <a:pt x="0" y="21316"/>
                    <a:pt x="701" y="22016"/>
                    <a:pt x="1535" y="220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53;p28">
              <a:extLst>
                <a:ext uri="{FF2B5EF4-FFF2-40B4-BE49-F238E27FC236}">
                  <a16:creationId xmlns:a16="http://schemas.microsoft.com/office/drawing/2014/main" id="{5DD436B5-0702-62A8-F605-0D11B0B0004C}"/>
                </a:ext>
              </a:extLst>
            </p:cNvPr>
            <p:cNvSpPr/>
            <p:nvPr/>
          </p:nvSpPr>
          <p:spPr>
            <a:xfrm>
              <a:off x="4900325" y="1408950"/>
              <a:ext cx="119300" cy="550425"/>
            </a:xfrm>
            <a:custGeom>
              <a:avLst/>
              <a:gdLst/>
              <a:ahLst/>
              <a:cxnLst/>
              <a:rect l="l" t="t" r="r" b="b"/>
              <a:pathLst>
                <a:path w="4772" h="22017" extrusionOk="0">
                  <a:moveTo>
                    <a:pt x="568" y="234"/>
                  </a:moveTo>
                  <a:cubicBezTo>
                    <a:pt x="368" y="167"/>
                    <a:pt x="168" y="101"/>
                    <a:pt x="1" y="1"/>
                  </a:cubicBezTo>
                  <a:lnTo>
                    <a:pt x="1" y="3403"/>
                  </a:lnTo>
                  <a:cubicBezTo>
                    <a:pt x="1502" y="4170"/>
                    <a:pt x="1635" y="5705"/>
                    <a:pt x="1635" y="6205"/>
                  </a:cubicBezTo>
                  <a:lnTo>
                    <a:pt x="1635" y="20448"/>
                  </a:lnTo>
                  <a:cubicBezTo>
                    <a:pt x="1635" y="21316"/>
                    <a:pt x="2336" y="22016"/>
                    <a:pt x="3203" y="22016"/>
                  </a:cubicBezTo>
                  <a:cubicBezTo>
                    <a:pt x="4071" y="22016"/>
                    <a:pt x="4771" y="21316"/>
                    <a:pt x="4771" y="20448"/>
                  </a:cubicBezTo>
                  <a:lnTo>
                    <a:pt x="4771" y="6205"/>
                  </a:lnTo>
                  <a:cubicBezTo>
                    <a:pt x="4771" y="4103"/>
                    <a:pt x="3670" y="1301"/>
                    <a:pt x="568" y="2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554;p28">
              <a:extLst>
                <a:ext uri="{FF2B5EF4-FFF2-40B4-BE49-F238E27FC236}">
                  <a16:creationId xmlns:a16="http://schemas.microsoft.com/office/drawing/2014/main" id="{56AC7048-6473-D594-4096-2DA1B823FA8A}"/>
                </a:ext>
              </a:extLst>
            </p:cNvPr>
            <p:cNvSpPr/>
            <p:nvPr/>
          </p:nvSpPr>
          <p:spPr>
            <a:xfrm>
              <a:off x="5320625" y="1408950"/>
              <a:ext cx="119300" cy="550425"/>
            </a:xfrm>
            <a:custGeom>
              <a:avLst/>
              <a:gdLst/>
              <a:ahLst/>
              <a:cxnLst/>
              <a:rect l="l" t="t" r="r" b="b"/>
              <a:pathLst>
                <a:path w="4772" h="22017" extrusionOk="0">
                  <a:moveTo>
                    <a:pt x="1" y="3403"/>
                  </a:moveTo>
                  <a:cubicBezTo>
                    <a:pt x="1502" y="4170"/>
                    <a:pt x="1635" y="5705"/>
                    <a:pt x="1635" y="6205"/>
                  </a:cubicBezTo>
                  <a:lnTo>
                    <a:pt x="1635" y="20448"/>
                  </a:lnTo>
                  <a:cubicBezTo>
                    <a:pt x="1635" y="21316"/>
                    <a:pt x="2336" y="22016"/>
                    <a:pt x="3203" y="22016"/>
                  </a:cubicBezTo>
                  <a:cubicBezTo>
                    <a:pt x="4071" y="22016"/>
                    <a:pt x="4771" y="21316"/>
                    <a:pt x="4771" y="20448"/>
                  </a:cubicBezTo>
                  <a:lnTo>
                    <a:pt x="4771" y="6205"/>
                  </a:lnTo>
                  <a:cubicBezTo>
                    <a:pt x="4771" y="4103"/>
                    <a:pt x="3670" y="1301"/>
                    <a:pt x="568" y="234"/>
                  </a:cubicBezTo>
                  <a:cubicBezTo>
                    <a:pt x="335" y="167"/>
                    <a:pt x="168" y="67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555;p28">
              <a:extLst>
                <a:ext uri="{FF2B5EF4-FFF2-40B4-BE49-F238E27FC236}">
                  <a16:creationId xmlns:a16="http://schemas.microsoft.com/office/drawing/2014/main" id="{98254D70-4DB3-457F-5320-4ACD1B1BE24E}"/>
                </a:ext>
              </a:extLst>
            </p:cNvPr>
            <p:cNvSpPr/>
            <p:nvPr/>
          </p:nvSpPr>
          <p:spPr>
            <a:xfrm>
              <a:off x="5078800" y="1408950"/>
              <a:ext cx="119275" cy="550425"/>
            </a:xfrm>
            <a:custGeom>
              <a:avLst/>
              <a:gdLst/>
              <a:ahLst/>
              <a:cxnLst/>
              <a:rect l="l" t="t" r="r" b="b"/>
              <a:pathLst>
                <a:path w="4771" h="22017" extrusionOk="0">
                  <a:moveTo>
                    <a:pt x="4770" y="1"/>
                  </a:moveTo>
                  <a:cubicBezTo>
                    <a:pt x="4604" y="101"/>
                    <a:pt x="4404" y="167"/>
                    <a:pt x="4170" y="234"/>
                  </a:cubicBezTo>
                  <a:cubicBezTo>
                    <a:pt x="1101" y="1301"/>
                    <a:pt x="0" y="4103"/>
                    <a:pt x="0" y="6205"/>
                  </a:cubicBezTo>
                  <a:lnTo>
                    <a:pt x="0" y="20448"/>
                  </a:lnTo>
                  <a:cubicBezTo>
                    <a:pt x="0" y="21316"/>
                    <a:pt x="701" y="22016"/>
                    <a:pt x="1568" y="22016"/>
                  </a:cubicBezTo>
                  <a:cubicBezTo>
                    <a:pt x="2402" y="22016"/>
                    <a:pt x="3103" y="21316"/>
                    <a:pt x="3103" y="20448"/>
                  </a:cubicBezTo>
                  <a:lnTo>
                    <a:pt x="3103" y="6205"/>
                  </a:lnTo>
                  <a:cubicBezTo>
                    <a:pt x="3103" y="5705"/>
                    <a:pt x="3236" y="4137"/>
                    <a:pt x="4770" y="34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556;p28">
              <a:extLst>
                <a:ext uri="{FF2B5EF4-FFF2-40B4-BE49-F238E27FC236}">
                  <a16:creationId xmlns:a16="http://schemas.microsoft.com/office/drawing/2014/main" id="{C748D206-2FE0-4F99-4FF6-CAD685FB96E2}"/>
                </a:ext>
              </a:extLst>
            </p:cNvPr>
            <p:cNvSpPr/>
            <p:nvPr/>
          </p:nvSpPr>
          <p:spPr>
            <a:xfrm>
              <a:off x="4620125" y="814350"/>
              <a:ext cx="858150" cy="589625"/>
            </a:xfrm>
            <a:custGeom>
              <a:avLst/>
              <a:gdLst/>
              <a:ahLst/>
              <a:cxnLst/>
              <a:rect l="l" t="t" r="r" b="b"/>
              <a:pathLst>
                <a:path w="34326" h="23585" extrusionOk="0">
                  <a:moveTo>
                    <a:pt x="3070" y="23418"/>
                  </a:moveTo>
                  <a:cubicBezTo>
                    <a:pt x="2703" y="23418"/>
                    <a:pt x="2336" y="23284"/>
                    <a:pt x="2036" y="23017"/>
                  </a:cubicBezTo>
                  <a:cubicBezTo>
                    <a:pt x="1836" y="22817"/>
                    <a:pt x="101" y="21183"/>
                    <a:pt x="34" y="18481"/>
                  </a:cubicBezTo>
                  <a:cubicBezTo>
                    <a:pt x="1" y="16246"/>
                    <a:pt x="1035" y="14044"/>
                    <a:pt x="3170" y="11909"/>
                  </a:cubicBezTo>
                  <a:cubicBezTo>
                    <a:pt x="5371" y="9708"/>
                    <a:pt x="7940" y="8273"/>
                    <a:pt x="10175" y="7039"/>
                  </a:cubicBezTo>
                  <a:cubicBezTo>
                    <a:pt x="13644" y="5138"/>
                    <a:pt x="17147" y="1"/>
                    <a:pt x="17147" y="1"/>
                  </a:cubicBezTo>
                  <a:cubicBezTo>
                    <a:pt x="17147" y="1"/>
                    <a:pt x="20682" y="5138"/>
                    <a:pt x="24152" y="7039"/>
                  </a:cubicBezTo>
                  <a:cubicBezTo>
                    <a:pt x="26386" y="8273"/>
                    <a:pt x="28922" y="9708"/>
                    <a:pt x="31123" y="11909"/>
                  </a:cubicBezTo>
                  <a:cubicBezTo>
                    <a:pt x="33258" y="14044"/>
                    <a:pt x="34325" y="16246"/>
                    <a:pt x="34259" y="18481"/>
                  </a:cubicBezTo>
                  <a:cubicBezTo>
                    <a:pt x="34192" y="21183"/>
                    <a:pt x="32457" y="22817"/>
                    <a:pt x="32291" y="23017"/>
                  </a:cubicBezTo>
                  <a:cubicBezTo>
                    <a:pt x="31624" y="23584"/>
                    <a:pt x="30656" y="23518"/>
                    <a:pt x="30056" y="22884"/>
                  </a:cubicBezTo>
                  <a:cubicBezTo>
                    <a:pt x="29489" y="22250"/>
                    <a:pt x="29555" y="21283"/>
                    <a:pt x="30156" y="20682"/>
                  </a:cubicBezTo>
                  <a:cubicBezTo>
                    <a:pt x="30223" y="20616"/>
                    <a:pt x="31123" y="19748"/>
                    <a:pt x="31157" y="18347"/>
                  </a:cubicBezTo>
                  <a:cubicBezTo>
                    <a:pt x="31157" y="17013"/>
                    <a:pt x="30423" y="15612"/>
                    <a:pt x="28922" y="14111"/>
                  </a:cubicBezTo>
                  <a:cubicBezTo>
                    <a:pt x="27020" y="12210"/>
                    <a:pt x="24785" y="10975"/>
                    <a:pt x="22617" y="9774"/>
                  </a:cubicBezTo>
                  <a:cubicBezTo>
                    <a:pt x="20582" y="8674"/>
                    <a:pt x="18514" y="7506"/>
                    <a:pt x="17147" y="5905"/>
                  </a:cubicBezTo>
                  <a:cubicBezTo>
                    <a:pt x="15812" y="7540"/>
                    <a:pt x="13711" y="8674"/>
                    <a:pt x="11709" y="9774"/>
                  </a:cubicBezTo>
                  <a:cubicBezTo>
                    <a:pt x="9541" y="10975"/>
                    <a:pt x="7273" y="12210"/>
                    <a:pt x="5405" y="14111"/>
                  </a:cubicBezTo>
                  <a:cubicBezTo>
                    <a:pt x="3904" y="15612"/>
                    <a:pt x="3137" y="17046"/>
                    <a:pt x="3170" y="18381"/>
                  </a:cubicBezTo>
                  <a:cubicBezTo>
                    <a:pt x="3203" y="19782"/>
                    <a:pt x="4137" y="20682"/>
                    <a:pt x="4137" y="20682"/>
                  </a:cubicBezTo>
                  <a:cubicBezTo>
                    <a:pt x="4771" y="21249"/>
                    <a:pt x="4838" y="22250"/>
                    <a:pt x="4237" y="22884"/>
                  </a:cubicBezTo>
                  <a:cubicBezTo>
                    <a:pt x="3937" y="23217"/>
                    <a:pt x="3503" y="23418"/>
                    <a:pt x="3070" y="234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" name="Google Shape;557;p28">
            <a:extLst>
              <a:ext uri="{FF2B5EF4-FFF2-40B4-BE49-F238E27FC236}">
                <a16:creationId xmlns:a16="http://schemas.microsoft.com/office/drawing/2014/main" id="{7B20DDBF-4A6A-8046-4379-B50EFE3B8944}"/>
              </a:ext>
            </a:extLst>
          </p:cNvPr>
          <p:cNvGrpSpPr/>
          <p:nvPr/>
        </p:nvGrpSpPr>
        <p:grpSpPr>
          <a:xfrm>
            <a:off x="9720298" y="1949848"/>
            <a:ext cx="795416" cy="739997"/>
            <a:chOff x="1785625" y="3054300"/>
            <a:chExt cx="1476900" cy="1315950"/>
          </a:xfrm>
          <a:solidFill>
            <a:srgbClr val="EBCD77"/>
          </a:solidFill>
        </p:grpSpPr>
        <p:sp>
          <p:nvSpPr>
            <p:cNvPr id="35" name="Google Shape;558;p28">
              <a:extLst>
                <a:ext uri="{FF2B5EF4-FFF2-40B4-BE49-F238E27FC236}">
                  <a16:creationId xmlns:a16="http://schemas.microsoft.com/office/drawing/2014/main" id="{6223310D-EF54-453F-D576-B0191173CFBD}"/>
                </a:ext>
              </a:extLst>
            </p:cNvPr>
            <p:cNvSpPr/>
            <p:nvPr/>
          </p:nvSpPr>
          <p:spPr>
            <a:xfrm>
              <a:off x="2012450" y="3054300"/>
              <a:ext cx="1023250" cy="1315950"/>
            </a:xfrm>
            <a:custGeom>
              <a:avLst/>
              <a:gdLst/>
              <a:ahLst/>
              <a:cxnLst/>
              <a:rect l="l" t="t" r="r" b="b"/>
              <a:pathLst>
                <a:path w="40930" h="52638" extrusionOk="0">
                  <a:moveTo>
                    <a:pt x="39895" y="18647"/>
                  </a:moveTo>
                  <a:cubicBezTo>
                    <a:pt x="38895" y="16279"/>
                    <a:pt x="36927" y="14411"/>
                    <a:pt x="34491" y="13543"/>
                  </a:cubicBezTo>
                  <a:cubicBezTo>
                    <a:pt x="34091" y="13410"/>
                    <a:pt x="33691" y="13443"/>
                    <a:pt x="33357" y="13677"/>
                  </a:cubicBezTo>
                  <a:cubicBezTo>
                    <a:pt x="33024" y="13910"/>
                    <a:pt x="32824" y="14277"/>
                    <a:pt x="32824" y="14677"/>
                  </a:cubicBezTo>
                  <a:lnTo>
                    <a:pt x="32824" y="29054"/>
                  </a:lnTo>
                  <a:cubicBezTo>
                    <a:pt x="31689" y="29321"/>
                    <a:pt x="30522" y="29288"/>
                    <a:pt x="29421" y="28988"/>
                  </a:cubicBezTo>
                  <a:cubicBezTo>
                    <a:pt x="27553" y="28454"/>
                    <a:pt x="26019" y="27220"/>
                    <a:pt x="25151" y="25485"/>
                  </a:cubicBezTo>
                  <a:cubicBezTo>
                    <a:pt x="24284" y="23751"/>
                    <a:pt x="24151" y="21816"/>
                    <a:pt x="24818" y="19981"/>
                  </a:cubicBezTo>
                  <a:cubicBezTo>
                    <a:pt x="24818" y="19948"/>
                    <a:pt x="24818" y="19915"/>
                    <a:pt x="24851" y="19881"/>
                  </a:cubicBezTo>
                  <a:cubicBezTo>
                    <a:pt x="24851" y="19881"/>
                    <a:pt x="25618" y="17346"/>
                    <a:pt x="29388" y="15845"/>
                  </a:cubicBezTo>
                  <a:cubicBezTo>
                    <a:pt x="31089" y="15178"/>
                    <a:pt x="32123" y="13577"/>
                    <a:pt x="32056" y="11642"/>
                  </a:cubicBezTo>
                  <a:cubicBezTo>
                    <a:pt x="31990" y="9574"/>
                    <a:pt x="30622" y="6805"/>
                    <a:pt x="26919" y="5638"/>
                  </a:cubicBezTo>
                  <a:cubicBezTo>
                    <a:pt x="22116" y="4103"/>
                    <a:pt x="21149" y="0"/>
                    <a:pt x="20481" y="0"/>
                  </a:cubicBezTo>
                  <a:cubicBezTo>
                    <a:pt x="19781" y="0"/>
                    <a:pt x="18814" y="4103"/>
                    <a:pt x="14010" y="5638"/>
                  </a:cubicBezTo>
                  <a:cubicBezTo>
                    <a:pt x="10308" y="6805"/>
                    <a:pt x="8940" y="9574"/>
                    <a:pt x="8873" y="11642"/>
                  </a:cubicBezTo>
                  <a:cubicBezTo>
                    <a:pt x="8806" y="13577"/>
                    <a:pt x="9841" y="15178"/>
                    <a:pt x="11542" y="15845"/>
                  </a:cubicBezTo>
                  <a:cubicBezTo>
                    <a:pt x="15311" y="17313"/>
                    <a:pt x="16078" y="19814"/>
                    <a:pt x="16078" y="19881"/>
                  </a:cubicBezTo>
                  <a:cubicBezTo>
                    <a:pt x="16112" y="19915"/>
                    <a:pt x="16112" y="19948"/>
                    <a:pt x="16112" y="19981"/>
                  </a:cubicBezTo>
                  <a:cubicBezTo>
                    <a:pt x="16779" y="21816"/>
                    <a:pt x="16645" y="23751"/>
                    <a:pt x="15778" y="25485"/>
                  </a:cubicBezTo>
                  <a:cubicBezTo>
                    <a:pt x="14911" y="27220"/>
                    <a:pt x="13376" y="28454"/>
                    <a:pt x="11508" y="28988"/>
                  </a:cubicBezTo>
                  <a:cubicBezTo>
                    <a:pt x="10408" y="29288"/>
                    <a:pt x="9240" y="29321"/>
                    <a:pt x="8106" y="29054"/>
                  </a:cubicBezTo>
                  <a:lnTo>
                    <a:pt x="8106" y="14711"/>
                  </a:lnTo>
                  <a:cubicBezTo>
                    <a:pt x="8106" y="14311"/>
                    <a:pt x="7906" y="13910"/>
                    <a:pt x="7572" y="13677"/>
                  </a:cubicBezTo>
                  <a:cubicBezTo>
                    <a:pt x="7239" y="13443"/>
                    <a:pt x="6838" y="13410"/>
                    <a:pt x="6438" y="13543"/>
                  </a:cubicBezTo>
                  <a:cubicBezTo>
                    <a:pt x="4036" y="14411"/>
                    <a:pt x="2035" y="16279"/>
                    <a:pt x="1034" y="18680"/>
                  </a:cubicBezTo>
                  <a:cubicBezTo>
                    <a:pt x="0" y="21082"/>
                    <a:pt x="0" y="23751"/>
                    <a:pt x="1068" y="26152"/>
                  </a:cubicBezTo>
                  <a:cubicBezTo>
                    <a:pt x="1968" y="28187"/>
                    <a:pt x="3603" y="29855"/>
                    <a:pt x="5638" y="30789"/>
                  </a:cubicBezTo>
                  <a:lnTo>
                    <a:pt x="5638" y="51404"/>
                  </a:lnTo>
                  <a:cubicBezTo>
                    <a:pt x="5638" y="52071"/>
                    <a:pt x="6171" y="52638"/>
                    <a:pt x="6872" y="52638"/>
                  </a:cubicBezTo>
                  <a:lnTo>
                    <a:pt x="11709" y="52638"/>
                  </a:lnTo>
                  <a:cubicBezTo>
                    <a:pt x="12376" y="52638"/>
                    <a:pt x="12943" y="52104"/>
                    <a:pt x="12943" y="51404"/>
                  </a:cubicBezTo>
                  <a:lnTo>
                    <a:pt x="12943" y="41530"/>
                  </a:lnTo>
                  <a:cubicBezTo>
                    <a:pt x="12943" y="38861"/>
                    <a:pt x="13910" y="36360"/>
                    <a:pt x="15678" y="34525"/>
                  </a:cubicBezTo>
                  <a:cubicBezTo>
                    <a:pt x="17046" y="33091"/>
                    <a:pt x="18680" y="32290"/>
                    <a:pt x="20448" y="32123"/>
                  </a:cubicBezTo>
                  <a:cubicBezTo>
                    <a:pt x="22249" y="32290"/>
                    <a:pt x="23851" y="33091"/>
                    <a:pt x="25218" y="34525"/>
                  </a:cubicBezTo>
                  <a:cubicBezTo>
                    <a:pt x="27019" y="36360"/>
                    <a:pt x="27987" y="38861"/>
                    <a:pt x="27987" y="41530"/>
                  </a:cubicBezTo>
                  <a:lnTo>
                    <a:pt x="27987" y="51404"/>
                  </a:lnTo>
                  <a:cubicBezTo>
                    <a:pt x="27987" y="52071"/>
                    <a:pt x="28554" y="52638"/>
                    <a:pt x="29221" y="52638"/>
                  </a:cubicBezTo>
                  <a:lnTo>
                    <a:pt x="34058" y="52638"/>
                  </a:lnTo>
                  <a:cubicBezTo>
                    <a:pt x="34725" y="52638"/>
                    <a:pt x="35292" y="52104"/>
                    <a:pt x="35292" y="51404"/>
                  </a:cubicBezTo>
                  <a:lnTo>
                    <a:pt x="35292" y="30789"/>
                  </a:lnTo>
                  <a:cubicBezTo>
                    <a:pt x="37327" y="29855"/>
                    <a:pt x="38961" y="28187"/>
                    <a:pt x="39862" y="26152"/>
                  </a:cubicBezTo>
                  <a:cubicBezTo>
                    <a:pt x="40929" y="23717"/>
                    <a:pt x="40929" y="21082"/>
                    <a:pt x="39895" y="18647"/>
                  </a:cubicBezTo>
                  <a:close/>
                  <a:moveTo>
                    <a:pt x="3336" y="25152"/>
                  </a:moveTo>
                  <a:cubicBezTo>
                    <a:pt x="2569" y="23350"/>
                    <a:pt x="2535" y="21416"/>
                    <a:pt x="3303" y="19614"/>
                  </a:cubicBezTo>
                  <a:cubicBezTo>
                    <a:pt x="3803" y="18447"/>
                    <a:pt x="4603" y="17446"/>
                    <a:pt x="5638" y="16712"/>
                  </a:cubicBezTo>
                  <a:lnTo>
                    <a:pt x="5638" y="27954"/>
                  </a:lnTo>
                  <a:cubicBezTo>
                    <a:pt x="4637" y="27253"/>
                    <a:pt x="3836" y="26252"/>
                    <a:pt x="3336" y="25152"/>
                  </a:cubicBezTo>
                  <a:close/>
                  <a:moveTo>
                    <a:pt x="32824" y="50170"/>
                  </a:moveTo>
                  <a:lnTo>
                    <a:pt x="30455" y="50170"/>
                  </a:lnTo>
                  <a:lnTo>
                    <a:pt x="30455" y="41530"/>
                  </a:lnTo>
                  <a:cubicBezTo>
                    <a:pt x="30455" y="38194"/>
                    <a:pt x="29221" y="35092"/>
                    <a:pt x="27019" y="32790"/>
                  </a:cubicBezTo>
                  <a:cubicBezTo>
                    <a:pt x="25185" y="30922"/>
                    <a:pt x="23017" y="29855"/>
                    <a:pt x="20582" y="29655"/>
                  </a:cubicBezTo>
                  <a:cubicBezTo>
                    <a:pt x="20515" y="29655"/>
                    <a:pt x="20448" y="29655"/>
                    <a:pt x="20381" y="29655"/>
                  </a:cubicBezTo>
                  <a:cubicBezTo>
                    <a:pt x="17913" y="29855"/>
                    <a:pt x="15745" y="30922"/>
                    <a:pt x="13910" y="32790"/>
                  </a:cubicBezTo>
                  <a:cubicBezTo>
                    <a:pt x="11709" y="35092"/>
                    <a:pt x="10474" y="38194"/>
                    <a:pt x="10474" y="41530"/>
                  </a:cubicBezTo>
                  <a:lnTo>
                    <a:pt x="10474" y="50170"/>
                  </a:lnTo>
                  <a:lnTo>
                    <a:pt x="8106" y="50170"/>
                  </a:lnTo>
                  <a:lnTo>
                    <a:pt x="8106" y="31590"/>
                  </a:lnTo>
                  <a:cubicBezTo>
                    <a:pt x="9474" y="31790"/>
                    <a:pt x="10875" y="31723"/>
                    <a:pt x="12209" y="31356"/>
                  </a:cubicBezTo>
                  <a:cubicBezTo>
                    <a:pt x="14744" y="30622"/>
                    <a:pt x="16779" y="28954"/>
                    <a:pt x="17980" y="26619"/>
                  </a:cubicBezTo>
                  <a:cubicBezTo>
                    <a:pt x="19147" y="24318"/>
                    <a:pt x="19314" y="21616"/>
                    <a:pt x="18447" y="19181"/>
                  </a:cubicBezTo>
                  <a:cubicBezTo>
                    <a:pt x="18280" y="18647"/>
                    <a:pt x="17112" y="15378"/>
                    <a:pt x="12442" y="13543"/>
                  </a:cubicBezTo>
                  <a:cubicBezTo>
                    <a:pt x="11408" y="13143"/>
                    <a:pt x="11342" y="12109"/>
                    <a:pt x="11342" y="11709"/>
                  </a:cubicBezTo>
                  <a:cubicBezTo>
                    <a:pt x="11375" y="10474"/>
                    <a:pt x="12309" y="8740"/>
                    <a:pt x="14744" y="7973"/>
                  </a:cubicBezTo>
                  <a:cubicBezTo>
                    <a:pt x="17513" y="7105"/>
                    <a:pt x="19381" y="6071"/>
                    <a:pt x="20481" y="4770"/>
                  </a:cubicBezTo>
                  <a:cubicBezTo>
                    <a:pt x="21549" y="6071"/>
                    <a:pt x="23417" y="7105"/>
                    <a:pt x="26186" y="7973"/>
                  </a:cubicBezTo>
                  <a:cubicBezTo>
                    <a:pt x="28621" y="8740"/>
                    <a:pt x="29555" y="10474"/>
                    <a:pt x="29588" y="11709"/>
                  </a:cubicBezTo>
                  <a:cubicBezTo>
                    <a:pt x="29588" y="12109"/>
                    <a:pt x="29521" y="13143"/>
                    <a:pt x="28487" y="13543"/>
                  </a:cubicBezTo>
                  <a:cubicBezTo>
                    <a:pt x="23817" y="15378"/>
                    <a:pt x="22650" y="18647"/>
                    <a:pt x="22483" y="19181"/>
                  </a:cubicBezTo>
                  <a:cubicBezTo>
                    <a:pt x="21616" y="21616"/>
                    <a:pt x="21782" y="24318"/>
                    <a:pt x="22950" y="26619"/>
                  </a:cubicBezTo>
                  <a:cubicBezTo>
                    <a:pt x="24151" y="28954"/>
                    <a:pt x="26186" y="30622"/>
                    <a:pt x="28721" y="31356"/>
                  </a:cubicBezTo>
                  <a:cubicBezTo>
                    <a:pt x="30055" y="31723"/>
                    <a:pt x="31456" y="31790"/>
                    <a:pt x="32824" y="31590"/>
                  </a:cubicBezTo>
                  <a:lnTo>
                    <a:pt x="32824" y="50170"/>
                  </a:lnTo>
                  <a:close/>
                  <a:moveTo>
                    <a:pt x="37594" y="25152"/>
                  </a:moveTo>
                  <a:cubicBezTo>
                    <a:pt x="37093" y="26252"/>
                    <a:pt x="36293" y="27220"/>
                    <a:pt x="35292" y="27954"/>
                  </a:cubicBezTo>
                  <a:lnTo>
                    <a:pt x="35292" y="16712"/>
                  </a:lnTo>
                  <a:cubicBezTo>
                    <a:pt x="36326" y="17446"/>
                    <a:pt x="37127" y="18447"/>
                    <a:pt x="37627" y="19614"/>
                  </a:cubicBezTo>
                  <a:cubicBezTo>
                    <a:pt x="38394" y="21416"/>
                    <a:pt x="38394" y="23350"/>
                    <a:pt x="37594" y="251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6" name="Google Shape;559;p28">
              <a:extLst>
                <a:ext uri="{FF2B5EF4-FFF2-40B4-BE49-F238E27FC236}">
                  <a16:creationId xmlns:a16="http://schemas.microsoft.com/office/drawing/2014/main" id="{F07080BE-2CE8-B4FE-EF63-69C021196F2F}"/>
                </a:ext>
              </a:extLst>
            </p:cNvPr>
            <p:cNvSpPr/>
            <p:nvPr/>
          </p:nvSpPr>
          <p:spPr>
            <a:xfrm>
              <a:off x="1785625" y="3574675"/>
              <a:ext cx="342750" cy="795575"/>
            </a:xfrm>
            <a:custGeom>
              <a:avLst/>
              <a:gdLst/>
              <a:ahLst/>
              <a:cxnLst/>
              <a:rect l="l" t="t" r="r" b="b"/>
              <a:pathLst>
                <a:path w="13710" h="31823" extrusionOk="0">
                  <a:moveTo>
                    <a:pt x="12476" y="31823"/>
                  </a:moveTo>
                  <a:lnTo>
                    <a:pt x="1234" y="31823"/>
                  </a:lnTo>
                  <a:cubicBezTo>
                    <a:pt x="567" y="31823"/>
                    <a:pt x="0" y="31256"/>
                    <a:pt x="0" y="30589"/>
                  </a:cubicBezTo>
                  <a:lnTo>
                    <a:pt x="0" y="27520"/>
                  </a:lnTo>
                  <a:cubicBezTo>
                    <a:pt x="0" y="26853"/>
                    <a:pt x="567" y="26286"/>
                    <a:pt x="1234" y="26286"/>
                  </a:cubicBezTo>
                  <a:lnTo>
                    <a:pt x="3536" y="26286"/>
                  </a:lnTo>
                  <a:lnTo>
                    <a:pt x="3536" y="16345"/>
                  </a:lnTo>
                  <a:lnTo>
                    <a:pt x="1234" y="16345"/>
                  </a:lnTo>
                  <a:cubicBezTo>
                    <a:pt x="567" y="16345"/>
                    <a:pt x="0" y="15812"/>
                    <a:pt x="0" y="15111"/>
                  </a:cubicBezTo>
                  <a:lnTo>
                    <a:pt x="0" y="12142"/>
                  </a:lnTo>
                  <a:cubicBezTo>
                    <a:pt x="0" y="11475"/>
                    <a:pt x="567" y="10908"/>
                    <a:pt x="1234" y="10908"/>
                  </a:cubicBezTo>
                  <a:lnTo>
                    <a:pt x="1801" y="10908"/>
                  </a:lnTo>
                  <a:cubicBezTo>
                    <a:pt x="1101" y="9841"/>
                    <a:pt x="667" y="8473"/>
                    <a:pt x="1001" y="6838"/>
                  </a:cubicBezTo>
                  <a:cubicBezTo>
                    <a:pt x="1835" y="2902"/>
                    <a:pt x="6371" y="334"/>
                    <a:pt x="6571" y="200"/>
                  </a:cubicBezTo>
                  <a:cubicBezTo>
                    <a:pt x="6972" y="0"/>
                    <a:pt x="7472" y="34"/>
                    <a:pt x="7839" y="300"/>
                  </a:cubicBezTo>
                  <a:cubicBezTo>
                    <a:pt x="8239" y="601"/>
                    <a:pt x="8406" y="1034"/>
                    <a:pt x="8339" y="1501"/>
                  </a:cubicBezTo>
                  <a:cubicBezTo>
                    <a:pt x="8306" y="1701"/>
                    <a:pt x="8039" y="7339"/>
                    <a:pt x="13043" y="10041"/>
                  </a:cubicBezTo>
                  <a:cubicBezTo>
                    <a:pt x="13443" y="10241"/>
                    <a:pt x="13710" y="10675"/>
                    <a:pt x="13710" y="11108"/>
                  </a:cubicBezTo>
                  <a:lnTo>
                    <a:pt x="13710" y="30589"/>
                  </a:lnTo>
                  <a:cubicBezTo>
                    <a:pt x="13710" y="31256"/>
                    <a:pt x="13143" y="31823"/>
                    <a:pt x="12476" y="31823"/>
                  </a:cubicBezTo>
                  <a:close/>
                  <a:moveTo>
                    <a:pt x="5471" y="29355"/>
                  </a:moveTo>
                  <a:lnTo>
                    <a:pt x="11241" y="29355"/>
                  </a:lnTo>
                  <a:lnTo>
                    <a:pt x="11241" y="11842"/>
                  </a:lnTo>
                  <a:cubicBezTo>
                    <a:pt x="7839" y="9741"/>
                    <a:pt x="6171" y="6071"/>
                    <a:pt x="5904" y="3569"/>
                  </a:cubicBezTo>
                  <a:cubicBezTo>
                    <a:pt x="4637" y="4503"/>
                    <a:pt x="3736" y="5871"/>
                    <a:pt x="3436" y="7339"/>
                  </a:cubicBezTo>
                  <a:cubicBezTo>
                    <a:pt x="2935" y="9774"/>
                    <a:pt x="5504" y="11008"/>
                    <a:pt x="5537" y="11008"/>
                  </a:cubicBezTo>
                  <a:cubicBezTo>
                    <a:pt x="6071" y="11275"/>
                    <a:pt x="6338" y="11842"/>
                    <a:pt x="6204" y="12409"/>
                  </a:cubicBezTo>
                  <a:cubicBezTo>
                    <a:pt x="6104" y="12976"/>
                    <a:pt x="5604" y="13376"/>
                    <a:pt x="5004" y="13376"/>
                  </a:cubicBezTo>
                  <a:lnTo>
                    <a:pt x="2468" y="13376"/>
                  </a:lnTo>
                  <a:lnTo>
                    <a:pt x="2468" y="13877"/>
                  </a:lnTo>
                  <a:lnTo>
                    <a:pt x="4737" y="13877"/>
                  </a:lnTo>
                  <a:cubicBezTo>
                    <a:pt x="5437" y="13877"/>
                    <a:pt x="5971" y="14444"/>
                    <a:pt x="5971" y="15111"/>
                  </a:cubicBezTo>
                  <a:lnTo>
                    <a:pt x="5971" y="27520"/>
                  </a:lnTo>
                  <a:cubicBezTo>
                    <a:pt x="5971" y="28187"/>
                    <a:pt x="5437" y="28754"/>
                    <a:pt x="4737" y="28754"/>
                  </a:cubicBezTo>
                  <a:lnTo>
                    <a:pt x="2468" y="28754"/>
                  </a:lnTo>
                  <a:lnTo>
                    <a:pt x="2468" y="293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560;p28">
              <a:extLst>
                <a:ext uri="{FF2B5EF4-FFF2-40B4-BE49-F238E27FC236}">
                  <a16:creationId xmlns:a16="http://schemas.microsoft.com/office/drawing/2014/main" id="{42FE2B48-E425-24BA-2576-FDD654673325}"/>
                </a:ext>
              </a:extLst>
            </p:cNvPr>
            <p:cNvSpPr/>
            <p:nvPr/>
          </p:nvSpPr>
          <p:spPr>
            <a:xfrm>
              <a:off x="2919750" y="3574675"/>
              <a:ext cx="342775" cy="795575"/>
            </a:xfrm>
            <a:custGeom>
              <a:avLst/>
              <a:gdLst/>
              <a:ahLst/>
              <a:cxnLst/>
              <a:rect l="l" t="t" r="r" b="b"/>
              <a:pathLst>
                <a:path w="13711" h="31823" extrusionOk="0">
                  <a:moveTo>
                    <a:pt x="12476" y="31823"/>
                  </a:moveTo>
                  <a:lnTo>
                    <a:pt x="1235" y="31823"/>
                  </a:lnTo>
                  <a:cubicBezTo>
                    <a:pt x="568" y="31823"/>
                    <a:pt x="1" y="31256"/>
                    <a:pt x="1" y="31022"/>
                  </a:cubicBezTo>
                  <a:lnTo>
                    <a:pt x="1" y="11142"/>
                  </a:lnTo>
                  <a:cubicBezTo>
                    <a:pt x="1" y="10241"/>
                    <a:pt x="268" y="10241"/>
                    <a:pt x="668" y="10041"/>
                  </a:cubicBezTo>
                  <a:cubicBezTo>
                    <a:pt x="5671" y="7339"/>
                    <a:pt x="5405" y="1735"/>
                    <a:pt x="5371" y="1501"/>
                  </a:cubicBezTo>
                  <a:cubicBezTo>
                    <a:pt x="5305" y="1034"/>
                    <a:pt x="5505" y="567"/>
                    <a:pt x="5872" y="300"/>
                  </a:cubicBezTo>
                  <a:cubicBezTo>
                    <a:pt x="6239" y="34"/>
                    <a:pt x="6739" y="0"/>
                    <a:pt x="7139" y="200"/>
                  </a:cubicBezTo>
                  <a:cubicBezTo>
                    <a:pt x="7373" y="334"/>
                    <a:pt x="11909" y="2902"/>
                    <a:pt x="12710" y="6838"/>
                  </a:cubicBezTo>
                  <a:cubicBezTo>
                    <a:pt x="13043" y="8473"/>
                    <a:pt x="12610" y="9841"/>
                    <a:pt x="11909" y="10908"/>
                  </a:cubicBezTo>
                  <a:lnTo>
                    <a:pt x="12476" y="10908"/>
                  </a:lnTo>
                  <a:cubicBezTo>
                    <a:pt x="13143" y="10908"/>
                    <a:pt x="13711" y="11475"/>
                    <a:pt x="13711" y="12142"/>
                  </a:cubicBezTo>
                  <a:lnTo>
                    <a:pt x="13711" y="15111"/>
                  </a:lnTo>
                  <a:cubicBezTo>
                    <a:pt x="13711" y="15812"/>
                    <a:pt x="13177" y="16345"/>
                    <a:pt x="12476" y="16345"/>
                  </a:cubicBezTo>
                  <a:lnTo>
                    <a:pt x="10208" y="16345"/>
                  </a:lnTo>
                  <a:lnTo>
                    <a:pt x="10208" y="26286"/>
                  </a:lnTo>
                  <a:lnTo>
                    <a:pt x="12476" y="26286"/>
                  </a:lnTo>
                  <a:cubicBezTo>
                    <a:pt x="13143" y="26286"/>
                    <a:pt x="13711" y="26853"/>
                    <a:pt x="13711" y="27520"/>
                  </a:cubicBezTo>
                  <a:lnTo>
                    <a:pt x="13711" y="30589"/>
                  </a:lnTo>
                  <a:cubicBezTo>
                    <a:pt x="13711" y="31256"/>
                    <a:pt x="13143" y="31823"/>
                    <a:pt x="12476" y="31823"/>
                  </a:cubicBezTo>
                  <a:close/>
                  <a:moveTo>
                    <a:pt x="8140" y="29355"/>
                  </a:moveTo>
                  <a:lnTo>
                    <a:pt x="11242" y="29355"/>
                  </a:lnTo>
                  <a:lnTo>
                    <a:pt x="11242" y="28754"/>
                  </a:lnTo>
                  <a:lnTo>
                    <a:pt x="8974" y="28754"/>
                  </a:lnTo>
                  <a:cubicBezTo>
                    <a:pt x="8273" y="28754"/>
                    <a:pt x="7740" y="28220"/>
                    <a:pt x="7740" y="27520"/>
                  </a:cubicBezTo>
                  <a:lnTo>
                    <a:pt x="7740" y="15111"/>
                  </a:lnTo>
                  <a:cubicBezTo>
                    <a:pt x="7740" y="14444"/>
                    <a:pt x="8273" y="13877"/>
                    <a:pt x="8974" y="13877"/>
                  </a:cubicBezTo>
                  <a:lnTo>
                    <a:pt x="11242" y="13877"/>
                  </a:lnTo>
                  <a:lnTo>
                    <a:pt x="11242" y="13376"/>
                  </a:lnTo>
                  <a:lnTo>
                    <a:pt x="8707" y="13376"/>
                  </a:lnTo>
                  <a:cubicBezTo>
                    <a:pt x="8107" y="13376"/>
                    <a:pt x="7606" y="12976"/>
                    <a:pt x="7506" y="12409"/>
                  </a:cubicBezTo>
                  <a:cubicBezTo>
                    <a:pt x="7373" y="11842"/>
                    <a:pt x="7640" y="11275"/>
                    <a:pt x="8173" y="11008"/>
                  </a:cubicBezTo>
                  <a:cubicBezTo>
                    <a:pt x="8273" y="10975"/>
                    <a:pt x="10775" y="9741"/>
                    <a:pt x="10308" y="7339"/>
                  </a:cubicBezTo>
                  <a:cubicBezTo>
                    <a:pt x="10008" y="5871"/>
                    <a:pt x="9074" y="4503"/>
                    <a:pt x="7840" y="3569"/>
                  </a:cubicBezTo>
                  <a:cubicBezTo>
                    <a:pt x="7539" y="6071"/>
                    <a:pt x="5872" y="9741"/>
                    <a:pt x="2469" y="11842"/>
                  </a:cubicBezTo>
                  <a:lnTo>
                    <a:pt x="2469" y="293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561;p28">
              <a:extLst>
                <a:ext uri="{FF2B5EF4-FFF2-40B4-BE49-F238E27FC236}">
                  <a16:creationId xmlns:a16="http://schemas.microsoft.com/office/drawing/2014/main" id="{079CF36D-43EC-E2EF-4DDF-F22953E12CE6}"/>
                </a:ext>
              </a:extLst>
            </p:cNvPr>
            <p:cNvSpPr/>
            <p:nvPr/>
          </p:nvSpPr>
          <p:spPr>
            <a:xfrm>
              <a:off x="2372700" y="3917425"/>
              <a:ext cx="303575" cy="303575"/>
            </a:xfrm>
            <a:custGeom>
              <a:avLst/>
              <a:gdLst/>
              <a:ahLst/>
              <a:cxnLst/>
              <a:rect l="l" t="t" r="r" b="b"/>
              <a:pathLst>
                <a:path w="12143" h="12143" extrusionOk="0">
                  <a:moveTo>
                    <a:pt x="10341" y="4270"/>
                  </a:moveTo>
                  <a:lnTo>
                    <a:pt x="10341" y="1768"/>
                  </a:lnTo>
                  <a:lnTo>
                    <a:pt x="7839" y="1768"/>
                  </a:lnTo>
                  <a:lnTo>
                    <a:pt x="6071" y="0"/>
                  </a:lnTo>
                  <a:lnTo>
                    <a:pt x="4270" y="1768"/>
                  </a:lnTo>
                  <a:lnTo>
                    <a:pt x="1768" y="1768"/>
                  </a:lnTo>
                  <a:lnTo>
                    <a:pt x="1768" y="4270"/>
                  </a:lnTo>
                  <a:lnTo>
                    <a:pt x="0" y="6071"/>
                  </a:lnTo>
                  <a:lnTo>
                    <a:pt x="1768" y="7839"/>
                  </a:lnTo>
                  <a:lnTo>
                    <a:pt x="1768" y="10341"/>
                  </a:lnTo>
                  <a:lnTo>
                    <a:pt x="4270" y="10341"/>
                  </a:lnTo>
                  <a:lnTo>
                    <a:pt x="6071" y="12142"/>
                  </a:lnTo>
                  <a:lnTo>
                    <a:pt x="7839" y="10341"/>
                  </a:lnTo>
                  <a:lnTo>
                    <a:pt x="10341" y="10341"/>
                  </a:lnTo>
                  <a:lnTo>
                    <a:pt x="10341" y="7839"/>
                  </a:lnTo>
                  <a:lnTo>
                    <a:pt x="12142" y="6071"/>
                  </a:lnTo>
                  <a:close/>
                  <a:moveTo>
                    <a:pt x="8507" y="7072"/>
                  </a:moveTo>
                  <a:lnTo>
                    <a:pt x="8507" y="8506"/>
                  </a:lnTo>
                  <a:lnTo>
                    <a:pt x="7072" y="8506"/>
                  </a:lnTo>
                  <a:lnTo>
                    <a:pt x="6071" y="9540"/>
                  </a:lnTo>
                  <a:lnTo>
                    <a:pt x="5037" y="8506"/>
                  </a:lnTo>
                  <a:lnTo>
                    <a:pt x="3603" y="8506"/>
                  </a:lnTo>
                  <a:lnTo>
                    <a:pt x="3603" y="7072"/>
                  </a:lnTo>
                  <a:lnTo>
                    <a:pt x="2602" y="6071"/>
                  </a:lnTo>
                  <a:lnTo>
                    <a:pt x="3603" y="5037"/>
                  </a:lnTo>
                  <a:lnTo>
                    <a:pt x="3603" y="3603"/>
                  </a:lnTo>
                  <a:lnTo>
                    <a:pt x="5037" y="3603"/>
                  </a:lnTo>
                  <a:lnTo>
                    <a:pt x="6071" y="2569"/>
                  </a:lnTo>
                  <a:lnTo>
                    <a:pt x="7072" y="3603"/>
                  </a:lnTo>
                  <a:lnTo>
                    <a:pt x="8507" y="3603"/>
                  </a:lnTo>
                  <a:lnTo>
                    <a:pt x="8507" y="5037"/>
                  </a:lnTo>
                  <a:lnTo>
                    <a:pt x="9541" y="60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657D1813-79C8-FFB3-A55F-40064C5A2B2E}"/>
              </a:ext>
            </a:extLst>
          </p:cNvPr>
          <p:cNvSpPr txBox="1"/>
          <p:nvPr/>
        </p:nvSpPr>
        <p:spPr>
          <a:xfrm>
            <a:off x="8752586" y="3125945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6FBACA3-AB3B-F2F4-C61A-5BD8D0ED0264}"/>
              </a:ext>
            </a:extLst>
          </p:cNvPr>
          <p:cNvSpPr txBox="1"/>
          <p:nvPr/>
        </p:nvSpPr>
        <p:spPr>
          <a:xfrm>
            <a:off x="4660521" y="632410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10B6592-D2D6-92A0-9EA8-0BDC17261302}"/>
              </a:ext>
            </a:extLst>
          </p:cNvPr>
          <p:cNvSpPr txBox="1"/>
          <p:nvPr/>
        </p:nvSpPr>
        <p:spPr>
          <a:xfrm>
            <a:off x="696547" y="4449439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22236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5" grpId="0" animBg="1"/>
      <p:bldP spid="26" grpId="0" animBg="1"/>
      <p:bldP spid="4" grpId="0"/>
      <p:bldP spid="39" grpId="0"/>
      <p:bldP spid="4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7CAC7B1-970C-346D-2798-24BE9098BF38}"/>
              </a:ext>
            </a:extLst>
          </p:cNvPr>
          <p:cNvCxnSpPr/>
          <p:nvPr/>
        </p:nvCxnSpPr>
        <p:spPr>
          <a:xfrm>
            <a:off x="11158331" y="798443"/>
            <a:ext cx="0" cy="5261113"/>
          </a:xfrm>
          <a:prstGeom prst="line">
            <a:avLst/>
          </a:prstGeom>
          <a:ln w="28575">
            <a:solidFill>
              <a:srgbClr val="2B37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451488D1-17C7-93FE-84E6-AC25CAFB5EEB}"/>
              </a:ext>
            </a:extLst>
          </p:cNvPr>
          <p:cNvGrpSpPr/>
          <p:nvPr/>
        </p:nvGrpSpPr>
        <p:grpSpPr>
          <a:xfrm>
            <a:off x="10418406" y="798443"/>
            <a:ext cx="1479849" cy="5477219"/>
            <a:chOff x="10207156" y="649357"/>
            <a:chExt cx="1902349" cy="704097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0436D25-D0ED-B380-D207-AF1E112076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10207156" y="649357"/>
              <a:ext cx="1902349" cy="3575531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3D38B6A-CAD1-3578-B0BF-81D98649A5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 rot="10800000" flipH="1">
              <a:off x="10207156" y="4114801"/>
              <a:ext cx="1902349" cy="3575531"/>
            </a:xfrm>
            <a:prstGeom prst="rect">
              <a:avLst/>
            </a:prstGeom>
          </p:spPr>
        </p:pic>
      </p:grp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6ADB4C5-2643-661D-CE9C-D11D9076FE45}"/>
              </a:ext>
            </a:extLst>
          </p:cNvPr>
          <p:cNvCxnSpPr/>
          <p:nvPr/>
        </p:nvCxnSpPr>
        <p:spPr>
          <a:xfrm>
            <a:off x="1033670" y="798443"/>
            <a:ext cx="0" cy="5261113"/>
          </a:xfrm>
          <a:prstGeom prst="line">
            <a:avLst/>
          </a:prstGeom>
          <a:ln w="28575">
            <a:solidFill>
              <a:srgbClr val="2B37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DC2EDEDE-5A2D-1C40-75D1-9F7E53BDCCFD}"/>
              </a:ext>
            </a:extLst>
          </p:cNvPr>
          <p:cNvGrpSpPr/>
          <p:nvPr/>
        </p:nvGrpSpPr>
        <p:grpSpPr>
          <a:xfrm>
            <a:off x="293745" y="798443"/>
            <a:ext cx="1479849" cy="5477219"/>
            <a:chOff x="10207156" y="649357"/>
            <a:chExt cx="1902349" cy="704097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ED159FC-580E-DA8D-9BAA-2285BF170D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10207156" y="649357"/>
              <a:ext cx="1902349" cy="3575531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67E65BB-0458-F867-603E-08C3636553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 rot="10800000" flipH="1">
              <a:off x="10207156" y="4114801"/>
              <a:ext cx="1902349" cy="3575531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FE5497B-0CD8-B85F-D405-AD78370E1E5D}"/>
              </a:ext>
            </a:extLst>
          </p:cNvPr>
          <p:cNvSpPr txBox="1"/>
          <p:nvPr/>
        </p:nvSpPr>
        <p:spPr>
          <a:xfrm>
            <a:off x="289034" y="428587"/>
            <a:ext cx="116139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606B82-FB57-2884-CAB9-7840782AC0EF}"/>
              </a:ext>
            </a:extLst>
          </p:cNvPr>
          <p:cNvSpPr txBox="1"/>
          <p:nvPr/>
        </p:nvSpPr>
        <p:spPr>
          <a:xfrm>
            <a:off x="1897224" y="1192327"/>
            <a:ext cx="8397550" cy="5101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40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073444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51488D1-17C7-93FE-84E6-AC25CAFB5EEB}"/>
              </a:ext>
            </a:extLst>
          </p:cNvPr>
          <p:cNvGrpSpPr/>
          <p:nvPr/>
        </p:nvGrpSpPr>
        <p:grpSpPr>
          <a:xfrm rot="16200000">
            <a:off x="4828368" y="-3249959"/>
            <a:ext cx="2535263" cy="9383519"/>
            <a:chOff x="10207156" y="649357"/>
            <a:chExt cx="1902349" cy="704097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0436D25-D0ED-B380-D207-AF1E112076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10207156" y="649357"/>
              <a:ext cx="1902349" cy="3575531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3D38B6A-CAD1-3578-B0BF-81D98649A5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 rot="10800000" flipH="1">
              <a:off x="10207156" y="4114801"/>
              <a:ext cx="1902349" cy="357553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AE20869-C21E-FBC1-B37B-50A17AFA4B9D}"/>
              </a:ext>
            </a:extLst>
          </p:cNvPr>
          <p:cNvGrpSpPr/>
          <p:nvPr/>
        </p:nvGrpSpPr>
        <p:grpSpPr>
          <a:xfrm rot="16200000">
            <a:off x="4755010" y="724441"/>
            <a:ext cx="2535263" cy="9383519"/>
            <a:chOff x="10207156" y="649357"/>
            <a:chExt cx="1902349" cy="7040975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0C47E15-419D-5E88-1BD8-5EFECE8B4C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10207156" y="649357"/>
              <a:ext cx="1902349" cy="3575531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69C13B4-9B09-BD5F-8DD3-AB1AA98E49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 rot="10800000" flipH="1">
              <a:off x="10207156" y="4114801"/>
              <a:ext cx="1902349" cy="3575531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3EBE219-B4E0-06FF-D54B-3B4074CD0D4C}"/>
              </a:ext>
            </a:extLst>
          </p:cNvPr>
          <p:cNvSpPr txBox="1"/>
          <p:nvPr/>
        </p:nvSpPr>
        <p:spPr>
          <a:xfrm>
            <a:off x="861848" y="3129288"/>
            <a:ext cx="103628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36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سر فصل چهارم </a:t>
            </a:r>
            <a:r>
              <a:rPr lang="fa-IR" sz="36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fa-IR" sz="40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1657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91AA8C-2435-2097-7B27-2E8267C9435B}"/>
              </a:ext>
            </a:extLst>
          </p:cNvPr>
          <p:cNvSpPr txBox="1"/>
          <p:nvPr/>
        </p:nvSpPr>
        <p:spPr>
          <a:xfrm>
            <a:off x="289034" y="344612"/>
            <a:ext cx="116139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خود را وارد نمایید</a:t>
            </a:r>
            <a:endParaRPr lang="fa-IR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309153-26AF-1AFF-05EB-D4D2F2F87AD9}"/>
              </a:ext>
            </a:extLst>
          </p:cNvPr>
          <p:cNvSpPr txBox="1"/>
          <p:nvPr/>
        </p:nvSpPr>
        <p:spPr>
          <a:xfrm>
            <a:off x="590938" y="1253370"/>
            <a:ext cx="7050834" cy="5101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4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79605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705783E-CECC-1801-F341-C7050C1C6889}"/>
              </a:ext>
            </a:extLst>
          </p:cNvPr>
          <p:cNvGrpSpPr/>
          <p:nvPr/>
        </p:nvGrpSpPr>
        <p:grpSpPr>
          <a:xfrm>
            <a:off x="6851176" y="228524"/>
            <a:ext cx="4689483" cy="6400951"/>
            <a:chOff x="8671034" y="1271335"/>
            <a:chExt cx="3192308" cy="4357369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94DDE882-BA3C-B5C5-E1DB-CBE59497FD2D}"/>
                </a:ext>
              </a:extLst>
            </p:cNvPr>
            <p:cNvGrpSpPr/>
            <p:nvPr/>
          </p:nvGrpSpPr>
          <p:grpSpPr>
            <a:xfrm>
              <a:off x="8954814" y="1271335"/>
              <a:ext cx="2630730" cy="4357369"/>
              <a:chOff x="8902262" y="1030014"/>
              <a:chExt cx="2630730" cy="4357369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31B28EDE-0BDB-7085-F1F0-7768576D166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7944"/>
              <a:stretch/>
            </p:blipFill>
            <p:spPr>
              <a:xfrm>
                <a:off x="9058466" y="1030014"/>
                <a:ext cx="2318323" cy="4357369"/>
              </a:xfrm>
              <a:prstGeom prst="rect">
                <a:avLst/>
              </a:prstGeom>
            </p:spPr>
          </p:pic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A18976AF-EDD1-011A-3190-DE847AF23CD7}"/>
                  </a:ext>
                </a:extLst>
              </p:cNvPr>
              <p:cNvSpPr/>
              <p:nvPr/>
            </p:nvSpPr>
            <p:spPr>
              <a:xfrm>
                <a:off x="8902262" y="2060031"/>
                <a:ext cx="2630730" cy="2186566"/>
              </a:xfrm>
              <a:prstGeom prst="roundRect">
                <a:avLst>
                  <a:gd name="adj" fmla="val 896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14CF195-88BF-E689-8B06-DA8CF2B7C8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8671034" y="2861261"/>
              <a:ext cx="567559" cy="1066747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4D48425-6302-D96A-9A8D-26534B5ECD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11295783" y="2861260"/>
              <a:ext cx="567559" cy="1066747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B979559-9021-660B-8D49-4E3842C4163B}"/>
              </a:ext>
            </a:extLst>
          </p:cNvPr>
          <p:cNvGrpSpPr/>
          <p:nvPr/>
        </p:nvGrpSpPr>
        <p:grpSpPr>
          <a:xfrm>
            <a:off x="556989" y="228524"/>
            <a:ext cx="4689483" cy="6400951"/>
            <a:chOff x="8671034" y="1271335"/>
            <a:chExt cx="3192308" cy="4357369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EBCCFEA-204C-925A-CFDE-0075D5CDB43F}"/>
                </a:ext>
              </a:extLst>
            </p:cNvPr>
            <p:cNvGrpSpPr/>
            <p:nvPr/>
          </p:nvGrpSpPr>
          <p:grpSpPr>
            <a:xfrm>
              <a:off x="8954814" y="1271335"/>
              <a:ext cx="2630730" cy="4357369"/>
              <a:chOff x="8902262" y="1030014"/>
              <a:chExt cx="2630730" cy="4357369"/>
            </a:xfrm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C0640A3D-ADA6-BDDE-0310-336A2F74127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7944"/>
              <a:stretch/>
            </p:blipFill>
            <p:spPr>
              <a:xfrm>
                <a:off x="9058466" y="1030014"/>
                <a:ext cx="2318323" cy="4357369"/>
              </a:xfrm>
              <a:prstGeom prst="rect">
                <a:avLst/>
              </a:prstGeom>
            </p:spPr>
          </p:pic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BE5BB98E-8534-9630-8998-5E93C6913114}"/>
                  </a:ext>
                </a:extLst>
              </p:cNvPr>
              <p:cNvSpPr/>
              <p:nvPr/>
            </p:nvSpPr>
            <p:spPr>
              <a:xfrm>
                <a:off x="8902262" y="2060031"/>
                <a:ext cx="2630730" cy="2186566"/>
              </a:xfrm>
              <a:prstGeom prst="roundRect">
                <a:avLst>
                  <a:gd name="adj" fmla="val 896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ED6202A-0818-1910-7E02-F591BB5193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8671034" y="2861261"/>
              <a:ext cx="567559" cy="1066747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C0DEDB1-140A-4598-534A-B5136B3CF5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11295783" y="2861260"/>
              <a:ext cx="567559" cy="1066747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535DAD85-0EC8-A814-2A78-590914D16C41}"/>
              </a:ext>
            </a:extLst>
          </p:cNvPr>
          <p:cNvSpPr txBox="1"/>
          <p:nvPr/>
        </p:nvSpPr>
        <p:spPr>
          <a:xfrm>
            <a:off x="7694248" y="1818202"/>
            <a:ext cx="3022001" cy="3023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FC8D383-3386-2A71-1F17-71EF5D55C0E5}"/>
              </a:ext>
            </a:extLst>
          </p:cNvPr>
          <p:cNvSpPr txBox="1"/>
          <p:nvPr/>
        </p:nvSpPr>
        <p:spPr>
          <a:xfrm>
            <a:off x="1405485" y="1818202"/>
            <a:ext cx="3022001" cy="3023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627908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1773097-5AEB-7B64-4309-5738A33DE3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44147" b="45147"/>
          <a:stretch/>
        </p:blipFill>
        <p:spPr>
          <a:xfrm>
            <a:off x="5662068" y="449587"/>
            <a:ext cx="6529932" cy="59588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F495B61-675F-858E-46CD-38A24D93F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995" y="1533961"/>
            <a:ext cx="3790078" cy="3790078"/>
          </a:xfrm>
          <a:prstGeom prst="star8">
            <a:avLst>
              <a:gd name="adj" fmla="val 36677"/>
            </a:avLst>
          </a:prstGeom>
          <a:ln w="38100">
            <a:solidFill>
              <a:schemeClr val="bg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DF183E5-EB6D-840F-11B4-81B4180FE6BD}"/>
              </a:ext>
            </a:extLst>
          </p:cNvPr>
          <p:cNvSpPr txBox="1"/>
          <p:nvPr/>
        </p:nvSpPr>
        <p:spPr>
          <a:xfrm>
            <a:off x="217714" y="822811"/>
            <a:ext cx="57476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A0039E-A212-A8FA-9774-30CDE076C85D}"/>
              </a:ext>
            </a:extLst>
          </p:cNvPr>
          <p:cNvSpPr txBox="1"/>
          <p:nvPr/>
        </p:nvSpPr>
        <p:spPr>
          <a:xfrm>
            <a:off x="421403" y="1801368"/>
            <a:ext cx="5036976" cy="3727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905098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B283B1D-DE0D-7519-C5FB-DF46D3DB2C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7" t="19747" r="44529" b="45147"/>
          <a:stretch/>
        </p:blipFill>
        <p:spPr>
          <a:xfrm>
            <a:off x="4358149" y="1665745"/>
            <a:ext cx="3475697" cy="3214270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BB9A69E5-669F-FEF5-CF0D-3C787FA6D61C}"/>
              </a:ext>
            </a:extLst>
          </p:cNvPr>
          <p:cNvGrpSpPr/>
          <p:nvPr/>
        </p:nvGrpSpPr>
        <p:grpSpPr>
          <a:xfrm>
            <a:off x="384732" y="538118"/>
            <a:ext cx="11422533" cy="5469529"/>
            <a:chOff x="302602" y="567364"/>
            <a:chExt cx="11422533" cy="5469529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BA6E149-5394-DA4F-1429-06FD526C9220}"/>
                </a:ext>
              </a:extLst>
            </p:cNvPr>
            <p:cNvGrpSpPr/>
            <p:nvPr/>
          </p:nvGrpSpPr>
          <p:grpSpPr>
            <a:xfrm rot="16200000">
              <a:off x="8589661" y="-1263921"/>
              <a:ext cx="1304187" cy="4966759"/>
              <a:chOff x="9214670" y="1030014"/>
              <a:chExt cx="2318325" cy="8828918"/>
            </a:xfrm>
          </p:grpSpPr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C8D7B98B-4E52-18E9-2311-DAD783FC7FA6}"/>
                  </a:ext>
                </a:extLst>
              </p:cNvPr>
              <p:cNvSpPr/>
              <p:nvPr/>
            </p:nvSpPr>
            <p:spPr>
              <a:xfrm>
                <a:off x="9214674" y="2060029"/>
                <a:ext cx="2318321" cy="7798903"/>
              </a:xfrm>
              <a:prstGeom prst="roundRect">
                <a:avLst>
                  <a:gd name="adj" fmla="val 896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A221F81A-F09C-4DBE-0621-18F7A41259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45195"/>
              <a:stretch/>
            </p:blipFill>
            <p:spPr>
              <a:xfrm>
                <a:off x="9214670" y="1030014"/>
                <a:ext cx="2318323" cy="2112579"/>
              </a:xfrm>
              <a:prstGeom prst="rect">
                <a:avLst/>
              </a:prstGeom>
            </p:spPr>
          </p:pic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837C4C7D-6E7F-B522-63CD-391684E345AB}"/>
                </a:ext>
              </a:extLst>
            </p:cNvPr>
            <p:cNvGrpSpPr/>
            <p:nvPr/>
          </p:nvGrpSpPr>
          <p:grpSpPr>
            <a:xfrm rot="16200000">
              <a:off x="8589662" y="2901420"/>
              <a:ext cx="1304187" cy="4966759"/>
              <a:chOff x="9214670" y="1030014"/>
              <a:chExt cx="2318325" cy="8828918"/>
            </a:xfrm>
          </p:grpSpPr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66EDB827-1DEE-AA62-0D26-BFF474FD5112}"/>
                  </a:ext>
                </a:extLst>
              </p:cNvPr>
              <p:cNvSpPr/>
              <p:nvPr/>
            </p:nvSpPr>
            <p:spPr>
              <a:xfrm>
                <a:off x="9214674" y="2060029"/>
                <a:ext cx="2318321" cy="7798903"/>
              </a:xfrm>
              <a:prstGeom prst="roundRect">
                <a:avLst>
                  <a:gd name="adj" fmla="val 896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515ADDBF-29FB-8D49-3578-A96C7771FD5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45195"/>
              <a:stretch/>
            </p:blipFill>
            <p:spPr>
              <a:xfrm>
                <a:off x="9214670" y="1030014"/>
                <a:ext cx="2318323" cy="2112579"/>
              </a:xfrm>
              <a:prstGeom prst="rect">
                <a:avLst/>
              </a:prstGeom>
            </p:spPr>
          </p:pic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F0FF1DB5-48CF-3F94-9ACB-8A736819E303}"/>
                </a:ext>
              </a:extLst>
            </p:cNvPr>
            <p:cNvGrpSpPr/>
            <p:nvPr/>
          </p:nvGrpSpPr>
          <p:grpSpPr>
            <a:xfrm flipH="1">
              <a:off x="302602" y="567364"/>
              <a:ext cx="4966760" cy="5469528"/>
              <a:chOff x="3075298" y="424797"/>
              <a:chExt cx="4966760" cy="5469528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EAAAB5AC-D17F-F3ED-C8E8-36881BBA6915}"/>
                  </a:ext>
                </a:extLst>
              </p:cNvPr>
              <p:cNvGrpSpPr/>
              <p:nvPr/>
            </p:nvGrpSpPr>
            <p:grpSpPr>
              <a:xfrm rot="16200000">
                <a:off x="4906584" y="-1406489"/>
                <a:ext cx="1304187" cy="4966759"/>
                <a:chOff x="9214670" y="1030014"/>
                <a:chExt cx="2318325" cy="8828918"/>
              </a:xfrm>
            </p:grpSpPr>
            <p:sp>
              <p:nvSpPr>
                <p:cNvPr id="18" name="Rectangle: Rounded Corners 17">
                  <a:extLst>
                    <a:ext uri="{FF2B5EF4-FFF2-40B4-BE49-F238E27FC236}">
                      <a16:creationId xmlns:a16="http://schemas.microsoft.com/office/drawing/2014/main" id="{DCA0891F-661A-254C-9BDE-417763528ECE}"/>
                    </a:ext>
                  </a:extLst>
                </p:cNvPr>
                <p:cNvSpPr/>
                <p:nvPr/>
              </p:nvSpPr>
              <p:spPr>
                <a:xfrm>
                  <a:off x="9214674" y="2060029"/>
                  <a:ext cx="2318321" cy="7798903"/>
                </a:xfrm>
                <a:prstGeom prst="roundRect">
                  <a:avLst>
                    <a:gd name="adj" fmla="val 8960"/>
                  </a:avLst>
                </a:prstGeom>
                <a:solidFill>
                  <a:schemeClr val="bg1"/>
                </a:solidFill>
                <a:ln w="12700">
                  <a:solidFill>
                    <a:srgbClr val="2B3781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5B75A259-5400-3E88-3681-70455F2269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018" t="19748" r="44147" b="45195"/>
                <a:stretch/>
              </p:blipFill>
              <p:spPr>
                <a:xfrm>
                  <a:off x="9214670" y="1030014"/>
                  <a:ext cx="2318323" cy="2112579"/>
                </a:xfrm>
                <a:prstGeom prst="rect">
                  <a:avLst/>
                </a:prstGeom>
              </p:spPr>
            </p:pic>
          </p:grp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7F81FE4B-DDBD-E7A6-5808-DFA5EACF0C11}"/>
                  </a:ext>
                </a:extLst>
              </p:cNvPr>
              <p:cNvGrpSpPr/>
              <p:nvPr/>
            </p:nvGrpSpPr>
            <p:grpSpPr>
              <a:xfrm rot="16200000">
                <a:off x="4906585" y="2758852"/>
                <a:ext cx="1304187" cy="4966759"/>
                <a:chOff x="9214670" y="1030014"/>
                <a:chExt cx="2318325" cy="8828918"/>
              </a:xfrm>
            </p:grpSpPr>
            <p:sp>
              <p:nvSpPr>
                <p:cNvPr id="21" name="Rectangle: Rounded Corners 20">
                  <a:extLst>
                    <a:ext uri="{FF2B5EF4-FFF2-40B4-BE49-F238E27FC236}">
                      <a16:creationId xmlns:a16="http://schemas.microsoft.com/office/drawing/2014/main" id="{D4B56861-ABC4-7728-9BC5-F571A241528B}"/>
                    </a:ext>
                  </a:extLst>
                </p:cNvPr>
                <p:cNvSpPr/>
                <p:nvPr/>
              </p:nvSpPr>
              <p:spPr>
                <a:xfrm>
                  <a:off x="9214674" y="2060029"/>
                  <a:ext cx="2318321" cy="7798903"/>
                </a:xfrm>
                <a:prstGeom prst="roundRect">
                  <a:avLst>
                    <a:gd name="adj" fmla="val 8960"/>
                  </a:avLst>
                </a:prstGeom>
                <a:solidFill>
                  <a:schemeClr val="bg1"/>
                </a:solidFill>
                <a:ln w="12700">
                  <a:solidFill>
                    <a:srgbClr val="2B3781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E16699E5-28C4-5DA3-E50A-1DA9F4347BB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018" t="19748" r="44147" b="45195"/>
                <a:stretch/>
              </p:blipFill>
              <p:spPr>
                <a:xfrm>
                  <a:off x="9214670" y="1030014"/>
                  <a:ext cx="2318323" cy="2112579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29D2470F-C1D3-A776-C4DA-031BAC6C4B24}"/>
              </a:ext>
            </a:extLst>
          </p:cNvPr>
          <p:cNvSpPr txBox="1"/>
          <p:nvPr/>
        </p:nvSpPr>
        <p:spPr>
          <a:xfrm>
            <a:off x="7912359" y="429878"/>
            <a:ext cx="382555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AB76E7-E140-9F64-AAF8-6B53442B1953}"/>
              </a:ext>
            </a:extLst>
          </p:cNvPr>
          <p:cNvSpPr txBox="1"/>
          <p:nvPr/>
        </p:nvSpPr>
        <p:spPr>
          <a:xfrm>
            <a:off x="401186" y="429878"/>
            <a:ext cx="382555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7E7828-9A15-64A7-CEB5-07DCF5F9F26D}"/>
              </a:ext>
            </a:extLst>
          </p:cNvPr>
          <p:cNvSpPr txBox="1"/>
          <p:nvPr/>
        </p:nvSpPr>
        <p:spPr>
          <a:xfrm>
            <a:off x="7833846" y="4522841"/>
            <a:ext cx="382555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7DA8FF-0542-948E-F5D7-FCA93F6D01E4}"/>
              </a:ext>
            </a:extLst>
          </p:cNvPr>
          <p:cNvSpPr txBox="1"/>
          <p:nvPr/>
        </p:nvSpPr>
        <p:spPr>
          <a:xfrm>
            <a:off x="322673" y="4522841"/>
            <a:ext cx="382555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372689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643983-AC77-A57E-6595-AF685414DBD4}"/>
              </a:ext>
            </a:extLst>
          </p:cNvPr>
          <p:cNvSpPr txBox="1"/>
          <p:nvPr/>
        </p:nvSpPr>
        <p:spPr>
          <a:xfrm>
            <a:off x="136691" y="574636"/>
            <a:ext cx="57476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خود را وارد نمایید</a:t>
            </a:r>
            <a:endParaRPr lang="fa-IR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F21B48-0D13-67C5-03D7-4EEF70CEB036}"/>
              </a:ext>
            </a:extLst>
          </p:cNvPr>
          <p:cNvSpPr txBox="1"/>
          <p:nvPr/>
        </p:nvSpPr>
        <p:spPr>
          <a:xfrm>
            <a:off x="641322" y="1801368"/>
            <a:ext cx="4312643" cy="4481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5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620616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975;p32">
            <a:extLst>
              <a:ext uri="{FF2B5EF4-FFF2-40B4-BE49-F238E27FC236}">
                <a16:creationId xmlns:a16="http://schemas.microsoft.com/office/drawing/2014/main" id="{5D710F4E-EDB6-4E9E-3655-5A7CC964ED5A}"/>
              </a:ext>
            </a:extLst>
          </p:cNvPr>
          <p:cNvGrpSpPr/>
          <p:nvPr/>
        </p:nvGrpSpPr>
        <p:grpSpPr>
          <a:xfrm>
            <a:off x="428107" y="0"/>
            <a:ext cx="483307" cy="3003176"/>
            <a:chOff x="852350" y="-307969"/>
            <a:chExt cx="820749" cy="5099980"/>
          </a:xfrm>
        </p:grpSpPr>
        <p:grpSp>
          <p:nvGrpSpPr>
            <p:cNvPr id="3" name="Google Shape;1976;p32">
              <a:extLst>
                <a:ext uri="{FF2B5EF4-FFF2-40B4-BE49-F238E27FC236}">
                  <a16:creationId xmlns:a16="http://schemas.microsoft.com/office/drawing/2014/main" id="{80ECC68E-F0C7-6E5A-32DA-5C79BC170744}"/>
                </a:ext>
              </a:extLst>
            </p:cNvPr>
            <p:cNvGrpSpPr/>
            <p:nvPr/>
          </p:nvGrpSpPr>
          <p:grpSpPr>
            <a:xfrm>
              <a:off x="852350" y="2827035"/>
              <a:ext cx="820747" cy="1964976"/>
              <a:chOff x="3040875" y="3439335"/>
              <a:chExt cx="820747" cy="1964976"/>
            </a:xfrm>
          </p:grpSpPr>
          <p:sp>
            <p:nvSpPr>
              <p:cNvPr id="40" name="Google Shape;1977;p32">
                <a:extLst>
                  <a:ext uri="{FF2B5EF4-FFF2-40B4-BE49-F238E27FC236}">
                    <a16:creationId xmlns:a16="http://schemas.microsoft.com/office/drawing/2014/main" id="{F246DD23-D0FB-CE79-7D41-15A9CD435632}"/>
                  </a:ext>
                </a:extLst>
              </p:cNvPr>
              <p:cNvSpPr/>
              <p:nvPr/>
            </p:nvSpPr>
            <p:spPr>
              <a:xfrm>
                <a:off x="3040875" y="3597281"/>
                <a:ext cx="820747" cy="1807030"/>
              </a:xfrm>
              <a:custGeom>
                <a:avLst/>
                <a:gdLst/>
                <a:ahLst/>
                <a:cxnLst/>
                <a:rect l="l" t="t" r="r" b="b"/>
                <a:pathLst>
                  <a:path w="820747" h="1807031" extrusionOk="0">
                    <a:moveTo>
                      <a:pt x="63300" y="583457"/>
                    </a:moveTo>
                    <a:lnTo>
                      <a:pt x="63300" y="600306"/>
                    </a:lnTo>
                    <a:lnTo>
                      <a:pt x="60" y="652255"/>
                    </a:lnTo>
                    <a:lnTo>
                      <a:pt x="60" y="1609125"/>
                    </a:lnTo>
                    <a:lnTo>
                      <a:pt x="66816" y="1609125"/>
                    </a:lnTo>
                    <a:lnTo>
                      <a:pt x="66816" y="1630185"/>
                    </a:lnTo>
                    <a:lnTo>
                      <a:pt x="30977" y="1630185"/>
                    </a:lnTo>
                    <a:lnTo>
                      <a:pt x="30977" y="1660373"/>
                    </a:lnTo>
                    <a:lnTo>
                      <a:pt x="60" y="1660373"/>
                    </a:lnTo>
                    <a:lnTo>
                      <a:pt x="60" y="1741809"/>
                    </a:lnTo>
                    <a:lnTo>
                      <a:pt x="121626" y="1741809"/>
                    </a:lnTo>
                    <a:lnTo>
                      <a:pt x="121626" y="1762870"/>
                    </a:lnTo>
                    <a:lnTo>
                      <a:pt x="79464" y="1762870"/>
                    </a:lnTo>
                    <a:lnTo>
                      <a:pt x="79464" y="1807098"/>
                    </a:lnTo>
                    <a:lnTo>
                      <a:pt x="741402" y="1807098"/>
                    </a:lnTo>
                    <a:lnTo>
                      <a:pt x="741402" y="1762870"/>
                    </a:lnTo>
                    <a:lnTo>
                      <a:pt x="699241" y="1762870"/>
                    </a:lnTo>
                    <a:lnTo>
                      <a:pt x="699241" y="1741809"/>
                    </a:lnTo>
                    <a:lnTo>
                      <a:pt x="820807" y="1741809"/>
                    </a:lnTo>
                    <a:lnTo>
                      <a:pt x="820807" y="1660373"/>
                    </a:lnTo>
                    <a:lnTo>
                      <a:pt x="789886" y="1660373"/>
                    </a:lnTo>
                    <a:lnTo>
                      <a:pt x="789886" y="1630185"/>
                    </a:lnTo>
                    <a:lnTo>
                      <a:pt x="754050" y="1630185"/>
                    </a:lnTo>
                    <a:lnTo>
                      <a:pt x="754050" y="1609125"/>
                    </a:lnTo>
                    <a:lnTo>
                      <a:pt x="820807" y="1609125"/>
                    </a:lnTo>
                    <a:lnTo>
                      <a:pt x="820807" y="652255"/>
                    </a:lnTo>
                    <a:lnTo>
                      <a:pt x="757564" y="600306"/>
                    </a:lnTo>
                    <a:lnTo>
                      <a:pt x="757564" y="583457"/>
                    </a:lnTo>
                    <a:lnTo>
                      <a:pt x="801132" y="583457"/>
                    </a:lnTo>
                    <a:lnTo>
                      <a:pt x="801132" y="565204"/>
                    </a:lnTo>
                    <a:lnTo>
                      <a:pt x="820807" y="565204"/>
                    </a:lnTo>
                    <a:lnTo>
                      <a:pt x="820807" y="528698"/>
                    </a:lnTo>
                    <a:lnTo>
                      <a:pt x="697132" y="528698"/>
                    </a:lnTo>
                    <a:lnTo>
                      <a:pt x="697132" y="509041"/>
                    </a:lnTo>
                    <a:lnTo>
                      <a:pt x="756159" y="509041"/>
                    </a:lnTo>
                    <a:lnTo>
                      <a:pt x="756159" y="492193"/>
                    </a:lnTo>
                    <a:lnTo>
                      <a:pt x="771618" y="492193"/>
                    </a:lnTo>
                    <a:lnTo>
                      <a:pt x="771618" y="434626"/>
                    </a:lnTo>
                    <a:lnTo>
                      <a:pt x="751942" y="434626"/>
                    </a:lnTo>
                    <a:lnTo>
                      <a:pt x="751942" y="405140"/>
                    </a:lnTo>
                    <a:lnTo>
                      <a:pt x="725240" y="405140"/>
                    </a:lnTo>
                    <a:cubicBezTo>
                      <a:pt x="725240" y="236654"/>
                      <a:pt x="567836" y="202957"/>
                      <a:pt x="567836" y="202957"/>
                    </a:cubicBezTo>
                    <a:lnTo>
                      <a:pt x="567836" y="183300"/>
                    </a:lnTo>
                    <a:lnTo>
                      <a:pt x="584702" y="183300"/>
                    </a:lnTo>
                    <a:lnTo>
                      <a:pt x="584702" y="160834"/>
                    </a:lnTo>
                    <a:lnTo>
                      <a:pt x="445567" y="104672"/>
                    </a:lnTo>
                    <a:lnTo>
                      <a:pt x="445567" y="93439"/>
                    </a:lnTo>
                    <a:lnTo>
                      <a:pt x="456811" y="93439"/>
                    </a:lnTo>
                    <a:lnTo>
                      <a:pt x="456811" y="79398"/>
                    </a:lnTo>
                    <a:lnTo>
                      <a:pt x="466648" y="79398"/>
                    </a:lnTo>
                    <a:lnTo>
                      <a:pt x="466648" y="38681"/>
                    </a:lnTo>
                    <a:lnTo>
                      <a:pt x="443459" y="38681"/>
                    </a:lnTo>
                    <a:lnTo>
                      <a:pt x="443459" y="24640"/>
                    </a:lnTo>
                    <a:lnTo>
                      <a:pt x="432920" y="24640"/>
                    </a:lnTo>
                    <a:cubicBezTo>
                      <a:pt x="434035" y="12233"/>
                      <a:pt x="424871" y="1272"/>
                      <a:pt x="412453" y="158"/>
                    </a:cubicBezTo>
                    <a:cubicBezTo>
                      <a:pt x="400034" y="-956"/>
                      <a:pt x="389063" y="8200"/>
                      <a:pt x="387948" y="20606"/>
                    </a:cubicBezTo>
                    <a:cubicBezTo>
                      <a:pt x="387827" y="21948"/>
                      <a:pt x="387827" y="23298"/>
                      <a:pt x="387948" y="24640"/>
                    </a:cubicBezTo>
                    <a:lnTo>
                      <a:pt x="377407" y="24640"/>
                    </a:lnTo>
                    <a:lnTo>
                      <a:pt x="377407" y="38681"/>
                    </a:lnTo>
                    <a:lnTo>
                      <a:pt x="354217" y="38681"/>
                    </a:lnTo>
                    <a:lnTo>
                      <a:pt x="354217" y="79398"/>
                    </a:lnTo>
                    <a:lnTo>
                      <a:pt x="364055" y="79398"/>
                    </a:lnTo>
                    <a:lnTo>
                      <a:pt x="364055" y="93439"/>
                    </a:lnTo>
                    <a:lnTo>
                      <a:pt x="375299" y="93439"/>
                    </a:lnTo>
                    <a:lnTo>
                      <a:pt x="375299" y="104672"/>
                    </a:lnTo>
                    <a:lnTo>
                      <a:pt x="236164" y="160834"/>
                    </a:lnTo>
                    <a:lnTo>
                      <a:pt x="236164" y="183300"/>
                    </a:lnTo>
                    <a:lnTo>
                      <a:pt x="253029" y="183300"/>
                    </a:lnTo>
                    <a:lnTo>
                      <a:pt x="253029" y="202957"/>
                    </a:lnTo>
                    <a:cubicBezTo>
                      <a:pt x="253029" y="202957"/>
                      <a:pt x="95626" y="236654"/>
                      <a:pt x="95626" y="405140"/>
                    </a:cubicBezTo>
                    <a:lnTo>
                      <a:pt x="68923" y="405140"/>
                    </a:lnTo>
                    <a:lnTo>
                      <a:pt x="68923" y="434626"/>
                    </a:lnTo>
                    <a:lnTo>
                      <a:pt x="49248" y="434626"/>
                    </a:lnTo>
                    <a:lnTo>
                      <a:pt x="49248" y="492193"/>
                    </a:lnTo>
                    <a:lnTo>
                      <a:pt x="64708" y="492193"/>
                    </a:lnTo>
                    <a:lnTo>
                      <a:pt x="64708" y="509041"/>
                    </a:lnTo>
                    <a:lnTo>
                      <a:pt x="123733" y="509041"/>
                    </a:lnTo>
                    <a:lnTo>
                      <a:pt x="123733" y="528698"/>
                    </a:lnTo>
                    <a:lnTo>
                      <a:pt x="60" y="528698"/>
                    </a:lnTo>
                    <a:lnTo>
                      <a:pt x="60" y="565204"/>
                    </a:lnTo>
                    <a:lnTo>
                      <a:pt x="19735" y="565204"/>
                    </a:lnTo>
                    <a:lnTo>
                      <a:pt x="19735" y="583457"/>
                    </a:lnTo>
                    <a:close/>
                    <a:moveTo>
                      <a:pt x="666053" y="689000"/>
                    </a:moveTo>
                    <a:cubicBezTo>
                      <a:pt x="666053" y="689000"/>
                      <a:pt x="819415" y="777604"/>
                      <a:pt x="768932" y="909806"/>
                    </a:cubicBezTo>
                    <a:lnTo>
                      <a:pt x="789886" y="909806"/>
                    </a:lnTo>
                    <a:lnTo>
                      <a:pt x="789886" y="1548317"/>
                    </a:lnTo>
                    <a:lnTo>
                      <a:pt x="765122" y="1548317"/>
                    </a:lnTo>
                    <a:lnTo>
                      <a:pt x="765122" y="1572226"/>
                    </a:lnTo>
                    <a:lnTo>
                      <a:pt x="666053" y="1572226"/>
                    </a:lnTo>
                    <a:close/>
                    <a:moveTo>
                      <a:pt x="227409" y="909806"/>
                    </a:moveTo>
                    <a:lnTo>
                      <a:pt x="258378" y="909806"/>
                    </a:lnTo>
                    <a:cubicBezTo>
                      <a:pt x="183770" y="777604"/>
                      <a:pt x="410432" y="689000"/>
                      <a:pt x="410432" y="689000"/>
                    </a:cubicBezTo>
                    <a:cubicBezTo>
                      <a:pt x="410432" y="689000"/>
                      <a:pt x="637095" y="777604"/>
                      <a:pt x="562485" y="909806"/>
                    </a:cubicBezTo>
                    <a:lnTo>
                      <a:pt x="593455" y="909806"/>
                    </a:lnTo>
                    <a:lnTo>
                      <a:pt x="593455" y="1548317"/>
                    </a:lnTo>
                    <a:lnTo>
                      <a:pt x="556853" y="1548317"/>
                    </a:lnTo>
                    <a:lnTo>
                      <a:pt x="556853" y="1572226"/>
                    </a:lnTo>
                    <a:lnTo>
                      <a:pt x="264012" y="1572226"/>
                    </a:lnTo>
                    <a:lnTo>
                      <a:pt x="264012" y="1548317"/>
                    </a:lnTo>
                    <a:lnTo>
                      <a:pt x="227409" y="1548317"/>
                    </a:lnTo>
                    <a:close/>
                    <a:moveTo>
                      <a:pt x="154813" y="689000"/>
                    </a:moveTo>
                    <a:lnTo>
                      <a:pt x="154813" y="1572226"/>
                    </a:lnTo>
                    <a:lnTo>
                      <a:pt x="55743" y="1572226"/>
                    </a:lnTo>
                    <a:lnTo>
                      <a:pt x="55743" y="1548317"/>
                    </a:lnTo>
                    <a:lnTo>
                      <a:pt x="30977" y="1548317"/>
                    </a:lnTo>
                    <a:lnTo>
                      <a:pt x="30977" y="909806"/>
                    </a:lnTo>
                    <a:lnTo>
                      <a:pt x="51933" y="909806"/>
                    </a:lnTo>
                    <a:cubicBezTo>
                      <a:pt x="1452" y="777604"/>
                      <a:pt x="154813" y="689000"/>
                      <a:pt x="154813" y="68900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" name="Google Shape;1978;p32">
                <a:extLst>
                  <a:ext uri="{FF2B5EF4-FFF2-40B4-BE49-F238E27FC236}">
                    <a16:creationId xmlns:a16="http://schemas.microsoft.com/office/drawing/2014/main" id="{32A4A38D-5F55-7431-47BB-4B362AD90E7D}"/>
                  </a:ext>
                </a:extLst>
              </p:cNvPr>
              <p:cNvSpPr/>
              <p:nvPr/>
            </p:nvSpPr>
            <p:spPr>
              <a:xfrm>
                <a:off x="3416113" y="3513412"/>
                <a:ext cx="70268" cy="7020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70202" extrusionOk="0">
                    <a:moveTo>
                      <a:pt x="35195" y="70269"/>
                    </a:moveTo>
                    <a:cubicBezTo>
                      <a:pt x="15791" y="70269"/>
                      <a:pt x="60" y="54554"/>
                      <a:pt x="60" y="35168"/>
                    </a:cubicBezTo>
                    <a:cubicBezTo>
                      <a:pt x="60" y="15782"/>
                      <a:pt x="15790" y="67"/>
                      <a:pt x="35194" y="66"/>
                    </a:cubicBezTo>
                    <a:cubicBezTo>
                      <a:pt x="54598" y="66"/>
                      <a:pt x="70328" y="15781"/>
                      <a:pt x="70329" y="35167"/>
                    </a:cubicBezTo>
                    <a:cubicBezTo>
                      <a:pt x="70329" y="35167"/>
                      <a:pt x="70329" y="35168"/>
                      <a:pt x="70329" y="35168"/>
                    </a:cubicBezTo>
                    <a:cubicBezTo>
                      <a:pt x="70328" y="54554"/>
                      <a:pt x="54598" y="70268"/>
                      <a:pt x="35195" y="70269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" name="Google Shape;1979;p32">
                <a:extLst>
                  <a:ext uri="{FF2B5EF4-FFF2-40B4-BE49-F238E27FC236}">
                    <a16:creationId xmlns:a16="http://schemas.microsoft.com/office/drawing/2014/main" id="{10332BD6-B34F-8A20-8F80-CA5F45AEB9FB}"/>
                  </a:ext>
                </a:extLst>
              </p:cNvPr>
              <p:cNvSpPr/>
              <p:nvPr/>
            </p:nvSpPr>
            <p:spPr>
              <a:xfrm>
                <a:off x="3425916" y="3439335"/>
                <a:ext cx="50664" cy="50616"/>
              </a:xfrm>
              <a:custGeom>
                <a:avLst/>
                <a:gdLst/>
                <a:ahLst/>
                <a:cxnLst/>
                <a:rect l="l" t="t" r="r" b="b"/>
                <a:pathLst>
                  <a:path w="50664" h="50616" extrusionOk="0">
                    <a:moveTo>
                      <a:pt x="25393" y="50683"/>
                    </a:moveTo>
                    <a:cubicBezTo>
                      <a:pt x="11402" y="50683"/>
                      <a:pt x="60" y="39353"/>
                      <a:pt x="60" y="25375"/>
                    </a:cubicBezTo>
                    <a:cubicBezTo>
                      <a:pt x="60" y="11398"/>
                      <a:pt x="11401" y="66"/>
                      <a:pt x="25391" y="66"/>
                    </a:cubicBezTo>
                    <a:cubicBezTo>
                      <a:pt x="39382" y="66"/>
                      <a:pt x="50724" y="11397"/>
                      <a:pt x="50724" y="25374"/>
                    </a:cubicBezTo>
                    <a:cubicBezTo>
                      <a:pt x="50725" y="39351"/>
                      <a:pt x="39384" y="50682"/>
                      <a:pt x="25393" y="50683"/>
                    </a:cubicBezTo>
                    <a:cubicBezTo>
                      <a:pt x="25393" y="50683"/>
                      <a:pt x="25393" y="50683"/>
                      <a:pt x="25393" y="50683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" name="Google Shape;1980;p32">
              <a:extLst>
                <a:ext uri="{FF2B5EF4-FFF2-40B4-BE49-F238E27FC236}">
                  <a16:creationId xmlns:a16="http://schemas.microsoft.com/office/drawing/2014/main" id="{1E961F53-83AC-DB85-EA2B-C2727D5756CF}"/>
                </a:ext>
              </a:extLst>
            </p:cNvPr>
            <p:cNvSpPr/>
            <p:nvPr/>
          </p:nvSpPr>
          <p:spPr>
            <a:xfrm>
              <a:off x="1262723" y="-307969"/>
              <a:ext cx="12219" cy="3203502"/>
            </a:xfrm>
            <a:custGeom>
              <a:avLst/>
              <a:gdLst/>
              <a:ahLst/>
              <a:cxnLst/>
              <a:rect l="l" t="t" r="r" b="b"/>
              <a:pathLst>
                <a:path w="12219" h="3203502" extrusionOk="0">
                  <a:moveTo>
                    <a:pt x="0" y="3203503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2B378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" name="Google Shape;1982;p32">
              <a:extLst>
                <a:ext uri="{FF2B5EF4-FFF2-40B4-BE49-F238E27FC236}">
                  <a16:creationId xmlns:a16="http://schemas.microsoft.com/office/drawing/2014/main" id="{7A99EB7B-0810-02E9-FF75-0451CE5AD759}"/>
                </a:ext>
              </a:extLst>
            </p:cNvPr>
            <p:cNvSpPr/>
            <p:nvPr/>
          </p:nvSpPr>
          <p:spPr>
            <a:xfrm>
              <a:off x="852350" y="2881630"/>
              <a:ext cx="820745" cy="1807029"/>
            </a:xfrm>
            <a:custGeom>
              <a:avLst/>
              <a:gdLst/>
              <a:ahLst/>
              <a:cxnLst/>
              <a:rect l="l" t="t" r="r" b="b"/>
              <a:pathLst>
                <a:path w="820745" h="1807029" extrusionOk="0">
                  <a:moveTo>
                    <a:pt x="63300" y="583456"/>
                  </a:moveTo>
                  <a:lnTo>
                    <a:pt x="63300" y="600304"/>
                  </a:lnTo>
                  <a:lnTo>
                    <a:pt x="60" y="652254"/>
                  </a:lnTo>
                  <a:lnTo>
                    <a:pt x="60" y="1609123"/>
                  </a:lnTo>
                  <a:lnTo>
                    <a:pt x="66814" y="1609123"/>
                  </a:lnTo>
                  <a:lnTo>
                    <a:pt x="66814" y="1630185"/>
                  </a:lnTo>
                  <a:lnTo>
                    <a:pt x="30978" y="1630185"/>
                  </a:lnTo>
                  <a:lnTo>
                    <a:pt x="30978" y="1660372"/>
                  </a:lnTo>
                  <a:lnTo>
                    <a:pt x="60" y="1660372"/>
                  </a:lnTo>
                  <a:lnTo>
                    <a:pt x="60" y="1741807"/>
                  </a:lnTo>
                  <a:lnTo>
                    <a:pt x="121626" y="1741807"/>
                  </a:lnTo>
                  <a:lnTo>
                    <a:pt x="121626" y="1762868"/>
                  </a:lnTo>
                  <a:lnTo>
                    <a:pt x="79464" y="1762868"/>
                  </a:lnTo>
                  <a:lnTo>
                    <a:pt x="79464" y="1807096"/>
                  </a:lnTo>
                  <a:lnTo>
                    <a:pt x="741402" y="1807096"/>
                  </a:lnTo>
                  <a:lnTo>
                    <a:pt x="741402" y="1762868"/>
                  </a:lnTo>
                  <a:lnTo>
                    <a:pt x="699241" y="1762868"/>
                  </a:lnTo>
                  <a:lnTo>
                    <a:pt x="699241" y="1741807"/>
                  </a:lnTo>
                  <a:lnTo>
                    <a:pt x="820806" y="1741807"/>
                  </a:lnTo>
                  <a:lnTo>
                    <a:pt x="820806" y="1660372"/>
                  </a:lnTo>
                  <a:lnTo>
                    <a:pt x="789886" y="1660372"/>
                  </a:lnTo>
                  <a:lnTo>
                    <a:pt x="789886" y="1630185"/>
                  </a:lnTo>
                  <a:lnTo>
                    <a:pt x="754051" y="1630185"/>
                  </a:lnTo>
                  <a:lnTo>
                    <a:pt x="754051" y="1609123"/>
                  </a:lnTo>
                  <a:lnTo>
                    <a:pt x="820806" y="1609123"/>
                  </a:lnTo>
                  <a:lnTo>
                    <a:pt x="820806" y="652254"/>
                  </a:lnTo>
                  <a:lnTo>
                    <a:pt x="757564" y="600304"/>
                  </a:lnTo>
                  <a:lnTo>
                    <a:pt x="757564" y="583456"/>
                  </a:lnTo>
                  <a:lnTo>
                    <a:pt x="801132" y="583456"/>
                  </a:lnTo>
                  <a:lnTo>
                    <a:pt x="801132" y="565202"/>
                  </a:lnTo>
                  <a:lnTo>
                    <a:pt x="820806" y="565202"/>
                  </a:lnTo>
                  <a:lnTo>
                    <a:pt x="820806" y="528696"/>
                  </a:lnTo>
                  <a:lnTo>
                    <a:pt x="697132" y="528696"/>
                  </a:lnTo>
                  <a:lnTo>
                    <a:pt x="697132" y="509041"/>
                  </a:lnTo>
                  <a:lnTo>
                    <a:pt x="756159" y="509041"/>
                  </a:lnTo>
                  <a:lnTo>
                    <a:pt x="756159" y="492192"/>
                  </a:lnTo>
                  <a:lnTo>
                    <a:pt x="771618" y="492192"/>
                  </a:lnTo>
                  <a:lnTo>
                    <a:pt x="771618" y="434625"/>
                  </a:lnTo>
                  <a:lnTo>
                    <a:pt x="751942" y="434625"/>
                  </a:lnTo>
                  <a:lnTo>
                    <a:pt x="751942" y="405139"/>
                  </a:lnTo>
                  <a:lnTo>
                    <a:pt x="725240" y="405139"/>
                  </a:lnTo>
                  <a:cubicBezTo>
                    <a:pt x="725240" y="236653"/>
                    <a:pt x="567836" y="202955"/>
                    <a:pt x="567836" y="202955"/>
                  </a:cubicBezTo>
                  <a:lnTo>
                    <a:pt x="567836" y="183298"/>
                  </a:lnTo>
                  <a:lnTo>
                    <a:pt x="584702" y="183298"/>
                  </a:lnTo>
                  <a:lnTo>
                    <a:pt x="584702" y="160832"/>
                  </a:lnTo>
                  <a:lnTo>
                    <a:pt x="445567" y="104670"/>
                  </a:lnTo>
                  <a:lnTo>
                    <a:pt x="445567" y="93438"/>
                  </a:lnTo>
                  <a:lnTo>
                    <a:pt x="456810" y="93438"/>
                  </a:lnTo>
                  <a:lnTo>
                    <a:pt x="456810" y="79397"/>
                  </a:lnTo>
                  <a:lnTo>
                    <a:pt x="466648" y="79397"/>
                  </a:lnTo>
                  <a:lnTo>
                    <a:pt x="466648" y="38680"/>
                  </a:lnTo>
                  <a:lnTo>
                    <a:pt x="443459" y="38680"/>
                  </a:lnTo>
                  <a:lnTo>
                    <a:pt x="443459" y="24638"/>
                  </a:lnTo>
                  <a:lnTo>
                    <a:pt x="432919" y="24638"/>
                  </a:lnTo>
                  <a:cubicBezTo>
                    <a:pt x="434033" y="12232"/>
                    <a:pt x="424869" y="1271"/>
                    <a:pt x="412450" y="158"/>
                  </a:cubicBezTo>
                  <a:cubicBezTo>
                    <a:pt x="400031" y="-955"/>
                    <a:pt x="389061" y="8201"/>
                    <a:pt x="387947" y="20608"/>
                  </a:cubicBezTo>
                  <a:cubicBezTo>
                    <a:pt x="387826" y="21949"/>
                    <a:pt x="387826" y="23298"/>
                    <a:pt x="387947" y="24638"/>
                  </a:cubicBezTo>
                  <a:lnTo>
                    <a:pt x="377407" y="24638"/>
                  </a:lnTo>
                  <a:lnTo>
                    <a:pt x="377407" y="38680"/>
                  </a:lnTo>
                  <a:lnTo>
                    <a:pt x="354217" y="38680"/>
                  </a:lnTo>
                  <a:lnTo>
                    <a:pt x="354217" y="79397"/>
                  </a:lnTo>
                  <a:lnTo>
                    <a:pt x="364055" y="79397"/>
                  </a:lnTo>
                  <a:lnTo>
                    <a:pt x="364055" y="93438"/>
                  </a:lnTo>
                  <a:lnTo>
                    <a:pt x="375299" y="93438"/>
                  </a:lnTo>
                  <a:lnTo>
                    <a:pt x="375299" y="104670"/>
                  </a:lnTo>
                  <a:lnTo>
                    <a:pt x="236164" y="160832"/>
                  </a:lnTo>
                  <a:lnTo>
                    <a:pt x="236164" y="183298"/>
                  </a:lnTo>
                  <a:lnTo>
                    <a:pt x="253029" y="183298"/>
                  </a:lnTo>
                  <a:lnTo>
                    <a:pt x="253029" y="202955"/>
                  </a:lnTo>
                  <a:cubicBezTo>
                    <a:pt x="253029" y="202955"/>
                    <a:pt x="95626" y="236653"/>
                    <a:pt x="95626" y="405139"/>
                  </a:cubicBezTo>
                  <a:lnTo>
                    <a:pt x="68923" y="405139"/>
                  </a:lnTo>
                  <a:lnTo>
                    <a:pt x="68923" y="434625"/>
                  </a:lnTo>
                  <a:lnTo>
                    <a:pt x="49248" y="434625"/>
                  </a:lnTo>
                  <a:lnTo>
                    <a:pt x="49248" y="492192"/>
                  </a:lnTo>
                  <a:lnTo>
                    <a:pt x="64708" y="492192"/>
                  </a:lnTo>
                  <a:lnTo>
                    <a:pt x="64708" y="509041"/>
                  </a:lnTo>
                  <a:lnTo>
                    <a:pt x="123733" y="509041"/>
                  </a:lnTo>
                  <a:lnTo>
                    <a:pt x="123733" y="528696"/>
                  </a:lnTo>
                  <a:lnTo>
                    <a:pt x="60" y="528696"/>
                  </a:lnTo>
                  <a:lnTo>
                    <a:pt x="60" y="565202"/>
                  </a:lnTo>
                  <a:lnTo>
                    <a:pt x="19735" y="565202"/>
                  </a:lnTo>
                  <a:lnTo>
                    <a:pt x="19735" y="583456"/>
                  </a:lnTo>
                  <a:close/>
                  <a:moveTo>
                    <a:pt x="666053" y="688998"/>
                  </a:moveTo>
                  <a:cubicBezTo>
                    <a:pt x="666053" y="688998"/>
                    <a:pt x="819415" y="777602"/>
                    <a:pt x="768932" y="909805"/>
                  </a:cubicBezTo>
                  <a:lnTo>
                    <a:pt x="789886" y="909805"/>
                  </a:lnTo>
                  <a:lnTo>
                    <a:pt x="789886" y="1548317"/>
                  </a:lnTo>
                  <a:lnTo>
                    <a:pt x="765122" y="1548317"/>
                  </a:lnTo>
                  <a:lnTo>
                    <a:pt x="765122" y="1572225"/>
                  </a:lnTo>
                  <a:lnTo>
                    <a:pt x="666053" y="1572225"/>
                  </a:lnTo>
                  <a:close/>
                  <a:moveTo>
                    <a:pt x="227409" y="909805"/>
                  </a:moveTo>
                  <a:lnTo>
                    <a:pt x="258380" y="909805"/>
                  </a:lnTo>
                  <a:cubicBezTo>
                    <a:pt x="183770" y="777602"/>
                    <a:pt x="410432" y="688998"/>
                    <a:pt x="410432" y="688998"/>
                  </a:cubicBezTo>
                  <a:cubicBezTo>
                    <a:pt x="410432" y="688998"/>
                    <a:pt x="637095" y="777602"/>
                    <a:pt x="562485" y="909805"/>
                  </a:cubicBezTo>
                  <a:lnTo>
                    <a:pt x="593455" y="909805"/>
                  </a:lnTo>
                  <a:lnTo>
                    <a:pt x="593455" y="1548317"/>
                  </a:lnTo>
                  <a:lnTo>
                    <a:pt x="556854" y="1548317"/>
                  </a:lnTo>
                  <a:lnTo>
                    <a:pt x="556854" y="1572225"/>
                  </a:lnTo>
                  <a:lnTo>
                    <a:pt x="264010" y="1572225"/>
                  </a:lnTo>
                  <a:lnTo>
                    <a:pt x="264010" y="1548317"/>
                  </a:lnTo>
                  <a:lnTo>
                    <a:pt x="227409" y="1548317"/>
                  </a:lnTo>
                  <a:close/>
                  <a:moveTo>
                    <a:pt x="154813" y="688998"/>
                  </a:moveTo>
                  <a:lnTo>
                    <a:pt x="154813" y="1572225"/>
                  </a:lnTo>
                  <a:lnTo>
                    <a:pt x="55743" y="1572225"/>
                  </a:lnTo>
                  <a:lnTo>
                    <a:pt x="55743" y="1548317"/>
                  </a:lnTo>
                  <a:lnTo>
                    <a:pt x="30978" y="1548317"/>
                  </a:lnTo>
                  <a:lnTo>
                    <a:pt x="30978" y="909805"/>
                  </a:lnTo>
                  <a:lnTo>
                    <a:pt x="51933" y="909805"/>
                  </a:lnTo>
                  <a:cubicBezTo>
                    <a:pt x="1452" y="777602"/>
                    <a:pt x="154813" y="688998"/>
                    <a:pt x="154813" y="688998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" name="Google Shape;1983;p32">
              <a:extLst>
                <a:ext uri="{FF2B5EF4-FFF2-40B4-BE49-F238E27FC236}">
                  <a16:creationId xmlns:a16="http://schemas.microsoft.com/office/drawing/2014/main" id="{360F5867-D12D-4CD4-20B7-3370825BA6F2}"/>
                </a:ext>
              </a:extLst>
            </p:cNvPr>
            <p:cNvSpPr/>
            <p:nvPr/>
          </p:nvSpPr>
          <p:spPr>
            <a:xfrm>
              <a:off x="852350" y="2881632"/>
              <a:ext cx="656040" cy="1807027"/>
            </a:xfrm>
            <a:custGeom>
              <a:avLst/>
              <a:gdLst/>
              <a:ahLst/>
              <a:cxnLst/>
              <a:rect l="l" t="t" r="r" b="b"/>
              <a:pathLst>
                <a:path w="656040" h="1807027" extrusionOk="0">
                  <a:moveTo>
                    <a:pt x="63300" y="583454"/>
                  </a:moveTo>
                  <a:lnTo>
                    <a:pt x="63300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4" y="1609121"/>
                  </a:lnTo>
                  <a:lnTo>
                    <a:pt x="66814" y="1630183"/>
                  </a:lnTo>
                  <a:lnTo>
                    <a:pt x="30978" y="1630183"/>
                  </a:lnTo>
                  <a:lnTo>
                    <a:pt x="30978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4" y="1762866"/>
                  </a:lnTo>
                  <a:lnTo>
                    <a:pt x="79464" y="1807094"/>
                  </a:lnTo>
                  <a:lnTo>
                    <a:pt x="646246" y="1807094"/>
                  </a:lnTo>
                  <a:lnTo>
                    <a:pt x="646246" y="1762866"/>
                  </a:lnTo>
                  <a:lnTo>
                    <a:pt x="612461" y="1762866"/>
                  </a:lnTo>
                  <a:lnTo>
                    <a:pt x="612461" y="1741806"/>
                  </a:lnTo>
                  <a:lnTo>
                    <a:pt x="656101" y="1741806"/>
                  </a:lnTo>
                  <a:lnTo>
                    <a:pt x="656101" y="1660370"/>
                  </a:lnTo>
                  <a:lnTo>
                    <a:pt x="623722" y="1660370"/>
                  </a:lnTo>
                  <a:lnTo>
                    <a:pt x="623722" y="1630183"/>
                  </a:lnTo>
                  <a:lnTo>
                    <a:pt x="603310" y="1630183"/>
                  </a:lnTo>
                  <a:lnTo>
                    <a:pt x="603310" y="1609121"/>
                  </a:lnTo>
                  <a:lnTo>
                    <a:pt x="637096" y="1609121"/>
                  </a:lnTo>
                  <a:lnTo>
                    <a:pt x="637096" y="652253"/>
                  </a:lnTo>
                  <a:lnTo>
                    <a:pt x="600495" y="600302"/>
                  </a:lnTo>
                  <a:lnTo>
                    <a:pt x="600495" y="583454"/>
                  </a:lnTo>
                  <a:lnTo>
                    <a:pt x="624427" y="583454"/>
                  </a:lnTo>
                  <a:lnTo>
                    <a:pt x="624427" y="565200"/>
                  </a:lnTo>
                  <a:lnTo>
                    <a:pt x="647655" y="565200"/>
                  </a:lnTo>
                  <a:lnTo>
                    <a:pt x="647655" y="528695"/>
                  </a:lnTo>
                  <a:lnTo>
                    <a:pt x="613164" y="528695"/>
                  </a:lnTo>
                  <a:lnTo>
                    <a:pt x="613164" y="509039"/>
                  </a:lnTo>
                  <a:lnTo>
                    <a:pt x="629354" y="509039"/>
                  </a:lnTo>
                  <a:lnTo>
                    <a:pt x="629354" y="492190"/>
                  </a:lnTo>
                  <a:lnTo>
                    <a:pt x="647655" y="492190"/>
                  </a:lnTo>
                  <a:lnTo>
                    <a:pt x="647655" y="434623"/>
                  </a:lnTo>
                  <a:lnTo>
                    <a:pt x="632168" y="434623"/>
                  </a:lnTo>
                  <a:lnTo>
                    <a:pt x="632168" y="405138"/>
                  </a:lnTo>
                  <a:lnTo>
                    <a:pt x="613164" y="405138"/>
                  </a:lnTo>
                  <a:cubicBezTo>
                    <a:pt x="613164" y="246450"/>
                    <a:pt x="502306" y="202953"/>
                    <a:pt x="502306" y="202953"/>
                  </a:cubicBezTo>
                  <a:lnTo>
                    <a:pt x="480485" y="202953"/>
                  </a:lnTo>
                  <a:lnTo>
                    <a:pt x="480485" y="183296"/>
                  </a:lnTo>
                  <a:lnTo>
                    <a:pt x="502306" y="183296"/>
                  </a:lnTo>
                  <a:lnTo>
                    <a:pt x="502306" y="160831"/>
                  </a:lnTo>
                  <a:lnTo>
                    <a:pt x="428750" y="104668"/>
                  </a:lnTo>
                  <a:lnTo>
                    <a:pt x="428750" y="93436"/>
                  </a:lnTo>
                  <a:lnTo>
                    <a:pt x="433677" y="93436"/>
                  </a:lnTo>
                  <a:lnTo>
                    <a:pt x="433677" y="79395"/>
                  </a:lnTo>
                  <a:lnTo>
                    <a:pt x="441068" y="79395"/>
                  </a:lnTo>
                  <a:lnTo>
                    <a:pt x="441068" y="38678"/>
                  </a:lnTo>
                  <a:lnTo>
                    <a:pt x="431037" y="38678"/>
                  </a:lnTo>
                  <a:lnTo>
                    <a:pt x="431037" y="24637"/>
                  </a:lnTo>
                  <a:lnTo>
                    <a:pt x="424175" y="24637"/>
                  </a:lnTo>
                  <a:cubicBezTo>
                    <a:pt x="424735" y="14481"/>
                    <a:pt x="419385" y="4913"/>
                    <a:pt x="410435" y="66"/>
                  </a:cubicBezTo>
                  <a:cubicBezTo>
                    <a:pt x="397560" y="509"/>
                    <a:pt x="387482" y="11294"/>
                    <a:pt x="387925" y="24156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7" y="38678"/>
                  </a:lnTo>
                  <a:lnTo>
                    <a:pt x="354217" y="79395"/>
                  </a:lnTo>
                  <a:lnTo>
                    <a:pt x="364055" y="79395"/>
                  </a:lnTo>
                  <a:lnTo>
                    <a:pt x="364055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29" y="183296"/>
                  </a:lnTo>
                  <a:lnTo>
                    <a:pt x="253029" y="202953"/>
                  </a:lnTo>
                  <a:cubicBezTo>
                    <a:pt x="253029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227409" y="909804"/>
                  </a:moveTo>
                  <a:lnTo>
                    <a:pt x="258380" y="909804"/>
                  </a:lnTo>
                  <a:cubicBezTo>
                    <a:pt x="183770" y="777600"/>
                    <a:pt x="410432" y="688996"/>
                    <a:pt x="410432" y="688996"/>
                  </a:cubicBezTo>
                  <a:cubicBezTo>
                    <a:pt x="410432" y="688996"/>
                    <a:pt x="637095" y="777600"/>
                    <a:pt x="562485" y="909804"/>
                  </a:cubicBezTo>
                  <a:lnTo>
                    <a:pt x="593455" y="909804"/>
                  </a:lnTo>
                  <a:lnTo>
                    <a:pt x="593455" y="1548315"/>
                  </a:lnTo>
                  <a:lnTo>
                    <a:pt x="556854" y="1548315"/>
                  </a:lnTo>
                  <a:lnTo>
                    <a:pt x="556854" y="1572224"/>
                  </a:lnTo>
                  <a:lnTo>
                    <a:pt x="264010" y="1572224"/>
                  </a:lnTo>
                  <a:lnTo>
                    <a:pt x="264010" y="1548315"/>
                  </a:lnTo>
                  <a:lnTo>
                    <a:pt x="227409" y="1548315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" name="Google Shape;1984;p32">
              <a:extLst>
                <a:ext uri="{FF2B5EF4-FFF2-40B4-BE49-F238E27FC236}">
                  <a16:creationId xmlns:a16="http://schemas.microsoft.com/office/drawing/2014/main" id="{3A205452-041D-54A7-10C6-B162D12AF2B9}"/>
                </a:ext>
              </a:extLst>
            </p:cNvPr>
            <p:cNvSpPr/>
            <p:nvPr/>
          </p:nvSpPr>
          <p:spPr>
            <a:xfrm>
              <a:off x="852350" y="2881632"/>
              <a:ext cx="410372" cy="1807027"/>
            </a:xfrm>
            <a:custGeom>
              <a:avLst/>
              <a:gdLst/>
              <a:ahLst/>
              <a:cxnLst/>
              <a:rect l="l" t="t" r="r" b="b"/>
              <a:pathLst>
                <a:path w="410372" h="1807027" extrusionOk="0">
                  <a:moveTo>
                    <a:pt x="63302" y="583454"/>
                  </a:moveTo>
                  <a:lnTo>
                    <a:pt x="63302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6" y="1609121"/>
                  </a:lnTo>
                  <a:lnTo>
                    <a:pt x="66816" y="1630183"/>
                  </a:lnTo>
                  <a:lnTo>
                    <a:pt x="30979" y="1630183"/>
                  </a:lnTo>
                  <a:lnTo>
                    <a:pt x="30979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5" y="1762866"/>
                  </a:lnTo>
                  <a:lnTo>
                    <a:pt x="79465" y="1807094"/>
                  </a:lnTo>
                  <a:lnTo>
                    <a:pt x="174621" y="1807094"/>
                  </a:lnTo>
                  <a:lnTo>
                    <a:pt x="174621" y="1762866"/>
                  </a:lnTo>
                  <a:lnTo>
                    <a:pt x="208405" y="1762866"/>
                  </a:lnTo>
                  <a:lnTo>
                    <a:pt x="208405" y="1741806"/>
                  </a:lnTo>
                  <a:lnTo>
                    <a:pt x="164765" y="1741806"/>
                  </a:lnTo>
                  <a:lnTo>
                    <a:pt x="164765" y="1660370"/>
                  </a:lnTo>
                  <a:lnTo>
                    <a:pt x="197145" y="1660370"/>
                  </a:lnTo>
                  <a:lnTo>
                    <a:pt x="197145" y="1630183"/>
                  </a:lnTo>
                  <a:lnTo>
                    <a:pt x="217556" y="1630183"/>
                  </a:lnTo>
                  <a:lnTo>
                    <a:pt x="217556" y="1609121"/>
                  </a:lnTo>
                  <a:lnTo>
                    <a:pt x="183770" y="1609121"/>
                  </a:lnTo>
                  <a:lnTo>
                    <a:pt x="183770" y="652253"/>
                  </a:lnTo>
                  <a:lnTo>
                    <a:pt x="220371" y="600302"/>
                  </a:lnTo>
                  <a:lnTo>
                    <a:pt x="220371" y="583454"/>
                  </a:lnTo>
                  <a:lnTo>
                    <a:pt x="196440" y="583454"/>
                  </a:lnTo>
                  <a:lnTo>
                    <a:pt x="196440" y="565200"/>
                  </a:lnTo>
                  <a:lnTo>
                    <a:pt x="173211" y="565200"/>
                  </a:lnTo>
                  <a:lnTo>
                    <a:pt x="173211" y="528695"/>
                  </a:lnTo>
                  <a:lnTo>
                    <a:pt x="207702" y="528695"/>
                  </a:lnTo>
                  <a:lnTo>
                    <a:pt x="207702" y="509039"/>
                  </a:lnTo>
                  <a:lnTo>
                    <a:pt x="191513" y="509039"/>
                  </a:lnTo>
                  <a:lnTo>
                    <a:pt x="191513" y="492190"/>
                  </a:lnTo>
                  <a:lnTo>
                    <a:pt x="173211" y="492190"/>
                  </a:lnTo>
                  <a:lnTo>
                    <a:pt x="173211" y="434623"/>
                  </a:lnTo>
                  <a:lnTo>
                    <a:pt x="188698" y="434623"/>
                  </a:lnTo>
                  <a:lnTo>
                    <a:pt x="188698" y="405138"/>
                  </a:lnTo>
                  <a:lnTo>
                    <a:pt x="207702" y="405138"/>
                  </a:lnTo>
                  <a:cubicBezTo>
                    <a:pt x="207702" y="246450"/>
                    <a:pt x="318560" y="202953"/>
                    <a:pt x="318560" y="202953"/>
                  </a:cubicBezTo>
                  <a:lnTo>
                    <a:pt x="340381" y="202953"/>
                  </a:lnTo>
                  <a:lnTo>
                    <a:pt x="340381" y="183296"/>
                  </a:lnTo>
                  <a:lnTo>
                    <a:pt x="318560" y="183296"/>
                  </a:lnTo>
                  <a:lnTo>
                    <a:pt x="318560" y="160831"/>
                  </a:lnTo>
                  <a:lnTo>
                    <a:pt x="392117" y="104668"/>
                  </a:lnTo>
                  <a:lnTo>
                    <a:pt x="392117" y="93436"/>
                  </a:lnTo>
                  <a:lnTo>
                    <a:pt x="387190" y="93436"/>
                  </a:lnTo>
                  <a:lnTo>
                    <a:pt x="387190" y="79395"/>
                  </a:lnTo>
                  <a:lnTo>
                    <a:pt x="379798" y="79395"/>
                  </a:lnTo>
                  <a:lnTo>
                    <a:pt x="379798" y="38678"/>
                  </a:lnTo>
                  <a:lnTo>
                    <a:pt x="389828" y="38678"/>
                  </a:lnTo>
                  <a:lnTo>
                    <a:pt x="389828" y="24637"/>
                  </a:lnTo>
                  <a:lnTo>
                    <a:pt x="396692" y="24637"/>
                  </a:lnTo>
                  <a:cubicBezTo>
                    <a:pt x="396132" y="14481"/>
                    <a:pt x="401482" y="4913"/>
                    <a:pt x="410432" y="66"/>
                  </a:cubicBezTo>
                  <a:cubicBezTo>
                    <a:pt x="397559" y="509"/>
                    <a:pt x="387482" y="11294"/>
                    <a:pt x="387925" y="24155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9" y="38678"/>
                  </a:lnTo>
                  <a:lnTo>
                    <a:pt x="354219" y="79395"/>
                  </a:lnTo>
                  <a:lnTo>
                    <a:pt x="364056" y="79395"/>
                  </a:lnTo>
                  <a:lnTo>
                    <a:pt x="364056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30" y="183296"/>
                  </a:lnTo>
                  <a:lnTo>
                    <a:pt x="253030" y="202953"/>
                  </a:lnTo>
                  <a:cubicBezTo>
                    <a:pt x="253030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" name="Google Shape;1985;p32">
              <a:extLst>
                <a:ext uri="{FF2B5EF4-FFF2-40B4-BE49-F238E27FC236}">
                  <a16:creationId xmlns:a16="http://schemas.microsoft.com/office/drawing/2014/main" id="{A4E9768C-838C-BCB1-43BB-D32D47690DA8}"/>
                </a:ext>
              </a:extLst>
            </p:cNvPr>
            <p:cNvGrpSpPr/>
            <p:nvPr/>
          </p:nvGrpSpPr>
          <p:grpSpPr>
            <a:xfrm>
              <a:off x="915590" y="2906202"/>
              <a:ext cx="694264" cy="1738229"/>
              <a:chOff x="3104115" y="3518502"/>
              <a:chExt cx="694264" cy="1738229"/>
            </a:xfrm>
          </p:grpSpPr>
          <p:sp>
            <p:nvSpPr>
              <p:cNvPr id="33" name="Google Shape;1986;p32">
                <a:extLst>
                  <a:ext uri="{FF2B5EF4-FFF2-40B4-BE49-F238E27FC236}">
                    <a16:creationId xmlns:a16="http://schemas.microsoft.com/office/drawing/2014/main" id="{139302D9-EB3D-AABC-EE74-93D3D2754143}"/>
                  </a:ext>
                </a:extLst>
              </p:cNvPr>
              <p:cNvSpPr/>
              <p:nvPr/>
            </p:nvSpPr>
            <p:spPr>
              <a:xfrm>
                <a:off x="3293844" y="3677161"/>
                <a:ext cx="314806" cy="19656"/>
              </a:xfrm>
              <a:custGeom>
                <a:avLst/>
                <a:gdLst/>
                <a:ahLst/>
                <a:cxnLst/>
                <a:rect l="l" t="t" r="r" b="b"/>
                <a:pathLst>
                  <a:path w="314806" h="19656" extrusionOk="0">
                    <a:moveTo>
                      <a:pt x="0" y="0"/>
                    </a:moveTo>
                    <a:lnTo>
                      <a:pt x="314806" y="0"/>
                    </a:lnTo>
                    <a:lnTo>
                      <a:pt x="314806" y="19657"/>
                    </a:lnTo>
                    <a:lnTo>
                      <a:pt x="0" y="19657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" name="Google Shape;1987;p32">
                <a:extLst>
                  <a:ext uri="{FF2B5EF4-FFF2-40B4-BE49-F238E27FC236}">
                    <a16:creationId xmlns:a16="http://schemas.microsoft.com/office/drawing/2014/main" id="{4BF625BC-4D2A-93DD-2FCD-1A2E333322B8}"/>
                  </a:ext>
                </a:extLst>
              </p:cNvPr>
              <p:cNvSpPr/>
              <p:nvPr/>
            </p:nvSpPr>
            <p:spPr>
              <a:xfrm>
                <a:off x="3416113" y="3587301"/>
                <a:ext cx="70268" cy="1123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11232" extrusionOk="0">
                    <a:moveTo>
                      <a:pt x="0" y="0"/>
                    </a:moveTo>
                    <a:lnTo>
                      <a:pt x="70269" y="0"/>
                    </a:lnTo>
                    <a:lnTo>
                      <a:pt x="70269" y="11232"/>
                    </a:lnTo>
                    <a:lnTo>
                      <a:pt x="0" y="11232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" name="Google Shape;1988;p32">
                <a:extLst>
                  <a:ext uri="{FF2B5EF4-FFF2-40B4-BE49-F238E27FC236}">
                    <a16:creationId xmlns:a16="http://schemas.microsoft.com/office/drawing/2014/main" id="{ED8FEC54-E9AF-D28C-BED6-25CB237128AA}"/>
                  </a:ext>
                </a:extLst>
              </p:cNvPr>
              <p:cNvSpPr/>
              <p:nvPr/>
            </p:nvSpPr>
            <p:spPr>
              <a:xfrm>
                <a:off x="3418221" y="3518502"/>
                <a:ext cx="66052" cy="14041"/>
              </a:xfrm>
              <a:custGeom>
                <a:avLst/>
                <a:gdLst/>
                <a:ahLst/>
                <a:cxnLst/>
                <a:rect l="l" t="t" r="r" b="b"/>
                <a:pathLst>
                  <a:path w="66052" h="14041" extrusionOk="0">
                    <a:moveTo>
                      <a:pt x="0" y="0"/>
                    </a:moveTo>
                    <a:lnTo>
                      <a:pt x="66053" y="0"/>
                    </a:lnTo>
                    <a:lnTo>
                      <a:pt x="66053" y="14041"/>
                    </a:lnTo>
                    <a:lnTo>
                      <a:pt x="0" y="14041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" name="Google Shape;1989;p32">
                <a:extLst>
                  <a:ext uri="{FF2B5EF4-FFF2-40B4-BE49-F238E27FC236}">
                    <a16:creationId xmlns:a16="http://schemas.microsoft.com/office/drawing/2014/main" id="{0F54FF37-D3A1-92EB-0E3F-7A550EC493AA}"/>
                  </a:ext>
                </a:extLst>
              </p:cNvPr>
              <p:cNvSpPr/>
              <p:nvPr/>
            </p:nvSpPr>
            <p:spPr>
              <a:xfrm>
                <a:off x="3164548" y="4002904"/>
                <a:ext cx="573398" cy="19655"/>
              </a:xfrm>
              <a:custGeom>
                <a:avLst/>
                <a:gdLst/>
                <a:ahLst/>
                <a:cxnLst/>
                <a:rect l="l" t="t" r="r" b="b"/>
                <a:pathLst>
                  <a:path w="573398" h="19655" extrusionOk="0">
                    <a:moveTo>
                      <a:pt x="0" y="0"/>
                    </a:moveTo>
                    <a:lnTo>
                      <a:pt x="573399" y="0"/>
                    </a:lnTo>
                    <a:lnTo>
                      <a:pt x="573399" y="19656"/>
                    </a:lnTo>
                    <a:lnTo>
                      <a:pt x="0" y="19656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" name="Google Shape;1990;p32">
                <a:extLst>
                  <a:ext uri="{FF2B5EF4-FFF2-40B4-BE49-F238E27FC236}">
                    <a16:creationId xmlns:a16="http://schemas.microsoft.com/office/drawing/2014/main" id="{074633B1-4ABD-3EEF-F183-73208EA17364}"/>
                  </a:ext>
                </a:extLst>
              </p:cNvPr>
              <p:cNvSpPr/>
              <p:nvPr/>
            </p:nvSpPr>
            <p:spPr>
              <a:xfrm>
                <a:off x="3104115" y="4077319"/>
                <a:ext cx="694264" cy="16847"/>
              </a:xfrm>
              <a:custGeom>
                <a:avLst/>
                <a:gdLst/>
                <a:ahLst/>
                <a:cxnLst/>
                <a:rect l="l" t="t" r="r" b="b"/>
                <a:pathLst>
                  <a:path w="694264" h="16847" extrusionOk="0">
                    <a:moveTo>
                      <a:pt x="0" y="0"/>
                    </a:moveTo>
                    <a:lnTo>
                      <a:pt x="694264" y="0"/>
                    </a:lnTo>
                    <a:lnTo>
                      <a:pt x="694264" y="16848"/>
                    </a:lnTo>
                    <a:lnTo>
                      <a:pt x="0" y="16848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" name="Google Shape;1991;p32">
                <a:extLst>
                  <a:ext uri="{FF2B5EF4-FFF2-40B4-BE49-F238E27FC236}">
                    <a16:creationId xmlns:a16="http://schemas.microsoft.com/office/drawing/2014/main" id="{F1053E37-6506-EE3D-FEAD-ED5EDC00B7B9}"/>
                  </a:ext>
                </a:extLst>
              </p:cNvPr>
              <p:cNvSpPr/>
              <p:nvPr/>
            </p:nvSpPr>
            <p:spPr>
              <a:xfrm>
                <a:off x="3107629" y="5102986"/>
                <a:ext cx="687237" cy="21061"/>
              </a:xfrm>
              <a:custGeom>
                <a:avLst/>
                <a:gdLst/>
                <a:ahLst/>
                <a:cxnLst/>
                <a:rect l="l" t="t" r="r" b="b"/>
                <a:pathLst>
                  <a:path w="687237" h="21061" extrusionOk="0">
                    <a:moveTo>
                      <a:pt x="0" y="0"/>
                    </a:moveTo>
                    <a:lnTo>
                      <a:pt x="687237" y="0"/>
                    </a:lnTo>
                    <a:lnTo>
                      <a:pt x="687237" y="21062"/>
                    </a:lnTo>
                    <a:lnTo>
                      <a:pt x="0" y="21062"/>
                    </a:lnTo>
                    <a:close/>
                  </a:path>
                </a:pathLst>
              </a:custGeom>
              <a:solidFill>
                <a:srgbClr val="2B3781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" name="Google Shape;1992;p32">
                <a:extLst>
                  <a:ext uri="{FF2B5EF4-FFF2-40B4-BE49-F238E27FC236}">
                    <a16:creationId xmlns:a16="http://schemas.microsoft.com/office/drawing/2014/main" id="{CB94A6F1-804D-8570-3490-A6D9739DCB42}"/>
                  </a:ext>
                </a:extLst>
              </p:cNvPr>
              <p:cNvSpPr/>
              <p:nvPr/>
            </p:nvSpPr>
            <p:spPr>
              <a:xfrm>
                <a:off x="3162440" y="5235671"/>
                <a:ext cx="577615" cy="21060"/>
              </a:xfrm>
              <a:custGeom>
                <a:avLst/>
                <a:gdLst/>
                <a:ahLst/>
                <a:cxnLst/>
                <a:rect l="l" t="t" r="r" b="b"/>
                <a:pathLst>
                  <a:path w="577615" h="21060" extrusionOk="0">
                    <a:moveTo>
                      <a:pt x="0" y="0"/>
                    </a:moveTo>
                    <a:lnTo>
                      <a:pt x="577615" y="0"/>
                    </a:lnTo>
                    <a:lnTo>
                      <a:pt x="577615" y="21060"/>
                    </a:lnTo>
                    <a:lnTo>
                      <a:pt x="0" y="2106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9" name="Google Shape;1993;p32">
              <a:extLst>
                <a:ext uri="{FF2B5EF4-FFF2-40B4-BE49-F238E27FC236}">
                  <a16:creationId xmlns:a16="http://schemas.microsoft.com/office/drawing/2014/main" id="{575393CC-E984-F7F1-7FF7-381CAB07DAA9}"/>
                </a:ext>
              </a:extLst>
            </p:cNvPr>
            <p:cNvSpPr/>
            <p:nvPr/>
          </p:nvSpPr>
          <p:spPr>
            <a:xfrm>
              <a:off x="916997" y="3373755"/>
              <a:ext cx="691451" cy="16848"/>
            </a:xfrm>
            <a:custGeom>
              <a:avLst/>
              <a:gdLst/>
              <a:ahLst/>
              <a:cxnLst/>
              <a:rect l="l" t="t" r="r" b="b"/>
              <a:pathLst>
                <a:path w="691451" h="16848" extrusionOk="0">
                  <a:moveTo>
                    <a:pt x="0" y="0"/>
                  </a:moveTo>
                  <a:lnTo>
                    <a:pt x="691451" y="0"/>
                  </a:lnTo>
                  <a:lnTo>
                    <a:pt x="691451" y="16849"/>
                  </a:lnTo>
                  <a:lnTo>
                    <a:pt x="0" y="1684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1994;p32">
              <a:extLst>
                <a:ext uri="{FF2B5EF4-FFF2-40B4-BE49-F238E27FC236}">
                  <a16:creationId xmlns:a16="http://schemas.microsoft.com/office/drawing/2014/main" id="{F1F26751-B04F-6841-F19E-972AED4F794B}"/>
                </a:ext>
              </a:extLst>
            </p:cNvPr>
            <p:cNvSpPr/>
            <p:nvPr/>
          </p:nvSpPr>
          <p:spPr>
            <a:xfrm>
              <a:off x="921213" y="3286703"/>
              <a:ext cx="683019" cy="29485"/>
            </a:xfrm>
            <a:custGeom>
              <a:avLst/>
              <a:gdLst/>
              <a:ahLst/>
              <a:cxnLst/>
              <a:rect l="l" t="t" r="r" b="b"/>
              <a:pathLst>
                <a:path w="683019" h="29485" extrusionOk="0">
                  <a:moveTo>
                    <a:pt x="0" y="0"/>
                  </a:moveTo>
                  <a:lnTo>
                    <a:pt x="683019" y="0"/>
                  </a:lnTo>
                  <a:lnTo>
                    <a:pt x="683019" y="29485"/>
                  </a:lnTo>
                  <a:lnTo>
                    <a:pt x="0" y="29485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1995;p32">
              <a:extLst>
                <a:ext uri="{FF2B5EF4-FFF2-40B4-BE49-F238E27FC236}">
                  <a16:creationId xmlns:a16="http://schemas.microsoft.com/office/drawing/2014/main" id="{49CF5581-BC55-5E28-9ECA-FD663BD0F28B}"/>
                </a:ext>
              </a:extLst>
            </p:cNvPr>
            <p:cNvSpPr/>
            <p:nvPr/>
          </p:nvSpPr>
          <p:spPr>
            <a:xfrm>
              <a:off x="1088454" y="3042396"/>
              <a:ext cx="348537" cy="22465"/>
            </a:xfrm>
            <a:custGeom>
              <a:avLst/>
              <a:gdLst/>
              <a:ahLst/>
              <a:cxnLst/>
              <a:rect l="l" t="t" r="r" b="b"/>
              <a:pathLst>
                <a:path w="348537" h="22465" extrusionOk="0">
                  <a:moveTo>
                    <a:pt x="0" y="0"/>
                  </a:moveTo>
                  <a:lnTo>
                    <a:pt x="348537" y="0"/>
                  </a:lnTo>
                  <a:lnTo>
                    <a:pt x="348537" y="22466"/>
                  </a:lnTo>
                  <a:lnTo>
                    <a:pt x="0" y="22466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1996;p32">
              <a:extLst>
                <a:ext uri="{FF2B5EF4-FFF2-40B4-BE49-F238E27FC236}">
                  <a16:creationId xmlns:a16="http://schemas.microsoft.com/office/drawing/2014/main" id="{E092D170-2292-C830-BF2C-DBED63AA7455}"/>
                </a:ext>
              </a:extLst>
            </p:cNvPr>
            <p:cNvSpPr/>
            <p:nvPr/>
          </p:nvSpPr>
          <p:spPr>
            <a:xfrm>
              <a:off x="1216344" y="2960960"/>
              <a:ext cx="92755" cy="14041"/>
            </a:xfrm>
            <a:custGeom>
              <a:avLst/>
              <a:gdLst/>
              <a:ahLst/>
              <a:cxnLst/>
              <a:rect l="l" t="t" r="r" b="b"/>
              <a:pathLst>
                <a:path w="92755" h="14041" extrusionOk="0">
                  <a:moveTo>
                    <a:pt x="0" y="0"/>
                  </a:moveTo>
                  <a:lnTo>
                    <a:pt x="92756" y="0"/>
                  </a:lnTo>
                  <a:lnTo>
                    <a:pt x="92756" y="14041"/>
                  </a:lnTo>
                  <a:lnTo>
                    <a:pt x="0" y="1404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1997;p32">
              <a:extLst>
                <a:ext uri="{FF2B5EF4-FFF2-40B4-BE49-F238E27FC236}">
                  <a16:creationId xmlns:a16="http://schemas.microsoft.com/office/drawing/2014/main" id="{4DD38406-04D3-0FAD-B215-4050F8B40284}"/>
                </a:ext>
              </a:extLst>
            </p:cNvPr>
            <p:cNvSpPr/>
            <p:nvPr/>
          </p:nvSpPr>
          <p:spPr>
            <a:xfrm>
              <a:off x="872025" y="3446765"/>
              <a:ext cx="781396" cy="18254"/>
            </a:xfrm>
            <a:custGeom>
              <a:avLst/>
              <a:gdLst/>
              <a:ahLst/>
              <a:cxnLst/>
              <a:rect l="l" t="t" r="r" b="b"/>
              <a:pathLst>
                <a:path w="781396" h="18254" extrusionOk="0">
                  <a:moveTo>
                    <a:pt x="0" y="0"/>
                  </a:moveTo>
                  <a:lnTo>
                    <a:pt x="781396" y="0"/>
                  </a:lnTo>
                  <a:lnTo>
                    <a:pt x="781396" y="18254"/>
                  </a:lnTo>
                  <a:lnTo>
                    <a:pt x="0" y="1825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998;p32">
              <a:extLst>
                <a:ext uri="{FF2B5EF4-FFF2-40B4-BE49-F238E27FC236}">
                  <a16:creationId xmlns:a16="http://schemas.microsoft.com/office/drawing/2014/main" id="{96D79852-4598-FB69-D317-2B53A9C9E3B1}"/>
                </a:ext>
              </a:extLst>
            </p:cNvPr>
            <p:cNvSpPr/>
            <p:nvPr/>
          </p:nvSpPr>
          <p:spPr>
            <a:xfrm>
              <a:off x="883268" y="4511748"/>
              <a:ext cx="758908" cy="30186"/>
            </a:xfrm>
            <a:custGeom>
              <a:avLst/>
              <a:gdLst/>
              <a:ahLst/>
              <a:cxnLst/>
              <a:rect l="l" t="t" r="r" b="b"/>
              <a:pathLst>
                <a:path w="758908" h="30186" extrusionOk="0">
                  <a:moveTo>
                    <a:pt x="0" y="0"/>
                  </a:moveTo>
                  <a:lnTo>
                    <a:pt x="758909" y="0"/>
                  </a:lnTo>
                  <a:lnTo>
                    <a:pt x="758909" y="30187"/>
                  </a:lnTo>
                  <a:lnTo>
                    <a:pt x="0" y="30187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5" name="Google Shape;1999;p32">
              <a:extLst>
                <a:ext uri="{FF2B5EF4-FFF2-40B4-BE49-F238E27FC236}">
                  <a16:creationId xmlns:a16="http://schemas.microsoft.com/office/drawing/2014/main" id="{BDDA084B-6C0E-0F78-78FB-9E0D5BB9E609}"/>
                </a:ext>
              </a:extLst>
            </p:cNvPr>
            <p:cNvGrpSpPr/>
            <p:nvPr/>
          </p:nvGrpSpPr>
          <p:grpSpPr>
            <a:xfrm>
              <a:off x="1017054" y="2920241"/>
              <a:ext cx="656045" cy="1733259"/>
              <a:chOff x="3205579" y="3532541"/>
              <a:chExt cx="656045" cy="1733259"/>
            </a:xfrm>
          </p:grpSpPr>
          <p:sp>
            <p:nvSpPr>
              <p:cNvPr id="25" name="Google Shape;2000;p32">
                <a:extLst>
                  <a:ext uri="{FF2B5EF4-FFF2-40B4-BE49-F238E27FC236}">
                    <a16:creationId xmlns:a16="http://schemas.microsoft.com/office/drawing/2014/main" id="{8361601D-9D9D-9292-8DCD-5C209ED27B75}"/>
                  </a:ext>
                </a:extLst>
              </p:cNvPr>
              <p:cNvSpPr/>
              <p:nvPr/>
            </p:nvSpPr>
            <p:spPr>
              <a:xfrm>
                <a:off x="3276975" y="3654702"/>
                <a:ext cx="348538" cy="6726"/>
              </a:xfrm>
              <a:custGeom>
                <a:avLst/>
                <a:gdLst/>
                <a:ahLst/>
                <a:cxnLst/>
                <a:rect l="l" t="t" r="r" b="b"/>
                <a:pathLst>
                  <a:path w="348538" h="6726" extrusionOk="0">
                    <a:moveTo>
                      <a:pt x="348538" y="0"/>
                    </a:moveTo>
                    <a:lnTo>
                      <a:pt x="348538" y="6726"/>
                    </a:lnTo>
                    <a:lnTo>
                      <a:pt x="0" y="0"/>
                    </a:lnTo>
                    <a:lnTo>
                      <a:pt x="348538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" name="Google Shape;2001;p32">
                <a:extLst>
                  <a:ext uri="{FF2B5EF4-FFF2-40B4-BE49-F238E27FC236}">
                    <a16:creationId xmlns:a16="http://schemas.microsoft.com/office/drawing/2014/main" id="{DE206BA8-C9FD-E64B-FC5E-33B3A4CBB8CB}"/>
                  </a:ext>
                </a:extLst>
              </p:cNvPr>
              <p:cNvSpPr/>
              <p:nvPr/>
            </p:nvSpPr>
            <p:spPr>
              <a:xfrm>
                <a:off x="3214022" y="3928494"/>
                <a:ext cx="598407" cy="9473"/>
              </a:xfrm>
              <a:custGeom>
                <a:avLst/>
                <a:gdLst/>
                <a:ahLst/>
                <a:cxnLst/>
                <a:rect l="l" t="t" r="r" b="b"/>
                <a:pathLst>
                  <a:path w="598407" h="9473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598408" y="0"/>
                    </a:lnTo>
                    <a:lnTo>
                      <a:pt x="598408" y="9473"/>
                    </a:lnTo>
                    <a:lnTo>
                      <a:pt x="474445" y="94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" name="Google Shape;2002;p32">
                <a:extLst>
                  <a:ext uri="{FF2B5EF4-FFF2-40B4-BE49-F238E27FC236}">
                    <a16:creationId xmlns:a16="http://schemas.microsoft.com/office/drawing/2014/main" id="{24BB893D-BD25-1970-A264-C93507173437}"/>
                  </a:ext>
                </a:extLst>
              </p:cNvPr>
              <p:cNvSpPr/>
              <p:nvPr/>
            </p:nvSpPr>
            <p:spPr>
              <a:xfrm>
                <a:off x="3214022" y="4022566"/>
                <a:ext cx="647602" cy="6641"/>
              </a:xfrm>
              <a:custGeom>
                <a:avLst/>
                <a:gdLst/>
                <a:ahLst/>
                <a:cxnLst/>
                <a:rect l="l" t="t" r="r" b="b"/>
                <a:pathLst>
                  <a:path w="647602" h="6641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647602" y="0"/>
                    </a:lnTo>
                    <a:lnTo>
                      <a:pt x="647602" y="6641"/>
                    </a:lnTo>
                    <a:lnTo>
                      <a:pt x="474445" y="66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" name="Google Shape;2003;p32">
                <a:extLst>
                  <a:ext uri="{FF2B5EF4-FFF2-40B4-BE49-F238E27FC236}">
                    <a16:creationId xmlns:a16="http://schemas.microsoft.com/office/drawing/2014/main" id="{0D0AE427-9D84-27A9-0BED-7ED9F1FFD122}"/>
                  </a:ext>
                </a:extLst>
              </p:cNvPr>
              <p:cNvSpPr/>
              <p:nvPr/>
            </p:nvSpPr>
            <p:spPr>
              <a:xfrm>
                <a:off x="3224580" y="4146119"/>
                <a:ext cx="637044" cy="11426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426" extrusionOk="0">
                    <a:moveTo>
                      <a:pt x="0" y="0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426"/>
                    </a:lnTo>
                    <a:lnTo>
                      <a:pt x="453330" y="114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" name="Google Shape;2004;p32">
                <a:extLst>
                  <a:ext uri="{FF2B5EF4-FFF2-40B4-BE49-F238E27FC236}">
                    <a16:creationId xmlns:a16="http://schemas.microsoft.com/office/drawing/2014/main" id="{319FDDFF-03DA-1049-6396-C2F0C17BD227}"/>
                  </a:ext>
                </a:extLst>
              </p:cNvPr>
              <p:cNvSpPr/>
              <p:nvPr/>
            </p:nvSpPr>
            <p:spPr>
              <a:xfrm>
                <a:off x="3224580" y="5091402"/>
                <a:ext cx="637044" cy="11585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585" extrusionOk="0">
                    <a:moveTo>
                      <a:pt x="0" y="11585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585"/>
                    </a:lnTo>
                    <a:lnTo>
                      <a:pt x="453330" y="11585"/>
                    </a:lnTo>
                    <a:lnTo>
                      <a:pt x="0" y="11585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" name="Google Shape;2005;p32">
                <a:extLst>
                  <a:ext uri="{FF2B5EF4-FFF2-40B4-BE49-F238E27FC236}">
                    <a16:creationId xmlns:a16="http://schemas.microsoft.com/office/drawing/2014/main" id="{5EE85C12-6950-5667-4CC9-66B085EC994D}"/>
                  </a:ext>
                </a:extLst>
              </p:cNvPr>
              <p:cNvSpPr/>
              <p:nvPr/>
            </p:nvSpPr>
            <p:spPr>
              <a:xfrm>
                <a:off x="3205579" y="5154235"/>
                <a:ext cx="656045" cy="11707"/>
              </a:xfrm>
              <a:custGeom>
                <a:avLst/>
                <a:gdLst/>
                <a:ahLst/>
                <a:cxnLst/>
                <a:rect l="l" t="t" r="r" b="b"/>
                <a:pathLst>
                  <a:path w="656045" h="11707" extrusionOk="0">
                    <a:moveTo>
                      <a:pt x="0" y="0"/>
                    </a:moveTo>
                    <a:lnTo>
                      <a:pt x="491331" y="0"/>
                    </a:lnTo>
                    <a:lnTo>
                      <a:pt x="656045" y="0"/>
                    </a:lnTo>
                    <a:lnTo>
                      <a:pt x="656045" y="11707"/>
                    </a:lnTo>
                    <a:lnTo>
                      <a:pt x="491331" y="117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" name="Google Shape;2006;p32">
                <a:extLst>
                  <a:ext uri="{FF2B5EF4-FFF2-40B4-BE49-F238E27FC236}">
                    <a16:creationId xmlns:a16="http://schemas.microsoft.com/office/drawing/2014/main" id="{58F94E47-BB71-C762-1103-5DD820FB2802}"/>
                  </a:ext>
                </a:extLst>
              </p:cNvPr>
              <p:cNvSpPr/>
              <p:nvPr/>
            </p:nvSpPr>
            <p:spPr>
              <a:xfrm>
                <a:off x="3215440" y="5256730"/>
                <a:ext cx="566772" cy="9070"/>
              </a:xfrm>
              <a:custGeom>
                <a:avLst/>
                <a:gdLst/>
                <a:ahLst/>
                <a:cxnLst/>
                <a:rect l="l" t="t" r="r" b="b"/>
                <a:pathLst>
                  <a:path w="566772" h="9070" extrusionOk="0">
                    <a:moveTo>
                      <a:pt x="566772" y="0"/>
                    </a:moveTo>
                    <a:lnTo>
                      <a:pt x="566772" y="9070"/>
                    </a:lnTo>
                    <a:lnTo>
                      <a:pt x="471622" y="9070"/>
                    </a:lnTo>
                    <a:lnTo>
                      <a:pt x="0" y="0"/>
                    </a:lnTo>
                    <a:lnTo>
                      <a:pt x="471622" y="0"/>
                    </a:lnTo>
                    <a:lnTo>
                      <a:pt x="566772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" name="Google Shape;2007;p32">
                <a:extLst>
                  <a:ext uri="{FF2B5EF4-FFF2-40B4-BE49-F238E27FC236}">
                    <a16:creationId xmlns:a16="http://schemas.microsoft.com/office/drawing/2014/main" id="{6FAB1A7A-19B1-287E-8F60-235AA1B26355}"/>
                  </a:ext>
                </a:extLst>
              </p:cNvPr>
              <p:cNvSpPr/>
              <p:nvPr/>
            </p:nvSpPr>
            <p:spPr>
              <a:xfrm>
                <a:off x="3420611" y="3532541"/>
                <a:ext cx="86853" cy="4248"/>
              </a:xfrm>
              <a:custGeom>
                <a:avLst/>
                <a:gdLst/>
                <a:ahLst/>
                <a:cxnLst/>
                <a:rect l="l" t="t" r="r" b="b"/>
                <a:pathLst>
                  <a:path w="86853" h="4248" extrusionOk="0">
                    <a:moveTo>
                      <a:pt x="0" y="0"/>
                    </a:moveTo>
                    <a:lnTo>
                      <a:pt x="86854" y="0"/>
                    </a:lnTo>
                    <a:lnTo>
                      <a:pt x="86854" y="4248"/>
                    </a:lnTo>
                    <a:lnTo>
                      <a:pt x="61267" y="42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6" name="Google Shape;2008;p32">
              <a:extLst>
                <a:ext uri="{FF2B5EF4-FFF2-40B4-BE49-F238E27FC236}">
                  <a16:creationId xmlns:a16="http://schemas.microsoft.com/office/drawing/2014/main" id="{3ADC5EF5-CCA6-751C-1DD4-328EB0D2AF05}"/>
                </a:ext>
              </a:extLst>
            </p:cNvPr>
            <p:cNvSpPr/>
            <p:nvPr/>
          </p:nvSpPr>
          <p:spPr>
            <a:xfrm>
              <a:off x="1227588" y="2797762"/>
              <a:ext cx="70268" cy="70202"/>
            </a:xfrm>
            <a:custGeom>
              <a:avLst/>
              <a:gdLst/>
              <a:ahLst/>
              <a:cxnLst/>
              <a:rect l="l" t="t" r="r" b="b"/>
              <a:pathLst>
                <a:path w="70268" h="70202" extrusionOk="0">
                  <a:moveTo>
                    <a:pt x="70329" y="35167"/>
                  </a:moveTo>
                  <a:cubicBezTo>
                    <a:pt x="70329" y="54553"/>
                    <a:pt x="54599" y="70268"/>
                    <a:pt x="35195" y="70269"/>
                  </a:cubicBezTo>
                  <a:cubicBezTo>
                    <a:pt x="15791" y="70269"/>
                    <a:pt x="60" y="54554"/>
                    <a:pt x="60" y="35168"/>
                  </a:cubicBezTo>
                  <a:cubicBezTo>
                    <a:pt x="60" y="15782"/>
                    <a:pt x="15790" y="67"/>
                    <a:pt x="35194" y="66"/>
                  </a:cubicBezTo>
                  <a:cubicBezTo>
                    <a:pt x="35194" y="66"/>
                    <a:pt x="35194" y="66"/>
                    <a:pt x="35195" y="66"/>
                  </a:cubicBezTo>
                  <a:cubicBezTo>
                    <a:pt x="54599" y="67"/>
                    <a:pt x="70328" y="15782"/>
                    <a:pt x="70329" y="3516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2009;p32">
              <a:extLst>
                <a:ext uri="{FF2B5EF4-FFF2-40B4-BE49-F238E27FC236}">
                  <a16:creationId xmlns:a16="http://schemas.microsoft.com/office/drawing/2014/main" id="{5A19A52A-E433-EE57-E22C-E379BD12F518}"/>
                </a:ext>
              </a:extLst>
            </p:cNvPr>
            <p:cNvSpPr/>
            <p:nvPr/>
          </p:nvSpPr>
          <p:spPr>
            <a:xfrm>
              <a:off x="1226015" y="2797650"/>
              <a:ext cx="71848" cy="71789"/>
            </a:xfrm>
            <a:custGeom>
              <a:avLst/>
              <a:gdLst/>
              <a:ahLst/>
              <a:cxnLst/>
              <a:rect l="l" t="t" r="r" b="b"/>
              <a:pathLst>
                <a:path w="71848" h="71789" extrusionOk="0">
                  <a:moveTo>
                    <a:pt x="52322" y="41965"/>
                  </a:moveTo>
                  <a:cubicBezTo>
                    <a:pt x="42173" y="24728"/>
                    <a:pt x="14038" y="67705"/>
                    <a:pt x="14038" y="35279"/>
                  </a:cubicBezTo>
                  <a:cubicBezTo>
                    <a:pt x="13938" y="17756"/>
                    <a:pt x="27120" y="2998"/>
                    <a:pt x="44557" y="1111"/>
                  </a:cubicBezTo>
                  <a:cubicBezTo>
                    <a:pt x="25292" y="-3617"/>
                    <a:pt x="5838" y="8153"/>
                    <a:pt x="1105" y="27401"/>
                  </a:cubicBezTo>
                  <a:cubicBezTo>
                    <a:pt x="-3627" y="46648"/>
                    <a:pt x="8155" y="66084"/>
                    <a:pt x="27420" y="70811"/>
                  </a:cubicBezTo>
                  <a:cubicBezTo>
                    <a:pt x="46685" y="75539"/>
                    <a:pt x="66139" y="63769"/>
                    <a:pt x="70872" y="44522"/>
                  </a:cubicBezTo>
                  <a:cubicBezTo>
                    <a:pt x="72407" y="38278"/>
                    <a:pt x="72235" y="31737"/>
                    <a:pt x="70374" y="25582"/>
                  </a:cubicBezTo>
                  <a:cubicBezTo>
                    <a:pt x="72987" y="38845"/>
                    <a:pt x="62096" y="58563"/>
                    <a:pt x="52322" y="41965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2010;p32">
              <a:extLst>
                <a:ext uri="{FF2B5EF4-FFF2-40B4-BE49-F238E27FC236}">
                  <a16:creationId xmlns:a16="http://schemas.microsoft.com/office/drawing/2014/main" id="{92EAA5E1-03DE-9B3F-8D67-A04E30E5C95B}"/>
                </a:ext>
              </a:extLst>
            </p:cNvPr>
            <p:cNvSpPr/>
            <p:nvPr/>
          </p:nvSpPr>
          <p:spPr>
            <a:xfrm>
              <a:off x="1237390" y="2723685"/>
              <a:ext cx="50664" cy="50616"/>
            </a:xfrm>
            <a:custGeom>
              <a:avLst/>
              <a:gdLst/>
              <a:ahLst/>
              <a:cxnLst/>
              <a:rect l="l" t="t" r="r" b="b"/>
              <a:pathLst>
                <a:path w="50664" h="50616" extrusionOk="0">
                  <a:moveTo>
                    <a:pt x="50725" y="25374"/>
                  </a:moveTo>
                  <a:cubicBezTo>
                    <a:pt x="50725" y="39351"/>
                    <a:pt x="39384" y="50683"/>
                    <a:pt x="25393" y="50683"/>
                  </a:cubicBezTo>
                  <a:cubicBezTo>
                    <a:pt x="11402" y="50684"/>
                    <a:pt x="60" y="39353"/>
                    <a:pt x="60" y="25376"/>
                  </a:cubicBezTo>
                  <a:cubicBezTo>
                    <a:pt x="60" y="11398"/>
                    <a:pt x="11401" y="67"/>
                    <a:pt x="25391" y="66"/>
                  </a:cubicBezTo>
                  <a:cubicBezTo>
                    <a:pt x="25392" y="66"/>
                    <a:pt x="25392" y="66"/>
                    <a:pt x="25393" y="66"/>
                  </a:cubicBezTo>
                  <a:cubicBezTo>
                    <a:pt x="39383" y="67"/>
                    <a:pt x="50724" y="11397"/>
                    <a:pt x="50724" y="2537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2011;p32">
              <a:extLst>
                <a:ext uri="{FF2B5EF4-FFF2-40B4-BE49-F238E27FC236}">
                  <a16:creationId xmlns:a16="http://schemas.microsoft.com/office/drawing/2014/main" id="{2C6939E2-A6C1-59B3-E7D7-86D3C0D6FB20}"/>
                </a:ext>
              </a:extLst>
            </p:cNvPr>
            <p:cNvSpPr/>
            <p:nvPr/>
          </p:nvSpPr>
          <p:spPr>
            <a:xfrm>
              <a:off x="1236251" y="2723602"/>
              <a:ext cx="51807" cy="51765"/>
            </a:xfrm>
            <a:custGeom>
              <a:avLst/>
              <a:gdLst/>
              <a:ahLst/>
              <a:cxnLst/>
              <a:rect l="l" t="t" r="r" b="b"/>
              <a:pathLst>
                <a:path w="51807" h="51765" extrusionOk="0">
                  <a:moveTo>
                    <a:pt x="37746" y="30277"/>
                  </a:moveTo>
                  <a:cubicBezTo>
                    <a:pt x="30429" y="17850"/>
                    <a:pt x="10143" y="48836"/>
                    <a:pt x="10143" y="25456"/>
                  </a:cubicBezTo>
                  <a:cubicBezTo>
                    <a:pt x="10070" y="12822"/>
                    <a:pt x="19575" y="2180"/>
                    <a:pt x="32148" y="820"/>
                  </a:cubicBezTo>
                  <a:cubicBezTo>
                    <a:pt x="18256" y="-2590"/>
                    <a:pt x="4228" y="5896"/>
                    <a:pt x="814" y="19774"/>
                  </a:cubicBezTo>
                  <a:cubicBezTo>
                    <a:pt x="-2599" y="33653"/>
                    <a:pt x="5895" y="47668"/>
                    <a:pt x="19786" y="51078"/>
                  </a:cubicBezTo>
                  <a:cubicBezTo>
                    <a:pt x="33678" y="54488"/>
                    <a:pt x="47706" y="46002"/>
                    <a:pt x="51120" y="32124"/>
                  </a:cubicBezTo>
                  <a:cubicBezTo>
                    <a:pt x="52227" y="27621"/>
                    <a:pt x="52103" y="22903"/>
                    <a:pt x="50761" y="18465"/>
                  </a:cubicBezTo>
                  <a:cubicBezTo>
                    <a:pt x="52647" y="28027"/>
                    <a:pt x="44793" y="42245"/>
                    <a:pt x="37746" y="3027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0" name="Google Shape;2012;p32">
              <a:extLst>
                <a:ext uri="{FF2B5EF4-FFF2-40B4-BE49-F238E27FC236}">
                  <a16:creationId xmlns:a16="http://schemas.microsoft.com/office/drawing/2014/main" id="{19306DF7-D256-C6CC-295E-3EE43D93A51A}"/>
                </a:ext>
              </a:extLst>
            </p:cNvPr>
            <p:cNvGrpSpPr/>
            <p:nvPr/>
          </p:nvGrpSpPr>
          <p:grpSpPr>
            <a:xfrm>
              <a:off x="1017055" y="2953147"/>
              <a:ext cx="491335" cy="1721096"/>
              <a:chOff x="3205580" y="3565447"/>
              <a:chExt cx="491335" cy="1721096"/>
            </a:xfrm>
          </p:grpSpPr>
          <p:sp>
            <p:nvSpPr>
              <p:cNvPr id="21" name="Google Shape;2013;p32">
                <a:extLst>
                  <a:ext uri="{FF2B5EF4-FFF2-40B4-BE49-F238E27FC236}">
                    <a16:creationId xmlns:a16="http://schemas.microsoft.com/office/drawing/2014/main" id="{7B82A009-94FB-3B0F-DD08-AE9AA59F2C3A}"/>
                  </a:ext>
                </a:extLst>
              </p:cNvPr>
              <p:cNvSpPr/>
              <p:nvPr/>
            </p:nvSpPr>
            <p:spPr>
              <a:xfrm>
                <a:off x="3214026" y="3955022"/>
                <a:ext cx="474443" cy="16173"/>
              </a:xfrm>
              <a:custGeom>
                <a:avLst/>
                <a:gdLst/>
                <a:ahLst/>
                <a:cxnLst/>
                <a:rect l="l" t="t" r="r" b="b"/>
                <a:pathLst>
                  <a:path w="474443" h="16173" extrusionOk="0">
                    <a:moveTo>
                      <a:pt x="0" y="0"/>
                    </a:moveTo>
                    <a:lnTo>
                      <a:pt x="474443" y="0"/>
                    </a:lnTo>
                    <a:lnTo>
                      <a:pt x="474443" y="16174"/>
                    </a:lnTo>
                    <a:lnTo>
                      <a:pt x="0" y="1617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" name="Google Shape;2014;p32">
                <a:extLst>
                  <a:ext uri="{FF2B5EF4-FFF2-40B4-BE49-F238E27FC236}">
                    <a16:creationId xmlns:a16="http://schemas.microsoft.com/office/drawing/2014/main" id="{C527992F-19F5-8708-E96C-B42BE14BB376}"/>
                  </a:ext>
                </a:extLst>
              </p:cNvPr>
              <p:cNvSpPr/>
              <p:nvPr/>
            </p:nvSpPr>
            <p:spPr>
              <a:xfrm>
                <a:off x="3205580" y="5203214"/>
                <a:ext cx="491335" cy="18986"/>
              </a:xfrm>
              <a:custGeom>
                <a:avLst/>
                <a:gdLst/>
                <a:ahLst/>
                <a:cxnLst/>
                <a:rect l="l" t="t" r="r" b="b"/>
                <a:pathLst>
                  <a:path w="491335" h="18986" extrusionOk="0">
                    <a:moveTo>
                      <a:pt x="0" y="0"/>
                    </a:moveTo>
                    <a:lnTo>
                      <a:pt x="491335" y="0"/>
                    </a:lnTo>
                    <a:lnTo>
                      <a:pt x="491335" y="18987"/>
                    </a:lnTo>
                    <a:lnTo>
                      <a:pt x="0" y="18987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" name="Google Shape;2015;p32">
                <a:extLst>
                  <a:ext uri="{FF2B5EF4-FFF2-40B4-BE49-F238E27FC236}">
                    <a16:creationId xmlns:a16="http://schemas.microsoft.com/office/drawing/2014/main" id="{B65FA12D-5BA4-389D-27EA-3214DFDF7722}"/>
                  </a:ext>
                </a:extLst>
              </p:cNvPr>
              <p:cNvSpPr/>
              <p:nvPr/>
            </p:nvSpPr>
            <p:spPr>
              <a:xfrm>
                <a:off x="3268592" y="5275293"/>
                <a:ext cx="365309" cy="11250"/>
              </a:xfrm>
              <a:custGeom>
                <a:avLst/>
                <a:gdLst/>
                <a:ahLst/>
                <a:cxnLst/>
                <a:rect l="l" t="t" r="r" b="b"/>
                <a:pathLst>
                  <a:path w="365309" h="11250" extrusionOk="0">
                    <a:moveTo>
                      <a:pt x="0" y="0"/>
                    </a:moveTo>
                    <a:lnTo>
                      <a:pt x="365309" y="0"/>
                    </a:lnTo>
                    <a:lnTo>
                      <a:pt x="365309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" name="Google Shape;2016;p32">
                <a:extLst>
                  <a:ext uri="{FF2B5EF4-FFF2-40B4-BE49-F238E27FC236}">
                    <a16:creationId xmlns:a16="http://schemas.microsoft.com/office/drawing/2014/main" id="{5F17426A-526B-B857-8198-A90E3BC7D05C}"/>
                  </a:ext>
                </a:extLst>
              </p:cNvPr>
              <p:cNvSpPr/>
              <p:nvPr/>
            </p:nvSpPr>
            <p:spPr>
              <a:xfrm>
                <a:off x="3420612" y="3565447"/>
                <a:ext cx="61270" cy="7812"/>
              </a:xfrm>
              <a:custGeom>
                <a:avLst/>
                <a:gdLst/>
                <a:ahLst/>
                <a:cxnLst/>
                <a:rect l="l" t="t" r="r" b="b"/>
                <a:pathLst>
                  <a:path w="61270" h="7812" extrusionOk="0">
                    <a:moveTo>
                      <a:pt x="0" y="0"/>
                    </a:moveTo>
                    <a:lnTo>
                      <a:pt x="61271" y="0"/>
                    </a:lnTo>
                    <a:lnTo>
                      <a:pt x="61271" y="7813"/>
                    </a:lnTo>
                    <a:lnTo>
                      <a:pt x="0" y="781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3" name="Google Shape;1975;p32">
            <a:extLst>
              <a:ext uri="{FF2B5EF4-FFF2-40B4-BE49-F238E27FC236}">
                <a16:creationId xmlns:a16="http://schemas.microsoft.com/office/drawing/2014/main" id="{8B4F9885-3910-5B64-E899-D4370ABB2CBF}"/>
              </a:ext>
            </a:extLst>
          </p:cNvPr>
          <p:cNvGrpSpPr/>
          <p:nvPr/>
        </p:nvGrpSpPr>
        <p:grpSpPr>
          <a:xfrm>
            <a:off x="11004863" y="0"/>
            <a:ext cx="818140" cy="5083763"/>
            <a:chOff x="852350" y="-307969"/>
            <a:chExt cx="820749" cy="5099980"/>
          </a:xfrm>
        </p:grpSpPr>
        <p:grpSp>
          <p:nvGrpSpPr>
            <p:cNvPr id="44" name="Google Shape;1976;p32">
              <a:extLst>
                <a:ext uri="{FF2B5EF4-FFF2-40B4-BE49-F238E27FC236}">
                  <a16:creationId xmlns:a16="http://schemas.microsoft.com/office/drawing/2014/main" id="{66343C6B-70E2-DF69-D367-ED5D24D30875}"/>
                </a:ext>
              </a:extLst>
            </p:cNvPr>
            <p:cNvGrpSpPr/>
            <p:nvPr/>
          </p:nvGrpSpPr>
          <p:grpSpPr>
            <a:xfrm>
              <a:off x="852350" y="2827035"/>
              <a:ext cx="820747" cy="1964976"/>
              <a:chOff x="3040875" y="3439335"/>
              <a:chExt cx="820747" cy="1964976"/>
            </a:xfrm>
          </p:grpSpPr>
          <p:sp>
            <p:nvSpPr>
              <p:cNvPr id="81" name="Google Shape;1977;p32">
                <a:extLst>
                  <a:ext uri="{FF2B5EF4-FFF2-40B4-BE49-F238E27FC236}">
                    <a16:creationId xmlns:a16="http://schemas.microsoft.com/office/drawing/2014/main" id="{0E0DD93F-A4AF-4A5E-57F5-B00D5D518BB5}"/>
                  </a:ext>
                </a:extLst>
              </p:cNvPr>
              <p:cNvSpPr/>
              <p:nvPr/>
            </p:nvSpPr>
            <p:spPr>
              <a:xfrm>
                <a:off x="3040875" y="3597281"/>
                <a:ext cx="820747" cy="1807030"/>
              </a:xfrm>
              <a:custGeom>
                <a:avLst/>
                <a:gdLst/>
                <a:ahLst/>
                <a:cxnLst/>
                <a:rect l="l" t="t" r="r" b="b"/>
                <a:pathLst>
                  <a:path w="820747" h="1807031" extrusionOk="0">
                    <a:moveTo>
                      <a:pt x="63300" y="583457"/>
                    </a:moveTo>
                    <a:lnTo>
                      <a:pt x="63300" y="600306"/>
                    </a:lnTo>
                    <a:lnTo>
                      <a:pt x="60" y="652255"/>
                    </a:lnTo>
                    <a:lnTo>
                      <a:pt x="60" y="1609125"/>
                    </a:lnTo>
                    <a:lnTo>
                      <a:pt x="66816" y="1609125"/>
                    </a:lnTo>
                    <a:lnTo>
                      <a:pt x="66816" y="1630185"/>
                    </a:lnTo>
                    <a:lnTo>
                      <a:pt x="30977" y="1630185"/>
                    </a:lnTo>
                    <a:lnTo>
                      <a:pt x="30977" y="1660373"/>
                    </a:lnTo>
                    <a:lnTo>
                      <a:pt x="60" y="1660373"/>
                    </a:lnTo>
                    <a:lnTo>
                      <a:pt x="60" y="1741809"/>
                    </a:lnTo>
                    <a:lnTo>
                      <a:pt x="121626" y="1741809"/>
                    </a:lnTo>
                    <a:lnTo>
                      <a:pt x="121626" y="1762870"/>
                    </a:lnTo>
                    <a:lnTo>
                      <a:pt x="79464" y="1762870"/>
                    </a:lnTo>
                    <a:lnTo>
                      <a:pt x="79464" y="1807098"/>
                    </a:lnTo>
                    <a:lnTo>
                      <a:pt x="741402" y="1807098"/>
                    </a:lnTo>
                    <a:lnTo>
                      <a:pt x="741402" y="1762870"/>
                    </a:lnTo>
                    <a:lnTo>
                      <a:pt x="699241" y="1762870"/>
                    </a:lnTo>
                    <a:lnTo>
                      <a:pt x="699241" y="1741809"/>
                    </a:lnTo>
                    <a:lnTo>
                      <a:pt x="820807" y="1741809"/>
                    </a:lnTo>
                    <a:lnTo>
                      <a:pt x="820807" y="1660373"/>
                    </a:lnTo>
                    <a:lnTo>
                      <a:pt x="789886" y="1660373"/>
                    </a:lnTo>
                    <a:lnTo>
                      <a:pt x="789886" y="1630185"/>
                    </a:lnTo>
                    <a:lnTo>
                      <a:pt x="754050" y="1630185"/>
                    </a:lnTo>
                    <a:lnTo>
                      <a:pt x="754050" y="1609125"/>
                    </a:lnTo>
                    <a:lnTo>
                      <a:pt x="820807" y="1609125"/>
                    </a:lnTo>
                    <a:lnTo>
                      <a:pt x="820807" y="652255"/>
                    </a:lnTo>
                    <a:lnTo>
                      <a:pt x="757564" y="600306"/>
                    </a:lnTo>
                    <a:lnTo>
                      <a:pt x="757564" y="583457"/>
                    </a:lnTo>
                    <a:lnTo>
                      <a:pt x="801132" y="583457"/>
                    </a:lnTo>
                    <a:lnTo>
                      <a:pt x="801132" y="565204"/>
                    </a:lnTo>
                    <a:lnTo>
                      <a:pt x="820807" y="565204"/>
                    </a:lnTo>
                    <a:lnTo>
                      <a:pt x="820807" y="528698"/>
                    </a:lnTo>
                    <a:lnTo>
                      <a:pt x="697132" y="528698"/>
                    </a:lnTo>
                    <a:lnTo>
                      <a:pt x="697132" y="509041"/>
                    </a:lnTo>
                    <a:lnTo>
                      <a:pt x="756159" y="509041"/>
                    </a:lnTo>
                    <a:lnTo>
                      <a:pt x="756159" y="492193"/>
                    </a:lnTo>
                    <a:lnTo>
                      <a:pt x="771618" y="492193"/>
                    </a:lnTo>
                    <a:lnTo>
                      <a:pt x="771618" y="434626"/>
                    </a:lnTo>
                    <a:lnTo>
                      <a:pt x="751942" y="434626"/>
                    </a:lnTo>
                    <a:lnTo>
                      <a:pt x="751942" y="405140"/>
                    </a:lnTo>
                    <a:lnTo>
                      <a:pt x="725240" y="405140"/>
                    </a:lnTo>
                    <a:cubicBezTo>
                      <a:pt x="725240" y="236654"/>
                      <a:pt x="567836" y="202957"/>
                      <a:pt x="567836" y="202957"/>
                    </a:cubicBezTo>
                    <a:lnTo>
                      <a:pt x="567836" y="183300"/>
                    </a:lnTo>
                    <a:lnTo>
                      <a:pt x="584702" y="183300"/>
                    </a:lnTo>
                    <a:lnTo>
                      <a:pt x="584702" y="160834"/>
                    </a:lnTo>
                    <a:lnTo>
                      <a:pt x="445567" y="104672"/>
                    </a:lnTo>
                    <a:lnTo>
                      <a:pt x="445567" y="93439"/>
                    </a:lnTo>
                    <a:lnTo>
                      <a:pt x="456811" y="93439"/>
                    </a:lnTo>
                    <a:lnTo>
                      <a:pt x="456811" y="79398"/>
                    </a:lnTo>
                    <a:lnTo>
                      <a:pt x="466648" y="79398"/>
                    </a:lnTo>
                    <a:lnTo>
                      <a:pt x="466648" y="38681"/>
                    </a:lnTo>
                    <a:lnTo>
                      <a:pt x="443459" y="38681"/>
                    </a:lnTo>
                    <a:lnTo>
                      <a:pt x="443459" y="24640"/>
                    </a:lnTo>
                    <a:lnTo>
                      <a:pt x="432920" y="24640"/>
                    </a:lnTo>
                    <a:cubicBezTo>
                      <a:pt x="434035" y="12233"/>
                      <a:pt x="424871" y="1272"/>
                      <a:pt x="412453" y="158"/>
                    </a:cubicBezTo>
                    <a:cubicBezTo>
                      <a:pt x="400034" y="-956"/>
                      <a:pt x="389063" y="8200"/>
                      <a:pt x="387948" y="20606"/>
                    </a:cubicBezTo>
                    <a:cubicBezTo>
                      <a:pt x="387827" y="21948"/>
                      <a:pt x="387827" y="23298"/>
                      <a:pt x="387948" y="24640"/>
                    </a:cubicBezTo>
                    <a:lnTo>
                      <a:pt x="377407" y="24640"/>
                    </a:lnTo>
                    <a:lnTo>
                      <a:pt x="377407" y="38681"/>
                    </a:lnTo>
                    <a:lnTo>
                      <a:pt x="354217" y="38681"/>
                    </a:lnTo>
                    <a:lnTo>
                      <a:pt x="354217" y="79398"/>
                    </a:lnTo>
                    <a:lnTo>
                      <a:pt x="364055" y="79398"/>
                    </a:lnTo>
                    <a:lnTo>
                      <a:pt x="364055" y="93439"/>
                    </a:lnTo>
                    <a:lnTo>
                      <a:pt x="375299" y="93439"/>
                    </a:lnTo>
                    <a:lnTo>
                      <a:pt x="375299" y="104672"/>
                    </a:lnTo>
                    <a:lnTo>
                      <a:pt x="236164" y="160834"/>
                    </a:lnTo>
                    <a:lnTo>
                      <a:pt x="236164" y="183300"/>
                    </a:lnTo>
                    <a:lnTo>
                      <a:pt x="253029" y="183300"/>
                    </a:lnTo>
                    <a:lnTo>
                      <a:pt x="253029" y="202957"/>
                    </a:lnTo>
                    <a:cubicBezTo>
                      <a:pt x="253029" y="202957"/>
                      <a:pt x="95626" y="236654"/>
                      <a:pt x="95626" y="405140"/>
                    </a:cubicBezTo>
                    <a:lnTo>
                      <a:pt x="68923" y="405140"/>
                    </a:lnTo>
                    <a:lnTo>
                      <a:pt x="68923" y="434626"/>
                    </a:lnTo>
                    <a:lnTo>
                      <a:pt x="49248" y="434626"/>
                    </a:lnTo>
                    <a:lnTo>
                      <a:pt x="49248" y="492193"/>
                    </a:lnTo>
                    <a:lnTo>
                      <a:pt x="64708" y="492193"/>
                    </a:lnTo>
                    <a:lnTo>
                      <a:pt x="64708" y="509041"/>
                    </a:lnTo>
                    <a:lnTo>
                      <a:pt x="123733" y="509041"/>
                    </a:lnTo>
                    <a:lnTo>
                      <a:pt x="123733" y="528698"/>
                    </a:lnTo>
                    <a:lnTo>
                      <a:pt x="60" y="528698"/>
                    </a:lnTo>
                    <a:lnTo>
                      <a:pt x="60" y="565204"/>
                    </a:lnTo>
                    <a:lnTo>
                      <a:pt x="19735" y="565204"/>
                    </a:lnTo>
                    <a:lnTo>
                      <a:pt x="19735" y="583457"/>
                    </a:lnTo>
                    <a:close/>
                    <a:moveTo>
                      <a:pt x="666053" y="689000"/>
                    </a:moveTo>
                    <a:cubicBezTo>
                      <a:pt x="666053" y="689000"/>
                      <a:pt x="819415" y="777604"/>
                      <a:pt x="768932" y="909806"/>
                    </a:cubicBezTo>
                    <a:lnTo>
                      <a:pt x="789886" y="909806"/>
                    </a:lnTo>
                    <a:lnTo>
                      <a:pt x="789886" y="1548317"/>
                    </a:lnTo>
                    <a:lnTo>
                      <a:pt x="765122" y="1548317"/>
                    </a:lnTo>
                    <a:lnTo>
                      <a:pt x="765122" y="1572226"/>
                    </a:lnTo>
                    <a:lnTo>
                      <a:pt x="666053" y="1572226"/>
                    </a:lnTo>
                    <a:close/>
                    <a:moveTo>
                      <a:pt x="227409" y="909806"/>
                    </a:moveTo>
                    <a:lnTo>
                      <a:pt x="258378" y="909806"/>
                    </a:lnTo>
                    <a:cubicBezTo>
                      <a:pt x="183770" y="777604"/>
                      <a:pt x="410432" y="689000"/>
                      <a:pt x="410432" y="689000"/>
                    </a:cubicBezTo>
                    <a:cubicBezTo>
                      <a:pt x="410432" y="689000"/>
                      <a:pt x="637095" y="777604"/>
                      <a:pt x="562485" y="909806"/>
                    </a:cubicBezTo>
                    <a:lnTo>
                      <a:pt x="593455" y="909806"/>
                    </a:lnTo>
                    <a:lnTo>
                      <a:pt x="593455" y="1548317"/>
                    </a:lnTo>
                    <a:lnTo>
                      <a:pt x="556853" y="1548317"/>
                    </a:lnTo>
                    <a:lnTo>
                      <a:pt x="556853" y="1572226"/>
                    </a:lnTo>
                    <a:lnTo>
                      <a:pt x="264012" y="1572226"/>
                    </a:lnTo>
                    <a:lnTo>
                      <a:pt x="264012" y="1548317"/>
                    </a:lnTo>
                    <a:lnTo>
                      <a:pt x="227409" y="1548317"/>
                    </a:lnTo>
                    <a:close/>
                    <a:moveTo>
                      <a:pt x="154813" y="689000"/>
                    </a:moveTo>
                    <a:lnTo>
                      <a:pt x="154813" y="1572226"/>
                    </a:lnTo>
                    <a:lnTo>
                      <a:pt x="55743" y="1572226"/>
                    </a:lnTo>
                    <a:lnTo>
                      <a:pt x="55743" y="1548317"/>
                    </a:lnTo>
                    <a:lnTo>
                      <a:pt x="30977" y="1548317"/>
                    </a:lnTo>
                    <a:lnTo>
                      <a:pt x="30977" y="909806"/>
                    </a:lnTo>
                    <a:lnTo>
                      <a:pt x="51933" y="909806"/>
                    </a:lnTo>
                    <a:cubicBezTo>
                      <a:pt x="1452" y="777604"/>
                      <a:pt x="154813" y="689000"/>
                      <a:pt x="154813" y="68900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" name="Google Shape;1978;p32">
                <a:extLst>
                  <a:ext uri="{FF2B5EF4-FFF2-40B4-BE49-F238E27FC236}">
                    <a16:creationId xmlns:a16="http://schemas.microsoft.com/office/drawing/2014/main" id="{8FCF4B8C-82EF-FFD3-E8BE-2709D2E28FEA}"/>
                  </a:ext>
                </a:extLst>
              </p:cNvPr>
              <p:cNvSpPr/>
              <p:nvPr/>
            </p:nvSpPr>
            <p:spPr>
              <a:xfrm>
                <a:off x="3416113" y="3513412"/>
                <a:ext cx="70268" cy="7020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70202" extrusionOk="0">
                    <a:moveTo>
                      <a:pt x="35195" y="70269"/>
                    </a:moveTo>
                    <a:cubicBezTo>
                      <a:pt x="15791" y="70269"/>
                      <a:pt x="60" y="54554"/>
                      <a:pt x="60" y="35168"/>
                    </a:cubicBezTo>
                    <a:cubicBezTo>
                      <a:pt x="60" y="15782"/>
                      <a:pt x="15790" y="67"/>
                      <a:pt x="35194" y="66"/>
                    </a:cubicBezTo>
                    <a:cubicBezTo>
                      <a:pt x="54598" y="66"/>
                      <a:pt x="70328" y="15781"/>
                      <a:pt x="70329" y="35167"/>
                    </a:cubicBezTo>
                    <a:cubicBezTo>
                      <a:pt x="70329" y="35167"/>
                      <a:pt x="70329" y="35168"/>
                      <a:pt x="70329" y="35168"/>
                    </a:cubicBezTo>
                    <a:cubicBezTo>
                      <a:pt x="70328" y="54554"/>
                      <a:pt x="54598" y="70268"/>
                      <a:pt x="35195" y="70269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" name="Google Shape;1979;p32">
                <a:extLst>
                  <a:ext uri="{FF2B5EF4-FFF2-40B4-BE49-F238E27FC236}">
                    <a16:creationId xmlns:a16="http://schemas.microsoft.com/office/drawing/2014/main" id="{90F70962-A284-3305-31BC-65D299B201C3}"/>
                  </a:ext>
                </a:extLst>
              </p:cNvPr>
              <p:cNvSpPr/>
              <p:nvPr/>
            </p:nvSpPr>
            <p:spPr>
              <a:xfrm>
                <a:off x="3425916" y="3439335"/>
                <a:ext cx="50664" cy="50616"/>
              </a:xfrm>
              <a:custGeom>
                <a:avLst/>
                <a:gdLst/>
                <a:ahLst/>
                <a:cxnLst/>
                <a:rect l="l" t="t" r="r" b="b"/>
                <a:pathLst>
                  <a:path w="50664" h="50616" extrusionOk="0">
                    <a:moveTo>
                      <a:pt x="25393" y="50683"/>
                    </a:moveTo>
                    <a:cubicBezTo>
                      <a:pt x="11402" y="50683"/>
                      <a:pt x="60" y="39353"/>
                      <a:pt x="60" y="25375"/>
                    </a:cubicBezTo>
                    <a:cubicBezTo>
                      <a:pt x="60" y="11398"/>
                      <a:pt x="11401" y="66"/>
                      <a:pt x="25391" y="66"/>
                    </a:cubicBezTo>
                    <a:cubicBezTo>
                      <a:pt x="39382" y="66"/>
                      <a:pt x="50724" y="11397"/>
                      <a:pt x="50724" y="25374"/>
                    </a:cubicBezTo>
                    <a:cubicBezTo>
                      <a:pt x="50725" y="39351"/>
                      <a:pt x="39384" y="50682"/>
                      <a:pt x="25393" y="50683"/>
                    </a:cubicBezTo>
                    <a:cubicBezTo>
                      <a:pt x="25393" y="50683"/>
                      <a:pt x="25393" y="50683"/>
                      <a:pt x="25393" y="50683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5" name="Google Shape;1980;p32">
              <a:extLst>
                <a:ext uri="{FF2B5EF4-FFF2-40B4-BE49-F238E27FC236}">
                  <a16:creationId xmlns:a16="http://schemas.microsoft.com/office/drawing/2014/main" id="{F6FE3143-59EF-BB8C-2C12-6DCD3434D411}"/>
                </a:ext>
              </a:extLst>
            </p:cNvPr>
            <p:cNvSpPr/>
            <p:nvPr/>
          </p:nvSpPr>
          <p:spPr>
            <a:xfrm>
              <a:off x="1262723" y="-307969"/>
              <a:ext cx="12219" cy="3203502"/>
            </a:xfrm>
            <a:custGeom>
              <a:avLst/>
              <a:gdLst/>
              <a:ahLst/>
              <a:cxnLst/>
              <a:rect l="l" t="t" r="r" b="b"/>
              <a:pathLst>
                <a:path w="12219" h="3203502" extrusionOk="0">
                  <a:moveTo>
                    <a:pt x="0" y="3203503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2B378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1982;p32">
              <a:extLst>
                <a:ext uri="{FF2B5EF4-FFF2-40B4-BE49-F238E27FC236}">
                  <a16:creationId xmlns:a16="http://schemas.microsoft.com/office/drawing/2014/main" id="{0039BC81-4779-7B81-414A-EB242DDC4299}"/>
                </a:ext>
              </a:extLst>
            </p:cNvPr>
            <p:cNvSpPr/>
            <p:nvPr/>
          </p:nvSpPr>
          <p:spPr>
            <a:xfrm>
              <a:off x="852350" y="2881630"/>
              <a:ext cx="820745" cy="1807029"/>
            </a:xfrm>
            <a:custGeom>
              <a:avLst/>
              <a:gdLst/>
              <a:ahLst/>
              <a:cxnLst/>
              <a:rect l="l" t="t" r="r" b="b"/>
              <a:pathLst>
                <a:path w="820745" h="1807029" extrusionOk="0">
                  <a:moveTo>
                    <a:pt x="63300" y="583456"/>
                  </a:moveTo>
                  <a:lnTo>
                    <a:pt x="63300" y="600304"/>
                  </a:lnTo>
                  <a:lnTo>
                    <a:pt x="60" y="652254"/>
                  </a:lnTo>
                  <a:lnTo>
                    <a:pt x="60" y="1609123"/>
                  </a:lnTo>
                  <a:lnTo>
                    <a:pt x="66814" y="1609123"/>
                  </a:lnTo>
                  <a:lnTo>
                    <a:pt x="66814" y="1630185"/>
                  </a:lnTo>
                  <a:lnTo>
                    <a:pt x="30978" y="1630185"/>
                  </a:lnTo>
                  <a:lnTo>
                    <a:pt x="30978" y="1660372"/>
                  </a:lnTo>
                  <a:lnTo>
                    <a:pt x="60" y="1660372"/>
                  </a:lnTo>
                  <a:lnTo>
                    <a:pt x="60" y="1741807"/>
                  </a:lnTo>
                  <a:lnTo>
                    <a:pt x="121626" y="1741807"/>
                  </a:lnTo>
                  <a:lnTo>
                    <a:pt x="121626" y="1762868"/>
                  </a:lnTo>
                  <a:lnTo>
                    <a:pt x="79464" y="1762868"/>
                  </a:lnTo>
                  <a:lnTo>
                    <a:pt x="79464" y="1807096"/>
                  </a:lnTo>
                  <a:lnTo>
                    <a:pt x="741402" y="1807096"/>
                  </a:lnTo>
                  <a:lnTo>
                    <a:pt x="741402" y="1762868"/>
                  </a:lnTo>
                  <a:lnTo>
                    <a:pt x="699241" y="1762868"/>
                  </a:lnTo>
                  <a:lnTo>
                    <a:pt x="699241" y="1741807"/>
                  </a:lnTo>
                  <a:lnTo>
                    <a:pt x="820806" y="1741807"/>
                  </a:lnTo>
                  <a:lnTo>
                    <a:pt x="820806" y="1660372"/>
                  </a:lnTo>
                  <a:lnTo>
                    <a:pt x="789886" y="1660372"/>
                  </a:lnTo>
                  <a:lnTo>
                    <a:pt x="789886" y="1630185"/>
                  </a:lnTo>
                  <a:lnTo>
                    <a:pt x="754051" y="1630185"/>
                  </a:lnTo>
                  <a:lnTo>
                    <a:pt x="754051" y="1609123"/>
                  </a:lnTo>
                  <a:lnTo>
                    <a:pt x="820806" y="1609123"/>
                  </a:lnTo>
                  <a:lnTo>
                    <a:pt x="820806" y="652254"/>
                  </a:lnTo>
                  <a:lnTo>
                    <a:pt x="757564" y="600304"/>
                  </a:lnTo>
                  <a:lnTo>
                    <a:pt x="757564" y="583456"/>
                  </a:lnTo>
                  <a:lnTo>
                    <a:pt x="801132" y="583456"/>
                  </a:lnTo>
                  <a:lnTo>
                    <a:pt x="801132" y="565202"/>
                  </a:lnTo>
                  <a:lnTo>
                    <a:pt x="820806" y="565202"/>
                  </a:lnTo>
                  <a:lnTo>
                    <a:pt x="820806" y="528696"/>
                  </a:lnTo>
                  <a:lnTo>
                    <a:pt x="697132" y="528696"/>
                  </a:lnTo>
                  <a:lnTo>
                    <a:pt x="697132" y="509041"/>
                  </a:lnTo>
                  <a:lnTo>
                    <a:pt x="756159" y="509041"/>
                  </a:lnTo>
                  <a:lnTo>
                    <a:pt x="756159" y="492192"/>
                  </a:lnTo>
                  <a:lnTo>
                    <a:pt x="771618" y="492192"/>
                  </a:lnTo>
                  <a:lnTo>
                    <a:pt x="771618" y="434625"/>
                  </a:lnTo>
                  <a:lnTo>
                    <a:pt x="751942" y="434625"/>
                  </a:lnTo>
                  <a:lnTo>
                    <a:pt x="751942" y="405139"/>
                  </a:lnTo>
                  <a:lnTo>
                    <a:pt x="725240" y="405139"/>
                  </a:lnTo>
                  <a:cubicBezTo>
                    <a:pt x="725240" y="236653"/>
                    <a:pt x="567836" y="202955"/>
                    <a:pt x="567836" y="202955"/>
                  </a:cubicBezTo>
                  <a:lnTo>
                    <a:pt x="567836" y="183298"/>
                  </a:lnTo>
                  <a:lnTo>
                    <a:pt x="584702" y="183298"/>
                  </a:lnTo>
                  <a:lnTo>
                    <a:pt x="584702" y="160832"/>
                  </a:lnTo>
                  <a:lnTo>
                    <a:pt x="445567" y="104670"/>
                  </a:lnTo>
                  <a:lnTo>
                    <a:pt x="445567" y="93438"/>
                  </a:lnTo>
                  <a:lnTo>
                    <a:pt x="456810" y="93438"/>
                  </a:lnTo>
                  <a:lnTo>
                    <a:pt x="456810" y="79397"/>
                  </a:lnTo>
                  <a:lnTo>
                    <a:pt x="466648" y="79397"/>
                  </a:lnTo>
                  <a:lnTo>
                    <a:pt x="466648" y="38680"/>
                  </a:lnTo>
                  <a:lnTo>
                    <a:pt x="443459" y="38680"/>
                  </a:lnTo>
                  <a:lnTo>
                    <a:pt x="443459" y="24638"/>
                  </a:lnTo>
                  <a:lnTo>
                    <a:pt x="432919" y="24638"/>
                  </a:lnTo>
                  <a:cubicBezTo>
                    <a:pt x="434033" y="12232"/>
                    <a:pt x="424869" y="1271"/>
                    <a:pt x="412450" y="158"/>
                  </a:cubicBezTo>
                  <a:cubicBezTo>
                    <a:pt x="400031" y="-955"/>
                    <a:pt x="389061" y="8201"/>
                    <a:pt x="387947" y="20608"/>
                  </a:cubicBezTo>
                  <a:cubicBezTo>
                    <a:pt x="387826" y="21949"/>
                    <a:pt x="387826" y="23298"/>
                    <a:pt x="387947" y="24638"/>
                  </a:cubicBezTo>
                  <a:lnTo>
                    <a:pt x="377407" y="24638"/>
                  </a:lnTo>
                  <a:lnTo>
                    <a:pt x="377407" y="38680"/>
                  </a:lnTo>
                  <a:lnTo>
                    <a:pt x="354217" y="38680"/>
                  </a:lnTo>
                  <a:lnTo>
                    <a:pt x="354217" y="79397"/>
                  </a:lnTo>
                  <a:lnTo>
                    <a:pt x="364055" y="79397"/>
                  </a:lnTo>
                  <a:lnTo>
                    <a:pt x="364055" y="93438"/>
                  </a:lnTo>
                  <a:lnTo>
                    <a:pt x="375299" y="93438"/>
                  </a:lnTo>
                  <a:lnTo>
                    <a:pt x="375299" y="104670"/>
                  </a:lnTo>
                  <a:lnTo>
                    <a:pt x="236164" y="160832"/>
                  </a:lnTo>
                  <a:lnTo>
                    <a:pt x="236164" y="183298"/>
                  </a:lnTo>
                  <a:lnTo>
                    <a:pt x="253029" y="183298"/>
                  </a:lnTo>
                  <a:lnTo>
                    <a:pt x="253029" y="202955"/>
                  </a:lnTo>
                  <a:cubicBezTo>
                    <a:pt x="253029" y="202955"/>
                    <a:pt x="95626" y="236653"/>
                    <a:pt x="95626" y="405139"/>
                  </a:cubicBezTo>
                  <a:lnTo>
                    <a:pt x="68923" y="405139"/>
                  </a:lnTo>
                  <a:lnTo>
                    <a:pt x="68923" y="434625"/>
                  </a:lnTo>
                  <a:lnTo>
                    <a:pt x="49248" y="434625"/>
                  </a:lnTo>
                  <a:lnTo>
                    <a:pt x="49248" y="492192"/>
                  </a:lnTo>
                  <a:lnTo>
                    <a:pt x="64708" y="492192"/>
                  </a:lnTo>
                  <a:lnTo>
                    <a:pt x="64708" y="509041"/>
                  </a:lnTo>
                  <a:lnTo>
                    <a:pt x="123733" y="509041"/>
                  </a:lnTo>
                  <a:lnTo>
                    <a:pt x="123733" y="528696"/>
                  </a:lnTo>
                  <a:lnTo>
                    <a:pt x="60" y="528696"/>
                  </a:lnTo>
                  <a:lnTo>
                    <a:pt x="60" y="565202"/>
                  </a:lnTo>
                  <a:lnTo>
                    <a:pt x="19735" y="565202"/>
                  </a:lnTo>
                  <a:lnTo>
                    <a:pt x="19735" y="583456"/>
                  </a:lnTo>
                  <a:close/>
                  <a:moveTo>
                    <a:pt x="666053" y="688998"/>
                  </a:moveTo>
                  <a:cubicBezTo>
                    <a:pt x="666053" y="688998"/>
                    <a:pt x="819415" y="777602"/>
                    <a:pt x="768932" y="909805"/>
                  </a:cubicBezTo>
                  <a:lnTo>
                    <a:pt x="789886" y="909805"/>
                  </a:lnTo>
                  <a:lnTo>
                    <a:pt x="789886" y="1548317"/>
                  </a:lnTo>
                  <a:lnTo>
                    <a:pt x="765122" y="1548317"/>
                  </a:lnTo>
                  <a:lnTo>
                    <a:pt x="765122" y="1572225"/>
                  </a:lnTo>
                  <a:lnTo>
                    <a:pt x="666053" y="1572225"/>
                  </a:lnTo>
                  <a:close/>
                  <a:moveTo>
                    <a:pt x="227409" y="909805"/>
                  </a:moveTo>
                  <a:lnTo>
                    <a:pt x="258380" y="909805"/>
                  </a:lnTo>
                  <a:cubicBezTo>
                    <a:pt x="183770" y="777602"/>
                    <a:pt x="410432" y="688998"/>
                    <a:pt x="410432" y="688998"/>
                  </a:cubicBezTo>
                  <a:cubicBezTo>
                    <a:pt x="410432" y="688998"/>
                    <a:pt x="637095" y="777602"/>
                    <a:pt x="562485" y="909805"/>
                  </a:cubicBezTo>
                  <a:lnTo>
                    <a:pt x="593455" y="909805"/>
                  </a:lnTo>
                  <a:lnTo>
                    <a:pt x="593455" y="1548317"/>
                  </a:lnTo>
                  <a:lnTo>
                    <a:pt x="556854" y="1548317"/>
                  </a:lnTo>
                  <a:lnTo>
                    <a:pt x="556854" y="1572225"/>
                  </a:lnTo>
                  <a:lnTo>
                    <a:pt x="264010" y="1572225"/>
                  </a:lnTo>
                  <a:lnTo>
                    <a:pt x="264010" y="1548317"/>
                  </a:lnTo>
                  <a:lnTo>
                    <a:pt x="227409" y="1548317"/>
                  </a:lnTo>
                  <a:close/>
                  <a:moveTo>
                    <a:pt x="154813" y="688998"/>
                  </a:moveTo>
                  <a:lnTo>
                    <a:pt x="154813" y="1572225"/>
                  </a:lnTo>
                  <a:lnTo>
                    <a:pt x="55743" y="1572225"/>
                  </a:lnTo>
                  <a:lnTo>
                    <a:pt x="55743" y="1548317"/>
                  </a:lnTo>
                  <a:lnTo>
                    <a:pt x="30978" y="1548317"/>
                  </a:lnTo>
                  <a:lnTo>
                    <a:pt x="30978" y="909805"/>
                  </a:lnTo>
                  <a:lnTo>
                    <a:pt x="51933" y="909805"/>
                  </a:lnTo>
                  <a:cubicBezTo>
                    <a:pt x="1452" y="777602"/>
                    <a:pt x="154813" y="688998"/>
                    <a:pt x="154813" y="688998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1983;p32">
              <a:extLst>
                <a:ext uri="{FF2B5EF4-FFF2-40B4-BE49-F238E27FC236}">
                  <a16:creationId xmlns:a16="http://schemas.microsoft.com/office/drawing/2014/main" id="{D727972E-AAFA-4A6D-8C29-0FB8185D963F}"/>
                </a:ext>
              </a:extLst>
            </p:cNvPr>
            <p:cNvSpPr/>
            <p:nvPr/>
          </p:nvSpPr>
          <p:spPr>
            <a:xfrm>
              <a:off x="852350" y="2881632"/>
              <a:ext cx="656040" cy="1807027"/>
            </a:xfrm>
            <a:custGeom>
              <a:avLst/>
              <a:gdLst/>
              <a:ahLst/>
              <a:cxnLst/>
              <a:rect l="l" t="t" r="r" b="b"/>
              <a:pathLst>
                <a:path w="656040" h="1807027" extrusionOk="0">
                  <a:moveTo>
                    <a:pt x="63300" y="583454"/>
                  </a:moveTo>
                  <a:lnTo>
                    <a:pt x="63300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4" y="1609121"/>
                  </a:lnTo>
                  <a:lnTo>
                    <a:pt x="66814" y="1630183"/>
                  </a:lnTo>
                  <a:lnTo>
                    <a:pt x="30978" y="1630183"/>
                  </a:lnTo>
                  <a:lnTo>
                    <a:pt x="30978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4" y="1762866"/>
                  </a:lnTo>
                  <a:lnTo>
                    <a:pt x="79464" y="1807094"/>
                  </a:lnTo>
                  <a:lnTo>
                    <a:pt x="646246" y="1807094"/>
                  </a:lnTo>
                  <a:lnTo>
                    <a:pt x="646246" y="1762866"/>
                  </a:lnTo>
                  <a:lnTo>
                    <a:pt x="612461" y="1762866"/>
                  </a:lnTo>
                  <a:lnTo>
                    <a:pt x="612461" y="1741806"/>
                  </a:lnTo>
                  <a:lnTo>
                    <a:pt x="656101" y="1741806"/>
                  </a:lnTo>
                  <a:lnTo>
                    <a:pt x="656101" y="1660370"/>
                  </a:lnTo>
                  <a:lnTo>
                    <a:pt x="623722" y="1660370"/>
                  </a:lnTo>
                  <a:lnTo>
                    <a:pt x="623722" y="1630183"/>
                  </a:lnTo>
                  <a:lnTo>
                    <a:pt x="603310" y="1630183"/>
                  </a:lnTo>
                  <a:lnTo>
                    <a:pt x="603310" y="1609121"/>
                  </a:lnTo>
                  <a:lnTo>
                    <a:pt x="637096" y="1609121"/>
                  </a:lnTo>
                  <a:lnTo>
                    <a:pt x="637096" y="652253"/>
                  </a:lnTo>
                  <a:lnTo>
                    <a:pt x="600495" y="600302"/>
                  </a:lnTo>
                  <a:lnTo>
                    <a:pt x="600495" y="583454"/>
                  </a:lnTo>
                  <a:lnTo>
                    <a:pt x="624427" y="583454"/>
                  </a:lnTo>
                  <a:lnTo>
                    <a:pt x="624427" y="565200"/>
                  </a:lnTo>
                  <a:lnTo>
                    <a:pt x="647655" y="565200"/>
                  </a:lnTo>
                  <a:lnTo>
                    <a:pt x="647655" y="528695"/>
                  </a:lnTo>
                  <a:lnTo>
                    <a:pt x="613164" y="528695"/>
                  </a:lnTo>
                  <a:lnTo>
                    <a:pt x="613164" y="509039"/>
                  </a:lnTo>
                  <a:lnTo>
                    <a:pt x="629354" y="509039"/>
                  </a:lnTo>
                  <a:lnTo>
                    <a:pt x="629354" y="492190"/>
                  </a:lnTo>
                  <a:lnTo>
                    <a:pt x="647655" y="492190"/>
                  </a:lnTo>
                  <a:lnTo>
                    <a:pt x="647655" y="434623"/>
                  </a:lnTo>
                  <a:lnTo>
                    <a:pt x="632168" y="434623"/>
                  </a:lnTo>
                  <a:lnTo>
                    <a:pt x="632168" y="405138"/>
                  </a:lnTo>
                  <a:lnTo>
                    <a:pt x="613164" y="405138"/>
                  </a:lnTo>
                  <a:cubicBezTo>
                    <a:pt x="613164" y="246450"/>
                    <a:pt x="502306" y="202953"/>
                    <a:pt x="502306" y="202953"/>
                  </a:cubicBezTo>
                  <a:lnTo>
                    <a:pt x="480485" y="202953"/>
                  </a:lnTo>
                  <a:lnTo>
                    <a:pt x="480485" y="183296"/>
                  </a:lnTo>
                  <a:lnTo>
                    <a:pt x="502306" y="183296"/>
                  </a:lnTo>
                  <a:lnTo>
                    <a:pt x="502306" y="160831"/>
                  </a:lnTo>
                  <a:lnTo>
                    <a:pt x="428750" y="104668"/>
                  </a:lnTo>
                  <a:lnTo>
                    <a:pt x="428750" y="93436"/>
                  </a:lnTo>
                  <a:lnTo>
                    <a:pt x="433677" y="93436"/>
                  </a:lnTo>
                  <a:lnTo>
                    <a:pt x="433677" y="79395"/>
                  </a:lnTo>
                  <a:lnTo>
                    <a:pt x="441068" y="79395"/>
                  </a:lnTo>
                  <a:lnTo>
                    <a:pt x="441068" y="38678"/>
                  </a:lnTo>
                  <a:lnTo>
                    <a:pt x="431037" y="38678"/>
                  </a:lnTo>
                  <a:lnTo>
                    <a:pt x="431037" y="24637"/>
                  </a:lnTo>
                  <a:lnTo>
                    <a:pt x="424175" y="24637"/>
                  </a:lnTo>
                  <a:cubicBezTo>
                    <a:pt x="424735" y="14481"/>
                    <a:pt x="419385" y="4913"/>
                    <a:pt x="410435" y="66"/>
                  </a:cubicBezTo>
                  <a:cubicBezTo>
                    <a:pt x="397560" y="509"/>
                    <a:pt x="387482" y="11294"/>
                    <a:pt x="387925" y="24156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7" y="38678"/>
                  </a:lnTo>
                  <a:lnTo>
                    <a:pt x="354217" y="79395"/>
                  </a:lnTo>
                  <a:lnTo>
                    <a:pt x="364055" y="79395"/>
                  </a:lnTo>
                  <a:lnTo>
                    <a:pt x="364055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29" y="183296"/>
                  </a:lnTo>
                  <a:lnTo>
                    <a:pt x="253029" y="202953"/>
                  </a:lnTo>
                  <a:cubicBezTo>
                    <a:pt x="253029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227409" y="909804"/>
                  </a:moveTo>
                  <a:lnTo>
                    <a:pt x="258380" y="909804"/>
                  </a:lnTo>
                  <a:cubicBezTo>
                    <a:pt x="183770" y="777600"/>
                    <a:pt x="410432" y="688996"/>
                    <a:pt x="410432" y="688996"/>
                  </a:cubicBezTo>
                  <a:cubicBezTo>
                    <a:pt x="410432" y="688996"/>
                    <a:pt x="637095" y="777600"/>
                    <a:pt x="562485" y="909804"/>
                  </a:cubicBezTo>
                  <a:lnTo>
                    <a:pt x="593455" y="909804"/>
                  </a:lnTo>
                  <a:lnTo>
                    <a:pt x="593455" y="1548315"/>
                  </a:lnTo>
                  <a:lnTo>
                    <a:pt x="556854" y="1548315"/>
                  </a:lnTo>
                  <a:lnTo>
                    <a:pt x="556854" y="1572224"/>
                  </a:lnTo>
                  <a:lnTo>
                    <a:pt x="264010" y="1572224"/>
                  </a:lnTo>
                  <a:lnTo>
                    <a:pt x="264010" y="1548315"/>
                  </a:lnTo>
                  <a:lnTo>
                    <a:pt x="227409" y="1548315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1984;p32">
              <a:extLst>
                <a:ext uri="{FF2B5EF4-FFF2-40B4-BE49-F238E27FC236}">
                  <a16:creationId xmlns:a16="http://schemas.microsoft.com/office/drawing/2014/main" id="{161DF30B-5A9B-E4D8-2A11-F6417D47C7FF}"/>
                </a:ext>
              </a:extLst>
            </p:cNvPr>
            <p:cNvSpPr/>
            <p:nvPr/>
          </p:nvSpPr>
          <p:spPr>
            <a:xfrm>
              <a:off x="852350" y="2881632"/>
              <a:ext cx="410372" cy="1807027"/>
            </a:xfrm>
            <a:custGeom>
              <a:avLst/>
              <a:gdLst/>
              <a:ahLst/>
              <a:cxnLst/>
              <a:rect l="l" t="t" r="r" b="b"/>
              <a:pathLst>
                <a:path w="410372" h="1807027" extrusionOk="0">
                  <a:moveTo>
                    <a:pt x="63302" y="583454"/>
                  </a:moveTo>
                  <a:lnTo>
                    <a:pt x="63302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6" y="1609121"/>
                  </a:lnTo>
                  <a:lnTo>
                    <a:pt x="66816" y="1630183"/>
                  </a:lnTo>
                  <a:lnTo>
                    <a:pt x="30979" y="1630183"/>
                  </a:lnTo>
                  <a:lnTo>
                    <a:pt x="30979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5" y="1762866"/>
                  </a:lnTo>
                  <a:lnTo>
                    <a:pt x="79465" y="1807094"/>
                  </a:lnTo>
                  <a:lnTo>
                    <a:pt x="174621" y="1807094"/>
                  </a:lnTo>
                  <a:lnTo>
                    <a:pt x="174621" y="1762866"/>
                  </a:lnTo>
                  <a:lnTo>
                    <a:pt x="208405" y="1762866"/>
                  </a:lnTo>
                  <a:lnTo>
                    <a:pt x="208405" y="1741806"/>
                  </a:lnTo>
                  <a:lnTo>
                    <a:pt x="164765" y="1741806"/>
                  </a:lnTo>
                  <a:lnTo>
                    <a:pt x="164765" y="1660370"/>
                  </a:lnTo>
                  <a:lnTo>
                    <a:pt x="197145" y="1660370"/>
                  </a:lnTo>
                  <a:lnTo>
                    <a:pt x="197145" y="1630183"/>
                  </a:lnTo>
                  <a:lnTo>
                    <a:pt x="217556" y="1630183"/>
                  </a:lnTo>
                  <a:lnTo>
                    <a:pt x="217556" y="1609121"/>
                  </a:lnTo>
                  <a:lnTo>
                    <a:pt x="183770" y="1609121"/>
                  </a:lnTo>
                  <a:lnTo>
                    <a:pt x="183770" y="652253"/>
                  </a:lnTo>
                  <a:lnTo>
                    <a:pt x="220371" y="600302"/>
                  </a:lnTo>
                  <a:lnTo>
                    <a:pt x="220371" y="583454"/>
                  </a:lnTo>
                  <a:lnTo>
                    <a:pt x="196440" y="583454"/>
                  </a:lnTo>
                  <a:lnTo>
                    <a:pt x="196440" y="565200"/>
                  </a:lnTo>
                  <a:lnTo>
                    <a:pt x="173211" y="565200"/>
                  </a:lnTo>
                  <a:lnTo>
                    <a:pt x="173211" y="528695"/>
                  </a:lnTo>
                  <a:lnTo>
                    <a:pt x="207702" y="528695"/>
                  </a:lnTo>
                  <a:lnTo>
                    <a:pt x="207702" y="509039"/>
                  </a:lnTo>
                  <a:lnTo>
                    <a:pt x="191513" y="509039"/>
                  </a:lnTo>
                  <a:lnTo>
                    <a:pt x="191513" y="492190"/>
                  </a:lnTo>
                  <a:lnTo>
                    <a:pt x="173211" y="492190"/>
                  </a:lnTo>
                  <a:lnTo>
                    <a:pt x="173211" y="434623"/>
                  </a:lnTo>
                  <a:lnTo>
                    <a:pt x="188698" y="434623"/>
                  </a:lnTo>
                  <a:lnTo>
                    <a:pt x="188698" y="405138"/>
                  </a:lnTo>
                  <a:lnTo>
                    <a:pt x="207702" y="405138"/>
                  </a:lnTo>
                  <a:cubicBezTo>
                    <a:pt x="207702" y="246450"/>
                    <a:pt x="318560" y="202953"/>
                    <a:pt x="318560" y="202953"/>
                  </a:cubicBezTo>
                  <a:lnTo>
                    <a:pt x="340381" y="202953"/>
                  </a:lnTo>
                  <a:lnTo>
                    <a:pt x="340381" y="183296"/>
                  </a:lnTo>
                  <a:lnTo>
                    <a:pt x="318560" y="183296"/>
                  </a:lnTo>
                  <a:lnTo>
                    <a:pt x="318560" y="160831"/>
                  </a:lnTo>
                  <a:lnTo>
                    <a:pt x="392117" y="104668"/>
                  </a:lnTo>
                  <a:lnTo>
                    <a:pt x="392117" y="93436"/>
                  </a:lnTo>
                  <a:lnTo>
                    <a:pt x="387190" y="93436"/>
                  </a:lnTo>
                  <a:lnTo>
                    <a:pt x="387190" y="79395"/>
                  </a:lnTo>
                  <a:lnTo>
                    <a:pt x="379798" y="79395"/>
                  </a:lnTo>
                  <a:lnTo>
                    <a:pt x="379798" y="38678"/>
                  </a:lnTo>
                  <a:lnTo>
                    <a:pt x="389828" y="38678"/>
                  </a:lnTo>
                  <a:lnTo>
                    <a:pt x="389828" y="24637"/>
                  </a:lnTo>
                  <a:lnTo>
                    <a:pt x="396692" y="24637"/>
                  </a:lnTo>
                  <a:cubicBezTo>
                    <a:pt x="396132" y="14481"/>
                    <a:pt x="401482" y="4913"/>
                    <a:pt x="410432" y="66"/>
                  </a:cubicBezTo>
                  <a:cubicBezTo>
                    <a:pt x="397559" y="509"/>
                    <a:pt x="387482" y="11294"/>
                    <a:pt x="387925" y="24155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9" y="38678"/>
                  </a:lnTo>
                  <a:lnTo>
                    <a:pt x="354219" y="79395"/>
                  </a:lnTo>
                  <a:lnTo>
                    <a:pt x="364056" y="79395"/>
                  </a:lnTo>
                  <a:lnTo>
                    <a:pt x="364056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30" y="183296"/>
                  </a:lnTo>
                  <a:lnTo>
                    <a:pt x="253030" y="202953"/>
                  </a:lnTo>
                  <a:cubicBezTo>
                    <a:pt x="253030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9" name="Google Shape;1985;p32">
              <a:extLst>
                <a:ext uri="{FF2B5EF4-FFF2-40B4-BE49-F238E27FC236}">
                  <a16:creationId xmlns:a16="http://schemas.microsoft.com/office/drawing/2014/main" id="{38B4B9AE-C10B-F2DD-4C2E-EBB2DAAFF4FF}"/>
                </a:ext>
              </a:extLst>
            </p:cNvPr>
            <p:cNvGrpSpPr/>
            <p:nvPr/>
          </p:nvGrpSpPr>
          <p:grpSpPr>
            <a:xfrm>
              <a:off x="915590" y="2906202"/>
              <a:ext cx="694264" cy="1738229"/>
              <a:chOff x="3104115" y="3518502"/>
              <a:chExt cx="694264" cy="1738229"/>
            </a:xfrm>
          </p:grpSpPr>
          <p:sp>
            <p:nvSpPr>
              <p:cNvPr id="74" name="Google Shape;1986;p32">
                <a:extLst>
                  <a:ext uri="{FF2B5EF4-FFF2-40B4-BE49-F238E27FC236}">
                    <a16:creationId xmlns:a16="http://schemas.microsoft.com/office/drawing/2014/main" id="{FADFCB2C-531A-2A3F-45B3-A591FF4771C4}"/>
                  </a:ext>
                </a:extLst>
              </p:cNvPr>
              <p:cNvSpPr/>
              <p:nvPr/>
            </p:nvSpPr>
            <p:spPr>
              <a:xfrm>
                <a:off x="3293844" y="3677161"/>
                <a:ext cx="314806" cy="19656"/>
              </a:xfrm>
              <a:custGeom>
                <a:avLst/>
                <a:gdLst/>
                <a:ahLst/>
                <a:cxnLst/>
                <a:rect l="l" t="t" r="r" b="b"/>
                <a:pathLst>
                  <a:path w="314806" h="19656" extrusionOk="0">
                    <a:moveTo>
                      <a:pt x="0" y="0"/>
                    </a:moveTo>
                    <a:lnTo>
                      <a:pt x="314806" y="0"/>
                    </a:lnTo>
                    <a:lnTo>
                      <a:pt x="314806" y="19657"/>
                    </a:lnTo>
                    <a:lnTo>
                      <a:pt x="0" y="19657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" name="Google Shape;1987;p32">
                <a:extLst>
                  <a:ext uri="{FF2B5EF4-FFF2-40B4-BE49-F238E27FC236}">
                    <a16:creationId xmlns:a16="http://schemas.microsoft.com/office/drawing/2014/main" id="{4870C79E-CB6F-9440-C66A-C3099742EF6C}"/>
                  </a:ext>
                </a:extLst>
              </p:cNvPr>
              <p:cNvSpPr/>
              <p:nvPr/>
            </p:nvSpPr>
            <p:spPr>
              <a:xfrm>
                <a:off x="3416113" y="3587301"/>
                <a:ext cx="70268" cy="1123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11232" extrusionOk="0">
                    <a:moveTo>
                      <a:pt x="0" y="0"/>
                    </a:moveTo>
                    <a:lnTo>
                      <a:pt x="70269" y="0"/>
                    </a:lnTo>
                    <a:lnTo>
                      <a:pt x="70269" y="11232"/>
                    </a:lnTo>
                    <a:lnTo>
                      <a:pt x="0" y="11232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" name="Google Shape;1988;p32">
                <a:extLst>
                  <a:ext uri="{FF2B5EF4-FFF2-40B4-BE49-F238E27FC236}">
                    <a16:creationId xmlns:a16="http://schemas.microsoft.com/office/drawing/2014/main" id="{6BC022CE-6790-C6A1-9DA5-613F3C3BA77F}"/>
                  </a:ext>
                </a:extLst>
              </p:cNvPr>
              <p:cNvSpPr/>
              <p:nvPr/>
            </p:nvSpPr>
            <p:spPr>
              <a:xfrm>
                <a:off x="3418221" y="3518502"/>
                <a:ext cx="66052" cy="14041"/>
              </a:xfrm>
              <a:custGeom>
                <a:avLst/>
                <a:gdLst/>
                <a:ahLst/>
                <a:cxnLst/>
                <a:rect l="l" t="t" r="r" b="b"/>
                <a:pathLst>
                  <a:path w="66052" h="14041" extrusionOk="0">
                    <a:moveTo>
                      <a:pt x="0" y="0"/>
                    </a:moveTo>
                    <a:lnTo>
                      <a:pt x="66053" y="0"/>
                    </a:lnTo>
                    <a:lnTo>
                      <a:pt x="66053" y="14041"/>
                    </a:lnTo>
                    <a:lnTo>
                      <a:pt x="0" y="14041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" name="Google Shape;1989;p32">
                <a:extLst>
                  <a:ext uri="{FF2B5EF4-FFF2-40B4-BE49-F238E27FC236}">
                    <a16:creationId xmlns:a16="http://schemas.microsoft.com/office/drawing/2014/main" id="{5A84612C-5C66-0444-3372-DC8E42916E7E}"/>
                  </a:ext>
                </a:extLst>
              </p:cNvPr>
              <p:cNvSpPr/>
              <p:nvPr/>
            </p:nvSpPr>
            <p:spPr>
              <a:xfrm>
                <a:off x="3164548" y="4002904"/>
                <a:ext cx="573398" cy="19655"/>
              </a:xfrm>
              <a:custGeom>
                <a:avLst/>
                <a:gdLst/>
                <a:ahLst/>
                <a:cxnLst/>
                <a:rect l="l" t="t" r="r" b="b"/>
                <a:pathLst>
                  <a:path w="573398" h="19655" extrusionOk="0">
                    <a:moveTo>
                      <a:pt x="0" y="0"/>
                    </a:moveTo>
                    <a:lnTo>
                      <a:pt x="573399" y="0"/>
                    </a:lnTo>
                    <a:lnTo>
                      <a:pt x="573399" y="19656"/>
                    </a:lnTo>
                    <a:lnTo>
                      <a:pt x="0" y="19656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" name="Google Shape;1990;p32">
                <a:extLst>
                  <a:ext uri="{FF2B5EF4-FFF2-40B4-BE49-F238E27FC236}">
                    <a16:creationId xmlns:a16="http://schemas.microsoft.com/office/drawing/2014/main" id="{09A4E9FF-A892-4843-646F-F6507A380F63}"/>
                  </a:ext>
                </a:extLst>
              </p:cNvPr>
              <p:cNvSpPr/>
              <p:nvPr/>
            </p:nvSpPr>
            <p:spPr>
              <a:xfrm>
                <a:off x="3104115" y="4077319"/>
                <a:ext cx="694264" cy="16847"/>
              </a:xfrm>
              <a:custGeom>
                <a:avLst/>
                <a:gdLst/>
                <a:ahLst/>
                <a:cxnLst/>
                <a:rect l="l" t="t" r="r" b="b"/>
                <a:pathLst>
                  <a:path w="694264" h="16847" extrusionOk="0">
                    <a:moveTo>
                      <a:pt x="0" y="0"/>
                    </a:moveTo>
                    <a:lnTo>
                      <a:pt x="694264" y="0"/>
                    </a:lnTo>
                    <a:lnTo>
                      <a:pt x="694264" y="16848"/>
                    </a:lnTo>
                    <a:lnTo>
                      <a:pt x="0" y="16848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" name="Google Shape;1991;p32">
                <a:extLst>
                  <a:ext uri="{FF2B5EF4-FFF2-40B4-BE49-F238E27FC236}">
                    <a16:creationId xmlns:a16="http://schemas.microsoft.com/office/drawing/2014/main" id="{19F7928E-EEE3-573C-755C-57C8371ED6F1}"/>
                  </a:ext>
                </a:extLst>
              </p:cNvPr>
              <p:cNvSpPr/>
              <p:nvPr/>
            </p:nvSpPr>
            <p:spPr>
              <a:xfrm>
                <a:off x="3107629" y="5102986"/>
                <a:ext cx="687237" cy="21061"/>
              </a:xfrm>
              <a:custGeom>
                <a:avLst/>
                <a:gdLst/>
                <a:ahLst/>
                <a:cxnLst/>
                <a:rect l="l" t="t" r="r" b="b"/>
                <a:pathLst>
                  <a:path w="687237" h="21061" extrusionOk="0">
                    <a:moveTo>
                      <a:pt x="0" y="0"/>
                    </a:moveTo>
                    <a:lnTo>
                      <a:pt x="687237" y="0"/>
                    </a:lnTo>
                    <a:lnTo>
                      <a:pt x="687237" y="21062"/>
                    </a:lnTo>
                    <a:lnTo>
                      <a:pt x="0" y="21062"/>
                    </a:lnTo>
                    <a:close/>
                  </a:path>
                </a:pathLst>
              </a:custGeom>
              <a:solidFill>
                <a:srgbClr val="2B3781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" name="Google Shape;1992;p32">
                <a:extLst>
                  <a:ext uri="{FF2B5EF4-FFF2-40B4-BE49-F238E27FC236}">
                    <a16:creationId xmlns:a16="http://schemas.microsoft.com/office/drawing/2014/main" id="{9A5A63EB-A7A5-8397-29EC-F0FE74EB1FB5}"/>
                  </a:ext>
                </a:extLst>
              </p:cNvPr>
              <p:cNvSpPr/>
              <p:nvPr/>
            </p:nvSpPr>
            <p:spPr>
              <a:xfrm>
                <a:off x="3162440" y="5235671"/>
                <a:ext cx="577615" cy="21060"/>
              </a:xfrm>
              <a:custGeom>
                <a:avLst/>
                <a:gdLst/>
                <a:ahLst/>
                <a:cxnLst/>
                <a:rect l="l" t="t" r="r" b="b"/>
                <a:pathLst>
                  <a:path w="577615" h="21060" extrusionOk="0">
                    <a:moveTo>
                      <a:pt x="0" y="0"/>
                    </a:moveTo>
                    <a:lnTo>
                      <a:pt x="577615" y="0"/>
                    </a:lnTo>
                    <a:lnTo>
                      <a:pt x="577615" y="21060"/>
                    </a:lnTo>
                    <a:lnTo>
                      <a:pt x="0" y="2106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0" name="Google Shape;1993;p32">
              <a:extLst>
                <a:ext uri="{FF2B5EF4-FFF2-40B4-BE49-F238E27FC236}">
                  <a16:creationId xmlns:a16="http://schemas.microsoft.com/office/drawing/2014/main" id="{E8386CD7-2354-F099-C0B3-D58D17978D30}"/>
                </a:ext>
              </a:extLst>
            </p:cNvPr>
            <p:cNvSpPr/>
            <p:nvPr/>
          </p:nvSpPr>
          <p:spPr>
            <a:xfrm>
              <a:off x="916997" y="3373755"/>
              <a:ext cx="691451" cy="16848"/>
            </a:xfrm>
            <a:custGeom>
              <a:avLst/>
              <a:gdLst/>
              <a:ahLst/>
              <a:cxnLst/>
              <a:rect l="l" t="t" r="r" b="b"/>
              <a:pathLst>
                <a:path w="691451" h="16848" extrusionOk="0">
                  <a:moveTo>
                    <a:pt x="0" y="0"/>
                  </a:moveTo>
                  <a:lnTo>
                    <a:pt x="691451" y="0"/>
                  </a:lnTo>
                  <a:lnTo>
                    <a:pt x="691451" y="16849"/>
                  </a:lnTo>
                  <a:lnTo>
                    <a:pt x="0" y="1684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1994;p32">
              <a:extLst>
                <a:ext uri="{FF2B5EF4-FFF2-40B4-BE49-F238E27FC236}">
                  <a16:creationId xmlns:a16="http://schemas.microsoft.com/office/drawing/2014/main" id="{C0FDB28C-E57B-BDAD-4DA4-4A35F8171773}"/>
                </a:ext>
              </a:extLst>
            </p:cNvPr>
            <p:cNvSpPr/>
            <p:nvPr/>
          </p:nvSpPr>
          <p:spPr>
            <a:xfrm>
              <a:off x="921213" y="3286703"/>
              <a:ext cx="683019" cy="29485"/>
            </a:xfrm>
            <a:custGeom>
              <a:avLst/>
              <a:gdLst/>
              <a:ahLst/>
              <a:cxnLst/>
              <a:rect l="l" t="t" r="r" b="b"/>
              <a:pathLst>
                <a:path w="683019" h="29485" extrusionOk="0">
                  <a:moveTo>
                    <a:pt x="0" y="0"/>
                  </a:moveTo>
                  <a:lnTo>
                    <a:pt x="683019" y="0"/>
                  </a:lnTo>
                  <a:lnTo>
                    <a:pt x="683019" y="29485"/>
                  </a:lnTo>
                  <a:lnTo>
                    <a:pt x="0" y="29485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1995;p32">
              <a:extLst>
                <a:ext uri="{FF2B5EF4-FFF2-40B4-BE49-F238E27FC236}">
                  <a16:creationId xmlns:a16="http://schemas.microsoft.com/office/drawing/2014/main" id="{89122EFF-E724-359A-3752-01EA78009EFA}"/>
                </a:ext>
              </a:extLst>
            </p:cNvPr>
            <p:cNvSpPr/>
            <p:nvPr/>
          </p:nvSpPr>
          <p:spPr>
            <a:xfrm>
              <a:off x="1088454" y="3042396"/>
              <a:ext cx="348537" cy="22465"/>
            </a:xfrm>
            <a:custGeom>
              <a:avLst/>
              <a:gdLst/>
              <a:ahLst/>
              <a:cxnLst/>
              <a:rect l="l" t="t" r="r" b="b"/>
              <a:pathLst>
                <a:path w="348537" h="22465" extrusionOk="0">
                  <a:moveTo>
                    <a:pt x="0" y="0"/>
                  </a:moveTo>
                  <a:lnTo>
                    <a:pt x="348537" y="0"/>
                  </a:lnTo>
                  <a:lnTo>
                    <a:pt x="348537" y="22466"/>
                  </a:lnTo>
                  <a:lnTo>
                    <a:pt x="0" y="22466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1996;p32">
              <a:extLst>
                <a:ext uri="{FF2B5EF4-FFF2-40B4-BE49-F238E27FC236}">
                  <a16:creationId xmlns:a16="http://schemas.microsoft.com/office/drawing/2014/main" id="{51E92A49-F5A6-D796-DD25-5D0A7B7BB346}"/>
                </a:ext>
              </a:extLst>
            </p:cNvPr>
            <p:cNvSpPr/>
            <p:nvPr/>
          </p:nvSpPr>
          <p:spPr>
            <a:xfrm>
              <a:off x="1216344" y="2960960"/>
              <a:ext cx="92755" cy="14041"/>
            </a:xfrm>
            <a:custGeom>
              <a:avLst/>
              <a:gdLst/>
              <a:ahLst/>
              <a:cxnLst/>
              <a:rect l="l" t="t" r="r" b="b"/>
              <a:pathLst>
                <a:path w="92755" h="14041" extrusionOk="0">
                  <a:moveTo>
                    <a:pt x="0" y="0"/>
                  </a:moveTo>
                  <a:lnTo>
                    <a:pt x="92756" y="0"/>
                  </a:lnTo>
                  <a:lnTo>
                    <a:pt x="92756" y="14041"/>
                  </a:lnTo>
                  <a:lnTo>
                    <a:pt x="0" y="1404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1997;p32">
              <a:extLst>
                <a:ext uri="{FF2B5EF4-FFF2-40B4-BE49-F238E27FC236}">
                  <a16:creationId xmlns:a16="http://schemas.microsoft.com/office/drawing/2014/main" id="{1D7A4962-CE39-989E-EB74-F8BB64F7F60C}"/>
                </a:ext>
              </a:extLst>
            </p:cNvPr>
            <p:cNvSpPr/>
            <p:nvPr/>
          </p:nvSpPr>
          <p:spPr>
            <a:xfrm>
              <a:off x="872025" y="3446765"/>
              <a:ext cx="781396" cy="18254"/>
            </a:xfrm>
            <a:custGeom>
              <a:avLst/>
              <a:gdLst/>
              <a:ahLst/>
              <a:cxnLst/>
              <a:rect l="l" t="t" r="r" b="b"/>
              <a:pathLst>
                <a:path w="781396" h="18254" extrusionOk="0">
                  <a:moveTo>
                    <a:pt x="0" y="0"/>
                  </a:moveTo>
                  <a:lnTo>
                    <a:pt x="781396" y="0"/>
                  </a:lnTo>
                  <a:lnTo>
                    <a:pt x="781396" y="18254"/>
                  </a:lnTo>
                  <a:lnTo>
                    <a:pt x="0" y="1825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1998;p32">
              <a:extLst>
                <a:ext uri="{FF2B5EF4-FFF2-40B4-BE49-F238E27FC236}">
                  <a16:creationId xmlns:a16="http://schemas.microsoft.com/office/drawing/2014/main" id="{E8B5B826-BA9F-E3DA-9591-9E7185E2D13D}"/>
                </a:ext>
              </a:extLst>
            </p:cNvPr>
            <p:cNvSpPr/>
            <p:nvPr/>
          </p:nvSpPr>
          <p:spPr>
            <a:xfrm>
              <a:off x="883268" y="4511748"/>
              <a:ext cx="758908" cy="30186"/>
            </a:xfrm>
            <a:custGeom>
              <a:avLst/>
              <a:gdLst/>
              <a:ahLst/>
              <a:cxnLst/>
              <a:rect l="l" t="t" r="r" b="b"/>
              <a:pathLst>
                <a:path w="758908" h="30186" extrusionOk="0">
                  <a:moveTo>
                    <a:pt x="0" y="0"/>
                  </a:moveTo>
                  <a:lnTo>
                    <a:pt x="758909" y="0"/>
                  </a:lnTo>
                  <a:lnTo>
                    <a:pt x="758909" y="30187"/>
                  </a:lnTo>
                  <a:lnTo>
                    <a:pt x="0" y="30187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6" name="Google Shape;1999;p32">
              <a:extLst>
                <a:ext uri="{FF2B5EF4-FFF2-40B4-BE49-F238E27FC236}">
                  <a16:creationId xmlns:a16="http://schemas.microsoft.com/office/drawing/2014/main" id="{12FC7306-44D7-3952-8D83-C8397F7F083C}"/>
                </a:ext>
              </a:extLst>
            </p:cNvPr>
            <p:cNvGrpSpPr/>
            <p:nvPr/>
          </p:nvGrpSpPr>
          <p:grpSpPr>
            <a:xfrm>
              <a:off x="1017054" y="2920241"/>
              <a:ext cx="656045" cy="1733259"/>
              <a:chOff x="3205579" y="3532541"/>
              <a:chExt cx="656045" cy="1733259"/>
            </a:xfrm>
          </p:grpSpPr>
          <p:sp>
            <p:nvSpPr>
              <p:cNvPr id="66" name="Google Shape;2000;p32">
                <a:extLst>
                  <a:ext uri="{FF2B5EF4-FFF2-40B4-BE49-F238E27FC236}">
                    <a16:creationId xmlns:a16="http://schemas.microsoft.com/office/drawing/2014/main" id="{8371C7EB-0353-79A1-D051-19BD089AD234}"/>
                  </a:ext>
                </a:extLst>
              </p:cNvPr>
              <p:cNvSpPr/>
              <p:nvPr/>
            </p:nvSpPr>
            <p:spPr>
              <a:xfrm>
                <a:off x="3276975" y="3654702"/>
                <a:ext cx="348538" cy="6726"/>
              </a:xfrm>
              <a:custGeom>
                <a:avLst/>
                <a:gdLst/>
                <a:ahLst/>
                <a:cxnLst/>
                <a:rect l="l" t="t" r="r" b="b"/>
                <a:pathLst>
                  <a:path w="348538" h="6726" extrusionOk="0">
                    <a:moveTo>
                      <a:pt x="348538" y="0"/>
                    </a:moveTo>
                    <a:lnTo>
                      <a:pt x="348538" y="6726"/>
                    </a:lnTo>
                    <a:lnTo>
                      <a:pt x="0" y="0"/>
                    </a:lnTo>
                    <a:lnTo>
                      <a:pt x="348538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" name="Google Shape;2001;p32">
                <a:extLst>
                  <a:ext uri="{FF2B5EF4-FFF2-40B4-BE49-F238E27FC236}">
                    <a16:creationId xmlns:a16="http://schemas.microsoft.com/office/drawing/2014/main" id="{1A0E79DB-CCF1-70C6-3C27-A63FF217B437}"/>
                  </a:ext>
                </a:extLst>
              </p:cNvPr>
              <p:cNvSpPr/>
              <p:nvPr/>
            </p:nvSpPr>
            <p:spPr>
              <a:xfrm>
                <a:off x="3214022" y="3928494"/>
                <a:ext cx="598407" cy="9473"/>
              </a:xfrm>
              <a:custGeom>
                <a:avLst/>
                <a:gdLst/>
                <a:ahLst/>
                <a:cxnLst/>
                <a:rect l="l" t="t" r="r" b="b"/>
                <a:pathLst>
                  <a:path w="598407" h="9473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598408" y="0"/>
                    </a:lnTo>
                    <a:lnTo>
                      <a:pt x="598408" y="9473"/>
                    </a:lnTo>
                    <a:lnTo>
                      <a:pt x="474445" y="94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" name="Google Shape;2002;p32">
                <a:extLst>
                  <a:ext uri="{FF2B5EF4-FFF2-40B4-BE49-F238E27FC236}">
                    <a16:creationId xmlns:a16="http://schemas.microsoft.com/office/drawing/2014/main" id="{FE085573-F275-6E17-E352-D6502EE67CC8}"/>
                  </a:ext>
                </a:extLst>
              </p:cNvPr>
              <p:cNvSpPr/>
              <p:nvPr/>
            </p:nvSpPr>
            <p:spPr>
              <a:xfrm>
                <a:off x="3214022" y="4022566"/>
                <a:ext cx="647602" cy="6641"/>
              </a:xfrm>
              <a:custGeom>
                <a:avLst/>
                <a:gdLst/>
                <a:ahLst/>
                <a:cxnLst/>
                <a:rect l="l" t="t" r="r" b="b"/>
                <a:pathLst>
                  <a:path w="647602" h="6641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647602" y="0"/>
                    </a:lnTo>
                    <a:lnTo>
                      <a:pt x="647602" y="6641"/>
                    </a:lnTo>
                    <a:lnTo>
                      <a:pt x="474445" y="66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" name="Google Shape;2003;p32">
                <a:extLst>
                  <a:ext uri="{FF2B5EF4-FFF2-40B4-BE49-F238E27FC236}">
                    <a16:creationId xmlns:a16="http://schemas.microsoft.com/office/drawing/2014/main" id="{3012E4A7-8A11-3EC6-2DBC-64BD92D8F1BF}"/>
                  </a:ext>
                </a:extLst>
              </p:cNvPr>
              <p:cNvSpPr/>
              <p:nvPr/>
            </p:nvSpPr>
            <p:spPr>
              <a:xfrm>
                <a:off x="3224580" y="4146119"/>
                <a:ext cx="637044" cy="11426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426" extrusionOk="0">
                    <a:moveTo>
                      <a:pt x="0" y="0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426"/>
                    </a:lnTo>
                    <a:lnTo>
                      <a:pt x="453330" y="114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" name="Google Shape;2004;p32">
                <a:extLst>
                  <a:ext uri="{FF2B5EF4-FFF2-40B4-BE49-F238E27FC236}">
                    <a16:creationId xmlns:a16="http://schemas.microsoft.com/office/drawing/2014/main" id="{88AA91D0-B684-A59F-2D83-2A7581C6460D}"/>
                  </a:ext>
                </a:extLst>
              </p:cNvPr>
              <p:cNvSpPr/>
              <p:nvPr/>
            </p:nvSpPr>
            <p:spPr>
              <a:xfrm>
                <a:off x="3224580" y="5091402"/>
                <a:ext cx="637044" cy="11585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585" extrusionOk="0">
                    <a:moveTo>
                      <a:pt x="0" y="11585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585"/>
                    </a:lnTo>
                    <a:lnTo>
                      <a:pt x="453330" y="11585"/>
                    </a:lnTo>
                    <a:lnTo>
                      <a:pt x="0" y="11585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" name="Google Shape;2005;p32">
                <a:extLst>
                  <a:ext uri="{FF2B5EF4-FFF2-40B4-BE49-F238E27FC236}">
                    <a16:creationId xmlns:a16="http://schemas.microsoft.com/office/drawing/2014/main" id="{0F08A628-8449-483D-CDCA-F209D69852FE}"/>
                  </a:ext>
                </a:extLst>
              </p:cNvPr>
              <p:cNvSpPr/>
              <p:nvPr/>
            </p:nvSpPr>
            <p:spPr>
              <a:xfrm>
                <a:off x="3205579" y="5154235"/>
                <a:ext cx="656045" cy="11707"/>
              </a:xfrm>
              <a:custGeom>
                <a:avLst/>
                <a:gdLst/>
                <a:ahLst/>
                <a:cxnLst/>
                <a:rect l="l" t="t" r="r" b="b"/>
                <a:pathLst>
                  <a:path w="656045" h="11707" extrusionOk="0">
                    <a:moveTo>
                      <a:pt x="0" y="0"/>
                    </a:moveTo>
                    <a:lnTo>
                      <a:pt x="491331" y="0"/>
                    </a:lnTo>
                    <a:lnTo>
                      <a:pt x="656045" y="0"/>
                    </a:lnTo>
                    <a:lnTo>
                      <a:pt x="656045" y="11707"/>
                    </a:lnTo>
                    <a:lnTo>
                      <a:pt x="491331" y="117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" name="Google Shape;2006;p32">
                <a:extLst>
                  <a:ext uri="{FF2B5EF4-FFF2-40B4-BE49-F238E27FC236}">
                    <a16:creationId xmlns:a16="http://schemas.microsoft.com/office/drawing/2014/main" id="{203CB988-39D9-7BD0-D9E9-6B0D8F0678E5}"/>
                  </a:ext>
                </a:extLst>
              </p:cNvPr>
              <p:cNvSpPr/>
              <p:nvPr/>
            </p:nvSpPr>
            <p:spPr>
              <a:xfrm>
                <a:off x="3215440" y="5256730"/>
                <a:ext cx="566772" cy="9070"/>
              </a:xfrm>
              <a:custGeom>
                <a:avLst/>
                <a:gdLst/>
                <a:ahLst/>
                <a:cxnLst/>
                <a:rect l="l" t="t" r="r" b="b"/>
                <a:pathLst>
                  <a:path w="566772" h="9070" extrusionOk="0">
                    <a:moveTo>
                      <a:pt x="566772" y="0"/>
                    </a:moveTo>
                    <a:lnTo>
                      <a:pt x="566772" y="9070"/>
                    </a:lnTo>
                    <a:lnTo>
                      <a:pt x="471622" y="9070"/>
                    </a:lnTo>
                    <a:lnTo>
                      <a:pt x="0" y="0"/>
                    </a:lnTo>
                    <a:lnTo>
                      <a:pt x="471622" y="0"/>
                    </a:lnTo>
                    <a:lnTo>
                      <a:pt x="566772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" name="Google Shape;2007;p32">
                <a:extLst>
                  <a:ext uri="{FF2B5EF4-FFF2-40B4-BE49-F238E27FC236}">
                    <a16:creationId xmlns:a16="http://schemas.microsoft.com/office/drawing/2014/main" id="{3A0D0F8E-C73B-C7B6-F620-79B58FFDC58C}"/>
                  </a:ext>
                </a:extLst>
              </p:cNvPr>
              <p:cNvSpPr/>
              <p:nvPr/>
            </p:nvSpPr>
            <p:spPr>
              <a:xfrm>
                <a:off x="3420611" y="3532541"/>
                <a:ext cx="86853" cy="4248"/>
              </a:xfrm>
              <a:custGeom>
                <a:avLst/>
                <a:gdLst/>
                <a:ahLst/>
                <a:cxnLst/>
                <a:rect l="l" t="t" r="r" b="b"/>
                <a:pathLst>
                  <a:path w="86853" h="4248" extrusionOk="0">
                    <a:moveTo>
                      <a:pt x="0" y="0"/>
                    </a:moveTo>
                    <a:lnTo>
                      <a:pt x="86854" y="0"/>
                    </a:lnTo>
                    <a:lnTo>
                      <a:pt x="86854" y="4248"/>
                    </a:lnTo>
                    <a:lnTo>
                      <a:pt x="61267" y="42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7" name="Google Shape;2008;p32">
              <a:extLst>
                <a:ext uri="{FF2B5EF4-FFF2-40B4-BE49-F238E27FC236}">
                  <a16:creationId xmlns:a16="http://schemas.microsoft.com/office/drawing/2014/main" id="{3D353EB4-72B3-211E-6CEB-BC40518DC4E7}"/>
                </a:ext>
              </a:extLst>
            </p:cNvPr>
            <p:cNvSpPr/>
            <p:nvPr/>
          </p:nvSpPr>
          <p:spPr>
            <a:xfrm>
              <a:off x="1227588" y="2797762"/>
              <a:ext cx="70268" cy="70202"/>
            </a:xfrm>
            <a:custGeom>
              <a:avLst/>
              <a:gdLst/>
              <a:ahLst/>
              <a:cxnLst/>
              <a:rect l="l" t="t" r="r" b="b"/>
              <a:pathLst>
                <a:path w="70268" h="70202" extrusionOk="0">
                  <a:moveTo>
                    <a:pt x="70329" y="35167"/>
                  </a:moveTo>
                  <a:cubicBezTo>
                    <a:pt x="70329" y="54553"/>
                    <a:pt x="54599" y="70268"/>
                    <a:pt x="35195" y="70269"/>
                  </a:cubicBezTo>
                  <a:cubicBezTo>
                    <a:pt x="15791" y="70269"/>
                    <a:pt x="60" y="54554"/>
                    <a:pt x="60" y="35168"/>
                  </a:cubicBezTo>
                  <a:cubicBezTo>
                    <a:pt x="60" y="15782"/>
                    <a:pt x="15790" y="67"/>
                    <a:pt x="35194" y="66"/>
                  </a:cubicBezTo>
                  <a:cubicBezTo>
                    <a:pt x="35194" y="66"/>
                    <a:pt x="35194" y="66"/>
                    <a:pt x="35195" y="66"/>
                  </a:cubicBezTo>
                  <a:cubicBezTo>
                    <a:pt x="54599" y="67"/>
                    <a:pt x="70328" y="15782"/>
                    <a:pt x="70329" y="3516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2009;p32">
              <a:extLst>
                <a:ext uri="{FF2B5EF4-FFF2-40B4-BE49-F238E27FC236}">
                  <a16:creationId xmlns:a16="http://schemas.microsoft.com/office/drawing/2014/main" id="{D75C4C29-D440-437B-17B2-BCB2B79A63CD}"/>
                </a:ext>
              </a:extLst>
            </p:cNvPr>
            <p:cNvSpPr/>
            <p:nvPr/>
          </p:nvSpPr>
          <p:spPr>
            <a:xfrm>
              <a:off x="1226015" y="2797650"/>
              <a:ext cx="71848" cy="71789"/>
            </a:xfrm>
            <a:custGeom>
              <a:avLst/>
              <a:gdLst/>
              <a:ahLst/>
              <a:cxnLst/>
              <a:rect l="l" t="t" r="r" b="b"/>
              <a:pathLst>
                <a:path w="71848" h="71789" extrusionOk="0">
                  <a:moveTo>
                    <a:pt x="52322" y="41965"/>
                  </a:moveTo>
                  <a:cubicBezTo>
                    <a:pt x="42173" y="24728"/>
                    <a:pt x="14038" y="67705"/>
                    <a:pt x="14038" y="35279"/>
                  </a:cubicBezTo>
                  <a:cubicBezTo>
                    <a:pt x="13938" y="17756"/>
                    <a:pt x="27120" y="2998"/>
                    <a:pt x="44557" y="1111"/>
                  </a:cubicBezTo>
                  <a:cubicBezTo>
                    <a:pt x="25292" y="-3617"/>
                    <a:pt x="5838" y="8153"/>
                    <a:pt x="1105" y="27401"/>
                  </a:cubicBezTo>
                  <a:cubicBezTo>
                    <a:pt x="-3627" y="46648"/>
                    <a:pt x="8155" y="66084"/>
                    <a:pt x="27420" y="70811"/>
                  </a:cubicBezTo>
                  <a:cubicBezTo>
                    <a:pt x="46685" y="75539"/>
                    <a:pt x="66139" y="63769"/>
                    <a:pt x="70872" y="44522"/>
                  </a:cubicBezTo>
                  <a:cubicBezTo>
                    <a:pt x="72407" y="38278"/>
                    <a:pt x="72235" y="31737"/>
                    <a:pt x="70374" y="25582"/>
                  </a:cubicBezTo>
                  <a:cubicBezTo>
                    <a:pt x="72987" y="38845"/>
                    <a:pt x="62096" y="58563"/>
                    <a:pt x="52322" y="41965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2010;p32">
              <a:extLst>
                <a:ext uri="{FF2B5EF4-FFF2-40B4-BE49-F238E27FC236}">
                  <a16:creationId xmlns:a16="http://schemas.microsoft.com/office/drawing/2014/main" id="{C7C38204-04EE-E196-B483-4F0454F7501E}"/>
                </a:ext>
              </a:extLst>
            </p:cNvPr>
            <p:cNvSpPr/>
            <p:nvPr/>
          </p:nvSpPr>
          <p:spPr>
            <a:xfrm>
              <a:off x="1237390" y="2723685"/>
              <a:ext cx="50664" cy="50616"/>
            </a:xfrm>
            <a:custGeom>
              <a:avLst/>
              <a:gdLst/>
              <a:ahLst/>
              <a:cxnLst/>
              <a:rect l="l" t="t" r="r" b="b"/>
              <a:pathLst>
                <a:path w="50664" h="50616" extrusionOk="0">
                  <a:moveTo>
                    <a:pt x="50725" y="25374"/>
                  </a:moveTo>
                  <a:cubicBezTo>
                    <a:pt x="50725" y="39351"/>
                    <a:pt x="39384" y="50683"/>
                    <a:pt x="25393" y="50683"/>
                  </a:cubicBezTo>
                  <a:cubicBezTo>
                    <a:pt x="11402" y="50684"/>
                    <a:pt x="60" y="39353"/>
                    <a:pt x="60" y="25376"/>
                  </a:cubicBezTo>
                  <a:cubicBezTo>
                    <a:pt x="60" y="11398"/>
                    <a:pt x="11401" y="67"/>
                    <a:pt x="25391" y="66"/>
                  </a:cubicBezTo>
                  <a:cubicBezTo>
                    <a:pt x="25392" y="66"/>
                    <a:pt x="25392" y="66"/>
                    <a:pt x="25393" y="66"/>
                  </a:cubicBezTo>
                  <a:cubicBezTo>
                    <a:pt x="39383" y="67"/>
                    <a:pt x="50724" y="11397"/>
                    <a:pt x="50724" y="2537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2011;p32">
              <a:extLst>
                <a:ext uri="{FF2B5EF4-FFF2-40B4-BE49-F238E27FC236}">
                  <a16:creationId xmlns:a16="http://schemas.microsoft.com/office/drawing/2014/main" id="{4F9D8546-7C4E-72F8-5EA7-A7D2BC68E87B}"/>
                </a:ext>
              </a:extLst>
            </p:cNvPr>
            <p:cNvSpPr/>
            <p:nvPr/>
          </p:nvSpPr>
          <p:spPr>
            <a:xfrm>
              <a:off x="1236251" y="2723602"/>
              <a:ext cx="51807" cy="51765"/>
            </a:xfrm>
            <a:custGeom>
              <a:avLst/>
              <a:gdLst/>
              <a:ahLst/>
              <a:cxnLst/>
              <a:rect l="l" t="t" r="r" b="b"/>
              <a:pathLst>
                <a:path w="51807" h="51765" extrusionOk="0">
                  <a:moveTo>
                    <a:pt x="37746" y="30277"/>
                  </a:moveTo>
                  <a:cubicBezTo>
                    <a:pt x="30429" y="17850"/>
                    <a:pt x="10143" y="48836"/>
                    <a:pt x="10143" y="25456"/>
                  </a:cubicBezTo>
                  <a:cubicBezTo>
                    <a:pt x="10070" y="12822"/>
                    <a:pt x="19575" y="2180"/>
                    <a:pt x="32148" y="820"/>
                  </a:cubicBezTo>
                  <a:cubicBezTo>
                    <a:pt x="18256" y="-2590"/>
                    <a:pt x="4228" y="5896"/>
                    <a:pt x="814" y="19774"/>
                  </a:cubicBezTo>
                  <a:cubicBezTo>
                    <a:pt x="-2599" y="33653"/>
                    <a:pt x="5895" y="47668"/>
                    <a:pt x="19786" y="51078"/>
                  </a:cubicBezTo>
                  <a:cubicBezTo>
                    <a:pt x="33678" y="54488"/>
                    <a:pt x="47706" y="46002"/>
                    <a:pt x="51120" y="32124"/>
                  </a:cubicBezTo>
                  <a:cubicBezTo>
                    <a:pt x="52227" y="27621"/>
                    <a:pt x="52103" y="22903"/>
                    <a:pt x="50761" y="18465"/>
                  </a:cubicBezTo>
                  <a:cubicBezTo>
                    <a:pt x="52647" y="28027"/>
                    <a:pt x="44793" y="42245"/>
                    <a:pt x="37746" y="3027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1" name="Google Shape;2012;p32">
              <a:extLst>
                <a:ext uri="{FF2B5EF4-FFF2-40B4-BE49-F238E27FC236}">
                  <a16:creationId xmlns:a16="http://schemas.microsoft.com/office/drawing/2014/main" id="{F4D9FB96-DF2C-AE80-ACE2-F39EE1B4A73D}"/>
                </a:ext>
              </a:extLst>
            </p:cNvPr>
            <p:cNvGrpSpPr/>
            <p:nvPr/>
          </p:nvGrpSpPr>
          <p:grpSpPr>
            <a:xfrm>
              <a:off x="1017055" y="2953147"/>
              <a:ext cx="491335" cy="1721096"/>
              <a:chOff x="3205580" y="3565447"/>
              <a:chExt cx="491335" cy="1721096"/>
            </a:xfrm>
          </p:grpSpPr>
          <p:sp>
            <p:nvSpPr>
              <p:cNvPr id="62" name="Google Shape;2013;p32">
                <a:extLst>
                  <a:ext uri="{FF2B5EF4-FFF2-40B4-BE49-F238E27FC236}">
                    <a16:creationId xmlns:a16="http://schemas.microsoft.com/office/drawing/2014/main" id="{5A8F570A-1EE6-E983-2DBC-613221F4B172}"/>
                  </a:ext>
                </a:extLst>
              </p:cNvPr>
              <p:cNvSpPr/>
              <p:nvPr/>
            </p:nvSpPr>
            <p:spPr>
              <a:xfrm>
                <a:off x="3214026" y="3955022"/>
                <a:ext cx="474443" cy="16173"/>
              </a:xfrm>
              <a:custGeom>
                <a:avLst/>
                <a:gdLst/>
                <a:ahLst/>
                <a:cxnLst/>
                <a:rect l="l" t="t" r="r" b="b"/>
                <a:pathLst>
                  <a:path w="474443" h="16173" extrusionOk="0">
                    <a:moveTo>
                      <a:pt x="0" y="0"/>
                    </a:moveTo>
                    <a:lnTo>
                      <a:pt x="474443" y="0"/>
                    </a:lnTo>
                    <a:lnTo>
                      <a:pt x="474443" y="16174"/>
                    </a:lnTo>
                    <a:lnTo>
                      <a:pt x="0" y="1617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" name="Google Shape;2014;p32">
                <a:extLst>
                  <a:ext uri="{FF2B5EF4-FFF2-40B4-BE49-F238E27FC236}">
                    <a16:creationId xmlns:a16="http://schemas.microsoft.com/office/drawing/2014/main" id="{22EF2988-497F-70BE-94EE-00B35EEC38A1}"/>
                  </a:ext>
                </a:extLst>
              </p:cNvPr>
              <p:cNvSpPr/>
              <p:nvPr/>
            </p:nvSpPr>
            <p:spPr>
              <a:xfrm>
                <a:off x="3205580" y="5203214"/>
                <a:ext cx="491335" cy="18986"/>
              </a:xfrm>
              <a:custGeom>
                <a:avLst/>
                <a:gdLst/>
                <a:ahLst/>
                <a:cxnLst/>
                <a:rect l="l" t="t" r="r" b="b"/>
                <a:pathLst>
                  <a:path w="491335" h="18986" extrusionOk="0">
                    <a:moveTo>
                      <a:pt x="0" y="0"/>
                    </a:moveTo>
                    <a:lnTo>
                      <a:pt x="491335" y="0"/>
                    </a:lnTo>
                    <a:lnTo>
                      <a:pt x="491335" y="18987"/>
                    </a:lnTo>
                    <a:lnTo>
                      <a:pt x="0" y="18987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" name="Google Shape;2015;p32">
                <a:extLst>
                  <a:ext uri="{FF2B5EF4-FFF2-40B4-BE49-F238E27FC236}">
                    <a16:creationId xmlns:a16="http://schemas.microsoft.com/office/drawing/2014/main" id="{872DC0D8-DB76-389E-6B80-2F2532BC2C10}"/>
                  </a:ext>
                </a:extLst>
              </p:cNvPr>
              <p:cNvSpPr/>
              <p:nvPr/>
            </p:nvSpPr>
            <p:spPr>
              <a:xfrm>
                <a:off x="3268592" y="5275293"/>
                <a:ext cx="365309" cy="11250"/>
              </a:xfrm>
              <a:custGeom>
                <a:avLst/>
                <a:gdLst/>
                <a:ahLst/>
                <a:cxnLst/>
                <a:rect l="l" t="t" r="r" b="b"/>
                <a:pathLst>
                  <a:path w="365309" h="11250" extrusionOk="0">
                    <a:moveTo>
                      <a:pt x="0" y="0"/>
                    </a:moveTo>
                    <a:lnTo>
                      <a:pt x="365309" y="0"/>
                    </a:lnTo>
                    <a:lnTo>
                      <a:pt x="365309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" name="Google Shape;2016;p32">
                <a:extLst>
                  <a:ext uri="{FF2B5EF4-FFF2-40B4-BE49-F238E27FC236}">
                    <a16:creationId xmlns:a16="http://schemas.microsoft.com/office/drawing/2014/main" id="{F3602282-9BC7-DBD3-75FC-840189B7CAB5}"/>
                  </a:ext>
                </a:extLst>
              </p:cNvPr>
              <p:cNvSpPr/>
              <p:nvPr/>
            </p:nvSpPr>
            <p:spPr>
              <a:xfrm>
                <a:off x="3420612" y="3565447"/>
                <a:ext cx="61270" cy="7812"/>
              </a:xfrm>
              <a:custGeom>
                <a:avLst/>
                <a:gdLst/>
                <a:ahLst/>
                <a:cxnLst/>
                <a:rect l="l" t="t" r="r" b="b"/>
                <a:pathLst>
                  <a:path w="61270" h="7812" extrusionOk="0">
                    <a:moveTo>
                      <a:pt x="0" y="0"/>
                    </a:moveTo>
                    <a:lnTo>
                      <a:pt x="61271" y="0"/>
                    </a:lnTo>
                    <a:lnTo>
                      <a:pt x="61271" y="7813"/>
                    </a:lnTo>
                    <a:lnTo>
                      <a:pt x="0" y="781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pic>
        <p:nvPicPr>
          <p:cNvPr id="85" name="Picture 84">
            <a:extLst>
              <a:ext uri="{FF2B5EF4-FFF2-40B4-BE49-F238E27FC236}">
                <a16:creationId xmlns:a16="http://schemas.microsoft.com/office/drawing/2014/main" id="{F4A0CBD5-BAD9-72A1-9560-FE4792D04A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54" t="19748" r="44146" b="44720"/>
          <a:stretch/>
        </p:blipFill>
        <p:spPr>
          <a:xfrm rot="5400000" flipV="1">
            <a:off x="4472812" y="3754921"/>
            <a:ext cx="3242896" cy="2878808"/>
          </a:xfrm>
          <a:prstGeom prst="rect">
            <a:avLst/>
          </a:prstGeom>
        </p:spPr>
      </p:pic>
      <p:grpSp>
        <p:nvGrpSpPr>
          <p:cNvPr id="88" name="Group 87">
            <a:extLst>
              <a:ext uri="{FF2B5EF4-FFF2-40B4-BE49-F238E27FC236}">
                <a16:creationId xmlns:a16="http://schemas.microsoft.com/office/drawing/2014/main" id="{0D2576A9-7D1B-B951-AC06-5985129AB812}"/>
              </a:ext>
            </a:extLst>
          </p:cNvPr>
          <p:cNvGrpSpPr/>
          <p:nvPr/>
        </p:nvGrpSpPr>
        <p:grpSpPr>
          <a:xfrm>
            <a:off x="635818" y="4676195"/>
            <a:ext cx="11063900" cy="3556903"/>
            <a:chOff x="635818" y="4676195"/>
            <a:chExt cx="11063900" cy="3556903"/>
          </a:xfrm>
        </p:grpSpPr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D55623B2-1ACD-09EC-6459-8BA8314FB5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36" t="19748" r="44147" b="8817"/>
            <a:stretch/>
          </p:blipFill>
          <p:spPr>
            <a:xfrm rot="16200000">
              <a:off x="5316783" y="3184984"/>
              <a:ext cx="1558433" cy="5787600"/>
            </a:xfrm>
            <a:prstGeom prst="rect">
              <a:avLst/>
            </a:prstGeom>
          </p:spPr>
        </p:pic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1C0FBB89-4823-6D93-2875-F8FFF291B3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854" t="19748" r="44146" b="44720"/>
            <a:stretch/>
          </p:blipFill>
          <p:spPr>
            <a:xfrm rot="16200000">
              <a:off x="8638866" y="5172246"/>
              <a:ext cx="3242896" cy="2878808"/>
            </a:xfrm>
            <a:prstGeom prst="rect">
              <a:avLst/>
            </a:prstGeom>
          </p:spPr>
        </p:pic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7319AC27-4588-41CA-8B08-4408F9AF8F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854" t="19748" r="44146" b="44720"/>
            <a:stretch/>
          </p:blipFill>
          <p:spPr>
            <a:xfrm rot="5400000" flipV="1">
              <a:off x="453774" y="4858239"/>
              <a:ext cx="3242896" cy="2878808"/>
            </a:xfrm>
            <a:prstGeom prst="rect">
              <a:avLst/>
            </a:prstGeom>
          </p:spPr>
        </p:pic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5E3887C9-A22E-9DEE-1252-53F02C38C087}"/>
              </a:ext>
            </a:extLst>
          </p:cNvPr>
          <p:cNvSpPr txBox="1"/>
          <p:nvPr/>
        </p:nvSpPr>
        <p:spPr>
          <a:xfrm>
            <a:off x="-1740" y="174021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25A8A818-9C4F-1BA9-CF36-D43D7A61888A}"/>
              </a:ext>
            </a:extLst>
          </p:cNvPr>
          <p:cNvSpPr txBox="1"/>
          <p:nvPr/>
        </p:nvSpPr>
        <p:spPr>
          <a:xfrm>
            <a:off x="1424368" y="672325"/>
            <a:ext cx="9129168" cy="29738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123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88;p18">
            <a:extLst>
              <a:ext uri="{FF2B5EF4-FFF2-40B4-BE49-F238E27FC236}">
                <a16:creationId xmlns:a16="http://schemas.microsoft.com/office/drawing/2014/main" id="{B91440F2-4163-ADA5-EDE0-23986C9D79FF}"/>
              </a:ext>
            </a:extLst>
          </p:cNvPr>
          <p:cNvSpPr/>
          <p:nvPr/>
        </p:nvSpPr>
        <p:spPr>
          <a:xfrm>
            <a:off x="2602521" y="3883295"/>
            <a:ext cx="1205609" cy="1205313"/>
          </a:xfrm>
          <a:prstGeom prst="star8">
            <a:avLst>
              <a:gd name="adj" fmla="val 37500"/>
            </a:avLst>
          </a:prstGeom>
          <a:solidFill>
            <a:srgbClr val="2B378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189;p18">
            <a:extLst>
              <a:ext uri="{FF2B5EF4-FFF2-40B4-BE49-F238E27FC236}">
                <a16:creationId xmlns:a16="http://schemas.microsoft.com/office/drawing/2014/main" id="{FD11461D-B1E4-0CC7-3895-DE7114D1CFBB}"/>
              </a:ext>
            </a:extLst>
          </p:cNvPr>
          <p:cNvSpPr/>
          <p:nvPr/>
        </p:nvSpPr>
        <p:spPr>
          <a:xfrm>
            <a:off x="4492305" y="1749425"/>
            <a:ext cx="1205609" cy="1205313"/>
          </a:xfrm>
          <a:prstGeom prst="star8">
            <a:avLst>
              <a:gd name="adj" fmla="val 37500"/>
            </a:avLst>
          </a:prstGeom>
          <a:solidFill>
            <a:srgbClr val="2B378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Google Shape;190;p18">
            <a:extLst>
              <a:ext uri="{FF2B5EF4-FFF2-40B4-BE49-F238E27FC236}">
                <a16:creationId xmlns:a16="http://schemas.microsoft.com/office/drawing/2014/main" id="{D9953A4D-8B92-EA56-C114-3E22FB3CFA0B}"/>
              </a:ext>
            </a:extLst>
          </p:cNvPr>
          <p:cNvSpPr/>
          <p:nvPr/>
        </p:nvSpPr>
        <p:spPr>
          <a:xfrm>
            <a:off x="6382077" y="3883295"/>
            <a:ext cx="1205609" cy="1205313"/>
          </a:xfrm>
          <a:prstGeom prst="star8">
            <a:avLst>
              <a:gd name="adj" fmla="val 37500"/>
            </a:avLst>
          </a:prstGeom>
          <a:solidFill>
            <a:srgbClr val="2B378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91;p18">
            <a:extLst>
              <a:ext uri="{FF2B5EF4-FFF2-40B4-BE49-F238E27FC236}">
                <a16:creationId xmlns:a16="http://schemas.microsoft.com/office/drawing/2014/main" id="{35C82F0E-351C-4EAB-36EA-08C9CE106193}"/>
              </a:ext>
            </a:extLst>
          </p:cNvPr>
          <p:cNvSpPr/>
          <p:nvPr/>
        </p:nvSpPr>
        <p:spPr>
          <a:xfrm>
            <a:off x="8271899" y="1749425"/>
            <a:ext cx="1205609" cy="1205313"/>
          </a:xfrm>
          <a:prstGeom prst="star8">
            <a:avLst>
              <a:gd name="adj" fmla="val 37500"/>
            </a:avLst>
          </a:prstGeom>
          <a:solidFill>
            <a:srgbClr val="2B378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6" name="Google Shape;192;p18">
            <a:extLst>
              <a:ext uri="{FF2B5EF4-FFF2-40B4-BE49-F238E27FC236}">
                <a16:creationId xmlns:a16="http://schemas.microsoft.com/office/drawing/2014/main" id="{54BA9EFB-7494-0ADD-2137-3F795B91D52F}"/>
              </a:ext>
            </a:extLst>
          </p:cNvPr>
          <p:cNvCxnSpPr>
            <a:cxnSpLocks/>
            <a:endCxn id="2" idx="6"/>
          </p:cNvCxnSpPr>
          <p:nvPr/>
        </p:nvCxnSpPr>
        <p:spPr>
          <a:xfrm rot="16200000" flipH="1">
            <a:off x="2661271" y="3338512"/>
            <a:ext cx="1088727" cy="593"/>
          </a:xfrm>
          <a:prstGeom prst="bentConnector3">
            <a:avLst>
              <a:gd name="adj1" fmla="val 50006"/>
            </a:avLst>
          </a:prstGeom>
          <a:noFill/>
          <a:ln w="28575" cap="flat" cmpd="sng">
            <a:solidFill>
              <a:srgbClr val="2B378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" name="Google Shape;193;p18">
            <a:extLst>
              <a:ext uri="{FF2B5EF4-FFF2-40B4-BE49-F238E27FC236}">
                <a16:creationId xmlns:a16="http://schemas.microsoft.com/office/drawing/2014/main" id="{D119F5E1-09A8-B3B8-45A3-4072509BB3A1}"/>
              </a:ext>
            </a:extLst>
          </p:cNvPr>
          <p:cNvCxnSpPr>
            <a:cxnSpLocks/>
            <a:stCxn id="3" idx="2"/>
          </p:cNvCxnSpPr>
          <p:nvPr/>
        </p:nvCxnSpPr>
        <p:spPr>
          <a:xfrm rot="16200000" flipH="1">
            <a:off x="4550895" y="3498953"/>
            <a:ext cx="1089024" cy="593"/>
          </a:xfrm>
          <a:prstGeom prst="bentConnector3">
            <a:avLst>
              <a:gd name="adj1" fmla="val 49993"/>
            </a:avLst>
          </a:prstGeom>
          <a:noFill/>
          <a:ln w="28575" cap="flat" cmpd="sng">
            <a:solidFill>
              <a:srgbClr val="2B378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" name="Google Shape;194;p18">
            <a:extLst>
              <a:ext uri="{FF2B5EF4-FFF2-40B4-BE49-F238E27FC236}">
                <a16:creationId xmlns:a16="http://schemas.microsoft.com/office/drawing/2014/main" id="{A33B89C3-7169-5417-4B9E-AB26D015B09D}"/>
              </a:ext>
            </a:extLst>
          </p:cNvPr>
          <p:cNvCxnSpPr>
            <a:cxnSpLocks/>
            <a:endCxn id="4" idx="6"/>
          </p:cNvCxnSpPr>
          <p:nvPr/>
        </p:nvCxnSpPr>
        <p:spPr>
          <a:xfrm rot="16200000" flipH="1">
            <a:off x="6440841" y="3338512"/>
            <a:ext cx="1088727" cy="593"/>
          </a:xfrm>
          <a:prstGeom prst="bentConnector3">
            <a:avLst>
              <a:gd name="adj1" fmla="val 50006"/>
            </a:avLst>
          </a:prstGeom>
          <a:noFill/>
          <a:ln w="28575" cap="flat" cmpd="sng">
            <a:solidFill>
              <a:srgbClr val="2B378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" name="Google Shape;195;p18">
            <a:extLst>
              <a:ext uri="{FF2B5EF4-FFF2-40B4-BE49-F238E27FC236}">
                <a16:creationId xmlns:a16="http://schemas.microsoft.com/office/drawing/2014/main" id="{0FEBCD07-0A2A-FAEE-49BF-0D78823B6709}"/>
              </a:ext>
            </a:extLst>
          </p:cNvPr>
          <p:cNvCxnSpPr>
            <a:cxnSpLocks/>
            <a:stCxn id="5" idx="2"/>
          </p:cNvCxnSpPr>
          <p:nvPr/>
        </p:nvCxnSpPr>
        <p:spPr>
          <a:xfrm rot="16200000" flipH="1">
            <a:off x="8330488" y="3498953"/>
            <a:ext cx="1089024" cy="593"/>
          </a:xfrm>
          <a:prstGeom prst="bentConnector3">
            <a:avLst>
              <a:gd name="adj1" fmla="val 49993"/>
            </a:avLst>
          </a:prstGeom>
          <a:noFill/>
          <a:ln w="28575" cap="flat" cmpd="sng">
            <a:solidFill>
              <a:srgbClr val="2B378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" name="Google Shape;196;p18">
            <a:extLst>
              <a:ext uri="{FF2B5EF4-FFF2-40B4-BE49-F238E27FC236}">
                <a16:creationId xmlns:a16="http://schemas.microsoft.com/office/drawing/2014/main" id="{6149DD1D-089E-51A6-29AA-AE81424ED012}"/>
              </a:ext>
            </a:extLst>
          </p:cNvPr>
          <p:cNvCxnSpPr>
            <a:cxnSpLocks/>
          </p:cNvCxnSpPr>
          <p:nvPr/>
        </p:nvCxnSpPr>
        <p:spPr>
          <a:xfrm rot="10800000" flipH="1">
            <a:off x="4120768" y="2464520"/>
            <a:ext cx="59035" cy="1817907"/>
          </a:xfrm>
          <a:prstGeom prst="bentConnector5">
            <a:avLst>
              <a:gd name="adj1" fmla="val -398869"/>
              <a:gd name="adj2" fmla="val 47494"/>
              <a:gd name="adj3" fmla="val 498702"/>
            </a:avLst>
          </a:prstGeom>
          <a:noFill/>
          <a:ln w="28575" cap="flat" cmpd="sng">
            <a:solidFill>
              <a:srgbClr val="2B3781"/>
            </a:solidFill>
            <a:prstDash val="solid"/>
            <a:round/>
            <a:headEnd type="diamond" w="sm" len="sm"/>
            <a:tailEnd type="none" w="sm" len="sm"/>
          </a:ln>
        </p:spPr>
      </p:cxnSp>
      <p:cxnSp>
        <p:nvCxnSpPr>
          <p:cNvPr id="11" name="Google Shape;197;p18">
            <a:extLst>
              <a:ext uri="{FF2B5EF4-FFF2-40B4-BE49-F238E27FC236}">
                <a16:creationId xmlns:a16="http://schemas.microsoft.com/office/drawing/2014/main" id="{293FF8A8-022B-FA3E-5418-0A121D069EB5}"/>
              </a:ext>
            </a:extLst>
          </p:cNvPr>
          <p:cNvCxnSpPr>
            <a:cxnSpLocks/>
          </p:cNvCxnSpPr>
          <p:nvPr/>
        </p:nvCxnSpPr>
        <p:spPr>
          <a:xfrm>
            <a:off x="6010541" y="2464415"/>
            <a:ext cx="59035" cy="1817907"/>
          </a:xfrm>
          <a:prstGeom prst="bentConnector5">
            <a:avLst>
              <a:gd name="adj1" fmla="val -398869"/>
              <a:gd name="adj2" fmla="val 52512"/>
              <a:gd name="adj3" fmla="val 498743"/>
            </a:avLst>
          </a:prstGeom>
          <a:noFill/>
          <a:ln w="28575" cap="flat" cmpd="sng">
            <a:solidFill>
              <a:srgbClr val="2B3781"/>
            </a:solidFill>
            <a:prstDash val="solid"/>
            <a:round/>
            <a:headEnd type="diamond" w="sm" len="sm"/>
            <a:tailEnd type="none" w="sm" len="sm"/>
          </a:ln>
        </p:spPr>
      </p:cxnSp>
      <p:cxnSp>
        <p:nvCxnSpPr>
          <p:cNvPr id="12" name="Google Shape;198;p18">
            <a:extLst>
              <a:ext uri="{FF2B5EF4-FFF2-40B4-BE49-F238E27FC236}">
                <a16:creationId xmlns:a16="http://schemas.microsoft.com/office/drawing/2014/main" id="{6D269B1B-2F18-2194-3838-095F68254539}"/>
              </a:ext>
            </a:extLst>
          </p:cNvPr>
          <p:cNvCxnSpPr>
            <a:cxnSpLocks/>
          </p:cNvCxnSpPr>
          <p:nvPr/>
        </p:nvCxnSpPr>
        <p:spPr>
          <a:xfrm flipH="1">
            <a:off x="7900239" y="2464415"/>
            <a:ext cx="59035" cy="1817907"/>
          </a:xfrm>
          <a:prstGeom prst="bentConnector5">
            <a:avLst>
              <a:gd name="adj1" fmla="val -398869"/>
              <a:gd name="adj2" fmla="val 52512"/>
              <a:gd name="adj3" fmla="val 498658"/>
            </a:avLst>
          </a:prstGeom>
          <a:noFill/>
          <a:ln w="28575" cap="flat" cmpd="sng">
            <a:solidFill>
              <a:srgbClr val="2B3781"/>
            </a:solidFill>
            <a:prstDash val="solid"/>
            <a:round/>
            <a:headEnd type="none" w="sm" len="sm"/>
            <a:tailEnd type="diamond" w="sm" len="sm"/>
          </a:ln>
        </p:spPr>
      </p:cxnSp>
      <p:grpSp>
        <p:nvGrpSpPr>
          <p:cNvPr id="13" name="Google Shape;199;p18">
            <a:extLst>
              <a:ext uri="{FF2B5EF4-FFF2-40B4-BE49-F238E27FC236}">
                <a16:creationId xmlns:a16="http://schemas.microsoft.com/office/drawing/2014/main" id="{B5670A62-1DB3-2A1F-8563-68B49EE7F7B7}"/>
              </a:ext>
            </a:extLst>
          </p:cNvPr>
          <p:cNvGrpSpPr/>
          <p:nvPr/>
        </p:nvGrpSpPr>
        <p:grpSpPr>
          <a:xfrm>
            <a:off x="4786870" y="2047673"/>
            <a:ext cx="616494" cy="608821"/>
            <a:chOff x="862388" y="1600795"/>
            <a:chExt cx="676480" cy="668060"/>
          </a:xfrm>
          <a:solidFill>
            <a:srgbClr val="EBCD77"/>
          </a:solidFill>
        </p:grpSpPr>
        <p:sp>
          <p:nvSpPr>
            <p:cNvPr id="14" name="Google Shape;200;p18">
              <a:extLst>
                <a:ext uri="{FF2B5EF4-FFF2-40B4-BE49-F238E27FC236}">
                  <a16:creationId xmlns:a16="http://schemas.microsoft.com/office/drawing/2014/main" id="{A41A5E0D-8683-529C-107A-CB980B561512}"/>
                </a:ext>
              </a:extLst>
            </p:cNvPr>
            <p:cNvSpPr/>
            <p:nvPr/>
          </p:nvSpPr>
          <p:spPr>
            <a:xfrm>
              <a:off x="1312979" y="1673821"/>
              <a:ext cx="152870" cy="331815"/>
            </a:xfrm>
            <a:custGeom>
              <a:avLst/>
              <a:gdLst/>
              <a:ahLst/>
              <a:cxnLst/>
              <a:rect l="l" t="t" r="r" b="b"/>
              <a:pathLst>
                <a:path w="12710" h="27588" extrusionOk="0">
                  <a:moveTo>
                    <a:pt x="2569" y="2536"/>
                  </a:moveTo>
                  <a:lnTo>
                    <a:pt x="5671" y="2536"/>
                  </a:lnTo>
                  <a:cubicBezTo>
                    <a:pt x="8140" y="2536"/>
                    <a:pt x="10141" y="4571"/>
                    <a:pt x="10141" y="7039"/>
                  </a:cubicBezTo>
                  <a:lnTo>
                    <a:pt x="10141" y="27587"/>
                  </a:lnTo>
                  <a:lnTo>
                    <a:pt x="12710" y="25019"/>
                  </a:lnTo>
                  <a:lnTo>
                    <a:pt x="12710" y="7039"/>
                  </a:lnTo>
                  <a:cubicBezTo>
                    <a:pt x="12710" y="3136"/>
                    <a:pt x="9541" y="1"/>
                    <a:pt x="5671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201;p18">
              <a:extLst>
                <a:ext uri="{FF2B5EF4-FFF2-40B4-BE49-F238E27FC236}">
                  <a16:creationId xmlns:a16="http://schemas.microsoft.com/office/drawing/2014/main" id="{5233F08A-C2A5-BE8C-3BB3-C8F897C5FA53}"/>
                </a:ext>
              </a:extLst>
            </p:cNvPr>
            <p:cNvSpPr/>
            <p:nvPr/>
          </p:nvSpPr>
          <p:spPr>
            <a:xfrm>
              <a:off x="943833" y="1673821"/>
              <a:ext cx="331815" cy="152473"/>
            </a:xfrm>
            <a:custGeom>
              <a:avLst/>
              <a:gdLst/>
              <a:ahLst/>
              <a:cxnLst/>
              <a:rect l="l" t="t" r="r" b="b"/>
              <a:pathLst>
                <a:path w="27588" h="12677" extrusionOk="0">
                  <a:moveTo>
                    <a:pt x="2569" y="10108"/>
                  </a:moveTo>
                  <a:lnTo>
                    <a:pt x="2569" y="7039"/>
                  </a:lnTo>
                  <a:cubicBezTo>
                    <a:pt x="2569" y="4571"/>
                    <a:pt x="4571" y="2536"/>
                    <a:pt x="7039" y="2536"/>
                  </a:cubicBezTo>
                  <a:lnTo>
                    <a:pt x="27587" y="2536"/>
                  </a:lnTo>
                  <a:lnTo>
                    <a:pt x="25019" y="1"/>
                  </a:lnTo>
                  <a:lnTo>
                    <a:pt x="7039" y="1"/>
                  </a:lnTo>
                  <a:cubicBezTo>
                    <a:pt x="3170" y="1"/>
                    <a:pt x="1" y="3136"/>
                    <a:pt x="1" y="7039"/>
                  </a:cubicBezTo>
                  <a:lnTo>
                    <a:pt x="1" y="126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202;p18">
              <a:extLst>
                <a:ext uri="{FF2B5EF4-FFF2-40B4-BE49-F238E27FC236}">
                  <a16:creationId xmlns:a16="http://schemas.microsoft.com/office/drawing/2014/main" id="{0346C8F8-E459-9386-BF19-AB3669A5C3B6}"/>
                </a:ext>
              </a:extLst>
            </p:cNvPr>
            <p:cNvSpPr/>
            <p:nvPr/>
          </p:nvSpPr>
          <p:spPr>
            <a:xfrm>
              <a:off x="1134029" y="2042966"/>
              <a:ext cx="331803" cy="152870"/>
            </a:xfrm>
            <a:custGeom>
              <a:avLst/>
              <a:gdLst/>
              <a:ahLst/>
              <a:cxnLst/>
              <a:rect l="l" t="t" r="r" b="b"/>
              <a:pathLst>
                <a:path w="27587" h="12710" extrusionOk="0">
                  <a:moveTo>
                    <a:pt x="25018" y="2569"/>
                  </a:moveTo>
                  <a:lnTo>
                    <a:pt x="25018" y="5671"/>
                  </a:lnTo>
                  <a:cubicBezTo>
                    <a:pt x="25018" y="8140"/>
                    <a:pt x="23017" y="10141"/>
                    <a:pt x="20548" y="10141"/>
                  </a:cubicBezTo>
                  <a:lnTo>
                    <a:pt x="0" y="10141"/>
                  </a:lnTo>
                  <a:lnTo>
                    <a:pt x="2535" y="12710"/>
                  </a:lnTo>
                  <a:lnTo>
                    <a:pt x="20548" y="12710"/>
                  </a:lnTo>
                  <a:cubicBezTo>
                    <a:pt x="24418" y="12710"/>
                    <a:pt x="27587" y="9541"/>
                    <a:pt x="27587" y="5671"/>
                  </a:cubicBezTo>
                  <a:lnTo>
                    <a:pt x="2758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203;p18">
              <a:extLst>
                <a:ext uri="{FF2B5EF4-FFF2-40B4-BE49-F238E27FC236}">
                  <a16:creationId xmlns:a16="http://schemas.microsoft.com/office/drawing/2014/main" id="{DC1B1D8E-6825-14CF-4ADA-13D7ADA32E79}"/>
                </a:ext>
              </a:extLst>
            </p:cNvPr>
            <p:cNvSpPr/>
            <p:nvPr/>
          </p:nvSpPr>
          <p:spPr>
            <a:xfrm>
              <a:off x="943833" y="1863608"/>
              <a:ext cx="152473" cy="332212"/>
            </a:xfrm>
            <a:custGeom>
              <a:avLst/>
              <a:gdLst/>
              <a:ahLst/>
              <a:cxnLst/>
              <a:rect l="l" t="t" r="r" b="b"/>
              <a:pathLst>
                <a:path w="12677" h="27621" extrusionOk="0">
                  <a:moveTo>
                    <a:pt x="10142" y="25052"/>
                  </a:moveTo>
                  <a:lnTo>
                    <a:pt x="7039" y="25052"/>
                  </a:lnTo>
                  <a:cubicBezTo>
                    <a:pt x="4571" y="25052"/>
                    <a:pt x="2569" y="23051"/>
                    <a:pt x="2569" y="20582"/>
                  </a:cubicBezTo>
                  <a:lnTo>
                    <a:pt x="2569" y="1"/>
                  </a:lnTo>
                  <a:lnTo>
                    <a:pt x="1" y="2569"/>
                  </a:lnTo>
                  <a:lnTo>
                    <a:pt x="1" y="20582"/>
                  </a:lnTo>
                  <a:cubicBezTo>
                    <a:pt x="1" y="24452"/>
                    <a:pt x="3137" y="27621"/>
                    <a:pt x="7039" y="27621"/>
                  </a:cubicBezTo>
                  <a:lnTo>
                    <a:pt x="12677" y="276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204;p18">
              <a:extLst>
                <a:ext uri="{FF2B5EF4-FFF2-40B4-BE49-F238E27FC236}">
                  <a16:creationId xmlns:a16="http://schemas.microsoft.com/office/drawing/2014/main" id="{1493BF34-509F-F22F-DD5E-6C1BD1640B7D}"/>
                </a:ext>
              </a:extLst>
            </p:cNvPr>
            <p:cNvSpPr/>
            <p:nvPr/>
          </p:nvSpPr>
          <p:spPr>
            <a:xfrm>
              <a:off x="1096716" y="1600795"/>
              <a:ext cx="320966" cy="221077"/>
            </a:xfrm>
            <a:custGeom>
              <a:avLst/>
              <a:gdLst/>
              <a:ahLst/>
              <a:cxnLst/>
              <a:rect l="l" t="t" r="r" b="b"/>
              <a:pathLst>
                <a:path w="26686" h="18381" extrusionOk="0">
                  <a:moveTo>
                    <a:pt x="26686" y="14745"/>
                  </a:moveTo>
                  <a:lnTo>
                    <a:pt x="13977" y="2069"/>
                  </a:lnTo>
                  <a:cubicBezTo>
                    <a:pt x="12642" y="735"/>
                    <a:pt x="10874" y="1"/>
                    <a:pt x="9006" y="1"/>
                  </a:cubicBezTo>
                  <a:cubicBezTo>
                    <a:pt x="7105" y="1"/>
                    <a:pt x="5337" y="735"/>
                    <a:pt x="4003" y="2069"/>
                  </a:cubicBezTo>
                  <a:lnTo>
                    <a:pt x="0" y="6072"/>
                  </a:lnTo>
                  <a:lnTo>
                    <a:pt x="3636" y="6072"/>
                  </a:lnTo>
                  <a:lnTo>
                    <a:pt x="5804" y="3870"/>
                  </a:lnTo>
                  <a:cubicBezTo>
                    <a:pt x="6671" y="3036"/>
                    <a:pt x="7806" y="2569"/>
                    <a:pt x="9006" y="2569"/>
                  </a:cubicBezTo>
                  <a:cubicBezTo>
                    <a:pt x="10174" y="2569"/>
                    <a:pt x="11308" y="3036"/>
                    <a:pt x="12175" y="3870"/>
                  </a:cubicBezTo>
                  <a:lnTo>
                    <a:pt x="26686" y="183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205;p18">
              <a:extLst>
                <a:ext uri="{FF2B5EF4-FFF2-40B4-BE49-F238E27FC236}">
                  <a16:creationId xmlns:a16="http://schemas.microsoft.com/office/drawing/2014/main" id="{991833CD-D51B-41C1-5F0A-2270659CB3D8}"/>
                </a:ext>
              </a:extLst>
            </p:cNvPr>
            <p:cNvSpPr/>
            <p:nvPr/>
          </p:nvSpPr>
          <p:spPr>
            <a:xfrm>
              <a:off x="1434960" y="1795803"/>
              <a:ext cx="12" cy="43744"/>
            </a:xfrm>
            <a:custGeom>
              <a:avLst/>
              <a:gdLst/>
              <a:ahLst/>
              <a:cxnLst/>
              <a:rect l="l" t="t" r="r" b="b"/>
              <a:pathLst>
                <a:path w="1" h="3637" extrusionOk="0">
                  <a:moveTo>
                    <a:pt x="0" y="0"/>
                  </a:moveTo>
                  <a:lnTo>
                    <a:pt x="0" y="3636"/>
                  </a:lnTo>
                  <a:lnTo>
                    <a:pt x="0" y="363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6;p18">
              <a:extLst>
                <a:ext uri="{FF2B5EF4-FFF2-40B4-BE49-F238E27FC236}">
                  <a16:creationId xmlns:a16="http://schemas.microsoft.com/office/drawing/2014/main" id="{E71E3DE1-1A2C-0C4F-5966-ACE4142F5CF4}"/>
                </a:ext>
              </a:extLst>
            </p:cNvPr>
            <p:cNvSpPr/>
            <p:nvPr/>
          </p:nvSpPr>
          <p:spPr>
            <a:xfrm>
              <a:off x="862388" y="1721971"/>
              <a:ext cx="229497" cy="320978"/>
            </a:xfrm>
            <a:custGeom>
              <a:avLst/>
              <a:gdLst/>
              <a:ahLst/>
              <a:cxnLst/>
              <a:rect l="l" t="t" r="r" b="b"/>
              <a:pathLst>
                <a:path w="19081" h="26687" extrusionOk="0">
                  <a:moveTo>
                    <a:pt x="4570" y="14511"/>
                  </a:moveTo>
                  <a:lnTo>
                    <a:pt x="19081" y="1"/>
                  </a:lnTo>
                  <a:lnTo>
                    <a:pt x="15478" y="1"/>
                  </a:lnTo>
                  <a:lnTo>
                    <a:pt x="2769" y="12710"/>
                  </a:lnTo>
                  <a:cubicBezTo>
                    <a:pt x="0" y="15445"/>
                    <a:pt x="0" y="19915"/>
                    <a:pt x="2769" y="22684"/>
                  </a:cubicBezTo>
                  <a:lnTo>
                    <a:pt x="6772" y="26686"/>
                  </a:lnTo>
                  <a:lnTo>
                    <a:pt x="6772" y="23051"/>
                  </a:lnTo>
                  <a:lnTo>
                    <a:pt x="4570" y="20882"/>
                  </a:lnTo>
                  <a:cubicBezTo>
                    <a:pt x="2836" y="19114"/>
                    <a:pt x="2836" y="16279"/>
                    <a:pt x="4570" y="145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07;p18">
              <a:extLst>
                <a:ext uri="{FF2B5EF4-FFF2-40B4-BE49-F238E27FC236}">
                  <a16:creationId xmlns:a16="http://schemas.microsoft.com/office/drawing/2014/main" id="{D07A82CD-42E2-4258-B091-F1051FC67253}"/>
                </a:ext>
              </a:extLst>
            </p:cNvPr>
            <p:cNvSpPr/>
            <p:nvPr/>
          </p:nvSpPr>
          <p:spPr>
            <a:xfrm>
              <a:off x="974735" y="2030132"/>
              <a:ext cx="12" cy="43732"/>
            </a:xfrm>
            <a:custGeom>
              <a:avLst/>
              <a:gdLst/>
              <a:ahLst/>
              <a:cxnLst/>
              <a:rect l="l" t="t" r="r" b="b"/>
              <a:pathLst>
                <a:path w="1" h="3636" extrusionOk="0">
                  <a:moveTo>
                    <a:pt x="0" y="0"/>
                  </a:moveTo>
                  <a:lnTo>
                    <a:pt x="0" y="0"/>
                  </a:lnTo>
                  <a:lnTo>
                    <a:pt x="0" y="3636"/>
                  </a:lnTo>
                  <a:lnTo>
                    <a:pt x="0" y="36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08;p18">
              <a:extLst>
                <a:ext uri="{FF2B5EF4-FFF2-40B4-BE49-F238E27FC236}">
                  <a16:creationId xmlns:a16="http://schemas.microsoft.com/office/drawing/2014/main" id="{46D0E27C-E3DF-32A3-77DB-E5408495ABE2}"/>
                </a:ext>
              </a:extLst>
            </p:cNvPr>
            <p:cNvSpPr/>
            <p:nvPr/>
          </p:nvSpPr>
          <p:spPr>
            <a:xfrm>
              <a:off x="991984" y="2047777"/>
              <a:ext cx="320978" cy="221077"/>
            </a:xfrm>
            <a:custGeom>
              <a:avLst/>
              <a:gdLst/>
              <a:ahLst/>
              <a:cxnLst/>
              <a:rect l="l" t="t" r="r" b="b"/>
              <a:pathLst>
                <a:path w="26687" h="18381" extrusionOk="0">
                  <a:moveTo>
                    <a:pt x="23051" y="12310"/>
                  </a:moveTo>
                  <a:lnTo>
                    <a:pt x="20882" y="14511"/>
                  </a:lnTo>
                  <a:cubicBezTo>
                    <a:pt x="20015" y="15345"/>
                    <a:pt x="18914" y="15812"/>
                    <a:pt x="17713" y="15812"/>
                  </a:cubicBezTo>
                  <a:cubicBezTo>
                    <a:pt x="16513" y="15812"/>
                    <a:pt x="15378" y="15345"/>
                    <a:pt x="14511" y="14511"/>
                  </a:cubicBezTo>
                  <a:lnTo>
                    <a:pt x="1" y="1"/>
                  </a:lnTo>
                  <a:lnTo>
                    <a:pt x="1" y="3603"/>
                  </a:lnTo>
                  <a:lnTo>
                    <a:pt x="12710" y="16312"/>
                  </a:lnTo>
                  <a:cubicBezTo>
                    <a:pt x="14044" y="17647"/>
                    <a:pt x="15812" y="18381"/>
                    <a:pt x="17713" y="18381"/>
                  </a:cubicBezTo>
                  <a:cubicBezTo>
                    <a:pt x="19581" y="18381"/>
                    <a:pt x="21349" y="17647"/>
                    <a:pt x="22684" y="16312"/>
                  </a:cubicBezTo>
                  <a:lnTo>
                    <a:pt x="26687" y="12310"/>
                  </a:lnTo>
                  <a:lnTo>
                    <a:pt x="23051" y="123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09;p18">
              <a:extLst>
                <a:ext uri="{FF2B5EF4-FFF2-40B4-BE49-F238E27FC236}">
                  <a16:creationId xmlns:a16="http://schemas.microsoft.com/office/drawing/2014/main" id="{F8F6DCB6-B42B-EA0F-F5FA-E652F46F39C1}"/>
                </a:ext>
              </a:extLst>
            </p:cNvPr>
            <p:cNvSpPr/>
            <p:nvPr/>
          </p:nvSpPr>
          <p:spPr>
            <a:xfrm>
              <a:off x="1316996" y="1826692"/>
              <a:ext cx="221871" cy="321387"/>
            </a:xfrm>
            <a:custGeom>
              <a:avLst/>
              <a:gdLst/>
              <a:ahLst/>
              <a:cxnLst/>
              <a:rect l="l" t="t" r="r" b="b"/>
              <a:pathLst>
                <a:path w="18447" h="26721" extrusionOk="0">
                  <a:moveTo>
                    <a:pt x="16378" y="4004"/>
                  </a:moveTo>
                  <a:lnTo>
                    <a:pt x="12376" y="1"/>
                  </a:lnTo>
                  <a:lnTo>
                    <a:pt x="12376" y="3637"/>
                  </a:lnTo>
                  <a:lnTo>
                    <a:pt x="14577" y="5805"/>
                  </a:lnTo>
                  <a:cubicBezTo>
                    <a:pt x="15411" y="6672"/>
                    <a:pt x="15878" y="7773"/>
                    <a:pt x="15878" y="8974"/>
                  </a:cubicBezTo>
                  <a:cubicBezTo>
                    <a:pt x="15878" y="10175"/>
                    <a:pt x="15411" y="11309"/>
                    <a:pt x="14577" y="12176"/>
                  </a:cubicBezTo>
                  <a:lnTo>
                    <a:pt x="0" y="26720"/>
                  </a:lnTo>
                  <a:lnTo>
                    <a:pt x="3636" y="26720"/>
                  </a:lnTo>
                  <a:lnTo>
                    <a:pt x="16378" y="13978"/>
                  </a:lnTo>
                  <a:cubicBezTo>
                    <a:pt x="17713" y="12643"/>
                    <a:pt x="18447" y="10875"/>
                    <a:pt x="18447" y="9007"/>
                  </a:cubicBezTo>
                  <a:cubicBezTo>
                    <a:pt x="18447" y="7106"/>
                    <a:pt x="17713" y="5338"/>
                    <a:pt x="16378" y="40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10;p18">
              <a:extLst>
                <a:ext uri="{FF2B5EF4-FFF2-40B4-BE49-F238E27FC236}">
                  <a16:creationId xmlns:a16="http://schemas.microsoft.com/office/drawing/2014/main" id="{F2C061F6-9338-C100-00B2-130FD965D41A}"/>
                </a:ext>
              </a:extLst>
            </p:cNvPr>
            <p:cNvSpPr/>
            <p:nvPr/>
          </p:nvSpPr>
          <p:spPr>
            <a:xfrm>
              <a:off x="1122386" y="1824695"/>
              <a:ext cx="164909" cy="323383"/>
            </a:xfrm>
            <a:custGeom>
              <a:avLst/>
              <a:gdLst/>
              <a:ahLst/>
              <a:cxnLst/>
              <a:rect l="l" t="t" r="r" b="b"/>
              <a:pathLst>
                <a:path w="13711" h="26887" extrusionOk="0">
                  <a:moveTo>
                    <a:pt x="7473" y="367"/>
                  </a:moveTo>
                  <a:lnTo>
                    <a:pt x="6872" y="0"/>
                  </a:lnTo>
                  <a:lnTo>
                    <a:pt x="6239" y="367"/>
                  </a:lnTo>
                  <a:cubicBezTo>
                    <a:pt x="5972" y="534"/>
                    <a:pt x="1" y="4170"/>
                    <a:pt x="1" y="13643"/>
                  </a:cubicBezTo>
                  <a:lnTo>
                    <a:pt x="1" y="26886"/>
                  </a:lnTo>
                  <a:lnTo>
                    <a:pt x="2469" y="26886"/>
                  </a:lnTo>
                  <a:lnTo>
                    <a:pt x="2469" y="13643"/>
                  </a:lnTo>
                  <a:cubicBezTo>
                    <a:pt x="2469" y="7272"/>
                    <a:pt x="5505" y="4070"/>
                    <a:pt x="6839" y="2936"/>
                  </a:cubicBezTo>
                  <a:cubicBezTo>
                    <a:pt x="8207" y="4070"/>
                    <a:pt x="11242" y="7272"/>
                    <a:pt x="11242" y="13643"/>
                  </a:cubicBezTo>
                  <a:lnTo>
                    <a:pt x="11242" y="26886"/>
                  </a:lnTo>
                  <a:lnTo>
                    <a:pt x="13711" y="26886"/>
                  </a:lnTo>
                  <a:lnTo>
                    <a:pt x="13711" y="13643"/>
                  </a:lnTo>
                  <a:cubicBezTo>
                    <a:pt x="13711" y="4170"/>
                    <a:pt x="7740" y="534"/>
                    <a:pt x="7473" y="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11;p18">
              <a:extLst>
                <a:ext uri="{FF2B5EF4-FFF2-40B4-BE49-F238E27FC236}">
                  <a16:creationId xmlns:a16="http://schemas.microsoft.com/office/drawing/2014/main" id="{9264A4D5-97B7-E7D6-D036-2D3C09B728D9}"/>
                </a:ext>
              </a:extLst>
            </p:cNvPr>
            <p:cNvSpPr/>
            <p:nvPr/>
          </p:nvSpPr>
          <p:spPr>
            <a:xfrm>
              <a:off x="983564" y="1929813"/>
              <a:ext cx="121971" cy="207438"/>
            </a:xfrm>
            <a:custGeom>
              <a:avLst/>
              <a:gdLst/>
              <a:ahLst/>
              <a:cxnLst/>
              <a:rect l="l" t="t" r="r" b="b"/>
              <a:pathLst>
                <a:path w="10141" h="17247" extrusionOk="0">
                  <a:moveTo>
                    <a:pt x="2302" y="9407"/>
                  </a:moveTo>
                  <a:lnTo>
                    <a:pt x="2302" y="8840"/>
                  </a:lnTo>
                  <a:cubicBezTo>
                    <a:pt x="2302" y="5438"/>
                    <a:pt x="4070" y="3603"/>
                    <a:pt x="5004" y="2869"/>
                  </a:cubicBezTo>
                  <a:cubicBezTo>
                    <a:pt x="5938" y="3603"/>
                    <a:pt x="7672" y="5438"/>
                    <a:pt x="7672" y="8840"/>
                  </a:cubicBezTo>
                  <a:lnTo>
                    <a:pt x="7672" y="14778"/>
                  </a:lnTo>
                  <a:lnTo>
                    <a:pt x="10141" y="17246"/>
                  </a:lnTo>
                  <a:lnTo>
                    <a:pt x="10141" y="8840"/>
                  </a:lnTo>
                  <a:cubicBezTo>
                    <a:pt x="10141" y="2769"/>
                    <a:pt x="5738" y="401"/>
                    <a:pt x="5571" y="301"/>
                  </a:cubicBezTo>
                  <a:lnTo>
                    <a:pt x="5004" y="1"/>
                  </a:lnTo>
                  <a:lnTo>
                    <a:pt x="4437" y="301"/>
                  </a:lnTo>
                  <a:cubicBezTo>
                    <a:pt x="4270" y="368"/>
                    <a:pt x="701" y="2302"/>
                    <a:pt x="0" y="70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12;p18">
              <a:extLst>
                <a:ext uri="{FF2B5EF4-FFF2-40B4-BE49-F238E27FC236}">
                  <a16:creationId xmlns:a16="http://schemas.microsoft.com/office/drawing/2014/main" id="{8B2500F0-4808-E145-0A8F-1032D3342A7F}"/>
                </a:ext>
              </a:extLst>
            </p:cNvPr>
            <p:cNvSpPr/>
            <p:nvPr/>
          </p:nvSpPr>
          <p:spPr>
            <a:xfrm>
              <a:off x="1304150" y="1929813"/>
              <a:ext cx="121983" cy="207438"/>
            </a:xfrm>
            <a:custGeom>
              <a:avLst/>
              <a:gdLst/>
              <a:ahLst/>
              <a:cxnLst/>
              <a:rect l="l" t="t" r="r" b="b"/>
              <a:pathLst>
                <a:path w="10142" h="17247" extrusionOk="0">
                  <a:moveTo>
                    <a:pt x="2469" y="14778"/>
                  </a:moveTo>
                  <a:lnTo>
                    <a:pt x="2469" y="8840"/>
                  </a:lnTo>
                  <a:cubicBezTo>
                    <a:pt x="2469" y="5438"/>
                    <a:pt x="4204" y="3603"/>
                    <a:pt x="5138" y="2869"/>
                  </a:cubicBezTo>
                  <a:cubicBezTo>
                    <a:pt x="6072" y="3603"/>
                    <a:pt x="7840" y="5438"/>
                    <a:pt x="7840" y="8840"/>
                  </a:cubicBezTo>
                  <a:lnTo>
                    <a:pt x="7840" y="9407"/>
                  </a:lnTo>
                  <a:lnTo>
                    <a:pt x="10141" y="7106"/>
                  </a:lnTo>
                  <a:cubicBezTo>
                    <a:pt x="9441" y="2302"/>
                    <a:pt x="5872" y="401"/>
                    <a:pt x="5705" y="301"/>
                  </a:cubicBezTo>
                  <a:lnTo>
                    <a:pt x="5138" y="1"/>
                  </a:lnTo>
                  <a:lnTo>
                    <a:pt x="4571" y="301"/>
                  </a:lnTo>
                  <a:cubicBezTo>
                    <a:pt x="4404" y="401"/>
                    <a:pt x="1" y="2769"/>
                    <a:pt x="1" y="8874"/>
                  </a:cubicBezTo>
                  <a:lnTo>
                    <a:pt x="1" y="172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13;p18">
              <a:extLst>
                <a:ext uri="{FF2B5EF4-FFF2-40B4-BE49-F238E27FC236}">
                  <a16:creationId xmlns:a16="http://schemas.microsoft.com/office/drawing/2014/main" id="{792D70E7-F63B-D334-BDC1-C4978FCEB868}"/>
                </a:ext>
              </a:extLst>
            </p:cNvPr>
            <p:cNvSpPr/>
            <p:nvPr/>
          </p:nvSpPr>
          <p:spPr>
            <a:xfrm>
              <a:off x="1157701" y="1721971"/>
              <a:ext cx="94296" cy="94705"/>
            </a:xfrm>
            <a:custGeom>
              <a:avLst/>
              <a:gdLst/>
              <a:ahLst/>
              <a:cxnLst/>
              <a:rect l="l" t="t" r="r" b="b"/>
              <a:pathLst>
                <a:path w="7840" h="7874" extrusionOk="0">
                  <a:moveTo>
                    <a:pt x="6705" y="2769"/>
                  </a:moveTo>
                  <a:lnTo>
                    <a:pt x="6705" y="1168"/>
                  </a:lnTo>
                  <a:lnTo>
                    <a:pt x="5071" y="1168"/>
                  </a:lnTo>
                  <a:lnTo>
                    <a:pt x="3936" y="1"/>
                  </a:lnTo>
                  <a:lnTo>
                    <a:pt x="2769" y="1168"/>
                  </a:lnTo>
                  <a:lnTo>
                    <a:pt x="1134" y="1168"/>
                  </a:lnTo>
                  <a:lnTo>
                    <a:pt x="1134" y="2769"/>
                  </a:lnTo>
                  <a:lnTo>
                    <a:pt x="0" y="3937"/>
                  </a:lnTo>
                  <a:lnTo>
                    <a:pt x="1134" y="5071"/>
                  </a:lnTo>
                  <a:lnTo>
                    <a:pt x="1134" y="6706"/>
                  </a:lnTo>
                  <a:lnTo>
                    <a:pt x="2769" y="6706"/>
                  </a:lnTo>
                  <a:lnTo>
                    <a:pt x="3936" y="7873"/>
                  </a:lnTo>
                  <a:lnTo>
                    <a:pt x="5071" y="6706"/>
                  </a:lnTo>
                  <a:lnTo>
                    <a:pt x="6705" y="6706"/>
                  </a:lnTo>
                  <a:lnTo>
                    <a:pt x="6705" y="5071"/>
                  </a:lnTo>
                  <a:lnTo>
                    <a:pt x="7839" y="3937"/>
                  </a:lnTo>
                  <a:close/>
                  <a:moveTo>
                    <a:pt x="5371" y="4537"/>
                  </a:moveTo>
                  <a:lnTo>
                    <a:pt x="5371" y="5371"/>
                  </a:lnTo>
                  <a:lnTo>
                    <a:pt x="4537" y="5371"/>
                  </a:lnTo>
                  <a:lnTo>
                    <a:pt x="3936" y="5972"/>
                  </a:lnTo>
                  <a:lnTo>
                    <a:pt x="3336" y="5371"/>
                  </a:lnTo>
                  <a:lnTo>
                    <a:pt x="2469" y="5371"/>
                  </a:lnTo>
                  <a:lnTo>
                    <a:pt x="2469" y="4537"/>
                  </a:lnTo>
                  <a:lnTo>
                    <a:pt x="1868" y="3937"/>
                  </a:lnTo>
                  <a:lnTo>
                    <a:pt x="2469" y="3336"/>
                  </a:lnTo>
                  <a:lnTo>
                    <a:pt x="2469" y="2469"/>
                  </a:lnTo>
                  <a:lnTo>
                    <a:pt x="3336" y="2469"/>
                  </a:lnTo>
                  <a:lnTo>
                    <a:pt x="3936" y="1869"/>
                  </a:lnTo>
                  <a:lnTo>
                    <a:pt x="4537" y="2469"/>
                  </a:lnTo>
                  <a:lnTo>
                    <a:pt x="5371" y="2469"/>
                  </a:lnTo>
                  <a:lnTo>
                    <a:pt x="5371" y="3336"/>
                  </a:lnTo>
                  <a:lnTo>
                    <a:pt x="5971" y="39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14;p18">
              <a:extLst>
                <a:ext uri="{FF2B5EF4-FFF2-40B4-BE49-F238E27FC236}">
                  <a16:creationId xmlns:a16="http://schemas.microsoft.com/office/drawing/2014/main" id="{1285CE9E-05F2-CF8D-F770-FC2A153FD16F}"/>
                </a:ext>
              </a:extLst>
            </p:cNvPr>
            <p:cNvSpPr/>
            <p:nvPr/>
          </p:nvSpPr>
          <p:spPr>
            <a:xfrm>
              <a:off x="997204" y="1816672"/>
              <a:ext cx="94693" cy="94284"/>
            </a:xfrm>
            <a:custGeom>
              <a:avLst/>
              <a:gdLst/>
              <a:ahLst/>
              <a:cxnLst/>
              <a:rect l="l" t="t" r="r" b="b"/>
              <a:pathLst>
                <a:path w="7873" h="7839" extrusionOk="0">
                  <a:moveTo>
                    <a:pt x="6705" y="2769"/>
                  </a:moveTo>
                  <a:lnTo>
                    <a:pt x="6705" y="1134"/>
                  </a:lnTo>
                  <a:lnTo>
                    <a:pt x="5071" y="1134"/>
                  </a:lnTo>
                  <a:lnTo>
                    <a:pt x="3937" y="0"/>
                  </a:lnTo>
                  <a:lnTo>
                    <a:pt x="2769" y="1134"/>
                  </a:lnTo>
                  <a:lnTo>
                    <a:pt x="1135" y="1134"/>
                  </a:lnTo>
                  <a:lnTo>
                    <a:pt x="1135" y="2769"/>
                  </a:lnTo>
                  <a:lnTo>
                    <a:pt x="0" y="3936"/>
                  </a:lnTo>
                  <a:lnTo>
                    <a:pt x="1135" y="5070"/>
                  </a:lnTo>
                  <a:lnTo>
                    <a:pt x="1135" y="6705"/>
                  </a:lnTo>
                  <a:lnTo>
                    <a:pt x="2769" y="6705"/>
                  </a:lnTo>
                  <a:lnTo>
                    <a:pt x="3937" y="7839"/>
                  </a:lnTo>
                  <a:lnTo>
                    <a:pt x="5071" y="6705"/>
                  </a:lnTo>
                  <a:lnTo>
                    <a:pt x="6705" y="6705"/>
                  </a:lnTo>
                  <a:lnTo>
                    <a:pt x="6705" y="5070"/>
                  </a:lnTo>
                  <a:lnTo>
                    <a:pt x="7873" y="3936"/>
                  </a:lnTo>
                  <a:close/>
                  <a:moveTo>
                    <a:pt x="5371" y="4537"/>
                  </a:moveTo>
                  <a:lnTo>
                    <a:pt x="5371" y="5371"/>
                  </a:lnTo>
                  <a:lnTo>
                    <a:pt x="4537" y="5371"/>
                  </a:lnTo>
                  <a:lnTo>
                    <a:pt x="3937" y="5971"/>
                  </a:lnTo>
                  <a:lnTo>
                    <a:pt x="3336" y="5371"/>
                  </a:lnTo>
                  <a:lnTo>
                    <a:pt x="2469" y="5371"/>
                  </a:lnTo>
                  <a:lnTo>
                    <a:pt x="2469" y="4537"/>
                  </a:lnTo>
                  <a:lnTo>
                    <a:pt x="1868" y="3936"/>
                  </a:lnTo>
                  <a:lnTo>
                    <a:pt x="2469" y="3336"/>
                  </a:lnTo>
                  <a:lnTo>
                    <a:pt x="2469" y="2468"/>
                  </a:lnTo>
                  <a:lnTo>
                    <a:pt x="3336" y="2468"/>
                  </a:lnTo>
                  <a:lnTo>
                    <a:pt x="3937" y="1868"/>
                  </a:lnTo>
                  <a:lnTo>
                    <a:pt x="4537" y="2468"/>
                  </a:lnTo>
                  <a:lnTo>
                    <a:pt x="5371" y="2468"/>
                  </a:lnTo>
                  <a:lnTo>
                    <a:pt x="5371" y="3336"/>
                  </a:lnTo>
                  <a:lnTo>
                    <a:pt x="5971" y="39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15;p18">
              <a:extLst>
                <a:ext uri="{FF2B5EF4-FFF2-40B4-BE49-F238E27FC236}">
                  <a16:creationId xmlns:a16="http://schemas.microsoft.com/office/drawing/2014/main" id="{3EC5C2F5-C3A8-F775-3DBA-3F3AE0140814}"/>
                </a:ext>
              </a:extLst>
            </p:cNvPr>
            <p:cNvSpPr/>
            <p:nvPr/>
          </p:nvSpPr>
          <p:spPr>
            <a:xfrm>
              <a:off x="1317790" y="1816672"/>
              <a:ext cx="94705" cy="94284"/>
            </a:xfrm>
            <a:custGeom>
              <a:avLst/>
              <a:gdLst/>
              <a:ahLst/>
              <a:cxnLst/>
              <a:rect l="l" t="t" r="r" b="b"/>
              <a:pathLst>
                <a:path w="7874" h="7839" extrusionOk="0">
                  <a:moveTo>
                    <a:pt x="6739" y="2769"/>
                  </a:moveTo>
                  <a:lnTo>
                    <a:pt x="6739" y="1134"/>
                  </a:lnTo>
                  <a:lnTo>
                    <a:pt x="5104" y="1134"/>
                  </a:lnTo>
                  <a:lnTo>
                    <a:pt x="3937" y="0"/>
                  </a:lnTo>
                  <a:lnTo>
                    <a:pt x="2803" y="1134"/>
                  </a:lnTo>
                  <a:lnTo>
                    <a:pt x="1168" y="1134"/>
                  </a:lnTo>
                  <a:lnTo>
                    <a:pt x="1168" y="2769"/>
                  </a:lnTo>
                  <a:lnTo>
                    <a:pt x="1" y="3936"/>
                  </a:lnTo>
                  <a:lnTo>
                    <a:pt x="1168" y="5070"/>
                  </a:lnTo>
                  <a:lnTo>
                    <a:pt x="1168" y="6705"/>
                  </a:lnTo>
                  <a:lnTo>
                    <a:pt x="2803" y="6705"/>
                  </a:lnTo>
                  <a:lnTo>
                    <a:pt x="3937" y="7839"/>
                  </a:lnTo>
                  <a:lnTo>
                    <a:pt x="5104" y="6705"/>
                  </a:lnTo>
                  <a:lnTo>
                    <a:pt x="6739" y="6705"/>
                  </a:lnTo>
                  <a:lnTo>
                    <a:pt x="6739" y="5070"/>
                  </a:lnTo>
                  <a:lnTo>
                    <a:pt x="7873" y="3936"/>
                  </a:lnTo>
                  <a:close/>
                  <a:moveTo>
                    <a:pt x="5405" y="4537"/>
                  </a:moveTo>
                  <a:lnTo>
                    <a:pt x="5405" y="5371"/>
                  </a:lnTo>
                  <a:lnTo>
                    <a:pt x="4537" y="5371"/>
                  </a:lnTo>
                  <a:lnTo>
                    <a:pt x="3937" y="5971"/>
                  </a:lnTo>
                  <a:lnTo>
                    <a:pt x="3337" y="5371"/>
                  </a:lnTo>
                  <a:lnTo>
                    <a:pt x="2503" y="5371"/>
                  </a:lnTo>
                  <a:lnTo>
                    <a:pt x="2503" y="4537"/>
                  </a:lnTo>
                  <a:lnTo>
                    <a:pt x="1902" y="3936"/>
                  </a:lnTo>
                  <a:lnTo>
                    <a:pt x="2503" y="3336"/>
                  </a:lnTo>
                  <a:lnTo>
                    <a:pt x="2503" y="2468"/>
                  </a:lnTo>
                  <a:lnTo>
                    <a:pt x="3337" y="2468"/>
                  </a:lnTo>
                  <a:lnTo>
                    <a:pt x="3937" y="1868"/>
                  </a:lnTo>
                  <a:lnTo>
                    <a:pt x="4537" y="2468"/>
                  </a:lnTo>
                  <a:lnTo>
                    <a:pt x="5405" y="2468"/>
                  </a:lnTo>
                  <a:lnTo>
                    <a:pt x="5405" y="3336"/>
                  </a:lnTo>
                  <a:lnTo>
                    <a:pt x="6005" y="39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oogle Shape;216;p18">
            <a:extLst>
              <a:ext uri="{FF2B5EF4-FFF2-40B4-BE49-F238E27FC236}">
                <a16:creationId xmlns:a16="http://schemas.microsoft.com/office/drawing/2014/main" id="{C509927E-8D8C-5D9B-42A3-FE4D9B426EDC}"/>
              </a:ext>
            </a:extLst>
          </p:cNvPr>
          <p:cNvGrpSpPr/>
          <p:nvPr/>
        </p:nvGrpSpPr>
        <p:grpSpPr>
          <a:xfrm>
            <a:off x="2936591" y="4248763"/>
            <a:ext cx="538097" cy="474372"/>
            <a:chOff x="4334100" y="814350"/>
            <a:chExt cx="1429375" cy="1260100"/>
          </a:xfrm>
          <a:solidFill>
            <a:srgbClr val="EBCD77"/>
          </a:solidFill>
        </p:grpSpPr>
        <p:sp>
          <p:nvSpPr>
            <p:cNvPr id="31" name="Google Shape;217;p18">
              <a:extLst>
                <a:ext uri="{FF2B5EF4-FFF2-40B4-BE49-F238E27FC236}">
                  <a16:creationId xmlns:a16="http://schemas.microsoft.com/office/drawing/2014/main" id="{0E8470A8-E5DA-635D-392E-D66355AF8075}"/>
                </a:ext>
              </a:extLst>
            </p:cNvPr>
            <p:cNvSpPr/>
            <p:nvPr/>
          </p:nvSpPr>
          <p:spPr>
            <a:xfrm>
              <a:off x="4334100" y="1040350"/>
              <a:ext cx="1429375" cy="1034100"/>
            </a:xfrm>
            <a:custGeom>
              <a:avLst/>
              <a:gdLst/>
              <a:ahLst/>
              <a:cxnLst/>
              <a:rect l="l" t="t" r="r" b="b"/>
              <a:pathLst>
                <a:path w="57175" h="41364" extrusionOk="0">
                  <a:moveTo>
                    <a:pt x="51437" y="41364"/>
                  </a:moveTo>
                  <a:lnTo>
                    <a:pt x="36994" y="41364"/>
                  </a:lnTo>
                  <a:cubicBezTo>
                    <a:pt x="36126" y="41364"/>
                    <a:pt x="35426" y="40663"/>
                    <a:pt x="35426" y="39829"/>
                  </a:cubicBezTo>
                  <a:lnTo>
                    <a:pt x="35426" y="13844"/>
                  </a:lnTo>
                  <a:cubicBezTo>
                    <a:pt x="35426" y="13010"/>
                    <a:pt x="35259" y="8607"/>
                    <a:pt x="31756" y="7139"/>
                  </a:cubicBezTo>
                  <a:cubicBezTo>
                    <a:pt x="30355" y="6539"/>
                    <a:pt x="29321" y="5771"/>
                    <a:pt x="28588" y="4971"/>
                  </a:cubicBezTo>
                  <a:cubicBezTo>
                    <a:pt x="27854" y="5771"/>
                    <a:pt x="26853" y="6539"/>
                    <a:pt x="25452" y="7139"/>
                  </a:cubicBezTo>
                  <a:cubicBezTo>
                    <a:pt x="21916" y="8607"/>
                    <a:pt x="21749" y="12977"/>
                    <a:pt x="21749" y="13844"/>
                  </a:cubicBezTo>
                  <a:lnTo>
                    <a:pt x="21749" y="39829"/>
                  </a:lnTo>
                  <a:cubicBezTo>
                    <a:pt x="21749" y="40663"/>
                    <a:pt x="21049" y="41364"/>
                    <a:pt x="20182" y="41364"/>
                  </a:cubicBezTo>
                  <a:lnTo>
                    <a:pt x="5738" y="41364"/>
                  </a:lnTo>
                  <a:cubicBezTo>
                    <a:pt x="4871" y="41364"/>
                    <a:pt x="4170" y="40663"/>
                    <a:pt x="4170" y="39829"/>
                  </a:cubicBezTo>
                  <a:lnTo>
                    <a:pt x="4170" y="23284"/>
                  </a:lnTo>
                  <a:lnTo>
                    <a:pt x="1568" y="23284"/>
                  </a:lnTo>
                  <a:cubicBezTo>
                    <a:pt x="701" y="23284"/>
                    <a:pt x="0" y="22550"/>
                    <a:pt x="0" y="21716"/>
                  </a:cubicBezTo>
                  <a:lnTo>
                    <a:pt x="0" y="14878"/>
                  </a:lnTo>
                  <a:cubicBezTo>
                    <a:pt x="0" y="14044"/>
                    <a:pt x="701" y="13310"/>
                    <a:pt x="1568" y="13310"/>
                  </a:cubicBezTo>
                  <a:lnTo>
                    <a:pt x="10041" y="13310"/>
                  </a:lnTo>
                  <a:cubicBezTo>
                    <a:pt x="10908" y="13310"/>
                    <a:pt x="11609" y="14044"/>
                    <a:pt x="11609" y="14878"/>
                  </a:cubicBezTo>
                  <a:lnTo>
                    <a:pt x="11609" y="35226"/>
                  </a:lnTo>
                  <a:cubicBezTo>
                    <a:pt x="11609" y="36093"/>
                    <a:pt x="10908" y="36794"/>
                    <a:pt x="10041" y="36794"/>
                  </a:cubicBezTo>
                  <a:cubicBezTo>
                    <a:pt x="9174" y="36794"/>
                    <a:pt x="8473" y="36093"/>
                    <a:pt x="8473" y="35226"/>
                  </a:cubicBezTo>
                  <a:lnTo>
                    <a:pt x="8473" y="16446"/>
                  </a:lnTo>
                  <a:lnTo>
                    <a:pt x="3136" y="16446"/>
                  </a:lnTo>
                  <a:lnTo>
                    <a:pt x="3136" y="20148"/>
                  </a:lnTo>
                  <a:lnTo>
                    <a:pt x="5738" y="20148"/>
                  </a:lnTo>
                  <a:cubicBezTo>
                    <a:pt x="6605" y="20148"/>
                    <a:pt x="7306" y="20849"/>
                    <a:pt x="7306" y="21716"/>
                  </a:cubicBezTo>
                  <a:lnTo>
                    <a:pt x="7306" y="38261"/>
                  </a:lnTo>
                  <a:lnTo>
                    <a:pt x="18614" y="38261"/>
                  </a:lnTo>
                  <a:lnTo>
                    <a:pt x="18614" y="13844"/>
                  </a:lnTo>
                  <a:cubicBezTo>
                    <a:pt x="18614" y="10341"/>
                    <a:pt x="20081" y="6005"/>
                    <a:pt x="24218" y="4270"/>
                  </a:cubicBezTo>
                  <a:cubicBezTo>
                    <a:pt x="26753" y="3203"/>
                    <a:pt x="28588" y="1"/>
                    <a:pt x="28588" y="1"/>
                  </a:cubicBezTo>
                  <a:cubicBezTo>
                    <a:pt x="28588" y="1"/>
                    <a:pt x="30422" y="3203"/>
                    <a:pt x="32957" y="4270"/>
                  </a:cubicBezTo>
                  <a:cubicBezTo>
                    <a:pt x="37094" y="6005"/>
                    <a:pt x="38561" y="10341"/>
                    <a:pt x="38561" y="13844"/>
                  </a:cubicBezTo>
                  <a:lnTo>
                    <a:pt x="38561" y="38261"/>
                  </a:lnTo>
                  <a:lnTo>
                    <a:pt x="49869" y="38261"/>
                  </a:lnTo>
                  <a:lnTo>
                    <a:pt x="49869" y="21716"/>
                  </a:lnTo>
                  <a:cubicBezTo>
                    <a:pt x="49869" y="20849"/>
                    <a:pt x="50570" y="20148"/>
                    <a:pt x="51437" y="20148"/>
                  </a:cubicBezTo>
                  <a:lnTo>
                    <a:pt x="54039" y="20148"/>
                  </a:lnTo>
                  <a:lnTo>
                    <a:pt x="54039" y="16446"/>
                  </a:lnTo>
                  <a:lnTo>
                    <a:pt x="48702" y="16446"/>
                  </a:lnTo>
                  <a:lnTo>
                    <a:pt x="48702" y="35226"/>
                  </a:lnTo>
                  <a:cubicBezTo>
                    <a:pt x="48702" y="36093"/>
                    <a:pt x="48001" y="36794"/>
                    <a:pt x="47134" y="36794"/>
                  </a:cubicBezTo>
                  <a:cubicBezTo>
                    <a:pt x="46267" y="36794"/>
                    <a:pt x="45566" y="36093"/>
                    <a:pt x="45566" y="35226"/>
                  </a:cubicBezTo>
                  <a:lnTo>
                    <a:pt x="45566" y="14878"/>
                  </a:lnTo>
                  <a:cubicBezTo>
                    <a:pt x="45566" y="14044"/>
                    <a:pt x="46267" y="13310"/>
                    <a:pt x="47134" y="13310"/>
                  </a:cubicBezTo>
                  <a:lnTo>
                    <a:pt x="55607" y="13310"/>
                  </a:lnTo>
                  <a:cubicBezTo>
                    <a:pt x="56474" y="13310"/>
                    <a:pt x="57175" y="14044"/>
                    <a:pt x="57175" y="14878"/>
                  </a:cubicBezTo>
                  <a:lnTo>
                    <a:pt x="57175" y="21716"/>
                  </a:lnTo>
                  <a:cubicBezTo>
                    <a:pt x="57175" y="22550"/>
                    <a:pt x="56474" y="23284"/>
                    <a:pt x="55607" y="23284"/>
                  </a:cubicBezTo>
                  <a:lnTo>
                    <a:pt x="53005" y="23284"/>
                  </a:lnTo>
                  <a:lnTo>
                    <a:pt x="53005" y="39829"/>
                  </a:lnTo>
                  <a:cubicBezTo>
                    <a:pt x="53005" y="40663"/>
                    <a:pt x="52304" y="41364"/>
                    <a:pt x="51437" y="413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218;p18">
              <a:extLst>
                <a:ext uri="{FF2B5EF4-FFF2-40B4-BE49-F238E27FC236}">
                  <a16:creationId xmlns:a16="http://schemas.microsoft.com/office/drawing/2014/main" id="{D01BD151-4820-48E2-6624-657D6ED2B6AC}"/>
                </a:ext>
              </a:extLst>
            </p:cNvPr>
            <p:cNvSpPr/>
            <p:nvPr/>
          </p:nvSpPr>
          <p:spPr>
            <a:xfrm>
              <a:off x="4658500" y="1408950"/>
              <a:ext cx="118450" cy="550425"/>
            </a:xfrm>
            <a:custGeom>
              <a:avLst/>
              <a:gdLst/>
              <a:ahLst/>
              <a:cxnLst/>
              <a:rect l="l" t="t" r="r" b="b"/>
              <a:pathLst>
                <a:path w="4738" h="22017" extrusionOk="0">
                  <a:moveTo>
                    <a:pt x="1535" y="22016"/>
                  </a:moveTo>
                  <a:cubicBezTo>
                    <a:pt x="2402" y="22016"/>
                    <a:pt x="3103" y="21316"/>
                    <a:pt x="3103" y="20482"/>
                  </a:cubicBezTo>
                  <a:lnTo>
                    <a:pt x="3103" y="6205"/>
                  </a:lnTo>
                  <a:cubicBezTo>
                    <a:pt x="3103" y="5705"/>
                    <a:pt x="3236" y="4170"/>
                    <a:pt x="4737" y="3403"/>
                  </a:cubicBezTo>
                  <a:lnTo>
                    <a:pt x="4737" y="1"/>
                  </a:lnTo>
                  <a:cubicBezTo>
                    <a:pt x="4604" y="101"/>
                    <a:pt x="4404" y="167"/>
                    <a:pt x="4170" y="234"/>
                  </a:cubicBezTo>
                  <a:cubicBezTo>
                    <a:pt x="1068" y="1301"/>
                    <a:pt x="0" y="4103"/>
                    <a:pt x="0" y="6205"/>
                  </a:cubicBezTo>
                  <a:lnTo>
                    <a:pt x="0" y="20482"/>
                  </a:lnTo>
                  <a:cubicBezTo>
                    <a:pt x="0" y="21316"/>
                    <a:pt x="701" y="22016"/>
                    <a:pt x="1535" y="220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219;p18">
              <a:extLst>
                <a:ext uri="{FF2B5EF4-FFF2-40B4-BE49-F238E27FC236}">
                  <a16:creationId xmlns:a16="http://schemas.microsoft.com/office/drawing/2014/main" id="{062D4A4F-0355-8B64-AB71-7D237168401B}"/>
                </a:ext>
              </a:extLst>
            </p:cNvPr>
            <p:cNvSpPr/>
            <p:nvPr/>
          </p:nvSpPr>
          <p:spPr>
            <a:xfrm>
              <a:off x="4900325" y="1408950"/>
              <a:ext cx="119300" cy="550425"/>
            </a:xfrm>
            <a:custGeom>
              <a:avLst/>
              <a:gdLst/>
              <a:ahLst/>
              <a:cxnLst/>
              <a:rect l="l" t="t" r="r" b="b"/>
              <a:pathLst>
                <a:path w="4772" h="22017" extrusionOk="0">
                  <a:moveTo>
                    <a:pt x="568" y="234"/>
                  </a:moveTo>
                  <a:cubicBezTo>
                    <a:pt x="368" y="167"/>
                    <a:pt x="168" y="101"/>
                    <a:pt x="1" y="1"/>
                  </a:cubicBezTo>
                  <a:lnTo>
                    <a:pt x="1" y="3403"/>
                  </a:lnTo>
                  <a:cubicBezTo>
                    <a:pt x="1502" y="4170"/>
                    <a:pt x="1635" y="5705"/>
                    <a:pt x="1635" y="6205"/>
                  </a:cubicBezTo>
                  <a:lnTo>
                    <a:pt x="1635" y="20448"/>
                  </a:lnTo>
                  <a:cubicBezTo>
                    <a:pt x="1635" y="21316"/>
                    <a:pt x="2336" y="22016"/>
                    <a:pt x="3203" y="22016"/>
                  </a:cubicBezTo>
                  <a:cubicBezTo>
                    <a:pt x="4071" y="22016"/>
                    <a:pt x="4771" y="21316"/>
                    <a:pt x="4771" y="20448"/>
                  </a:cubicBezTo>
                  <a:lnTo>
                    <a:pt x="4771" y="6205"/>
                  </a:lnTo>
                  <a:cubicBezTo>
                    <a:pt x="4771" y="4103"/>
                    <a:pt x="3670" y="1301"/>
                    <a:pt x="568" y="2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220;p18">
              <a:extLst>
                <a:ext uri="{FF2B5EF4-FFF2-40B4-BE49-F238E27FC236}">
                  <a16:creationId xmlns:a16="http://schemas.microsoft.com/office/drawing/2014/main" id="{C965FDDB-8838-D160-4AFD-28E457F9982E}"/>
                </a:ext>
              </a:extLst>
            </p:cNvPr>
            <p:cNvSpPr/>
            <p:nvPr/>
          </p:nvSpPr>
          <p:spPr>
            <a:xfrm>
              <a:off x="5320625" y="1408950"/>
              <a:ext cx="119300" cy="550425"/>
            </a:xfrm>
            <a:custGeom>
              <a:avLst/>
              <a:gdLst/>
              <a:ahLst/>
              <a:cxnLst/>
              <a:rect l="l" t="t" r="r" b="b"/>
              <a:pathLst>
                <a:path w="4772" h="22017" extrusionOk="0">
                  <a:moveTo>
                    <a:pt x="1" y="3403"/>
                  </a:moveTo>
                  <a:cubicBezTo>
                    <a:pt x="1502" y="4170"/>
                    <a:pt x="1635" y="5705"/>
                    <a:pt x="1635" y="6205"/>
                  </a:cubicBezTo>
                  <a:lnTo>
                    <a:pt x="1635" y="20448"/>
                  </a:lnTo>
                  <a:cubicBezTo>
                    <a:pt x="1635" y="21316"/>
                    <a:pt x="2336" y="22016"/>
                    <a:pt x="3203" y="22016"/>
                  </a:cubicBezTo>
                  <a:cubicBezTo>
                    <a:pt x="4071" y="22016"/>
                    <a:pt x="4771" y="21316"/>
                    <a:pt x="4771" y="20448"/>
                  </a:cubicBezTo>
                  <a:lnTo>
                    <a:pt x="4771" y="6205"/>
                  </a:lnTo>
                  <a:cubicBezTo>
                    <a:pt x="4771" y="4103"/>
                    <a:pt x="3670" y="1301"/>
                    <a:pt x="568" y="234"/>
                  </a:cubicBezTo>
                  <a:cubicBezTo>
                    <a:pt x="335" y="167"/>
                    <a:pt x="168" y="67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221;p18">
              <a:extLst>
                <a:ext uri="{FF2B5EF4-FFF2-40B4-BE49-F238E27FC236}">
                  <a16:creationId xmlns:a16="http://schemas.microsoft.com/office/drawing/2014/main" id="{1C9325A6-244B-3E57-7DE8-A08BE4798AC7}"/>
                </a:ext>
              </a:extLst>
            </p:cNvPr>
            <p:cNvSpPr/>
            <p:nvPr/>
          </p:nvSpPr>
          <p:spPr>
            <a:xfrm>
              <a:off x="5078800" y="1408950"/>
              <a:ext cx="119275" cy="550425"/>
            </a:xfrm>
            <a:custGeom>
              <a:avLst/>
              <a:gdLst/>
              <a:ahLst/>
              <a:cxnLst/>
              <a:rect l="l" t="t" r="r" b="b"/>
              <a:pathLst>
                <a:path w="4771" h="22017" extrusionOk="0">
                  <a:moveTo>
                    <a:pt x="4770" y="1"/>
                  </a:moveTo>
                  <a:cubicBezTo>
                    <a:pt x="4604" y="101"/>
                    <a:pt x="4404" y="167"/>
                    <a:pt x="4170" y="234"/>
                  </a:cubicBezTo>
                  <a:cubicBezTo>
                    <a:pt x="1101" y="1301"/>
                    <a:pt x="0" y="4103"/>
                    <a:pt x="0" y="6205"/>
                  </a:cubicBezTo>
                  <a:lnTo>
                    <a:pt x="0" y="20448"/>
                  </a:lnTo>
                  <a:cubicBezTo>
                    <a:pt x="0" y="21316"/>
                    <a:pt x="701" y="22016"/>
                    <a:pt x="1568" y="22016"/>
                  </a:cubicBezTo>
                  <a:cubicBezTo>
                    <a:pt x="2402" y="22016"/>
                    <a:pt x="3103" y="21316"/>
                    <a:pt x="3103" y="20448"/>
                  </a:cubicBezTo>
                  <a:lnTo>
                    <a:pt x="3103" y="6205"/>
                  </a:lnTo>
                  <a:cubicBezTo>
                    <a:pt x="3103" y="5705"/>
                    <a:pt x="3236" y="4137"/>
                    <a:pt x="4770" y="34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22;p18">
              <a:extLst>
                <a:ext uri="{FF2B5EF4-FFF2-40B4-BE49-F238E27FC236}">
                  <a16:creationId xmlns:a16="http://schemas.microsoft.com/office/drawing/2014/main" id="{5E357C68-3E2C-0B2D-E022-2C000D5ADD13}"/>
                </a:ext>
              </a:extLst>
            </p:cNvPr>
            <p:cNvSpPr/>
            <p:nvPr/>
          </p:nvSpPr>
          <p:spPr>
            <a:xfrm>
              <a:off x="4620125" y="814350"/>
              <a:ext cx="858150" cy="589625"/>
            </a:xfrm>
            <a:custGeom>
              <a:avLst/>
              <a:gdLst/>
              <a:ahLst/>
              <a:cxnLst/>
              <a:rect l="l" t="t" r="r" b="b"/>
              <a:pathLst>
                <a:path w="34326" h="23585" extrusionOk="0">
                  <a:moveTo>
                    <a:pt x="3070" y="23418"/>
                  </a:moveTo>
                  <a:cubicBezTo>
                    <a:pt x="2703" y="23418"/>
                    <a:pt x="2336" y="23284"/>
                    <a:pt x="2036" y="23017"/>
                  </a:cubicBezTo>
                  <a:cubicBezTo>
                    <a:pt x="1836" y="22817"/>
                    <a:pt x="101" y="21183"/>
                    <a:pt x="34" y="18481"/>
                  </a:cubicBezTo>
                  <a:cubicBezTo>
                    <a:pt x="1" y="16246"/>
                    <a:pt x="1035" y="14044"/>
                    <a:pt x="3170" y="11909"/>
                  </a:cubicBezTo>
                  <a:cubicBezTo>
                    <a:pt x="5371" y="9708"/>
                    <a:pt x="7940" y="8273"/>
                    <a:pt x="10175" y="7039"/>
                  </a:cubicBezTo>
                  <a:cubicBezTo>
                    <a:pt x="13644" y="5138"/>
                    <a:pt x="17147" y="1"/>
                    <a:pt x="17147" y="1"/>
                  </a:cubicBezTo>
                  <a:cubicBezTo>
                    <a:pt x="17147" y="1"/>
                    <a:pt x="20682" y="5138"/>
                    <a:pt x="24152" y="7039"/>
                  </a:cubicBezTo>
                  <a:cubicBezTo>
                    <a:pt x="26386" y="8273"/>
                    <a:pt x="28922" y="9708"/>
                    <a:pt x="31123" y="11909"/>
                  </a:cubicBezTo>
                  <a:cubicBezTo>
                    <a:pt x="33258" y="14044"/>
                    <a:pt x="34325" y="16246"/>
                    <a:pt x="34259" y="18481"/>
                  </a:cubicBezTo>
                  <a:cubicBezTo>
                    <a:pt x="34192" y="21183"/>
                    <a:pt x="32457" y="22817"/>
                    <a:pt x="32291" y="23017"/>
                  </a:cubicBezTo>
                  <a:cubicBezTo>
                    <a:pt x="31624" y="23584"/>
                    <a:pt x="30656" y="23518"/>
                    <a:pt x="30056" y="22884"/>
                  </a:cubicBezTo>
                  <a:cubicBezTo>
                    <a:pt x="29489" y="22250"/>
                    <a:pt x="29555" y="21283"/>
                    <a:pt x="30156" y="20682"/>
                  </a:cubicBezTo>
                  <a:cubicBezTo>
                    <a:pt x="30223" y="20616"/>
                    <a:pt x="31123" y="19748"/>
                    <a:pt x="31157" y="18347"/>
                  </a:cubicBezTo>
                  <a:cubicBezTo>
                    <a:pt x="31157" y="17013"/>
                    <a:pt x="30423" y="15612"/>
                    <a:pt x="28922" y="14111"/>
                  </a:cubicBezTo>
                  <a:cubicBezTo>
                    <a:pt x="27020" y="12210"/>
                    <a:pt x="24785" y="10975"/>
                    <a:pt x="22617" y="9774"/>
                  </a:cubicBezTo>
                  <a:cubicBezTo>
                    <a:pt x="20582" y="8674"/>
                    <a:pt x="18514" y="7506"/>
                    <a:pt x="17147" y="5905"/>
                  </a:cubicBezTo>
                  <a:cubicBezTo>
                    <a:pt x="15812" y="7540"/>
                    <a:pt x="13711" y="8674"/>
                    <a:pt x="11709" y="9774"/>
                  </a:cubicBezTo>
                  <a:cubicBezTo>
                    <a:pt x="9541" y="10975"/>
                    <a:pt x="7273" y="12210"/>
                    <a:pt x="5405" y="14111"/>
                  </a:cubicBezTo>
                  <a:cubicBezTo>
                    <a:pt x="3904" y="15612"/>
                    <a:pt x="3137" y="17046"/>
                    <a:pt x="3170" y="18381"/>
                  </a:cubicBezTo>
                  <a:cubicBezTo>
                    <a:pt x="3203" y="19782"/>
                    <a:pt x="4137" y="20682"/>
                    <a:pt x="4137" y="20682"/>
                  </a:cubicBezTo>
                  <a:cubicBezTo>
                    <a:pt x="4771" y="21249"/>
                    <a:pt x="4838" y="22250"/>
                    <a:pt x="4237" y="22884"/>
                  </a:cubicBezTo>
                  <a:cubicBezTo>
                    <a:pt x="3937" y="23217"/>
                    <a:pt x="3503" y="23418"/>
                    <a:pt x="3070" y="234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" name="Google Shape;223;p18">
            <a:extLst>
              <a:ext uri="{FF2B5EF4-FFF2-40B4-BE49-F238E27FC236}">
                <a16:creationId xmlns:a16="http://schemas.microsoft.com/office/drawing/2014/main" id="{37635275-6D8E-1975-8E3C-24E704EABE73}"/>
              </a:ext>
            </a:extLst>
          </p:cNvPr>
          <p:cNvGrpSpPr/>
          <p:nvPr/>
        </p:nvGrpSpPr>
        <p:grpSpPr>
          <a:xfrm>
            <a:off x="6730017" y="4248789"/>
            <a:ext cx="509839" cy="474317"/>
            <a:chOff x="1785625" y="3054300"/>
            <a:chExt cx="1476900" cy="1315950"/>
          </a:xfrm>
          <a:solidFill>
            <a:srgbClr val="EBCD77"/>
          </a:solidFill>
        </p:grpSpPr>
        <p:sp>
          <p:nvSpPr>
            <p:cNvPr id="38" name="Google Shape;224;p18">
              <a:extLst>
                <a:ext uri="{FF2B5EF4-FFF2-40B4-BE49-F238E27FC236}">
                  <a16:creationId xmlns:a16="http://schemas.microsoft.com/office/drawing/2014/main" id="{158ABAA3-323F-0EEC-8129-A4B0715D6B58}"/>
                </a:ext>
              </a:extLst>
            </p:cNvPr>
            <p:cNvSpPr/>
            <p:nvPr/>
          </p:nvSpPr>
          <p:spPr>
            <a:xfrm>
              <a:off x="2012450" y="3054300"/>
              <a:ext cx="1023250" cy="1315950"/>
            </a:xfrm>
            <a:custGeom>
              <a:avLst/>
              <a:gdLst/>
              <a:ahLst/>
              <a:cxnLst/>
              <a:rect l="l" t="t" r="r" b="b"/>
              <a:pathLst>
                <a:path w="40930" h="52638" extrusionOk="0">
                  <a:moveTo>
                    <a:pt x="39895" y="18647"/>
                  </a:moveTo>
                  <a:cubicBezTo>
                    <a:pt x="38895" y="16279"/>
                    <a:pt x="36927" y="14411"/>
                    <a:pt x="34491" y="13543"/>
                  </a:cubicBezTo>
                  <a:cubicBezTo>
                    <a:pt x="34091" y="13410"/>
                    <a:pt x="33691" y="13443"/>
                    <a:pt x="33357" y="13677"/>
                  </a:cubicBezTo>
                  <a:cubicBezTo>
                    <a:pt x="33024" y="13910"/>
                    <a:pt x="32824" y="14277"/>
                    <a:pt x="32824" y="14677"/>
                  </a:cubicBezTo>
                  <a:lnTo>
                    <a:pt x="32824" y="29054"/>
                  </a:lnTo>
                  <a:cubicBezTo>
                    <a:pt x="31689" y="29321"/>
                    <a:pt x="30522" y="29288"/>
                    <a:pt x="29421" y="28988"/>
                  </a:cubicBezTo>
                  <a:cubicBezTo>
                    <a:pt x="27553" y="28454"/>
                    <a:pt x="26019" y="27220"/>
                    <a:pt x="25151" y="25485"/>
                  </a:cubicBezTo>
                  <a:cubicBezTo>
                    <a:pt x="24284" y="23751"/>
                    <a:pt x="24151" y="21816"/>
                    <a:pt x="24818" y="19981"/>
                  </a:cubicBezTo>
                  <a:cubicBezTo>
                    <a:pt x="24818" y="19948"/>
                    <a:pt x="24818" y="19915"/>
                    <a:pt x="24851" y="19881"/>
                  </a:cubicBezTo>
                  <a:cubicBezTo>
                    <a:pt x="24851" y="19881"/>
                    <a:pt x="25618" y="17346"/>
                    <a:pt x="29388" y="15845"/>
                  </a:cubicBezTo>
                  <a:cubicBezTo>
                    <a:pt x="31089" y="15178"/>
                    <a:pt x="32123" y="13577"/>
                    <a:pt x="32056" y="11642"/>
                  </a:cubicBezTo>
                  <a:cubicBezTo>
                    <a:pt x="31990" y="9574"/>
                    <a:pt x="30622" y="6805"/>
                    <a:pt x="26919" y="5638"/>
                  </a:cubicBezTo>
                  <a:cubicBezTo>
                    <a:pt x="22116" y="4103"/>
                    <a:pt x="21149" y="0"/>
                    <a:pt x="20481" y="0"/>
                  </a:cubicBezTo>
                  <a:cubicBezTo>
                    <a:pt x="19781" y="0"/>
                    <a:pt x="18814" y="4103"/>
                    <a:pt x="14010" y="5638"/>
                  </a:cubicBezTo>
                  <a:cubicBezTo>
                    <a:pt x="10308" y="6805"/>
                    <a:pt x="8940" y="9574"/>
                    <a:pt x="8873" y="11642"/>
                  </a:cubicBezTo>
                  <a:cubicBezTo>
                    <a:pt x="8806" y="13577"/>
                    <a:pt x="9841" y="15178"/>
                    <a:pt x="11542" y="15845"/>
                  </a:cubicBezTo>
                  <a:cubicBezTo>
                    <a:pt x="15311" y="17313"/>
                    <a:pt x="16078" y="19814"/>
                    <a:pt x="16078" y="19881"/>
                  </a:cubicBezTo>
                  <a:cubicBezTo>
                    <a:pt x="16112" y="19915"/>
                    <a:pt x="16112" y="19948"/>
                    <a:pt x="16112" y="19981"/>
                  </a:cubicBezTo>
                  <a:cubicBezTo>
                    <a:pt x="16779" y="21816"/>
                    <a:pt x="16645" y="23751"/>
                    <a:pt x="15778" y="25485"/>
                  </a:cubicBezTo>
                  <a:cubicBezTo>
                    <a:pt x="14911" y="27220"/>
                    <a:pt x="13376" y="28454"/>
                    <a:pt x="11508" y="28988"/>
                  </a:cubicBezTo>
                  <a:cubicBezTo>
                    <a:pt x="10408" y="29288"/>
                    <a:pt x="9240" y="29321"/>
                    <a:pt x="8106" y="29054"/>
                  </a:cubicBezTo>
                  <a:lnTo>
                    <a:pt x="8106" y="14711"/>
                  </a:lnTo>
                  <a:cubicBezTo>
                    <a:pt x="8106" y="14311"/>
                    <a:pt x="7906" y="13910"/>
                    <a:pt x="7572" y="13677"/>
                  </a:cubicBezTo>
                  <a:cubicBezTo>
                    <a:pt x="7239" y="13443"/>
                    <a:pt x="6838" y="13410"/>
                    <a:pt x="6438" y="13543"/>
                  </a:cubicBezTo>
                  <a:cubicBezTo>
                    <a:pt x="4036" y="14411"/>
                    <a:pt x="2035" y="16279"/>
                    <a:pt x="1034" y="18680"/>
                  </a:cubicBezTo>
                  <a:cubicBezTo>
                    <a:pt x="0" y="21082"/>
                    <a:pt x="0" y="23751"/>
                    <a:pt x="1068" y="26152"/>
                  </a:cubicBezTo>
                  <a:cubicBezTo>
                    <a:pt x="1968" y="28187"/>
                    <a:pt x="3603" y="29855"/>
                    <a:pt x="5638" y="30789"/>
                  </a:cubicBezTo>
                  <a:lnTo>
                    <a:pt x="5638" y="51404"/>
                  </a:lnTo>
                  <a:cubicBezTo>
                    <a:pt x="5638" y="52071"/>
                    <a:pt x="6171" y="52638"/>
                    <a:pt x="6872" y="52638"/>
                  </a:cubicBezTo>
                  <a:lnTo>
                    <a:pt x="11709" y="52638"/>
                  </a:lnTo>
                  <a:cubicBezTo>
                    <a:pt x="12376" y="52638"/>
                    <a:pt x="12943" y="52104"/>
                    <a:pt x="12943" y="51404"/>
                  </a:cubicBezTo>
                  <a:lnTo>
                    <a:pt x="12943" y="41530"/>
                  </a:lnTo>
                  <a:cubicBezTo>
                    <a:pt x="12943" y="38861"/>
                    <a:pt x="13910" y="36360"/>
                    <a:pt x="15678" y="34525"/>
                  </a:cubicBezTo>
                  <a:cubicBezTo>
                    <a:pt x="17046" y="33091"/>
                    <a:pt x="18680" y="32290"/>
                    <a:pt x="20448" y="32123"/>
                  </a:cubicBezTo>
                  <a:cubicBezTo>
                    <a:pt x="22249" y="32290"/>
                    <a:pt x="23851" y="33091"/>
                    <a:pt x="25218" y="34525"/>
                  </a:cubicBezTo>
                  <a:cubicBezTo>
                    <a:pt x="27019" y="36360"/>
                    <a:pt x="27987" y="38861"/>
                    <a:pt x="27987" y="41530"/>
                  </a:cubicBezTo>
                  <a:lnTo>
                    <a:pt x="27987" y="51404"/>
                  </a:lnTo>
                  <a:cubicBezTo>
                    <a:pt x="27987" y="52071"/>
                    <a:pt x="28554" y="52638"/>
                    <a:pt x="29221" y="52638"/>
                  </a:cubicBezTo>
                  <a:lnTo>
                    <a:pt x="34058" y="52638"/>
                  </a:lnTo>
                  <a:cubicBezTo>
                    <a:pt x="34725" y="52638"/>
                    <a:pt x="35292" y="52104"/>
                    <a:pt x="35292" y="51404"/>
                  </a:cubicBezTo>
                  <a:lnTo>
                    <a:pt x="35292" y="30789"/>
                  </a:lnTo>
                  <a:cubicBezTo>
                    <a:pt x="37327" y="29855"/>
                    <a:pt x="38961" y="28187"/>
                    <a:pt x="39862" y="26152"/>
                  </a:cubicBezTo>
                  <a:cubicBezTo>
                    <a:pt x="40929" y="23717"/>
                    <a:pt x="40929" y="21082"/>
                    <a:pt x="39895" y="18647"/>
                  </a:cubicBezTo>
                  <a:close/>
                  <a:moveTo>
                    <a:pt x="3336" y="25152"/>
                  </a:moveTo>
                  <a:cubicBezTo>
                    <a:pt x="2569" y="23350"/>
                    <a:pt x="2535" y="21416"/>
                    <a:pt x="3303" y="19614"/>
                  </a:cubicBezTo>
                  <a:cubicBezTo>
                    <a:pt x="3803" y="18447"/>
                    <a:pt x="4603" y="17446"/>
                    <a:pt x="5638" y="16712"/>
                  </a:cubicBezTo>
                  <a:lnTo>
                    <a:pt x="5638" y="27954"/>
                  </a:lnTo>
                  <a:cubicBezTo>
                    <a:pt x="4637" y="27253"/>
                    <a:pt x="3836" y="26252"/>
                    <a:pt x="3336" y="25152"/>
                  </a:cubicBezTo>
                  <a:close/>
                  <a:moveTo>
                    <a:pt x="32824" y="50170"/>
                  </a:moveTo>
                  <a:lnTo>
                    <a:pt x="30455" y="50170"/>
                  </a:lnTo>
                  <a:lnTo>
                    <a:pt x="30455" y="41530"/>
                  </a:lnTo>
                  <a:cubicBezTo>
                    <a:pt x="30455" y="38194"/>
                    <a:pt x="29221" y="35092"/>
                    <a:pt x="27019" y="32790"/>
                  </a:cubicBezTo>
                  <a:cubicBezTo>
                    <a:pt x="25185" y="30922"/>
                    <a:pt x="23017" y="29855"/>
                    <a:pt x="20582" y="29655"/>
                  </a:cubicBezTo>
                  <a:cubicBezTo>
                    <a:pt x="20515" y="29655"/>
                    <a:pt x="20448" y="29655"/>
                    <a:pt x="20381" y="29655"/>
                  </a:cubicBezTo>
                  <a:cubicBezTo>
                    <a:pt x="17913" y="29855"/>
                    <a:pt x="15745" y="30922"/>
                    <a:pt x="13910" y="32790"/>
                  </a:cubicBezTo>
                  <a:cubicBezTo>
                    <a:pt x="11709" y="35092"/>
                    <a:pt x="10474" y="38194"/>
                    <a:pt x="10474" y="41530"/>
                  </a:cubicBezTo>
                  <a:lnTo>
                    <a:pt x="10474" y="50170"/>
                  </a:lnTo>
                  <a:lnTo>
                    <a:pt x="8106" y="50170"/>
                  </a:lnTo>
                  <a:lnTo>
                    <a:pt x="8106" y="31590"/>
                  </a:lnTo>
                  <a:cubicBezTo>
                    <a:pt x="9474" y="31790"/>
                    <a:pt x="10875" y="31723"/>
                    <a:pt x="12209" y="31356"/>
                  </a:cubicBezTo>
                  <a:cubicBezTo>
                    <a:pt x="14744" y="30622"/>
                    <a:pt x="16779" y="28954"/>
                    <a:pt x="17980" y="26619"/>
                  </a:cubicBezTo>
                  <a:cubicBezTo>
                    <a:pt x="19147" y="24318"/>
                    <a:pt x="19314" y="21616"/>
                    <a:pt x="18447" y="19181"/>
                  </a:cubicBezTo>
                  <a:cubicBezTo>
                    <a:pt x="18280" y="18647"/>
                    <a:pt x="17112" y="15378"/>
                    <a:pt x="12442" y="13543"/>
                  </a:cubicBezTo>
                  <a:cubicBezTo>
                    <a:pt x="11408" y="13143"/>
                    <a:pt x="11342" y="12109"/>
                    <a:pt x="11342" y="11709"/>
                  </a:cubicBezTo>
                  <a:cubicBezTo>
                    <a:pt x="11375" y="10474"/>
                    <a:pt x="12309" y="8740"/>
                    <a:pt x="14744" y="7973"/>
                  </a:cubicBezTo>
                  <a:cubicBezTo>
                    <a:pt x="17513" y="7105"/>
                    <a:pt x="19381" y="6071"/>
                    <a:pt x="20481" y="4770"/>
                  </a:cubicBezTo>
                  <a:cubicBezTo>
                    <a:pt x="21549" y="6071"/>
                    <a:pt x="23417" y="7105"/>
                    <a:pt x="26186" y="7973"/>
                  </a:cubicBezTo>
                  <a:cubicBezTo>
                    <a:pt x="28621" y="8740"/>
                    <a:pt x="29555" y="10474"/>
                    <a:pt x="29588" y="11709"/>
                  </a:cubicBezTo>
                  <a:cubicBezTo>
                    <a:pt x="29588" y="12109"/>
                    <a:pt x="29521" y="13143"/>
                    <a:pt x="28487" y="13543"/>
                  </a:cubicBezTo>
                  <a:cubicBezTo>
                    <a:pt x="23817" y="15378"/>
                    <a:pt x="22650" y="18647"/>
                    <a:pt x="22483" y="19181"/>
                  </a:cubicBezTo>
                  <a:cubicBezTo>
                    <a:pt x="21616" y="21616"/>
                    <a:pt x="21782" y="24318"/>
                    <a:pt x="22950" y="26619"/>
                  </a:cubicBezTo>
                  <a:cubicBezTo>
                    <a:pt x="24151" y="28954"/>
                    <a:pt x="26186" y="30622"/>
                    <a:pt x="28721" y="31356"/>
                  </a:cubicBezTo>
                  <a:cubicBezTo>
                    <a:pt x="30055" y="31723"/>
                    <a:pt x="31456" y="31790"/>
                    <a:pt x="32824" y="31590"/>
                  </a:cubicBezTo>
                  <a:lnTo>
                    <a:pt x="32824" y="50170"/>
                  </a:lnTo>
                  <a:close/>
                  <a:moveTo>
                    <a:pt x="37594" y="25152"/>
                  </a:moveTo>
                  <a:cubicBezTo>
                    <a:pt x="37093" y="26252"/>
                    <a:pt x="36293" y="27220"/>
                    <a:pt x="35292" y="27954"/>
                  </a:cubicBezTo>
                  <a:lnTo>
                    <a:pt x="35292" y="16712"/>
                  </a:lnTo>
                  <a:cubicBezTo>
                    <a:pt x="36326" y="17446"/>
                    <a:pt x="37127" y="18447"/>
                    <a:pt x="37627" y="19614"/>
                  </a:cubicBezTo>
                  <a:cubicBezTo>
                    <a:pt x="38394" y="21416"/>
                    <a:pt x="38394" y="23350"/>
                    <a:pt x="37594" y="251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25;p18">
              <a:extLst>
                <a:ext uri="{FF2B5EF4-FFF2-40B4-BE49-F238E27FC236}">
                  <a16:creationId xmlns:a16="http://schemas.microsoft.com/office/drawing/2014/main" id="{3E4A8C2A-2DB1-BAC5-5748-CD1CA3C218FA}"/>
                </a:ext>
              </a:extLst>
            </p:cNvPr>
            <p:cNvSpPr/>
            <p:nvPr/>
          </p:nvSpPr>
          <p:spPr>
            <a:xfrm>
              <a:off x="1785625" y="3574675"/>
              <a:ext cx="342750" cy="795575"/>
            </a:xfrm>
            <a:custGeom>
              <a:avLst/>
              <a:gdLst/>
              <a:ahLst/>
              <a:cxnLst/>
              <a:rect l="l" t="t" r="r" b="b"/>
              <a:pathLst>
                <a:path w="13710" h="31823" extrusionOk="0">
                  <a:moveTo>
                    <a:pt x="12476" y="31823"/>
                  </a:moveTo>
                  <a:lnTo>
                    <a:pt x="1234" y="31823"/>
                  </a:lnTo>
                  <a:cubicBezTo>
                    <a:pt x="567" y="31823"/>
                    <a:pt x="0" y="31256"/>
                    <a:pt x="0" y="30589"/>
                  </a:cubicBezTo>
                  <a:lnTo>
                    <a:pt x="0" y="27520"/>
                  </a:lnTo>
                  <a:cubicBezTo>
                    <a:pt x="0" y="26853"/>
                    <a:pt x="567" y="26286"/>
                    <a:pt x="1234" y="26286"/>
                  </a:cubicBezTo>
                  <a:lnTo>
                    <a:pt x="3536" y="26286"/>
                  </a:lnTo>
                  <a:lnTo>
                    <a:pt x="3536" y="16345"/>
                  </a:lnTo>
                  <a:lnTo>
                    <a:pt x="1234" y="16345"/>
                  </a:lnTo>
                  <a:cubicBezTo>
                    <a:pt x="567" y="16345"/>
                    <a:pt x="0" y="15812"/>
                    <a:pt x="0" y="15111"/>
                  </a:cubicBezTo>
                  <a:lnTo>
                    <a:pt x="0" y="12142"/>
                  </a:lnTo>
                  <a:cubicBezTo>
                    <a:pt x="0" y="11475"/>
                    <a:pt x="567" y="10908"/>
                    <a:pt x="1234" y="10908"/>
                  </a:cubicBezTo>
                  <a:lnTo>
                    <a:pt x="1801" y="10908"/>
                  </a:lnTo>
                  <a:cubicBezTo>
                    <a:pt x="1101" y="9841"/>
                    <a:pt x="667" y="8473"/>
                    <a:pt x="1001" y="6838"/>
                  </a:cubicBezTo>
                  <a:cubicBezTo>
                    <a:pt x="1835" y="2902"/>
                    <a:pt x="6371" y="334"/>
                    <a:pt x="6571" y="200"/>
                  </a:cubicBezTo>
                  <a:cubicBezTo>
                    <a:pt x="6972" y="0"/>
                    <a:pt x="7472" y="34"/>
                    <a:pt x="7839" y="300"/>
                  </a:cubicBezTo>
                  <a:cubicBezTo>
                    <a:pt x="8239" y="601"/>
                    <a:pt x="8406" y="1034"/>
                    <a:pt x="8339" y="1501"/>
                  </a:cubicBezTo>
                  <a:cubicBezTo>
                    <a:pt x="8306" y="1701"/>
                    <a:pt x="8039" y="7339"/>
                    <a:pt x="13043" y="10041"/>
                  </a:cubicBezTo>
                  <a:cubicBezTo>
                    <a:pt x="13443" y="10241"/>
                    <a:pt x="13710" y="10675"/>
                    <a:pt x="13710" y="11108"/>
                  </a:cubicBezTo>
                  <a:lnTo>
                    <a:pt x="13710" y="30589"/>
                  </a:lnTo>
                  <a:cubicBezTo>
                    <a:pt x="13710" y="31256"/>
                    <a:pt x="13143" y="31823"/>
                    <a:pt x="12476" y="31823"/>
                  </a:cubicBezTo>
                  <a:close/>
                  <a:moveTo>
                    <a:pt x="5471" y="29355"/>
                  </a:moveTo>
                  <a:lnTo>
                    <a:pt x="11241" y="29355"/>
                  </a:lnTo>
                  <a:lnTo>
                    <a:pt x="11241" y="11842"/>
                  </a:lnTo>
                  <a:cubicBezTo>
                    <a:pt x="7839" y="9741"/>
                    <a:pt x="6171" y="6071"/>
                    <a:pt x="5904" y="3569"/>
                  </a:cubicBezTo>
                  <a:cubicBezTo>
                    <a:pt x="4637" y="4503"/>
                    <a:pt x="3736" y="5871"/>
                    <a:pt x="3436" y="7339"/>
                  </a:cubicBezTo>
                  <a:cubicBezTo>
                    <a:pt x="2935" y="9774"/>
                    <a:pt x="5504" y="11008"/>
                    <a:pt x="5537" y="11008"/>
                  </a:cubicBezTo>
                  <a:cubicBezTo>
                    <a:pt x="6071" y="11275"/>
                    <a:pt x="6338" y="11842"/>
                    <a:pt x="6204" y="12409"/>
                  </a:cubicBezTo>
                  <a:cubicBezTo>
                    <a:pt x="6104" y="12976"/>
                    <a:pt x="5604" y="13376"/>
                    <a:pt x="5004" y="13376"/>
                  </a:cubicBezTo>
                  <a:lnTo>
                    <a:pt x="2468" y="13376"/>
                  </a:lnTo>
                  <a:lnTo>
                    <a:pt x="2468" y="13877"/>
                  </a:lnTo>
                  <a:lnTo>
                    <a:pt x="4737" y="13877"/>
                  </a:lnTo>
                  <a:cubicBezTo>
                    <a:pt x="5437" y="13877"/>
                    <a:pt x="5971" y="14444"/>
                    <a:pt x="5971" y="15111"/>
                  </a:cubicBezTo>
                  <a:lnTo>
                    <a:pt x="5971" y="27520"/>
                  </a:lnTo>
                  <a:cubicBezTo>
                    <a:pt x="5971" y="28187"/>
                    <a:pt x="5437" y="28754"/>
                    <a:pt x="4737" y="28754"/>
                  </a:cubicBezTo>
                  <a:lnTo>
                    <a:pt x="2468" y="28754"/>
                  </a:lnTo>
                  <a:lnTo>
                    <a:pt x="2468" y="293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26;p18">
              <a:extLst>
                <a:ext uri="{FF2B5EF4-FFF2-40B4-BE49-F238E27FC236}">
                  <a16:creationId xmlns:a16="http://schemas.microsoft.com/office/drawing/2014/main" id="{499FF189-ACB2-1236-2E70-B3B8D6756532}"/>
                </a:ext>
              </a:extLst>
            </p:cNvPr>
            <p:cNvSpPr/>
            <p:nvPr/>
          </p:nvSpPr>
          <p:spPr>
            <a:xfrm>
              <a:off x="2919750" y="3574675"/>
              <a:ext cx="342775" cy="795575"/>
            </a:xfrm>
            <a:custGeom>
              <a:avLst/>
              <a:gdLst/>
              <a:ahLst/>
              <a:cxnLst/>
              <a:rect l="l" t="t" r="r" b="b"/>
              <a:pathLst>
                <a:path w="13711" h="31823" extrusionOk="0">
                  <a:moveTo>
                    <a:pt x="12476" y="31823"/>
                  </a:moveTo>
                  <a:lnTo>
                    <a:pt x="1235" y="31823"/>
                  </a:lnTo>
                  <a:cubicBezTo>
                    <a:pt x="568" y="31823"/>
                    <a:pt x="1" y="31256"/>
                    <a:pt x="1" y="31022"/>
                  </a:cubicBezTo>
                  <a:lnTo>
                    <a:pt x="1" y="11142"/>
                  </a:lnTo>
                  <a:cubicBezTo>
                    <a:pt x="1" y="10241"/>
                    <a:pt x="268" y="10241"/>
                    <a:pt x="668" y="10041"/>
                  </a:cubicBezTo>
                  <a:cubicBezTo>
                    <a:pt x="5671" y="7339"/>
                    <a:pt x="5405" y="1735"/>
                    <a:pt x="5371" y="1501"/>
                  </a:cubicBezTo>
                  <a:cubicBezTo>
                    <a:pt x="5305" y="1034"/>
                    <a:pt x="5505" y="567"/>
                    <a:pt x="5872" y="300"/>
                  </a:cubicBezTo>
                  <a:cubicBezTo>
                    <a:pt x="6239" y="34"/>
                    <a:pt x="6739" y="0"/>
                    <a:pt x="7139" y="200"/>
                  </a:cubicBezTo>
                  <a:cubicBezTo>
                    <a:pt x="7373" y="334"/>
                    <a:pt x="11909" y="2902"/>
                    <a:pt x="12710" y="6838"/>
                  </a:cubicBezTo>
                  <a:cubicBezTo>
                    <a:pt x="13043" y="8473"/>
                    <a:pt x="12610" y="9841"/>
                    <a:pt x="11909" y="10908"/>
                  </a:cubicBezTo>
                  <a:lnTo>
                    <a:pt x="12476" y="10908"/>
                  </a:lnTo>
                  <a:cubicBezTo>
                    <a:pt x="13143" y="10908"/>
                    <a:pt x="13711" y="11475"/>
                    <a:pt x="13711" y="12142"/>
                  </a:cubicBezTo>
                  <a:lnTo>
                    <a:pt x="13711" y="15111"/>
                  </a:lnTo>
                  <a:cubicBezTo>
                    <a:pt x="13711" y="15812"/>
                    <a:pt x="13177" y="16345"/>
                    <a:pt x="12476" y="16345"/>
                  </a:cubicBezTo>
                  <a:lnTo>
                    <a:pt x="10208" y="16345"/>
                  </a:lnTo>
                  <a:lnTo>
                    <a:pt x="10208" y="26286"/>
                  </a:lnTo>
                  <a:lnTo>
                    <a:pt x="12476" y="26286"/>
                  </a:lnTo>
                  <a:cubicBezTo>
                    <a:pt x="13143" y="26286"/>
                    <a:pt x="13711" y="26853"/>
                    <a:pt x="13711" y="27520"/>
                  </a:cubicBezTo>
                  <a:lnTo>
                    <a:pt x="13711" y="30589"/>
                  </a:lnTo>
                  <a:cubicBezTo>
                    <a:pt x="13711" y="31256"/>
                    <a:pt x="13143" y="31823"/>
                    <a:pt x="12476" y="31823"/>
                  </a:cubicBezTo>
                  <a:close/>
                  <a:moveTo>
                    <a:pt x="8140" y="29355"/>
                  </a:moveTo>
                  <a:lnTo>
                    <a:pt x="11242" y="29355"/>
                  </a:lnTo>
                  <a:lnTo>
                    <a:pt x="11242" y="28754"/>
                  </a:lnTo>
                  <a:lnTo>
                    <a:pt x="8974" y="28754"/>
                  </a:lnTo>
                  <a:cubicBezTo>
                    <a:pt x="8273" y="28754"/>
                    <a:pt x="7740" y="28220"/>
                    <a:pt x="7740" y="27520"/>
                  </a:cubicBezTo>
                  <a:lnTo>
                    <a:pt x="7740" y="15111"/>
                  </a:lnTo>
                  <a:cubicBezTo>
                    <a:pt x="7740" y="14444"/>
                    <a:pt x="8273" y="13877"/>
                    <a:pt x="8974" y="13877"/>
                  </a:cubicBezTo>
                  <a:lnTo>
                    <a:pt x="11242" y="13877"/>
                  </a:lnTo>
                  <a:lnTo>
                    <a:pt x="11242" y="13376"/>
                  </a:lnTo>
                  <a:lnTo>
                    <a:pt x="8707" y="13376"/>
                  </a:lnTo>
                  <a:cubicBezTo>
                    <a:pt x="8107" y="13376"/>
                    <a:pt x="7606" y="12976"/>
                    <a:pt x="7506" y="12409"/>
                  </a:cubicBezTo>
                  <a:cubicBezTo>
                    <a:pt x="7373" y="11842"/>
                    <a:pt x="7640" y="11275"/>
                    <a:pt x="8173" y="11008"/>
                  </a:cubicBezTo>
                  <a:cubicBezTo>
                    <a:pt x="8273" y="10975"/>
                    <a:pt x="10775" y="9741"/>
                    <a:pt x="10308" y="7339"/>
                  </a:cubicBezTo>
                  <a:cubicBezTo>
                    <a:pt x="10008" y="5871"/>
                    <a:pt x="9074" y="4503"/>
                    <a:pt x="7840" y="3569"/>
                  </a:cubicBezTo>
                  <a:cubicBezTo>
                    <a:pt x="7539" y="6071"/>
                    <a:pt x="5872" y="9741"/>
                    <a:pt x="2469" y="11842"/>
                  </a:cubicBezTo>
                  <a:lnTo>
                    <a:pt x="2469" y="293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27;p18">
              <a:extLst>
                <a:ext uri="{FF2B5EF4-FFF2-40B4-BE49-F238E27FC236}">
                  <a16:creationId xmlns:a16="http://schemas.microsoft.com/office/drawing/2014/main" id="{E818854B-22DB-1F30-B237-CFB47BDD800C}"/>
                </a:ext>
              </a:extLst>
            </p:cNvPr>
            <p:cNvSpPr/>
            <p:nvPr/>
          </p:nvSpPr>
          <p:spPr>
            <a:xfrm>
              <a:off x="2372700" y="3917425"/>
              <a:ext cx="303575" cy="303575"/>
            </a:xfrm>
            <a:custGeom>
              <a:avLst/>
              <a:gdLst/>
              <a:ahLst/>
              <a:cxnLst/>
              <a:rect l="l" t="t" r="r" b="b"/>
              <a:pathLst>
                <a:path w="12143" h="12143" extrusionOk="0">
                  <a:moveTo>
                    <a:pt x="10341" y="4270"/>
                  </a:moveTo>
                  <a:lnTo>
                    <a:pt x="10341" y="1768"/>
                  </a:lnTo>
                  <a:lnTo>
                    <a:pt x="7839" y="1768"/>
                  </a:lnTo>
                  <a:lnTo>
                    <a:pt x="6071" y="0"/>
                  </a:lnTo>
                  <a:lnTo>
                    <a:pt x="4270" y="1768"/>
                  </a:lnTo>
                  <a:lnTo>
                    <a:pt x="1768" y="1768"/>
                  </a:lnTo>
                  <a:lnTo>
                    <a:pt x="1768" y="4270"/>
                  </a:lnTo>
                  <a:lnTo>
                    <a:pt x="0" y="6071"/>
                  </a:lnTo>
                  <a:lnTo>
                    <a:pt x="1768" y="7839"/>
                  </a:lnTo>
                  <a:lnTo>
                    <a:pt x="1768" y="10341"/>
                  </a:lnTo>
                  <a:lnTo>
                    <a:pt x="4270" y="10341"/>
                  </a:lnTo>
                  <a:lnTo>
                    <a:pt x="6071" y="12142"/>
                  </a:lnTo>
                  <a:lnTo>
                    <a:pt x="7839" y="10341"/>
                  </a:lnTo>
                  <a:lnTo>
                    <a:pt x="10341" y="10341"/>
                  </a:lnTo>
                  <a:lnTo>
                    <a:pt x="10341" y="7839"/>
                  </a:lnTo>
                  <a:lnTo>
                    <a:pt x="12142" y="6071"/>
                  </a:lnTo>
                  <a:close/>
                  <a:moveTo>
                    <a:pt x="8507" y="7072"/>
                  </a:moveTo>
                  <a:lnTo>
                    <a:pt x="8507" y="8506"/>
                  </a:lnTo>
                  <a:lnTo>
                    <a:pt x="7072" y="8506"/>
                  </a:lnTo>
                  <a:lnTo>
                    <a:pt x="6071" y="9540"/>
                  </a:lnTo>
                  <a:lnTo>
                    <a:pt x="5037" y="8506"/>
                  </a:lnTo>
                  <a:lnTo>
                    <a:pt x="3603" y="8506"/>
                  </a:lnTo>
                  <a:lnTo>
                    <a:pt x="3603" y="7072"/>
                  </a:lnTo>
                  <a:lnTo>
                    <a:pt x="2602" y="6071"/>
                  </a:lnTo>
                  <a:lnTo>
                    <a:pt x="3603" y="5037"/>
                  </a:lnTo>
                  <a:lnTo>
                    <a:pt x="3603" y="3603"/>
                  </a:lnTo>
                  <a:lnTo>
                    <a:pt x="5037" y="3603"/>
                  </a:lnTo>
                  <a:lnTo>
                    <a:pt x="6071" y="2569"/>
                  </a:lnTo>
                  <a:lnTo>
                    <a:pt x="7072" y="3603"/>
                  </a:lnTo>
                  <a:lnTo>
                    <a:pt x="8507" y="3603"/>
                  </a:lnTo>
                  <a:lnTo>
                    <a:pt x="8507" y="5037"/>
                  </a:lnTo>
                  <a:lnTo>
                    <a:pt x="9541" y="60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" name="Google Shape;228;p18">
            <a:extLst>
              <a:ext uri="{FF2B5EF4-FFF2-40B4-BE49-F238E27FC236}">
                <a16:creationId xmlns:a16="http://schemas.microsoft.com/office/drawing/2014/main" id="{EB2EA55D-C2B3-A5FB-229B-47F15F89607B}"/>
              </a:ext>
            </a:extLst>
          </p:cNvPr>
          <p:cNvGrpSpPr/>
          <p:nvPr/>
        </p:nvGrpSpPr>
        <p:grpSpPr>
          <a:xfrm>
            <a:off x="8566458" y="2031258"/>
            <a:ext cx="641669" cy="641669"/>
            <a:chOff x="4290725" y="2885000"/>
            <a:chExt cx="1516125" cy="1516125"/>
          </a:xfrm>
          <a:solidFill>
            <a:srgbClr val="EBCD77"/>
          </a:solidFill>
        </p:grpSpPr>
        <p:sp>
          <p:nvSpPr>
            <p:cNvPr id="43" name="Google Shape;229;p18">
              <a:extLst>
                <a:ext uri="{FF2B5EF4-FFF2-40B4-BE49-F238E27FC236}">
                  <a16:creationId xmlns:a16="http://schemas.microsoft.com/office/drawing/2014/main" id="{DF1DAE78-97A3-E52C-2DF2-543FC4A1F933}"/>
                </a:ext>
              </a:extLst>
            </p:cNvPr>
            <p:cNvSpPr/>
            <p:nvPr/>
          </p:nvSpPr>
          <p:spPr>
            <a:xfrm>
              <a:off x="4856150" y="3460425"/>
              <a:ext cx="375275" cy="375300"/>
            </a:xfrm>
            <a:custGeom>
              <a:avLst/>
              <a:gdLst/>
              <a:ahLst/>
              <a:cxnLst/>
              <a:rect l="l" t="t" r="r" b="b"/>
              <a:pathLst>
                <a:path w="15011" h="15012" extrusionOk="0">
                  <a:moveTo>
                    <a:pt x="2735" y="12276"/>
                  </a:moveTo>
                  <a:cubicBezTo>
                    <a:pt x="5471" y="15011"/>
                    <a:pt x="9940" y="15011"/>
                    <a:pt x="12676" y="12276"/>
                  </a:cubicBezTo>
                  <a:cubicBezTo>
                    <a:pt x="14344" y="10608"/>
                    <a:pt x="15011" y="8340"/>
                    <a:pt x="14677" y="6205"/>
                  </a:cubicBezTo>
                  <a:cubicBezTo>
                    <a:pt x="14677" y="7773"/>
                    <a:pt x="14110" y="9340"/>
                    <a:pt x="12909" y="10508"/>
                  </a:cubicBezTo>
                  <a:cubicBezTo>
                    <a:pt x="10608" y="12843"/>
                    <a:pt x="6805" y="12843"/>
                    <a:pt x="4503" y="10508"/>
                  </a:cubicBezTo>
                  <a:cubicBezTo>
                    <a:pt x="2168" y="8173"/>
                    <a:pt x="2168" y="4403"/>
                    <a:pt x="4503" y="2068"/>
                  </a:cubicBezTo>
                  <a:cubicBezTo>
                    <a:pt x="5671" y="901"/>
                    <a:pt x="7239" y="334"/>
                    <a:pt x="8806" y="334"/>
                  </a:cubicBezTo>
                  <a:cubicBezTo>
                    <a:pt x="6638" y="0"/>
                    <a:pt x="4370" y="667"/>
                    <a:pt x="2735" y="2302"/>
                  </a:cubicBezTo>
                  <a:cubicBezTo>
                    <a:pt x="0" y="5071"/>
                    <a:pt x="0" y="9540"/>
                    <a:pt x="2735" y="122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30;p18">
              <a:extLst>
                <a:ext uri="{FF2B5EF4-FFF2-40B4-BE49-F238E27FC236}">
                  <a16:creationId xmlns:a16="http://schemas.microsoft.com/office/drawing/2014/main" id="{282A9EB9-120F-BE2F-6527-BAB69E836036}"/>
                </a:ext>
              </a:extLst>
            </p:cNvPr>
            <p:cNvSpPr/>
            <p:nvPr/>
          </p:nvSpPr>
          <p:spPr>
            <a:xfrm>
              <a:off x="4956200" y="3487100"/>
              <a:ext cx="252725" cy="251875"/>
            </a:xfrm>
            <a:custGeom>
              <a:avLst/>
              <a:gdLst/>
              <a:ahLst/>
              <a:cxnLst/>
              <a:rect l="l" t="t" r="r" b="b"/>
              <a:pathLst>
                <a:path w="10109" h="10075" extrusionOk="0">
                  <a:moveTo>
                    <a:pt x="8607" y="3570"/>
                  </a:moveTo>
                  <a:lnTo>
                    <a:pt x="8607" y="1468"/>
                  </a:lnTo>
                  <a:lnTo>
                    <a:pt x="6539" y="1468"/>
                  </a:lnTo>
                  <a:lnTo>
                    <a:pt x="5038" y="1"/>
                  </a:lnTo>
                  <a:lnTo>
                    <a:pt x="3570" y="1468"/>
                  </a:lnTo>
                  <a:lnTo>
                    <a:pt x="1502" y="1468"/>
                  </a:lnTo>
                  <a:lnTo>
                    <a:pt x="1502" y="3570"/>
                  </a:lnTo>
                  <a:lnTo>
                    <a:pt x="1" y="5038"/>
                  </a:lnTo>
                  <a:lnTo>
                    <a:pt x="1502" y="6505"/>
                  </a:lnTo>
                  <a:lnTo>
                    <a:pt x="1502" y="8607"/>
                  </a:lnTo>
                  <a:lnTo>
                    <a:pt x="3570" y="8607"/>
                  </a:lnTo>
                  <a:lnTo>
                    <a:pt x="5038" y="10075"/>
                  </a:lnTo>
                  <a:lnTo>
                    <a:pt x="6539" y="8607"/>
                  </a:lnTo>
                  <a:lnTo>
                    <a:pt x="8607" y="8607"/>
                  </a:lnTo>
                  <a:lnTo>
                    <a:pt x="8607" y="6505"/>
                  </a:lnTo>
                  <a:lnTo>
                    <a:pt x="10108" y="5038"/>
                  </a:lnTo>
                  <a:close/>
                  <a:moveTo>
                    <a:pt x="6973" y="5838"/>
                  </a:moveTo>
                  <a:lnTo>
                    <a:pt x="6973" y="6972"/>
                  </a:lnTo>
                  <a:lnTo>
                    <a:pt x="5838" y="6972"/>
                  </a:lnTo>
                  <a:lnTo>
                    <a:pt x="5071" y="7773"/>
                  </a:lnTo>
                  <a:lnTo>
                    <a:pt x="4271" y="6972"/>
                  </a:lnTo>
                  <a:lnTo>
                    <a:pt x="3136" y="6972"/>
                  </a:lnTo>
                  <a:lnTo>
                    <a:pt x="3136" y="5838"/>
                  </a:lnTo>
                  <a:lnTo>
                    <a:pt x="2336" y="5038"/>
                  </a:lnTo>
                  <a:lnTo>
                    <a:pt x="3136" y="4237"/>
                  </a:lnTo>
                  <a:lnTo>
                    <a:pt x="3136" y="3103"/>
                  </a:lnTo>
                  <a:lnTo>
                    <a:pt x="4271" y="3103"/>
                  </a:lnTo>
                  <a:lnTo>
                    <a:pt x="5071" y="2302"/>
                  </a:lnTo>
                  <a:lnTo>
                    <a:pt x="5838" y="3103"/>
                  </a:lnTo>
                  <a:lnTo>
                    <a:pt x="6973" y="3103"/>
                  </a:lnTo>
                  <a:lnTo>
                    <a:pt x="6973" y="4237"/>
                  </a:lnTo>
                  <a:lnTo>
                    <a:pt x="7773" y="50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31;p18">
              <a:extLst>
                <a:ext uri="{FF2B5EF4-FFF2-40B4-BE49-F238E27FC236}">
                  <a16:creationId xmlns:a16="http://schemas.microsoft.com/office/drawing/2014/main" id="{61458367-05AA-A792-0E8F-580462889C89}"/>
                </a:ext>
              </a:extLst>
            </p:cNvPr>
            <p:cNvSpPr/>
            <p:nvPr/>
          </p:nvSpPr>
          <p:spPr>
            <a:xfrm>
              <a:off x="5228075" y="3251100"/>
              <a:ext cx="212675" cy="212675"/>
            </a:xfrm>
            <a:custGeom>
              <a:avLst/>
              <a:gdLst/>
              <a:ahLst/>
              <a:cxnLst/>
              <a:rect l="l" t="t" r="r" b="b"/>
              <a:pathLst>
                <a:path w="8507" h="8507" extrusionOk="0">
                  <a:moveTo>
                    <a:pt x="1235" y="8507"/>
                  </a:moveTo>
                  <a:lnTo>
                    <a:pt x="8506" y="1235"/>
                  </a:lnTo>
                  <a:lnTo>
                    <a:pt x="7272" y="1"/>
                  </a:lnTo>
                  <a:lnTo>
                    <a:pt x="0" y="72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32;p18">
              <a:extLst>
                <a:ext uri="{FF2B5EF4-FFF2-40B4-BE49-F238E27FC236}">
                  <a16:creationId xmlns:a16="http://schemas.microsoft.com/office/drawing/2014/main" id="{76DC41D5-B17F-E47F-20CA-51B86A711958}"/>
                </a:ext>
              </a:extLst>
            </p:cNvPr>
            <p:cNvSpPr/>
            <p:nvPr/>
          </p:nvSpPr>
          <p:spPr>
            <a:xfrm>
              <a:off x="5188050" y="3117675"/>
              <a:ext cx="215175" cy="305250"/>
            </a:xfrm>
            <a:custGeom>
              <a:avLst/>
              <a:gdLst/>
              <a:ahLst/>
              <a:cxnLst/>
              <a:rect l="l" t="t" r="r" b="b"/>
              <a:pathLst>
                <a:path w="8607" h="12210" extrusionOk="0">
                  <a:moveTo>
                    <a:pt x="0" y="10975"/>
                  </a:moveTo>
                  <a:lnTo>
                    <a:pt x="1234" y="12209"/>
                  </a:lnTo>
                  <a:lnTo>
                    <a:pt x="8606" y="4871"/>
                  </a:lnTo>
                  <a:lnTo>
                    <a:pt x="3703" y="0"/>
                  </a:lnTo>
                  <a:lnTo>
                    <a:pt x="2469" y="1235"/>
                  </a:lnTo>
                  <a:lnTo>
                    <a:pt x="6105" y="48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33;p18">
              <a:extLst>
                <a:ext uri="{FF2B5EF4-FFF2-40B4-BE49-F238E27FC236}">
                  <a16:creationId xmlns:a16="http://schemas.microsoft.com/office/drawing/2014/main" id="{6D6D6ACE-42A0-AD11-7358-339B3034E9EE}"/>
                </a:ext>
              </a:extLst>
            </p:cNvPr>
            <p:cNvSpPr/>
            <p:nvPr/>
          </p:nvSpPr>
          <p:spPr>
            <a:xfrm>
              <a:off x="5268925" y="3289475"/>
              <a:ext cx="305250" cy="214325"/>
            </a:xfrm>
            <a:custGeom>
              <a:avLst/>
              <a:gdLst/>
              <a:ahLst/>
              <a:cxnLst/>
              <a:rect l="l" t="t" r="r" b="b"/>
              <a:pathLst>
                <a:path w="12210" h="8573" extrusionOk="0">
                  <a:moveTo>
                    <a:pt x="1235" y="8573"/>
                  </a:moveTo>
                  <a:lnTo>
                    <a:pt x="7339" y="2468"/>
                  </a:lnTo>
                  <a:lnTo>
                    <a:pt x="10975" y="6104"/>
                  </a:lnTo>
                  <a:lnTo>
                    <a:pt x="12210" y="4870"/>
                  </a:lnTo>
                  <a:lnTo>
                    <a:pt x="7339" y="0"/>
                  </a:lnTo>
                  <a:lnTo>
                    <a:pt x="1" y="73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34;p18">
              <a:extLst>
                <a:ext uri="{FF2B5EF4-FFF2-40B4-BE49-F238E27FC236}">
                  <a16:creationId xmlns:a16="http://schemas.microsoft.com/office/drawing/2014/main" id="{17F41D91-C73B-0F15-8015-88AA3533E77B}"/>
                </a:ext>
              </a:extLst>
            </p:cNvPr>
            <p:cNvSpPr/>
            <p:nvPr/>
          </p:nvSpPr>
          <p:spPr>
            <a:xfrm>
              <a:off x="5228075" y="3822350"/>
              <a:ext cx="212675" cy="212675"/>
            </a:xfrm>
            <a:custGeom>
              <a:avLst/>
              <a:gdLst/>
              <a:ahLst/>
              <a:cxnLst/>
              <a:rect l="l" t="t" r="r" b="b"/>
              <a:pathLst>
                <a:path w="8507" h="8507" extrusionOk="0">
                  <a:moveTo>
                    <a:pt x="0" y="1235"/>
                  </a:moveTo>
                  <a:lnTo>
                    <a:pt x="7272" y="8506"/>
                  </a:lnTo>
                  <a:lnTo>
                    <a:pt x="8506" y="7272"/>
                  </a:lnTo>
                  <a:lnTo>
                    <a:pt x="12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235;p18">
              <a:extLst>
                <a:ext uri="{FF2B5EF4-FFF2-40B4-BE49-F238E27FC236}">
                  <a16:creationId xmlns:a16="http://schemas.microsoft.com/office/drawing/2014/main" id="{BEBC5DE3-6598-3D5F-0859-A701BCF1B373}"/>
                </a:ext>
              </a:extLst>
            </p:cNvPr>
            <p:cNvSpPr/>
            <p:nvPr/>
          </p:nvSpPr>
          <p:spPr>
            <a:xfrm>
              <a:off x="5268925" y="3782325"/>
              <a:ext cx="305250" cy="214325"/>
            </a:xfrm>
            <a:custGeom>
              <a:avLst/>
              <a:gdLst/>
              <a:ahLst/>
              <a:cxnLst/>
              <a:rect l="l" t="t" r="r" b="b"/>
              <a:pathLst>
                <a:path w="12210" h="8573" extrusionOk="0">
                  <a:moveTo>
                    <a:pt x="7339" y="6105"/>
                  </a:moveTo>
                  <a:lnTo>
                    <a:pt x="1235" y="0"/>
                  </a:lnTo>
                  <a:lnTo>
                    <a:pt x="1" y="1234"/>
                  </a:lnTo>
                  <a:lnTo>
                    <a:pt x="7339" y="8573"/>
                  </a:lnTo>
                  <a:lnTo>
                    <a:pt x="12210" y="3703"/>
                  </a:lnTo>
                  <a:lnTo>
                    <a:pt x="10975" y="24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236;p18">
              <a:extLst>
                <a:ext uri="{FF2B5EF4-FFF2-40B4-BE49-F238E27FC236}">
                  <a16:creationId xmlns:a16="http://schemas.microsoft.com/office/drawing/2014/main" id="{14BEDBEF-A252-F006-CF53-1BDFB97F3502}"/>
                </a:ext>
              </a:extLst>
            </p:cNvPr>
            <p:cNvSpPr/>
            <p:nvPr/>
          </p:nvSpPr>
          <p:spPr>
            <a:xfrm>
              <a:off x="5188050" y="3862375"/>
              <a:ext cx="215175" cy="306075"/>
            </a:xfrm>
            <a:custGeom>
              <a:avLst/>
              <a:gdLst/>
              <a:ahLst/>
              <a:cxnLst/>
              <a:rect l="l" t="t" r="r" b="b"/>
              <a:pathLst>
                <a:path w="8607" h="12243" extrusionOk="0">
                  <a:moveTo>
                    <a:pt x="0" y="1235"/>
                  </a:moveTo>
                  <a:lnTo>
                    <a:pt x="6105" y="7372"/>
                  </a:lnTo>
                  <a:lnTo>
                    <a:pt x="2469" y="11008"/>
                  </a:lnTo>
                  <a:lnTo>
                    <a:pt x="3703" y="12243"/>
                  </a:lnTo>
                  <a:lnTo>
                    <a:pt x="8606" y="7372"/>
                  </a:lnTo>
                  <a:lnTo>
                    <a:pt x="123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237;p18">
              <a:extLst>
                <a:ext uri="{FF2B5EF4-FFF2-40B4-BE49-F238E27FC236}">
                  <a16:creationId xmlns:a16="http://schemas.microsoft.com/office/drawing/2014/main" id="{1F59F0A9-4E8F-7CB9-3C89-BAC2251E4A02}"/>
                </a:ext>
              </a:extLst>
            </p:cNvPr>
            <p:cNvSpPr/>
            <p:nvPr/>
          </p:nvSpPr>
          <p:spPr>
            <a:xfrm>
              <a:off x="4656825" y="3822350"/>
              <a:ext cx="212675" cy="212675"/>
            </a:xfrm>
            <a:custGeom>
              <a:avLst/>
              <a:gdLst/>
              <a:ahLst/>
              <a:cxnLst/>
              <a:rect l="l" t="t" r="r" b="b"/>
              <a:pathLst>
                <a:path w="8507" h="8507" extrusionOk="0">
                  <a:moveTo>
                    <a:pt x="7273" y="0"/>
                  </a:moveTo>
                  <a:lnTo>
                    <a:pt x="1" y="7272"/>
                  </a:lnTo>
                  <a:lnTo>
                    <a:pt x="1235" y="8506"/>
                  </a:lnTo>
                  <a:lnTo>
                    <a:pt x="8507" y="12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238;p18">
              <a:extLst>
                <a:ext uri="{FF2B5EF4-FFF2-40B4-BE49-F238E27FC236}">
                  <a16:creationId xmlns:a16="http://schemas.microsoft.com/office/drawing/2014/main" id="{74C16E58-F577-A913-9671-8479193CB8CB}"/>
                </a:ext>
              </a:extLst>
            </p:cNvPr>
            <p:cNvSpPr/>
            <p:nvPr/>
          </p:nvSpPr>
          <p:spPr>
            <a:xfrm>
              <a:off x="4695200" y="3862375"/>
              <a:ext cx="214325" cy="306075"/>
            </a:xfrm>
            <a:custGeom>
              <a:avLst/>
              <a:gdLst/>
              <a:ahLst/>
              <a:cxnLst/>
              <a:rect l="l" t="t" r="r" b="b"/>
              <a:pathLst>
                <a:path w="8573" h="12243" extrusionOk="0">
                  <a:moveTo>
                    <a:pt x="8573" y="1235"/>
                  </a:moveTo>
                  <a:lnTo>
                    <a:pt x="7339" y="0"/>
                  </a:lnTo>
                  <a:lnTo>
                    <a:pt x="0" y="7372"/>
                  </a:lnTo>
                  <a:lnTo>
                    <a:pt x="4870" y="12243"/>
                  </a:lnTo>
                  <a:lnTo>
                    <a:pt x="6104" y="11008"/>
                  </a:lnTo>
                  <a:lnTo>
                    <a:pt x="2469" y="73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239;p18">
              <a:extLst>
                <a:ext uri="{FF2B5EF4-FFF2-40B4-BE49-F238E27FC236}">
                  <a16:creationId xmlns:a16="http://schemas.microsoft.com/office/drawing/2014/main" id="{9C04EC7F-B5EA-3D24-0F28-4D7340B83E01}"/>
                </a:ext>
              </a:extLst>
            </p:cNvPr>
            <p:cNvSpPr/>
            <p:nvPr/>
          </p:nvSpPr>
          <p:spPr>
            <a:xfrm>
              <a:off x="4523400" y="3782325"/>
              <a:ext cx="306075" cy="214325"/>
            </a:xfrm>
            <a:custGeom>
              <a:avLst/>
              <a:gdLst/>
              <a:ahLst/>
              <a:cxnLst/>
              <a:rect l="l" t="t" r="r" b="b"/>
              <a:pathLst>
                <a:path w="12243" h="8573" extrusionOk="0">
                  <a:moveTo>
                    <a:pt x="11008" y="0"/>
                  </a:moveTo>
                  <a:lnTo>
                    <a:pt x="4871" y="6105"/>
                  </a:lnTo>
                  <a:lnTo>
                    <a:pt x="1235" y="2469"/>
                  </a:lnTo>
                  <a:lnTo>
                    <a:pt x="1" y="3703"/>
                  </a:lnTo>
                  <a:lnTo>
                    <a:pt x="4871" y="8573"/>
                  </a:lnTo>
                  <a:lnTo>
                    <a:pt x="12243" y="1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240;p18">
              <a:extLst>
                <a:ext uri="{FF2B5EF4-FFF2-40B4-BE49-F238E27FC236}">
                  <a16:creationId xmlns:a16="http://schemas.microsoft.com/office/drawing/2014/main" id="{2159F440-E04C-60D1-AB50-A153B79C65B0}"/>
                </a:ext>
              </a:extLst>
            </p:cNvPr>
            <p:cNvSpPr/>
            <p:nvPr/>
          </p:nvSpPr>
          <p:spPr>
            <a:xfrm>
              <a:off x="4656825" y="3251100"/>
              <a:ext cx="212675" cy="212675"/>
            </a:xfrm>
            <a:custGeom>
              <a:avLst/>
              <a:gdLst/>
              <a:ahLst/>
              <a:cxnLst/>
              <a:rect l="l" t="t" r="r" b="b"/>
              <a:pathLst>
                <a:path w="8507" h="8507" extrusionOk="0">
                  <a:moveTo>
                    <a:pt x="8507" y="7272"/>
                  </a:moveTo>
                  <a:lnTo>
                    <a:pt x="1235" y="1"/>
                  </a:lnTo>
                  <a:lnTo>
                    <a:pt x="1" y="1235"/>
                  </a:lnTo>
                  <a:lnTo>
                    <a:pt x="7273" y="85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241;p18">
              <a:extLst>
                <a:ext uri="{FF2B5EF4-FFF2-40B4-BE49-F238E27FC236}">
                  <a16:creationId xmlns:a16="http://schemas.microsoft.com/office/drawing/2014/main" id="{4C1ED340-FDC3-4646-62DB-858AC73214D1}"/>
                </a:ext>
              </a:extLst>
            </p:cNvPr>
            <p:cNvSpPr/>
            <p:nvPr/>
          </p:nvSpPr>
          <p:spPr>
            <a:xfrm>
              <a:off x="4523400" y="3289475"/>
              <a:ext cx="306075" cy="214325"/>
            </a:xfrm>
            <a:custGeom>
              <a:avLst/>
              <a:gdLst/>
              <a:ahLst/>
              <a:cxnLst/>
              <a:rect l="l" t="t" r="r" b="b"/>
              <a:pathLst>
                <a:path w="12243" h="8573" extrusionOk="0">
                  <a:moveTo>
                    <a:pt x="4871" y="2468"/>
                  </a:moveTo>
                  <a:lnTo>
                    <a:pt x="11008" y="8573"/>
                  </a:lnTo>
                  <a:lnTo>
                    <a:pt x="12243" y="7339"/>
                  </a:lnTo>
                  <a:lnTo>
                    <a:pt x="4871" y="0"/>
                  </a:lnTo>
                  <a:lnTo>
                    <a:pt x="1" y="4870"/>
                  </a:lnTo>
                  <a:lnTo>
                    <a:pt x="1235" y="61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242;p18">
              <a:extLst>
                <a:ext uri="{FF2B5EF4-FFF2-40B4-BE49-F238E27FC236}">
                  <a16:creationId xmlns:a16="http://schemas.microsoft.com/office/drawing/2014/main" id="{7B0113F5-25AD-D4AA-6374-59F77AE2693D}"/>
                </a:ext>
              </a:extLst>
            </p:cNvPr>
            <p:cNvSpPr/>
            <p:nvPr/>
          </p:nvSpPr>
          <p:spPr>
            <a:xfrm>
              <a:off x="4695200" y="3117675"/>
              <a:ext cx="214325" cy="305250"/>
            </a:xfrm>
            <a:custGeom>
              <a:avLst/>
              <a:gdLst/>
              <a:ahLst/>
              <a:cxnLst/>
              <a:rect l="l" t="t" r="r" b="b"/>
              <a:pathLst>
                <a:path w="8573" h="12210" extrusionOk="0">
                  <a:moveTo>
                    <a:pt x="8573" y="10975"/>
                  </a:moveTo>
                  <a:lnTo>
                    <a:pt x="2469" y="4871"/>
                  </a:lnTo>
                  <a:lnTo>
                    <a:pt x="6104" y="1235"/>
                  </a:lnTo>
                  <a:lnTo>
                    <a:pt x="4870" y="0"/>
                  </a:lnTo>
                  <a:lnTo>
                    <a:pt x="0" y="4871"/>
                  </a:lnTo>
                  <a:lnTo>
                    <a:pt x="7339" y="122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243;p18">
              <a:extLst>
                <a:ext uri="{FF2B5EF4-FFF2-40B4-BE49-F238E27FC236}">
                  <a16:creationId xmlns:a16="http://schemas.microsoft.com/office/drawing/2014/main" id="{E9367DFB-7DE5-A73A-97B5-6C89F7D59337}"/>
                </a:ext>
              </a:extLst>
            </p:cNvPr>
            <p:cNvSpPr/>
            <p:nvPr/>
          </p:nvSpPr>
          <p:spPr>
            <a:xfrm>
              <a:off x="4290725" y="2885000"/>
              <a:ext cx="1516125" cy="1516125"/>
            </a:xfrm>
            <a:custGeom>
              <a:avLst/>
              <a:gdLst/>
              <a:ahLst/>
              <a:cxnLst/>
              <a:rect l="l" t="t" r="r" b="b"/>
              <a:pathLst>
                <a:path w="60645" h="60645" extrusionOk="0">
                  <a:moveTo>
                    <a:pt x="52605" y="22283"/>
                  </a:moveTo>
                  <a:lnTo>
                    <a:pt x="46701" y="28221"/>
                  </a:lnTo>
                  <a:lnTo>
                    <a:pt x="44199" y="25719"/>
                  </a:lnTo>
                  <a:lnTo>
                    <a:pt x="41330" y="25719"/>
                  </a:lnTo>
                  <a:lnTo>
                    <a:pt x="43065" y="27454"/>
                  </a:lnTo>
                  <a:lnTo>
                    <a:pt x="43499" y="27454"/>
                  </a:lnTo>
                  <a:lnTo>
                    <a:pt x="45467" y="29455"/>
                  </a:lnTo>
                  <a:lnTo>
                    <a:pt x="45267" y="29655"/>
                  </a:lnTo>
                  <a:lnTo>
                    <a:pt x="44633" y="30289"/>
                  </a:lnTo>
                  <a:lnTo>
                    <a:pt x="30356" y="16012"/>
                  </a:lnTo>
                  <a:lnTo>
                    <a:pt x="30990" y="15378"/>
                  </a:lnTo>
                  <a:lnTo>
                    <a:pt x="31190" y="15178"/>
                  </a:lnTo>
                  <a:lnTo>
                    <a:pt x="31190" y="15178"/>
                  </a:lnTo>
                  <a:lnTo>
                    <a:pt x="33158" y="17146"/>
                  </a:lnTo>
                  <a:lnTo>
                    <a:pt x="33158" y="17580"/>
                  </a:lnTo>
                  <a:lnTo>
                    <a:pt x="34926" y="19315"/>
                  </a:lnTo>
                  <a:lnTo>
                    <a:pt x="34926" y="16446"/>
                  </a:lnTo>
                  <a:lnTo>
                    <a:pt x="32424" y="13944"/>
                  </a:lnTo>
                  <a:lnTo>
                    <a:pt x="38328" y="8040"/>
                  </a:lnTo>
                  <a:lnTo>
                    <a:pt x="30323" y="1"/>
                  </a:lnTo>
                  <a:lnTo>
                    <a:pt x="22283" y="8040"/>
                  </a:lnTo>
                  <a:lnTo>
                    <a:pt x="28221" y="13944"/>
                  </a:lnTo>
                  <a:lnTo>
                    <a:pt x="25719" y="16446"/>
                  </a:lnTo>
                  <a:lnTo>
                    <a:pt x="25719" y="19315"/>
                  </a:lnTo>
                  <a:lnTo>
                    <a:pt x="27487" y="17580"/>
                  </a:lnTo>
                  <a:lnTo>
                    <a:pt x="27487" y="17146"/>
                  </a:lnTo>
                  <a:lnTo>
                    <a:pt x="29455" y="15178"/>
                  </a:lnTo>
                  <a:lnTo>
                    <a:pt x="29655" y="15378"/>
                  </a:lnTo>
                  <a:lnTo>
                    <a:pt x="30289" y="16012"/>
                  </a:lnTo>
                  <a:lnTo>
                    <a:pt x="16012" y="30289"/>
                  </a:lnTo>
                  <a:lnTo>
                    <a:pt x="15379" y="29655"/>
                  </a:lnTo>
                  <a:lnTo>
                    <a:pt x="15178" y="29455"/>
                  </a:lnTo>
                  <a:lnTo>
                    <a:pt x="15178" y="29455"/>
                  </a:lnTo>
                  <a:lnTo>
                    <a:pt x="17146" y="27487"/>
                  </a:lnTo>
                  <a:lnTo>
                    <a:pt x="17580" y="27487"/>
                  </a:lnTo>
                  <a:lnTo>
                    <a:pt x="19315" y="25719"/>
                  </a:lnTo>
                  <a:lnTo>
                    <a:pt x="16446" y="25719"/>
                  </a:lnTo>
                  <a:lnTo>
                    <a:pt x="13944" y="28221"/>
                  </a:lnTo>
                  <a:lnTo>
                    <a:pt x="8040" y="22283"/>
                  </a:lnTo>
                  <a:lnTo>
                    <a:pt x="1" y="30323"/>
                  </a:lnTo>
                  <a:lnTo>
                    <a:pt x="8040" y="38328"/>
                  </a:lnTo>
                  <a:lnTo>
                    <a:pt x="13944" y="32424"/>
                  </a:lnTo>
                  <a:lnTo>
                    <a:pt x="16446" y="34926"/>
                  </a:lnTo>
                  <a:lnTo>
                    <a:pt x="19315" y="34926"/>
                  </a:lnTo>
                  <a:lnTo>
                    <a:pt x="17580" y="33158"/>
                  </a:lnTo>
                  <a:lnTo>
                    <a:pt x="17146" y="33158"/>
                  </a:lnTo>
                  <a:lnTo>
                    <a:pt x="15178" y="31190"/>
                  </a:lnTo>
                  <a:lnTo>
                    <a:pt x="15379" y="30990"/>
                  </a:lnTo>
                  <a:lnTo>
                    <a:pt x="16012" y="30356"/>
                  </a:lnTo>
                  <a:lnTo>
                    <a:pt x="30289" y="44633"/>
                  </a:lnTo>
                  <a:lnTo>
                    <a:pt x="29655" y="45267"/>
                  </a:lnTo>
                  <a:lnTo>
                    <a:pt x="29455" y="45467"/>
                  </a:lnTo>
                  <a:lnTo>
                    <a:pt x="27454" y="43499"/>
                  </a:lnTo>
                  <a:lnTo>
                    <a:pt x="27454" y="43065"/>
                  </a:lnTo>
                  <a:lnTo>
                    <a:pt x="25719" y="41330"/>
                  </a:lnTo>
                  <a:lnTo>
                    <a:pt x="25719" y="44199"/>
                  </a:lnTo>
                  <a:lnTo>
                    <a:pt x="28221" y="46701"/>
                  </a:lnTo>
                  <a:lnTo>
                    <a:pt x="22283" y="52605"/>
                  </a:lnTo>
                  <a:lnTo>
                    <a:pt x="30323" y="60644"/>
                  </a:lnTo>
                  <a:lnTo>
                    <a:pt x="38328" y="52605"/>
                  </a:lnTo>
                  <a:lnTo>
                    <a:pt x="32424" y="46701"/>
                  </a:lnTo>
                  <a:lnTo>
                    <a:pt x="32424" y="46701"/>
                  </a:lnTo>
                  <a:lnTo>
                    <a:pt x="34926" y="44199"/>
                  </a:lnTo>
                  <a:lnTo>
                    <a:pt x="34926" y="41330"/>
                  </a:lnTo>
                  <a:lnTo>
                    <a:pt x="33158" y="43065"/>
                  </a:lnTo>
                  <a:lnTo>
                    <a:pt x="33158" y="43499"/>
                  </a:lnTo>
                  <a:lnTo>
                    <a:pt x="31190" y="45467"/>
                  </a:lnTo>
                  <a:lnTo>
                    <a:pt x="31190" y="45467"/>
                  </a:lnTo>
                  <a:lnTo>
                    <a:pt x="30990" y="45267"/>
                  </a:lnTo>
                  <a:lnTo>
                    <a:pt x="30356" y="44633"/>
                  </a:lnTo>
                  <a:lnTo>
                    <a:pt x="44633" y="30389"/>
                  </a:lnTo>
                  <a:lnTo>
                    <a:pt x="45233" y="30990"/>
                  </a:lnTo>
                  <a:lnTo>
                    <a:pt x="45467" y="31190"/>
                  </a:lnTo>
                  <a:lnTo>
                    <a:pt x="43465" y="33191"/>
                  </a:lnTo>
                  <a:lnTo>
                    <a:pt x="43065" y="33191"/>
                  </a:lnTo>
                  <a:lnTo>
                    <a:pt x="41297" y="34926"/>
                  </a:lnTo>
                  <a:lnTo>
                    <a:pt x="44199" y="34926"/>
                  </a:lnTo>
                  <a:lnTo>
                    <a:pt x="46701" y="32424"/>
                  </a:lnTo>
                  <a:lnTo>
                    <a:pt x="46701" y="32424"/>
                  </a:lnTo>
                  <a:lnTo>
                    <a:pt x="52605" y="38362"/>
                  </a:lnTo>
                  <a:lnTo>
                    <a:pt x="60644" y="30323"/>
                  </a:lnTo>
                  <a:close/>
                  <a:moveTo>
                    <a:pt x="12710" y="31190"/>
                  </a:moveTo>
                  <a:lnTo>
                    <a:pt x="8040" y="35860"/>
                  </a:lnTo>
                  <a:lnTo>
                    <a:pt x="2503" y="30323"/>
                  </a:lnTo>
                  <a:lnTo>
                    <a:pt x="8040" y="24752"/>
                  </a:lnTo>
                  <a:lnTo>
                    <a:pt x="12710" y="29455"/>
                  </a:lnTo>
                  <a:lnTo>
                    <a:pt x="11843" y="30323"/>
                  </a:lnTo>
                  <a:lnTo>
                    <a:pt x="12710" y="31190"/>
                  </a:lnTo>
                  <a:close/>
                  <a:moveTo>
                    <a:pt x="29455" y="12710"/>
                  </a:moveTo>
                  <a:lnTo>
                    <a:pt x="29455" y="12710"/>
                  </a:lnTo>
                  <a:lnTo>
                    <a:pt x="29455" y="12710"/>
                  </a:lnTo>
                  <a:lnTo>
                    <a:pt x="24785" y="8007"/>
                  </a:lnTo>
                  <a:lnTo>
                    <a:pt x="30323" y="2469"/>
                  </a:lnTo>
                  <a:lnTo>
                    <a:pt x="35893" y="8007"/>
                  </a:lnTo>
                  <a:lnTo>
                    <a:pt x="31190" y="12710"/>
                  </a:lnTo>
                  <a:lnTo>
                    <a:pt x="30323" y="11843"/>
                  </a:lnTo>
                  <a:close/>
                  <a:moveTo>
                    <a:pt x="31190" y="47935"/>
                  </a:moveTo>
                  <a:lnTo>
                    <a:pt x="35893" y="52605"/>
                  </a:lnTo>
                  <a:lnTo>
                    <a:pt x="30323" y="58142"/>
                  </a:lnTo>
                  <a:lnTo>
                    <a:pt x="24785" y="52605"/>
                  </a:lnTo>
                  <a:lnTo>
                    <a:pt x="29455" y="47935"/>
                  </a:lnTo>
                  <a:lnTo>
                    <a:pt x="29455" y="47935"/>
                  </a:lnTo>
                  <a:lnTo>
                    <a:pt x="29455" y="47935"/>
                  </a:lnTo>
                  <a:lnTo>
                    <a:pt x="30323" y="48802"/>
                  </a:lnTo>
                  <a:close/>
                  <a:moveTo>
                    <a:pt x="30323" y="42198"/>
                  </a:moveTo>
                  <a:lnTo>
                    <a:pt x="18447" y="30323"/>
                  </a:lnTo>
                  <a:lnTo>
                    <a:pt x="30323" y="18447"/>
                  </a:lnTo>
                  <a:lnTo>
                    <a:pt x="42231" y="30323"/>
                  </a:lnTo>
                  <a:close/>
                  <a:moveTo>
                    <a:pt x="47935" y="31190"/>
                  </a:moveTo>
                  <a:lnTo>
                    <a:pt x="47935" y="31190"/>
                  </a:lnTo>
                  <a:lnTo>
                    <a:pt x="47935" y="31190"/>
                  </a:lnTo>
                  <a:lnTo>
                    <a:pt x="48802" y="30323"/>
                  </a:lnTo>
                  <a:lnTo>
                    <a:pt x="47935" y="29455"/>
                  </a:lnTo>
                  <a:lnTo>
                    <a:pt x="52605" y="24752"/>
                  </a:lnTo>
                  <a:lnTo>
                    <a:pt x="58176" y="30323"/>
                  </a:lnTo>
                  <a:lnTo>
                    <a:pt x="52605" y="358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B950D668-7AAC-5ACC-7B29-BEC53A8E1026}"/>
              </a:ext>
            </a:extLst>
          </p:cNvPr>
          <p:cNvSpPr txBox="1"/>
          <p:nvPr/>
        </p:nvSpPr>
        <p:spPr>
          <a:xfrm>
            <a:off x="7823509" y="3998848"/>
            <a:ext cx="2132250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4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4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05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305FA78-4F7F-95AE-8BF6-10CD3156D2D6}"/>
              </a:ext>
            </a:extLst>
          </p:cNvPr>
          <p:cNvSpPr txBox="1"/>
          <p:nvPr/>
        </p:nvSpPr>
        <p:spPr>
          <a:xfrm>
            <a:off x="5916399" y="1334040"/>
            <a:ext cx="2132250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4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4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05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8559ABE-11FA-57B8-D321-44361166F3BA}"/>
              </a:ext>
            </a:extLst>
          </p:cNvPr>
          <p:cNvSpPr txBox="1"/>
          <p:nvPr/>
        </p:nvSpPr>
        <p:spPr>
          <a:xfrm>
            <a:off x="4029930" y="3996225"/>
            <a:ext cx="2132250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4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4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05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3BD6909-27FB-6440-E27B-E42BDBC35B06}"/>
              </a:ext>
            </a:extLst>
          </p:cNvPr>
          <p:cNvSpPr txBox="1"/>
          <p:nvPr/>
        </p:nvSpPr>
        <p:spPr>
          <a:xfrm>
            <a:off x="2122820" y="1331417"/>
            <a:ext cx="2132250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4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4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05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6463B51-B025-35C0-EDBB-56341127217F}"/>
              </a:ext>
            </a:extLst>
          </p:cNvPr>
          <p:cNvSpPr txBox="1"/>
          <p:nvPr/>
        </p:nvSpPr>
        <p:spPr>
          <a:xfrm>
            <a:off x="289034" y="428587"/>
            <a:ext cx="116139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801017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5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0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59" grpId="0"/>
      <p:bldP spid="60" grpId="0"/>
      <p:bldP spid="61" grpId="0"/>
      <p:bldP spid="62" grpId="0"/>
      <p:bldP spid="6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E798533A-4D09-A658-C261-E171773962AA}"/>
              </a:ext>
            </a:extLst>
          </p:cNvPr>
          <p:cNvGrpSpPr/>
          <p:nvPr/>
        </p:nvGrpSpPr>
        <p:grpSpPr>
          <a:xfrm>
            <a:off x="0" y="1006523"/>
            <a:ext cx="11805312" cy="4844954"/>
            <a:chOff x="-559558" y="1160061"/>
            <a:chExt cx="11805312" cy="4844954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EE197BD4-1A05-6856-3C5C-61186979665B}"/>
                </a:ext>
              </a:extLst>
            </p:cNvPr>
            <p:cNvSpPr/>
            <p:nvPr/>
          </p:nvSpPr>
          <p:spPr>
            <a:xfrm>
              <a:off x="1673783" y="1160061"/>
              <a:ext cx="9571971" cy="4844954"/>
            </a:xfrm>
            <a:prstGeom prst="roundRect">
              <a:avLst>
                <a:gd name="adj" fmla="val 13568"/>
              </a:avLst>
            </a:prstGeom>
            <a:noFill/>
            <a:ln>
              <a:solidFill>
                <a:srgbClr val="2B37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9EF3316-E609-FFF4-2E1C-D7FC02A13E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38952" b="45147"/>
            <a:stretch/>
          </p:blipFill>
          <p:spPr>
            <a:xfrm>
              <a:off x="-559558" y="1439041"/>
              <a:ext cx="5544236" cy="4286994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BAB5711-E310-12C8-4F72-FC0720508943}"/>
              </a:ext>
            </a:extLst>
          </p:cNvPr>
          <p:cNvSpPr txBox="1"/>
          <p:nvPr/>
        </p:nvSpPr>
        <p:spPr>
          <a:xfrm>
            <a:off x="4138421" y="1145544"/>
            <a:ext cx="7666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B59673-F001-DC1E-099D-13961AA3A2B8}"/>
              </a:ext>
            </a:extLst>
          </p:cNvPr>
          <p:cNvSpPr txBox="1"/>
          <p:nvPr/>
        </p:nvSpPr>
        <p:spPr>
          <a:xfrm>
            <a:off x="4520976" y="1905105"/>
            <a:ext cx="6901780" cy="3727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12458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4B37EA35-B4C1-4265-B901-D49CE97DA665}"/>
              </a:ext>
            </a:extLst>
          </p:cNvPr>
          <p:cNvSpPr/>
          <p:nvPr/>
        </p:nvSpPr>
        <p:spPr>
          <a:xfrm>
            <a:off x="2558322" y="4150001"/>
            <a:ext cx="632962" cy="632962"/>
          </a:xfrm>
          <a:prstGeom prst="ellipse">
            <a:avLst/>
          </a:prstGeom>
          <a:solidFill>
            <a:srgbClr val="ECED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68C071E-1D83-5A0C-054B-909D0B9A2C5F}"/>
              </a:ext>
            </a:extLst>
          </p:cNvPr>
          <p:cNvSpPr/>
          <p:nvPr/>
        </p:nvSpPr>
        <p:spPr>
          <a:xfrm>
            <a:off x="5859513" y="4066195"/>
            <a:ext cx="632962" cy="632962"/>
          </a:xfrm>
          <a:prstGeom prst="ellipse">
            <a:avLst/>
          </a:prstGeom>
          <a:solidFill>
            <a:srgbClr val="ECED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4BCC249-57B4-53AA-04EA-B8FE73851FC1}"/>
              </a:ext>
            </a:extLst>
          </p:cNvPr>
          <p:cNvSpPr/>
          <p:nvPr/>
        </p:nvSpPr>
        <p:spPr>
          <a:xfrm>
            <a:off x="9301644" y="4139877"/>
            <a:ext cx="632962" cy="632962"/>
          </a:xfrm>
          <a:prstGeom prst="ellipse">
            <a:avLst/>
          </a:prstGeom>
          <a:solidFill>
            <a:srgbClr val="ECED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28B8CD5-EFE1-F37A-6F70-63CD27AF69D8}"/>
              </a:ext>
            </a:extLst>
          </p:cNvPr>
          <p:cNvSpPr/>
          <p:nvPr/>
        </p:nvSpPr>
        <p:spPr>
          <a:xfrm>
            <a:off x="2536159" y="1549763"/>
            <a:ext cx="632962" cy="632962"/>
          </a:xfrm>
          <a:prstGeom prst="ellipse">
            <a:avLst/>
          </a:prstGeom>
          <a:solidFill>
            <a:srgbClr val="ECED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686392B5-58A9-EDFF-9122-D0918FD20E59}"/>
              </a:ext>
            </a:extLst>
          </p:cNvPr>
          <p:cNvSpPr/>
          <p:nvPr/>
        </p:nvSpPr>
        <p:spPr>
          <a:xfrm>
            <a:off x="5837349" y="1465956"/>
            <a:ext cx="632962" cy="632962"/>
          </a:xfrm>
          <a:prstGeom prst="ellipse">
            <a:avLst/>
          </a:prstGeom>
          <a:solidFill>
            <a:srgbClr val="ECED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8A82F0D-ABDF-A2C8-A6DC-DC28A6615BD0}"/>
              </a:ext>
            </a:extLst>
          </p:cNvPr>
          <p:cNvSpPr/>
          <p:nvPr/>
        </p:nvSpPr>
        <p:spPr>
          <a:xfrm>
            <a:off x="9279481" y="1539638"/>
            <a:ext cx="632962" cy="632962"/>
          </a:xfrm>
          <a:prstGeom prst="ellipse">
            <a:avLst/>
          </a:prstGeom>
          <a:solidFill>
            <a:srgbClr val="ECED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oogle Shape;1147;p76">
            <a:extLst>
              <a:ext uri="{FF2B5EF4-FFF2-40B4-BE49-F238E27FC236}">
                <a16:creationId xmlns:a16="http://schemas.microsoft.com/office/drawing/2014/main" id="{92C1F085-69F9-6C63-E3AF-70804E911B61}"/>
              </a:ext>
            </a:extLst>
          </p:cNvPr>
          <p:cNvGrpSpPr/>
          <p:nvPr/>
        </p:nvGrpSpPr>
        <p:grpSpPr>
          <a:xfrm>
            <a:off x="9219309" y="4063358"/>
            <a:ext cx="735108" cy="719478"/>
            <a:chOff x="7715475" y="3338525"/>
            <a:chExt cx="443300" cy="433875"/>
          </a:xfrm>
          <a:solidFill>
            <a:srgbClr val="2B3781"/>
          </a:solidFill>
        </p:grpSpPr>
        <p:sp>
          <p:nvSpPr>
            <p:cNvPr id="43" name="Google Shape;1148;p76">
              <a:extLst>
                <a:ext uri="{FF2B5EF4-FFF2-40B4-BE49-F238E27FC236}">
                  <a16:creationId xmlns:a16="http://schemas.microsoft.com/office/drawing/2014/main" id="{C2E274A9-1304-485C-9BD1-F2C949E85D09}"/>
                </a:ext>
              </a:extLst>
            </p:cNvPr>
            <p:cNvSpPr/>
            <p:nvPr/>
          </p:nvSpPr>
          <p:spPr>
            <a:xfrm>
              <a:off x="7715475" y="3375600"/>
              <a:ext cx="443300" cy="396800"/>
            </a:xfrm>
            <a:custGeom>
              <a:avLst/>
              <a:gdLst/>
              <a:ahLst/>
              <a:cxnLst/>
              <a:rect l="l" t="t" r="r" b="b"/>
              <a:pathLst>
                <a:path w="17732" h="15872" extrusionOk="0">
                  <a:moveTo>
                    <a:pt x="11506" y="512"/>
                  </a:moveTo>
                  <a:cubicBezTo>
                    <a:pt x="11588" y="512"/>
                    <a:pt x="11669" y="522"/>
                    <a:pt x="11748" y="543"/>
                  </a:cubicBezTo>
                  <a:lnTo>
                    <a:pt x="12760" y="828"/>
                  </a:lnTo>
                  <a:cubicBezTo>
                    <a:pt x="13279" y="971"/>
                    <a:pt x="13578" y="1503"/>
                    <a:pt x="13448" y="2022"/>
                  </a:cubicBezTo>
                  <a:cubicBezTo>
                    <a:pt x="13435" y="2074"/>
                    <a:pt x="13422" y="2126"/>
                    <a:pt x="13409" y="2178"/>
                  </a:cubicBezTo>
                  <a:lnTo>
                    <a:pt x="10528" y="1335"/>
                  </a:lnTo>
                  <a:cubicBezTo>
                    <a:pt x="10592" y="1036"/>
                    <a:pt x="10761" y="789"/>
                    <a:pt x="11021" y="634"/>
                  </a:cubicBezTo>
                  <a:lnTo>
                    <a:pt x="11021" y="634"/>
                  </a:lnTo>
                  <a:lnTo>
                    <a:pt x="11008" y="647"/>
                  </a:lnTo>
                  <a:cubicBezTo>
                    <a:pt x="11158" y="558"/>
                    <a:pt x="11333" y="512"/>
                    <a:pt x="11506" y="512"/>
                  </a:cubicBezTo>
                  <a:close/>
                  <a:moveTo>
                    <a:pt x="10398" y="1828"/>
                  </a:moveTo>
                  <a:lnTo>
                    <a:pt x="13279" y="2684"/>
                  </a:lnTo>
                  <a:lnTo>
                    <a:pt x="13227" y="2892"/>
                  </a:lnTo>
                  <a:cubicBezTo>
                    <a:pt x="12989" y="3750"/>
                    <a:pt x="12214" y="4308"/>
                    <a:pt x="11367" y="4308"/>
                  </a:cubicBezTo>
                  <a:cubicBezTo>
                    <a:pt x="11201" y="4308"/>
                    <a:pt x="11033" y="4287"/>
                    <a:pt x="10865" y="4242"/>
                  </a:cubicBezTo>
                  <a:cubicBezTo>
                    <a:pt x="10294" y="4086"/>
                    <a:pt x="9956" y="3502"/>
                    <a:pt x="10112" y="2931"/>
                  </a:cubicBezTo>
                  <a:lnTo>
                    <a:pt x="10398" y="1828"/>
                  </a:lnTo>
                  <a:close/>
                  <a:moveTo>
                    <a:pt x="7192" y="6617"/>
                  </a:moveTo>
                  <a:cubicBezTo>
                    <a:pt x="7477" y="6903"/>
                    <a:pt x="7841" y="7111"/>
                    <a:pt x="8243" y="7227"/>
                  </a:cubicBezTo>
                  <a:lnTo>
                    <a:pt x="8022" y="7798"/>
                  </a:lnTo>
                  <a:lnTo>
                    <a:pt x="7322" y="7124"/>
                  </a:lnTo>
                  <a:cubicBezTo>
                    <a:pt x="7218" y="7033"/>
                    <a:pt x="7166" y="6890"/>
                    <a:pt x="7179" y="6747"/>
                  </a:cubicBezTo>
                  <a:lnTo>
                    <a:pt x="7192" y="6617"/>
                  </a:lnTo>
                  <a:close/>
                  <a:moveTo>
                    <a:pt x="12669" y="4437"/>
                  </a:moveTo>
                  <a:cubicBezTo>
                    <a:pt x="13318" y="4437"/>
                    <a:pt x="13902" y="4787"/>
                    <a:pt x="14447" y="5449"/>
                  </a:cubicBezTo>
                  <a:cubicBezTo>
                    <a:pt x="15071" y="6228"/>
                    <a:pt x="15421" y="7214"/>
                    <a:pt x="15421" y="8227"/>
                  </a:cubicBezTo>
                  <a:lnTo>
                    <a:pt x="15421" y="12354"/>
                  </a:lnTo>
                  <a:cubicBezTo>
                    <a:pt x="15421" y="12938"/>
                    <a:pt x="15032" y="13471"/>
                    <a:pt x="14460" y="13652"/>
                  </a:cubicBezTo>
                  <a:lnTo>
                    <a:pt x="14188" y="12938"/>
                  </a:lnTo>
                  <a:cubicBezTo>
                    <a:pt x="14045" y="12575"/>
                    <a:pt x="13708" y="12341"/>
                    <a:pt x="13318" y="12341"/>
                  </a:cubicBezTo>
                  <a:lnTo>
                    <a:pt x="12786" y="12341"/>
                  </a:lnTo>
                  <a:cubicBezTo>
                    <a:pt x="12760" y="12056"/>
                    <a:pt x="12526" y="11835"/>
                    <a:pt x="12241" y="11835"/>
                  </a:cubicBezTo>
                  <a:lnTo>
                    <a:pt x="9931" y="11835"/>
                  </a:lnTo>
                  <a:lnTo>
                    <a:pt x="9931" y="10407"/>
                  </a:lnTo>
                  <a:lnTo>
                    <a:pt x="10891" y="10407"/>
                  </a:lnTo>
                  <a:cubicBezTo>
                    <a:pt x="11254" y="10394"/>
                    <a:pt x="11579" y="10135"/>
                    <a:pt x="11644" y="9771"/>
                  </a:cubicBezTo>
                  <a:lnTo>
                    <a:pt x="11657" y="9771"/>
                  </a:lnTo>
                  <a:cubicBezTo>
                    <a:pt x="12176" y="9771"/>
                    <a:pt x="12630" y="9447"/>
                    <a:pt x="12812" y="8980"/>
                  </a:cubicBezTo>
                  <a:lnTo>
                    <a:pt x="13149" y="8058"/>
                  </a:lnTo>
                  <a:cubicBezTo>
                    <a:pt x="13223" y="7853"/>
                    <a:pt x="13059" y="7706"/>
                    <a:pt x="12899" y="7706"/>
                  </a:cubicBezTo>
                  <a:cubicBezTo>
                    <a:pt x="12805" y="7706"/>
                    <a:pt x="12712" y="7756"/>
                    <a:pt x="12669" y="7876"/>
                  </a:cubicBezTo>
                  <a:lnTo>
                    <a:pt x="12319" y="8798"/>
                  </a:lnTo>
                  <a:cubicBezTo>
                    <a:pt x="12217" y="9082"/>
                    <a:pt x="11941" y="9255"/>
                    <a:pt x="11652" y="9255"/>
                  </a:cubicBezTo>
                  <a:cubicBezTo>
                    <a:pt x="11571" y="9255"/>
                    <a:pt x="11490" y="9242"/>
                    <a:pt x="11410" y="9213"/>
                  </a:cubicBezTo>
                  <a:lnTo>
                    <a:pt x="8464" y="8110"/>
                  </a:lnTo>
                  <a:lnTo>
                    <a:pt x="8853" y="7072"/>
                  </a:lnTo>
                  <a:cubicBezTo>
                    <a:pt x="8853" y="7062"/>
                    <a:pt x="8860" y="7053"/>
                    <a:pt x="8868" y="7053"/>
                  </a:cubicBezTo>
                  <a:cubicBezTo>
                    <a:pt x="8872" y="7053"/>
                    <a:pt x="8875" y="7055"/>
                    <a:pt x="8879" y="7059"/>
                  </a:cubicBezTo>
                  <a:lnTo>
                    <a:pt x="11164" y="7915"/>
                  </a:lnTo>
                  <a:cubicBezTo>
                    <a:pt x="11189" y="7923"/>
                    <a:pt x="11215" y="7927"/>
                    <a:pt x="11241" y="7927"/>
                  </a:cubicBezTo>
                  <a:cubicBezTo>
                    <a:pt x="11350" y="7927"/>
                    <a:pt x="11457" y="7864"/>
                    <a:pt x="11488" y="7760"/>
                  </a:cubicBezTo>
                  <a:lnTo>
                    <a:pt x="12163" y="5981"/>
                  </a:lnTo>
                  <a:cubicBezTo>
                    <a:pt x="12256" y="5741"/>
                    <a:pt x="12474" y="5621"/>
                    <a:pt x="12691" y="5621"/>
                  </a:cubicBezTo>
                  <a:cubicBezTo>
                    <a:pt x="12896" y="5621"/>
                    <a:pt x="13101" y="5728"/>
                    <a:pt x="13201" y="5942"/>
                  </a:cubicBezTo>
                  <a:cubicBezTo>
                    <a:pt x="13266" y="6085"/>
                    <a:pt x="13266" y="6228"/>
                    <a:pt x="13227" y="6371"/>
                  </a:cubicBezTo>
                  <a:lnTo>
                    <a:pt x="13085" y="6747"/>
                  </a:lnTo>
                  <a:cubicBezTo>
                    <a:pt x="13003" y="6952"/>
                    <a:pt x="13169" y="7100"/>
                    <a:pt x="13332" y="7100"/>
                  </a:cubicBezTo>
                  <a:cubicBezTo>
                    <a:pt x="13427" y="7100"/>
                    <a:pt x="13522" y="7049"/>
                    <a:pt x="13565" y="6929"/>
                  </a:cubicBezTo>
                  <a:lnTo>
                    <a:pt x="13708" y="6552"/>
                  </a:lnTo>
                  <a:cubicBezTo>
                    <a:pt x="13915" y="5994"/>
                    <a:pt x="13630" y="5384"/>
                    <a:pt x="13085" y="5177"/>
                  </a:cubicBezTo>
                  <a:cubicBezTo>
                    <a:pt x="12955" y="5129"/>
                    <a:pt x="12822" y="5106"/>
                    <a:pt x="12693" y="5106"/>
                  </a:cubicBezTo>
                  <a:cubicBezTo>
                    <a:pt x="12227" y="5106"/>
                    <a:pt x="11799" y="5400"/>
                    <a:pt x="11657" y="5877"/>
                  </a:cubicBezTo>
                  <a:lnTo>
                    <a:pt x="11657" y="4800"/>
                  </a:lnTo>
                  <a:cubicBezTo>
                    <a:pt x="12020" y="4761"/>
                    <a:pt x="12371" y="4631"/>
                    <a:pt x="12669" y="4437"/>
                  </a:cubicBezTo>
                  <a:close/>
                  <a:moveTo>
                    <a:pt x="9411" y="10394"/>
                  </a:moveTo>
                  <a:lnTo>
                    <a:pt x="9411" y="11835"/>
                  </a:lnTo>
                  <a:lnTo>
                    <a:pt x="8866" y="11835"/>
                  </a:lnTo>
                  <a:cubicBezTo>
                    <a:pt x="8516" y="11835"/>
                    <a:pt x="8516" y="12354"/>
                    <a:pt x="8866" y="12354"/>
                  </a:cubicBezTo>
                  <a:lnTo>
                    <a:pt x="12241" y="12354"/>
                  </a:lnTo>
                  <a:cubicBezTo>
                    <a:pt x="12254" y="12354"/>
                    <a:pt x="12267" y="12367"/>
                    <a:pt x="12267" y="12380"/>
                  </a:cubicBezTo>
                  <a:lnTo>
                    <a:pt x="12267" y="13704"/>
                  </a:lnTo>
                  <a:lnTo>
                    <a:pt x="7971" y="13704"/>
                  </a:lnTo>
                  <a:cubicBezTo>
                    <a:pt x="7451" y="13704"/>
                    <a:pt x="7023" y="13289"/>
                    <a:pt x="7023" y="12770"/>
                  </a:cubicBezTo>
                  <a:lnTo>
                    <a:pt x="7023" y="11342"/>
                  </a:lnTo>
                  <a:cubicBezTo>
                    <a:pt x="7023" y="10823"/>
                    <a:pt x="7451" y="10394"/>
                    <a:pt x="7971" y="10394"/>
                  </a:cubicBezTo>
                  <a:close/>
                  <a:moveTo>
                    <a:pt x="13331" y="12861"/>
                  </a:moveTo>
                  <a:cubicBezTo>
                    <a:pt x="13500" y="12861"/>
                    <a:pt x="13656" y="12964"/>
                    <a:pt x="13721" y="13120"/>
                  </a:cubicBezTo>
                  <a:lnTo>
                    <a:pt x="14175" y="14301"/>
                  </a:lnTo>
                  <a:lnTo>
                    <a:pt x="13708" y="14288"/>
                  </a:lnTo>
                  <a:lnTo>
                    <a:pt x="13279" y="13808"/>
                  </a:lnTo>
                  <a:cubicBezTo>
                    <a:pt x="13212" y="13725"/>
                    <a:pt x="13109" y="13708"/>
                    <a:pt x="13005" y="13708"/>
                  </a:cubicBezTo>
                  <a:cubicBezTo>
                    <a:pt x="12929" y="13708"/>
                    <a:pt x="12852" y="13717"/>
                    <a:pt x="12786" y="13717"/>
                  </a:cubicBezTo>
                  <a:lnTo>
                    <a:pt x="12786" y="12861"/>
                  </a:lnTo>
                  <a:close/>
                  <a:moveTo>
                    <a:pt x="11498" y="0"/>
                  </a:moveTo>
                  <a:cubicBezTo>
                    <a:pt x="10842" y="0"/>
                    <a:pt x="10246" y="436"/>
                    <a:pt x="10060" y="1101"/>
                  </a:cubicBezTo>
                  <a:lnTo>
                    <a:pt x="9619" y="2801"/>
                  </a:lnTo>
                  <a:cubicBezTo>
                    <a:pt x="9333" y="3840"/>
                    <a:pt x="10138" y="4722"/>
                    <a:pt x="11151" y="4813"/>
                  </a:cubicBezTo>
                  <a:lnTo>
                    <a:pt x="11151" y="7240"/>
                  </a:lnTo>
                  <a:lnTo>
                    <a:pt x="11112" y="7331"/>
                  </a:lnTo>
                  <a:lnTo>
                    <a:pt x="9061" y="6565"/>
                  </a:lnTo>
                  <a:cubicBezTo>
                    <a:pt x="8999" y="6540"/>
                    <a:pt x="8935" y="6528"/>
                    <a:pt x="8871" y="6528"/>
                  </a:cubicBezTo>
                  <a:cubicBezTo>
                    <a:pt x="8710" y="6528"/>
                    <a:pt x="8553" y="6607"/>
                    <a:pt x="8451" y="6747"/>
                  </a:cubicBezTo>
                  <a:cubicBezTo>
                    <a:pt x="8217" y="6695"/>
                    <a:pt x="8009" y="6604"/>
                    <a:pt x="7815" y="6500"/>
                  </a:cubicBezTo>
                  <a:cubicBezTo>
                    <a:pt x="7646" y="6358"/>
                    <a:pt x="7490" y="6215"/>
                    <a:pt x="7348" y="6059"/>
                  </a:cubicBezTo>
                  <a:cubicBezTo>
                    <a:pt x="7270" y="5986"/>
                    <a:pt x="7176" y="5952"/>
                    <a:pt x="7084" y="5952"/>
                  </a:cubicBezTo>
                  <a:cubicBezTo>
                    <a:pt x="6900" y="5952"/>
                    <a:pt x="6725" y="6085"/>
                    <a:pt x="6699" y="6293"/>
                  </a:cubicBezTo>
                  <a:cubicBezTo>
                    <a:pt x="6660" y="6734"/>
                    <a:pt x="6608" y="7162"/>
                    <a:pt x="6958" y="7500"/>
                  </a:cubicBezTo>
                  <a:lnTo>
                    <a:pt x="7958" y="8434"/>
                  </a:lnTo>
                  <a:cubicBezTo>
                    <a:pt x="7984" y="8460"/>
                    <a:pt x="8009" y="8473"/>
                    <a:pt x="8048" y="8486"/>
                  </a:cubicBezTo>
                  <a:lnTo>
                    <a:pt x="11151" y="9642"/>
                  </a:lnTo>
                  <a:cubicBezTo>
                    <a:pt x="11125" y="9771"/>
                    <a:pt x="11021" y="9875"/>
                    <a:pt x="10891" y="9875"/>
                  </a:cubicBezTo>
                  <a:lnTo>
                    <a:pt x="7971" y="9875"/>
                  </a:lnTo>
                  <a:cubicBezTo>
                    <a:pt x="7166" y="9875"/>
                    <a:pt x="6504" y="10524"/>
                    <a:pt x="6504" y="11329"/>
                  </a:cubicBezTo>
                  <a:lnTo>
                    <a:pt x="6504" y="12757"/>
                  </a:lnTo>
                  <a:cubicBezTo>
                    <a:pt x="6504" y="13561"/>
                    <a:pt x="7166" y="14210"/>
                    <a:pt x="7971" y="14210"/>
                  </a:cubicBezTo>
                  <a:lnTo>
                    <a:pt x="12968" y="14210"/>
                  </a:lnTo>
                  <a:lnTo>
                    <a:pt x="13331" y="14639"/>
                  </a:lnTo>
                  <a:cubicBezTo>
                    <a:pt x="13409" y="14730"/>
                    <a:pt x="13539" y="14795"/>
                    <a:pt x="13682" y="14795"/>
                  </a:cubicBezTo>
                  <a:lnTo>
                    <a:pt x="14240" y="14795"/>
                  </a:lnTo>
                  <a:cubicBezTo>
                    <a:pt x="14590" y="14782"/>
                    <a:pt x="14811" y="14418"/>
                    <a:pt x="14655" y="14120"/>
                  </a:cubicBezTo>
                  <a:cubicBezTo>
                    <a:pt x="15421" y="13860"/>
                    <a:pt x="15927" y="13146"/>
                    <a:pt x="15927" y="12341"/>
                  </a:cubicBezTo>
                  <a:lnTo>
                    <a:pt x="16356" y="12341"/>
                  </a:lnTo>
                  <a:cubicBezTo>
                    <a:pt x="16498" y="12341"/>
                    <a:pt x="16628" y="12445"/>
                    <a:pt x="16654" y="12588"/>
                  </a:cubicBezTo>
                  <a:lnTo>
                    <a:pt x="17121" y="15002"/>
                  </a:lnTo>
                  <a:cubicBezTo>
                    <a:pt x="17160" y="15184"/>
                    <a:pt x="17017" y="15366"/>
                    <a:pt x="16823" y="15366"/>
                  </a:cubicBezTo>
                  <a:lnTo>
                    <a:pt x="910" y="15366"/>
                  </a:lnTo>
                  <a:cubicBezTo>
                    <a:pt x="715" y="15366"/>
                    <a:pt x="572" y="15184"/>
                    <a:pt x="611" y="15002"/>
                  </a:cubicBezTo>
                  <a:lnTo>
                    <a:pt x="1065" y="12588"/>
                  </a:lnTo>
                  <a:cubicBezTo>
                    <a:pt x="1104" y="12445"/>
                    <a:pt x="1221" y="12341"/>
                    <a:pt x="1377" y="12341"/>
                  </a:cubicBezTo>
                  <a:lnTo>
                    <a:pt x="5543" y="12341"/>
                  </a:lnTo>
                  <a:cubicBezTo>
                    <a:pt x="5881" y="12341"/>
                    <a:pt x="5881" y="11822"/>
                    <a:pt x="5543" y="11822"/>
                  </a:cubicBezTo>
                  <a:lnTo>
                    <a:pt x="1377" y="11822"/>
                  </a:lnTo>
                  <a:cubicBezTo>
                    <a:pt x="974" y="11822"/>
                    <a:pt x="637" y="12095"/>
                    <a:pt x="559" y="12471"/>
                  </a:cubicBezTo>
                  <a:lnTo>
                    <a:pt x="105" y="14885"/>
                  </a:lnTo>
                  <a:cubicBezTo>
                    <a:pt x="1" y="15405"/>
                    <a:pt x="390" y="15872"/>
                    <a:pt x="910" y="15872"/>
                  </a:cubicBezTo>
                  <a:lnTo>
                    <a:pt x="16823" y="15872"/>
                  </a:lnTo>
                  <a:cubicBezTo>
                    <a:pt x="17342" y="15872"/>
                    <a:pt x="17731" y="15405"/>
                    <a:pt x="17628" y="14885"/>
                  </a:cubicBezTo>
                  <a:lnTo>
                    <a:pt x="17628" y="14885"/>
                  </a:lnTo>
                  <a:lnTo>
                    <a:pt x="17628" y="14898"/>
                  </a:lnTo>
                  <a:lnTo>
                    <a:pt x="17173" y="12484"/>
                  </a:lnTo>
                  <a:cubicBezTo>
                    <a:pt x="17082" y="12108"/>
                    <a:pt x="16745" y="11835"/>
                    <a:pt x="16356" y="11835"/>
                  </a:cubicBezTo>
                  <a:lnTo>
                    <a:pt x="15927" y="11835"/>
                  </a:lnTo>
                  <a:lnTo>
                    <a:pt x="15927" y="8240"/>
                  </a:lnTo>
                  <a:cubicBezTo>
                    <a:pt x="15940" y="7111"/>
                    <a:pt x="15551" y="6007"/>
                    <a:pt x="14850" y="5125"/>
                  </a:cubicBezTo>
                  <a:cubicBezTo>
                    <a:pt x="14370" y="4515"/>
                    <a:pt x="13811" y="4125"/>
                    <a:pt x="13201" y="3995"/>
                  </a:cubicBezTo>
                  <a:cubicBezTo>
                    <a:pt x="13448" y="3710"/>
                    <a:pt x="13630" y="3385"/>
                    <a:pt x="13721" y="3022"/>
                  </a:cubicBezTo>
                  <a:cubicBezTo>
                    <a:pt x="13837" y="2633"/>
                    <a:pt x="13993" y="2191"/>
                    <a:pt x="13993" y="1776"/>
                  </a:cubicBezTo>
                  <a:cubicBezTo>
                    <a:pt x="14006" y="1192"/>
                    <a:pt x="13656" y="647"/>
                    <a:pt x="13111" y="400"/>
                  </a:cubicBezTo>
                  <a:cubicBezTo>
                    <a:pt x="13046" y="374"/>
                    <a:pt x="11877" y="50"/>
                    <a:pt x="11877" y="50"/>
                  </a:cubicBezTo>
                  <a:cubicBezTo>
                    <a:pt x="11750" y="16"/>
                    <a:pt x="11623" y="0"/>
                    <a:pt x="114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149;p76">
              <a:extLst>
                <a:ext uri="{FF2B5EF4-FFF2-40B4-BE49-F238E27FC236}">
                  <a16:creationId xmlns:a16="http://schemas.microsoft.com/office/drawing/2014/main" id="{FDC9409C-0D58-27C4-0A65-0E632BA432C4}"/>
                </a:ext>
              </a:extLst>
            </p:cNvPr>
            <p:cNvSpPr/>
            <p:nvPr/>
          </p:nvSpPr>
          <p:spPr>
            <a:xfrm>
              <a:off x="7747275" y="3374225"/>
              <a:ext cx="123675" cy="123650"/>
            </a:xfrm>
            <a:custGeom>
              <a:avLst/>
              <a:gdLst/>
              <a:ahLst/>
              <a:cxnLst/>
              <a:rect l="l" t="t" r="r" b="b"/>
              <a:pathLst>
                <a:path w="4947" h="4946" extrusionOk="0">
                  <a:moveTo>
                    <a:pt x="1857" y="624"/>
                  </a:moveTo>
                  <a:cubicBezTo>
                    <a:pt x="1260" y="1312"/>
                    <a:pt x="1299" y="2350"/>
                    <a:pt x="1948" y="2999"/>
                  </a:cubicBezTo>
                  <a:cubicBezTo>
                    <a:pt x="2289" y="3340"/>
                    <a:pt x="2738" y="3513"/>
                    <a:pt x="3190" y="3513"/>
                  </a:cubicBezTo>
                  <a:cubicBezTo>
                    <a:pt x="3596" y="3513"/>
                    <a:pt x="4004" y="3373"/>
                    <a:pt x="4336" y="3090"/>
                  </a:cubicBezTo>
                  <a:lnTo>
                    <a:pt x="4336" y="3090"/>
                  </a:lnTo>
                  <a:cubicBezTo>
                    <a:pt x="4038" y="3927"/>
                    <a:pt x="3261" y="4400"/>
                    <a:pt x="2470" y="4400"/>
                  </a:cubicBezTo>
                  <a:cubicBezTo>
                    <a:pt x="1984" y="4400"/>
                    <a:pt x="1494" y="4222"/>
                    <a:pt x="1104" y="3843"/>
                  </a:cubicBezTo>
                  <a:cubicBezTo>
                    <a:pt x="728" y="3479"/>
                    <a:pt x="520" y="2960"/>
                    <a:pt x="533" y="2441"/>
                  </a:cubicBezTo>
                  <a:cubicBezTo>
                    <a:pt x="546" y="1610"/>
                    <a:pt x="1078" y="883"/>
                    <a:pt x="1857" y="624"/>
                  </a:cubicBezTo>
                  <a:close/>
                  <a:moveTo>
                    <a:pt x="2454" y="1"/>
                  </a:moveTo>
                  <a:cubicBezTo>
                    <a:pt x="1117" y="27"/>
                    <a:pt x="53" y="1104"/>
                    <a:pt x="27" y="2441"/>
                  </a:cubicBezTo>
                  <a:cubicBezTo>
                    <a:pt x="1" y="3817"/>
                    <a:pt x="1104" y="4946"/>
                    <a:pt x="2493" y="4946"/>
                  </a:cubicBezTo>
                  <a:lnTo>
                    <a:pt x="2480" y="4933"/>
                  </a:lnTo>
                  <a:cubicBezTo>
                    <a:pt x="3830" y="4920"/>
                    <a:pt x="4920" y="3830"/>
                    <a:pt x="4946" y="2480"/>
                  </a:cubicBezTo>
                  <a:cubicBezTo>
                    <a:pt x="4938" y="2267"/>
                    <a:pt x="4768" y="2141"/>
                    <a:pt x="4595" y="2141"/>
                  </a:cubicBezTo>
                  <a:cubicBezTo>
                    <a:pt x="4482" y="2141"/>
                    <a:pt x="4369" y="2194"/>
                    <a:pt x="4297" y="2311"/>
                  </a:cubicBezTo>
                  <a:cubicBezTo>
                    <a:pt x="4076" y="2746"/>
                    <a:pt x="3640" y="2979"/>
                    <a:pt x="3197" y="2979"/>
                  </a:cubicBezTo>
                  <a:cubicBezTo>
                    <a:pt x="2886" y="2979"/>
                    <a:pt x="2571" y="2864"/>
                    <a:pt x="2324" y="2623"/>
                  </a:cubicBezTo>
                  <a:cubicBezTo>
                    <a:pt x="1740" y="2026"/>
                    <a:pt x="1896" y="1039"/>
                    <a:pt x="2636" y="650"/>
                  </a:cubicBezTo>
                  <a:cubicBezTo>
                    <a:pt x="2947" y="468"/>
                    <a:pt x="2818" y="1"/>
                    <a:pt x="2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150;p76">
              <a:extLst>
                <a:ext uri="{FF2B5EF4-FFF2-40B4-BE49-F238E27FC236}">
                  <a16:creationId xmlns:a16="http://schemas.microsoft.com/office/drawing/2014/main" id="{402B09DD-39DB-0943-B606-1F391775683C}"/>
                </a:ext>
              </a:extLst>
            </p:cNvPr>
            <p:cNvSpPr/>
            <p:nvPr/>
          </p:nvSpPr>
          <p:spPr>
            <a:xfrm>
              <a:off x="7849175" y="3358300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73" y="1"/>
                  </a:moveTo>
                  <a:cubicBezTo>
                    <a:pt x="366" y="1"/>
                    <a:pt x="358" y="1"/>
                    <a:pt x="351" y="2"/>
                  </a:cubicBezTo>
                  <a:cubicBezTo>
                    <a:pt x="117" y="2"/>
                    <a:pt x="1" y="274"/>
                    <a:pt x="169" y="443"/>
                  </a:cubicBezTo>
                  <a:cubicBezTo>
                    <a:pt x="225" y="498"/>
                    <a:pt x="291" y="523"/>
                    <a:pt x="355" y="523"/>
                  </a:cubicBezTo>
                  <a:cubicBezTo>
                    <a:pt x="487" y="523"/>
                    <a:pt x="611" y="419"/>
                    <a:pt x="611" y="261"/>
                  </a:cubicBezTo>
                  <a:cubicBezTo>
                    <a:pt x="611" y="113"/>
                    <a:pt x="505" y="1"/>
                    <a:pt x="3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151;p76">
              <a:extLst>
                <a:ext uri="{FF2B5EF4-FFF2-40B4-BE49-F238E27FC236}">
                  <a16:creationId xmlns:a16="http://schemas.microsoft.com/office/drawing/2014/main" id="{A8871FCE-1097-7644-5A4D-0C810373E822}"/>
                </a:ext>
              </a:extLst>
            </p:cNvPr>
            <p:cNvSpPr/>
            <p:nvPr/>
          </p:nvSpPr>
          <p:spPr>
            <a:xfrm>
              <a:off x="7879675" y="3390775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1"/>
                  </a:moveTo>
                  <a:cubicBezTo>
                    <a:pt x="118" y="1"/>
                    <a:pt x="1" y="286"/>
                    <a:pt x="157" y="442"/>
                  </a:cubicBezTo>
                  <a:cubicBezTo>
                    <a:pt x="212" y="497"/>
                    <a:pt x="279" y="522"/>
                    <a:pt x="345" y="522"/>
                  </a:cubicBezTo>
                  <a:cubicBezTo>
                    <a:pt x="481" y="522"/>
                    <a:pt x="611" y="418"/>
                    <a:pt x="611" y="260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152;p76">
              <a:extLst>
                <a:ext uri="{FF2B5EF4-FFF2-40B4-BE49-F238E27FC236}">
                  <a16:creationId xmlns:a16="http://schemas.microsoft.com/office/drawing/2014/main" id="{F29809E7-C8F1-C63F-21FB-F9C9B17B4A70}"/>
                </a:ext>
              </a:extLst>
            </p:cNvPr>
            <p:cNvSpPr/>
            <p:nvPr/>
          </p:nvSpPr>
          <p:spPr>
            <a:xfrm>
              <a:off x="7886175" y="3338525"/>
              <a:ext cx="15275" cy="13300"/>
            </a:xfrm>
            <a:custGeom>
              <a:avLst/>
              <a:gdLst/>
              <a:ahLst/>
              <a:cxnLst/>
              <a:rect l="l" t="t" r="r" b="b"/>
              <a:pathLst>
                <a:path w="611" h="532" extrusionOk="0">
                  <a:moveTo>
                    <a:pt x="351" y="1"/>
                  </a:moveTo>
                  <a:cubicBezTo>
                    <a:pt x="117" y="1"/>
                    <a:pt x="0" y="287"/>
                    <a:pt x="156" y="455"/>
                  </a:cubicBezTo>
                  <a:cubicBezTo>
                    <a:pt x="209" y="508"/>
                    <a:pt x="274" y="532"/>
                    <a:pt x="338" y="532"/>
                  </a:cubicBezTo>
                  <a:cubicBezTo>
                    <a:pt x="476" y="532"/>
                    <a:pt x="610" y="421"/>
                    <a:pt x="610" y="261"/>
                  </a:cubicBezTo>
                  <a:cubicBezTo>
                    <a:pt x="610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153;p76">
              <a:extLst>
                <a:ext uri="{FF2B5EF4-FFF2-40B4-BE49-F238E27FC236}">
                  <a16:creationId xmlns:a16="http://schemas.microsoft.com/office/drawing/2014/main" id="{638C4916-04F0-E990-6FDC-39035A1671F9}"/>
                </a:ext>
              </a:extLst>
            </p:cNvPr>
            <p:cNvSpPr/>
            <p:nvPr/>
          </p:nvSpPr>
          <p:spPr>
            <a:xfrm>
              <a:off x="7765775" y="3696450"/>
              <a:ext cx="92200" cy="50975"/>
            </a:xfrm>
            <a:custGeom>
              <a:avLst/>
              <a:gdLst/>
              <a:ahLst/>
              <a:cxnLst/>
              <a:rect l="l" t="t" r="r" b="b"/>
              <a:pathLst>
                <a:path w="3688" h="2039" extrusionOk="0">
                  <a:moveTo>
                    <a:pt x="3168" y="520"/>
                  </a:moveTo>
                  <a:lnTo>
                    <a:pt x="3168" y="1519"/>
                  </a:lnTo>
                  <a:lnTo>
                    <a:pt x="572" y="1519"/>
                  </a:lnTo>
                  <a:lnTo>
                    <a:pt x="741" y="520"/>
                  </a:lnTo>
                  <a:close/>
                  <a:moveTo>
                    <a:pt x="715" y="1"/>
                  </a:moveTo>
                  <a:cubicBezTo>
                    <a:pt x="468" y="1"/>
                    <a:pt x="260" y="169"/>
                    <a:pt x="221" y="403"/>
                  </a:cubicBezTo>
                  <a:lnTo>
                    <a:pt x="53" y="1467"/>
                  </a:lnTo>
                  <a:cubicBezTo>
                    <a:pt x="1" y="1766"/>
                    <a:pt x="234" y="2038"/>
                    <a:pt x="533" y="2038"/>
                  </a:cubicBezTo>
                  <a:lnTo>
                    <a:pt x="3194" y="2038"/>
                  </a:lnTo>
                  <a:cubicBezTo>
                    <a:pt x="3466" y="2038"/>
                    <a:pt x="3687" y="1818"/>
                    <a:pt x="3687" y="1545"/>
                  </a:cubicBezTo>
                  <a:lnTo>
                    <a:pt x="3687" y="494"/>
                  </a:lnTo>
                  <a:cubicBezTo>
                    <a:pt x="3687" y="221"/>
                    <a:pt x="3466" y="1"/>
                    <a:pt x="31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154;p76">
              <a:extLst>
                <a:ext uri="{FF2B5EF4-FFF2-40B4-BE49-F238E27FC236}">
                  <a16:creationId xmlns:a16="http://schemas.microsoft.com/office/drawing/2014/main" id="{1495DDDF-085A-6EB0-4BED-EFE66B85801A}"/>
                </a:ext>
              </a:extLst>
            </p:cNvPr>
            <p:cNvSpPr/>
            <p:nvPr/>
          </p:nvSpPr>
          <p:spPr>
            <a:xfrm>
              <a:off x="8025525" y="3627550"/>
              <a:ext cx="43025" cy="38425"/>
            </a:xfrm>
            <a:custGeom>
              <a:avLst/>
              <a:gdLst/>
              <a:ahLst/>
              <a:cxnLst/>
              <a:rect l="l" t="t" r="r" b="b"/>
              <a:pathLst>
                <a:path w="1721" h="1537" extrusionOk="0">
                  <a:moveTo>
                    <a:pt x="369" y="1"/>
                  </a:moveTo>
                  <a:cubicBezTo>
                    <a:pt x="169" y="1"/>
                    <a:pt x="1" y="258"/>
                    <a:pt x="189" y="446"/>
                  </a:cubicBezTo>
                  <a:lnTo>
                    <a:pt x="1202" y="1459"/>
                  </a:lnTo>
                  <a:cubicBezTo>
                    <a:pt x="1254" y="1498"/>
                    <a:pt x="1319" y="1537"/>
                    <a:pt x="1384" y="1537"/>
                  </a:cubicBezTo>
                  <a:cubicBezTo>
                    <a:pt x="1604" y="1524"/>
                    <a:pt x="1721" y="1251"/>
                    <a:pt x="1565" y="1095"/>
                  </a:cubicBezTo>
                  <a:lnTo>
                    <a:pt x="553" y="83"/>
                  </a:lnTo>
                  <a:cubicBezTo>
                    <a:pt x="495" y="25"/>
                    <a:pt x="430" y="1"/>
                    <a:pt x="3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" name="Google Shape;1248;p76">
            <a:extLst>
              <a:ext uri="{FF2B5EF4-FFF2-40B4-BE49-F238E27FC236}">
                <a16:creationId xmlns:a16="http://schemas.microsoft.com/office/drawing/2014/main" id="{F359ED82-A426-8546-41A8-B386C5DD247F}"/>
              </a:ext>
            </a:extLst>
          </p:cNvPr>
          <p:cNvGrpSpPr/>
          <p:nvPr/>
        </p:nvGrpSpPr>
        <p:grpSpPr>
          <a:xfrm>
            <a:off x="5838488" y="4062321"/>
            <a:ext cx="735108" cy="717447"/>
            <a:chOff x="4624950" y="4029625"/>
            <a:chExt cx="443300" cy="432650"/>
          </a:xfrm>
          <a:solidFill>
            <a:srgbClr val="2B3781"/>
          </a:solidFill>
        </p:grpSpPr>
        <p:sp>
          <p:nvSpPr>
            <p:cNvPr id="51" name="Google Shape;1249;p76">
              <a:extLst>
                <a:ext uri="{FF2B5EF4-FFF2-40B4-BE49-F238E27FC236}">
                  <a16:creationId xmlns:a16="http://schemas.microsoft.com/office/drawing/2014/main" id="{406AAABF-F5EC-9802-151E-2D395F195C6B}"/>
                </a:ext>
              </a:extLst>
            </p:cNvPr>
            <p:cNvSpPr/>
            <p:nvPr/>
          </p:nvSpPr>
          <p:spPr>
            <a:xfrm>
              <a:off x="4624950" y="4076900"/>
              <a:ext cx="443300" cy="385375"/>
            </a:xfrm>
            <a:custGeom>
              <a:avLst/>
              <a:gdLst/>
              <a:ahLst/>
              <a:cxnLst/>
              <a:rect l="l" t="t" r="r" b="b"/>
              <a:pathLst>
                <a:path w="17732" h="15415" extrusionOk="0">
                  <a:moveTo>
                    <a:pt x="10613" y="517"/>
                  </a:moveTo>
                  <a:cubicBezTo>
                    <a:pt x="11005" y="517"/>
                    <a:pt x="11370" y="776"/>
                    <a:pt x="11566" y="1150"/>
                  </a:cubicBezTo>
                  <a:lnTo>
                    <a:pt x="8931" y="2578"/>
                  </a:lnTo>
                  <a:cubicBezTo>
                    <a:pt x="8762" y="2331"/>
                    <a:pt x="8710" y="2033"/>
                    <a:pt x="8788" y="1747"/>
                  </a:cubicBezTo>
                  <a:cubicBezTo>
                    <a:pt x="8853" y="1501"/>
                    <a:pt x="9009" y="1293"/>
                    <a:pt x="9242" y="1163"/>
                  </a:cubicBezTo>
                  <a:lnTo>
                    <a:pt x="10151" y="644"/>
                  </a:lnTo>
                  <a:cubicBezTo>
                    <a:pt x="10304" y="556"/>
                    <a:pt x="10461" y="517"/>
                    <a:pt x="10613" y="517"/>
                  </a:cubicBezTo>
                  <a:close/>
                  <a:moveTo>
                    <a:pt x="11825" y="1591"/>
                  </a:moveTo>
                  <a:lnTo>
                    <a:pt x="11825" y="1591"/>
                  </a:lnTo>
                  <a:cubicBezTo>
                    <a:pt x="12435" y="2539"/>
                    <a:pt x="12228" y="3811"/>
                    <a:pt x="11215" y="4395"/>
                  </a:cubicBezTo>
                  <a:cubicBezTo>
                    <a:pt x="11052" y="4489"/>
                    <a:pt x="10873" y="4538"/>
                    <a:pt x="10691" y="4538"/>
                  </a:cubicBezTo>
                  <a:cubicBezTo>
                    <a:pt x="10597" y="4538"/>
                    <a:pt x="10503" y="4525"/>
                    <a:pt x="10411" y="4499"/>
                  </a:cubicBezTo>
                  <a:cubicBezTo>
                    <a:pt x="10125" y="4434"/>
                    <a:pt x="9891" y="4252"/>
                    <a:pt x="9762" y="4006"/>
                  </a:cubicBezTo>
                  <a:lnTo>
                    <a:pt x="9190" y="3032"/>
                  </a:lnTo>
                  <a:lnTo>
                    <a:pt x="11825" y="1591"/>
                  </a:lnTo>
                  <a:close/>
                  <a:moveTo>
                    <a:pt x="7179" y="6160"/>
                  </a:moveTo>
                  <a:cubicBezTo>
                    <a:pt x="7464" y="6459"/>
                    <a:pt x="7828" y="6666"/>
                    <a:pt x="8230" y="6757"/>
                  </a:cubicBezTo>
                  <a:lnTo>
                    <a:pt x="8035" y="7328"/>
                  </a:lnTo>
                  <a:lnTo>
                    <a:pt x="7321" y="6666"/>
                  </a:lnTo>
                  <a:cubicBezTo>
                    <a:pt x="7218" y="6563"/>
                    <a:pt x="7166" y="6420"/>
                    <a:pt x="7179" y="6277"/>
                  </a:cubicBezTo>
                  <a:lnTo>
                    <a:pt x="7179" y="6277"/>
                  </a:lnTo>
                  <a:lnTo>
                    <a:pt x="7166" y="6290"/>
                  </a:lnTo>
                  <a:lnTo>
                    <a:pt x="7166" y="6290"/>
                  </a:lnTo>
                  <a:lnTo>
                    <a:pt x="7179" y="6160"/>
                  </a:lnTo>
                  <a:close/>
                  <a:moveTo>
                    <a:pt x="3882" y="10690"/>
                  </a:moveTo>
                  <a:lnTo>
                    <a:pt x="4622" y="11378"/>
                  </a:lnTo>
                  <a:lnTo>
                    <a:pt x="3129" y="11378"/>
                  </a:lnTo>
                  <a:lnTo>
                    <a:pt x="3882" y="10690"/>
                  </a:lnTo>
                  <a:close/>
                  <a:moveTo>
                    <a:pt x="12453" y="3990"/>
                  </a:moveTo>
                  <a:cubicBezTo>
                    <a:pt x="13265" y="3990"/>
                    <a:pt x="13902" y="4362"/>
                    <a:pt x="14421" y="5005"/>
                  </a:cubicBezTo>
                  <a:cubicBezTo>
                    <a:pt x="15057" y="5797"/>
                    <a:pt x="15395" y="6783"/>
                    <a:pt x="15395" y="7783"/>
                  </a:cubicBezTo>
                  <a:lnTo>
                    <a:pt x="15395" y="9418"/>
                  </a:lnTo>
                  <a:lnTo>
                    <a:pt x="12591" y="9418"/>
                  </a:lnTo>
                  <a:cubicBezTo>
                    <a:pt x="12254" y="9418"/>
                    <a:pt x="12254" y="9937"/>
                    <a:pt x="12591" y="9937"/>
                  </a:cubicBezTo>
                  <a:lnTo>
                    <a:pt x="15395" y="9937"/>
                  </a:lnTo>
                  <a:lnTo>
                    <a:pt x="15395" y="11897"/>
                  </a:lnTo>
                  <a:cubicBezTo>
                    <a:pt x="15395" y="12494"/>
                    <a:pt x="15005" y="13014"/>
                    <a:pt x="14447" y="13195"/>
                  </a:cubicBezTo>
                  <a:lnTo>
                    <a:pt x="14175" y="12481"/>
                  </a:lnTo>
                  <a:cubicBezTo>
                    <a:pt x="14032" y="12118"/>
                    <a:pt x="13681" y="11884"/>
                    <a:pt x="13305" y="11884"/>
                  </a:cubicBezTo>
                  <a:lnTo>
                    <a:pt x="12760" y="11884"/>
                  </a:lnTo>
                  <a:cubicBezTo>
                    <a:pt x="12773" y="11612"/>
                    <a:pt x="12552" y="11391"/>
                    <a:pt x="12280" y="11391"/>
                  </a:cubicBezTo>
                  <a:lnTo>
                    <a:pt x="9489" y="11391"/>
                  </a:lnTo>
                  <a:cubicBezTo>
                    <a:pt x="9151" y="11391"/>
                    <a:pt x="9151" y="11897"/>
                    <a:pt x="9489" y="11897"/>
                  </a:cubicBezTo>
                  <a:lnTo>
                    <a:pt x="12280" y="11897"/>
                  </a:lnTo>
                  <a:lnTo>
                    <a:pt x="12280" y="13260"/>
                  </a:lnTo>
                  <a:lnTo>
                    <a:pt x="7983" y="13260"/>
                  </a:lnTo>
                  <a:cubicBezTo>
                    <a:pt x="7451" y="13260"/>
                    <a:pt x="7036" y="12832"/>
                    <a:pt x="7036" y="12313"/>
                  </a:cubicBezTo>
                  <a:lnTo>
                    <a:pt x="7023" y="10872"/>
                  </a:lnTo>
                  <a:cubicBezTo>
                    <a:pt x="7010" y="10353"/>
                    <a:pt x="7438" y="9937"/>
                    <a:pt x="7957" y="9937"/>
                  </a:cubicBezTo>
                  <a:lnTo>
                    <a:pt x="11397" y="9937"/>
                  </a:lnTo>
                  <a:cubicBezTo>
                    <a:pt x="11540" y="9937"/>
                    <a:pt x="11657" y="9821"/>
                    <a:pt x="11657" y="9678"/>
                  </a:cubicBezTo>
                  <a:lnTo>
                    <a:pt x="11657" y="9301"/>
                  </a:lnTo>
                  <a:cubicBezTo>
                    <a:pt x="12163" y="9301"/>
                    <a:pt x="12617" y="8990"/>
                    <a:pt x="12799" y="8510"/>
                  </a:cubicBezTo>
                  <a:lnTo>
                    <a:pt x="13707" y="6069"/>
                  </a:lnTo>
                  <a:cubicBezTo>
                    <a:pt x="13798" y="5823"/>
                    <a:pt x="13798" y="5537"/>
                    <a:pt x="13681" y="5291"/>
                  </a:cubicBezTo>
                  <a:cubicBezTo>
                    <a:pt x="13635" y="5175"/>
                    <a:pt x="13546" y="5127"/>
                    <a:pt x="13457" y="5127"/>
                  </a:cubicBezTo>
                  <a:cubicBezTo>
                    <a:pt x="13295" y="5127"/>
                    <a:pt x="13131" y="5285"/>
                    <a:pt x="13214" y="5485"/>
                  </a:cubicBezTo>
                  <a:cubicBezTo>
                    <a:pt x="13266" y="5615"/>
                    <a:pt x="13266" y="5758"/>
                    <a:pt x="13214" y="5901"/>
                  </a:cubicBezTo>
                  <a:lnTo>
                    <a:pt x="12306" y="8328"/>
                  </a:lnTo>
                  <a:cubicBezTo>
                    <a:pt x="12194" y="8612"/>
                    <a:pt x="11924" y="8785"/>
                    <a:pt x="11637" y="8785"/>
                  </a:cubicBezTo>
                  <a:cubicBezTo>
                    <a:pt x="11557" y="8785"/>
                    <a:pt x="11476" y="8772"/>
                    <a:pt x="11397" y="8743"/>
                  </a:cubicBezTo>
                  <a:lnTo>
                    <a:pt x="8451" y="7640"/>
                  </a:lnTo>
                  <a:lnTo>
                    <a:pt x="8801" y="6692"/>
                  </a:lnTo>
                  <a:cubicBezTo>
                    <a:pt x="8812" y="6650"/>
                    <a:pt x="8840" y="6608"/>
                    <a:pt x="8885" y="6608"/>
                  </a:cubicBezTo>
                  <a:cubicBezTo>
                    <a:pt x="8895" y="6608"/>
                    <a:pt x="8906" y="6610"/>
                    <a:pt x="8918" y="6615"/>
                  </a:cubicBezTo>
                  <a:lnTo>
                    <a:pt x="11150" y="7445"/>
                  </a:lnTo>
                  <a:cubicBezTo>
                    <a:pt x="11178" y="7456"/>
                    <a:pt x="11206" y="7461"/>
                    <a:pt x="11234" y="7461"/>
                  </a:cubicBezTo>
                  <a:cubicBezTo>
                    <a:pt x="11337" y="7461"/>
                    <a:pt x="11434" y="7392"/>
                    <a:pt x="11475" y="7289"/>
                  </a:cubicBezTo>
                  <a:lnTo>
                    <a:pt x="12150" y="5511"/>
                  </a:lnTo>
                  <a:cubicBezTo>
                    <a:pt x="12202" y="5368"/>
                    <a:pt x="12306" y="5265"/>
                    <a:pt x="12435" y="5200"/>
                  </a:cubicBezTo>
                  <a:cubicBezTo>
                    <a:pt x="12706" y="5076"/>
                    <a:pt x="12584" y="4706"/>
                    <a:pt x="12334" y="4706"/>
                  </a:cubicBezTo>
                  <a:cubicBezTo>
                    <a:pt x="12297" y="4706"/>
                    <a:pt x="12257" y="4714"/>
                    <a:pt x="12215" y="4732"/>
                  </a:cubicBezTo>
                  <a:cubicBezTo>
                    <a:pt x="11942" y="4862"/>
                    <a:pt x="11734" y="5109"/>
                    <a:pt x="11631" y="5407"/>
                  </a:cubicBezTo>
                  <a:lnTo>
                    <a:pt x="11631" y="4745"/>
                  </a:lnTo>
                  <a:cubicBezTo>
                    <a:pt x="11916" y="4551"/>
                    <a:pt x="12150" y="4291"/>
                    <a:pt x="12332" y="3993"/>
                  </a:cubicBezTo>
                  <a:cubicBezTo>
                    <a:pt x="12373" y="3991"/>
                    <a:pt x="12413" y="3990"/>
                    <a:pt x="12453" y="3990"/>
                  </a:cubicBezTo>
                  <a:close/>
                  <a:moveTo>
                    <a:pt x="13305" y="12391"/>
                  </a:moveTo>
                  <a:cubicBezTo>
                    <a:pt x="13474" y="12391"/>
                    <a:pt x="13630" y="12494"/>
                    <a:pt x="13694" y="12663"/>
                  </a:cubicBezTo>
                  <a:lnTo>
                    <a:pt x="14149" y="13831"/>
                  </a:lnTo>
                  <a:lnTo>
                    <a:pt x="13707" y="13831"/>
                  </a:lnTo>
                  <a:lnTo>
                    <a:pt x="13266" y="13338"/>
                  </a:lnTo>
                  <a:cubicBezTo>
                    <a:pt x="13214" y="13273"/>
                    <a:pt x="13149" y="13247"/>
                    <a:pt x="13071" y="13247"/>
                  </a:cubicBezTo>
                  <a:lnTo>
                    <a:pt x="12773" y="13247"/>
                  </a:lnTo>
                  <a:lnTo>
                    <a:pt x="12773" y="12391"/>
                  </a:lnTo>
                  <a:close/>
                  <a:moveTo>
                    <a:pt x="16355" y="11897"/>
                  </a:moveTo>
                  <a:cubicBezTo>
                    <a:pt x="16498" y="11897"/>
                    <a:pt x="16615" y="12001"/>
                    <a:pt x="16654" y="12144"/>
                  </a:cubicBezTo>
                  <a:lnTo>
                    <a:pt x="17108" y="14558"/>
                  </a:lnTo>
                  <a:cubicBezTo>
                    <a:pt x="17121" y="14649"/>
                    <a:pt x="17108" y="14740"/>
                    <a:pt x="17043" y="14818"/>
                  </a:cubicBezTo>
                  <a:lnTo>
                    <a:pt x="17043" y="14805"/>
                  </a:lnTo>
                  <a:cubicBezTo>
                    <a:pt x="16991" y="14883"/>
                    <a:pt x="16900" y="14922"/>
                    <a:pt x="16810" y="14922"/>
                  </a:cubicBezTo>
                  <a:lnTo>
                    <a:pt x="896" y="14922"/>
                  </a:lnTo>
                  <a:cubicBezTo>
                    <a:pt x="805" y="14922"/>
                    <a:pt x="715" y="14883"/>
                    <a:pt x="663" y="14805"/>
                  </a:cubicBezTo>
                  <a:cubicBezTo>
                    <a:pt x="598" y="14727"/>
                    <a:pt x="572" y="14636"/>
                    <a:pt x="598" y="14545"/>
                  </a:cubicBezTo>
                  <a:lnTo>
                    <a:pt x="1065" y="12131"/>
                  </a:lnTo>
                  <a:cubicBezTo>
                    <a:pt x="1091" y="12001"/>
                    <a:pt x="1221" y="11897"/>
                    <a:pt x="1364" y="11897"/>
                  </a:cubicBezTo>
                  <a:lnTo>
                    <a:pt x="6504" y="11897"/>
                  </a:lnTo>
                  <a:lnTo>
                    <a:pt x="6504" y="12313"/>
                  </a:lnTo>
                  <a:cubicBezTo>
                    <a:pt x="6504" y="13117"/>
                    <a:pt x="7153" y="13766"/>
                    <a:pt x="7957" y="13766"/>
                  </a:cubicBezTo>
                  <a:lnTo>
                    <a:pt x="12955" y="13766"/>
                  </a:lnTo>
                  <a:lnTo>
                    <a:pt x="13318" y="14195"/>
                  </a:lnTo>
                  <a:cubicBezTo>
                    <a:pt x="13409" y="14299"/>
                    <a:pt x="13526" y="14350"/>
                    <a:pt x="13668" y="14350"/>
                  </a:cubicBezTo>
                  <a:lnTo>
                    <a:pt x="14227" y="14350"/>
                  </a:lnTo>
                  <a:cubicBezTo>
                    <a:pt x="14603" y="14350"/>
                    <a:pt x="14759" y="13974"/>
                    <a:pt x="14642" y="13675"/>
                  </a:cubicBezTo>
                  <a:cubicBezTo>
                    <a:pt x="15408" y="13416"/>
                    <a:pt x="15914" y="12702"/>
                    <a:pt x="15927" y="11897"/>
                  </a:cubicBezTo>
                  <a:close/>
                  <a:moveTo>
                    <a:pt x="10620" y="0"/>
                  </a:moveTo>
                  <a:cubicBezTo>
                    <a:pt x="10373" y="0"/>
                    <a:pt x="10123" y="61"/>
                    <a:pt x="9891" y="190"/>
                  </a:cubicBezTo>
                  <a:lnTo>
                    <a:pt x="8970" y="722"/>
                  </a:lnTo>
                  <a:cubicBezTo>
                    <a:pt x="8269" y="1124"/>
                    <a:pt x="8022" y="2033"/>
                    <a:pt x="8425" y="2747"/>
                  </a:cubicBezTo>
                  <a:lnTo>
                    <a:pt x="9320" y="4265"/>
                  </a:lnTo>
                  <a:cubicBezTo>
                    <a:pt x="9608" y="4758"/>
                    <a:pt x="10139" y="5056"/>
                    <a:pt x="10696" y="5056"/>
                  </a:cubicBezTo>
                  <a:cubicBezTo>
                    <a:pt x="10843" y="5056"/>
                    <a:pt x="10991" y="5035"/>
                    <a:pt x="11137" y="4992"/>
                  </a:cubicBezTo>
                  <a:lnTo>
                    <a:pt x="11137" y="6770"/>
                  </a:lnTo>
                  <a:lnTo>
                    <a:pt x="11111" y="6861"/>
                  </a:lnTo>
                  <a:lnTo>
                    <a:pt x="9126" y="6121"/>
                  </a:lnTo>
                  <a:cubicBezTo>
                    <a:pt x="9055" y="6094"/>
                    <a:pt x="8981" y="6081"/>
                    <a:pt x="8909" y="6081"/>
                  </a:cubicBezTo>
                  <a:cubicBezTo>
                    <a:pt x="8743" y="6081"/>
                    <a:pt x="8581" y="6150"/>
                    <a:pt x="8464" y="6277"/>
                  </a:cubicBezTo>
                  <a:cubicBezTo>
                    <a:pt x="8035" y="6147"/>
                    <a:pt x="7659" y="5914"/>
                    <a:pt x="7347" y="5589"/>
                  </a:cubicBezTo>
                  <a:cubicBezTo>
                    <a:pt x="7274" y="5516"/>
                    <a:pt x="7176" y="5475"/>
                    <a:pt x="7075" y="5475"/>
                  </a:cubicBezTo>
                  <a:cubicBezTo>
                    <a:pt x="7031" y="5475"/>
                    <a:pt x="6988" y="5483"/>
                    <a:pt x="6945" y="5498"/>
                  </a:cubicBezTo>
                  <a:cubicBezTo>
                    <a:pt x="6685" y="5602"/>
                    <a:pt x="6659" y="5991"/>
                    <a:pt x="6659" y="6225"/>
                  </a:cubicBezTo>
                  <a:cubicBezTo>
                    <a:pt x="6633" y="6524"/>
                    <a:pt x="6737" y="6822"/>
                    <a:pt x="6958" y="7030"/>
                  </a:cubicBezTo>
                  <a:cubicBezTo>
                    <a:pt x="7269" y="7315"/>
                    <a:pt x="7646" y="7874"/>
                    <a:pt x="8048" y="8016"/>
                  </a:cubicBezTo>
                  <a:lnTo>
                    <a:pt x="11150" y="9185"/>
                  </a:lnTo>
                  <a:lnTo>
                    <a:pt x="11150" y="9405"/>
                  </a:lnTo>
                  <a:lnTo>
                    <a:pt x="7970" y="9405"/>
                  </a:lnTo>
                  <a:cubicBezTo>
                    <a:pt x="7166" y="9405"/>
                    <a:pt x="6517" y="10067"/>
                    <a:pt x="6517" y="10872"/>
                  </a:cubicBezTo>
                  <a:lnTo>
                    <a:pt x="6517" y="11365"/>
                  </a:lnTo>
                  <a:lnTo>
                    <a:pt x="5400" y="11365"/>
                  </a:lnTo>
                  <a:lnTo>
                    <a:pt x="4271" y="10340"/>
                  </a:lnTo>
                  <a:lnTo>
                    <a:pt x="5478" y="9249"/>
                  </a:lnTo>
                  <a:cubicBezTo>
                    <a:pt x="5671" y="9066"/>
                    <a:pt x="5498" y="8788"/>
                    <a:pt x="5296" y="8788"/>
                  </a:cubicBezTo>
                  <a:cubicBezTo>
                    <a:pt x="5240" y="8788"/>
                    <a:pt x="5181" y="8809"/>
                    <a:pt x="5128" y="8860"/>
                  </a:cubicBezTo>
                  <a:lnTo>
                    <a:pt x="3895" y="9989"/>
                  </a:lnTo>
                  <a:lnTo>
                    <a:pt x="2649" y="8860"/>
                  </a:lnTo>
                  <a:cubicBezTo>
                    <a:pt x="2594" y="8806"/>
                    <a:pt x="2534" y="8783"/>
                    <a:pt x="2476" y="8783"/>
                  </a:cubicBezTo>
                  <a:cubicBezTo>
                    <a:pt x="2273" y="8783"/>
                    <a:pt x="2099" y="9067"/>
                    <a:pt x="2311" y="9249"/>
                  </a:cubicBezTo>
                  <a:lnTo>
                    <a:pt x="3505" y="10340"/>
                  </a:lnTo>
                  <a:lnTo>
                    <a:pt x="2376" y="11365"/>
                  </a:lnTo>
                  <a:lnTo>
                    <a:pt x="1377" y="11365"/>
                  </a:lnTo>
                  <a:cubicBezTo>
                    <a:pt x="987" y="11365"/>
                    <a:pt x="650" y="11638"/>
                    <a:pt x="572" y="12014"/>
                  </a:cubicBezTo>
                  <a:lnTo>
                    <a:pt x="105" y="14428"/>
                  </a:lnTo>
                  <a:cubicBezTo>
                    <a:pt x="1" y="14935"/>
                    <a:pt x="390" y="15415"/>
                    <a:pt x="922" y="15415"/>
                  </a:cubicBezTo>
                  <a:lnTo>
                    <a:pt x="16823" y="15415"/>
                  </a:lnTo>
                  <a:cubicBezTo>
                    <a:pt x="17342" y="15415"/>
                    <a:pt x="17731" y="14935"/>
                    <a:pt x="17640" y="14428"/>
                  </a:cubicBezTo>
                  <a:lnTo>
                    <a:pt x="17640" y="14428"/>
                  </a:lnTo>
                  <a:lnTo>
                    <a:pt x="17627" y="14441"/>
                  </a:lnTo>
                  <a:lnTo>
                    <a:pt x="17173" y="12027"/>
                  </a:lnTo>
                  <a:cubicBezTo>
                    <a:pt x="17082" y="11651"/>
                    <a:pt x="16745" y="11378"/>
                    <a:pt x="16355" y="11378"/>
                  </a:cubicBezTo>
                  <a:lnTo>
                    <a:pt x="15927" y="11378"/>
                  </a:lnTo>
                  <a:lnTo>
                    <a:pt x="15927" y="7783"/>
                  </a:lnTo>
                  <a:cubicBezTo>
                    <a:pt x="15927" y="6653"/>
                    <a:pt x="15551" y="5550"/>
                    <a:pt x="14850" y="4668"/>
                  </a:cubicBezTo>
                  <a:cubicBezTo>
                    <a:pt x="14298" y="3975"/>
                    <a:pt x="13532" y="3460"/>
                    <a:pt x="12625" y="3460"/>
                  </a:cubicBezTo>
                  <a:cubicBezTo>
                    <a:pt x="12614" y="3460"/>
                    <a:pt x="12602" y="3460"/>
                    <a:pt x="12591" y="3460"/>
                  </a:cubicBezTo>
                  <a:cubicBezTo>
                    <a:pt x="12799" y="2811"/>
                    <a:pt x="12721" y="2098"/>
                    <a:pt x="12383" y="1513"/>
                  </a:cubicBezTo>
                  <a:lnTo>
                    <a:pt x="11929" y="774"/>
                  </a:lnTo>
                  <a:cubicBezTo>
                    <a:pt x="11655" y="279"/>
                    <a:pt x="11146" y="0"/>
                    <a:pt x="10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250;p76">
              <a:extLst>
                <a:ext uri="{FF2B5EF4-FFF2-40B4-BE49-F238E27FC236}">
                  <a16:creationId xmlns:a16="http://schemas.microsoft.com/office/drawing/2014/main" id="{DD0EA5ED-AFC8-675D-09F3-2382BD2C6984}"/>
                </a:ext>
              </a:extLst>
            </p:cNvPr>
            <p:cNvSpPr/>
            <p:nvPr/>
          </p:nvSpPr>
          <p:spPr>
            <a:xfrm>
              <a:off x="4639225" y="4029625"/>
              <a:ext cx="165850" cy="161225"/>
            </a:xfrm>
            <a:custGeom>
              <a:avLst/>
              <a:gdLst/>
              <a:ahLst/>
              <a:cxnLst/>
              <a:rect l="l" t="t" r="r" b="b"/>
              <a:pathLst>
                <a:path w="6634" h="6449" extrusionOk="0">
                  <a:moveTo>
                    <a:pt x="3311" y="1535"/>
                  </a:moveTo>
                  <a:cubicBezTo>
                    <a:pt x="4245" y="1535"/>
                    <a:pt x="5011" y="2301"/>
                    <a:pt x="5011" y="3249"/>
                  </a:cubicBezTo>
                  <a:cubicBezTo>
                    <a:pt x="5011" y="4183"/>
                    <a:pt x="4245" y="4949"/>
                    <a:pt x="3311" y="4949"/>
                  </a:cubicBezTo>
                  <a:cubicBezTo>
                    <a:pt x="2363" y="4949"/>
                    <a:pt x="1610" y="4183"/>
                    <a:pt x="1610" y="3249"/>
                  </a:cubicBezTo>
                  <a:cubicBezTo>
                    <a:pt x="1610" y="2301"/>
                    <a:pt x="2363" y="1535"/>
                    <a:pt x="3311" y="1535"/>
                  </a:cubicBezTo>
                  <a:close/>
                  <a:moveTo>
                    <a:pt x="3311" y="1"/>
                  </a:moveTo>
                  <a:cubicBezTo>
                    <a:pt x="3181" y="1"/>
                    <a:pt x="3051" y="88"/>
                    <a:pt x="3051" y="263"/>
                  </a:cubicBezTo>
                  <a:lnTo>
                    <a:pt x="3051" y="1042"/>
                  </a:lnTo>
                  <a:cubicBezTo>
                    <a:pt x="2649" y="1094"/>
                    <a:pt x="2259" y="1250"/>
                    <a:pt x="1948" y="1496"/>
                  </a:cubicBezTo>
                  <a:lnTo>
                    <a:pt x="1390" y="951"/>
                  </a:lnTo>
                  <a:cubicBezTo>
                    <a:pt x="1335" y="893"/>
                    <a:pt x="1272" y="869"/>
                    <a:pt x="1211" y="869"/>
                  </a:cubicBezTo>
                  <a:cubicBezTo>
                    <a:pt x="1014" y="869"/>
                    <a:pt x="838" y="1126"/>
                    <a:pt x="1026" y="1315"/>
                  </a:cubicBezTo>
                  <a:lnTo>
                    <a:pt x="1584" y="1860"/>
                  </a:lnTo>
                  <a:cubicBezTo>
                    <a:pt x="1325" y="2184"/>
                    <a:pt x="1156" y="2561"/>
                    <a:pt x="1104" y="2976"/>
                  </a:cubicBezTo>
                  <a:lnTo>
                    <a:pt x="338" y="2976"/>
                  </a:lnTo>
                  <a:cubicBezTo>
                    <a:pt x="1" y="2976"/>
                    <a:pt x="1" y="3482"/>
                    <a:pt x="338" y="3482"/>
                  </a:cubicBezTo>
                  <a:lnTo>
                    <a:pt x="1104" y="3482"/>
                  </a:lnTo>
                  <a:cubicBezTo>
                    <a:pt x="1143" y="3898"/>
                    <a:pt x="1299" y="4287"/>
                    <a:pt x="1558" y="4612"/>
                  </a:cubicBezTo>
                  <a:lnTo>
                    <a:pt x="1026" y="5144"/>
                  </a:lnTo>
                  <a:cubicBezTo>
                    <a:pt x="870" y="5300"/>
                    <a:pt x="974" y="5585"/>
                    <a:pt x="1208" y="5585"/>
                  </a:cubicBezTo>
                  <a:cubicBezTo>
                    <a:pt x="1273" y="5585"/>
                    <a:pt x="1338" y="5559"/>
                    <a:pt x="1390" y="5507"/>
                  </a:cubicBezTo>
                  <a:lnTo>
                    <a:pt x="1922" y="4975"/>
                  </a:lnTo>
                  <a:cubicBezTo>
                    <a:pt x="2246" y="5235"/>
                    <a:pt x="2636" y="5403"/>
                    <a:pt x="3051" y="5455"/>
                  </a:cubicBezTo>
                  <a:lnTo>
                    <a:pt x="3051" y="6195"/>
                  </a:lnTo>
                  <a:cubicBezTo>
                    <a:pt x="3051" y="6364"/>
                    <a:pt x="3181" y="6448"/>
                    <a:pt x="3311" y="6448"/>
                  </a:cubicBezTo>
                  <a:cubicBezTo>
                    <a:pt x="3440" y="6448"/>
                    <a:pt x="3570" y="6364"/>
                    <a:pt x="3570" y="6195"/>
                  </a:cubicBezTo>
                  <a:lnTo>
                    <a:pt x="3570" y="5455"/>
                  </a:lnTo>
                  <a:cubicBezTo>
                    <a:pt x="3986" y="5403"/>
                    <a:pt x="4388" y="5235"/>
                    <a:pt x="4713" y="4975"/>
                  </a:cubicBezTo>
                  <a:lnTo>
                    <a:pt x="5232" y="5507"/>
                  </a:lnTo>
                  <a:cubicBezTo>
                    <a:pt x="5290" y="5565"/>
                    <a:pt x="5354" y="5589"/>
                    <a:pt x="5416" y="5589"/>
                  </a:cubicBezTo>
                  <a:cubicBezTo>
                    <a:pt x="5616" y="5589"/>
                    <a:pt x="5787" y="5332"/>
                    <a:pt x="5608" y="5144"/>
                  </a:cubicBezTo>
                  <a:lnTo>
                    <a:pt x="5076" y="4612"/>
                  </a:lnTo>
                  <a:cubicBezTo>
                    <a:pt x="5323" y="4287"/>
                    <a:pt x="5478" y="3898"/>
                    <a:pt x="5530" y="3482"/>
                  </a:cubicBezTo>
                  <a:lnTo>
                    <a:pt x="6283" y="3482"/>
                  </a:lnTo>
                  <a:cubicBezTo>
                    <a:pt x="6634" y="3482"/>
                    <a:pt x="6634" y="2976"/>
                    <a:pt x="6283" y="2976"/>
                  </a:cubicBezTo>
                  <a:lnTo>
                    <a:pt x="5517" y="2976"/>
                  </a:lnTo>
                  <a:cubicBezTo>
                    <a:pt x="5465" y="2561"/>
                    <a:pt x="5297" y="2184"/>
                    <a:pt x="5037" y="1860"/>
                  </a:cubicBezTo>
                  <a:lnTo>
                    <a:pt x="5595" y="1315"/>
                  </a:lnTo>
                  <a:cubicBezTo>
                    <a:pt x="5774" y="1126"/>
                    <a:pt x="5603" y="869"/>
                    <a:pt x="5403" y="869"/>
                  </a:cubicBezTo>
                  <a:cubicBezTo>
                    <a:pt x="5341" y="869"/>
                    <a:pt x="5277" y="893"/>
                    <a:pt x="5219" y="951"/>
                  </a:cubicBezTo>
                  <a:lnTo>
                    <a:pt x="4674" y="1496"/>
                  </a:lnTo>
                  <a:cubicBezTo>
                    <a:pt x="4349" y="1250"/>
                    <a:pt x="3973" y="1094"/>
                    <a:pt x="3570" y="1042"/>
                  </a:cubicBezTo>
                  <a:lnTo>
                    <a:pt x="3570" y="263"/>
                  </a:lnTo>
                  <a:cubicBezTo>
                    <a:pt x="3570" y="88"/>
                    <a:pt x="3440" y="1"/>
                    <a:pt x="33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" name="Google Shape;1288;p76">
            <a:extLst>
              <a:ext uri="{FF2B5EF4-FFF2-40B4-BE49-F238E27FC236}">
                <a16:creationId xmlns:a16="http://schemas.microsoft.com/office/drawing/2014/main" id="{6ED75FB9-EEBF-C320-7237-FA50444B36D3}"/>
              </a:ext>
            </a:extLst>
          </p:cNvPr>
          <p:cNvGrpSpPr/>
          <p:nvPr/>
        </p:nvGrpSpPr>
        <p:grpSpPr>
          <a:xfrm>
            <a:off x="2590383" y="4059253"/>
            <a:ext cx="586568" cy="727687"/>
            <a:chOff x="3182250" y="4028975"/>
            <a:chExt cx="353725" cy="438825"/>
          </a:xfrm>
          <a:solidFill>
            <a:srgbClr val="2B3781"/>
          </a:solidFill>
        </p:grpSpPr>
        <p:sp>
          <p:nvSpPr>
            <p:cNvPr id="54" name="Google Shape;1289;p76">
              <a:extLst>
                <a:ext uri="{FF2B5EF4-FFF2-40B4-BE49-F238E27FC236}">
                  <a16:creationId xmlns:a16="http://schemas.microsoft.com/office/drawing/2014/main" id="{BE3F9E0C-421C-832F-16E7-939BC2F4EE06}"/>
                </a:ext>
              </a:extLst>
            </p:cNvPr>
            <p:cNvSpPr/>
            <p:nvPr/>
          </p:nvSpPr>
          <p:spPr>
            <a:xfrm>
              <a:off x="3182250" y="4028975"/>
              <a:ext cx="353725" cy="438825"/>
            </a:xfrm>
            <a:custGeom>
              <a:avLst/>
              <a:gdLst/>
              <a:ahLst/>
              <a:cxnLst/>
              <a:rect l="l" t="t" r="r" b="b"/>
              <a:pathLst>
                <a:path w="14149" h="17553" extrusionOk="0">
                  <a:moveTo>
                    <a:pt x="7088" y="2756"/>
                  </a:moveTo>
                  <a:cubicBezTo>
                    <a:pt x="7529" y="2756"/>
                    <a:pt x="7892" y="3119"/>
                    <a:pt x="7892" y="3560"/>
                  </a:cubicBezTo>
                  <a:lnTo>
                    <a:pt x="7892" y="3807"/>
                  </a:lnTo>
                  <a:lnTo>
                    <a:pt x="5880" y="3807"/>
                  </a:lnTo>
                  <a:lnTo>
                    <a:pt x="5880" y="3560"/>
                  </a:lnTo>
                  <a:cubicBezTo>
                    <a:pt x="5880" y="3119"/>
                    <a:pt x="6231" y="2756"/>
                    <a:pt x="6672" y="2756"/>
                  </a:cubicBezTo>
                  <a:close/>
                  <a:moveTo>
                    <a:pt x="11020" y="4547"/>
                  </a:moveTo>
                  <a:lnTo>
                    <a:pt x="11020" y="5092"/>
                  </a:lnTo>
                  <a:lnTo>
                    <a:pt x="10475" y="5092"/>
                  </a:lnTo>
                  <a:lnTo>
                    <a:pt x="10475" y="4547"/>
                  </a:lnTo>
                  <a:close/>
                  <a:moveTo>
                    <a:pt x="7892" y="4313"/>
                  </a:moveTo>
                  <a:lnTo>
                    <a:pt x="7892" y="5403"/>
                  </a:lnTo>
                  <a:cubicBezTo>
                    <a:pt x="7892" y="5702"/>
                    <a:pt x="7646" y="5949"/>
                    <a:pt x="7347" y="5949"/>
                  </a:cubicBezTo>
                  <a:lnTo>
                    <a:pt x="6413" y="5949"/>
                  </a:lnTo>
                  <a:cubicBezTo>
                    <a:pt x="6114" y="5949"/>
                    <a:pt x="5880" y="5702"/>
                    <a:pt x="5880" y="5403"/>
                  </a:cubicBezTo>
                  <a:lnTo>
                    <a:pt x="5880" y="4313"/>
                  </a:lnTo>
                  <a:close/>
                  <a:moveTo>
                    <a:pt x="11215" y="5598"/>
                  </a:moveTo>
                  <a:lnTo>
                    <a:pt x="11215" y="8532"/>
                  </a:lnTo>
                  <a:cubicBezTo>
                    <a:pt x="11215" y="8700"/>
                    <a:pt x="11072" y="8830"/>
                    <a:pt x="10917" y="8830"/>
                  </a:cubicBezTo>
                  <a:lnTo>
                    <a:pt x="9073" y="8830"/>
                  </a:lnTo>
                  <a:lnTo>
                    <a:pt x="9073" y="7221"/>
                  </a:lnTo>
                  <a:lnTo>
                    <a:pt x="10358" y="8064"/>
                  </a:lnTo>
                  <a:cubicBezTo>
                    <a:pt x="10407" y="8099"/>
                    <a:pt x="10456" y="8114"/>
                    <a:pt x="10502" y="8114"/>
                  </a:cubicBezTo>
                  <a:cubicBezTo>
                    <a:pt x="10715" y="8114"/>
                    <a:pt x="10868" y="7796"/>
                    <a:pt x="10644" y="7636"/>
                  </a:cubicBezTo>
                  <a:lnTo>
                    <a:pt x="10294" y="7415"/>
                  </a:lnTo>
                  <a:lnTo>
                    <a:pt x="10294" y="5598"/>
                  </a:lnTo>
                  <a:close/>
                  <a:moveTo>
                    <a:pt x="7814" y="6455"/>
                  </a:moveTo>
                  <a:lnTo>
                    <a:pt x="8567" y="6883"/>
                  </a:lnTo>
                  <a:lnTo>
                    <a:pt x="8567" y="11725"/>
                  </a:lnTo>
                  <a:lnTo>
                    <a:pt x="8554" y="11725"/>
                  </a:lnTo>
                  <a:cubicBezTo>
                    <a:pt x="8197" y="11205"/>
                    <a:pt x="7636" y="10946"/>
                    <a:pt x="7075" y="10946"/>
                  </a:cubicBezTo>
                  <a:cubicBezTo>
                    <a:pt x="6513" y="10946"/>
                    <a:pt x="5952" y="11205"/>
                    <a:pt x="5595" y="11725"/>
                  </a:cubicBezTo>
                  <a:lnTo>
                    <a:pt x="5335" y="11725"/>
                  </a:lnTo>
                  <a:lnTo>
                    <a:pt x="5335" y="8220"/>
                  </a:lnTo>
                  <a:cubicBezTo>
                    <a:pt x="5348" y="8038"/>
                    <a:pt x="5212" y="7947"/>
                    <a:pt x="5076" y="7947"/>
                  </a:cubicBezTo>
                  <a:cubicBezTo>
                    <a:pt x="4939" y="7947"/>
                    <a:pt x="4803" y="8038"/>
                    <a:pt x="4816" y="8220"/>
                  </a:cubicBezTo>
                  <a:lnTo>
                    <a:pt x="4816" y="11725"/>
                  </a:lnTo>
                  <a:lnTo>
                    <a:pt x="3908" y="11725"/>
                  </a:lnTo>
                  <a:lnTo>
                    <a:pt x="3908" y="8947"/>
                  </a:lnTo>
                  <a:cubicBezTo>
                    <a:pt x="3908" y="8246"/>
                    <a:pt x="4258" y="7584"/>
                    <a:pt x="4842" y="7195"/>
                  </a:cubicBezTo>
                  <a:lnTo>
                    <a:pt x="6075" y="6455"/>
                  </a:lnTo>
                  <a:lnTo>
                    <a:pt x="6698" y="6455"/>
                  </a:lnTo>
                  <a:lnTo>
                    <a:pt x="6698" y="8272"/>
                  </a:lnTo>
                  <a:cubicBezTo>
                    <a:pt x="6705" y="8434"/>
                    <a:pt x="6825" y="8515"/>
                    <a:pt x="6946" y="8515"/>
                  </a:cubicBezTo>
                  <a:cubicBezTo>
                    <a:pt x="7068" y="8515"/>
                    <a:pt x="7191" y="8434"/>
                    <a:pt x="7204" y="8272"/>
                  </a:cubicBezTo>
                  <a:lnTo>
                    <a:pt x="7204" y="6455"/>
                  </a:lnTo>
                  <a:close/>
                  <a:moveTo>
                    <a:pt x="5348" y="12231"/>
                  </a:moveTo>
                  <a:cubicBezTo>
                    <a:pt x="5244" y="12581"/>
                    <a:pt x="5257" y="12958"/>
                    <a:pt x="5374" y="13308"/>
                  </a:cubicBezTo>
                  <a:lnTo>
                    <a:pt x="987" y="13308"/>
                  </a:lnTo>
                  <a:cubicBezTo>
                    <a:pt x="740" y="13308"/>
                    <a:pt x="533" y="13100"/>
                    <a:pt x="533" y="12854"/>
                  </a:cubicBezTo>
                  <a:cubicBezTo>
                    <a:pt x="507" y="12555"/>
                    <a:pt x="637" y="12231"/>
                    <a:pt x="987" y="12231"/>
                  </a:cubicBezTo>
                  <a:close/>
                  <a:moveTo>
                    <a:pt x="13175" y="12231"/>
                  </a:moveTo>
                  <a:cubicBezTo>
                    <a:pt x="13526" y="12231"/>
                    <a:pt x="13655" y="12555"/>
                    <a:pt x="13629" y="12854"/>
                  </a:cubicBezTo>
                  <a:lnTo>
                    <a:pt x="13616" y="12854"/>
                  </a:lnTo>
                  <a:cubicBezTo>
                    <a:pt x="13616" y="13100"/>
                    <a:pt x="13422" y="13308"/>
                    <a:pt x="13162" y="13308"/>
                  </a:cubicBezTo>
                  <a:lnTo>
                    <a:pt x="8775" y="13308"/>
                  </a:lnTo>
                  <a:cubicBezTo>
                    <a:pt x="8905" y="12932"/>
                    <a:pt x="8814" y="12568"/>
                    <a:pt x="8827" y="12231"/>
                  </a:cubicBezTo>
                  <a:close/>
                  <a:moveTo>
                    <a:pt x="7087" y="11452"/>
                  </a:moveTo>
                  <a:cubicBezTo>
                    <a:pt x="7402" y="11452"/>
                    <a:pt x="7723" y="11568"/>
                    <a:pt x="7983" y="11828"/>
                  </a:cubicBezTo>
                  <a:cubicBezTo>
                    <a:pt x="8788" y="12633"/>
                    <a:pt x="8217" y="14022"/>
                    <a:pt x="7075" y="14022"/>
                  </a:cubicBezTo>
                  <a:cubicBezTo>
                    <a:pt x="6374" y="14022"/>
                    <a:pt x="5790" y="13451"/>
                    <a:pt x="5790" y="12737"/>
                  </a:cubicBezTo>
                  <a:cubicBezTo>
                    <a:pt x="5790" y="11964"/>
                    <a:pt x="6426" y="11452"/>
                    <a:pt x="7087" y="11452"/>
                  </a:cubicBezTo>
                  <a:close/>
                  <a:moveTo>
                    <a:pt x="1701" y="13827"/>
                  </a:moveTo>
                  <a:lnTo>
                    <a:pt x="2571" y="15398"/>
                  </a:lnTo>
                  <a:lnTo>
                    <a:pt x="2571" y="17033"/>
                  </a:lnTo>
                  <a:lnTo>
                    <a:pt x="1558" y="17033"/>
                  </a:lnTo>
                  <a:cubicBezTo>
                    <a:pt x="1402" y="17033"/>
                    <a:pt x="1273" y="16903"/>
                    <a:pt x="1273" y="16748"/>
                  </a:cubicBezTo>
                  <a:lnTo>
                    <a:pt x="1286" y="16748"/>
                  </a:lnTo>
                  <a:lnTo>
                    <a:pt x="1286" y="13827"/>
                  </a:lnTo>
                  <a:close/>
                  <a:moveTo>
                    <a:pt x="3959" y="15580"/>
                  </a:moveTo>
                  <a:lnTo>
                    <a:pt x="3959" y="17033"/>
                  </a:lnTo>
                  <a:lnTo>
                    <a:pt x="3077" y="17033"/>
                  </a:lnTo>
                  <a:lnTo>
                    <a:pt x="3077" y="15580"/>
                  </a:lnTo>
                  <a:close/>
                  <a:moveTo>
                    <a:pt x="11864" y="13814"/>
                  </a:moveTo>
                  <a:lnTo>
                    <a:pt x="11176" y="15060"/>
                  </a:lnTo>
                  <a:lnTo>
                    <a:pt x="8957" y="15060"/>
                  </a:lnTo>
                  <a:cubicBezTo>
                    <a:pt x="8948" y="15060"/>
                    <a:pt x="8940" y="15059"/>
                    <a:pt x="8932" y="15059"/>
                  </a:cubicBezTo>
                  <a:cubicBezTo>
                    <a:pt x="8588" y="15059"/>
                    <a:pt x="8588" y="15580"/>
                    <a:pt x="8932" y="15580"/>
                  </a:cubicBezTo>
                  <a:cubicBezTo>
                    <a:pt x="8940" y="15580"/>
                    <a:pt x="8948" y="15580"/>
                    <a:pt x="8957" y="15580"/>
                  </a:cubicBezTo>
                  <a:lnTo>
                    <a:pt x="9671" y="15580"/>
                  </a:lnTo>
                  <a:lnTo>
                    <a:pt x="9671" y="17033"/>
                  </a:lnTo>
                  <a:lnTo>
                    <a:pt x="4479" y="17033"/>
                  </a:lnTo>
                  <a:lnTo>
                    <a:pt x="4479" y="15580"/>
                  </a:lnTo>
                  <a:lnTo>
                    <a:pt x="7698" y="15580"/>
                  </a:lnTo>
                  <a:cubicBezTo>
                    <a:pt x="8009" y="15554"/>
                    <a:pt x="8009" y="15086"/>
                    <a:pt x="7698" y="15060"/>
                  </a:cubicBezTo>
                  <a:lnTo>
                    <a:pt x="2973" y="15060"/>
                  </a:lnTo>
                  <a:lnTo>
                    <a:pt x="2298" y="13814"/>
                  </a:lnTo>
                  <a:lnTo>
                    <a:pt x="5647" y="13814"/>
                  </a:lnTo>
                  <a:cubicBezTo>
                    <a:pt x="6004" y="14288"/>
                    <a:pt x="6539" y="14525"/>
                    <a:pt x="7075" y="14525"/>
                  </a:cubicBezTo>
                  <a:cubicBezTo>
                    <a:pt x="7610" y="14525"/>
                    <a:pt x="8145" y="14288"/>
                    <a:pt x="8502" y="13814"/>
                  </a:cubicBezTo>
                  <a:close/>
                  <a:moveTo>
                    <a:pt x="11085" y="15580"/>
                  </a:moveTo>
                  <a:lnTo>
                    <a:pt x="11098" y="17033"/>
                  </a:lnTo>
                  <a:lnTo>
                    <a:pt x="10190" y="17033"/>
                  </a:lnTo>
                  <a:lnTo>
                    <a:pt x="10190" y="15580"/>
                  </a:lnTo>
                  <a:close/>
                  <a:moveTo>
                    <a:pt x="12877" y="13827"/>
                  </a:moveTo>
                  <a:lnTo>
                    <a:pt x="12877" y="16748"/>
                  </a:lnTo>
                  <a:cubicBezTo>
                    <a:pt x="12877" y="16903"/>
                    <a:pt x="12747" y="17033"/>
                    <a:pt x="12591" y="17033"/>
                  </a:cubicBezTo>
                  <a:lnTo>
                    <a:pt x="11605" y="17033"/>
                  </a:lnTo>
                  <a:lnTo>
                    <a:pt x="11592" y="15398"/>
                  </a:lnTo>
                  <a:lnTo>
                    <a:pt x="12448" y="13827"/>
                  </a:lnTo>
                  <a:close/>
                  <a:moveTo>
                    <a:pt x="7075" y="1"/>
                  </a:moveTo>
                  <a:cubicBezTo>
                    <a:pt x="6776" y="1"/>
                    <a:pt x="6478" y="75"/>
                    <a:pt x="6205" y="224"/>
                  </a:cubicBezTo>
                  <a:lnTo>
                    <a:pt x="3064" y="1964"/>
                  </a:lnTo>
                  <a:cubicBezTo>
                    <a:pt x="1636" y="2756"/>
                    <a:pt x="766" y="4092"/>
                    <a:pt x="766" y="5520"/>
                  </a:cubicBezTo>
                  <a:lnTo>
                    <a:pt x="766" y="6104"/>
                  </a:lnTo>
                  <a:cubicBezTo>
                    <a:pt x="766" y="6182"/>
                    <a:pt x="805" y="6247"/>
                    <a:pt x="857" y="6299"/>
                  </a:cubicBezTo>
                  <a:cubicBezTo>
                    <a:pt x="1571" y="6896"/>
                    <a:pt x="1571" y="8012"/>
                    <a:pt x="857" y="8609"/>
                  </a:cubicBezTo>
                  <a:cubicBezTo>
                    <a:pt x="805" y="8661"/>
                    <a:pt x="766" y="8726"/>
                    <a:pt x="766" y="8804"/>
                  </a:cubicBezTo>
                  <a:lnTo>
                    <a:pt x="766" y="10764"/>
                  </a:lnTo>
                  <a:cubicBezTo>
                    <a:pt x="779" y="10920"/>
                    <a:pt x="903" y="10998"/>
                    <a:pt x="1026" y="10998"/>
                  </a:cubicBezTo>
                  <a:cubicBezTo>
                    <a:pt x="1149" y="10998"/>
                    <a:pt x="1273" y="10920"/>
                    <a:pt x="1286" y="10764"/>
                  </a:cubicBezTo>
                  <a:lnTo>
                    <a:pt x="1286" y="8908"/>
                  </a:lnTo>
                  <a:cubicBezTo>
                    <a:pt x="2116" y="8116"/>
                    <a:pt x="2116" y="6792"/>
                    <a:pt x="1286" y="6000"/>
                  </a:cubicBezTo>
                  <a:lnTo>
                    <a:pt x="1286" y="5520"/>
                  </a:lnTo>
                  <a:cubicBezTo>
                    <a:pt x="1286" y="4274"/>
                    <a:pt x="2051" y="3106"/>
                    <a:pt x="3323" y="2405"/>
                  </a:cubicBezTo>
                  <a:lnTo>
                    <a:pt x="6452" y="666"/>
                  </a:lnTo>
                  <a:cubicBezTo>
                    <a:pt x="6646" y="562"/>
                    <a:pt x="6860" y="510"/>
                    <a:pt x="7075" y="510"/>
                  </a:cubicBezTo>
                  <a:cubicBezTo>
                    <a:pt x="7289" y="510"/>
                    <a:pt x="7503" y="562"/>
                    <a:pt x="7698" y="666"/>
                  </a:cubicBezTo>
                  <a:lnTo>
                    <a:pt x="10826" y="2405"/>
                  </a:lnTo>
                  <a:cubicBezTo>
                    <a:pt x="12111" y="3106"/>
                    <a:pt x="12864" y="4274"/>
                    <a:pt x="12864" y="5520"/>
                  </a:cubicBezTo>
                  <a:lnTo>
                    <a:pt x="12864" y="6000"/>
                  </a:lnTo>
                  <a:cubicBezTo>
                    <a:pt x="12046" y="6792"/>
                    <a:pt x="12046" y="8116"/>
                    <a:pt x="12864" y="8908"/>
                  </a:cubicBezTo>
                  <a:lnTo>
                    <a:pt x="12864" y="11725"/>
                  </a:lnTo>
                  <a:lnTo>
                    <a:pt x="11423" y="11725"/>
                  </a:lnTo>
                  <a:lnTo>
                    <a:pt x="11423" y="10777"/>
                  </a:lnTo>
                  <a:cubicBezTo>
                    <a:pt x="11423" y="10712"/>
                    <a:pt x="11397" y="10634"/>
                    <a:pt x="11345" y="10595"/>
                  </a:cubicBezTo>
                  <a:lnTo>
                    <a:pt x="10670" y="9920"/>
                  </a:lnTo>
                  <a:cubicBezTo>
                    <a:pt x="10615" y="9862"/>
                    <a:pt x="10553" y="9838"/>
                    <a:pt x="10493" y="9838"/>
                  </a:cubicBezTo>
                  <a:cubicBezTo>
                    <a:pt x="10299" y="9838"/>
                    <a:pt x="10128" y="10095"/>
                    <a:pt x="10307" y="10284"/>
                  </a:cubicBezTo>
                  <a:lnTo>
                    <a:pt x="10917" y="10881"/>
                  </a:lnTo>
                  <a:lnTo>
                    <a:pt x="10917" y="11725"/>
                  </a:lnTo>
                  <a:lnTo>
                    <a:pt x="9073" y="11725"/>
                  </a:lnTo>
                  <a:lnTo>
                    <a:pt x="9073" y="9349"/>
                  </a:lnTo>
                  <a:lnTo>
                    <a:pt x="10917" y="9349"/>
                  </a:lnTo>
                  <a:cubicBezTo>
                    <a:pt x="11358" y="9349"/>
                    <a:pt x="11721" y="8986"/>
                    <a:pt x="11721" y="8532"/>
                  </a:cubicBezTo>
                  <a:lnTo>
                    <a:pt x="11721" y="5546"/>
                  </a:lnTo>
                  <a:cubicBezTo>
                    <a:pt x="11721" y="5403"/>
                    <a:pt x="11656" y="5261"/>
                    <a:pt x="11527" y="5170"/>
                  </a:cubicBezTo>
                  <a:lnTo>
                    <a:pt x="11527" y="4521"/>
                  </a:lnTo>
                  <a:cubicBezTo>
                    <a:pt x="11527" y="4261"/>
                    <a:pt x="11306" y="4041"/>
                    <a:pt x="11046" y="4041"/>
                  </a:cubicBezTo>
                  <a:lnTo>
                    <a:pt x="10475" y="4041"/>
                  </a:lnTo>
                  <a:lnTo>
                    <a:pt x="10475" y="3599"/>
                  </a:lnTo>
                  <a:cubicBezTo>
                    <a:pt x="10488" y="3411"/>
                    <a:pt x="10352" y="3317"/>
                    <a:pt x="10216" y="3317"/>
                  </a:cubicBezTo>
                  <a:cubicBezTo>
                    <a:pt x="10079" y="3317"/>
                    <a:pt x="9943" y="3411"/>
                    <a:pt x="9956" y="3599"/>
                  </a:cubicBezTo>
                  <a:lnTo>
                    <a:pt x="9956" y="5196"/>
                  </a:lnTo>
                  <a:cubicBezTo>
                    <a:pt x="9852" y="5287"/>
                    <a:pt x="9787" y="5416"/>
                    <a:pt x="9787" y="5559"/>
                  </a:cubicBezTo>
                  <a:lnTo>
                    <a:pt x="9787" y="7078"/>
                  </a:lnTo>
                  <a:lnTo>
                    <a:pt x="8165" y="6078"/>
                  </a:lnTo>
                  <a:cubicBezTo>
                    <a:pt x="8321" y="5897"/>
                    <a:pt x="8399" y="5650"/>
                    <a:pt x="8399" y="5416"/>
                  </a:cubicBezTo>
                  <a:lnTo>
                    <a:pt x="8399" y="3560"/>
                  </a:lnTo>
                  <a:cubicBezTo>
                    <a:pt x="8399" y="2833"/>
                    <a:pt x="7814" y="2236"/>
                    <a:pt x="7088" y="2236"/>
                  </a:cubicBezTo>
                  <a:lnTo>
                    <a:pt x="6685" y="2236"/>
                  </a:lnTo>
                  <a:cubicBezTo>
                    <a:pt x="5945" y="2236"/>
                    <a:pt x="5361" y="2833"/>
                    <a:pt x="5361" y="3560"/>
                  </a:cubicBezTo>
                  <a:lnTo>
                    <a:pt x="5361" y="5403"/>
                  </a:lnTo>
                  <a:cubicBezTo>
                    <a:pt x="5361" y="5663"/>
                    <a:pt x="5465" y="5923"/>
                    <a:pt x="5647" y="6117"/>
                  </a:cubicBezTo>
                  <a:lnTo>
                    <a:pt x="4569" y="6766"/>
                  </a:lnTo>
                  <a:cubicBezTo>
                    <a:pt x="3830" y="7247"/>
                    <a:pt x="3388" y="8064"/>
                    <a:pt x="3401" y="8947"/>
                  </a:cubicBezTo>
                  <a:lnTo>
                    <a:pt x="3401" y="11712"/>
                  </a:lnTo>
                  <a:lnTo>
                    <a:pt x="987" y="11712"/>
                  </a:lnTo>
                  <a:cubicBezTo>
                    <a:pt x="351" y="11712"/>
                    <a:pt x="1" y="12270"/>
                    <a:pt x="14" y="12854"/>
                  </a:cubicBezTo>
                  <a:cubicBezTo>
                    <a:pt x="14" y="13308"/>
                    <a:pt x="325" y="13697"/>
                    <a:pt x="779" y="13801"/>
                  </a:cubicBezTo>
                  <a:lnTo>
                    <a:pt x="779" y="16761"/>
                  </a:lnTo>
                  <a:cubicBezTo>
                    <a:pt x="779" y="17202"/>
                    <a:pt x="1130" y="17552"/>
                    <a:pt x="1571" y="17552"/>
                  </a:cubicBezTo>
                  <a:lnTo>
                    <a:pt x="12578" y="17552"/>
                  </a:lnTo>
                  <a:cubicBezTo>
                    <a:pt x="13019" y="17552"/>
                    <a:pt x="13383" y="17202"/>
                    <a:pt x="13383" y="16761"/>
                  </a:cubicBezTo>
                  <a:lnTo>
                    <a:pt x="13383" y="13801"/>
                  </a:lnTo>
                  <a:cubicBezTo>
                    <a:pt x="13824" y="13697"/>
                    <a:pt x="14136" y="13308"/>
                    <a:pt x="14136" y="12854"/>
                  </a:cubicBezTo>
                  <a:cubicBezTo>
                    <a:pt x="14149" y="12348"/>
                    <a:pt x="13915" y="11867"/>
                    <a:pt x="13383" y="11750"/>
                  </a:cubicBezTo>
                  <a:lnTo>
                    <a:pt x="13383" y="8804"/>
                  </a:lnTo>
                  <a:cubicBezTo>
                    <a:pt x="13383" y="8726"/>
                    <a:pt x="13344" y="8661"/>
                    <a:pt x="13305" y="8609"/>
                  </a:cubicBezTo>
                  <a:cubicBezTo>
                    <a:pt x="12578" y="7999"/>
                    <a:pt x="12578" y="6896"/>
                    <a:pt x="13305" y="6299"/>
                  </a:cubicBezTo>
                  <a:cubicBezTo>
                    <a:pt x="13344" y="6247"/>
                    <a:pt x="13383" y="6182"/>
                    <a:pt x="13383" y="6104"/>
                  </a:cubicBezTo>
                  <a:lnTo>
                    <a:pt x="13383" y="5520"/>
                  </a:lnTo>
                  <a:cubicBezTo>
                    <a:pt x="13383" y="4092"/>
                    <a:pt x="12526" y="2769"/>
                    <a:pt x="11085" y="1964"/>
                  </a:cubicBezTo>
                  <a:lnTo>
                    <a:pt x="7944" y="224"/>
                  </a:lnTo>
                  <a:cubicBezTo>
                    <a:pt x="7672" y="75"/>
                    <a:pt x="7373" y="1"/>
                    <a:pt x="7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290;p76">
              <a:extLst>
                <a:ext uri="{FF2B5EF4-FFF2-40B4-BE49-F238E27FC236}">
                  <a16:creationId xmlns:a16="http://schemas.microsoft.com/office/drawing/2014/main" id="{91E2636B-1B9F-6C1E-B375-4AA051481C5C}"/>
                </a:ext>
              </a:extLst>
            </p:cNvPr>
            <p:cNvSpPr/>
            <p:nvPr/>
          </p:nvSpPr>
          <p:spPr>
            <a:xfrm>
              <a:off x="3342100" y="4341175"/>
              <a:ext cx="32925" cy="12750"/>
            </a:xfrm>
            <a:custGeom>
              <a:avLst/>
              <a:gdLst/>
              <a:ahLst/>
              <a:cxnLst/>
              <a:rect l="l" t="t" r="r" b="b"/>
              <a:pathLst>
                <a:path w="1317" h="510" extrusionOk="0">
                  <a:moveTo>
                    <a:pt x="333" y="0"/>
                  </a:moveTo>
                  <a:cubicBezTo>
                    <a:pt x="1" y="0"/>
                    <a:pt x="5" y="509"/>
                    <a:pt x="345" y="509"/>
                  </a:cubicBezTo>
                  <a:cubicBezTo>
                    <a:pt x="353" y="509"/>
                    <a:pt x="361" y="509"/>
                    <a:pt x="369" y="509"/>
                  </a:cubicBezTo>
                  <a:lnTo>
                    <a:pt x="1005" y="509"/>
                  </a:lnTo>
                  <a:cubicBezTo>
                    <a:pt x="1317" y="483"/>
                    <a:pt x="1317" y="15"/>
                    <a:pt x="1005" y="2"/>
                  </a:cubicBezTo>
                  <a:lnTo>
                    <a:pt x="369" y="2"/>
                  </a:lnTo>
                  <a:cubicBezTo>
                    <a:pt x="357" y="1"/>
                    <a:pt x="345" y="0"/>
                    <a:pt x="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" name="Google Shape;1213;p76">
            <a:extLst>
              <a:ext uri="{FF2B5EF4-FFF2-40B4-BE49-F238E27FC236}">
                <a16:creationId xmlns:a16="http://schemas.microsoft.com/office/drawing/2014/main" id="{263CC128-53F5-B247-4F92-30143B7C774E}"/>
              </a:ext>
            </a:extLst>
          </p:cNvPr>
          <p:cNvGrpSpPr/>
          <p:nvPr/>
        </p:nvGrpSpPr>
        <p:grpSpPr>
          <a:xfrm>
            <a:off x="9219309" y="1432546"/>
            <a:ext cx="663511" cy="727147"/>
            <a:chOff x="6194900" y="3338950"/>
            <a:chExt cx="400125" cy="438500"/>
          </a:xfrm>
          <a:solidFill>
            <a:srgbClr val="2B3781"/>
          </a:solidFill>
        </p:grpSpPr>
        <p:sp>
          <p:nvSpPr>
            <p:cNvPr id="57" name="Google Shape;1214;p76">
              <a:extLst>
                <a:ext uri="{FF2B5EF4-FFF2-40B4-BE49-F238E27FC236}">
                  <a16:creationId xmlns:a16="http://schemas.microsoft.com/office/drawing/2014/main" id="{94B25D89-8E35-7720-D987-3306A87BEF2F}"/>
                </a:ext>
              </a:extLst>
            </p:cNvPr>
            <p:cNvSpPr/>
            <p:nvPr/>
          </p:nvSpPr>
          <p:spPr>
            <a:xfrm>
              <a:off x="6405500" y="34943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7" y="0"/>
                    <a:pt x="1" y="273"/>
                    <a:pt x="156" y="442"/>
                  </a:cubicBezTo>
                  <a:cubicBezTo>
                    <a:pt x="212" y="497"/>
                    <a:pt x="279" y="521"/>
                    <a:pt x="345" y="521"/>
                  </a:cubicBezTo>
                  <a:cubicBezTo>
                    <a:pt x="481" y="521"/>
                    <a:pt x="611" y="417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215;p76">
              <a:extLst>
                <a:ext uri="{FF2B5EF4-FFF2-40B4-BE49-F238E27FC236}">
                  <a16:creationId xmlns:a16="http://schemas.microsoft.com/office/drawing/2014/main" id="{F5BAEE3C-F2F2-ED43-DE94-2CC8E6203026}"/>
                </a:ext>
              </a:extLst>
            </p:cNvPr>
            <p:cNvSpPr/>
            <p:nvPr/>
          </p:nvSpPr>
          <p:spPr>
            <a:xfrm>
              <a:off x="6433725" y="3494300"/>
              <a:ext cx="15275" cy="12825"/>
            </a:xfrm>
            <a:custGeom>
              <a:avLst/>
              <a:gdLst/>
              <a:ahLst/>
              <a:cxnLst/>
              <a:rect l="l" t="t" r="r" b="b"/>
              <a:pathLst>
                <a:path w="611" h="513" extrusionOk="0">
                  <a:moveTo>
                    <a:pt x="351" y="0"/>
                  </a:moveTo>
                  <a:cubicBezTo>
                    <a:pt x="118" y="0"/>
                    <a:pt x="1" y="273"/>
                    <a:pt x="170" y="442"/>
                  </a:cubicBezTo>
                  <a:cubicBezTo>
                    <a:pt x="219" y="491"/>
                    <a:pt x="281" y="513"/>
                    <a:pt x="343" y="513"/>
                  </a:cubicBezTo>
                  <a:cubicBezTo>
                    <a:pt x="478" y="513"/>
                    <a:pt x="611" y="411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216;p76">
              <a:extLst>
                <a:ext uri="{FF2B5EF4-FFF2-40B4-BE49-F238E27FC236}">
                  <a16:creationId xmlns:a16="http://schemas.microsoft.com/office/drawing/2014/main" id="{7F8BC282-739C-5B38-5F9F-DDD35BB6DFE5}"/>
                </a:ext>
              </a:extLst>
            </p:cNvPr>
            <p:cNvSpPr/>
            <p:nvPr/>
          </p:nvSpPr>
          <p:spPr>
            <a:xfrm>
              <a:off x="6502525" y="3494150"/>
              <a:ext cx="15275" cy="13150"/>
            </a:xfrm>
            <a:custGeom>
              <a:avLst/>
              <a:gdLst/>
              <a:ahLst/>
              <a:cxnLst/>
              <a:rect l="l" t="t" r="r" b="b"/>
              <a:pathLst>
                <a:path w="611" h="526" extrusionOk="0">
                  <a:moveTo>
                    <a:pt x="270" y="0"/>
                  </a:moveTo>
                  <a:cubicBezTo>
                    <a:pt x="135" y="0"/>
                    <a:pt x="1" y="106"/>
                    <a:pt x="1" y="266"/>
                  </a:cubicBezTo>
                  <a:cubicBezTo>
                    <a:pt x="1" y="409"/>
                    <a:pt x="117" y="525"/>
                    <a:pt x="260" y="525"/>
                  </a:cubicBezTo>
                  <a:cubicBezTo>
                    <a:pt x="494" y="525"/>
                    <a:pt x="611" y="240"/>
                    <a:pt x="442" y="71"/>
                  </a:cubicBezTo>
                  <a:cubicBezTo>
                    <a:pt x="393" y="22"/>
                    <a:pt x="331" y="0"/>
                    <a:pt x="2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217;p76">
              <a:extLst>
                <a:ext uri="{FF2B5EF4-FFF2-40B4-BE49-F238E27FC236}">
                  <a16:creationId xmlns:a16="http://schemas.microsoft.com/office/drawing/2014/main" id="{1E9A2D49-3B62-ED62-8816-D60091782668}"/>
                </a:ext>
              </a:extLst>
            </p:cNvPr>
            <p:cNvSpPr/>
            <p:nvPr/>
          </p:nvSpPr>
          <p:spPr>
            <a:xfrm>
              <a:off x="6528475" y="34943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8" y="0"/>
                    <a:pt x="1" y="273"/>
                    <a:pt x="170" y="442"/>
                  </a:cubicBezTo>
                  <a:cubicBezTo>
                    <a:pt x="225" y="497"/>
                    <a:pt x="291" y="521"/>
                    <a:pt x="355" y="521"/>
                  </a:cubicBezTo>
                  <a:cubicBezTo>
                    <a:pt x="488" y="521"/>
                    <a:pt x="611" y="417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218;p76">
              <a:extLst>
                <a:ext uri="{FF2B5EF4-FFF2-40B4-BE49-F238E27FC236}">
                  <a16:creationId xmlns:a16="http://schemas.microsoft.com/office/drawing/2014/main" id="{77FA7165-9354-C7EF-0D7D-835E186BF610}"/>
                </a:ext>
              </a:extLst>
            </p:cNvPr>
            <p:cNvSpPr/>
            <p:nvPr/>
          </p:nvSpPr>
          <p:spPr>
            <a:xfrm>
              <a:off x="6405825" y="3691225"/>
              <a:ext cx="15175" cy="13125"/>
            </a:xfrm>
            <a:custGeom>
              <a:avLst/>
              <a:gdLst/>
              <a:ahLst/>
              <a:cxnLst/>
              <a:rect l="l" t="t" r="r" b="b"/>
              <a:pathLst>
                <a:path w="607" h="525" extrusionOk="0">
                  <a:moveTo>
                    <a:pt x="347" y="1"/>
                  </a:moveTo>
                  <a:cubicBezTo>
                    <a:pt x="340" y="1"/>
                    <a:pt x="332" y="1"/>
                    <a:pt x="325" y="2"/>
                  </a:cubicBezTo>
                  <a:cubicBezTo>
                    <a:pt x="91" y="28"/>
                    <a:pt x="1" y="313"/>
                    <a:pt x="169" y="456"/>
                  </a:cubicBezTo>
                  <a:cubicBezTo>
                    <a:pt x="220" y="503"/>
                    <a:pt x="281" y="524"/>
                    <a:pt x="340" y="524"/>
                  </a:cubicBezTo>
                  <a:cubicBezTo>
                    <a:pt x="476" y="524"/>
                    <a:pt x="607" y="412"/>
                    <a:pt x="598" y="249"/>
                  </a:cubicBezTo>
                  <a:cubicBezTo>
                    <a:pt x="585" y="113"/>
                    <a:pt x="479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219;p76">
              <a:extLst>
                <a:ext uri="{FF2B5EF4-FFF2-40B4-BE49-F238E27FC236}">
                  <a16:creationId xmlns:a16="http://schemas.microsoft.com/office/drawing/2014/main" id="{E6E1A299-38C1-F4FB-35E5-B0F56CE2F60C}"/>
                </a:ext>
              </a:extLst>
            </p:cNvPr>
            <p:cNvSpPr/>
            <p:nvPr/>
          </p:nvSpPr>
          <p:spPr>
            <a:xfrm>
              <a:off x="6436000" y="3691200"/>
              <a:ext cx="14950" cy="13075"/>
            </a:xfrm>
            <a:custGeom>
              <a:avLst/>
              <a:gdLst/>
              <a:ahLst/>
              <a:cxnLst/>
              <a:rect l="l" t="t" r="r" b="b"/>
              <a:pathLst>
                <a:path w="598" h="523" extrusionOk="0">
                  <a:moveTo>
                    <a:pt x="256" y="1"/>
                  </a:moveTo>
                  <a:cubicBezTo>
                    <a:pt x="124" y="1"/>
                    <a:pt x="1" y="105"/>
                    <a:pt x="1" y="263"/>
                  </a:cubicBezTo>
                  <a:cubicBezTo>
                    <a:pt x="1" y="405"/>
                    <a:pt x="117" y="522"/>
                    <a:pt x="260" y="522"/>
                  </a:cubicBezTo>
                  <a:cubicBezTo>
                    <a:pt x="494" y="522"/>
                    <a:pt x="598" y="237"/>
                    <a:pt x="442" y="81"/>
                  </a:cubicBezTo>
                  <a:cubicBezTo>
                    <a:pt x="387" y="26"/>
                    <a:pt x="320" y="1"/>
                    <a:pt x="2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220;p76">
              <a:extLst>
                <a:ext uri="{FF2B5EF4-FFF2-40B4-BE49-F238E27FC236}">
                  <a16:creationId xmlns:a16="http://schemas.microsoft.com/office/drawing/2014/main" id="{F2D21A6E-6DCB-BB4F-E729-99C3FD0BFA86}"/>
                </a:ext>
              </a:extLst>
            </p:cNvPr>
            <p:cNvSpPr/>
            <p:nvPr/>
          </p:nvSpPr>
          <p:spPr>
            <a:xfrm>
              <a:off x="6500250" y="3691250"/>
              <a:ext cx="15275" cy="12925"/>
            </a:xfrm>
            <a:custGeom>
              <a:avLst/>
              <a:gdLst/>
              <a:ahLst/>
              <a:cxnLst/>
              <a:rect l="l" t="t" r="r" b="b"/>
              <a:pathLst>
                <a:path w="611" h="517" extrusionOk="0">
                  <a:moveTo>
                    <a:pt x="351" y="1"/>
                  </a:moveTo>
                  <a:cubicBezTo>
                    <a:pt x="117" y="1"/>
                    <a:pt x="1" y="274"/>
                    <a:pt x="169" y="442"/>
                  </a:cubicBezTo>
                  <a:cubicBezTo>
                    <a:pt x="220" y="493"/>
                    <a:pt x="285" y="516"/>
                    <a:pt x="349" y="516"/>
                  </a:cubicBezTo>
                  <a:cubicBezTo>
                    <a:pt x="481" y="516"/>
                    <a:pt x="611" y="418"/>
                    <a:pt x="611" y="261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221;p76">
              <a:extLst>
                <a:ext uri="{FF2B5EF4-FFF2-40B4-BE49-F238E27FC236}">
                  <a16:creationId xmlns:a16="http://schemas.microsoft.com/office/drawing/2014/main" id="{42905956-D935-8694-503A-4134C6E8EB77}"/>
                </a:ext>
              </a:extLst>
            </p:cNvPr>
            <p:cNvSpPr/>
            <p:nvPr/>
          </p:nvSpPr>
          <p:spPr>
            <a:xfrm>
              <a:off x="6528475" y="3691250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51" y="1"/>
                  </a:moveTo>
                  <a:cubicBezTo>
                    <a:pt x="118" y="1"/>
                    <a:pt x="1" y="274"/>
                    <a:pt x="170" y="442"/>
                  </a:cubicBezTo>
                  <a:cubicBezTo>
                    <a:pt x="225" y="497"/>
                    <a:pt x="291" y="522"/>
                    <a:pt x="355" y="522"/>
                  </a:cubicBezTo>
                  <a:cubicBezTo>
                    <a:pt x="488" y="522"/>
                    <a:pt x="611" y="418"/>
                    <a:pt x="611" y="261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222;p76">
              <a:extLst>
                <a:ext uri="{FF2B5EF4-FFF2-40B4-BE49-F238E27FC236}">
                  <a16:creationId xmlns:a16="http://schemas.microsoft.com/office/drawing/2014/main" id="{B7989576-3584-4C54-470E-0ED7694FB10B}"/>
                </a:ext>
              </a:extLst>
            </p:cNvPr>
            <p:cNvSpPr/>
            <p:nvPr/>
          </p:nvSpPr>
          <p:spPr>
            <a:xfrm>
              <a:off x="6354875" y="3338950"/>
              <a:ext cx="240150" cy="438500"/>
            </a:xfrm>
            <a:custGeom>
              <a:avLst/>
              <a:gdLst/>
              <a:ahLst/>
              <a:cxnLst/>
              <a:rect l="l" t="t" r="r" b="b"/>
              <a:pathLst>
                <a:path w="9606" h="17540" extrusionOk="0">
                  <a:moveTo>
                    <a:pt x="5063" y="3800"/>
                  </a:moveTo>
                  <a:lnTo>
                    <a:pt x="7321" y="4981"/>
                  </a:lnTo>
                  <a:cubicBezTo>
                    <a:pt x="7931" y="5306"/>
                    <a:pt x="8308" y="5929"/>
                    <a:pt x="8308" y="6617"/>
                  </a:cubicBezTo>
                  <a:lnTo>
                    <a:pt x="8308" y="7253"/>
                  </a:lnTo>
                  <a:lnTo>
                    <a:pt x="1325" y="7253"/>
                  </a:lnTo>
                  <a:lnTo>
                    <a:pt x="1325" y="6617"/>
                  </a:lnTo>
                  <a:cubicBezTo>
                    <a:pt x="1325" y="5929"/>
                    <a:pt x="1701" y="5306"/>
                    <a:pt x="2311" y="4981"/>
                  </a:cubicBezTo>
                  <a:lnTo>
                    <a:pt x="4557" y="3800"/>
                  </a:lnTo>
                  <a:lnTo>
                    <a:pt x="4557" y="6253"/>
                  </a:lnTo>
                  <a:cubicBezTo>
                    <a:pt x="4570" y="6409"/>
                    <a:pt x="4693" y="6487"/>
                    <a:pt x="4815" y="6487"/>
                  </a:cubicBezTo>
                  <a:cubicBezTo>
                    <a:pt x="4936" y="6487"/>
                    <a:pt x="5056" y="6409"/>
                    <a:pt x="5063" y="6253"/>
                  </a:cubicBezTo>
                  <a:lnTo>
                    <a:pt x="5063" y="3800"/>
                  </a:lnTo>
                  <a:close/>
                  <a:moveTo>
                    <a:pt x="2921" y="8810"/>
                  </a:moveTo>
                  <a:lnTo>
                    <a:pt x="3298" y="9096"/>
                  </a:lnTo>
                  <a:cubicBezTo>
                    <a:pt x="3401" y="9174"/>
                    <a:pt x="3466" y="9290"/>
                    <a:pt x="3466" y="9433"/>
                  </a:cubicBezTo>
                  <a:lnTo>
                    <a:pt x="3466" y="11666"/>
                  </a:lnTo>
                  <a:lnTo>
                    <a:pt x="2363" y="11666"/>
                  </a:lnTo>
                  <a:lnTo>
                    <a:pt x="2363" y="9433"/>
                  </a:lnTo>
                  <a:cubicBezTo>
                    <a:pt x="2363" y="9290"/>
                    <a:pt x="2428" y="9174"/>
                    <a:pt x="2532" y="9096"/>
                  </a:cubicBezTo>
                  <a:lnTo>
                    <a:pt x="2921" y="8810"/>
                  </a:lnTo>
                  <a:close/>
                  <a:moveTo>
                    <a:pt x="4557" y="7772"/>
                  </a:moveTo>
                  <a:lnTo>
                    <a:pt x="4557" y="11666"/>
                  </a:lnTo>
                  <a:lnTo>
                    <a:pt x="3986" y="11666"/>
                  </a:lnTo>
                  <a:lnTo>
                    <a:pt x="3986" y="9433"/>
                  </a:lnTo>
                  <a:cubicBezTo>
                    <a:pt x="3986" y="9135"/>
                    <a:pt x="3843" y="8862"/>
                    <a:pt x="3609" y="8680"/>
                  </a:cubicBezTo>
                  <a:lnTo>
                    <a:pt x="3077" y="8278"/>
                  </a:lnTo>
                  <a:cubicBezTo>
                    <a:pt x="3031" y="8246"/>
                    <a:pt x="2976" y="8229"/>
                    <a:pt x="2921" y="8229"/>
                  </a:cubicBezTo>
                  <a:cubicBezTo>
                    <a:pt x="2866" y="8229"/>
                    <a:pt x="2811" y="8246"/>
                    <a:pt x="2765" y="8278"/>
                  </a:cubicBezTo>
                  <a:lnTo>
                    <a:pt x="2233" y="8680"/>
                  </a:lnTo>
                  <a:cubicBezTo>
                    <a:pt x="1987" y="8862"/>
                    <a:pt x="1857" y="9135"/>
                    <a:pt x="1857" y="9433"/>
                  </a:cubicBezTo>
                  <a:lnTo>
                    <a:pt x="1857" y="11666"/>
                  </a:lnTo>
                  <a:lnTo>
                    <a:pt x="1312" y="11666"/>
                  </a:lnTo>
                  <a:lnTo>
                    <a:pt x="1312" y="7772"/>
                  </a:lnTo>
                  <a:close/>
                  <a:moveTo>
                    <a:pt x="6672" y="8810"/>
                  </a:moveTo>
                  <a:lnTo>
                    <a:pt x="7049" y="9096"/>
                  </a:lnTo>
                  <a:cubicBezTo>
                    <a:pt x="7153" y="9174"/>
                    <a:pt x="7217" y="9303"/>
                    <a:pt x="7217" y="9433"/>
                  </a:cubicBezTo>
                  <a:lnTo>
                    <a:pt x="7217" y="11666"/>
                  </a:lnTo>
                  <a:lnTo>
                    <a:pt x="6127" y="11666"/>
                  </a:lnTo>
                  <a:lnTo>
                    <a:pt x="6127" y="9433"/>
                  </a:lnTo>
                  <a:cubicBezTo>
                    <a:pt x="6127" y="9303"/>
                    <a:pt x="6179" y="9174"/>
                    <a:pt x="6296" y="9096"/>
                  </a:cubicBezTo>
                  <a:lnTo>
                    <a:pt x="6672" y="8810"/>
                  </a:lnTo>
                  <a:close/>
                  <a:moveTo>
                    <a:pt x="8308" y="7772"/>
                  </a:moveTo>
                  <a:lnTo>
                    <a:pt x="8308" y="11666"/>
                  </a:lnTo>
                  <a:lnTo>
                    <a:pt x="7750" y="11666"/>
                  </a:lnTo>
                  <a:lnTo>
                    <a:pt x="7750" y="9433"/>
                  </a:lnTo>
                  <a:cubicBezTo>
                    <a:pt x="7750" y="9135"/>
                    <a:pt x="7607" y="8862"/>
                    <a:pt x="7373" y="8680"/>
                  </a:cubicBezTo>
                  <a:lnTo>
                    <a:pt x="6841" y="8278"/>
                  </a:lnTo>
                  <a:cubicBezTo>
                    <a:pt x="6796" y="8246"/>
                    <a:pt x="6740" y="8229"/>
                    <a:pt x="6685" y="8229"/>
                  </a:cubicBezTo>
                  <a:cubicBezTo>
                    <a:pt x="6630" y="8229"/>
                    <a:pt x="6575" y="8246"/>
                    <a:pt x="6530" y="8278"/>
                  </a:cubicBezTo>
                  <a:lnTo>
                    <a:pt x="5997" y="8680"/>
                  </a:lnTo>
                  <a:cubicBezTo>
                    <a:pt x="5764" y="8862"/>
                    <a:pt x="5621" y="9135"/>
                    <a:pt x="5621" y="9433"/>
                  </a:cubicBezTo>
                  <a:lnTo>
                    <a:pt x="5621" y="11666"/>
                  </a:lnTo>
                  <a:lnTo>
                    <a:pt x="5076" y="11666"/>
                  </a:lnTo>
                  <a:lnTo>
                    <a:pt x="5063" y="7772"/>
                  </a:lnTo>
                  <a:close/>
                  <a:moveTo>
                    <a:pt x="2662" y="12172"/>
                  </a:moveTo>
                  <a:lnTo>
                    <a:pt x="2662" y="13055"/>
                  </a:lnTo>
                  <a:lnTo>
                    <a:pt x="1325" y="13055"/>
                  </a:lnTo>
                  <a:lnTo>
                    <a:pt x="1325" y="12172"/>
                  </a:lnTo>
                  <a:close/>
                  <a:moveTo>
                    <a:pt x="4557" y="12172"/>
                  </a:moveTo>
                  <a:lnTo>
                    <a:pt x="4557" y="13055"/>
                  </a:lnTo>
                  <a:lnTo>
                    <a:pt x="3181" y="13055"/>
                  </a:lnTo>
                  <a:lnTo>
                    <a:pt x="3181" y="12172"/>
                  </a:lnTo>
                  <a:close/>
                  <a:moveTo>
                    <a:pt x="6413" y="12172"/>
                  </a:moveTo>
                  <a:lnTo>
                    <a:pt x="6413" y="13055"/>
                  </a:lnTo>
                  <a:lnTo>
                    <a:pt x="5063" y="13055"/>
                  </a:lnTo>
                  <a:lnTo>
                    <a:pt x="5063" y="12172"/>
                  </a:lnTo>
                  <a:close/>
                  <a:moveTo>
                    <a:pt x="8308" y="12172"/>
                  </a:moveTo>
                  <a:lnTo>
                    <a:pt x="8308" y="13055"/>
                  </a:lnTo>
                  <a:lnTo>
                    <a:pt x="6945" y="13055"/>
                  </a:lnTo>
                  <a:lnTo>
                    <a:pt x="6945" y="12172"/>
                  </a:lnTo>
                  <a:close/>
                  <a:moveTo>
                    <a:pt x="8321" y="13574"/>
                  </a:moveTo>
                  <a:lnTo>
                    <a:pt x="8308" y="14197"/>
                  </a:lnTo>
                  <a:cubicBezTo>
                    <a:pt x="8308" y="14885"/>
                    <a:pt x="7931" y="15521"/>
                    <a:pt x="7321" y="15832"/>
                  </a:cubicBezTo>
                  <a:lnTo>
                    <a:pt x="5283" y="16910"/>
                  </a:lnTo>
                  <a:cubicBezTo>
                    <a:pt x="5219" y="16948"/>
                    <a:pt x="5141" y="16974"/>
                    <a:pt x="5076" y="16987"/>
                  </a:cubicBezTo>
                  <a:lnTo>
                    <a:pt x="5076" y="13574"/>
                  </a:lnTo>
                  <a:close/>
                  <a:moveTo>
                    <a:pt x="4810" y="0"/>
                  </a:moveTo>
                  <a:cubicBezTo>
                    <a:pt x="4690" y="0"/>
                    <a:pt x="4570" y="81"/>
                    <a:pt x="4557" y="244"/>
                  </a:cubicBezTo>
                  <a:lnTo>
                    <a:pt x="4557" y="1944"/>
                  </a:lnTo>
                  <a:lnTo>
                    <a:pt x="3129" y="2710"/>
                  </a:lnTo>
                  <a:cubicBezTo>
                    <a:pt x="2862" y="2843"/>
                    <a:pt x="3005" y="3196"/>
                    <a:pt x="3239" y="3196"/>
                  </a:cubicBezTo>
                  <a:cubicBezTo>
                    <a:pt x="3278" y="3196"/>
                    <a:pt x="3320" y="3186"/>
                    <a:pt x="3362" y="3164"/>
                  </a:cubicBezTo>
                  <a:lnTo>
                    <a:pt x="4557" y="2528"/>
                  </a:lnTo>
                  <a:lnTo>
                    <a:pt x="4557" y="3216"/>
                  </a:lnTo>
                  <a:lnTo>
                    <a:pt x="2065" y="4527"/>
                  </a:lnTo>
                  <a:cubicBezTo>
                    <a:pt x="1286" y="4929"/>
                    <a:pt x="805" y="5734"/>
                    <a:pt x="805" y="6617"/>
                  </a:cubicBezTo>
                  <a:lnTo>
                    <a:pt x="805" y="7253"/>
                  </a:lnTo>
                  <a:lnTo>
                    <a:pt x="312" y="7253"/>
                  </a:lnTo>
                  <a:cubicBezTo>
                    <a:pt x="1" y="7279"/>
                    <a:pt x="1" y="7746"/>
                    <a:pt x="312" y="7759"/>
                  </a:cubicBezTo>
                  <a:lnTo>
                    <a:pt x="805" y="7759"/>
                  </a:lnTo>
                  <a:lnTo>
                    <a:pt x="805" y="13055"/>
                  </a:lnTo>
                  <a:lnTo>
                    <a:pt x="312" y="13055"/>
                  </a:lnTo>
                  <a:cubicBezTo>
                    <a:pt x="1" y="13081"/>
                    <a:pt x="1" y="13548"/>
                    <a:pt x="312" y="13561"/>
                  </a:cubicBezTo>
                  <a:lnTo>
                    <a:pt x="805" y="13561"/>
                  </a:lnTo>
                  <a:lnTo>
                    <a:pt x="805" y="14197"/>
                  </a:lnTo>
                  <a:cubicBezTo>
                    <a:pt x="805" y="15079"/>
                    <a:pt x="1286" y="15884"/>
                    <a:pt x="2065" y="16287"/>
                  </a:cubicBezTo>
                  <a:lnTo>
                    <a:pt x="2350" y="16442"/>
                  </a:lnTo>
                  <a:cubicBezTo>
                    <a:pt x="2393" y="16465"/>
                    <a:pt x="2434" y="16474"/>
                    <a:pt x="2473" y="16474"/>
                  </a:cubicBezTo>
                  <a:cubicBezTo>
                    <a:pt x="2708" y="16474"/>
                    <a:pt x="2851" y="16121"/>
                    <a:pt x="2584" y="15988"/>
                  </a:cubicBezTo>
                  <a:lnTo>
                    <a:pt x="2311" y="15832"/>
                  </a:lnTo>
                  <a:cubicBezTo>
                    <a:pt x="1701" y="15521"/>
                    <a:pt x="1312" y="14885"/>
                    <a:pt x="1325" y="14197"/>
                  </a:cubicBezTo>
                  <a:lnTo>
                    <a:pt x="1325" y="13574"/>
                  </a:lnTo>
                  <a:lnTo>
                    <a:pt x="4557" y="13574"/>
                  </a:lnTo>
                  <a:lnTo>
                    <a:pt x="4557" y="16987"/>
                  </a:lnTo>
                  <a:cubicBezTo>
                    <a:pt x="4479" y="16974"/>
                    <a:pt x="4401" y="16948"/>
                    <a:pt x="4336" y="16910"/>
                  </a:cubicBezTo>
                  <a:lnTo>
                    <a:pt x="3661" y="16546"/>
                  </a:lnTo>
                  <a:cubicBezTo>
                    <a:pt x="3617" y="16524"/>
                    <a:pt x="3574" y="16514"/>
                    <a:pt x="3534" y="16514"/>
                  </a:cubicBezTo>
                  <a:cubicBezTo>
                    <a:pt x="3294" y="16514"/>
                    <a:pt x="3159" y="16867"/>
                    <a:pt x="3414" y="17000"/>
                  </a:cubicBezTo>
                  <a:lnTo>
                    <a:pt x="4102" y="17364"/>
                  </a:lnTo>
                  <a:cubicBezTo>
                    <a:pt x="4323" y="17481"/>
                    <a:pt x="4566" y="17539"/>
                    <a:pt x="4811" y="17539"/>
                  </a:cubicBezTo>
                  <a:cubicBezTo>
                    <a:pt x="5056" y="17539"/>
                    <a:pt x="5303" y="17481"/>
                    <a:pt x="5530" y="17364"/>
                  </a:cubicBezTo>
                  <a:lnTo>
                    <a:pt x="7555" y="16287"/>
                  </a:lnTo>
                  <a:cubicBezTo>
                    <a:pt x="8334" y="15884"/>
                    <a:pt x="8814" y="15079"/>
                    <a:pt x="8814" y="14197"/>
                  </a:cubicBezTo>
                  <a:lnTo>
                    <a:pt x="8814" y="13574"/>
                  </a:lnTo>
                  <a:lnTo>
                    <a:pt x="9281" y="13574"/>
                  </a:lnTo>
                  <a:cubicBezTo>
                    <a:pt x="9606" y="13548"/>
                    <a:pt x="9606" y="13081"/>
                    <a:pt x="9281" y="13055"/>
                  </a:cubicBezTo>
                  <a:lnTo>
                    <a:pt x="8814" y="13055"/>
                  </a:lnTo>
                  <a:lnTo>
                    <a:pt x="8814" y="7772"/>
                  </a:lnTo>
                  <a:lnTo>
                    <a:pt x="9281" y="7772"/>
                  </a:lnTo>
                  <a:cubicBezTo>
                    <a:pt x="9606" y="7746"/>
                    <a:pt x="9606" y="7279"/>
                    <a:pt x="9281" y="7253"/>
                  </a:cubicBezTo>
                  <a:lnTo>
                    <a:pt x="8814" y="7253"/>
                  </a:lnTo>
                  <a:lnTo>
                    <a:pt x="8814" y="6617"/>
                  </a:lnTo>
                  <a:cubicBezTo>
                    <a:pt x="8814" y="5734"/>
                    <a:pt x="8334" y="4929"/>
                    <a:pt x="7555" y="4527"/>
                  </a:cubicBezTo>
                  <a:lnTo>
                    <a:pt x="5063" y="3216"/>
                  </a:lnTo>
                  <a:lnTo>
                    <a:pt x="5063" y="2541"/>
                  </a:lnTo>
                  <a:lnTo>
                    <a:pt x="6257" y="3164"/>
                  </a:lnTo>
                  <a:cubicBezTo>
                    <a:pt x="6283" y="3177"/>
                    <a:pt x="6335" y="3190"/>
                    <a:pt x="6374" y="3190"/>
                  </a:cubicBezTo>
                  <a:cubicBezTo>
                    <a:pt x="6646" y="3190"/>
                    <a:pt x="6737" y="2827"/>
                    <a:pt x="6491" y="2697"/>
                  </a:cubicBezTo>
                  <a:lnTo>
                    <a:pt x="5063" y="1957"/>
                  </a:lnTo>
                  <a:lnTo>
                    <a:pt x="5063" y="244"/>
                  </a:lnTo>
                  <a:cubicBezTo>
                    <a:pt x="5050" y="81"/>
                    <a:pt x="4930" y="0"/>
                    <a:pt x="4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223;p76">
              <a:extLst>
                <a:ext uri="{FF2B5EF4-FFF2-40B4-BE49-F238E27FC236}">
                  <a16:creationId xmlns:a16="http://schemas.microsoft.com/office/drawing/2014/main" id="{D4187356-3786-028B-8701-53E83277E504}"/>
                </a:ext>
              </a:extLst>
            </p:cNvPr>
            <p:cNvSpPr/>
            <p:nvPr/>
          </p:nvSpPr>
          <p:spPr>
            <a:xfrm>
              <a:off x="6194900" y="3411150"/>
              <a:ext cx="158700" cy="221075"/>
            </a:xfrm>
            <a:custGeom>
              <a:avLst/>
              <a:gdLst/>
              <a:ahLst/>
              <a:cxnLst/>
              <a:rect l="l" t="t" r="r" b="b"/>
              <a:pathLst>
                <a:path w="6348" h="8843" extrusionOk="0">
                  <a:moveTo>
                    <a:pt x="2921" y="691"/>
                  </a:moveTo>
                  <a:lnTo>
                    <a:pt x="2921" y="2483"/>
                  </a:lnTo>
                  <a:lnTo>
                    <a:pt x="1195" y="2483"/>
                  </a:lnTo>
                  <a:lnTo>
                    <a:pt x="1195" y="2197"/>
                  </a:lnTo>
                  <a:cubicBezTo>
                    <a:pt x="1182" y="1834"/>
                    <a:pt x="1390" y="1483"/>
                    <a:pt x="1727" y="1314"/>
                  </a:cubicBezTo>
                  <a:lnTo>
                    <a:pt x="2921" y="691"/>
                  </a:lnTo>
                  <a:close/>
                  <a:moveTo>
                    <a:pt x="3427" y="691"/>
                  </a:moveTo>
                  <a:lnTo>
                    <a:pt x="4634" y="1314"/>
                  </a:lnTo>
                  <a:cubicBezTo>
                    <a:pt x="4959" y="1483"/>
                    <a:pt x="5167" y="1834"/>
                    <a:pt x="5167" y="2197"/>
                  </a:cubicBezTo>
                  <a:lnTo>
                    <a:pt x="5167" y="2483"/>
                  </a:lnTo>
                  <a:lnTo>
                    <a:pt x="3427" y="2483"/>
                  </a:lnTo>
                  <a:lnTo>
                    <a:pt x="3427" y="691"/>
                  </a:lnTo>
                  <a:close/>
                  <a:moveTo>
                    <a:pt x="2026" y="3586"/>
                  </a:moveTo>
                  <a:cubicBezTo>
                    <a:pt x="2028" y="3586"/>
                    <a:pt x="2030" y="3586"/>
                    <a:pt x="2032" y="3586"/>
                  </a:cubicBezTo>
                  <a:lnTo>
                    <a:pt x="2032" y="3586"/>
                  </a:lnTo>
                  <a:cubicBezTo>
                    <a:pt x="2034" y="3586"/>
                    <a:pt x="2036" y="3586"/>
                    <a:pt x="2039" y="3586"/>
                  </a:cubicBezTo>
                  <a:close/>
                  <a:moveTo>
                    <a:pt x="2921" y="2989"/>
                  </a:moveTo>
                  <a:lnTo>
                    <a:pt x="2921" y="4430"/>
                  </a:lnTo>
                  <a:lnTo>
                    <a:pt x="2285" y="4430"/>
                  </a:lnTo>
                  <a:lnTo>
                    <a:pt x="2285" y="3845"/>
                  </a:lnTo>
                  <a:cubicBezTo>
                    <a:pt x="2285" y="3705"/>
                    <a:pt x="2172" y="3589"/>
                    <a:pt x="2032" y="3586"/>
                  </a:cubicBezTo>
                  <a:lnTo>
                    <a:pt x="2032" y="3586"/>
                  </a:lnTo>
                  <a:cubicBezTo>
                    <a:pt x="1892" y="3589"/>
                    <a:pt x="1779" y="3705"/>
                    <a:pt x="1779" y="3845"/>
                  </a:cubicBezTo>
                  <a:lnTo>
                    <a:pt x="1779" y="4430"/>
                  </a:lnTo>
                  <a:lnTo>
                    <a:pt x="1195" y="4430"/>
                  </a:lnTo>
                  <a:lnTo>
                    <a:pt x="1195" y="2989"/>
                  </a:lnTo>
                  <a:close/>
                  <a:moveTo>
                    <a:pt x="5167" y="2989"/>
                  </a:moveTo>
                  <a:lnTo>
                    <a:pt x="5167" y="4430"/>
                  </a:lnTo>
                  <a:lnTo>
                    <a:pt x="4583" y="4430"/>
                  </a:lnTo>
                  <a:lnTo>
                    <a:pt x="4583" y="3845"/>
                  </a:lnTo>
                  <a:cubicBezTo>
                    <a:pt x="4596" y="3657"/>
                    <a:pt x="4459" y="3563"/>
                    <a:pt x="4323" y="3563"/>
                  </a:cubicBezTo>
                  <a:cubicBezTo>
                    <a:pt x="4187" y="3563"/>
                    <a:pt x="4050" y="3657"/>
                    <a:pt x="4063" y="3845"/>
                  </a:cubicBezTo>
                  <a:lnTo>
                    <a:pt x="4063" y="4430"/>
                  </a:lnTo>
                  <a:lnTo>
                    <a:pt x="3427" y="4430"/>
                  </a:lnTo>
                  <a:lnTo>
                    <a:pt x="3427" y="2989"/>
                  </a:lnTo>
                  <a:close/>
                  <a:moveTo>
                    <a:pt x="2921" y="4949"/>
                  </a:moveTo>
                  <a:lnTo>
                    <a:pt x="2921" y="5948"/>
                  </a:lnTo>
                  <a:lnTo>
                    <a:pt x="1195" y="5948"/>
                  </a:lnTo>
                  <a:lnTo>
                    <a:pt x="1195" y="4949"/>
                  </a:lnTo>
                  <a:close/>
                  <a:moveTo>
                    <a:pt x="5167" y="4949"/>
                  </a:moveTo>
                  <a:lnTo>
                    <a:pt x="5167" y="5948"/>
                  </a:lnTo>
                  <a:lnTo>
                    <a:pt x="3427" y="5948"/>
                  </a:lnTo>
                  <a:lnTo>
                    <a:pt x="3427" y="4949"/>
                  </a:lnTo>
                  <a:close/>
                  <a:moveTo>
                    <a:pt x="2921" y="6467"/>
                  </a:moveTo>
                  <a:lnTo>
                    <a:pt x="2921" y="8259"/>
                  </a:lnTo>
                  <a:lnTo>
                    <a:pt x="1727" y="7623"/>
                  </a:lnTo>
                  <a:cubicBezTo>
                    <a:pt x="1390" y="7454"/>
                    <a:pt x="1182" y="7116"/>
                    <a:pt x="1195" y="6740"/>
                  </a:cubicBezTo>
                  <a:lnTo>
                    <a:pt x="1195" y="6467"/>
                  </a:lnTo>
                  <a:close/>
                  <a:moveTo>
                    <a:pt x="5167" y="6467"/>
                  </a:moveTo>
                  <a:lnTo>
                    <a:pt x="5167" y="6740"/>
                  </a:lnTo>
                  <a:cubicBezTo>
                    <a:pt x="5167" y="7116"/>
                    <a:pt x="4959" y="7454"/>
                    <a:pt x="4621" y="7623"/>
                  </a:cubicBezTo>
                  <a:lnTo>
                    <a:pt x="3427" y="8259"/>
                  </a:lnTo>
                  <a:lnTo>
                    <a:pt x="3427" y="6467"/>
                  </a:lnTo>
                  <a:close/>
                  <a:moveTo>
                    <a:pt x="3174" y="0"/>
                  </a:moveTo>
                  <a:cubicBezTo>
                    <a:pt x="3132" y="0"/>
                    <a:pt x="3090" y="10"/>
                    <a:pt x="3051" y="29"/>
                  </a:cubicBezTo>
                  <a:lnTo>
                    <a:pt x="1480" y="860"/>
                  </a:lnTo>
                  <a:cubicBezTo>
                    <a:pt x="987" y="1120"/>
                    <a:pt x="676" y="1639"/>
                    <a:pt x="676" y="2197"/>
                  </a:cubicBezTo>
                  <a:lnTo>
                    <a:pt x="676" y="2483"/>
                  </a:lnTo>
                  <a:lnTo>
                    <a:pt x="312" y="2483"/>
                  </a:lnTo>
                  <a:cubicBezTo>
                    <a:pt x="1" y="2509"/>
                    <a:pt x="1" y="2963"/>
                    <a:pt x="312" y="2989"/>
                  </a:cubicBezTo>
                  <a:lnTo>
                    <a:pt x="676" y="2989"/>
                  </a:lnTo>
                  <a:lnTo>
                    <a:pt x="676" y="5948"/>
                  </a:lnTo>
                  <a:lnTo>
                    <a:pt x="312" y="5948"/>
                  </a:lnTo>
                  <a:cubicBezTo>
                    <a:pt x="1" y="5974"/>
                    <a:pt x="1" y="6441"/>
                    <a:pt x="312" y="6467"/>
                  </a:cubicBezTo>
                  <a:lnTo>
                    <a:pt x="676" y="6467"/>
                  </a:lnTo>
                  <a:lnTo>
                    <a:pt x="676" y="6740"/>
                  </a:lnTo>
                  <a:cubicBezTo>
                    <a:pt x="676" y="7311"/>
                    <a:pt x="987" y="7817"/>
                    <a:pt x="1480" y="8090"/>
                  </a:cubicBezTo>
                  <a:lnTo>
                    <a:pt x="2700" y="8726"/>
                  </a:lnTo>
                  <a:cubicBezTo>
                    <a:pt x="2850" y="8804"/>
                    <a:pt x="3012" y="8843"/>
                    <a:pt x="3174" y="8843"/>
                  </a:cubicBezTo>
                  <a:cubicBezTo>
                    <a:pt x="3336" y="8843"/>
                    <a:pt x="3499" y="8804"/>
                    <a:pt x="3648" y="8726"/>
                  </a:cubicBezTo>
                  <a:lnTo>
                    <a:pt x="4868" y="8090"/>
                  </a:lnTo>
                  <a:cubicBezTo>
                    <a:pt x="5361" y="7817"/>
                    <a:pt x="5686" y="7311"/>
                    <a:pt x="5673" y="6740"/>
                  </a:cubicBezTo>
                  <a:lnTo>
                    <a:pt x="5673" y="6467"/>
                  </a:lnTo>
                  <a:lnTo>
                    <a:pt x="6023" y="6467"/>
                  </a:lnTo>
                  <a:cubicBezTo>
                    <a:pt x="6348" y="6441"/>
                    <a:pt x="6348" y="5974"/>
                    <a:pt x="6023" y="5948"/>
                  </a:cubicBezTo>
                  <a:lnTo>
                    <a:pt x="5673" y="5948"/>
                  </a:lnTo>
                  <a:lnTo>
                    <a:pt x="5673" y="2989"/>
                  </a:lnTo>
                  <a:lnTo>
                    <a:pt x="6023" y="2989"/>
                  </a:lnTo>
                  <a:cubicBezTo>
                    <a:pt x="6348" y="2963"/>
                    <a:pt x="6348" y="2509"/>
                    <a:pt x="6023" y="2483"/>
                  </a:cubicBezTo>
                  <a:lnTo>
                    <a:pt x="5673" y="2483"/>
                  </a:lnTo>
                  <a:lnTo>
                    <a:pt x="5673" y="2197"/>
                  </a:lnTo>
                  <a:cubicBezTo>
                    <a:pt x="5673" y="1639"/>
                    <a:pt x="5361" y="1120"/>
                    <a:pt x="4868" y="860"/>
                  </a:cubicBezTo>
                  <a:lnTo>
                    <a:pt x="3298" y="29"/>
                  </a:lnTo>
                  <a:cubicBezTo>
                    <a:pt x="3259" y="10"/>
                    <a:pt x="3216" y="0"/>
                    <a:pt x="31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224;p76">
              <a:extLst>
                <a:ext uri="{FF2B5EF4-FFF2-40B4-BE49-F238E27FC236}">
                  <a16:creationId xmlns:a16="http://schemas.microsoft.com/office/drawing/2014/main" id="{4B34A6E1-23F5-7BAC-40CD-04102B53B00E}"/>
                </a:ext>
              </a:extLst>
            </p:cNvPr>
            <p:cNvSpPr/>
            <p:nvPr/>
          </p:nvSpPr>
          <p:spPr>
            <a:xfrm>
              <a:off x="6267925" y="3338950"/>
              <a:ext cx="13000" cy="55750"/>
            </a:xfrm>
            <a:custGeom>
              <a:avLst/>
              <a:gdLst/>
              <a:ahLst/>
              <a:cxnLst/>
              <a:rect l="l" t="t" r="r" b="b"/>
              <a:pathLst>
                <a:path w="520" h="2230" extrusionOk="0">
                  <a:moveTo>
                    <a:pt x="258" y="0"/>
                  </a:moveTo>
                  <a:cubicBezTo>
                    <a:pt x="136" y="0"/>
                    <a:pt x="13" y="81"/>
                    <a:pt x="0" y="244"/>
                  </a:cubicBezTo>
                  <a:lnTo>
                    <a:pt x="0" y="1970"/>
                  </a:lnTo>
                  <a:cubicBezTo>
                    <a:pt x="0" y="2113"/>
                    <a:pt x="117" y="2229"/>
                    <a:pt x="260" y="2229"/>
                  </a:cubicBezTo>
                  <a:cubicBezTo>
                    <a:pt x="403" y="2216"/>
                    <a:pt x="519" y="2113"/>
                    <a:pt x="506" y="1970"/>
                  </a:cubicBezTo>
                  <a:lnTo>
                    <a:pt x="506" y="244"/>
                  </a:lnTo>
                  <a:cubicBezTo>
                    <a:pt x="500" y="81"/>
                    <a:pt x="380" y="0"/>
                    <a:pt x="2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" name="Google Shape;1288;p76">
            <a:extLst>
              <a:ext uri="{FF2B5EF4-FFF2-40B4-BE49-F238E27FC236}">
                <a16:creationId xmlns:a16="http://schemas.microsoft.com/office/drawing/2014/main" id="{E0070303-8553-4D53-718D-4F4786F080DE}"/>
              </a:ext>
            </a:extLst>
          </p:cNvPr>
          <p:cNvGrpSpPr/>
          <p:nvPr/>
        </p:nvGrpSpPr>
        <p:grpSpPr>
          <a:xfrm>
            <a:off x="5861969" y="1432276"/>
            <a:ext cx="586568" cy="727687"/>
            <a:chOff x="3182250" y="4028975"/>
            <a:chExt cx="353725" cy="438825"/>
          </a:xfrm>
          <a:solidFill>
            <a:srgbClr val="2B3781"/>
          </a:solidFill>
        </p:grpSpPr>
        <p:sp>
          <p:nvSpPr>
            <p:cNvPr id="69" name="Google Shape;1289;p76">
              <a:extLst>
                <a:ext uri="{FF2B5EF4-FFF2-40B4-BE49-F238E27FC236}">
                  <a16:creationId xmlns:a16="http://schemas.microsoft.com/office/drawing/2014/main" id="{E49BFDCF-6F8A-6997-65D7-0F854F0F0230}"/>
                </a:ext>
              </a:extLst>
            </p:cNvPr>
            <p:cNvSpPr/>
            <p:nvPr/>
          </p:nvSpPr>
          <p:spPr>
            <a:xfrm>
              <a:off x="3182250" y="4028975"/>
              <a:ext cx="353725" cy="438825"/>
            </a:xfrm>
            <a:custGeom>
              <a:avLst/>
              <a:gdLst/>
              <a:ahLst/>
              <a:cxnLst/>
              <a:rect l="l" t="t" r="r" b="b"/>
              <a:pathLst>
                <a:path w="14149" h="17553" extrusionOk="0">
                  <a:moveTo>
                    <a:pt x="7088" y="2756"/>
                  </a:moveTo>
                  <a:cubicBezTo>
                    <a:pt x="7529" y="2756"/>
                    <a:pt x="7892" y="3119"/>
                    <a:pt x="7892" y="3560"/>
                  </a:cubicBezTo>
                  <a:lnTo>
                    <a:pt x="7892" y="3807"/>
                  </a:lnTo>
                  <a:lnTo>
                    <a:pt x="5880" y="3807"/>
                  </a:lnTo>
                  <a:lnTo>
                    <a:pt x="5880" y="3560"/>
                  </a:lnTo>
                  <a:cubicBezTo>
                    <a:pt x="5880" y="3119"/>
                    <a:pt x="6231" y="2756"/>
                    <a:pt x="6672" y="2756"/>
                  </a:cubicBezTo>
                  <a:close/>
                  <a:moveTo>
                    <a:pt x="11020" y="4547"/>
                  </a:moveTo>
                  <a:lnTo>
                    <a:pt x="11020" y="5092"/>
                  </a:lnTo>
                  <a:lnTo>
                    <a:pt x="10475" y="5092"/>
                  </a:lnTo>
                  <a:lnTo>
                    <a:pt x="10475" y="4547"/>
                  </a:lnTo>
                  <a:close/>
                  <a:moveTo>
                    <a:pt x="7892" y="4313"/>
                  </a:moveTo>
                  <a:lnTo>
                    <a:pt x="7892" y="5403"/>
                  </a:lnTo>
                  <a:cubicBezTo>
                    <a:pt x="7892" y="5702"/>
                    <a:pt x="7646" y="5949"/>
                    <a:pt x="7347" y="5949"/>
                  </a:cubicBezTo>
                  <a:lnTo>
                    <a:pt x="6413" y="5949"/>
                  </a:lnTo>
                  <a:cubicBezTo>
                    <a:pt x="6114" y="5949"/>
                    <a:pt x="5880" y="5702"/>
                    <a:pt x="5880" y="5403"/>
                  </a:cubicBezTo>
                  <a:lnTo>
                    <a:pt x="5880" y="4313"/>
                  </a:lnTo>
                  <a:close/>
                  <a:moveTo>
                    <a:pt x="11215" y="5598"/>
                  </a:moveTo>
                  <a:lnTo>
                    <a:pt x="11215" y="8532"/>
                  </a:lnTo>
                  <a:cubicBezTo>
                    <a:pt x="11215" y="8700"/>
                    <a:pt x="11072" y="8830"/>
                    <a:pt x="10917" y="8830"/>
                  </a:cubicBezTo>
                  <a:lnTo>
                    <a:pt x="9073" y="8830"/>
                  </a:lnTo>
                  <a:lnTo>
                    <a:pt x="9073" y="7221"/>
                  </a:lnTo>
                  <a:lnTo>
                    <a:pt x="10358" y="8064"/>
                  </a:lnTo>
                  <a:cubicBezTo>
                    <a:pt x="10407" y="8099"/>
                    <a:pt x="10456" y="8114"/>
                    <a:pt x="10502" y="8114"/>
                  </a:cubicBezTo>
                  <a:cubicBezTo>
                    <a:pt x="10715" y="8114"/>
                    <a:pt x="10868" y="7796"/>
                    <a:pt x="10644" y="7636"/>
                  </a:cubicBezTo>
                  <a:lnTo>
                    <a:pt x="10294" y="7415"/>
                  </a:lnTo>
                  <a:lnTo>
                    <a:pt x="10294" y="5598"/>
                  </a:lnTo>
                  <a:close/>
                  <a:moveTo>
                    <a:pt x="7814" y="6455"/>
                  </a:moveTo>
                  <a:lnTo>
                    <a:pt x="8567" y="6883"/>
                  </a:lnTo>
                  <a:lnTo>
                    <a:pt x="8567" y="11725"/>
                  </a:lnTo>
                  <a:lnTo>
                    <a:pt x="8554" y="11725"/>
                  </a:lnTo>
                  <a:cubicBezTo>
                    <a:pt x="8197" y="11205"/>
                    <a:pt x="7636" y="10946"/>
                    <a:pt x="7075" y="10946"/>
                  </a:cubicBezTo>
                  <a:cubicBezTo>
                    <a:pt x="6513" y="10946"/>
                    <a:pt x="5952" y="11205"/>
                    <a:pt x="5595" y="11725"/>
                  </a:cubicBezTo>
                  <a:lnTo>
                    <a:pt x="5335" y="11725"/>
                  </a:lnTo>
                  <a:lnTo>
                    <a:pt x="5335" y="8220"/>
                  </a:lnTo>
                  <a:cubicBezTo>
                    <a:pt x="5348" y="8038"/>
                    <a:pt x="5212" y="7947"/>
                    <a:pt x="5076" y="7947"/>
                  </a:cubicBezTo>
                  <a:cubicBezTo>
                    <a:pt x="4939" y="7947"/>
                    <a:pt x="4803" y="8038"/>
                    <a:pt x="4816" y="8220"/>
                  </a:cubicBezTo>
                  <a:lnTo>
                    <a:pt x="4816" y="11725"/>
                  </a:lnTo>
                  <a:lnTo>
                    <a:pt x="3908" y="11725"/>
                  </a:lnTo>
                  <a:lnTo>
                    <a:pt x="3908" y="8947"/>
                  </a:lnTo>
                  <a:cubicBezTo>
                    <a:pt x="3908" y="8246"/>
                    <a:pt x="4258" y="7584"/>
                    <a:pt x="4842" y="7195"/>
                  </a:cubicBezTo>
                  <a:lnTo>
                    <a:pt x="6075" y="6455"/>
                  </a:lnTo>
                  <a:lnTo>
                    <a:pt x="6698" y="6455"/>
                  </a:lnTo>
                  <a:lnTo>
                    <a:pt x="6698" y="8272"/>
                  </a:lnTo>
                  <a:cubicBezTo>
                    <a:pt x="6705" y="8434"/>
                    <a:pt x="6825" y="8515"/>
                    <a:pt x="6946" y="8515"/>
                  </a:cubicBezTo>
                  <a:cubicBezTo>
                    <a:pt x="7068" y="8515"/>
                    <a:pt x="7191" y="8434"/>
                    <a:pt x="7204" y="8272"/>
                  </a:cubicBezTo>
                  <a:lnTo>
                    <a:pt x="7204" y="6455"/>
                  </a:lnTo>
                  <a:close/>
                  <a:moveTo>
                    <a:pt x="5348" y="12231"/>
                  </a:moveTo>
                  <a:cubicBezTo>
                    <a:pt x="5244" y="12581"/>
                    <a:pt x="5257" y="12958"/>
                    <a:pt x="5374" y="13308"/>
                  </a:cubicBezTo>
                  <a:lnTo>
                    <a:pt x="987" y="13308"/>
                  </a:lnTo>
                  <a:cubicBezTo>
                    <a:pt x="740" y="13308"/>
                    <a:pt x="533" y="13100"/>
                    <a:pt x="533" y="12854"/>
                  </a:cubicBezTo>
                  <a:cubicBezTo>
                    <a:pt x="507" y="12555"/>
                    <a:pt x="637" y="12231"/>
                    <a:pt x="987" y="12231"/>
                  </a:cubicBezTo>
                  <a:close/>
                  <a:moveTo>
                    <a:pt x="13175" y="12231"/>
                  </a:moveTo>
                  <a:cubicBezTo>
                    <a:pt x="13526" y="12231"/>
                    <a:pt x="13655" y="12555"/>
                    <a:pt x="13629" y="12854"/>
                  </a:cubicBezTo>
                  <a:lnTo>
                    <a:pt x="13616" y="12854"/>
                  </a:lnTo>
                  <a:cubicBezTo>
                    <a:pt x="13616" y="13100"/>
                    <a:pt x="13422" y="13308"/>
                    <a:pt x="13162" y="13308"/>
                  </a:cubicBezTo>
                  <a:lnTo>
                    <a:pt x="8775" y="13308"/>
                  </a:lnTo>
                  <a:cubicBezTo>
                    <a:pt x="8905" y="12932"/>
                    <a:pt x="8814" y="12568"/>
                    <a:pt x="8827" y="12231"/>
                  </a:cubicBezTo>
                  <a:close/>
                  <a:moveTo>
                    <a:pt x="7087" y="11452"/>
                  </a:moveTo>
                  <a:cubicBezTo>
                    <a:pt x="7402" y="11452"/>
                    <a:pt x="7723" y="11568"/>
                    <a:pt x="7983" y="11828"/>
                  </a:cubicBezTo>
                  <a:cubicBezTo>
                    <a:pt x="8788" y="12633"/>
                    <a:pt x="8217" y="14022"/>
                    <a:pt x="7075" y="14022"/>
                  </a:cubicBezTo>
                  <a:cubicBezTo>
                    <a:pt x="6374" y="14022"/>
                    <a:pt x="5790" y="13451"/>
                    <a:pt x="5790" y="12737"/>
                  </a:cubicBezTo>
                  <a:cubicBezTo>
                    <a:pt x="5790" y="11964"/>
                    <a:pt x="6426" y="11452"/>
                    <a:pt x="7087" y="11452"/>
                  </a:cubicBezTo>
                  <a:close/>
                  <a:moveTo>
                    <a:pt x="1701" y="13827"/>
                  </a:moveTo>
                  <a:lnTo>
                    <a:pt x="2571" y="15398"/>
                  </a:lnTo>
                  <a:lnTo>
                    <a:pt x="2571" y="17033"/>
                  </a:lnTo>
                  <a:lnTo>
                    <a:pt x="1558" y="17033"/>
                  </a:lnTo>
                  <a:cubicBezTo>
                    <a:pt x="1402" y="17033"/>
                    <a:pt x="1273" y="16903"/>
                    <a:pt x="1273" y="16748"/>
                  </a:cubicBezTo>
                  <a:lnTo>
                    <a:pt x="1286" y="16748"/>
                  </a:lnTo>
                  <a:lnTo>
                    <a:pt x="1286" y="13827"/>
                  </a:lnTo>
                  <a:close/>
                  <a:moveTo>
                    <a:pt x="3959" y="15580"/>
                  </a:moveTo>
                  <a:lnTo>
                    <a:pt x="3959" y="17033"/>
                  </a:lnTo>
                  <a:lnTo>
                    <a:pt x="3077" y="17033"/>
                  </a:lnTo>
                  <a:lnTo>
                    <a:pt x="3077" y="15580"/>
                  </a:lnTo>
                  <a:close/>
                  <a:moveTo>
                    <a:pt x="11864" y="13814"/>
                  </a:moveTo>
                  <a:lnTo>
                    <a:pt x="11176" y="15060"/>
                  </a:lnTo>
                  <a:lnTo>
                    <a:pt x="8957" y="15060"/>
                  </a:lnTo>
                  <a:cubicBezTo>
                    <a:pt x="8948" y="15060"/>
                    <a:pt x="8940" y="15059"/>
                    <a:pt x="8932" y="15059"/>
                  </a:cubicBezTo>
                  <a:cubicBezTo>
                    <a:pt x="8588" y="15059"/>
                    <a:pt x="8588" y="15580"/>
                    <a:pt x="8932" y="15580"/>
                  </a:cubicBezTo>
                  <a:cubicBezTo>
                    <a:pt x="8940" y="15580"/>
                    <a:pt x="8948" y="15580"/>
                    <a:pt x="8957" y="15580"/>
                  </a:cubicBezTo>
                  <a:lnTo>
                    <a:pt x="9671" y="15580"/>
                  </a:lnTo>
                  <a:lnTo>
                    <a:pt x="9671" y="17033"/>
                  </a:lnTo>
                  <a:lnTo>
                    <a:pt x="4479" y="17033"/>
                  </a:lnTo>
                  <a:lnTo>
                    <a:pt x="4479" y="15580"/>
                  </a:lnTo>
                  <a:lnTo>
                    <a:pt x="7698" y="15580"/>
                  </a:lnTo>
                  <a:cubicBezTo>
                    <a:pt x="8009" y="15554"/>
                    <a:pt x="8009" y="15086"/>
                    <a:pt x="7698" y="15060"/>
                  </a:cubicBezTo>
                  <a:lnTo>
                    <a:pt x="2973" y="15060"/>
                  </a:lnTo>
                  <a:lnTo>
                    <a:pt x="2298" y="13814"/>
                  </a:lnTo>
                  <a:lnTo>
                    <a:pt x="5647" y="13814"/>
                  </a:lnTo>
                  <a:cubicBezTo>
                    <a:pt x="6004" y="14288"/>
                    <a:pt x="6539" y="14525"/>
                    <a:pt x="7075" y="14525"/>
                  </a:cubicBezTo>
                  <a:cubicBezTo>
                    <a:pt x="7610" y="14525"/>
                    <a:pt x="8145" y="14288"/>
                    <a:pt x="8502" y="13814"/>
                  </a:cubicBezTo>
                  <a:close/>
                  <a:moveTo>
                    <a:pt x="11085" y="15580"/>
                  </a:moveTo>
                  <a:lnTo>
                    <a:pt x="11098" y="17033"/>
                  </a:lnTo>
                  <a:lnTo>
                    <a:pt x="10190" y="17033"/>
                  </a:lnTo>
                  <a:lnTo>
                    <a:pt x="10190" y="15580"/>
                  </a:lnTo>
                  <a:close/>
                  <a:moveTo>
                    <a:pt x="12877" y="13827"/>
                  </a:moveTo>
                  <a:lnTo>
                    <a:pt x="12877" y="16748"/>
                  </a:lnTo>
                  <a:cubicBezTo>
                    <a:pt x="12877" y="16903"/>
                    <a:pt x="12747" y="17033"/>
                    <a:pt x="12591" y="17033"/>
                  </a:cubicBezTo>
                  <a:lnTo>
                    <a:pt x="11605" y="17033"/>
                  </a:lnTo>
                  <a:lnTo>
                    <a:pt x="11592" y="15398"/>
                  </a:lnTo>
                  <a:lnTo>
                    <a:pt x="12448" y="13827"/>
                  </a:lnTo>
                  <a:close/>
                  <a:moveTo>
                    <a:pt x="7075" y="1"/>
                  </a:moveTo>
                  <a:cubicBezTo>
                    <a:pt x="6776" y="1"/>
                    <a:pt x="6478" y="75"/>
                    <a:pt x="6205" y="224"/>
                  </a:cubicBezTo>
                  <a:lnTo>
                    <a:pt x="3064" y="1964"/>
                  </a:lnTo>
                  <a:cubicBezTo>
                    <a:pt x="1636" y="2756"/>
                    <a:pt x="766" y="4092"/>
                    <a:pt x="766" y="5520"/>
                  </a:cubicBezTo>
                  <a:lnTo>
                    <a:pt x="766" y="6104"/>
                  </a:lnTo>
                  <a:cubicBezTo>
                    <a:pt x="766" y="6182"/>
                    <a:pt x="805" y="6247"/>
                    <a:pt x="857" y="6299"/>
                  </a:cubicBezTo>
                  <a:cubicBezTo>
                    <a:pt x="1571" y="6896"/>
                    <a:pt x="1571" y="8012"/>
                    <a:pt x="857" y="8609"/>
                  </a:cubicBezTo>
                  <a:cubicBezTo>
                    <a:pt x="805" y="8661"/>
                    <a:pt x="766" y="8726"/>
                    <a:pt x="766" y="8804"/>
                  </a:cubicBezTo>
                  <a:lnTo>
                    <a:pt x="766" y="10764"/>
                  </a:lnTo>
                  <a:cubicBezTo>
                    <a:pt x="779" y="10920"/>
                    <a:pt x="903" y="10998"/>
                    <a:pt x="1026" y="10998"/>
                  </a:cubicBezTo>
                  <a:cubicBezTo>
                    <a:pt x="1149" y="10998"/>
                    <a:pt x="1273" y="10920"/>
                    <a:pt x="1286" y="10764"/>
                  </a:cubicBezTo>
                  <a:lnTo>
                    <a:pt x="1286" y="8908"/>
                  </a:lnTo>
                  <a:cubicBezTo>
                    <a:pt x="2116" y="8116"/>
                    <a:pt x="2116" y="6792"/>
                    <a:pt x="1286" y="6000"/>
                  </a:cubicBezTo>
                  <a:lnTo>
                    <a:pt x="1286" y="5520"/>
                  </a:lnTo>
                  <a:cubicBezTo>
                    <a:pt x="1286" y="4274"/>
                    <a:pt x="2051" y="3106"/>
                    <a:pt x="3323" y="2405"/>
                  </a:cubicBezTo>
                  <a:lnTo>
                    <a:pt x="6452" y="666"/>
                  </a:lnTo>
                  <a:cubicBezTo>
                    <a:pt x="6646" y="562"/>
                    <a:pt x="6860" y="510"/>
                    <a:pt x="7075" y="510"/>
                  </a:cubicBezTo>
                  <a:cubicBezTo>
                    <a:pt x="7289" y="510"/>
                    <a:pt x="7503" y="562"/>
                    <a:pt x="7698" y="666"/>
                  </a:cubicBezTo>
                  <a:lnTo>
                    <a:pt x="10826" y="2405"/>
                  </a:lnTo>
                  <a:cubicBezTo>
                    <a:pt x="12111" y="3106"/>
                    <a:pt x="12864" y="4274"/>
                    <a:pt x="12864" y="5520"/>
                  </a:cubicBezTo>
                  <a:lnTo>
                    <a:pt x="12864" y="6000"/>
                  </a:lnTo>
                  <a:cubicBezTo>
                    <a:pt x="12046" y="6792"/>
                    <a:pt x="12046" y="8116"/>
                    <a:pt x="12864" y="8908"/>
                  </a:cubicBezTo>
                  <a:lnTo>
                    <a:pt x="12864" y="11725"/>
                  </a:lnTo>
                  <a:lnTo>
                    <a:pt x="11423" y="11725"/>
                  </a:lnTo>
                  <a:lnTo>
                    <a:pt x="11423" y="10777"/>
                  </a:lnTo>
                  <a:cubicBezTo>
                    <a:pt x="11423" y="10712"/>
                    <a:pt x="11397" y="10634"/>
                    <a:pt x="11345" y="10595"/>
                  </a:cubicBezTo>
                  <a:lnTo>
                    <a:pt x="10670" y="9920"/>
                  </a:lnTo>
                  <a:cubicBezTo>
                    <a:pt x="10615" y="9862"/>
                    <a:pt x="10553" y="9838"/>
                    <a:pt x="10493" y="9838"/>
                  </a:cubicBezTo>
                  <a:cubicBezTo>
                    <a:pt x="10299" y="9838"/>
                    <a:pt x="10128" y="10095"/>
                    <a:pt x="10307" y="10284"/>
                  </a:cubicBezTo>
                  <a:lnTo>
                    <a:pt x="10917" y="10881"/>
                  </a:lnTo>
                  <a:lnTo>
                    <a:pt x="10917" y="11725"/>
                  </a:lnTo>
                  <a:lnTo>
                    <a:pt x="9073" y="11725"/>
                  </a:lnTo>
                  <a:lnTo>
                    <a:pt x="9073" y="9349"/>
                  </a:lnTo>
                  <a:lnTo>
                    <a:pt x="10917" y="9349"/>
                  </a:lnTo>
                  <a:cubicBezTo>
                    <a:pt x="11358" y="9349"/>
                    <a:pt x="11721" y="8986"/>
                    <a:pt x="11721" y="8532"/>
                  </a:cubicBezTo>
                  <a:lnTo>
                    <a:pt x="11721" y="5546"/>
                  </a:lnTo>
                  <a:cubicBezTo>
                    <a:pt x="11721" y="5403"/>
                    <a:pt x="11656" y="5261"/>
                    <a:pt x="11527" y="5170"/>
                  </a:cubicBezTo>
                  <a:lnTo>
                    <a:pt x="11527" y="4521"/>
                  </a:lnTo>
                  <a:cubicBezTo>
                    <a:pt x="11527" y="4261"/>
                    <a:pt x="11306" y="4041"/>
                    <a:pt x="11046" y="4041"/>
                  </a:cubicBezTo>
                  <a:lnTo>
                    <a:pt x="10475" y="4041"/>
                  </a:lnTo>
                  <a:lnTo>
                    <a:pt x="10475" y="3599"/>
                  </a:lnTo>
                  <a:cubicBezTo>
                    <a:pt x="10488" y="3411"/>
                    <a:pt x="10352" y="3317"/>
                    <a:pt x="10216" y="3317"/>
                  </a:cubicBezTo>
                  <a:cubicBezTo>
                    <a:pt x="10079" y="3317"/>
                    <a:pt x="9943" y="3411"/>
                    <a:pt x="9956" y="3599"/>
                  </a:cubicBezTo>
                  <a:lnTo>
                    <a:pt x="9956" y="5196"/>
                  </a:lnTo>
                  <a:cubicBezTo>
                    <a:pt x="9852" y="5287"/>
                    <a:pt x="9787" y="5416"/>
                    <a:pt x="9787" y="5559"/>
                  </a:cubicBezTo>
                  <a:lnTo>
                    <a:pt x="9787" y="7078"/>
                  </a:lnTo>
                  <a:lnTo>
                    <a:pt x="8165" y="6078"/>
                  </a:lnTo>
                  <a:cubicBezTo>
                    <a:pt x="8321" y="5897"/>
                    <a:pt x="8399" y="5650"/>
                    <a:pt x="8399" y="5416"/>
                  </a:cubicBezTo>
                  <a:lnTo>
                    <a:pt x="8399" y="3560"/>
                  </a:lnTo>
                  <a:cubicBezTo>
                    <a:pt x="8399" y="2833"/>
                    <a:pt x="7814" y="2236"/>
                    <a:pt x="7088" y="2236"/>
                  </a:cubicBezTo>
                  <a:lnTo>
                    <a:pt x="6685" y="2236"/>
                  </a:lnTo>
                  <a:cubicBezTo>
                    <a:pt x="5945" y="2236"/>
                    <a:pt x="5361" y="2833"/>
                    <a:pt x="5361" y="3560"/>
                  </a:cubicBezTo>
                  <a:lnTo>
                    <a:pt x="5361" y="5403"/>
                  </a:lnTo>
                  <a:cubicBezTo>
                    <a:pt x="5361" y="5663"/>
                    <a:pt x="5465" y="5923"/>
                    <a:pt x="5647" y="6117"/>
                  </a:cubicBezTo>
                  <a:lnTo>
                    <a:pt x="4569" y="6766"/>
                  </a:lnTo>
                  <a:cubicBezTo>
                    <a:pt x="3830" y="7247"/>
                    <a:pt x="3388" y="8064"/>
                    <a:pt x="3401" y="8947"/>
                  </a:cubicBezTo>
                  <a:lnTo>
                    <a:pt x="3401" y="11712"/>
                  </a:lnTo>
                  <a:lnTo>
                    <a:pt x="987" y="11712"/>
                  </a:lnTo>
                  <a:cubicBezTo>
                    <a:pt x="351" y="11712"/>
                    <a:pt x="1" y="12270"/>
                    <a:pt x="14" y="12854"/>
                  </a:cubicBezTo>
                  <a:cubicBezTo>
                    <a:pt x="14" y="13308"/>
                    <a:pt x="325" y="13697"/>
                    <a:pt x="779" y="13801"/>
                  </a:cubicBezTo>
                  <a:lnTo>
                    <a:pt x="779" y="16761"/>
                  </a:lnTo>
                  <a:cubicBezTo>
                    <a:pt x="779" y="17202"/>
                    <a:pt x="1130" y="17552"/>
                    <a:pt x="1571" y="17552"/>
                  </a:cubicBezTo>
                  <a:lnTo>
                    <a:pt x="12578" y="17552"/>
                  </a:lnTo>
                  <a:cubicBezTo>
                    <a:pt x="13019" y="17552"/>
                    <a:pt x="13383" y="17202"/>
                    <a:pt x="13383" y="16761"/>
                  </a:cubicBezTo>
                  <a:lnTo>
                    <a:pt x="13383" y="13801"/>
                  </a:lnTo>
                  <a:cubicBezTo>
                    <a:pt x="13824" y="13697"/>
                    <a:pt x="14136" y="13308"/>
                    <a:pt x="14136" y="12854"/>
                  </a:cubicBezTo>
                  <a:cubicBezTo>
                    <a:pt x="14149" y="12348"/>
                    <a:pt x="13915" y="11867"/>
                    <a:pt x="13383" y="11750"/>
                  </a:cubicBezTo>
                  <a:lnTo>
                    <a:pt x="13383" y="8804"/>
                  </a:lnTo>
                  <a:cubicBezTo>
                    <a:pt x="13383" y="8726"/>
                    <a:pt x="13344" y="8661"/>
                    <a:pt x="13305" y="8609"/>
                  </a:cubicBezTo>
                  <a:cubicBezTo>
                    <a:pt x="12578" y="7999"/>
                    <a:pt x="12578" y="6896"/>
                    <a:pt x="13305" y="6299"/>
                  </a:cubicBezTo>
                  <a:cubicBezTo>
                    <a:pt x="13344" y="6247"/>
                    <a:pt x="13383" y="6182"/>
                    <a:pt x="13383" y="6104"/>
                  </a:cubicBezTo>
                  <a:lnTo>
                    <a:pt x="13383" y="5520"/>
                  </a:lnTo>
                  <a:cubicBezTo>
                    <a:pt x="13383" y="4092"/>
                    <a:pt x="12526" y="2769"/>
                    <a:pt x="11085" y="1964"/>
                  </a:cubicBezTo>
                  <a:lnTo>
                    <a:pt x="7944" y="224"/>
                  </a:lnTo>
                  <a:cubicBezTo>
                    <a:pt x="7672" y="75"/>
                    <a:pt x="7373" y="1"/>
                    <a:pt x="7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290;p76">
              <a:extLst>
                <a:ext uri="{FF2B5EF4-FFF2-40B4-BE49-F238E27FC236}">
                  <a16:creationId xmlns:a16="http://schemas.microsoft.com/office/drawing/2014/main" id="{3036DFEC-3D53-1AC1-513F-B8F482E70CB2}"/>
                </a:ext>
              </a:extLst>
            </p:cNvPr>
            <p:cNvSpPr/>
            <p:nvPr/>
          </p:nvSpPr>
          <p:spPr>
            <a:xfrm>
              <a:off x="3342100" y="4341175"/>
              <a:ext cx="32925" cy="12750"/>
            </a:xfrm>
            <a:custGeom>
              <a:avLst/>
              <a:gdLst/>
              <a:ahLst/>
              <a:cxnLst/>
              <a:rect l="l" t="t" r="r" b="b"/>
              <a:pathLst>
                <a:path w="1317" h="510" extrusionOk="0">
                  <a:moveTo>
                    <a:pt x="333" y="0"/>
                  </a:moveTo>
                  <a:cubicBezTo>
                    <a:pt x="1" y="0"/>
                    <a:pt x="5" y="509"/>
                    <a:pt x="345" y="509"/>
                  </a:cubicBezTo>
                  <a:cubicBezTo>
                    <a:pt x="353" y="509"/>
                    <a:pt x="361" y="509"/>
                    <a:pt x="369" y="509"/>
                  </a:cubicBezTo>
                  <a:lnTo>
                    <a:pt x="1005" y="509"/>
                  </a:lnTo>
                  <a:cubicBezTo>
                    <a:pt x="1317" y="483"/>
                    <a:pt x="1317" y="15"/>
                    <a:pt x="1005" y="2"/>
                  </a:cubicBezTo>
                  <a:lnTo>
                    <a:pt x="369" y="2"/>
                  </a:lnTo>
                  <a:cubicBezTo>
                    <a:pt x="357" y="1"/>
                    <a:pt x="345" y="0"/>
                    <a:pt x="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" name="Google Shape;1326;p76">
            <a:extLst>
              <a:ext uri="{FF2B5EF4-FFF2-40B4-BE49-F238E27FC236}">
                <a16:creationId xmlns:a16="http://schemas.microsoft.com/office/drawing/2014/main" id="{8DC0AEA1-57DC-169A-F683-B02DFA37E220}"/>
              </a:ext>
            </a:extLst>
          </p:cNvPr>
          <p:cNvGrpSpPr/>
          <p:nvPr/>
        </p:nvGrpSpPr>
        <p:grpSpPr>
          <a:xfrm>
            <a:off x="2615137" y="1432380"/>
            <a:ext cx="571685" cy="727479"/>
            <a:chOff x="3297175" y="4029100"/>
            <a:chExt cx="344750" cy="438700"/>
          </a:xfrm>
          <a:solidFill>
            <a:srgbClr val="2B3781"/>
          </a:solidFill>
        </p:grpSpPr>
        <p:sp>
          <p:nvSpPr>
            <p:cNvPr id="72" name="Google Shape;1327;p76">
              <a:extLst>
                <a:ext uri="{FF2B5EF4-FFF2-40B4-BE49-F238E27FC236}">
                  <a16:creationId xmlns:a16="http://schemas.microsoft.com/office/drawing/2014/main" id="{3A66D5B1-012E-7B3B-65D5-3D94AF66B28B}"/>
                </a:ext>
              </a:extLst>
            </p:cNvPr>
            <p:cNvSpPr/>
            <p:nvPr/>
          </p:nvSpPr>
          <p:spPr>
            <a:xfrm>
              <a:off x="3297175" y="4029100"/>
              <a:ext cx="319975" cy="438700"/>
            </a:xfrm>
            <a:custGeom>
              <a:avLst/>
              <a:gdLst/>
              <a:ahLst/>
              <a:cxnLst/>
              <a:rect l="l" t="t" r="r" b="b"/>
              <a:pathLst>
                <a:path w="12799" h="17548" extrusionOk="0">
                  <a:moveTo>
                    <a:pt x="6897" y="510"/>
                  </a:moveTo>
                  <a:cubicBezTo>
                    <a:pt x="6997" y="510"/>
                    <a:pt x="7093" y="536"/>
                    <a:pt x="7178" y="596"/>
                  </a:cubicBezTo>
                  <a:cubicBezTo>
                    <a:pt x="7321" y="674"/>
                    <a:pt x="7412" y="804"/>
                    <a:pt x="7438" y="959"/>
                  </a:cubicBezTo>
                  <a:lnTo>
                    <a:pt x="7503" y="1349"/>
                  </a:lnTo>
                  <a:cubicBezTo>
                    <a:pt x="7528" y="1504"/>
                    <a:pt x="7490" y="1673"/>
                    <a:pt x="7386" y="1790"/>
                  </a:cubicBezTo>
                  <a:lnTo>
                    <a:pt x="6789" y="2517"/>
                  </a:lnTo>
                  <a:lnTo>
                    <a:pt x="5439" y="2751"/>
                  </a:lnTo>
                  <a:cubicBezTo>
                    <a:pt x="4738" y="2867"/>
                    <a:pt x="4699" y="3802"/>
                    <a:pt x="4699" y="4347"/>
                  </a:cubicBezTo>
                  <a:cubicBezTo>
                    <a:pt x="4699" y="4620"/>
                    <a:pt x="4556" y="4866"/>
                    <a:pt x="4322" y="5009"/>
                  </a:cubicBezTo>
                  <a:lnTo>
                    <a:pt x="4206" y="4334"/>
                  </a:lnTo>
                  <a:cubicBezTo>
                    <a:pt x="4183" y="4208"/>
                    <a:pt x="4078" y="4122"/>
                    <a:pt x="3956" y="4122"/>
                  </a:cubicBezTo>
                  <a:cubicBezTo>
                    <a:pt x="3940" y="4122"/>
                    <a:pt x="3923" y="4123"/>
                    <a:pt x="3907" y="4126"/>
                  </a:cubicBezTo>
                  <a:cubicBezTo>
                    <a:pt x="3518" y="4191"/>
                    <a:pt x="3180" y="4412"/>
                    <a:pt x="2960" y="4736"/>
                  </a:cubicBezTo>
                  <a:cubicBezTo>
                    <a:pt x="2609" y="5230"/>
                    <a:pt x="2609" y="5892"/>
                    <a:pt x="2934" y="6398"/>
                  </a:cubicBezTo>
                  <a:lnTo>
                    <a:pt x="1765" y="6606"/>
                  </a:lnTo>
                  <a:lnTo>
                    <a:pt x="688" y="3049"/>
                  </a:lnTo>
                  <a:cubicBezTo>
                    <a:pt x="649" y="2932"/>
                    <a:pt x="636" y="2815"/>
                    <a:pt x="662" y="2699"/>
                  </a:cubicBezTo>
                  <a:cubicBezTo>
                    <a:pt x="727" y="2478"/>
                    <a:pt x="896" y="2296"/>
                    <a:pt x="1116" y="2218"/>
                  </a:cubicBezTo>
                  <a:lnTo>
                    <a:pt x="6737" y="531"/>
                  </a:lnTo>
                  <a:cubicBezTo>
                    <a:pt x="6790" y="518"/>
                    <a:pt x="6844" y="510"/>
                    <a:pt x="6897" y="510"/>
                  </a:cubicBezTo>
                  <a:close/>
                  <a:moveTo>
                    <a:pt x="6711" y="3036"/>
                  </a:moveTo>
                  <a:lnTo>
                    <a:pt x="6905" y="4087"/>
                  </a:lnTo>
                  <a:lnTo>
                    <a:pt x="7425" y="6995"/>
                  </a:lnTo>
                  <a:cubicBezTo>
                    <a:pt x="7541" y="7709"/>
                    <a:pt x="7061" y="8384"/>
                    <a:pt x="6347" y="8514"/>
                  </a:cubicBezTo>
                  <a:lnTo>
                    <a:pt x="5309" y="8708"/>
                  </a:lnTo>
                  <a:cubicBezTo>
                    <a:pt x="4988" y="8758"/>
                    <a:pt x="5054" y="9218"/>
                    <a:pt x="5352" y="9218"/>
                  </a:cubicBezTo>
                  <a:cubicBezTo>
                    <a:pt x="5368" y="9218"/>
                    <a:pt x="5383" y="9217"/>
                    <a:pt x="5400" y="9214"/>
                  </a:cubicBezTo>
                  <a:lnTo>
                    <a:pt x="5607" y="9176"/>
                  </a:lnTo>
                  <a:lnTo>
                    <a:pt x="5607" y="9850"/>
                  </a:lnTo>
                  <a:cubicBezTo>
                    <a:pt x="5357" y="9835"/>
                    <a:pt x="5106" y="9829"/>
                    <a:pt x="4852" y="9829"/>
                  </a:cubicBezTo>
                  <a:cubicBezTo>
                    <a:pt x="4673" y="9829"/>
                    <a:pt x="4492" y="9832"/>
                    <a:pt x="4309" y="9837"/>
                  </a:cubicBezTo>
                  <a:lnTo>
                    <a:pt x="4309" y="9098"/>
                  </a:lnTo>
                  <a:cubicBezTo>
                    <a:pt x="4309" y="8968"/>
                    <a:pt x="4206" y="8851"/>
                    <a:pt x="4076" y="8838"/>
                  </a:cubicBezTo>
                  <a:cubicBezTo>
                    <a:pt x="3063" y="8760"/>
                    <a:pt x="2207" y="8072"/>
                    <a:pt x="1908" y="7099"/>
                  </a:cubicBezTo>
                  <a:lnTo>
                    <a:pt x="3401" y="6839"/>
                  </a:lnTo>
                  <a:cubicBezTo>
                    <a:pt x="3629" y="6978"/>
                    <a:pt x="3903" y="7056"/>
                    <a:pt x="4176" y="7056"/>
                  </a:cubicBezTo>
                  <a:cubicBezTo>
                    <a:pt x="4260" y="7056"/>
                    <a:pt x="4344" y="7049"/>
                    <a:pt x="4426" y="7034"/>
                  </a:cubicBezTo>
                  <a:cubicBezTo>
                    <a:pt x="4744" y="6973"/>
                    <a:pt x="4682" y="6522"/>
                    <a:pt x="4393" y="6522"/>
                  </a:cubicBezTo>
                  <a:cubicBezTo>
                    <a:pt x="4375" y="6522"/>
                    <a:pt x="4356" y="6524"/>
                    <a:pt x="4335" y="6528"/>
                  </a:cubicBezTo>
                  <a:cubicBezTo>
                    <a:pt x="4277" y="6538"/>
                    <a:pt x="4220" y="6542"/>
                    <a:pt x="4164" y="6542"/>
                  </a:cubicBezTo>
                  <a:cubicBezTo>
                    <a:pt x="3414" y="6542"/>
                    <a:pt x="2929" y="5687"/>
                    <a:pt x="3388" y="5022"/>
                  </a:cubicBezTo>
                  <a:cubicBezTo>
                    <a:pt x="3479" y="4892"/>
                    <a:pt x="3609" y="4775"/>
                    <a:pt x="3751" y="4697"/>
                  </a:cubicBezTo>
                  <a:lnTo>
                    <a:pt x="3881" y="5385"/>
                  </a:lnTo>
                  <a:cubicBezTo>
                    <a:pt x="3904" y="5512"/>
                    <a:pt x="4008" y="5598"/>
                    <a:pt x="4131" y="5598"/>
                  </a:cubicBezTo>
                  <a:cubicBezTo>
                    <a:pt x="4147" y="5598"/>
                    <a:pt x="4163" y="5596"/>
                    <a:pt x="4180" y="5593"/>
                  </a:cubicBezTo>
                  <a:cubicBezTo>
                    <a:pt x="4777" y="5489"/>
                    <a:pt x="5218" y="4957"/>
                    <a:pt x="5218" y="4334"/>
                  </a:cubicBezTo>
                  <a:cubicBezTo>
                    <a:pt x="5218" y="4100"/>
                    <a:pt x="5166" y="3322"/>
                    <a:pt x="5517" y="3257"/>
                  </a:cubicBezTo>
                  <a:lnTo>
                    <a:pt x="6711" y="3036"/>
                  </a:lnTo>
                  <a:close/>
                  <a:moveTo>
                    <a:pt x="7541" y="4801"/>
                  </a:moveTo>
                  <a:lnTo>
                    <a:pt x="11228" y="8475"/>
                  </a:lnTo>
                  <a:cubicBezTo>
                    <a:pt x="11799" y="9033"/>
                    <a:pt x="12448" y="9708"/>
                    <a:pt x="12162" y="10590"/>
                  </a:cubicBezTo>
                  <a:lnTo>
                    <a:pt x="12175" y="10577"/>
                  </a:lnTo>
                  <a:lnTo>
                    <a:pt x="12175" y="10577"/>
                  </a:lnTo>
                  <a:cubicBezTo>
                    <a:pt x="11955" y="11252"/>
                    <a:pt x="11357" y="11447"/>
                    <a:pt x="10812" y="11745"/>
                  </a:cubicBezTo>
                  <a:lnTo>
                    <a:pt x="8839" y="12875"/>
                  </a:lnTo>
                  <a:cubicBezTo>
                    <a:pt x="8697" y="12044"/>
                    <a:pt x="8281" y="11304"/>
                    <a:pt x="7658" y="10746"/>
                  </a:cubicBezTo>
                  <a:lnTo>
                    <a:pt x="9969" y="9565"/>
                  </a:lnTo>
                  <a:cubicBezTo>
                    <a:pt x="10226" y="9431"/>
                    <a:pt x="10098" y="9066"/>
                    <a:pt x="9859" y="9066"/>
                  </a:cubicBezTo>
                  <a:cubicBezTo>
                    <a:pt x="9820" y="9066"/>
                    <a:pt x="9779" y="9076"/>
                    <a:pt x="9735" y="9098"/>
                  </a:cubicBezTo>
                  <a:lnTo>
                    <a:pt x="9008" y="9474"/>
                  </a:lnTo>
                  <a:lnTo>
                    <a:pt x="8450" y="8825"/>
                  </a:lnTo>
                  <a:cubicBezTo>
                    <a:pt x="8395" y="8774"/>
                    <a:pt x="8334" y="8752"/>
                    <a:pt x="8276" y="8752"/>
                  </a:cubicBezTo>
                  <a:cubicBezTo>
                    <a:pt x="8098" y="8752"/>
                    <a:pt x="7943" y="8954"/>
                    <a:pt x="8061" y="9150"/>
                  </a:cubicBezTo>
                  <a:lnTo>
                    <a:pt x="8541" y="9708"/>
                  </a:lnTo>
                  <a:lnTo>
                    <a:pt x="7204" y="10409"/>
                  </a:lnTo>
                  <a:cubicBezTo>
                    <a:pt x="6879" y="10201"/>
                    <a:pt x="6516" y="10045"/>
                    <a:pt x="6140" y="9941"/>
                  </a:cubicBezTo>
                  <a:lnTo>
                    <a:pt x="6140" y="9085"/>
                  </a:lnTo>
                  <a:cubicBezTo>
                    <a:pt x="6568" y="9007"/>
                    <a:pt x="6970" y="8903"/>
                    <a:pt x="7321" y="8617"/>
                  </a:cubicBezTo>
                  <a:cubicBezTo>
                    <a:pt x="7801" y="8189"/>
                    <a:pt x="8035" y="7540"/>
                    <a:pt x="7931" y="6904"/>
                  </a:cubicBezTo>
                  <a:lnTo>
                    <a:pt x="7866" y="6554"/>
                  </a:lnTo>
                  <a:lnTo>
                    <a:pt x="8009" y="6696"/>
                  </a:lnTo>
                  <a:cubicBezTo>
                    <a:pt x="8054" y="6748"/>
                    <a:pt x="8119" y="6774"/>
                    <a:pt x="8186" y="6774"/>
                  </a:cubicBezTo>
                  <a:cubicBezTo>
                    <a:pt x="8252" y="6774"/>
                    <a:pt x="8320" y="6748"/>
                    <a:pt x="8372" y="6696"/>
                  </a:cubicBezTo>
                  <a:cubicBezTo>
                    <a:pt x="8463" y="6593"/>
                    <a:pt x="8463" y="6437"/>
                    <a:pt x="8372" y="6333"/>
                  </a:cubicBezTo>
                  <a:lnTo>
                    <a:pt x="7697" y="5658"/>
                  </a:lnTo>
                  <a:lnTo>
                    <a:pt x="7541" y="4801"/>
                  </a:lnTo>
                  <a:close/>
                  <a:moveTo>
                    <a:pt x="4762" y="10320"/>
                  </a:moveTo>
                  <a:cubicBezTo>
                    <a:pt x="5115" y="10320"/>
                    <a:pt x="5472" y="10348"/>
                    <a:pt x="5828" y="10396"/>
                  </a:cubicBezTo>
                  <a:cubicBezTo>
                    <a:pt x="7295" y="10681"/>
                    <a:pt x="8372" y="11966"/>
                    <a:pt x="8372" y="13472"/>
                  </a:cubicBezTo>
                  <a:lnTo>
                    <a:pt x="8372" y="16730"/>
                  </a:lnTo>
                  <a:cubicBezTo>
                    <a:pt x="8372" y="16898"/>
                    <a:pt x="8229" y="17041"/>
                    <a:pt x="8061" y="17041"/>
                  </a:cubicBezTo>
                  <a:lnTo>
                    <a:pt x="6763" y="17041"/>
                  </a:lnTo>
                  <a:lnTo>
                    <a:pt x="6763" y="12836"/>
                  </a:lnTo>
                  <a:cubicBezTo>
                    <a:pt x="6841" y="11797"/>
                    <a:pt x="6023" y="10915"/>
                    <a:pt x="4984" y="10915"/>
                  </a:cubicBezTo>
                  <a:cubicBezTo>
                    <a:pt x="3946" y="10915"/>
                    <a:pt x="3115" y="11797"/>
                    <a:pt x="3206" y="12836"/>
                  </a:cubicBezTo>
                  <a:lnTo>
                    <a:pt x="3206" y="15081"/>
                  </a:lnTo>
                  <a:cubicBezTo>
                    <a:pt x="3187" y="15263"/>
                    <a:pt x="3323" y="15354"/>
                    <a:pt x="3459" y="15354"/>
                  </a:cubicBezTo>
                  <a:cubicBezTo>
                    <a:pt x="3596" y="15354"/>
                    <a:pt x="3732" y="15263"/>
                    <a:pt x="3712" y="15081"/>
                  </a:cubicBezTo>
                  <a:lnTo>
                    <a:pt x="3712" y="12836"/>
                  </a:lnTo>
                  <a:cubicBezTo>
                    <a:pt x="3686" y="12122"/>
                    <a:pt x="4271" y="11525"/>
                    <a:pt x="4984" y="11525"/>
                  </a:cubicBezTo>
                  <a:cubicBezTo>
                    <a:pt x="5698" y="11525"/>
                    <a:pt x="6269" y="12122"/>
                    <a:pt x="6243" y="12836"/>
                  </a:cubicBezTo>
                  <a:lnTo>
                    <a:pt x="6243" y="17041"/>
                  </a:lnTo>
                  <a:lnTo>
                    <a:pt x="3699" y="17041"/>
                  </a:lnTo>
                  <a:lnTo>
                    <a:pt x="3699" y="16301"/>
                  </a:lnTo>
                  <a:cubicBezTo>
                    <a:pt x="3719" y="16113"/>
                    <a:pt x="3583" y="16019"/>
                    <a:pt x="3446" y="16019"/>
                  </a:cubicBezTo>
                  <a:cubicBezTo>
                    <a:pt x="3310" y="16019"/>
                    <a:pt x="3174" y="16113"/>
                    <a:pt x="3193" y="16301"/>
                  </a:cubicBezTo>
                  <a:lnTo>
                    <a:pt x="3193" y="17041"/>
                  </a:lnTo>
                  <a:lnTo>
                    <a:pt x="1324" y="17041"/>
                  </a:lnTo>
                  <a:cubicBezTo>
                    <a:pt x="1142" y="17028"/>
                    <a:pt x="1000" y="16872"/>
                    <a:pt x="1000" y="16704"/>
                  </a:cubicBezTo>
                  <a:lnTo>
                    <a:pt x="1324" y="13018"/>
                  </a:lnTo>
                  <a:cubicBezTo>
                    <a:pt x="1441" y="11564"/>
                    <a:pt x="2622" y="10422"/>
                    <a:pt x="4089" y="10357"/>
                  </a:cubicBezTo>
                  <a:cubicBezTo>
                    <a:pt x="4311" y="10331"/>
                    <a:pt x="4536" y="10320"/>
                    <a:pt x="4762" y="10320"/>
                  </a:cubicBezTo>
                  <a:close/>
                  <a:moveTo>
                    <a:pt x="6911" y="0"/>
                  </a:moveTo>
                  <a:cubicBezTo>
                    <a:pt x="6806" y="0"/>
                    <a:pt x="6699" y="16"/>
                    <a:pt x="6594" y="51"/>
                  </a:cubicBezTo>
                  <a:lnTo>
                    <a:pt x="961" y="1738"/>
                  </a:lnTo>
                  <a:cubicBezTo>
                    <a:pt x="351" y="1933"/>
                    <a:pt x="0" y="2582"/>
                    <a:pt x="195" y="3192"/>
                  </a:cubicBezTo>
                  <a:lnTo>
                    <a:pt x="1324" y="6969"/>
                  </a:lnTo>
                  <a:cubicBezTo>
                    <a:pt x="1584" y="8189"/>
                    <a:pt x="2570" y="9137"/>
                    <a:pt x="3816" y="9331"/>
                  </a:cubicBezTo>
                  <a:lnTo>
                    <a:pt x="3816" y="9863"/>
                  </a:lnTo>
                  <a:cubicBezTo>
                    <a:pt x="2194" y="10058"/>
                    <a:pt x="948" y="11356"/>
                    <a:pt x="805" y="12979"/>
                  </a:cubicBezTo>
                  <a:lnTo>
                    <a:pt x="480" y="16652"/>
                  </a:lnTo>
                  <a:cubicBezTo>
                    <a:pt x="454" y="17132"/>
                    <a:pt x="831" y="17547"/>
                    <a:pt x="1311" y="17547"/>
                  </a:cubicBezTo>
                  <a:lnTo>
                    <a:pt x="8048" y="17547"/>
                  </a:lnTo>
                  <a:cubicBezTo>
                    <a:pt x="8502" y="17547"/>
                    <a:pt x="8878" y="17171"/>
                    <a:pt x="8878" y="16717"/>
                  </a:cubicBezTo>
                  <a:lnTo>
                    <a:pt x="8878" y="13433"/>
                  </a:lnTo>
                  <a:lnTo>
                    <a:pt x="11059" y="12200"/>
                  </a:lnTo>
                  <a:cubicBezTo>
                    <a:pt x="11500" y="11966"/>
                    <a:pt x="11968" y="11771"/>
                    <a:pt x="12292" y="11395"/>
                  </a:cubicBezTo>
                  <a:cubicBezTo>
                    <a:pt x="12655" y="10941"/>
                    <a:pt x="12798" y="10357"/>
                    <a:pt x="12694" y="9799"/>
                  </a:cubicBezTo>
                  <a:cubicBezTo>
                    <a:pt x="12578" y="9188"/>
                    <a:pt x="12162" y="8643"/>
                    <a:pt x="11721" y="8241"/>
                  </a:cubicBezTo>
                  <a:lnTo>
                    <a:pt x="11734" y="8241"/>
                  </a:lnTo>
                  <a:lnTo>
                    <a:pt x="7386" y="3919"/>
                  </a:lnTo>
                  <a:lnTo>
                    <a:pt x="7191" y="2828"/>
                  </a:lnTo>
                  <a:lnTo>
                    <a:pt x="7788" y="2128"/>
                  </a:lnTo>
                  <a:cubicBezTo>
                    <a:pt x="7983" y="1881"/>
                    <a:pt x="8074" y="1569"/>
                    <a:pt x="8022" y="1258"/>
                  </a:cubicBezTo>
                  <a:lnTo>
                    <a:pt x="7944" y="868"/>
                  </a:lnTo>
                  <a:cubicBezTo>
                    <a:pt x="7858" y="355"/>
                    <a:pt x="7402" y="0"/>
                    <a:pt x="69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328;p76">
              <a:extLst>
                <a:ext uri="{FF2B5EF4-FFF2-40B4-BE49-F238E27FC236}">
                  <a16:creationId xmlns:a16="http://schemas.microsoft.com/office/drawing/2014/main" id="{069B1CA0-370B-52BE-0119-FC1C2713ADA6}"/>
                </a:ext>
              </a:extLst>
            </p:cNvPr>
            <p:cNvSpPr/>
            <p:nvPr/>
          </p:nvSpPr>
          <p:spPr>
            <a:xfrm>
              <a:off x="3584050" y="4106825"/>
              <a:ext cx="44950" cy="40375"/>
            </a:xfrm>
            <a:custGeom>
              <a:avLst/>
              <a:gdLst/>
              <a:ahLst/>
              <a:cxnLst/>
              <a:rect l="l" t="t" r="r" b="b"/>
              <a:pathLst>
                <a:path w="1798" h="1615" extrusionOk="0">
                  <a:moveTo>
                    <a:pt x="1429" y="1"/>
                  </a:moveTo>
                  <a:cubicBezTo>
                    <a:pt x="1368" y="1"/>
                    <a:pt x="1303" y="25"/>
                    <a:pt x="1245" y="83"/>
                  </a:cubicBezTo>
                  <a:lnTo>
                    <a:pt x="168" y="1173"/>
                  </a:lnTo>
                  <a:cubicBezTo>
                    <a:pt x="1" y="1340"/>
                    <a:pt x="114" y="1609"/>
                    <a:pt x="343" y="1614"/>
                  </a:cubicBezTo>
                  <a:lnTo>
                    <a:pt x="343" y="1614"/>
                  </a:lnTo>
                  <a:cubicBezTo>
                    <a:pt x="406" y="1613"/>
                    <a:pt x="468" y="1587"/>
                    <a:pt x="519" y="1537"/>
                  </a:cubicBezTo>
                  <a:lnTo>
                    <a:pt x="1609" y="446"/>
                  </a:lnTo>
                  <a:cubicBezTo>
                    <a:pt x="1797" y="258"/>
                    <a:pt x="1629" y="1"/>
                    <a:pt x="1429" y="1"/>
                  </a:cubicBezTo>
                  <a:close/>
                  <a:moveTo>
                    <a:pt x="343" y="1614"/>
                  </a:moveTo>
                  <a:lnTo>
                    <a:pt x="343" y="1614"/>
                  </a:lnTo>
                  <a:cubicBezTo>
                    <a:pt x="341" y="1614"/>
                    <a:pt x="339" y="1614"/>
                    <a:pt x="337" y="1614"/>
                  </a:cubicBezTo>
                  <a:lnTo>
                    <a:pt x="350" y="1614"/>
                  </a:lnTo>
                  <a:cubicBezTo>
                    <a:pt x="347" y="1614"/>
                    <a:pt x="345" y="1614"/>
                    <a:pt x="343" y="16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329;p76">
              <a:extLst>
                <a:ext uri="{FF2B5EF4-FFF2-40B4-BE49-F238E27FC236}">
                  <a16:creationId xmlns:a16="http://schemas.microsoft.com/office/drawing/2014/main" id="{2EA2DD9A-502A-9310-E8AD-B82E6C373543}"/>
                </a:ext>
              </a:extLst>
            </p:cNvPr>
            <p:cNvSpPr/>
            <p:nvPr/>
          </p:nvSpPr>
          <p:spPr>
            <a:xfrm>
              <a:off x="3540225" y="4094375"/>
              <a:ext cx="13000" cy="31725"/>
            </a:xfrm>
            <a:custGeom>
              <a:avLst/>
              <a:gdLst/>
              <a:ahLst/>
              <a:cxnLst/>
              <a:rect l="l" t="t" r="r" b="b"/>
              <a:pathLst>
                <a:path w="520" h="1269" extrusionOk="0">
                  <a:moveTo>
                    <a:pt x="260" y="0"/>
                  </a:moveTo>
                  <a:cubicBezTo>
                    <a:pt x="136" y="0"/>
                    <a:pt x="13" y="81"/>
                    <a:pt x="0" y="243"/>
                  </a:cubicBezTo>
                  <a:lnTo>
                    <a:pt x="0" y="1009"/>
                  </a:lnTo>
                  <a:cubicBezTo>
                    <a:pt x="0" y="1152"/>
                    <a:pt x="117" y="1269"/>
                    <a:pt x="260" y="1269"/>
                  </a:cubicBezTo>
                  <a:cubicBezTo>
                    <a:pt x="402" y="1269"/>
                    <a:pt x="519" y="1152"/>
                    <a:pt x="519" y="1009"/>
                  </a:cubicBezTo>
                  <a:lnTo>
                    <a:pt x="519" y="243"/>
                  </a:lnTo>
                  <a:cubicBezTo>
                    <a:pt x="506" y="81"/>
                    <a:pt x="383" y="0"/>
                    <a:pt x="2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330;p76">
              <a:extLst>
                <a:ext uri="{FF2B5EF4-FFF2-40B4-BE49-F238E27FC236}">
                  <a16:creationId xmlns:a16="http://schemas.microsoft.com/office/drawing/2014/main" id="{32E77F7C-64CB-94C0-F381-BD4B56D73DD4}"/>
                </a:ext>
              </a:extLst>
            </p:cNvPr>
            <p:cNvSpPr/>
            <p:nvPr/>
          </p:nvSpPr>
          <p:spPr>
            <a:xfrm>
              <a:off x="3604025" y="4178600"/>
              <a:ext cx="37900" cy="12750"/>
            </a:xfrm>
            <a:custGeom>
              <a:avLst/>
              <a:gdLst/>
              <a:ahLst/>
              <a:cxnLst/>
              <a:rect l="l" t="t" r="r" b="b"/>
              <a:pathLst>
                <a:path w="1516" h="510" extrusionOk="0">
                  <a:moveTo>
                    <a:pt x="332" y="1"/>
                  </a:moveTo>
                  <a:cubicBezTo>
                    <a:pt x="0" y="1"/>
                    <a:pt x="4" y="510"/>
                    <a:pt x="344" y="510"/>
                  </a:cubicBezTo>
                  <a:cubicBezTo>
                    <a:pt x="352" y="510"/>
                    <a:pt x="360" y="509"/>
                    <a:pt x="368" y="509"/>
                  </a:cubicBezTo>
                  <a:lnTo>
                    <a:pt x="1147" y="509"/>
                  </a:lnTo>
                  <a:cubicBezTo>
                    <a:pt x="1156" y="509"/>
                    <a:pt x="1164" y="510"/>
                    <a:pt x="1172" y="510"/>
                  </a:cubicBezTo>
                  <a:cubicBezTo>
                    <a:pt x="1512" y="510"/>
                    <a:pt x="1515" y="1"/>
                    <a:pt x="1183" y="1"/>
                  </a:cubicBezTo>
                  <a:cubicBezTo>
                    <a:pt x="1172" y="1"/>
                    <a:pt x="1160" y="1"/>
                    <a:pt x="1147" y="2"/>
                  </a:cubicBezTo>
                  <a:lnTo>
                    <a:pt x="368" y="2"/>
                  </a:lnTo>
                  <a:cubicBezTo>
                    <a:pt x="356" y="1"/>
                    <a:pt x="344" y="1"/>
                    <a:pt x="3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id="{D67B8C7A-6F97-4EA0-342C-199F1E8B87C3}"/>
              </a:ext>
            </a:extLst>
          </p:cNvPr>
          <p:cNvSpPr txBox="1"/>
          <p:nvPr/>
        </p:nvSpPr>
        <p:spPr>
          <a:xfrm>
            <a:off x="1988621" y="229482"/>
            <a:ext cx="7666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7F61763-A9B8-D3AA-A6EC-C883F487BA5F}"/>
              </a:ext>
            </a:extLst>
          </p:cNvPr>
          <p:cNvSpPr txBox="1"/>
          <p:nvPr/>
        </p:nvSpPr>
        <p:spPr>
          <a:xfrm>
            <a:off x="8254580" y="2077609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EF513287-E698-6624-FB29-1E6CA5979B77}"/>
              </a:ext>
            </a:extLst>
          </p:cNvPr>
          <p:cNvSpPr txBox="1"/>
          <p:nvPr/>
        </p:nvSpPr>
        <p:spPr>
          <a:xfrm>
            <a:off x="8254580" y="4587534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F2E1600-C33D-3435-DBE7-E226151326EE}"/>
              </a:ext>
            </a:extLst>
          </p:cNvPr>
          <p:cNvSpPr txBox="1"/>
          <p:nvPr/>
        </p:nvSpPr>
        <p:spPr>
          <a:xfrm>
            <a:off x="4873267" y="2147072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1846F721-C550-AF96-AC19-E5C4C0832B61}"/>
              </a:ext>
            </a:extLst>
          </p:cNvPr>
          <p:cNvSpPr txBox="1"/>
          <p:nvPr/>
        </p:nvSpPr>
        <p:spPr>
          <a:xfrm>
            <a:off x="4873267" y="4656997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26CD1F4A-3260-AD26-6E14-8F10683B0512}"/>
              </a:ext>
            </a:extLst>
          </p:cNvPr>
          <p:cNvSpPr txBox="1"/>
          <p:nvPr/>
        </p:nvSpPr>
        <p:spPr>
          <a:xfrm>
            <a:off x="1594185" y="2077609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C9100DC9-6655-D810-EBD4-7995D1C95B06}"/>
              </a:ext>
            </a:extLst>
          </p:cNvPr>
          <p:cNvSpPr txBox="1"/>
          <p:nvPr/>
        </p:nvSpPr>
        <p:spPr>
          <a:xfrm>
            <a:off x="1594185" y="4587534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0266068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0"/>
                            </p:stCondLst>
                            <p:childTnLst>
                              <p:par>
                                <p:cTn id="5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0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000"/>
                            </p:stCondLst>
                            <p:childTnLst>
                              <p:par>
                                <p:cTn id="6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3000"/>
                            </p:stCondLst>
                            <p:childTnLst>
                              <p:par>
                                <p:cTn id="6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40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0"/>
                            </p:stCondLst>
                            <p:childTnLst>
                              <p:par>
                                <p:cTn id="7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6000"/>
                            </p:stCondLst>
                            <p:childTnLst>
                              <p:par>
                                <p:cTn id="8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7000"/>
                            </p:stCondLst>
                            <p:childTnLst>
                              <p:par>
                                <p:cTn id="8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8000"/>
                            </p:stCondLst>
                            <p:childTnLst>
                              <p:par>
                                <p:cTn id="9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9" grpId="0" animBg="1"/>
      <p:bldP spid="20" grpId="0" animBg="1"/>
      <p:bldP spid="21" grpId="0" animBg="1"/>
      <p:bldP spid="76" grpId="0"/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B870F51-48AE-0DDE-CD67-B27A98FFA5C6}"/>
              </a:ext>
            </a:extLst>
          </p:cNvPr>
          <p:cNvGrpSpPr/>
          <p:nvPr/>
        </p:nvGrpSpPr>
        <p:grpSpPr>
          <a:xfrm>
            <a:off x="6096000" y="-505357"/>
            <a:ext cx="6413925" cy="8195080"/>
            <a:chOff x="6096000" y="-505357"/>
            <a:chExt cx="6413925" cy="819508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8F9FBE17-DB6C-EF44-BD20-44B758322B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8824316" y="0"/>
              <a:ext cx="3367684" cy="3073147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534168F-8A9D-8098-A1E0-A0418117C0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8461090" y="2393823"/>
              <a:ext cx="1822875" cy="1663447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6067B30-9A86-6DA8-2D3C-DF7AC6F2E4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10367607" y="2800731"/>
              <a:ext cx="1822875" cy="1663447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64B657B-21C9-ED89-F8A7-CA4D53C043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8685283" y="3784854"/>
              <a:ext cx="3174702" cy="2897044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B851A9F-27A9-8A48-6FAC-DF59A5CFD3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7549652" y="112856"/>
              <a:ext cx="1822875" cy="1663447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506FB5B-0BD6-CEAA-A535-DFDFD813AF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6096000" y="-505357"/>
              <a:ext cx="1822875" cy="1663447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5FE793A-7444-C17E-CF64-56D5D1C75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10687050" y="6026276"/>
              <a:ext cx="1822875" cy="1663447"/>
            </a:xfrm>
            <a:prstGeom prst="rect">
              <a:avLst/>
            </a:prstGeom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D2FB8B33-23AC-A769-CE08-8A2F3564FEBC}"/>
              </a:ext>
            </a:extLst>
          </p:cNvPr>
          <p:cNvSpPr txBox="1"/>
          <p:nvPr/>
        </p:nvSpPr>
        <p:spPr>
          <a:xfrm>
            <a:off x="430600" y="1634262"/>
            <a:ext cx="7666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D0304DC-60D8-A207-3C01-2EF50BA40FEE}"/>
              </a:ext>
            </a:extLst>
          </p:cNvPr>
          <p:cNvSpPr txBox="1"/>
          <p:nvPr/>
        </p:nvSpPr>
        <p:spPr>
          <a:xfrm>
            <a:off x="813155" y="2393823"/>
            <a:ext cx="6901780" cy="3727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10692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B870F51-48AE-0DDE-CD67-B27A98FFA5C6}"/>
              </a:ext>
            </a:extLst>
          </p:cNvPr>
          <p:cNvGrpSpPr/>
          <p:nvPr/>
        </p:nvGrpSpPr>
        <p:grpSpPr>
          <a:xfrm flipH="1">
            <a:off x="0" y="-486307"/>
            <a:ext cx="6413925" cy="8195080"/>
            <a:chOff x="6096000" y="-505357"/>
            <a:chExt cx="6413925" cy="819508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8F9FBE17-DB6C-EF44-BD20-44B758322B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8824316" y="0"/>
              <a:ext cx="3367684" cy="3073147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534168F-8A9D-8098-A1E0-A0418117C0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8461090" y="2393823"/>
              <a:ext cx="1822875" cy="1663447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6067B30-9A86-6DA8-2D3C-DF7AC6F2E4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10367607" y="2800731"/>
              <a:ext cx="1822875" cy="1663447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64B657B-21C9-ED89-F8A7-CA4D53C043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8685283" y="3784854"/>
              <a:ext cx="3174702" cy="2897044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B851A9F-27A9-8A48-6FAC-DF59A5CFD3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7549652" y="112856"/>
              <a:ext cx="1822875" cy="1663447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506FB5B-0BD6-CEAA-A535-DFDFD813AF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6096000" y="-505357"/>
              <a:ext cx="1822875" cy="1663447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5FE793A-7444-C17E-CF64-56D5D1C75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10687050" y="6026276"/>
              <a:ext cx="1822875" cy="1663447"/>
            </a:xfrm>
            <a:prstGeom prst="rect">
              <a:avLst/>
            </a:prstGeom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72FC9C73-C460-6104-4787-EE88532A4948}"/>
              </a:ext>
            </a:extLst>
          </p:cNvPr>
          <p:cNvSpPr txBox="1"/>
          <p:nvPr/>
        </p:nvSpPr>
        <p:spPr>
          <a:xfrm>
            <a:off x="4259793" y="1554065"/>
            <a:ext cx="7666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6319A5-CBAC-9120-A61E-38FBFE28B77A}"/>
              </a:ext>
            </a:extLst>
          </p:cNvPr>
          <p:cNvSpPr txBox="1"/>
          <p:nvPr/>
        </p:nvSpPr>
        <p:spPr>
          <a:xfrm>
            <a:off x="4642348" y="2313626"/>
            <a:ext cx="6901780" cy="3727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43840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53C21638-BD04-DB11-98CC-D955B9B313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38952" b="45147"/>
          <a:stretch/>
        </p:blipFill>
        <p:spPr>
          <a:xfrm rot="2339005">
            <a:off x="-1314230" y="-907738"/>
            <a:ext cx="3113590" cy="240753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518CA7A-17C0-244B-DC54-A9FA98BF1A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38952" b="45147"/>
          <a:stretch/>
        </p:blipFill>
        <p:spPr>
          <a:xfrm rot="2189408">
            <a:off x="10855825" y="5746998"/>
            <a:ext cx="3113590" cy="2407534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5CCA6816-557D-A845-7B49-50F27BB7AF51}"/>
              </a:ext>
            </a:extLst>
          </p:cNvPr>
          <p:cNvGrpSpPr/>
          <p:nvPr/>
        </p:nvGrpSpPr>
        <p:grpSpPr>
          <a:xfrm>
            <a:off x="1283527" y="1444487"/>
            <a:ext cx="9624945" cy="4828009"/>
            <a:chOff x="1283527" y="1444487"/>
            <a:chExt cx="9624945" cy="4828009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1DC5C842-BB60-813C-82B5-58B59ED5DFF2}"/>
                </a:ext>
              </a:extLst>
            </p:cNvPr>
            <p:cNvGrpSpPr/>
            <p:nvPr/>
          </p:nvGrpSpPr>
          <p:grpSpPr>
            <a:xfrm>
              <a:off x="1283527" y="1444487"/>
              <a:ext cx="9624945" cy="4828009"/>
              <a:chOff x="730287" y="889461"/>
              <a:chExt cx="10731425" cy="5383035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62880317-3847-6915-D908-4BD34AFE87C6}"/>
                  </a:ext>
                </a:extLst>
              </p:cNvPr>
              <p:cNvGrpSpPr/>
              <p:nvPr/>
            </p:nvGrpSpPr>
            <p:grpSpPr>
              <a:xfrm>
                <a:off x="730287" y="4562960"/>
                <a:ext cx="10731425" cy="1709536"/>
                <a:chOff x="169825" y="4687613"/>
                <a:chExt cx="12090379" cy="1926020"/>
              </a:xfrm>
            </p:grpSpPr>
            <p:pic>
              <p:nvPicPr>
                <p:cNvPr id="3" name="Picture 2">
                  <a:extLst>
                    <a:ext uri="{FF2B5EF4-FFF2-40B4-BE49-F238E27FC236}">
                      <a16:creationId xmlns:a16="http://schemas.microsoft.com/office/drawing/2014/main" id="{9B9107B0-DC55-B3F7-CA7E-4CBC4D29EAF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018" t="19748" r="44147" b="45195"/>
                <a:stretch/>
              </p:blipFill>
              <p:spPr>
                <a:xfrm>
                  <a:off x="169825" y="4790839"/>
                  <a:ext cx="1865460" cy="1699906"/>
                </a:xfrm>
                <a:prstGeom prst="rect">
                  <a:avLst/>
                </a:prstGeom>
              </p:spPr>
            </p:pic>
            <p:pic>
              <p:nvPicPr>
                <p:cNvPr id="4" name="Picture 3">
                  <a:extLst>
                    <a:ext uri="{FF2B5EF4-FFF2-40B4-BE49-F238E27FC236}">
                      <a16:creationId xmlns:a16="http://schemas.microsoft.com/office/drawing/2014/main" id="{3784E9A1-4B45-C6BB-574E-523AC38F67C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018" t="19748" r="44147" b="45195"/>
                <a:stretch/>
              </p:blipFill>
              <p:spPr>
                <a:xfrm>
                  <a:off x="10394744" y="4800670"/>
                  <a:ext cx="1865460" cy="1699906"/>
                </a:xfrm>
                <a:prstGeom prst="rect">
                  <a:avLst/>
                </a:prstGeom>
              </p:spPr>
            </p:pic>
            <p:sp>
              <p:nvSpPr>
                <p:cNvPr id="5" name="Rectangle: Rounded Corners 4">
                  <a:extLst>
                    <a:ext uri="{FF2B5EF4-FFF2-40B4-BE49-F238E27FC236}">
                      <a16:creationId xmlns:a16="http://schemas.microsoft.com/office/drawing/2014/main" id="{F870689C-D183-0955-BA49-4CC10A3E486D}"/>
                    </a:ext>
                  </a:extLst>
                </p:cNvPr>
                <p:cNvSpPr/>
                <p:nvPr/>
              </p:nvSpPr>
              <p:spPr>
                <a:xfrm>
                  <a:off x="987972" y="4687613"/>
                  <a:ext cx="10468304" cy="1926020"/>
                </a:xfrm>
                <a:prstGeom prst="roundRect">
                  <a:avLst/>
                </a:prstGeom>
                <a:solidFill>
                  <a:schemeClr val="bg1"/>
                </a:solidFill>
                <a:ln w="12700">
                  <a:solidFill>
                    <a:srgbClr val="2B3781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0DBA2B55-4A37-C214-AB90-9323332385CE}"/>
                  </a:ext>
                </a:extLst>
              </p:cNvPr>
              <p:cNvGrpSpPr/>
              <p:nvPr/>
            </p:nvGrpSpPr>
            <p:grpSpPr>
              <a:xfrm>
                <a:off x="730287" y="2726211"/>
                <a:ext cx="10731425" cy="1709536"/>
                <a:chOff x="169825" y="4687613"/>
                <a:chExt cx="12090379" cy="1926020"/>
              </a:xfrm>
            </p:grpSpPr>
            <p:pic>
              <p:nvPicPr>
                <p:cNvPr id="11" name="Picture 10">
                  <a:extLst>
                    <a:ext uri="{FF2B5EF4-FFF2-40B4-BE49-F238E27FC236}">
                      <a16:creationId xmlns:a16="http://schemas.microsoft.com/office/drawing/2014/main" id="{6FA1C751-EA15-A9D7-1BF5-644350DE7C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018" t="19748" r="44147" b="45195"/>
                <a:stretch/>
              </p:blipFill>
              <p:spPr>
                <a:xfrm>
                  <a:off x="169825" y="4790839"/>
                  <a:ext cx="1865460" cy="1699906"/>
                </a:xfrm>
                <a:prstGeom prst="rect">
                  <a:avLst/>
                </a:prstGeom>
              </p:spPr>
            </p:pic>
            <p:pic>
              <p:nvPicPr>
                <p:cNvPr id="12" name="Picture 11">
                  <a:extLst>
                    <a:ext uri="{FF2B5EF4-FFF2-40B4-BE49-F238E27FC236}">
                      <a16:creationId xmlns:a16="http://schemas.microsoft.com/office/drawing/2014/main" id="{3BC32DEF-8EB5-2424-01AB-0D6B22A63E8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018" t="19748" r="44147" b="45195"/>
                <a:stretch/>
              </p:blipFill>
              <p:spPr>
                <a:xfrm>
                  <a:off x="10394744" y="4800670"/>
                  <a:ext cx="1865460" cy="1699906"/>
                </a:xfrm>
                <a:prstGeom prst="rect">
                  <a:avLst/>
                </a:prstGeom>
              </p:spPr>
            </p:pic>
            <p:sp>
              <p:nvSpPr>
                <p:cNvPr id="13" name="Rectangle: Rounded Corners 12">
                  <a:extLst>
                    <a:ext uri="{FF2B5EF4-FFF2-40B4-BE49-F238E27FC236}">
                      <a16:creationId xmlns:a16="http://schemas.microsoft.com/office/drawing/2014/main" id="{51BD696F-7E4D-14BE-45BA-F068AD0E7FB5}"/>
                    </a:ext>
                  </a:extLst>
                </p:cNvPr>
                <p:cNvSpPr/>
                <p:nvPr/>
              </p:nvSpPr>
              <p:spPr>
                <a:xfrm>
                  <a:off x="987972" y="4687613"/>
                  <a:ext cx="10468304" cy="1926020"/>
                </a:xfrm>
                <a:prstGeom prst="roundRect">
                  <a:avLst/>
                </a:prstGeom>
                <a:solidFill>
                  <a:schemeClr val="bg1"/>
                </a:solidFill>
                <a:ln w="12700">
                  <a:solidFill>
                    <a:srgbClr val="2B3781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ACF620D5-DF13-C5A8-F0CF-43B47CD990A5}"/>
                  </a:ext>
                </a:extLst>
              </p:cNvPr>
              <p:cNvGrpSpPr/>
              <p:nvPr/>
            </p:nvGrpSpPr>
            <p:grpSpPr>
              <a:xfrm>
                <a:off x="730287" y="889461"/>
                <a:ext cx="10731425" cy="1709536"/>
                <a:chOff x="169825" y="4687613"/>
                <a:chExt cx="12090379" cy="1926020"/>
              </a:xfrm>
            </p:grpSpPr>
            <p:pic>
              <p:nvPicPr>
                <p:cNvPr id="15" name="Picture 14">
                  <a:extLst>
                    <a:ext uri="{FF2B5EF4-FFF2-40B4-BE49-F238E27FC236}">
                      <a16:creationId xmlns:a16="http://schemas.microsoft.com/office/drawing/2014/main" id="{339B23E2-1E6A-B2BF-4BB0-BB1042F7A48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018" t="19748" r="44147" b="45195"/>
                <a:stretch/>
              </p:blipFill>
              <p:spPr>
                <a:xfrm>
                  <a:off x="169825" y="4790839"/>
                  <a:ext cx="1865460" cy="1699906"/>
                </a:xfrm>
                <a:prstGeom prst="rect">
                  <a:avLst/>
                </a:prstGeom>
              </p:spPr>
            </p:pic>
            <p:pic>
              <p:nvPicPr>
                <p:cNvPr id="16" name="Picture 15">
                  <a:extLst>
                    <a:ext uri="{FF2B5EF4-FFF2-40B4-BE49-F238E27FC236}">
                      <a16:creationId xmlns:a16="http://schemas.microsoft.com/office/drawing/2014/main" id="{5BD59C1D-7F06-F89E-3469-5242113BD9F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018" t="19748" r="44147" b="45195"/>
                <a:stretch/>
              </p:blipFill>
              <p:spPr>
                <a:xfrm>
                  <a:off x="10394744" y="4800670"/>
                  <a:ext cx="1865460" cy="1699906"/>
                </a:xfrm>
                <a:prstGeom prst="rect">
                  <a:avLst/>
                </a:prstGeom>
              </p:spPr>
            </p:pic>
            <p:sp>
              <p:nvSpPr>
                <p:cNvPr id="17" name="Rectangle: Rounded Corners 16">
                  <a:extLst>
                    <a:ext uri="{FF2B5EF4-FFF2-40B4-BE49-F238E27FC236}">
                      <a16:creationId xmlns:a16="http://schemas.microsoft.com/office/drawing/2014/main" id="{D7AA2E11-7207-C3F2-CA56-99F31E727486}"/>
                    </a:ext>
                  </a:extLst>
                </p:cNvPr>
                <p:cNvSpPr/>
                <p:nvPr/>
              </p:nvSpPr>
              <p:spPr>
                <a:xfrm>
                  <a:off x="987972" y="4687613"/>
                  <a:ext cx="10468304" cy="1926020"/>
                </a:xfrm>
                <a:prstGeom prst="roundRect">
                  <a:avLst/>
                </a:prstGeom>
                <a:solidFill>
                  <a:schemeClr val="bg1"/>
                </a:solidFill>
                <a:ln w="12700">
                  <a:solidFill>
                    <a:srgbClr val="2B3781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2CD37ED2-6365-8D11-DF93-5A91951CDC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 rot="16200000">
              <a:off x="5812220" y="2501434"/>
              <a:ext cx="567559" cy="1066747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46EE54A-4DE3-58DB-65F8-6717DCF648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 rot="16200000">
              <a:off x="5812220" y="4148803"/>
              <a:ext cx="567559" cy="1066747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AFB03D87-B7CC-FAE7-738E-1D23981149BF}"/>
              </a:ext>
            </a:extLst>
          </p:cNvPr>
          <p:cNvSpPr txBox="1"/>
          <p:nvPr/>
        </p:nvSpPr>
        <p:spPr>
          <a:xfrm>
            <a:off x="289034" y="428587"/>
            <a:ext cx="116139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107CEC-A736-47AE-9E5D-9DBDE4D5549E}"/>
              </a:ext>
            </a:extLst>
          </p:cNvPr>
          <p:cNvSpPr txBox="1"/>
          <p:nvPr/>
        </p:nvSpPr>
        <p:spPr>
          <a:xfrm>
            <a:off x="1921671" y="3078256"/>
            <a:ext cx="8333639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DFDAC7-279B-384A-2C69-0C6332C3BF9A}"/>
              </a:ext>
            </a:extLst>
          </p:cNvPr>
          <p:cNvSpPr txBox="1"/>
          <p:nvPr/>
        </p:nvSpPr>
        <p:spPr>
          <a:xfrm>
            <a:off x="1921671" y="4843665"/>
            <a:ext cx="8333639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8C39AB9-D793-2943-0B97-7D3110ECEA5E}"/>
              </a:ext>
            </a:extLst>
          </p:cNvPr>
          <p:cNvSpPr txBox="1"/>
          <p:nvPr/>
        </p:nvSpPr>
        <p:spPr>
          <a:xfrm>
            <a:off x="1921671" y="1355347"/>
            <a:ext cx="8333639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6413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2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7F6841D3-73A4-1DEC-0030-4933F4726CAA}"/>
              </a:ext>
            </a:extLst>
          </p:cNvPr>
          <p:cNvGrpSpPr/>
          <p:nvPr/>
        </p:nvGrpSpPr>
        <p:grpSpPr>
          <a:xfrm>
            <a:off x="408156" y="595149"/>
            <a:ext cx="11375688" cy="5667702"/>
            <a:chOff x="690832" y="595149"/>
            <a:chExt cx="11375688" cy="5667702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4359544-4248-2E9C-D233-209D09FB8E32}"/>
                </a:ext>
              </a:extLst>
            </p:cNvPr>
            <p:cNvSpPr/>
            <p:nvPr/>
          </p:nvSpPr>
          <p:spPr>
            <a:xfrm flipH="1" flipV="1">
              <a:off x="1371599" y="595149"/>
              <a:ext cx="10014154" cy="5667702"/>
            </a:xfrm>
            <a:prstGeom prst="roundRect">
              <a:avLst>
                <a:gd name="adj" fmla="val 5388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3FDBF75-347B-263A-4493-E350D9B7CCF6}"/>
                </a:ext>
              </a:extLst>
            </p:cNvPr>
            <p:cNvGrpSpPr/>
            <p:nvPr/>
          </p:nvGrpSpPr>
          <p:grpSpPr>
            <a:xfrm rot="16200000">
              <a:off x="8901950" y="2748233"/>
              <a:ext cx="4967607" cy="1361532"/>
              <a:chOff x="2860613" y="4930762"/>
              <a:chExt cx="6470773" cy="1773523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CE31498E-AFCE-A87A-030B-14DBF5456B4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8817"/>
              <a:stretch/>
            </p:blipFill>
            <p:spPr>
              <a:xfrm rot="16200000" flipH="1" flipV="1">
                <a:off x="5209238" y="4170927"/>
                <a:ext cx="1773523" cy="3293193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D5A71E94-9BA3-8DE0-CA69-476E2234030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8817"/>
              <a:stretch/>
            </p:blipFill>
            <p:spPr>
              <a:xfrm rot="5400000" flipV="1">
                <a:off x="3227193" y="5027021"/>
                <a:ext cx="855630" cy="1588790"/>
              </a:xfrm>
              <a:prstGeom prst="rect">
                <a:avLst/>
              </a:prstGeom>
            </p:spPr>
          </p:pic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CD77FD04-3AF7-6481-7439-21119B3CAAA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8817"/>
              <a:stretch/>
            </p:blipFill>
            <p:spPr>
              <a:xfrm rot="5400000" flipV="1">
                <a:off x="8109176" y="5027021"/>
                <a:ext cx="855630" cy="1588790"/>
              </a:xfrm>
              <a:prstGeom prst="rect">
                <a:avLst/>
              </a:prstGeom>
            </p:spPr>
          </p:pic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E3417D4-E569-7B14-19E6-012FC20B797E}"/>
                </a:ext>
              </a:extLst>
            </p:cNvPr>
            <p:cNvGrpSpPr/>
            <p:nvPr/>
          </p:nvGrpSpPr>
          <p:grpSpPr>
            <a:xfrm rot="16200000">
              <a:off x="-1112206" y="2748233"/>
              <a:ext cx="4967607" cy="1361532"/>
              <a:chOff x="2860613" y="4930762"/>
              <a:chExt cx="6470773" cy="1773523"/>
            </a:xfrm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31B9488C-2F5F-DB8B-993B-5AAD921DE6D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8817"/>
              <a:stretch/>
            </p:blipFill>
            <p:spPr>
              <a:xfrm rot="16200000" flipH="1" flipV="1">
                <a:off x="5209238" y="4170927"/>
                <a:ext cx="1773523" cy="3293193"/>
              </a:xfrm>
              <a:prstGeom prst="rect">
                <a:avLst/>
              </a:prstGeom>
            </p:spPr>
          </p:pic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98785E63-51F0-267D-57B9-44D3A605600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8817"/>
              <a:stretch/>
            </p:blipFill>
            <p:spPr>
              <a:xfrm rot="5400000" flipV="1">
                <a:off x="3227193" y="5027021"/>
                <a:ext cx="855630" cy="1588790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E70FFA44-CA22-5BC7-BBD3-65291C90451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8817"/>
              <a:stretch/>
            </p:blipFill>
            <p:spPr>
              <a:xfrm rot="5400000" flipV="1">
                <a:off x="8109176" y="5027021"/>
                <a:ext cx="855630" cy="1588790"/>
              </a:xfrm>
              <a:prstGeom prst="rect">
                <a:avLst/>
              </a:prstGeom>
            </p:spPr>
          </p:pic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00A00E4-0C18-F639-3771-04EE8DDA8CAF}"/>
              </a:ext>
            </a:extLst>
          </p:cNvPr>
          <p:cNvSpPr txBox="1"/>
          <p:nvPr/>
        </p:nvSpPr>
        <p:spPr>
          <a:xfrm>
            <a:off x="289034" y="839135"/>
            <a:ext cx="116139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76611B-F9D9-4729-5DCE-AEFA0B4B01F9}"/>
              </a:ext>
            </a:extLst>
          </p:cNvPr>
          <p:cNvSpPr txBox="1"/>
          <p:nvPr/>
        </p:nvSpPr>
        <p:spPr>
          <a:xfrm>
            <a:off x="1769689" y="1602875"/>
            <a:ext cx="8676522" cy="4239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40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02776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C2576F5-D531-64E5-164D-961BFB2874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12" r="15897" b="8927"/>
          <a:stretch/>
        </p:blipFill>
        <p:spPr>
          <a:xfrm>
            <a:off x="-780841" y="4982"/>
            <a:ext cx="10677970" cy="6848036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D030C41-1B21-5F93-6AE3-8FEDC9C71362}"/>
              </a:ext>
            </a:extLst>
          </p:cNvPr>
          <p:cNvSpPr/>
          <p:nvPr/>
        </p:nvSpPr>
        <p:spPr>
          <a:xfrm flipH="1">
            <a:off x="235527" y="1584614"/>
            <a:ext cx="11720946" cy="3688772"/>
          </a:xfrm>
          <a:prstGeom prst="roundRect">
            <a:avLst>
              <a:gd name="adj" fmla="val 8943"/>
            </a:avLst>
          </a:prstGeom>
          <a:solidFill>
            <a:schemeClr val="bg1"/>
          </a:solidFill>
          <a:ln w="12700">
            <a:solidFill>
              <a:srgbClr val="2B378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41D887-FE21-723D-892D-DED71EB8B22B}"/>
              </a:ext>
            </a:extLst>
          </p:cNvPr>
          <p:cNvSpPr txBox="1"/>
          <p:nvPr/>
        </p:nvSpPr>
        <p:spPr>
          <a:xfrm>
            <a:off x="289034" y="1697551"/>
            <a:ext cx="116139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D5449B-ED37-CD01-7395-B6B3BC821AE7}"/>
              </a:ext>
            </a:extLst>
          </p:cNvPr>
          <p:cNvSpPr txBox="1"/>
          <p:nvPr/>
        </p:nvSpPr>
        <p:spPr>
          <a:xfrm>
            <a:off x="326358" y="2358653"/>
            <a:ext cx="11514189" cy="25160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40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29265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3631DD-4E5C-76A0-7B7E-102EAE9208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54" t="19747" r="44529" b="45147"/>
          <a:stretch/>
        </p:blipFill>
        <p:spPr>
          <a:xfrm>
            <a:off x="0" y="294556"/>
            <a:ext cx="3315638" cy="6268887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042AC1B3-0EF1-9E4D-ED63-128F9D3FA25B}"/>
              </a:ext>
            </a:extLst>
          </p:cNvPr>
          <p:cNvGrpSpPr/>
          <p:nvPr/>
        </p:nvGrpSpPr>
        <p:grpSpPr>
          <a:xfrm flipH="1">
            <a:off x="4344780" y="1013729"/>
            <a:ext cx="6912442" cy="4830539"/>
            <a:chOff x="3523145" y="821636"/>
            <a:chExt cx="7690128" cy="537400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1A93C72-3F13-8E1C-C92D-353168CD5D49}"/>
                </a:ext>
              </a:extLst>
            </p:cNvPr>
            <p:cNvGrpSpPr/>
            <p:nvPr/>
          </p:nvGrpSpPr>
          <p:grpSpPr>
            <a:xfrm>
              <a:off x="3523145" y="821636"/>
              <a:ext cx="7690128" cy="1533272"/>
              <a:chOff x="2250936" y="649357"/>
              <a:chExt cx="7690128" cy="1533272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56FFE429-9590-9204-170B-4B45C01650A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45195"/>
              <a:stretch/>
            </p:blipFill>
            <p:spPr>
              <a:xfrm>
                <a:off x="2250936" y="731533"/>
                <a:ext cx="1485061" cy="1353266"/>
              </a:xfrm>
              <a:prstGeom prst="rect">
                <a:avLst/>
              </a:prstGeom>
            </p:spPr>
          </p:pic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BF0CD626-44B0-8C8B-BAB1-82BEDEDD54C8}"/>
                  </a:ext>
                </a:extLst>
              </p:cNvPr>
              <p:cNvSpPr/>
              <p:nvPr/>
            </p:nvSpPr>
            <p:spPr>
              <a:xfrm>
                <a:off x="2902249" y="649357"/>
                <a:ext cx="7038815" cy="153327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rgbClr val="2B378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90660C93-A891-3AAD-AA58-854E76A4BADF}"/>
                </a:ext>
              </a:extLst>
            </p:cNvPr>
            <p:cNvGrpSpPr/>
            <p:nvPr/>
          </p:nvGrpSpPr>
          <p:grpSpPr>
            <a:xfrm>
              <a:off x="3523145" y="2742000"/>
              <a:ext cx="7690128" cy="1533272"/>
              <a:chOff x="2250936" y="649357"/>
              <a:chExt cx="7690128" cy="1533272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1E2D4F2E-05E8-ADF2-A176-116D129E5D8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45195"/>
              <a:stretch/>
            </p:blipFill>
            <p:spPr>
              <a:xfrm>
                <a:off x="2250936" y="731533"/>
                <a:ext cx="1485061" cy="1353266"/>
              </a:xfrm>
              <a:prstGeom prst="rect">
                <a:avLst/>
              </a:prstGeom>
            </p:spPr>
          </p:pic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FB9C8F17-A201-7835-C313-1229EF187163}"/>
                  </a:ext>
                </a:extLst>
              </p:cNvPr>
              <p:cNvSpPr/>
              <p:nvPr/>
            </p:nvSpPr>
            <p:spPr>
              <a:xfrm>
                <a:off x="2902249" y="649357"/>
                <a:ext cx="7038815" cy="153327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rgbClr val="2B378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5747DC2A-1A4A-A80B-921D-B58F018805E7}"/>
                </a:ext>
              </a:extLst>
            </p:cNvPr>
            <p:cNvGrpSpPr/>
            <p:nvPr/>
          </p:nvGrpSpPr>
          <p:grpSpPr>
            <a:xfrm>
              <a:off x="3523145" y="4662364"/>
              <a:ext cx="7690128" cy="1533272"/>
              <a:chOff x="2250936" y="649357"/>
              <a:chExt cx="7690128" cy="1533272"/>
            </a:xfrm>
          </p:grpSpPr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544F4062-AB98-FE3B-2F4D-2029D65C549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45195"/>
              <a:stretch/>
            </p:blipFill>
            <p:spPr>
              <a:xfrm>
                <a:off x="2250936" y="731533"/>
                <a:ext cx="1485061" cy="1353266"/>
              </a:xfrm>
              <a:prstGeom prst="rect">
                <a:avLst/>
              </a:prstGeom>
            </p:spPr>
          </p:pic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FCD69D72-7F4A-ADD4-F35A-D81E914DB6C7}"/>
                  </a:ext>
                </a:extLst>
              </p:cNvPr>
              <p:cNvSpPr/>
              <p:nvPr/>
            </p:nvSpPr>
            <p:spPr>
              <a:xfrm>
                <a:off x="2902249" y="649357"/>
                <a:ext cx="7038815" cy="153327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rgbClr val="2B378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22E0CAB3-96B8-F366-B5D3-5C9D29B7E80A}"/>
              </a:ext>
            </a:extLst>
          </p:cNvPr>
          <p:cNvSpPr txBox="1"/>
          <p:nvPr/>
        </p:nvSpPr>
        <p:spPr>
          <a:xfrm>
            <a:off x="4428967" y="935124"/>
            <a:ext cx="612088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8613C0-D647-234E-DBE4-454ED1C321F4}"/>
              </a:ext>
            </a:extLst>
          </p:cNvPr>
          <p:cNvSpPr txBox="1"/>
          <p:nvPr/>
        </p:nvSpPr>
        <p:spPr>
          <a:xfrm>
            <a:off x="4428967" y="2696543"/>
            <a:ext cx="612088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4BBC91-E964-DA3F-75EB-658BBF3EC1DA}"/>
              </a:ext>
            </a:extLst>
          </p:cNvPr>
          <p:cNvSpPr txBox="1"/>
          <p:nvPr/>
        </p:nvSpPr>
        <p:spPr>
          <a:xfrm>
            <a:off x="4428967" y="4394754"/>
            <a:ext cx="612088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4059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E02CDB02-F96A-6FD3-EE02-1E56EF3724DE}"/>
              </a:ext>
            </a:extLst>
          </p:cNvPr>
          <p:cNvGrpSpPr/>
          <p:nvPr/>
        </p:nvGrpSpPr>
        <p:grpSpPr>
          <a:xfrm>
            <a:off x="4192302" y="1541114"/>
            <a:ext cx="3807396" cy="3486841"/>
            <a:chOff x="4371205" y="1461601"/>
            <a:chExt cx="3807396" cy="3486841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3904143-6F71-CB9E-3450-4B4C26C065F2}"/>
                </a:ext>
              </a:extLst>
            </p:cNvPr>
            <p:cNvGrpSpPr/>
            <p:nvPr/>
          </p:nvGrpSpPr>
          <p:grpSpPr>
            <a:xfrm>
              <a:off x="4371207" y="1461601"/>
              <a:ext cx="1724793" cy="1573943"/>
              <a:chOff x="8806572" y="1426027"/>
              <a:chExt cx="1904491" cy="1737925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0B867EF6-DA12-E44C-9162-39102AEEE28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7" r="44147" b="45147"/>
              <a:stretch/>
            </p:blipFill>
            <p:spPr>
              <a:xfrm>
                <a:off x="8806572" y="1426027"/>
                <a:ext cx="1904491" cy="1737925"/>
              </a:xfrm>
              <a:prstGeom prst="rect">
                <a:avLst/>
              </a:prstGeom>
            </p:spPr>
          </p:pic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2A0AFE59-6D6C-7CE5-1C61-7A1C58170310}"/>
                  </a:ext>
                </a:extLst>
              </p:cNvPr>
              <p:cNvSpPr/>
              <p:nvPr/>
            </p:nvSpPr>
            <p:spPr>
              <a:xfrm>
                <a:off x="9448327" y="1984499"/>
                <a:ext cx="620980" cy="62098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C6C656C-76F4-8A83-4F6B-94FCC15ADCA1}"/>
                </a:ext>
              </a:extLst>
            </p:cNvPr>
            <p:cNvGrpSpPr/>
            <p:nvPr/>
          </p:nvGrpSpPr>
          <p:grpSpPr>
            <a:xfrm>
              <a:off x="6453808" y="1473453"/>
              <a:ext cx="1724793" cy="1573943"/>
              <a:chOff x="8806572" y="1426027"/>
              <a:chExt cx="1904491" cy="1737925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437910BA-F6E6-5A8D-EBFB-57AC3A514A2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7" r="44147" b="45147"/>
              <a:stretch/>
            </p:blipFill>
            <p:spPr>
              <a:xfrm>
                <a:off x="8806572" y="1426027"/>
                <a:ext cx="1904491" cy="1737925"/>
              </a:xfrm>
              <a:prstGeom prst="rect">
                <a:avLst/>
              </a:prstGeom>
            </p:spPr>
          </p:pic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9F6F34E3-695F-48B6-BB5D-2077A49E3FC1}"/>
                  </a:ext>
                </a:extLst>
              </p:cNvPr>
              <p:cNvSpPr/>
              <p:nvPr/>
            </p:nvSpPr>
            <p:spPr>
              <a:xfrm>
                <a:off x="9448327" y="1984499"/>
                <a:ext cx="620980" cy="62098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8D5F921-6C6D-361E-7C2E-CEBD29DAAC8C}"/>
                </a:ext>
              </a:extLst>
            </p:cNvPr>
            <p:cNvGrpSpPr/>
            <p:nvPr/>
          </p:nvGrpSpPr>
          <p:grpSpPr>
            <a:xfrm>
              <a:off x="4371205" y="3362647"/>
              <a:ext cx="1724793" cy="1573943"/>
              <a:chOff x="8806572" y="1426027"/>
              <a:chExt cx="1904491" cy="1737925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5DF22803-FF6C-26C6-62EF-866BDAB576C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7" r="44147" b="45147"/>
              <a:stretch/>
            </p:blipFill>
            <p:spPr>
              <a:xfrm>
                <a:off x="8806572" y="1426027"/>
                <a:ext cx="1904491" cy="1737925"/>
              </a:xfrm>
              <a:prstGeom prst="rect">
                <a:avLst/>
              </a:prstGeom>
            </p:spPr>
          </p:pic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7B2E81FC-B789-0239-8A7D-8353E93E3F2E}"/>
                  </a:ext>
                </a:extLst>
              </p:cNvPr>
              <p:cNvSpPr/>
              <p:nvPr/>
            </p:nvSpPr>
            <p:spPr>
              <a:xfrm>
                <a:off x="9448327" y="1984499"/>
                <a:ext cx="620980" cy="62098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9F9B728-2FEF-103B-622D-A3F13058F34F}"/>
                </a:ext>
              </a:extLst>
            </p:cNvPr>
            <p:cNvGrpSpPr/>
            <p:nvPr/>
          </p:nvGrpSpPr>
          <p:grpSpPr>
            <a:xfrm>
              <a:off x="6453806" y="3374499"/>
              <a:ext cx="1724793" cy="1573943"/>
              <a:chOff x="8806572" y="1426027"/>
              <a:chExt cx="1904491" cy="1737925"/>
            </a:xfrm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6272C483-6F9E-71B6-ED67-E4AE1060C41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7" r="44147" b="45147"/>
              <a:stretch/>
            </p:blipFill>
            <p:spPr>
              <a:xfrm>
                <a:off x="8806572" y="1426027"/>
                <a:ext cx="1904491" cy="1737925"/>
              </a:xfrm>
              <a:prstGeom prst="rect">
                <a:avLst/>
              </a:prstGeom>
            </p:spPr>
          </p:pic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0E67D8D1-6BA0-82E7-252F-B7E330672D7A}"/>
                  </a:ext>
                </a:extLst>
              </p:cNvPr>
              <p:cNvSpPr/>
              <p:nvPr/>
            </p:nvSpPr>
            <p:spPr>
              <a:xfrm>
                <a:off x="9448327" y="1984499"/>
                <a:ext cx="620980" cy="62098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CABE631E-C102-E4A1-9FD7-E33C585865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44147" b="45147"/>
          <a:stretch/>
        </p:blipFill>
        <p:spPr>
          <a:xfrm rot="18965271">
            <a:off x="10668000" y="-96929"/>
            <a:ext cx="1724793" cy="157394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B291987-A724-FED6-ACD9-D90E64D410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44147" b="45147"/>
          <a:stretch/>
        </p:blipFill>
        <p:spPr>
          <a:xfrm rot="18965271">
            <a:off x="-165652" y="5394189"/>
            <a:ext cx="1724793" cy="157394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497F61A-067E-B84D-E32B-5A9C736F9C89}"/>
              </a:ext>
            </a:extLst>
          </p:cNvPr>
          <p:cNvSpPr txBox="1"/>
          <p:nvPr/>
        </p:nvSpPr>
        <p:spPr>
          <a:xfrm>
            <a:off x="0" y="335279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A219535-EFFB-BB28-D084-E3D055FAAF26}"/>
              </a:ext>
            </a:extLst>
          </p:cNvPr>
          <p:cNvSpPr txBox="1"/>
          <p:nvPr/>
        </p:nvSpPr>
        <p:spPr>
          <a:xfrm>
            <a:off x="7999696" y="1643827"/>
            <a:ext cx="361596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DD9F99D-EF7B-6FC2-80B6-67BD5138D497}"/>
              </a:ext>
            </a:extLst>
          </p:cNvPr>
          <p:cNvSpPr txBox="1"/>
          <p:nvPr/>
        </p:nvSpPr>
        <p:spPr>
          <a:xfrm>
            <a:off x="7999695" y="3432819"/>
            <a:ext cx="361596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AED9104-445C-CF33-57CE-B822A6EB4D58}"/>
              </a:ext>
            </a:extLst>
          </p:cNvPr>
          <p:cNvSpPr txBox="1"/>
          <p:nvPr/>
        </p:nvSpPr>
        <p:spPr>
          <a:xfrm>
            <a:off x="493148" y="1643827"/>
            <a:ext cx="361596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1895291-D76F-33D7-FEC7-6576787F4CB0}"/>
              </a:ext>
            </a:extLst>
          </p:cNvPr>
          <p:cNvSpPr txBox="1"/>
          <p:nvPr/>
        </p:nvSpPr>
        <p:spPr>
          <a:xfrm>
            <a:off x="493147" y="3432819"/>
            <a:ext cx="361596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0410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4B83E1-F927-0F2C-E6F3-8579BF813E74}"/>
              </a:ext>
            </a:extLst>
          </p:cNvPr>
          <p:cNvSpPr txBox="1"/>
          <p:nvPr/>
        </p:nvSpPr>
        <p:spPr>
          <a:xfrm>
            <a:off x="-1740" y="174021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60C3437-EDA5-2D75-D09E-E4C8CDCAB42F}"/>
              </a:ext>
            </a:extLst>
          </p:cNvPr>
          <p:cNvSpPr txBox="1"/>
          <p:nvPr/>
        </p:nvSpPr>
        <p:spPr>
          <a:xfrm>
            <a:off x="3573386" y="1036219"/>
            <a:ext cx="5041747" cy="5236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8219150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8F8CD80C-CB41-27B4-41CF-E61E68CCA7D5}"/>
              </a:ext>
            </a:extLst>
          </p:cNvPr>
          <p:cNvGrpSpPr/>
          <p:nvPr/>
        </p:nvGrpSpPr>
        <p:grpSpPr>
          <a:xfrm flipV="1">
            <a:off x="-871542" y="-2600697"/>
            <a:ext cx="13120692" cy="5201394"/>
            <a:chOff x="-928692" y="3800103"/>
            <a:chExt cx="13120692" cy="5201394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BC6C2C15-7639-4D18-455D-E7A25096DD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38952" b="45147"/>
            <a:stretch/>
          </p:blipFill>
          <p:spPr>
            <a:xfrm flipH="1">
              <a:off x="2859536" y="4714503"/>
              <a:ext cx="5544236" cy="4286994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9136097-3F03-A793-3F19-AF1847EDB5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38952" b="45147"/>
            <a:stretch/>
          </p:blipFill>
          <p:spPr>
            <a:xfrm flipH="1">
              <a:off x="6647764" y="3800103"/>
              <a:ext cx="5544236" cy="4286994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47A6DB1-4611-8769-49AA-58648A8319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38952" b="45147"/>
            <a:stretch/>
          </p:blipFill>
          <p:spPr>
            <a:xfrm flipH="1">
              <a:off x="-928692" y="3800103"/>
              <a:ext cx="5544236" cy="4286994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5D53F5FE-B91E-42BE-EDBD-925B2A22A1B9}"/>
              </a:ext>
            </a:extLst>
          </p:cNvPr>
          <p:cNvSpPr txBox="1"/>
          <p:nvPr/>
        </p:nvSpPr>
        <p:spPr>
          <a:xfrm>
            <a:off x="277084" y="2126759"/>
            <a:ext cx="116139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A6A0A1-13D6-6189-2EAD-D455AD6BCDBD}"/>
              </a:ext>
            </a:extLst>
          </p:cNvPr>
          <p:cNvSpPr txBox="1"/>
          <p:nvPr/>
        </p:nvSpPr>
        <p:spPr>
          <a:xfrm>
            <a:off x="140940" y="3035905"/>
            <a:ext cx="11750075" cy="3377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40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9071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6A880AB5-FDC6-DCED-DA8F-D6081F43FED0}"/>
              </a:ext>
            </a:extLst>
          </p:cNvPr>
          <p:cNvSpPr txBox="1"/>
          <p:nvPr/>
        </p:nvSpPr>
        <p:spPr>
          <a:xfrm>
            <a:off x="8610859" y="1337802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AB23FF0-1E5B-8567-DB79-17B166AE6064}"/>
              </a:ext>
            </a:extLst>
          </p:cNvPr>
          <p:cNvSpPr txBox="1"/>
          <p:nvPr/>
        </p:nvSpPr>
        <p:spPr>
          <a:xfrm>
            <a:off x="6583324" y="4298724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F0B1CA2-84B9-29EF-670D-BDCF77F30743}"/>
              </a:ext>
            </a:extLst>
          </p:cNvPr>
          <p:cNvSpPr txBox="1"/>
          <p:nvPr/>
        </p:nvSpPr>
        <p:spPr>
          <a:xfrm>
            <a:off x="2568395" y="4338721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3975F9F-91FB-521D-94C0-1D46922786D9}"/>
              </a:ext>
            </a:extLst>
          </p:cNvPr>
          <p:cNvSpPr txBox="1"/>
          <p:nvPr/>
        </p:nvSpPr>
        <p:spPr>
          <a:xfrm>
            <a:off x="4573123" y="1399796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7EA7511-1897-4996-EEF8-F586C14D2234}"/>
              </a:ext>
            </a:extLst>
          </p:cNvPr>
          <p:cNvSpPr txBox="1"/>
          <p:nvPr/>
        </p:nvSpPr>
        <p:spPr>
          <a:xfrm>
            <a:off x="569255" y="1322704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093B09-0013-270B-4C29-76983C3D81BB}"/>
              </a:ext>
            </a:extLst>
          </p:cNvPr>
          <p:cNvSpPr txBox="1"/>
          <p:nvPr/>
        </p:nvSpPr>
        <p:spPr>
          <a:xfrm>
            <a:off x="0" y="279294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4CCDA0F4-EB67-FD18-E745-C5DB4AF8E42F}"/>
              </a:ext>
            </a:extLst>
          </p:cNvPr>
          <p:cNvGrpSpPr/>
          <p:nvPr/>
        </p:nvGrpSpPr>
        <p:grpSpPr>
          <a:xfrm>
            <a:off x="1415136" y="1869415"/>
            <a:ext cx="9080879" cy="3654109"/>
            <a:chOff x="1415136" y="1869415"/>
            <a:chExt cx="9080879" cy="3654109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EE1FEF3F-D001-BC54-6051-271F1D68D5ED}"/>
                </a:ext>
              </a:extLst>
            </p:cNvPr>
            <p:cNvGrpSpPr/>
            <p:nvPr/>
          </p:nvGrpSpPr>
          <p:grpSpPr>
            <a:xfrm>
              <a:off x="1764576" y="3012805"/>
              <a:ext cx="8415866" cy="1329266"/>
              <a:chOff x="1896534" y="3079389"/>
              <a:chExt cx="8415866" cy="1329266"/>
            </a:xfrm>
            <a:solidFill>
              <a:srgbClr val="2B3781"/>
            </a:solidFill>
          </p:grpSpPr>
          <p:cxnSp>
            <p:nvCxnSpPr>
              <p:cNvPr id="3" name="Straight Connector 2">
                <a:extLst>
                  <a:ext uri="{FF2B5EF4-FFF2-40B4-BE49-F238E27FC236}">
                    <a16:creationId xmlns:a16="http://schemas.microsoft.com/office/drawing/2014/main" id="{6686C0CA-48B6-EF87-443D-94DEE3C24A3A}"/>
                  </a:ext>
                </a:extLst>
              </p:cNvPr>
              <p:cNvCxnSpPr/>
              <p:nvPr/>
            </p:nvCxnSpPr>
            <p:spPr>
              <a:xfrm>
                <a:off x="2082800" y="3079389"/>
                <a:ext cx="0" cy="639037"/>
              </a:xfrm>
              <a:prstGeom prst="line">
                <a:avLst/>
              </a:prstGeom>
              <a:grpFill/>
              <a:ln w="28575">
                <a:solidFill>
                  <a:srgbClr val="2B378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798B5C54-FA94-6BC1-F5EC-FF67260D8ED9}"/>
                  </a:ext>
                </a:extLst>
              </p:cNvPr>
              <p:cNvGrpSpPr/>
              <p:nvPr/>
            </p:nvGrpSpPr>
            <p:grpSpPr>
              <a:xfrm>
                <a:off x="1896534" y="3096322"/>
                <a:ext cx="8415866" cy="1312333"/>
                <a:chOff x="1896534" y="3096322"/>
                <a:chExt cx="8415866" cy="1312333"/>
              </a:xfrm>
              <a:grpFill/>
            </p:grpSpPr>
            <p:cxnSp>
              <p:nvCxnSpPr>
                <p:cNvPr id="5" name="Straight Connector 4">
                  <a:extLst>
                    <a:ext uri="{FF2B5EF4-FFF2-40B4-BE49-F238E27FC236}">
                      <a16:creationId xmlns:a16="http://schemas.microsoft.com/office/drawing/2014/main" id="{092862EB-80FE-3FF0-116F-5BEBF7BA4435}"/>
                    </a:ext>
                  </a:extLst>
                </p:cNvPr>
                <p:cNvCxnSpPr/>
                <p:nvPr/>
              </p:nvCxnSpPr>
              <p:spPr>
                <a:xfrm>
                  <a:off x="2032000" y="3769617"/>
                  <a:ext cx="8094133" cy="0"/>
                </a:xfrm>
                <a:prstGeom prst="line">
                  <a:avLst/>
                </a:prstGeom>
                <a:grpFill/>
                <a:ln w="28575">
                  <a:solidFill>
                    <a:srgbClr val="2B378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" name="8-Point Star 10">
                  <a:extLst>
                    <a:ext uri="{FF2B5EF4-FFF2-40B4-BE49-F238E27FC236}">
                      <a16:creationId xmlns:a16="http://schemas.microsoft.com/office/drawing/2014/main" id="{5CCFEC91-9BD4-268D-7447-C447BD561293}"/>
                    </a:ext>
                  </a:extLst>
                </p:cNvPr>
                <p:cNvSpPr/>
                <p:nvPr/>
              </p:nvSpPr>
              <p:spPr>
                <a:xfrm>
                  <a:off x="1896534" y="3583350"/>
                  <a:ext cx="372533" cy="372533"/>
                </a:xfrm>
                <a:prstGeom prst="star8">
                  <a:avLst/>
                </a:prstGeom>
                <a:grpFill/>
                <a:ln>
                  <a:solidFill>
                    <a:srgbClr val="2B37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7" name="8-Point Star 11">
                  <a:extLst>
                    <a:ext uri="{FF2B5EF4-FFF2-40B4-BE49-F238E27FC236}">
                      <a16:creationId xmlns:a16="http://schemas.microsoft.com/office/drawing/2014/main" id="{3E29C51D-3634-3D26-2FE8-92821D86F4B9}"/>
                    </a:ext>
                  </a:extLst>
                </p:cNvPr>
                <p:cNvSpPr/>
                <p:nvPr/>
              </p:nvSpPr>
              <p:spPr>
                <a:xfrm>
                  <a:off x="3911600" y="3583350"/>
                  <a:ext cx="372533" cy="372533"/>
                </a:xfrm>
                <a:prstGeom prst="star8">
                  <a:avLst/>
                </a:prstGeom>
                <a:grpFill/>
                <a:ln>
                  <a:solidFill>
                    <a:srgbClr val="2B37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8" name="8-Point Star 12">
                  <a:extLst>
                    <a:ext uri="{FF2B5EF4-FFF2-40B4-BE49-F238E27FC236}">
                      <a16:creationId xmlns:a16="http://schemas.microsoft.com/office/drawing/2014/main" id="{609F6C5E-4927-7E8B-E987-DAC21C15DF7E}"/>
                    </a:ext>
                  </a:extLst>
                </p:cNvPr>
                <p:cNvSpPr/>
                <p:nvPr/>
              </p:nvSpPr>
              <p:spPr>
                <a:xfrm>
                  <a:off x="5909734" y="3583350"/>
                  <a:ext cx="372533" cy="372533"/>
                </a:xfrm>
                <a:prstGeom prst="star8">
                  <a:avLst/>
                </a:prstGeom>
                <a:grpFill/>
                <a:ln>
                  <a:solidFill>
                    <a:srgbClr val="2B37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9" name="8-Point Star 13">
                  <a:extLst>
                    <a:ext uri="{FF2B5EF4-FFF2-40B4-BE49-F238E27FC236}">
                      <a16:creationId xmlns:a16="http://schemas.microsoft.com/office/drawing/2014/main" id="{B1000DFC-9AD2-E510-022B-D54CC333B9E9}"/>
                    </a:ext>
                  </a:extLst>
                </p:cNvPr>
                <p:cNvSpPr/>
                <p:nvPr/>
              </p:nvSpPr>
              <p:spPr>
                <a:xfrm>
                  <a:off x="7907867" y="3583350"/>
                  <a:ext cx="372533" cy="372533"/>
                </a:xfrm>
                <a:prstGeom prst="star8">
                  <a:avLst/>
                </a:prstGeom>
                <a:grpFill/>
                <a:ln>
                  <a:solidFill>
                    <a:srgbClr val="2B37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0" name="8-Point Star 14">
                  <a:extLst>
                    <a:ext uri="{FF2B5EF4-FFF2-40B4-BE49-F238E27FC236}">
                      <a16:creationId xmlns:a16="http://schemas.microsoft.com/office/drawing/2014/main" id="{80BB7C00-0151-270D-1A92-83B9AEFE6EB9}"/>
                    </a:ext>
                  </a:extLst>
                </p:cNvPr>
                <p:cNvSpPr/>
                <p:nvPr/>
              </p:nvSpPr>
              <p:spPr>
                <a:xfrm>
                  <a:off x="9939867" y="3583350"/>
                  <a:ext cx="372533" cy="372533"/>
                </a:xfrm>
                <a:prstGeom prst="star8">
                  <a:avLst/>
                </a:prstGeom>
                <a:grpFill/>
                <a:ln>
                  <a:solidFill>
                    <a:srgbClr val="2B37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cxnSp>
              <p:nvCxnSpPr>
                <p:cNvPr id="11" name="Straight Connector 10">
                  <a:extLst>
                    <a:ext uri="{FF2B5EF4-FFF2-40B4-BE49-F238E27FC236}">
                      <a16:creationId xmlns:a16="http://schemas.microsoft.com/office/drawing/2014/main" id="{66DEE6D0-2483-E101-C666-B1E80B2C38DB}"/>
                    </a:ext>
                  </a:extLst>
                </p:cNvPr>
                <p:cNvCxnSpPr/>
                <p:nvPr/>
              </p:nvCxnSpPr>
              <p:spPr>
                <a:xfrm>
                  <a:off x="4080933" y="3769618"/>
                  <a:ext cx="0" cy="639037"/>
                </a:xfrm>
                <a:prstGeom prst="line">
                  <a:avLst/>
                </a:prstGeom>
                <a:grpFill/>
                <a:ln w="28575">
                  <a:solidFill>
                    <a:srgbClr val="2B378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8D78E7C7-943B-A12B-9B91-1754EF909403}"/>
                    </a:ext>
                  </a:extLst>
                </p:cNvPr>
                <p:cNvCxnSpPr/>
                <p:nvPr/>
              </p:nvCxnSpPr>
              <p:spPr>
                <a:xfrm>
                  <a:off x="6096000" y="3096322"/>
                  <a:ext cx="0" cy="639037"/>
                </a:xfrm>
                <a:prstGeom prst="line">
                  <a:avLst/>
                </a:prstGeom>
                <a:grpFill/>
                <a:ln w="28575">
                  <a:solidFill>
                    <a:srgbClr val="2B378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842EDF20-E76B-FE6F-D440-3FDCFDF2565E}"/>
                    </a:ext>
                  </a:extLst>
                </p:cNvPr>
                <p:cNvCxnSpPr/>
                <p:nvPr/>
              </p:nvCxnSpPr>
              <p:spPr>
                <a:xfrm>
                  <a:off x="8094133" y="3769618"/>
                  <a:ext cx="0" cy="639037"/>
                </a:xfrm>
                <a:prstGeom prst="line">
                  <a:avLst/>
                </a:prstGeom>
                <a:grpFill/>
                <a:ln w="28575">
                  <a:solidFill>
                    <a:srgbClr val="2B378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349D3CF6-47BE-8438-8F52-302A6D1EE59C}"/>
                    </a:ext>
                  </a:extLst>
                </p:cNvPr>
                <p:cNvCxnSpPr/>
                <p:nvPr/>
              </p:nvCxnSpPr>
              <p:spPr>
                <a:xfrm>
                  <a:off x="10126133" y="3096322"/>
                  <a:ext cx="0" cy="639037"/>
                </a:xfrm>
                <a:prstGeom prst="line">
                  <a:avLst/>
                </a:prstGeom>
                <a:grpFill/>
                <a:ln w="28575">
                  <a:solidFill>
                    <a:srgbClr val="2B378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5" name="Google Shape;2869;p58">
              <a:extLst>
                <a:ext uri="{FF2B5EF4-FFF2-40B4-BE49-F238E27FC236}">
                  <a16:creationId xmlns:a16="http://schemas.microsoft.com/office/drawing/2014/main" id="{3A6BB013-1A49-797B-C0BD-A41568B6B23D}"/>
                </a:ext>
              </a:extLst>
            </p:cNvPr>
            <p:cNvSpPr/>
            <p:nvPr/>
          </p:nvSpPr>
          <p:spPr>
            <a:xfrm>
              <a:off x="3430203" y="1869415"/>
              <a:ext cx="1071412" cy="1160324"/>
            </a:xfrm>
            <a:custGeom>
              <a:avLst/>
              <a:gdLst/>
              <a:ahLst/>
              <a:cxnLst/>
              <a:rect l="l" t="t" r="r" b="b"/>
              <a:pathLst>
                <a:path w="63914" h="69218" extrusionOk="0">
                  <a:moveTo>
                    <a:pt x="31961" y="355"/>
                  </a:moveTo>
                  <a:cubicBezTo>
                    <a:pt x="32875" y="1318"/>
                    <a:pt x="34421" y="2608"/>
                    <a:pt x="36685" y="3499"/>
                  </a:cubicBezTo>
                  <a:cubicBezTo>
                    <a:pt x="38035" y="4034"/>
                    <a:pt x="38629" y="5449"/>
                    <a:pt x="38748" y="5971"/>
                  </a:cubicBezTo>
                  <a:lnTo>
                    <a:pt x="38748" y="7535"/>
                  </a:lnTo>
                  <a:cubicBezTo>
                    <a:pt x="38748" y="7576"/>
                    <a:pt x="38772" y="7617"/>
                    <a:pt x="38801" y="7647"/>
                  </a:cubicBezTo>
                  <a:cubicBezTo>
                    <a:pt x="38830" y="7667"/>
                    <a:pt x="38869" y="7679"/>
                    <a:pt x="38904" y="7679"/>
                  </a:cubicBezTo>
                  <a:cubicBezTo>
                    <a:pt x="38912" y="7679"/>
                    <a:pt x="38919" y="7678"/>
                    <a:pt x="38926" y="7677"/>
                  </a:cubicBezTo>
                  <a:lnTo>
                    <a:pt x="40341" y="7362"/>
                  </a:lnTo>
                  <a:cubicBezTo>
                    <a:pt x="40965" y="7223"/>
                    <a:pt x="41584" y="7156"/>
                    <a:pt x="42189" y="7156"/>
                  </a:cubicBezTo>
                  <a:cubicBezTo>
                    <a:pt x="46520" y="7156"/>
                    <a:pt x="50191" y="10546"/>
                    <a:pt x="50546" y="14864"/>
                  </a:cubicBezTo>
                  <a:lnTo>
                    <a:pt x="50635" y="15898"/>
                  </a:lnTo>
                  <a:cubicBezTo>
                    <a:pt x="50640" y="15975"/>
                    <a:pt x="50700" y="16028"/>
                    <a:pt x="50777" y="16034"/>
                  </a:cubicBezTo>
                  <a:lnTo>
                    <a:pt x="51811" y="16063"/>
                  </a:lnTo>
                  <a:cubicBezTo>
                    <a:pt x="56400" y="16189"/>
                    <a:pt x="59997" y="19874"/>
                    <a:pt x="59997" y="24463"/>
                  </a:cubicBezTo>
                  <a:cubicBezTo>
                    <a:pt x="59997" y="25134"/>
                    <a:pt x="59901" y="25835"/>
                    <a:pt x="59723" y="26542"/>
                  </a:cubicBezTo>
                  <a:lnTo>
                    <a:pt x="59533" y="27297"/>
                  </a:lnTo>
                  <a:cubicBezTo>
                    <a:pt x="59514" y="27351"/>
                    <a:pt x="59539" y="27417"/>
                    <a:pt x="59586" y="27452"/>
                  </a:cubicBezTo>
                  <a:lnTo>
                    <a:pt x="60211" y="27916"/>
                  </a:lnTo>
                  <a:cubicBezTo>
                    <a:pt x="62380" y="29521"/>
                    <a:pt x="63621" y="31981"/>
                    <a:pt x="63621" y="34667"/>
                  </a:cubicBezTo>
                  <a:cubicBezTo>
                    <a:pt x="63621" y="37336"/>
                    <a:pt x="62386" y="39791"/>
                    <a:pt x="60233" y="41402"/>
                  </a:cubicBezTo>
                  <a:lnTo>
                    <a:pt x="59616" y="41860"/>
                  </a:lnTo>
                  <a:cubicBezTo>
                    <a:pt x="59569" y="41895"/>
                    <a:pt x="59550" y="41954"/>
                    <a:pt x="59563" y="42014"/>
                  </a:cubicBezTo>
                  <a:lnTo>
                    <a:pt x="59747" y="42757"/>
                  </a:lnTo>
                  <a:cubicBezTo>
                    <a:pt x="59912" y="43435"/>
                    <a:pt x="59997" y="44106"/>
                    <a:pt x="59997" y="44754"/>
                  </a:cubicBezTo>
                  <a:cubicBezTo>
                    <a:pt x="59997" y="49081"/>
                    <a:pt x="56751" y="52682"/>
                    <a:pt x="52448" y="53122"/>
                  </a:cubicBezTo>
                  <a:lnTo>
                    <a:pt x="52020" y="53164"/>
                  </a:lnTo>
                  <a:cubicBezTo>
                    <a:pt x="51984" y="53170"/>
                    <a:pt x="51954" y="53182"/>
                    <a:pt x="51931" y="53212"/>
                  </a:cubicBezTo>
                  <a:lnTo>
                    <a:pt x="51633" y="53527"/>
                  </a:lnTo>
                  <a:cubicBezTo>
                    <a:pt x="51348" y="53824"/>
                    <a:pt x="51087" y="54092"/>
                    <a:pt x="50832" y="54341"/>
                  </a:cubicBezTo>
                  <a:lnTo>
                    <a:pt x="50563" y="54608"/>
                  </a:lnTo>
                  <a:cubicBezTo>
                    <a:pt x="50541" y="54627"/>
                    <a:pt x="50522" y="54655"/>
                    <a:pt x="50516" y="54685"/>
                  </a:cubicBezTo>
                  <a:lnTo>
                    <a:pt x="50456" y="55060"/>
                  </a:lnTo>
                  <a:cubicBezTo>
                    <a:pt x="49767" y="59113"/>
                    <a:pt x="46284" y="62061"/>
                    <a:pt x="42171" y="62061"/>
                  </a:cubicBezTo>
                  <a:cubicBezTo>
                    <a:pt x="41571" y="62061"/>
                    <a:pt x="40953" y="61990"/>
                    <a:pt x="40341" y="61853"/>
                  </a:cubicBezTo>
                  <a:lnTo>
                    <a:pt x="38926" y="61538"/>
                  </a:lnTo>
                  <a:cubicBezTo>
                    <a:pt x="38916" y="61535"/>
                    <a:pt x="38904" y="61534"/>
                    <a:pt x="38893" y="61534"/>
                  </a:cubicBezTo>
                  <a:cubicBezTo>
                    <a:pt x="38861" y="61534"/>
                    <a:pt x="38827" y="61546"/>
                    <a:pt x="38801" y="61568"/>
                  </a:cubicBezTo>
                  <a:cubicBezTo>
                    <a:pt x="38772" y="61592"/>
                    <a:pt x="38748" y="61633"/>
                    <a:pt x="38748" y="61681"/>
                  </a:cubicBezTo>
                  <a:lnTo>
                    <a:pt x="38748" y="63244"/>
                  </a:lnTo>
                  <a:cubicBezTo>
                    <a:pt x="38629" y="63767"/>
                    <a:pt x="38035" y="65175"/>
                    <a:pt x="36685" y="65710"/>
                  </a:cubicBezTo>
                  <a:cubicBezTo>
                    <a:pt x="34421" y="66609"/>
                    <a:pt x="32875" y="67893"/>
                    <a:pt x="31961" y="68856"/>
                  </a:cubicBezTo>
                  <a:cubicBezTo>
                    <a:pt x="31039" y="67893"/>
                    <a:pt x="29500" y="66609"/>
                    <a:pt x="27235" y="65710"/>
                  </a:cubicBezTo>
                  <a:cubicBezTo>
                    <a:pt x="25880" y="65182"/>
                    <a:pt x="25292" y="63762"/>
                    <a:pt x="25166" y="63244"/>
                  </a:cubicBezTo>
                  <a:lnTo>
                    <a:pt x="25166" y="61681"/>
                  </a:lnTo>
                  <a:cubicBezTo>
                    <a:pt x="25166" y="61633"/>
                    <a:pt x="25149" y="61592"/>
                    <a:pt x="25114" y="61568"/>
                  </a:cubicBezTo>
                  <a:cubicBezTo>
                    <a:pt x="25087" y="61546"/>
                    <a:pt x="25057" y="61534"/>
                    <a:pt x="25026" y="61534"/>
                  </a:cubicBezTo>
                  <a:cubicBezTo>
                    <a:pt x="25015" y="61534"/>
                    <a:pt x="25004" y="61535"/>
                    <a:pt x="24994" y="61538"/>
                  </a:cubicBezTo>
                  <a:lnTo>
                    <a:pt x="23580" y="61853"/>
                  </a:lnTo>
                  <a:cubicBezTo>
                    <a:pt x="22961" y="61990"/>
                    <a:pt x="22343" y="62061"/>
                    <a:pt x="21743" y="62061"/>
                  </a:cubicBezTo>
                  <a:cubicBezTo>
                    <a:pt x="17630" y="62061"/>
                    <a:pt x="14147" y="59113"/>
                    <a:pt x="13464" y="55060"/>
                  </a:cubicBezTo>
                  <a:lnTo>
                    <a:pt x="13398" y="54685"/>
                  </a:lnTo>
                  <a:cubicBezTo>
                    <a:pt x="13392" y="54655"/>
                    <a:pt x="13381" y="54627"/>
                    <a:pt x="13357" y="54608"/>
                  </a:cubicBezTo>
                  <a:lnTo>
                    <a:pt x="13088" y="54341"/>
                  </a:lnTo>
                  <a:cubicBezTo>
                    <a:pt x="12833" y="54092"/>
                    <a:pt x="12572" y="53824"/>
                    <a:pt x="12287" y="53527"/>
                  </a:cubicBezTo>
                  <a:lnTo>
                    <a:pt x="11990" y="53212"/>
                  </a:lnTo>
                  <a:cubicBezTo>
                    <a:pt x="11966" y="53182"/>
                    <a:pt x="11930" y="53170"/>
                    <a:pt x="11900" y="53164"/>
                  </a:cubicBezTo>
                  <a:lnTo>
                    <a:pt x="11467" y="53122"/>
                  </a:lnTo>
                  <a:cubicBezTo>
                    <a:pt x="7169" y="52682"/>
                    <a:pt x="3923" y="49081"/>
                    <a:pt x="3923" y="44754"/>
                  </a:cubicBezTo>
                  <a:cubicBezTo>
                    <a:pt x="3923" y="44106"/>
                    <a:pt x="4007" y="43435"/>
                    <a:pt x="4173" y="42757"/>
                  </a:cubicBezTo>
                  <a:lnTo>
                    <a:pt x="4351" y="42014"/>
                  </a:lnTo>
                  <a:cubicBezTo>
                    <a:pt x="4370" y="41954"/>
                    <a:pt x="4346" y="41895"/>
                    <a:pt x="4298" y="41860"/>
                  </a:cubicBezTo>
                  <a:lnTo>
                    <a:pt x="3687" y="41402"/>
                  </a:lnTo>
                  <a:cubicBezTo>
                    <a:pt x="1528" y="39791"/>
                    <a:pt x="293" y="37336"/>
                    <a:pt x="293" y="34667"/>
                  </a:cubicBezTo>
                  <a:cubicBezTo>
                    <a:pt x="293" y="31981"/>
                    <a:pt x="1541" y="29521"/>
                    <a:pt x="3709" y="27916"/>
                  </a:cubicBezTo>
                  <a:lnTo>
                    <a:pt x="4334" y="27452"/>
                  </a:lnTo>
                  <a:cubicBezTo>
                    <a:pt x="4381" y="27417"/>
                    <a:pt x="4400" y="27351"/>
                    <a:pt x="4387" y="27297"/>
                  </a:cubicBezTo>
                  <a:lnTo>
                    <a:pt x="4197" y="26542"/>
                  </a:lnTo>
                  <a:cubicBezTo>
                    <a:pt x="4013" y="25835"/>
                    <a:pt x="3923" y="25134"/>
                    <a:pt x="3923" y="24463"/>
                  </a:cubicBezTo>
                  <a:cubicBezTo>
                    <a:pt x="3923" y="19874"/>
                    <a:pt x="7514" y="16189"/>
                    <a:pt x="12103" y="16063"/>
                  </a:cubicBezTo>
                  <a:lnTo>
                    <a:pt x="13143" y="16034"/>
                  </a:lnTo>
                  <a:cubicBezTo>
                    <a:pt x="13214" y="16028"/>
                    <a:pt x="13280" y="15975"/>
                    <a:pt x="13285" y="15898"/>
                  </a:cubicBezTo>
                  <a:lnTo>
                    <a:pt x="13368" y="14864"/>
                  </a:lnTo>
                  <a:cubicBezTo>
                    <a:pt x="13728" y="10546"/>
                    <a:pt x="17396" y="7156"/>
                    <a:pt x="21730" y="7156"/>
                  </a:cubicBezTo>
                  <a:cubicBezTo>
                    <a:pt x="22336" y="7156"/>
                    <a:pt x="22955" y="7223"/>
                    <a:pt x="23580" y="7362"/>
                  </a:cubicBezTo>
                  <a:lnTo>
                    <a:pt x="24994" y="7677"/>
                  </a:lnTo>
                  <a:cubicBezTo>
                    <a:pt x="25001" y="7678"/>
                    <a:pt x="25008" y="7679"/>
                    <a:pt x="25015" y="7679"/>
                  </a:cubicBezTo>
                  <a:cubicBezTo>
                    <a:pt x="25050" y="7679"/>
                    <a:pt x="25084" y="7667"/>
                    <a:pt x="25114" y="7647"/>
                  </a:cubicBezTo>
                  <a:cubicBezTo>
                    <a:pt x="25149" y="7617"/>
                    <a:pt x="25166" y="7576"/>
                    <a:pt x="25166" y="7535"/>
                  </a:cubicBezTo>
                  <a:lnTo>
                    <a:pt x="25166" y="5971"/>
                  </a:lnTo>
                  <a:cubicBezTo>
                    <a:pt x="25292" y="5449"/>
                    <a:pt x="25880" y="4034"/>
                    <a:pt x="27235" y="3499"/>
                  </a:cubicBezTo>
                  <a:cubicBezTo>
                    <a:pt x="29500" y="2608"/>
                    <a:pt x="31039" y="1318"/>
                    <a:pt x="31961" y="355"/>
                  </a:cubicBezTo>
                  <a:close/>
                  <a:moveTo>
                    <a:pt x="31960" y="1"/>
                  </a:moveTo>
                  <a:cubicBezTo>
                    <a:pt x="31920" y="1"/>
                    <a:pt x="31880" y="16"/>
                    <a:pt x="31854" y="46"/>
                  </a:cubicBezTo>
                  <a:cubicBezTo>
                    <a:pt x="30968" y="997"/>
                    <a:pt x="29434" y="2317"/>
                    <a:pt x="27128" y="3225"/>
                  </a:cubicBezTo>
                  <a:cubicBezTo>
                    <a:pt x="25641" y="3814"/>
                    <a:pt x="24999" y="5371"/>
                    <a:pt x="24881" y="5924"/>
                  </a:cubicBezTo>
                  <a:cubicBezTo>
                    <a:pt x="24875" y="5930"/>
                    <a:pt x="24875" y="5941"/>
                    <a:pt x="24875" y="5954"/>
                  </a:cubicBezTo>
                  <a:lnTo>
                    <a:pt x="24875" y="7351"/>
                  </a:lnTo>
                  <a:lnTo>
                    <a:pt x="23644" y="7077"/>
                  </a:lnTo>
                  <a:cubicBezTo>
                    <a:pt x="23002" y="6934"/>
                    <a:pt x="22368" y="6863"/>
                    <a:pt x="21743" y="6863"/>
                  </a:cubicBezTo>
                  <a:cubicBezTo>
                    <a:pt x="17255" y="6863"/>
                    <a:pt x="13445" y="10363"/>
                    <a:pt x="13077" y="14840"/>
                  </a:cubicBezTo>
                  <a:lnTo>
                    <a:pt x="13000" y="15743"/>
                  </a:lnTo>
                  <a:lnTo>
                    <a:pt x="12097" y="15767"/>
                  </a:lnTo>
                  <a:cubicBezTo>
                    <a:pt x="7347" y="15898"/>
                    <a:pt x="3632" y="19714"/>
                    <a:pt x="3632" y="24463"/>
                  </a:cubicBezTo>
                  <a:cubicBezTo>
                    <a:pt x="3632" y="25157"/>
                    <a:pt x="3728" y="25883"/>
                    <a:pt x="3912" y="26614"/>
                  </a:cubicBezTo>
                  <a:lnTo>
                    <a:pt x="4079" y="27274"/>
                  </a:lnTo>
                  <a:lnTo>
                    <a:pt x="3531" y="27678"/>
                  </a:lnTo>
                  <a:cubicBezTo>
                    <a:pt x="1291" y="29342"/>
                    <a:pt x="1" y="31892"/>
                    <a:pt x="1" y="34667"/>
                  </a:cubicBezTo>
                  <a:cubicBezTo>
                    <a:pt x="1" y="37431"/>
                    <a:pt x="1279" y="39970"/>
                    <a:pt x="3508" y="41633"/>
                  </a:cubicBezTo>
                  <a:lnTo>
                    <a:pt x="4049" y="42038"/>
                  </a:lnTo>
                  <a:lnTo>
                    <a:pt x="3888" y="42686"/>
                  </a:lnTo>
                  <a:cubicBezTo>
                    <a:pt x="3716" y="43393"/>
                    <a:pt x="3632" y="44082"/>
                    <a:pt x="3632" y="44754"/>
                  </a:cubicBezTo>
                  <a:cubicBezTo>
                    <a:pt x="3632" y="49235"/>
                    <a:pt x="6985" y="52956"/>
                    <a:pt x="11437" y="53407"/>
                  </a:cubicBezTo>
                  <a:lnTo>
                    <a:pt x="11812" y="53450"/>
                  </a:lnTo>
                  <a:lnTo>
                    <a:pt x="12073" y="53722"/>
                  </a:lnTo>
                  <a:cubicBezTo>
                    <a:pt x="12358" y="54026"/>
                    <a:pt x="12625" y="54299"/>
                    <a:pt x="12882" y="54548"/>
                  </a:cubicBezTo>
                  <a:lnTo>
                    <a:pt x="13118" y="54781"/>
                  </a:lnTo>
                  <a:lnTo>
                    <a:pt x="13173" y="55107"/>
                  </a:lnTo>
                  <a:cubicBezTo>
                    <a:pt x="13886" y="59304"/>
                    <a:pt x="17488" y="62352"/>
                    <a:pt x="21743" y="62352"/>
                  </a:cubicBezTo>
                  <a:cubicBezTo>
                    <a:pt x="22368" y="62352"/>
                    <a:pt x="23002" y="62281"/>
                    <a:pt x="23644" y="62138"/>
                  </a:cubicBezTo>
                  <a:lnTo>
                    <a:pt x="24875" y="61859"/>
                  </a:lnTo>
                  <a:lnTo>
                    <a:pt x="24875" y="63262"/>
                  </a:lnTo>
                  <a:cubicBezTo>
                    <a:pt x="24875" y="63268"/>
                    <a:pt x="24875" y="63280"/>
                    <a:pt x="24881" y="63292"/>
                  </a:cubicBezTo>
                  <a:cubicBezTo>
                    <a:pt x="24999" y="63839"/>
                    <a:pt x="25641" y="65402"/>
                    <a:pt x="27128" y="65984"/>
                  </a:cubicBezTo>
                  <a:cubicBezTo>
                    <a:pt x="29434" y="66894"/>
                    <a:pt x="30968" y="68219"/>
                    <a:pt x="31854" y="69169"/>
                  </a:cubicBezTo>
                  <a:cubicBezTo>
                    <a:pt x="31877" y="69199"/>
                    <a:pt x="31918" y="69218"/>
                    <a:pt x="31961" y="69218"/>
                  </a:cubicBezTo>
                  <a:cubicBezTo>
                    <a:pt x="32002" y="69218"/>
                    <a:pt x="32038" y="69199"/>
                    <a:pt x="32068" y="69169"/>
                  </a:cubicBezTo>
                  <a:cubicBezTo>
                    <a:pt x="32946" y="68219"/>
                    <a:pt x="34486" y="66894"/>
                    <a:pt x="36792" y="65984"/>
                  </a:cubicBezTo>
                  <a:cubicBezTo>
                    <a:pt x="38273" y="65396"/>
                    <a:pt x="38915" y="63844"/>
                    <a:pt x="39039" y="63292"/>
                  </a:cubicBezTo>
                  <a:lnTo>
                    <a:pt x="39039" y="63262"/>
                  </a:lnTo>
                  <a:lnTo>
                    <a:pt x="39039" y="61859"/>
                  </a:lnTo>
                  <a:lnTo>
                    <a:pt x="40276" y="62138"/>
                  </a:lnTo>
                  <a:cubicBezTo>
                    <a:pt x="40912" y="62281"/>
                    <a:pt x="41554" y="62352"/>
                    <a:pt x="42171" y="62352"/>
                  </a:cubicBezTo>
                  <a:cubicBezTo>
                    <a:pt x="46427" y="62352"/>
                    <a:pt x="50034" y="59304"/>
                    <a:pt x="50742" y="55107"/>
                  </a:cubicBezTo>
                  <a:lnTo>
                    <a:pt x="50802" y="54781"/>
                  </a:lnTo>
                  <a:lnTo>
                    <a:pt x="51033" y="54548"/>
                  </a:lnTo>
                  <a:cubicBezTo>
                    <a:pt x="51295" y="54299"/>
                    <a:pt x="51562" y="54026"/>
                    <a:pt x="51841" y="53722"/>
                  </a:cubicBezTo>
                  <a:lnTo>
                    <a:pt x="52102" y="53450"/>
                  </a:lnTo>
                  <a:lnTo>
                    <a:pt x="52478" y="53407"/>
                  </a:lnTo>
                  <a:cubicBezTo>
                    <a:pt x="56930" y="52956"/>
                    <a:pt x="60288" y="49235"/>
                    <a:pt x="60288" y="44754"/>
                  </a:cubicBezTo>
                  <a:cubicBezTo>
                    <a:pt x="60288" y="44082"/>
                    <a:pt x="60198" y="43386"/>
                    <a:pt x="60032" y="42686"/>
                  </a:cubicBezTo>
                  <a:lnTo>
                    <a:pt x="59871" y="42038"/>
                  </a:lnTo>
                  <a:lnTo>
                    <a:pt x="60406" y="41633"/>
                  </a:lnTo>
                  <a:cubicBezTo>
                    <a:pt x="62636" y="39970"/>
                    <a:pt x="63914" y="37431"/>
                    <a:pt x="63914" y="34667"/>
                  </a:cubicBezTo>
                  <a:cubicBezTo>
                    <a:pt x="63914" y="31892"/>
                    <a:pt x="62630" y="29342"/>
                    <a:pt x="60383" y="27678"/>
                  </a:cubicBezTo>
                  <a:lnTo>
                    <a:pt x="59835" y="27274"/>
                  </a:lnTo>
                  <a:lnTo>
                    <a:pt x="60008" y="26614"/>
                  </a:lnTo>
                  <a:cubicBezTo>
                    <a:pt x="60192" y="25883"/>
                    <a:pt x="60288" y="25157"/>
                    <a:pt x="60288" y="24463"/>
                  </a:cubicBezTo>
                  <a:cubicBezTo>
                    <a:pt x="60288" y="19714"/>
                    <a:pt x="56567" y="15898"/>
                    <a:pt x="51824" y="15767"/>
                  </a:cubicBezTo>
                  <a:lnTo>
                    <a:pt x="50914" y="15743"/>
                  </a:lnTo>
                  <a:lnTo>
                    <a:pt x="50837" y="14840"/>
                  </a:lnTo>
                  <a:cubicBezTo>
                    <a:pt x="50469" y="10363"/>
                    <a:pt x="46665" y="6863"/>
                    <a:pt x="42171" y="6863"/>
                  </a:cubicBezTo>
                  <a:cubicBezTo>
                    <a:pt x="41554" y="6863"/>
                    <a:pt x="40912" y="6934"/>
                    <a:pt x="40276" y="7077"/>
                  </a:cubicBezTo>
                  <a:lnTo>
                    <a:pt x="39039" y="7351"/>
                  </a:lnTo>
                  <a:lnTo>
                    <a:pt x="39039" y="5954"/>
                  </a:lnTo>
                  <a:lnTo>
                    <a:pt x="39039" y="5924"/>
                  </a:lnTo>
                  <a:cubicBezTo>
                    <a:pt x="38915" y="5371"/>
                    <a:pt x="38273" y="3814"/>
                    <a:pt x="36792" y="3225"/>
                  </a:cubicBezTo>
                  <a:cubicBezTo>
                    <a:pt x="34486" y="2317"/>
                    <a:pt x="32946" y="997"/>
                    <a:pt x="32068" y="46"/>
                  </a:cubicBezTo>
                  <a:cubicBezTo>
                    <a:pt x="32041" y="16"/>
                    <a:pt x="32000" y="1"/>
                    <a:pt x="31960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2B378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" name="Google Shape;2869;p58">
              <a:extLst>
                <a:ext uri="{FF2B5EF4-FFF2-40B4-BE49-F238E27FC236}">
                  <a16:creationId xmlns:a16="http://schemas.microsoft.com/office/drawing/2014/main" id="{FC747AB6-996B-B105-978F-F20813D957C5}"/>
                </a:ext>
              </a:extLst>
            </p:cNvPr>
            <p:cNvSpPr/>
            <p:nvPr/>
          </p:nvSpPr>
          <p:spPr>
            <a:xfrm>
              <a:off x="1415136" y="4363200"/>
              <a:ext cx="1071412" cy="1160324"/>
            </a:xfrm>
            <a:custGeom>
              <a:avLst/>
              <a:gdLst/>
              <a:ahLst/>
              <a:cxnLst/>
              <a:rect l="l" t="t" r="r" b="b"/>
              <a:pathLst>
                <a:path w="63914" h="69218" extrusionOk="0">
                  <a:moveTo>
                    <a:pt x="31961" y="355"/>
                  </a:moveTo>
                  <a:cubicBezTo>
                    <a:pt x="32875" y="1318"/>
                    <a:pt x="34421" y="2608"/>
                    <a:pt x="36685" y="3499"/>
                  </a:cubicBezTo>
                  <a:cubicBezTo>
                    <a:pt x="38035" y="4034"/>
                    <a:pt x="38629" y="5449"/>
                    <a:pt x="38748" y="5971"/>
                  </a:cubicBezTo>
                  <a:lnTo>
                    <a:pt x="38748" y="7535"/>
                  </a:lnTo>
                  <a:cubicBezTo>
                    <a:pt x="38748" y="7576"/>
                    <a:pt x="38772" y="7617"/>
                    <a:pt x="38801" y="7647"/>
                  </a:cubicBezTo>
                  <a:cubicBezTo>
                    <a:pt x="38830" y="7667"/>
                    <a:pt x="38869" y="7679"/>
                    <a:pt x="38904" y="7679"/>
                  </a:cubicBezTo>
                  <a:cubicBezTo>
                    <a:pt x="38912" y="7679"/>
                    <a:pt x="38919" y="7678"/>
                    <a:pt x="38926" y="7677"/>
                  </a:cubicBezTo>
                  <a:lnTo>
                    <a:pt x="40341" y="7362"/>
                  </a:lnTo>
                  <a:cubicBezTo>
                    <a:pt x="40965" y="7223"/>
                    <a:pt x="41584" y="7156"/>
                    <a:pt x="42189" y="7156"/>
                  </a:cubicBezTo>
                  <a:cubicBezTo>
                    <a:pt x="46520" y="7156"/>
                    <a:pt x="50191" y="10546"/>
                    <a:pt x="50546" y="14864"/>
                  </a:cubicBezTo>
                  <a:lnTo>
                    <a:pt x="50635" y="15898"/>
                  </a:lnTo>
                  <a:cubicBezTo>
                    <a:pt x="50640" y="15975"/>
                    <a:pt x="50700" y="16028"/>
                    <a:pt x="50777" y="16034"/>
                  </a:cubicBezTo>
                  <a:lnTo>
                    <a:pt x="51811" y="16063"/>
                  </a:lnTo>
                  <a:cubicBezTo>
                    <a:pt x="56400" y="16189"/>
                    <a:pt x="59997" y="19874"/>
                    <a:pt x="59997" y="24463"/>
                  </a:cubicBezTo>
                  <a:cubicBezTo>
                    <a:pt x="59997" y="25134"/>
                    <a:pt x="59901" y="25835"/>
                    <a:pt x="59723" y="26542"/>
                  </a:cubicBezTo>
                  <a:lnTo>
                    <a:pt x="59533" y="27297"/>
                  </a:lnTo>
                  <a:cubicBezTo>
                    <a:pt x="59514" y="27351"/>
                    <a:pt x="59539" y="27417"/>
                    <a:pt x="59586" y="27452"/>
                  </a:cubicBezTo>
                  <a:lnTo>
                    <a:pt x="60211" y="27916"/>
                  </a:lnTo>
                  <a:cubicBezTo>
                    <a:pt x="62380" y="29521"/>
                    <a:pt x="63621" y="31981"/>
                    <a:pt x="63621" y="34667"/>
                  </a:cubicBezTo>
                  <a:cubicBezTo>
                    <a:pt x="63621" y="37336"/>
                    <a:pt x="62386" y="39791"/>
                    <a:pt x="60233" y="41402"/>
                  </a:cubicBezTo>
                  <a:lnTo>
                    <a:pt x="59616" y="41860"/>
                  </a:lnTo>
                  <a:cubicBezTo>
                    <a:pt x="59569" y="41895"/>
                    <a:pt x="59550" y="41954"/>
                    <a:pt x="59563" y="42014"/>
                  </a:cubicBezTo>
                  <a:lnTo>
                    <a:pt x="59747" y="42757"/>
                  </a:lnTo>
                  <a:cubicBezTo>
                    <a:pt x="59912" y="43435"/>
                    <a:pt x="59997" y="44106"/>
                    <a:pt x="59997" y="44754"/>
                  </a:cubicBezTo>
                  <a:cubicBezTo>
                    <a:pt x="59997" y="49081"/>
                    <a:pt x="56751" y="52682"/>
                    <a:pt x="52448" y="53122"/>
                  </a:cubicBezTo>
                  <a:lnTo>
                    <a:pt x="52020" y="53164"/>
                  </a:lnTo>
                  <a:cubicBezTo>
                    <a:pt x="51984" y="53170"/>
                    <a:pt x="51954" y="53182"/>
                    <a:pt x="51931" y="53212"/>
                  </a:cubicBezTo>
                  <a:lnTo>
                    <a:pt x="51633" y="53527"/>
                  </a:lnTo>
                  <a:cubicBezTo>
                    <a:pt x="51348" y="53824"/>
                    <a:pt x="51087" y="54092"/>
                    <a:pt x="50832" y="54341"/>
                  </a:cubicBezTo>
                  <a:lnTo>
                    <a:pt x="50563" y="54608"/>
                  </a:lnTo>
                  <a:cubicBezTo>
                    <a:pt x="50541" y="54627"/>
                    <a:pt x="50522" y="54655"/>
                    <a:pt x="50516" y="54685"/>
                  </a:cubicBezTo>
                  <a:lnTo>
                    <a:pt x="50456" y="55060"/>
                  </a:lnTo>
                  <a:cubicBezTo>
                    <a:pt x="49767" y="59113"/>
                    <a:pt x="46284" y="62061"/>
                    <a:pt x="42171" y="62061"/>
                  </a:cubicBezTo>
                  <a:cubicBezTo>
                    <a:pt x="41571" y="62061"/>
                    <a:pt x="40953" y="61990"/>
                    <a:pt x="40341" y="61853"/>
                  </a:cubicBezTo>
                  <a:lnTo>
                    <a:pt x="38926" y="61538"/>
                  </a:lnTo>
                  <a:cubicBezTo>
                    <a:pt x="38916" y="61535"/>
                    <a:pt x="38904" y="61534"/>
                    <a:pt x="38893" y="61534"/>
                  </a:cubicBezTo>
                  <a:cubicBezTo>
                    <a:pt x="38861" y="61534"/>
                    <a:pt x="38827" y="61546"/>
                    <a:pt x="38801" y="61568"/>
                  </a:cubicBezTo>
                  <a:cubicBezTo>
                    <a:pt x="38772" y="61592"/>
                    <a:pt x="38748" y="61633"/>
                    <a:pt x="38748" y="61681"/>
                  </a:cubicBezTo>
                  <a:lnTo>
                    <a:pt x="38748" y="63244"/>
                  </a:lnTo>
                  <a:cubicBezTo>
                    <a:pt x="38629" y="63767"/>
                    <a:pt x="38035" y="65175"/>
                    <a:pt x="36685" y="65710"/>
                  </a:cubicBezTo>
                  <a:cubicBezTo>
                    <a:pt x="34421" y="66609"/>
                    <a:pt x="32875" y="67893"/>
                    <a:pt x="31961" y="68856"/>
                  </a:cubicBezTo>
                  <a:cubicBezTo>
                    <a:pt x="31039" y="67893"/>
                    <a:pt x="29500" y="66609"/>
                    <a:pt x="27235" y="65710"/>
                  </a:cubicBezTo>
                  <a:cubicBezTo>
                    <a:pt x="25880" y="65182"/>
                    <a:pt x="25292" y="63762"/>
                    <a:pt x="25166" y="63244"/>
                  </a:cubicBezTo>
                  <a:lnTo>
                    <a:pt x="25166" y="61681"/>
                  </a:lnTo>
                  <a:cubicBezTo>
                    <a:pt x="25166" y="61633"/>
                    <a:pt x="25149" y="61592"/>
                    <a:pt x="25114" y="61568"/>
                  </a:cubicBezTo>
                  <a:cubicBezTo>
                    <a:pt x="25087" y="61546"/>
                    <a:pt x="25057" y="61534"/>
                    <a:pt x="25026" y="61534"/>
                  </a:cubicBezTo>
                  <a:cubicBezTo>
                    <a:pt x="25015" y="61534"/>
                    <a:pt x="25004" y="61535"/>
                    <a:pt x="24994" y="61538"/>
                  </a:cubicBezTo>
                  <a:lnTo>
                    <a:pt x="23580" y="61853"/>
                  </a:lnTo>
                  <a:cubicBezTo>
                    <a:pt x="22961" y="61990"/>
                    <a:pt x="22343" y="62061"/>
                    <a:pt x="21743" y="62061"/>
                  </a:cubicBezTo>
                  <a:cubicBezTo>
                    <a:pt x="17630" y="62061"/>
                    <a:pt x="14147" y="59113"/>
                    <a:pt x="13464" y="55060"/>
                  </a:cubicBezTo>
                  <a:lnTo>
                    <a:pt x="13398" y="54685"/>
                  </a:lnTo>
                  <a:cubicBezTo>
                    <a:pt x="13392" y="54655"/>
                    <a:pt x="13381" y="54627"/>
                    <a:pt x="13357" y="54608"/>
                  </a:cubicBezTo>
                  <a:lnTo>
                    <a:pt x="13088" y="54341"/>
                  </a:lnTo>
                  <a:cubicBezTo>
                    <a:pt x="12833" y="54092"/>
                    <a:pt x="12572" y="53824"/>
                    <a:pt x="12287" y="53527"/>
                  </a:cubicBezTo>
                  <a:lnTo>
                    <a:pt x="11990" y="53212"/>
                  </a:lnTo>
                  <a:cubicBezTo>
                    <a:pt x="11966" y="53182"/>
                    <a:pt x="11930" y="53170"/>
                    <a:pt x="11900" y="53164"/>
                  </a:cubicBezTo>
                  <a:lnTo>
                    <a:pt x="11467" y="53122"/>
                  </a:lnTo>
                  <a:cubicBezTo>
                    <a:pt x="7169" y="52682"/>
                    <a:pt x="3923" y="49081"/>
                    <a:pt x="3923" y="44754"/>
                  </a:cubicBezTo>
                  <a:cubicBezTo>
                    <a:pt x="3923" y="44106"/>
                    <a:pt x="4007" y="43435"/>
                    <a:pt x="4173" y="42757"/>
                  </a:cubicBezTo>
                  <a:lnTo>
                    <a:pt x="4351" y="42014"/>
                  </a:lnTo>
                  <a:cubicBezTo>
                    <a:pt x="4370" y="41954"/>
                    <a:pt x="4346" y="41895"/>
                    <a:pt x="4298" y="41860"/>
                  </a:cubicBezTo>
                  <a:lnTo>
                    <a:pt x="3687" y="41402"/>
                  </a:lnTo>
                  <a:cubicBezTo>
                    <a:pt x="1528" y="39791"/>
                    <a:pt x="293" y="37336"/>
                    <a:pt x="293" y="34667"/>
                  </a:cubicBezTo>
                  <a:cubicBezTo>
                    <a:pt x="293" y="31981"/>
                    <a:pt x="1541" y="29521"/>
                    <a:pt x="3709" y="27916"/>
                  </a:cubicBezTo>
                  <a:lnTo>
                    <a:pt x="4334" y="27452"/>
                  </a:lnTo>
                  <a:cubicBezTo>
                    <a:pt x="4381" y="27417"/>
                    <a:pt x="4400" y="27351"/>
                    <a:pt x="4387" y="27297"/>
                  </a:cubicBezTo>
                  <a:lnTo>
                    <a:pt x="4197" y="26542"/>
                  </a:lnTo>
                  <a:cubicBezTo>
                    <a:pt x="4013" y="25835"/>
                    <a:pt x="3923" y="25134"/>
                    <a:pt x="3923" y="24463"/>
                  </a:cubicBezTo>
                  <a:cubicBezTo>
                    <a:pt x="3923" y="19874"/>
                    <a:pt x="7514" y="16189"/>
                    <a:pt x="12103" y="16063"/>
                  </a:cubicBezTo>
                  <a:lnTo>
                    <a:pt x="13143" y="16034"/>
                  </a:lnTo>
                  <a:cubicBezTo>
                    <a:pt x="13214" y="16028"/>
                    <a:pt x="13280" y="15975"/>
                    <a:pt x="13285" y="15898"/>
                  </a:cubicBezTo>
                  <a:lnTo>
                    <a:pt x="13368" y="14864"/>
                  </a:lnTo>
                  <a:cubicBezTo>
                    <a:pt x="13728" y="10546"/>
                    <a:pt x="17396" y="7156"/>
                    <a:pt x="21730" y="7156"/>
                  </a:cubicBezTo>
                  <a:cubicBezTo>
                    <a:pt x="22336" y="7156"/>
                    <a:pt x="22955" y="7223"/>
                    <a:pt x="23580" y="7362"/>
                  </a:cubicBezTo>
                  <a:lnTo>
                    <a:pt x="24994" y="7677"/>
                  </a:lnTo>
                  <a:cubicBezTo>
                    <a:pt x="25001" y="7678"/>
                    <a:pt x="25008" y="7679"/>
                    <a:pt x="25015" y="7679"/>
                  </a:cubicBezTo>
                  <a:cubicBezTo>
                    <a:pt x="25050" y="7679"/>
                    <a:pt x="25084" y="7667"/>
                    <a:pt x="25114" y="7647"/>
                  </a:cubicBezTo>
                  <a:cubicBezTo>
                    <a:pt x="25149" y="7617"/>
                    <a:pt x="25166" y="7576"/>
                    <a:pt x="25166" y="7535"/>
                  </a:cubicBezTo>
                  <a:lnTo>
                    <a:pt x="25166" y="5971"/>
                  </a:lnTo>
                  <a:cubicBezTo>
                    <a:pt x="25292" y="5449"/>
                    <a:pt x="25880" y="4034"/>
                    <a:pt x="27235" y="3499"/>
                  </a:cubicBezTo>
                  <a:cubicBezTo>
                    <a:pt x="29500" y="2608"/>
                    <a:pt x="31039" y="1318"/>
                    <a:pt x="31961" y="355"/>
                  </a:cubicBezTo>
                  <a:close/>
                  <a:moveTo>
                    <a:pt x="31960" y="1"/>
                  </a:moveTo>
                  <a:cubicBezTo>
                    <a:pt x="31920" y="1"/>
                    <a:pt x="31880" y="16"/>
                    <a:pt x="31854" y="46"/>
                  </a:cubicBezTo>
                  <a:cubicBezTo>
                    <a:pt x="30968" y="997"/>
                    <a:pt x="29434" y="2317"/>
                    <a:pt x="27128" y="3225"/>
                  </a:cubicBezTo>
                  <a:cubicBezTo>
                    <a:pt x="25641" y="3814"/>
                    <a:pt x="24999" y="5371"/>
                    <a:pt x="24881" y="5924"/>
                  </a:cubicBezTo>
                  <a:cubicBezTo>
                    <a:pt x="24875" y="5930"/>
                    <a:pt x="24875" y="5941"/>
                    <a:pt x="24875" y="5954"/>
                  </a:cubicBezTo>
                  <a:lnTo>
                    <a:pt x="24875" y="7351"/>
                  </a:lnTo>
                  <a:lnTo>
                    <a:pt x="23644" y="7077"/>
                  </a:lnTo>
                  <a:cubicBezTo>
                    <a:pt x="23002" y="6934"/>
                    <a:pt x="22368" y="6863"/>
                    <a:pt x="21743" y="6863"/>
                  </a:cubicBezTo>
                  <a:cubicBezTo>
                    <a:pt x="17255" y="6863"/>
                    <a:pt x="13445" y="10363"/>
                    <a:pt x="13077" y="14840"/>
                  </a:cubicBezTo>
                  <a:lnTo>
                    <a:pt x="13000" y="15743"/>
                  </a:lnTo>
                  <a:lnTo>
                    <a:pt x="12097" y="15767"/>
                  </a:lnTo>
                  <a:cubicBezTo>
                    <a:pt x="7347" y="15898"/>
                    <a:pt x="3632" y="19714"/>
                    <a:pt x="3632" y="24463"/>
                  </a:cubicBezTo>
                  <a:cubicBezTo>
                    <a:pt x="3632" y="25157"/>
                    <a:pt x="3728" y="25883"/>
                    <a:pt x="3912" y="26614"/>
                  </a:cubicBezTo>
                  <a:lnTo>
                    <a:pt x="4079" y="27274"/>
                  </a:lnTo>
                  <a:lnTo>
                    <a:pt x="3531" y="27678"/>
                  </a:lnTo>
                  <a:cubicBezTo>
                    <a:pt x="1291" y="29342"/>
                    <a:pt x="1" y="31892"/>
                    <a:pt x="1" y="34667"/>
                  </a:cubicBezTo>
                  <a:cubicBezTo>
                    <a:pt x="1" y="37431"/>
                    <a:pt x="1279" y="39970"/>
                    <a:pt x="3508" y="41633"/>
                  </a:cubicBezTo>
                  <a:lnTo>
                    <a:pt x="4049" y="42038"/>
                  </a:lnTo>
                  <a:lnTo>
                    <a:pt x="3888" y="42686"/>
                  </a:lnTo>
                  <a:cubicBezTo>
                    <a:pt x="3716" y="43393"/>
                    <a:pt x="3632" y="44082"/>
                    <a:pt x="3632" y="44754"/>
                  </a:cubicBezTo>
                  <a:cubicBezTo>
                    <a:pt x="3632" y="49235"/>
                    <a:pt x="6985" y="52956"/>
                    <a:pt x="11437" y="53407"/>
                  </a:cubicBezTo>
                  <a:lnTo>
                    <a:pt x="11812" y="53450"/>
                  </a:lnTo>
                  <a:lnTo>
                    <a:pt x="12073" y="53722"/>
                  </a:lnTo>
                  <a:cubicBezTo>
                    <a:pt x="12358" y="54026"/>
                    <a:pt x="12625" y="54299"/>
                    <a:pt x="12882" y="54548"/>
                  </a:cubicBezTo>
                  <a:lnTo>
                    <a:pt x="13118" y="54781"/>
                  </a:lnTo>
                  <a:lnTo>
                    <a:pt x="13173" y="55107"/>
                  </a:lnTo>
                  <a:cubicBezTo>
                    <a:pt x="13886" y="59304"/>
                    <a:pt x="17488" y="62352"/>
                    <a:pt x="21743" y="62352"/>
                  </a:cubicBezTo>
                  <a:cubicBezTo>
                    <a:pt x="22368" y="62352"/>
                    <a:pt x="23002" y="62281"/>
                    <a:pt x="23644" y="62138"/>
                  </a:cubicBezTo>
                  <a:lnTo>
                    <a:pt x="24875" y="61859"/>
                  </a:lnTo>
                  <a:lnTo>
                    <a:pt x="24875" y="63262"/>
                  </a:lnTo>
                  <a:cubicBezTo>
                    <a:pt x="24875" y="63268"/>
                    <a:pt x="24875" y="63280"/>
                    <a:pt x="24881" y="63292"/>
                  </a:cubicBezTo>
                  <a:cubicBezTo>
                    <a:pt x="24999" y="63839"/>
                    <a:pt x="25641" y="65402"/>
                    <a:pt x="27128" y="65984"/>
                  </a:cubicBezTo>
                  <a:cubicBezTo>
                    <a:pt x="29434" y="66894"/>
                    <a:pt x="30968" y="68219"/>
                    <a:pt x="31854" y="69169"/>
                  </a:cubicBezTo>
                  <a:cubicBezTo>
                    <a:pt x="31877" y="69199"/>
                    <a:pt x="31918" y="69218"/>
                    <a:pt x="31961" y="69218"/>
                  </a:cubicBezTo>
                  <a:cubicBezTo>
                    <a:pt x="32002" y="69218"/>
                    <a:pt x="32038" y="69199"/>
                    <a:pt x="32068" y="69169"/>
                  </a:cubicBezTo>
                  <a:cubicBezTo>
                    <a:pt x="32946" y="68219"/>
                    <a:pt x="34486" y="66894"/>
                    <a:pt x="36792" y="65984"/>
                  </a:cubicBezTo>
                  <a:cubicBezTo>
                    <a:pt x="38273" y="65396"/>
                    <a:pt x="38915" y="63844"/>
                    <a:pt x="39039" y="63292"/>
                  </a:cubicBezTo>
                  <a:lnTo>
                    <a:pt x="39039" y="63262"/>
                  </a:lnTo>
                  <a:lnTo>
                    <a:pt x="39039" y="61859"/>
                  </a:lnTo>
                  <a:lnTo>
                    <a:pt x="40276" y="62138"/>
                  </a:lnTo>
                  <a:cubicBezTo>
                    <a:pt x="40912" y="62281"/>
                    <a:pt x="41554" y="62352"/>
                    <a:pt x="42171" y="62352"/>
                  </a:cubicBezTo>
                  <a:cubicBezTo>
                    <a:pt x="46427" y="62352"/>
                    <a:pt x="50034" y="59304"/>
                    <a:pt x="50742" y="55107"/>
                  </a:cubicBezTo>
                  <a:lnTo>
                    <a:pt x="50802" y="54781"/>
                  </a:lnTo>
                  <a:lnTo>
                    <a:pt x="51033" y="54548"/>
                  </a:lnTo>
                  <a:cubicBezTo>
                    <a:pt x="51295" y="54299"/>
                    <a:pt x="51562" y="54026"/>
                    <a:pt x="51841" y="53722"/>
                  </a:cubicBezTo>
                  <a:lnTo>
                    <a:pt x="52102" y="53450"/>
                  </a:lnTo>
                  <a:lnTo>
                    <a:pt x="52478" y="53407"/>
                  </a:lnTo>
                  <a:cubicBezTo>
                    <a:pt x="56930" y="52956"/>
                    <a:pt x="60288" y="49235"/>
                    <a:pt x="60288" y="44754"/>
                  </a:cubicBezTo>
                  <a:cubicBezTo>
                    <a:pt x="60288" y="44082"/>
                    <a:pt x="60198" y="43386"/>
                    <a:pt x="60032" y="42686"/>
                  </a:cubicBezTo>
                  <a:lnTo>
                    <a:pt x="59871" y="42038"/>
                  </a:lnTo>
                  <a:lnTo>
                    <a:pt x="60406" y="41633"/>
                  </a:lnTo>
                  <a:cubicBezTo>
                    <a:pt x="62636" y="39970"/>
                    <a:pt x="63914" y="37431"/>
                    <a:pt x="63914" y="34667"/>
                  </a:cubicBezTo>
                  <a:cubicBezTo>
                    <a:pt x="63914" y="31892"/>
                    <a:pt x="62630" y="29342"/>
                    <a:pt x="60383" y="27678"/>
                  </a:cubicBezTo>
                  <a:lnTo>
                    <a:pt x="59835" y="27274"/>
                  </a:lnTo>
                  <a:lnTo>
                    <a:pt x="60008" y="26614"/>
                  </a:lnTo>
                  <a:cubicBezTo>
                    <a:pt x="60192" y="25883"/>
                    <a:pt x="60288" y="25157"/>
                    <a:pt x="60288" y="24463"/>
                  </a:cubicBezTo>
                  <a:cubicBezTo>
                    <a:pt x="60288" y="19714"/>
                    <a:pt x="56567" y="15898"/>
                    <a:pt x="51824" y="15767"/>
                  </a:cubicBezTo>
                  <a:lnTo>
                    <a:pt x="50914" y="15743"/>
                  </a:lnTo>
                  <a:lnTo>
                    <a:pt x="50837" y="14840"/>
                  </a:lnTo>
                  <a:cubicBezTo>
                    <a:pt x="50469" y="10363"/>
                    <a:pt x="46665" y="6863"/>
                    <a:pt x="42171" y="6863"/>
                  </a:cubicBezTo>
                  <a:cubicBezTo>
                    <a:pt x="41554" y="6863"/>
                    <a:pt x="40912" y="6934"/>
                    <a:pt x="40276" y="7077"/>
                  </a:cubicBezTo>
                  <a:lnTo>
                    <a:pt x="39039" y="7351"/>
                  </a:lnTo>
                  <a:lnTo>
                    <a:pt x="39039" y="5954"/>
                  </a:lnTo>
                  <a:lnTo>
                    <a:pt x="39039" y="5924"/>
                  </a:lnTo>
                  <a:cubicBezTo>
                    <a:pt x="38915" y="5371"/>
                    <a:pt x="38273" y="3814"/>
                    <a:pt x="36792" y="3225"/>
                  </a:cubicBezTo>
                  <a:cubicBezTo>
                    <a:pt x="34486" y="2317"/>
                    <a:pt x="32946" y="997"/>
                    <a:pt x="32068" y="46"/>
                  </a:cubicBezTo>
                  <a:cubicBezTo>
                    <a:pt x="32041" y="16"/>
                    <a:pt x="32000" y="1"/>
                    <a:pt x="31960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2B378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" name="Google Shape;2869;p58">
              <a:extLst>
                <a:ext uri="{FF2B5EF4-FFF2-40B4-BE49-F238E27FC236}">
                  <a16:creationId xmlns:a16="http://schemas.microsoft.com/office/drawing/2014/main" id="{50829297-2235-6425-5E49-B8DCECCA227B}"/>
                </a:ext>
              </a:extLst>
            </p:cNvPr>
            <p:cNvSpPr/>
            <p:nvPr/>
          </p:nvSpPr>
          <p:spPr>
            <a:xfrm>
              <a:off x="7426469" y="1903672"/>
              <a:ext cx="1071412" cy="1160324"/>
            </a:xfrm>
            <a:custGeom>
              <a:avLst/>
              <a:gdLst/>
              <a:ahLst/>
              <a:cxnLst/>
              <a:rect l="l" t="t" r="r" b="b"/>
              <a:pathLst>
                <a:path w="63914" h="69218" extrusionOk="0">
                  <a:moveTo>
                    <a:pt x="31961" y="355"/>
                  </a:moveTo>
                  <a:cubicBezTo>
                    <a:pt x="32875" y="1318"/>
                    <a:pt x="34421" y="2608"/>
                    <a:pt x="36685" y="3499"/>
                  </a:cubicBezTo>
                  <a:cubicBezTo>
                    <a:pt x="38035" y="4034"/>
                    <a:pt x="38629" y="5449"/>
                    <a:pt x="38748" y="5971"/>
                  </a:cubicBezTo>
                  <a:lnTo>
                    <a:pt x="38748" y="7535"/>
                  </a:lnTo>
                  <a:cubicBezTo>
                    <a:pt x="38748" y="7576"/>
                    <a:pt x="38772" y="7617"/>
                    <a:pt x="38801" y="7647"/>
                  </a:cubicBezTo>
                  <a:cubicBezTo>
                    <a:pt x="38830" y="7667"/>
                    <a:pt x="38869" y="7679"/>
                    <a:pt x="38904" y="7679"/>
                  </a:cubicBezTo>
                  <a:cubicBezTo>
                    <a:pt x="38912" y="7679"/>
                    <a:pt x="38919" y="7678"/>
                    <a:pt x="38926" y="7677"/>
                  </a:cubicBezTo>
                  <a:lnTo>
                    <a:pt x="40341" y="7362"/>
                  </a:lnTo>
                  <a:cubicBezTo>
                    <a:pt x="40965" y="7223"/>
                    <a:pt x="41584" y="7156"/>
                    <a:pt x="42189" y="7156"/>
                  </a:cubicBezTo>
                  <a:cubicBezTo>
                    <a:pt x="46520" y="7156"/>
                    <a:pt x="50191" y="10546"/>
                    <a:pt x="50546" y="14864"/>
                  </a:cubicBezTo>
                  <a:lnTo>
                    <a:pt x="50635" y="15898"/>
                  </a:lnTo>
                  <a:cubicBezTo>
                    <a:pt x="50640" y="15975"/>
                    <a:pt x="50700" y="16028"/>
                    <a:pt x="50777" y="16034"/>
                  </a:cubicBezTo>
                  <a:lnTo>
                    <a:pt x="51811" y="16063"/>
                  </a:lnTo>
                  <a:cubicBezTo>
                    <a:pt x="56400" y="16189"/>
                    <a:pt x="59997" y="19874"/>
                    <a:pt x="59997" y="24463"/>
                  </a:cubicBezTo>
                  <a:cubicBezTo>
                    <a:pt x="59997" y="25134"/>
                    <a:pt x="59901" y="25835"/>
                    <a:pt x="59723" y="26542"/>
                  </a:cubicBezTo>
                  <a:lnTo>
                    <a:pt x="59533" y="27297"/>
                  </a:lnTo>
                  <a:cubicBezTo>
                    <a:pt x="59514" y="27351"/>
                    <a:pt x="59539" y="27417"/>
                    <a:pt x="59586" y="27452"/>
                  </a:cubicBezTo>
                  <a:lnTo>
                    <a:pt x="60211" y="27916"/>
                  </a:lnTo>
                  <a:cubicBezTo>
                    <a:pt x="62380" y="29521"/>
                    <a:pt x="63621" y="31981"/>
                    <a:pt x="63621" y="34667"/>
                  </a:cubicBezTo>
                  <a:cubicBezTo>
                    <a:pt x="63621" y="37336"/>
                    <a:pt x="62386" y="39791"/>
                    <a:pt x="60233" y="41402"/>
                  </a:cubicBezTo>
                  <a:lnTo>
                    <a:pt x="59616" y="41860"/>
                  </a:lnTo>
                  <a:cubicBezTo>
                    <a:pt x="59569" y="41895"/>
                    <a:pt x="59550" y="41954"/>
                    <a:pt x="59563" y="42014"/>
                  </a:cubicBezTo>
                  <a:lnTo>
                    <a:pt x="59747" y="42757"/>
                  </a:lnTo>
                  <a:cubicBezTo>
                    <a:pt x="59912" y="43435"/>
                    <a:pt x="59997" y="44106"/>
                    <a:pt x="59997" y="44754"/>
                  </a:cubicBezTo>
                  <a:cubicBezTo>
                    <a:pt x="59997" y="49081"/>
                    <a:pt x="56751" y="52682"/>
                    <a:pt x="52448" y="53122"/>
                  </a:cubicBezTo>
                  <a:lnTo>
                    <a:pt x="52020" y="53164"/>
                  </a:lnTo>
                  <a:cubicBezTo>
                    <a:pt x="51984" y="53170"/>
                    <a:pt x="51954" y="53182"/>
                    <a:pt x="51931" y="53212"/>
                  </a:cubicBezTo>
                  <a:lnTo>
                    <a:pt x="51633" y="53527"/>
                  </a:lnTo>
                  <a:cubicBezTo>
                    <a:pt x="51348" y="53824"/>
                    <a:pt x="51087" y="54092"/>
                    <a:pt x="50832" y="54341"/>
                  </a:cubicBezTo>
                  <a:lnTo>
                    <a:pt x="50563" y="54608"/>
                  </a:lnTo>
                  <a:cubicBezTo>
                    <a:pt x="50541" y="54627"/>
                    <a:pt x="50522" y="54655"/>
                    <a:pt x="50516" y="54685"/>
                  </a:cubicBezTo>
                  <a:lnTo>
                    <a:pt x="50456" y="55060"/>
                  </a:lnTo>
                  <a:cubicBezTo>
                    <a:pt x="49767" y="59113"/>
                    <a:pt x="46284" y="62061"/>
                    <a:pt x="42171" y="62061"/>
                  </a:cubicBezTo>
                  <a:cubicBezTo>
                    <a:pt x="41571" y="62061"/>
                    <a:pt x="40953" y="61990"/>
                    <a:pt x="40341" y="61853"/>
                  </a:cubicBezTo>
                  <a:lnTo>
                    <a:pt x="38926" y="61538"/>
                  </a:lnTo>
                  <a:cubicBezTo>
                    <a:pt x="38916" y="61535"/>
                    <a:pt x="38904" y="61534"/>
                    <a:pt x="38893" y="61534"/>
                  </a:cubicBezTo>
                  <a:cubicBezTo>
                    <a:pt x="38861" y="61534"/>
                    <a:pt x="38827" y="61546"/>
                    <a:pt x="38801" y="61568"/>
                  </a:cubicBezTo>
                  <a:cubicBezTo>
                    <a:pt x="38772" y="61592"/>
                    <a:pt x="38748" y="61633"/>
                    <a:pt x="38748" y="61681"/>
                  </a:cubicBezTo>
                  <a:lnTo>
                    <a:pt x="38748" y="63244"/>
                  </a:lnTo>
                  <a:cubicBezTo>
                    <a:pt x="38629" y="63767"/>
                    <a:pt x="38035" y="65175"/>
                    <a:pt x="36685" y="65710"/>
                  </a:cubicBezTo>
                  <a:cubicBezTo>
                    <a:pt x="34421" y="66609"/>
                    <a:pt x="32875" y="67893"/>
                    <a:pt x="31961" y="68856"/>
                  </a:cubicBezTo>
                  <a:cubicBezTo>
                    <a:pt x="31039" y="67893"/>
                    <a:pt x="29500" y="66609"/>
                    <a:pt x="27235" y="65710"/>
                  </a:cubicBezTo>
                  <a:cubicBezTo>
                    <a:pt x="25880" y="65182"/>
                    <a:pt x="25292" y="63762"/>
                    <a:pt x="25166" y="63244"/>
                  </a:cubicBezTo>
                  <a:lnTo>
                    <a:pt x="25166" y="61681"/>
                  </a:lnTo>
                  <a:cubicBezTo>
                    <a:pt x="25166" y="61633"/>
                    <a:pt x="25149" y="61592"/>
                    <a:pt x="25114" y="61568"/>
                  </a:cubicBezTo>
                  <a:cubicBezTo>
                    <a:pt x="25087" y="61546"/>
                    <a:pt x="25057" y="61534"/>
                    <a:pt x="25026" y="61534"/>
                  </a:cubicBezTo>
                  <a:cubicBezTo>
                    <a:pt x="25015" y="61534"/>
                    <a:pt x="25004" y="61535"/>
                    <a:pt x="24994" y="61538"/>
                  </a:cubicBezTo>
                  <a:lnTo>
                    <a:pt x="23580" y="61853"/>
                  </a:lnTo>
                  <a:cubicBezTo>
                    <a:pt x="22961" y="61990"/>
                    <a:pt x="22343" y="62061"/>
                    <a:pt x="21743" y="62061"/>
                  </a:cubicBezTo>
                  <a:cubicBezTo>
                    <a:pt x="17630" y="62061"/>
                    <a:pt x="14147" y="59113"/>
                    <a:pt x="13464" y="55060"/>
                  </a:cubicBezTo>
                  <a:lnTo>
                    <a:pt x="13398" y="54685"/>
                  </a:lnTo>
                  <a:cubicBezTo>
                    <a:pt x="13392" y="54655"/>
                    <a:pt x="13381" y="54627"/>
                    <a:pt x="13357" y="54608"/>
                  </a:cubicBezTo>
                  <a:lnTo>
                    <a:pt x="13088" y="54341"/>
                  </a:lnTo>
                  <a:cubicBezTo>
                    <a:pt x="12833" y="54092"/>
                    <a:pt x="12572" y="53824"/>
                    <a:pt x="12287" y="53527"/>
                  </a:cubicBezTo>
                  <a:lnTo>
                    <a:pt x="11990" y="53212"/>
                  </a:lnTo>
                  <a:cubicBezTo>
                    <a:pt x="11966" y="53182"/>
                    <a:pt x="11930" y="53170"/>
                    <a:pt x="11900" y="53164"/>
                  </a:cubicBezTo>
                  <a:lnTo>
                    <a:pt x="11467" y="53122"/>
                  </a:lnTo>
                  <a:cubicBezTo>
                    <a:pt x="7169" y="52682"/>
                    <a:pt x="3923" y="49081"/>
                    <a:pt x="3923" y="44754"/>
                  </a:cubicBezTo>
                  <a:cubicBezTo>
                    <a:pt x="3923" y="44106"/>
                    <a:pt x="4007" y="43435"/>
                    <a:pt x="4173" y="42757"/>
                  </a:cubicBezTo>
                  <a:lnTo>
                    <a:pt x="4351" y="42014"/>
                  </a:lnTo>
                  <a:cubicBezTo>
                    <a:pt x="4370" y="41954"/>
                    <a:pt x="4346" y="41895"/>
                    <a:pt x="4298" y="41860"/>
                  </a:cubicBezTo>
                  <a:lnTo>
                    <a:pt x="3687" y="41402"/>
                  </a:lnTo>
                  <a:cubicBezTo>
                    <a:pt x="1528" y="39791"/>
                    <a:pt x="293" y="37336"/>
                    <a:pt x="293" y="34667"/>
                  </a:cubicBezTo>
                  <a:cubicBezTo>
                    <a:pt x="293" y="31981"/>
                    <a:pt x="1541" y="29521"/>
                    <a:pt x="3709" y="27916"/>
                  </a:cubicBezTo>
                  <a:lnTo>
                    <a:pt x="4334" y="27452"/>
                  </a:lnTo>
                  <a:cubicBezTo>
                    <a:pt x="4381" y="27417"/>
                    <a:pt x="4400" y="27351"/>
                    <a:pt x="4387" y="27297"/>
                  </a:cubicBezTo>
                  <a:lnTo>
                    <a:pt x="4197" y="26542"/>
                  </a:lnTo>
                  <a:cubicBezTo>
                    <a:pt x="4013" y="25835"/>
                    <a:pt x="3923" y="25134"/>
                    <a:pt x="3923" y="24463"/>
                  </a:cubicBezTo>
                  <a:cubicBezTo>
                    <a:pt x="3923" y="19874"/>
                    <a:pt x="7514" y="16189"/>
                    <a:pt x="12103" y="16063"/>
                  </a:cubicBezTo>
                  <a:lnTo>
                    <a:pt x="13143" y="16034"/>
                  </a:lnTo>
                  <a:cubicBezTo>
                    <a:pt x="13214" y="16028"/>
                    <a:pt x="13280" y="15975"/>
                    <a:pt x="13285" y="15898"/>
                  </a:cubicBezTo>
                  <a:lnTo>
                    <a:pt x="13368" y="14864"/>
                  </a:lnTo>
                  <a:cubicBezTo>
                    <a:pt x="13728" y="10546"/>
                    <a:pt x="17396" y="7156"/>
                    <a:pt x="21730" y="7156"/>
                  </a:cubicBezTo>
                  <a:cubicBezTo>
                    <a:pt x="22336" y="7156"/>
                    <a:pt x="22955" y="7223"/>
                    <a:pt x="23580" y="7362"/>
                  </a:cubicBezTo>
                  <a:lnTo>
                    <a:pt x="24994" y="7677"/>
                  </a:lnTo>
                  <a:cubicBezTo>
                    <a:pt x="25001" y="7678"/>
                    <a:pt x="25008" y="7679"/>
                    <a:pt x="25015" y="7679"/>
                  </a:cubicBezTo>
                  <a:cubicBezTo>
                    <a:pt x="25050" y="7679"/>
                    <a:pt x="25084" y="7667"/>
                    <a:pt x="25114" y="7647"/>
                  </a:cubicBezTo>
                  <a:cubicBezTo>
                    <a:pt x="25149" y="7617"/>
                    <a:pt x="25166" y="7576"/>
                    <a:pt x="25166" y="7535"/>
                  </a:cubicBezTo>
                  <a:lnTo>
                    <a:pt x="25166" y="5971"/>
                  </a:lnTo>
                  <a:cubicBezTo>
                    <a:pt x="25292" y="5449"/>
                    <a:pt x="25880" y="4034"/>
                    <a:pt x="27235" y="3499"/>
                  </a:cubicBezTo>
                  <a:cubicBezTo>
                    <a:pt x="29500" y="2608"/>
                    <a:pt x="31039" y="1318"/>
                    <a:pt x="31961" y="355"/>
                  </a:cubicBezTo>
                  <a:close/>
                  <a:moveTo>
                    <a:pt x="31960" y="1"/>
                  </a:moveTo>
                  <a:cubicBezTo>
                    <a:pt x="31920" y="1"/>
                    <a:pt x="31880" y="16"/>
                    <a:pt x="31854" y="46"/>
                  </a:cubicBezTo>
                  <a:cubicBezTo>
                    <a:pt x="30968" y="997"/>
                    <a:pt x="29434" y="2317"/>
                    <a:pt x="27128" y="3225"/>
                  </a:cubicBezTo>
                  <a:cubicBezTo>
                    <a:pt x="25641" y="3814"/>
                    <a:pt x="24999" y="5371"/>
                    <a:pt x="24881" y="5924"/>
                  </a:cubicBezTo>
                  <a:cubicBezTo>
                    <a:pt x="24875" y="5930"/>
                    <a:pt x="24875" y="5941"/>
                    <a:pt x="24875" y="5954"/>
                  </a:cubicBezTo>
                  <a:lnTo>
                    <a:pt x="24875" y="7351"/>
                  </a:lnTo>
                  <a:lnTo>
                    <a:pt x="23644" y="7077"/>
                  </a:lnTo>
                  <a:cubicBezTo>
                    <a:pt x="23002" y="6934"/>
                    <a:pt x="22368" y="6863"/>
                    <a:pt x="21743" y="6863"/>
                  </a:cubicBezTo>
                  <a:cubicBezTo>
                    <a:pt x="17255" y="6863"/>
                    <a:pt x="13445" y="10363"/>
                    <a:pt x="13077" y="14840"/>
                  </a:cubicBezTo>
                  <a:lnTo>
                    <a:pt x="13000" y="15743"/>
                  </a:lnTo>
                  <a:lnTo>
                    <a:pt x="12097" y="15767"/>
                  </a:lnTo>
                  <a:cubicBezTo>
                    <a:pt x="7347" y="15898"/>
                    <a:pt x="3632" y="19714"/>
                    <a:pt x="3632" y="24463"/>
                  </a:cubicBezTo>
                  <a:cubicBezTo>
                    <a:pt x="3632" y="25157"/>
                    <a:pt x="3728" y="25883"/>
                    <a:pt x="3912" y="26614"/>
                  </a:cubicBezTo>
                  <a:lnTo>
                    <a:pt x="4079" y="27274"/>
                  </a:lnTo>
                  <a:lnTo>
                    <a:pt x="3531" y="27678"/>
                  </a:lnTo>
                  <a:cubicBezTo>
                    <a:pt x="1291" y="29342"/>
                    <a:pt x="1" y="31892"/>
                    <a:pt x="1" y="34667"/>
                  </a:cubicBezTo>
                  <a:cubicBezTo>
                    <a:pt x="1" y="37431"/>
                    <a:pt x="1279" y="39970"/>
                    <a:pt x="3508" y="41633"/>
                  </a:cubicBezTo>
                  <a:lnTo>
                    <a:pt x="4049" y="42038"/>
                  </a:lnTo>
                  <a:lnTo>
                    <a:pt x="3888" y="42686"/>
                  </a:lnTo>
                  <a:cubicBezTo>
                    <a:pt x="3716" y="43393"/>
                    <a:pt x="3632" y="44082"/>
                    <a:pt x="3632" y="44754"/>
                  </a:cubicBezTo>
                  <a:cubicBezTo>
                    <a:pt x="3632" y="49235"/>
                    <a:pt x="6985" y="52956"/>
                    <a:pt x="11437" y="53407"/>
                  </a:cubicBezTo>
                  <a:lnTo>
                    <a:pt x="11812" y="53450"/>
                  </a:lnTo>
                  <a:lnTo>
                    <a:pt x="12073" y="53722"/>
                  </a:lnTo>
                  <a:cubicBezTo>
                    <a:pt x="12358" y="54026"/>
                    <a:pt x="12625" y="54299"/>
                    <a:pt x="12882" y="54548"/>
                  </a:cubicBezTo>
                  <a:lnTo>
                    <a:pt x="13118" y="54781"/>
                  </a:lnTo>
                  <a:lnTo>
                    <a:pt x="13173" y="55107"/>
                  </a:lnTo>
                  <a:cubicBezTo>
                    <a:pt x="13886" y="59304"/>
                    <a:pt x="17488" y="62352"/>
                    <a:pt x="21743" y="62352"/>
                  </a:cubicBezTo>
                  <a:cubicBezTo>
                    <a:pt x="22368" y="62352"/>
                    <a:pt x="23002" y="62281"/>
                    <a:pt x="23644" y="62138"/>
                  </a:cubicBezTo>
                  <a:lnTo>
                    <a:pt x="24875" y="61859"/>
                  </a:lnTo>
                  <a:lnTo>
                    <a:pt x="24875" y="63262"/>
                  </a:lnTo>
                  <a:cubicBezTo>
                    <a:pt x="24875" y="63268"/>
                    <a:pt x="24875" y="63280"/>
                    <a:pt x="24881" y="63292"/>
                  </a:cubicBezTo>
                  <a:cubicBezTo>
                    <a:pt x="24999" y="63839"/>
                    <a:pt x="25641" y="65402"/>
                    <a:pt x="27128" y="65984"/>
                  </a:cubicBezTo>
                  <a:cubicBezTo>
                    <a:pt x="29434" y="66894"/>
                    <a:pt x="30968" y="68219"/>
                    <a:pt x="31854" y="69169"/>
                  </a:cubicBezTo>
                  <a:cubicBezTo>
                    <a:pt x="31877" y="69199"/>
                    <a:pt x="31918" y="69218"/>
                    <a:pt x="31961" y="69218"/>
                  </a:cubicBezTo>
                  <a:cubicBezTo>
                    <a:pt x="32002" y="69218"/>
                    <a:pt x="32038" y="69199"/>
                    <a:pt x="32068" y="69169"/>
                  </a:cubicBezTo>
                  <a:cubicBezTo>
                    <a:pt x="32946" y="68219"/>
                    <a:pt x="34486" y="66894"/>
                    <a:pt x="36792" y="65984"/>
                  </a:cubicBezTo>
                  <a:cubicBezTo>
                    <a:pt x="38273" y="65396"/>
                    <a:pt x="38915" y="63844"/>
                    <a:pt x="39039" y="63292"/>
                  </a:cubicBezTo>
                  <a:lnTo>
                    <a:pt x="39039" y="63262"/>
                  </a:lnTo>
                  <a:lnTo>
                    <a:pt x="39039" y="61859"/>
                  </a:lnTo>
                  <a:lnTo>
                    <a:pt x="40276" y="62138"/>
                  </a:lnTo>
                  <a:cubicBezTo>
                    <a:pt x="40912" y="62281"/>
                    <a:pt x="41554" y="62352"/>
                    <a:pt x="42171" y="62352"/>
                  </a:cubicBezTo>
                  <a:cubicBezTo>
                    <a:pt x="46427" y="62352"/>
                    <a:pt x="50034" y="59304"/>
                    <a:pt x="50742" y="55107"/>
                  </a:cubicBezTo>
                  <a:lnTo>
                    <a:pt x="50802" y="54781"/>
                  </a:lnTo>
                  <a:lnTo>
                    <a:pt x="51033" y="54548"/>
                  </a:lnTo>
                  <a:cubicBezTo>
                    <a:pt x="51295" y="54299"/>
                    <a:pt x="51562" y="54026"/>
                    <a:pt x="51841" y="53722"/>
                  </a:cubicBezTo>
                  <a:lnTo>
                    <a:pt x="52102" y="53450"/>
                  </a:lnTo>
                  <a:lnTo>
                    <a:pt x="52478" y="53407"/>
                  </a:lnTo>
                  <a:cubicBezTo>
                    <a:pt x="56930" y="52956"/>
                    <a:pt x="60288" y="49235"/>
                    <a:pt x="60288" y="44754"/>
                  </a:cubicBezTo>
                  <a:cubicBezTo>
                    <a:pt x="60288" y="44082"/>
                    <a:pt x="60198" y="43386"/>
                    <a:pt x="60032" y="42686"/>
                  </a:cubicBezTo>
                  <a:lnTo>
                    <a:pt x="59871" y="42038"/>
                  </a:lnTo>
                  <a:lnTo>
                    <a:pt x="60406" y="41633"/>
                  </a:lnTo>
                  <a:cubicBezTo>
                    <a:pt x="62636" y="39970"/>
                    <a:pt x="63914" y="37431"/>
                    <a:pt x="63914" y="34667"/>
                  </a:cubicBezTo>
                  <a:cubicBezTo>
                    <a:pt x="63914" y="31892"/>
                    <a:pt x="62630" y="29342"/>
                    <a:pt x="60383" y="27678"/>
                  </a:cubicBezTo>
                  <a:lnTo>
                    <a:pt x="59835" y="27274"/>
                  </a:lnTo>
                  <a:lnTo>
                    <a:pt x="60008" y="26614"/>
                  </a:lnTo>
                  <a:cubicBezTo>
                    <a:pt x="60192" y="25883"/>
                    <a:pt x="60288" y="25157"/>
                    <a:pt x="60288" y="24463"/>
                  </a:cubicBezTo>
                  <a:cubicBezTo>
                    <a:pt x="60288" y="19714"/>
                    <a:pt x="56567" y="15898"/>
                    <a:pt x="51824" y="15767"/>
                  </a:cubicBezTo>
                  <a:lnTo>
                    <a:pt x="50914" y="15743"/>
                  </a:lnTo>
                  <a:lnTo>
                    <a:pt x="50837" y="14840"/>
                  </a:lnTo>
                  <a:cubicBezTo>
                    <a:pt x="50469" y="10363"/>
                    <a:pt x="46665" y="6863"/>
                    <a:pt x="42171" y="6863"/>
                  </a:cubicBezTo>
                  <a:cubicBezTo>
                    <a:pt x="41554" y="6863"/>
                    <a:pt x="40912" y="6934"/>
                    <a:pt x="40276" y="7077"/>
                  </a:cubicBezTo>
                  <a:lnTo>
                    <a:pt x="39039" y="7351"/>
                  </a:lnTo>
                  <a:lnTo>
                    <a:pt x="39039" y="5954"/>
                  </a:lnTo>
                  <a:lnTo>
                    <a:pt x="39039" y="5924"/>
                  </a:lnTo>
                  <a:cubicBezTo>
                    <a:pt x="38915" y="5371"/>
                    <a:pt x="38273" y="3814"/>
                    <a:pt x="36792" y="3225"/>
                  </a:cubicBezTo>
                  <a:cubicBezTo>
                    <a:pt x="34486" y="2317"/>
                    <a:pt x="32946" y="997"/>
                    <a:pt x="32068" y="46"/>
                  </a:cubicBezTo>
                  <a:cubicBezTo>
                    <a:pt x="32041" y="16"/>
                    <a:pt x="32000" y="1"/>
                    <a:pt x="31960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2B378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" name="Google Shape;2869;p58">
              <a:extLst>
                <a:ext uri="{FF2B5EF4-FFF2-40B4-BE49-F238E27FC236}">
                  <a16:creationId xmlns:a16="http://schemas.microsoft.com/office/drawing/2014/main" id="{7359F4E5-2C64-D443-B778-AFAFC2C731AE}"/>
                </a:ext>
              </a:extLst>
            </p:cNvPr>
            <p:cNvSpPr/>
            <p:nvPr/>
          </p:nvSpPr>
          <p:spPr>
            <a:xfrm>
              <a:off x="5428336" y="4342072"/>
              <a:ext cx="1071412" cy="1160324"/>
            </a:xfrm>
            <a:custGeom>
              <a:avLst/>
              <a:gdLst/>
              <a:ahLst/>
              <a:cxnLst/>
              <a:rect l="l" t="t" r="r" b="b"/>
              <a:pathLst>
                <a:path w="63914" h="69218" extrusionOk="0">
                  <a:moveTo>
                    <a:pt x="31961" y="355"/>
                  </a:moveTo>
                  <a:cubicBezTo>
                    <a:pt x="32875" y="1318"/>
                    <a:pt x="34421" y="2608"/>
                    <a:pt x="36685" y="3499"/>
                  </a:cubicBezTo>
                  <a:cubicBezTo>
                    <a:pt x="38035" y="4034"/>
                    <a:pt x="38629" y="5449"/>
                    <a:pt x="38748" y="5971"/>
                  </a:cubicBezTo>
                  <a:lnTo>
                    <a:pt x="38748" y="7535"/>
                  </a:lnTo>
                  <a:cubicBezTo>
                    <a:pt x="38748" y="7576"/>
                    <a:pt x="38772" y="7617"/>
                    <a:pt x="38801" y="7647"/>
                  </a:cubicBezTo>
                  <a:cubicBezTo>
                    <a:pt x="38830" y="7667"/>
                    <a:pt x="38869" y="7679"/>
                    <a:pt x="38904" y="7679"/>
                  </a:cubicBezTo>
                  <a:cubicBezTo>
                    <a:pt x="38912" y="7679"/>
                    <a:pt x="38919" y="7678"/>
                    <a:pt x="38926" y="7677"/>
                  </a:cubicBezTo>
                  <a:lnTo>
                    <a:pt x="40341" y="7362"/>
                  </a:lnTo>
                  <a:cubicBezTo>
                    <a:pt x="40965" y="7223"/>
                    <a:pt x="41584" y="7156"/>
                    <a:pt x="42189" y="7156"/>
                  </a:cubicBezTo>
                  <a:cubicBezTo>
                    <a:pt x="46520" y="7156"/>
                    <a:pt x="50191" y="10546"/>
                    <a:pt x="50546" y="14864"/>
                  </a:cubicBezTo>
                  <a:lnTo>
                    <a:pt x="50635" y="15898"/>
                  </a:lnTo>
                  <a:cubicBezTo>
                    <a:pt x="50640" y="15975"/>
                    <a:pt x="50700" y="16028"/>
                    <a:pt x="50777" y="16034"/>
                  </a:cubicBezTo>
                  <a:lnTo>
                    <a:pt x="51811" y="16063"/>
                  </a:lnTo>
                  <a:cubicBezTo>
                    <a:pt x="56400" y="16189"/>
                    <a:pt x="59997" y="19874"/>
                    <a:pt x="59997" y="24463"/>
                  </a:cubicBezTo>
                  <a:cubicBezTo>
                    <a:pt x="59997" y="25134"/>
                    <a:pt x="59901" y="25835"/>
                    <a:pt x="59723" y="26542"/>
                  </a:cubicBezTo>
                  <a:lnTo>
                    <a:pt x="59533" y="27297"/>
                  </a:lnTo>
                  <a:cubicBezTo>
                    <a:pt x="59514" y="27351"/>
                    <a:pt x="59539" y="27417"/>
                    <a:pt x="59586" y="27452"/>
                  </a:cubicBezTo>
                  <a:lnTo>
                    <a:pt x="60211" y="27916"/>
                  </a:lnTo>
                  <a:cubicBezTo>
                    <a:pt x="62380" y="29521"/>
                    <a:pt x="63621" y="31981"/>
                    <a:pt x="63621" y="34667"/>
                  </a:cubicBezTo>
                  <a:cubicBezTo>
                    <a:pt x="63621" y="37336"/>
                    <a:pt x="62386" y="39791"/>
                    <a:pt x="60233" y="41402"/>
                  </a:cubicBezTo>
                  <a:lnTo>
                    <a:pt x="59616" y="41860"/>
                  </a:lnTo>
                  <a:cubicBezTo>
                    <a:pt x="59569" y="41895"/>
                    <a:pt x="59550" y="41954"/>
                    <a:pt x="59563" y="42014"/>
                  </a:cubicBezTo>
                  <a:lnTo>
                    <a:pt x="59747" y="42757"/>
                  </a:lnTo>
                  <a:cubicBezTo>
                    <a:pt x="59912" y="43435"/>
                    <a:pt x="59997" y="44106"/>
                    <a:pt x="59997" y="44754"/>
                  </a:cubicBezTo>
                  <a:cubicBezTo>
                    <a:pt x="59997" y="49081"/>
                    <a:pt x="56751" y="52682"/>
                    <a:pt x="52448" y="53122"/>
                  </a:cubicBezTo>
                  <a:lnTo>
                    <a:pt x="52020" y="53164"/>
                  </a:lnTo>
                  <a:cubicBezTo>
                    <a:pt x="51984" y="53170"/>
                    <a:pt x="51954" y="53182"/>
                    <a:pt x="51931" y="53212"/>
                  </a:cubicBezTo>
                  <a:lnTo>
                    <a:pt x="51633" y="53527"/>
                  </a:lnTo>
                  <a:cubicBezTo>
                    <a:pt x="51348" y="53824"/>
                    <a:pt x="51087" y="54092"/>
                    <a:pt x="50832" y="54341"/>
                  </a:cubicBezTo>
                  <a:lnTo>
                    <a:pt x="50563" y="54608"/>
                  </a:lnTo>
                  <a:cubicBezTo>
                    <a:pt x="50541" y="54627"/>
                    <a:pt x="50522" y="54655"/>
                    <a:pt x="50516" y="54685"/>
                  </a:cubicBezTo>
                  <a:lnTo>
                    <a:pt x="50456" y="55060"/>
                  </a:lnTo>
                  <a:cubicBezTo>
                    <a:pt x="49767" y="59113"/>
                    <a:pt x="46284" y="62061"/>
                    <a:pt x="42171" y="62061"/>
                  </a:cubicBezTo>
                  <a:cubicBezTo>
                    <a:pt x="41571" y="62061"/>
                    <a:pt x="40953" y="61990"/>
                    <a:pt x="40341" y="61853"/>
                  </a:cubicBezTo>
                  <a:lnTo>
                    <a:pt x="38926" y="61538"/>
                  </a:lnTo>
                  <a:cubicBezTo>
                    <a:pt x="38916" y="61535"/>
                    <a:pt x="38904" y="61534"/>
                    <a:pt x="38893" y="61534"/>
                  </a:cubicBezTo>
                  <a:cubicBezTo>
                    <a:pt x="38861" y="61534"/>
                    <a:pt x="38827" y="61546"/>
                    <a:pt x="38801" y="61568"/>
                  </a:cubicBezTo>
                  <a:cubicBezTo>
                    <a:pt x="38772" y="61592"/>
                    <a:pt x="38748" y="61633"/>
                    <a:pt x="38748" y="61681"/>
                  </a:cubicBezTo>
                  <a:lnTo>
                    <a:pt x="38748" y="63244"/>
                  </a:lnTo>
                  <a:cubicBezTo>
                    <a:pt x="38629" y="63767"/>
                    <a:pt x="38035" y="65175"/>
                    <a:pt x="36685" y="65710"/>
                  </a:cubicBezTo>
                  <a:cubicBezTo>
                    <a:pt x="34421" y="66609"/>
                    <a:pt x="32875" y="67893"/>
                    <a:pt x="31961" y="68856"/>
                  </a:cubicBezTo>
                  <a:cubicBezTo>
                    <a:pt x="31039" y="67893"/>
                    <a:pt x="29500" y="66609"/>
                    <a:pt x="27235" y="65710"/>
                  </a:cubicBezTo>
                  <a:cubicBezTo>
                    <a:pt x="25880" y="65182"/>
                    <a:pt x="25292" y="63762"/>
                    <a:pt x="25166" y="63244"/>
                  </a:cubicBezTo>
                  <a:lnTo>
                    <a:pt x="25166" y="61681"/>
                  </a:lnTo>
                  <a:cubicBezTo>
                    <a:pt x="25166" y="61633"/>
                    <a:pt x="25149" y="61592"/>
                    <a:pt x="25114" y="61568"/>
                  </a:cubicBezTo>
                  <a:cubicBezTo>
                    <a:pt x="25087" y="61546"/>
                    <a:pt x="25057" y="61534"/>
                    <a:pt x="25026" y="61534"/>
                  </a:cubicBezTo>
                  <a:cubicBezTo>
                    <a:pt x="25015" y="61534"/>
                    <a:pt x="25004" y="61535"/>
                    <a:pt x="24994" y="61538"/>
                  </a:cubicBezTo>
                  <a:lnTo>
                    <a:pt x="23580" y="61853"/>
                  </a:lnTo>
                  <a:cubicBezTo>
                    <a:pt x="22961" y="61990"/>
                    <a:pt x="22343" y="62061"/>
                    <a:pt x="21743" y="62061"/>
                  </a:cubicBezTo>
                  <a:cubicBezTo>
                    <a:pt x="17630" y="62061"/>
                    <a:pt x="14147" y="59113"/>
                    <a:pt x="13464" y="55060"/>
                  </a:cubicBezTo>
                  <a:lnTo>
                    <a:pt x="13398" y="54685"/>
                  </a:lnTo>
                  <a:cubicBezTo>
                    <a:pt x="13392" y="54655"/>
                    <a:pt x="13381" y="54627"/>
                    <a:pt x="13357" y="54608"/>
                  </a:cubicBezTo>
                  <a:lnTo>
                    <a:pt x="13088" y="54341"/>
                  </a:lnTo>
                  <a:cubicBezTo>
                    <a:pt x="12833" y="54092"/>
                    <a:pt x="12572" y="53824"/>
                    <a:pt x="12287" y="53527"/>
                  </a:cubicBezTo>
                  <a:lnTo>
                    <a:pt x="11990" y="53212"/>
                  </a:lnTo>
                  <a:cubicBezTo>
                    <a:pt x="11966" y="53182"/>
                    <a:pt x="11930" y="53170"/>
                    <a:pt x="11900" y="53164"/>
                  </a:cubicBezTo>
                  <a:lnTo>
                    <a:pt x="11467" y="53122"/>
                  </a:lnTo>
                  <a:cubicBezTo>
                    <a:pt x="7169" y="52682"/>
                    <a:pt x="3923" y="49081"/>
                    <a:pt x="3923" y="44754"/>
                  </a:cubicBezTo>
                  <a:cubicBezTo>
                    <a:pt x="3923" y="44106"/>
                    <a:pt x="4007" y="43435"/>
                    <a:pt x="4173" y="42757"/>
                  </a:cubicBezTo>
                  <a:lnTo>
                    <a:pt x="4351" y="42014"/>
                  </a:lnTo>
                  <a:cubicBezTo>
                    <a:pt x="4370" y="41954"/>
                    <a:pt x="4346" y="41895"/>
                    <a:pt x="4298" y="41860"/>
                  </a:cubicBezTo>
                  <a:lnTo>
                    <a:pt x="3687" y="41402"/>
                  </a:lnTo>
                  <a:cubicBezTo>
                    <a:pt x="1528" y="39791"/>
                    <a:pt x="293" y="37336"/>
                    <a:pt x="293" y="34667"/>
                  </a:cubicBezTo>
                  <a:cubicBezTo>
                    <a:pt x="293" y="31981"/>
                    <a:pt x="1541" y="29521"/>
                    <a:pt x="3709" y="27916"/>
                  </a:cubicBezTo>
                  <a:lnTo>
                    <a:pt x="4334" y="27452"/>
                  </a:lnTo>
                  <a:cubicBezTo>
                    <a:pt x="4381" y="27417"/>
                    <a:pt x="4400" y="27351"/>
                    <a:pt x="4387" y="27297"/>
                  </a:cubicBezTo>
                  <a:lnTo>
                    <a:pt x="4197" y="26542"/>
                  </a:lnTo>
                  <a:cubicBezTo>
                    <a:pt x="4013" y="25835"/>
                    <a:pt x="3923" y="25134"/>
                    <a:pt x="3923" y="24463"/>
                  </a:cubicBezTo>
                  <a:cubicBezTo>
                    <a:pt x="3923" y="19874"/>
                    <a:pt x="7514" y="16189"/>
                    <a:pt x="12103" y="16063"/>
                  </a:cubicBezTo>
                  <a:lnTo>
                    <a:pt x="13143" y="16034"/>
                  </a:lnTo>
                  <a:cubicBezTo>
                    <a:pt x="13214" y="16028"/>
                    <a:pt x="13280" y="15975"/>
                    <a:pt x="13285" y="15898"/>
                  </a:cubicBezTo>
                  <a:lnTo>
                    <a:pt x="13368" y="14864"/>
                  </a:lnTo>
                  <a:cubicBezTo>
                    <a:pt x="13728" y="10546"/>
                    <a:pt x="17396" y="7156"/>
                    <a:pt x="21730" y="7156"/>
                  </a:cubicBezTo>
                  <a:cubicBezTo>
                    <a:pt x="22336" y="7156"/>
                    <a:pt x="22955" y="7223"/>
                    <a:pt x="23580" y="7362"/>
                  </a:cubicBezTo>
                  <a:lnTo>
                    <a:pt x="24994" y="7677"/>
                  </a:lnTo>
                  <a:cubicBezTo>
                    <a:pt x="25001" y="7678"/>
                    <a:pt x="25008" y="7679"/>
                    <a:pt x="25015" y="7679"/>
                  </a:cubicBezTo>
                  <a:cubicBezTo>
                    <a:pt x="25050" y="7679"/>
                    <a:pt x="25084" y="7667"/>
                    <a:pt x="25114" y="7647"/>
                  </a:cubicBezTo>
                  <a:cubicBezTo>
                    <a:pt x="25149" y="7617"/>
                    <a:pt x="25166" y="7576"/>
                    <a:pt x="25166" y="7535"/>
                  </a:cubicBezTo>
                  <a:lnTo>
                    <a:pt x="25166" y="5971"/>
                  </a:lnTo>
                  <a:cubicBezTo>
                    <a:pt x="25292" y="5449"/>
                    <a:pt x="25880" y="4034"/>
                    <a:pt x="27235" y="3499"/>
                  </a:cubicBezTo>
                  <a:cubicBezTo>
                    <a:pt x="29500" y="2608"/>
                    <a:pt x="31039" y="1318"/>
                    <a:pt x="31961" y="355"/>
                  </a:cubicBezTo>
                  <a:close/>
                  <a:moveTo>
                    <a:pt x="31960" y="1"/>
                  </a:moveTo>
                  <a:cubicBezTo>
                    <a:pt x="31920" y="1"/>
                    <a:pt x="31880" y="16"/>
                    <a:pt x="31854" y="46"/>
                  </a:cubicBezTo>
                  <a:cubicBezTo>
                    <a:pt x="30968" y="997"/>
                    <a:pt x="29434" y="2317"/>
                    <a:pt x="27128" y="3225"/>
                  </a:cubicBezTo>
                  <a:cubicBezTo>
                    <a:pt x="25641" y="3814"/>
                    <a:pt x="24999" y="5371"/>
                    <a:pt x="24881" y="5924"/>
                  </a:cubicBezTo>
                  <a:cubicBezTo>
                    <a:pt x="24875" y="5930"/>
                    <a:pt x="24875" y="5941"/>
                    <a:pt x="24875" y="5954"/>
                  </a:cubicBezTo>
                  <a:lnTo>
                    <a:pt x="24875" y="7351"/>
                  </a:lnTo>
                  <a:lnTo>
                    <a:pt x="23644" y="7077"/>
                  </a:lnTo>
                  <a:cubicBezTo>
                    <a:pt x="23002" y="6934"/>
                    <a:pt x="22368" y="6863"/>
                    <a:pt x="21743" y="6863"/>
                  </a:cubicBezTo>
                  <a:cubicBezTo>
                    <a:pt x="17255" y="6863"/>
                    <a:pt x="13445" y="10363"/>
                    <a:pt x="13077" y="14840"/>
                  </a:cubicBezTo>
                  <a:lnTo>
                    <a:pt x="13000" y="15743"/>
                  </a:lnTo>
                  <a:lnTo>
                    <a:pt x="12097" y="15767"/>
                  </a:lnTo>
                  <a:cubicBezTo>
                    <a:pt x="7347" y="15898"/>
                    <a:pt x="3632" y="19714"/>
                    <a:pt x="3632" y="24463"/>
                  </a:cubicBezTo>
                  <a:cubicBezTo>
                    <a:pt x="3632" y="25157"/>
                    <a:pt x="3728" y="25883"/>
                    <a:pt x="3912" y="26614"/>
                  </a:cubicBezTo>
                  <a:lnTo>
                    <a:pt x="4079" y="27274"/>
                  </a:lnTo>
                  <a:lnTo>
                    <a:pt x="3531" y="27678"/>
                  </a:lnTo>
                  <a:cubicBezTo>
                    <a:pt x="1291" y="29342"/>
                    <a:pt x="1" y="31892"/>
                    <a:pt x="1" y="34667"/>
                  </a:cubicBezTo>
                  <a:cubicBezTo>
                    <a:pt x="1" y="37431"/>
                    <a:pt x="1279" y="39970"/>
                    <a:pt x="3508" y="41633"/>
                  </a:cubicBezTo>
                  <a:lnTo>
                    <a:pt x="4049" y="42038"/>
                  </a:lnTo>
                  <a:lnTo>
                    <a:pt x="3888" y="42686"/>
                  </a:lnTo>
                  <a:cubicBezTo>
                    <a:pt x="3716" y="43393"/>
                    <a:pt x="3632" y="44082"/>
                    <a:pt x="3632" y="44754"/>
                  </a:cubicBezTo>
                  <a:cubicBezTo>
                    <a:pt x="3632" y="49235"/>
                    <a:pt x="6985" y="52956"/>
                    <a:pt x="11437" y="53407"/>
                  </a:cubicBezTo>
                  <a:lnTo>
                    <a:pt x="11812" y="53450"/>
                  </a:lnTo>
                  <a:lnTo>
                    <a:pt x="12073" y="53722"/>
                  </a:lnTo>
                  <a:cubicBezTo>
                    <a:pt x="12358" y="54026"/>
                    <a:pt x="12625" y="54299"/>
                    <a:pt x="12882" y="54548"/>
                  </a:cubicBezTo>
                  <a:lnTo>
                    <a:pt x="13118" y="54781"/>
                  </a:lnTo>
                  <a:lnTo>
                    <a:pt x="13173" y="55107"/>
                  </a:lnTo>
                  <a:cubicBezTo>
                    <a:pt x="13886" y="59304"/>
                    <a:pt x="17488" y="62352"/>
                    <a:pt x="21743" y="62352"/>
                  </a:cubicBezTo>
                  <a:cubicBezTo>
                    <a:pt x="22368" y="62352"/>
                    <a:pt x="23002" y="62281"/>
                    <a:pt x="23644" y="62138"/>
                  </a:cubicBezTo>
                  <a:lnTo>
                    <a:pt x="24875" y="61859"/>
                  </a:lnTo>
                  <a:lnTo>
                    <a:pt x="24875" y="63262"/>
                  </a:lnTo>
                  <a:cubicBezTo>
                    <a:pt x="24875" y="63268"/>
                    <a:pt x="24875" y="63280"/>
                    <a:pt x="24881" y="63292"/>
                  </a:cubicBezTo>
                  <a:cubicBezTo>
                    <a:pt x="24999" y="63839"/>
                    <a:pt x="25641" y="65402"/>
                    <a:pt x="27128" y="65984"/>
                  </a:cubicBezTo>
                  <a:cubicBezTo>
                    <a:pt x="29434" y="66894"/>
                    <a:pt x="30968" y="68219"/>
                    <a:pt x="31854" y="69169"/>
                  </a:cubicBezTo>
                  <a:cubicBezTo>
                    <a:pt x="31877" y="69199"/>
                    <a:pt x="31918" y="69218"/>
                    <a:pt x="31961" y="69218"/>
                  </a:cubicBezTo>
                  <a:cubicBezTo>
                    <a:pt x="32002" y="69218"/>
                    <a:pt x="32038" y="69199"/>
                    <a:pt x="32068" y="69169"/>
                  </a:cubicBezTo>
                  <a:cubicBezTo>
                    <a:pt x="32946" y="68219"/>
                    <a:pt x="34486" y="66894"/>
                    <a:pt x="36792" y="65984"/>
                  </a:cubicBezTo>
                  <a:cubicBezTo>
                    <a:pt x="38273" y="65396"/>
                    <a:pt x="38915" y="63844"/>
                    <a:pt x="39039" y="63292"/>
                  </a:cubicBezTo>
                  <a:lnTo>
                    <a:pt x="39039" y="63262"/>
                  </a:lnTo>
                  <a:lnTo>
                    <a:pt x="39039" y="61859"/>
                  </a:lnTo>
                  <a:lnTo>
                    <a:pt x="40276" y="62138"/>
                  </a:lnTo>
                  <a:cubicBezTo>
                    <a:pt x="40912" y="62281"/>
                    <a:pt x="41554" y="62352"/>
                    <a:pt x="42171" y="62352"/>
                  </a:cubicBezTo>
                  <a:cubicBezTo>
                    <a:pt x="46427" y="62352"/>
                    <a:pt x="50034" y="59304"/>
                    <a:pt x="50742" y="55107"/>
                  </a:cubicBezTo>
                  <a:lnTo>
                    <a:pt x="50802" y="54781"/>
                  </a:lnTo>
                  <a:lnTo>
                    <a:pt x="51033" y="54548"/>
                  </a:lnTo>
                  <a:cubicBezTo>
                    <a:pt x="51295" y="54299"/>
                    <a:pt x="51562" y="54026"/>
                    <a:pt x="51841" y="53722"/>
                  </a:cubicBezTo>
                  <a:lnTo>
                    <a:pt x="52102" y="53450"/>
                  </a:lnTo>
                  <a:lnTo>
                    <a:pt x="52478" y="53407"/>
                  </a:lnTo>
                  <a:cubicBezTo>
                    <a:pt x="56930" y="52956"/>
                    <a:pt x="60288" y="49235"/>
                    <a:pt x="60288" y="44754"/>
                  </a:cubicBezTo>
                  <a:cubicBezTo>
                    <a:pt x="60288" y="44082"/>
                    <a:pt x="60198" y="43386"/>
                    <a:pt x="60032" y="42686"/>
                  </a:cubicBezTo>
                  <a:lnTo>
                    <a:pt x="59871" y="42038"/>
                  </a:lnTo>
                  <a:lnTo>
                    <a:pt x="60406" y="41633"/>
                  </a:lnTo>
                  <a:cubicBezTo>
                    <a:pt x="62636" y="39970"/>
                    <a:pt x="63914" y="37431"/>
                    <a:pt x="63914" y="34667"/>
                  </a:cubicBezTo>
                  <a:cubicBezTo>
                    <a:pt x="63914" y="31892"/>
                    <a:pt x="62630" y="29342"/>
                    <a:pt x="60383" y="27678"/>
                  </a:cubicBezTo>
                  <a:lnTo>
                    <a:pt x="59835" y="27274"/>
                  </a:lnTo>
                  <a:lnTo>
                    <a:pt x="60008" y="26614"/>
                  </a:lnTo>
                  <a:cubicBezTo>
                    <a:pt x="60192" y="25883"/>
                    <a:pt x="60288" y="25157"/>
                    <a:pt x="60288" y="24463"/>
                  </a:cubicBezTo>
                  <a:cubicBezTo>
                    <a:pt x="60288" y="19714"/>
                    <a:pt x="56567" y="15898"/>
                    <a:pt x="51824" y="15767"/>
                  </a:cubicBezTo>
                  <a:lnTo>
                    <a:pt x="50914" y="15743"/>
                  </a:lnTo>
                  <a:lnTo>
                    <a:pt x="50837" y="14840"/>
                  </a:lnTo>
                  <a:cubicBezTo>
                    <a:pt x="50469" y="10363"/>
                    <a:pt x="46665" y="6863"/>
                    <a:pt x="42171" y="6863"/>
                  </a:cubicBezTo>
                  <a:cubicBezTo>
                    <a:pt x="41554" y="6863"/>
                    <a:pt x="40912" y="6934"/>
                    <a:pt x="40276" y="7077"/>
                  </a:cubicBezTo>
                  <a:lnTo>
                    <a:pt x="39039" y="7351"/>
                  </a:lnTo>
                  <a:lnTo>
                    <a:pt x="39039" y="5954"/>
                  </a:lnTo>
                  <a:lnTo>
                    <a:pt x="39039" y="5924"/>
                  </a:lnTo>
                  <a:cubicBezTo>
                    <a:pt x="38915" y="5371"/>
                    <a:pt x="38273" y="3814"/>
                    <a:pt x="36792" y="3225"/>
                  </a:cubicBezTo>
                  <a:cubicBezTo>
                    <a:pt x="34486" y="2317"/>
                    <a:pt x="32946" y="997"/>
                    <a:pt x="32068" y="46"/>
                  </a:cubicBezTo>
                  <a:cubicBezTo>
                    <a:pt x="32041" y="16"/>
                    <a:pt x="32000" y="1"/>
                    <a:pt x="31960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2B378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9" name="Google Shape;2869;p58">
              <a:extLst>
                <a:ext uri="{FF2B5EF4-FFF2-40B4-BE49-F238E27FC236}">
                  <a16:creationId xmlns:a16="http://schemas.microsoft.com/office/drawing/2014/main" id="{6E61FF6B-044A-D339-D561-59ABAD306789}"/>
                </a:ext>
              </a:extLst>
            </p:cNvPr>
            <p:cNvSpPr/>
            <p:nvPr/>
          </p:nvSpPr>
          <p:spPr>
            <a:xfrm>
              <a:off x="9424603" y="4342072"/>
              <a:ext cx="1071412" cy="1160324"/>
            </a:xfrm>
            <a:custGeom>
              <a:avLst/>
              <a:gdLst/>
              <a:ahLst/>
              <a:cxnLst/>
              <a:rect l="l" t="t" r="r" b="b"/>
              <a:pathLst>
                <a:path w="63914" h="69218" extrusionOk="0">
                  <a:moveTo>
                    <a:pt x="31961" y="355"/>
                  </a:moveTo>
                  <a:cubicBezTo>
                    <a:pt x="32875" y="1318"/>
                    <a:pt x="34421" y="2608"/>
                    <a:pt x="36685" y="3499"/>
                  </a:cubicBezTo>
                  <a:cubicBezTo>
                    <a:pt x="38035" y="4034"/>
                    <a:pt x="38629" y="5449"/>
                    <a:pt x="38748" y="5971"/>
                  </a:cubicBezTo>
                  <a:lnTo>
                    <a:pt x="38748" y="7535"/>
                  </a:lnTo>
                  <a:cubicBezTo>
                    <a:pt x="38748" y="7576"/>
                    <a:pt x="38772" y="7617"/>
                    <a:pt x="38801" y="7647"/>
                  </a:cubicBezTo>
                  <a:cubicBezTo>
                    <a:pt x="38830" y="7667"/>
                    <a:pt x="38869" y="7679"/>
                    <a:pt x="38904" y="7679"/>
                  </a:cubicBezTo>
                  <a:cubicBezTo>
                    <a:pt x="38912" y="7679"/>
                    <a:pt x="38919" y="7678"/>
                    <a:pt x="38926" y="7677"/>
                  </a:cubicBezTo>
                  <a:lnTo>
                    <a:pt x="40341" y="7362"/>
                  </a:lnTo>
                  <a:cubicBezTo>
                    <a:pt x="40965" y="7223"/>
                    <a:pt x="41584" y="7156"/>
                    <a:pt x="42189" y="7156"/>
                  </a:cubicBezTo>
                  <a:cubicBezTo>
                    <a:pt x="46520" y="7156"/>
                    <a:pt x="50191" y="10546"/>
                    <a:pt x="50546" y="14864"/>
                  </a:cubicBezTo>
                  <a:lnTo>
                    <a:pt x="50635" y="15898"/>
                  </a:lnTo>
                  <a:cubicBezTo>
                    <a:pt x="50640" y="15975"/>
                    <a:pt x="50700" y="16028"/>
                    <a:pt x="50777" y="16034"/>
                  </a:cubicBezTo>
                  <a:lnTo>
                    <a:pt x="51811" y="16063"/>
                  </a:lnTo>
                  <a:cubicBezTo>
                    <a:pt x="56400" y="16189"/>
                    <a:pt x="59997" y="19874"/>
                    <a:pt x="59997" y="24463"/>
                  </a:cubicBezTo>
                  <a:cubicBezTo>
                    <a:pt x="59997" y="25134"/>
                    <a:pt x="59901" y="25835"/>
                    <a:pt x="59723" y="26542"/>
                  </a:cubicBezTo>
                  <a:lnTo>
                    <a:pt x="59533" y="27297"/>
                  </a:lnTo>
                  <a:cubicBezTo>
                    <a:pt x="59514" y="27351"/>
                    <a:pt x="59539" y="27417"/>
                    <a:pt x="59586" y="27452"/>
                  </a:cubicBezTo>
                  <a:lnTo>
                    <a:pt x="60211" y="27916"/>
                  </a:lnTo>
                  <a:cubicBezTo>
                    <a:pt x="62380" y="29521"/>
                    <a:pt x="63621" y="31981"/>
                    <a:pt x="63621" y="34667"/>
                  </a:cubicBezTo>
                  <a:cubicBezTo>
                    <a:pt x="63621" y="37336"/>
                    <a:pt x="62386" y="39791"/>
                    <a:pt x="60233" y="41402"/>
                  </a:cubicBezTo>
                  <a:lnTo>
                    <a:pt x="59616" y="41860"/>
                  </a:lnTo>
                  <a:cubicBezTo>
                    <a:pt x="59569" y="41895"/>
                    <a:pt x="59550" y="41954"/>
                    <a:pt x="59563" y="42014"/>
                  </a:cubicBezTo>
                  <a:lnTo>
                    <a:pt x="59747" y="42757"/>
                  </a:lnTo>
                  <a:cubicBezTo>
                    <a:pt x="59912" y="43435"/>
                    <a:pt x="59997" y="44106"/>
                    <a:pt x="59997" y="44754"/>
                  </a:cubicBezTo>
                  <a:cubicBezTo>
                    <a:pt x="59997" y="49081"/>
                    <a:pt x="56751" y="52682"/>
                    <a:pt x="52448" y="53122"/>
                  </a:cubicBezTo>
                  <a:lnTo>
                    <a:pt x="52020" y="53164"/>
                  </a:lnTo>
                  <a:cubicBezTo>
                    <a:pt x="51984" y="53170"/>
                    <a:pt x="51954" y="53182"/>
                    <a:pt x="51931" y="53212"/>
                  </a:cubicBezTo>
                  <a:lnTo>
                    <a:pt x="51633" y="53527"/>
                  </a:lnTo>
                  <a:cubicBezTo>
                    <a:pt x="51348" y="53824"/>
                    <a:pt x="51087" y="54092"/>
                    <a:pt x="50832" y="54341"/>
                  </a:cubicBezTo>
                  <a:lnTo>
                    <a:pt x="50563" y="54608"/>
                  </a:lnTo>
                  <a:cubicBezTo>
                    <a:pt x="50541" y="54627"/>
                    <a:pt x="50522" y="54655"/>
                    <a:pt x="50516" y="54685"/>
                  </a:cubicBezTo>
                  <a:lnTo>
                    <a:pt x="50456" y="55060"/>
                  </a:lnTo>
                  <a:cubicBezTo>
                    <a:pt x="49767" y="59113"/>
                    <a:pt x="46284" y="62061"/>
                    <a:pt x="42171" y="62061"/>
                  </a:cubicBezTo>
                  <a:cubicBezTo>
                    <a:pt x="41571" y="62061"/>
                    <a:pt x="40953" y="61990"/>
                    <a:pt x="40341" y="61853"/>
                  </a:cubicBezTo>
                  <a:lnTo>
                    <a:pt x="38926" y="61538"/>
                  </a:lnTo>
                  <a:cubicBezTo>
                    <a:pt x="38916" y="61535"/>
                    <a:pt x="38904" y="61534"/>
                    <a:pt x="38893" y="61534"/>
                  </a:cubicBezTo>
                  <a:cubicBezTo>
                    <a:pt x="38861" y="61534"/>
                    <a:pt x="38827" y="61546"/>
                    <a:pt x="38801" y="61568"/>
                  </a:cubicBezTo>
                  <a:cubicBezTo>
                    <a:pt x="38772" y="61592"/>
                    <a:pt x="38748" y="61633"/>
                    <a:pt x="38748" y="61681"/>
                  </a:cubicBezTo>
                  <a:lnTo>
                    <a:pt x="38748" y="63244"/>
                  </a:lnTo>
                  <a:cubicBezTo>
                    <a:pt x="38629" y="63767"/>
                    <a:pt x="38035" y="65175"/>
                    <a:pt x="36685" y="65710"/>
                  </a:cubicBezTo>
                  <a:cubicBezTo>
                    <a:pt x="34421" y="66609"/>
                    <a:pt x="32875" y="67893"/>
                    <a:pt x="31961" y="68856"/>
                  </a:cubicBezTo>
                  <a:cubicBezTo>
                    <a:pt x="31039" y="67893"/>
                    <a:pt x="29500" y="66609"/>
                    <a:pt x="27235" y="65710"/>
                  </a:cubicBezTo>
                  <a:cubicBezTo>
                    <a:pt x="25880" y="65182"/>
                    <a:pt x="25292" y="63762"/>
                    <a:pt x="25166" y="63244"/>
                  </a:cubicBezTo>
                  <a:lnTo>
                    <a:pt x="25166" y="61681"/>
                  </a:lnTo>
                  <a:cubicBezTo>
                    <a:pt x="25166" y="61633"/>
                    <a:pt x="25149" y="61592"/>
                    <a:pt x="25114" y="61568"/>
                  </a:cubicBezTo>
                  <a:cubicBezTo>
                    <a:pt x="25087" y="61546"/>
                    <a:pt x="25057" y="61534"/>
                    <a:pt x="25026" y="61534"/>
                  </a:cubicBezTo>
                  <a:cubicBezTo>
                    <a:pt x="25015" y="61534"/>
                    <a:pt x="25004" y="61535"/>
                    <a:pt x="24994" y="61538"/>
                  </a:cubicBezTo>
                  <a:lnTo>
                    <a:pt x="23580" y="61853"/>
                  </a:lnTo>
                  <a:cubicBezTo>
                    <a:pt x="22961" y="61990"/>
                    <a:pt x="22343" y="62061"/>
                    <a:pt x="21743" y="62061"/>
                  </a:cubicBezTo>
                  <a:cubicBezTo>
                    <a:pt x="17630" y="62061"/>
                    <a:pt x="14147" y="59113"/>
                    <a:pt x="13464" y="55060"/>
                  </a:cubicBezTo>
                  <a:lnTo>
                    <a:pt x="13398" y="54685"/>
                  </a:lnTo>
                  <a:cubicBezTo>
                    <a:pt x="13392" y="54655"/>
                    <a:pt x="13381" y="54627"/>
                    <a:pt x="13357" y="54608"/>
                  </a:cubicBezTo>
                  <a:lnTo>
                    <a:pt x="13088" y="54341"/>
                  </a:lnTo>
                  <a:cubicBezTo>
                    <a:pt x="12833" y="54092"/>
                    <a:pt x="12572" y="53824"/>
                    <a:pt x="12287" y="53527"/>
                  </a:cubicBezTo>
                  <a:lnTo>
                    <a:pt x="11990" y="53212"/>
                  </a:lnTo>
                  <a:cubicBezTo>
                    <a:pt x="11966" y="53182"/>
                    <a:pt x="11930" y="53170"/>
                    <a:pt x="11900" y="53164"/>
                  </a:cubicBezTo>
                  <a:lnTo>
                    <a:pt x="11467" y="53122"/>
                  </a:lnTo>
                  <a:cubicBezTo>
                    <a:pt x="7169" y="52682"/>
                    <a:pt x="3923" y="49081"/>
                    <a:pt x="3923" y="44754"/>
                  </a:cubicBezTo>
                  <a:cubicBezTo>
                    <a:pt x="3923" y="44106"/>
                    <a:pt x="4007" y="43435"/>
                    <a:pt x="4173" y="42757"/>
                  </a:cubicBezTo>
                  <a:lnTo>
                    <a:pt x="4351" y="42014"/>
                  </a:lnTo>
                  <a:cubicBezTo>
                    <a:pt x="4370" y="41954"/>
                    <a:pt x="4346" y="41895"/>
                    <a:pt x="4298" y="41860"/>
                  </a:cubicBezTo>
                  <a:lnTo>
                    <a:pt x="3687" y="41402"/>
                  </a:lnTo>
                  <a:cubicBezTo>
                    <a:pt x="1528" y="39791"/>
                    <a:pt x="293" y="37336"/>
                    <a:pt x="293" y="34667"/>
                  </a:cubicBezTo>
                  <a:cubicBezTo>
                    <a:pt x="293" y="31981"/>
                    <a:pt x="1541" y="29521"/>
                    <a:pt x="3709" y="27916"/>
                  </a:cubicBezTo>
                  <a:lnTo>
                    <a:pt x="4334" y="27452"/>
                  </a:lnTo>
                  <a:cubicBezTo>
                    <a:pt x="4381" y="27417"/>
                    <a:pt x="4400" y="27351"/>
                    <a:pt x="4387" y="27297"/>
                  </a:cubicBezTo>
                  <a:lnTo>
                    <a:pt x="4197" y="26542"/>
                  </a:lnTo>
                  <a:cubicBezTo>
                    <a:pt x="4013" y="25835"/>
                    <a:pt x="3923" y="25134"/>
                    <a:pt x="3923" y="24463"/>
                  </a:cubicBezTo>
                  <a:cubicBezTo>
                    <a:pt x="3923" y="19874"/>
                    <a:pt x="7514" y="16189"/>
                    <a:pt x="12103" y="16063"/>
                  </a:cubicBezTo>
                  <a:lnTo>
                    <a:pt x="13143" y="16034"/>
                  </a:lnTo>
                  <a:cubicBezTo>
                    <a:pt x="13214" y="16028"/>
                    <a:pt x="13280" y="15975"/>
                    <a:pt x="13285" y="15898"/>
                  </a:cubicBezTo>
                  <a:lnTo>
                    <a:pt x="13368" y="14864"/>
                  </a:lnTo>
                  <a:cubicBezTo>
                    <a:pt x="13728" y="10546"/>
                    <a:pt x="17396" y="7156"/>
                    <a:pt x="21730" y="7156"/>
                  </a:cubicBezTo>
                  <a:cubicBezTo>
                    <a:pt x="22336" y="7156"/>
                    <a:pt x="22955" y="7223"/>
                    <a:pt x="23580" y="7362"/>
                  </a:cubicBezTo>
                  <a:lnTo>
                    <a:pt x="24994" y="7677"/>
                  </a:lnTo>
                  <a:cubicBezTo>
                    <a:pt x="25001" y="7678"/>
                    <a:pt x="25008" y="7679"/>
                    <a:pt x="25015" y="7679"/>
                  </a:cubicBezTo>
                  <a:cubicBezTo>
                    <a:pt x="25050" y="7679"/>
                    <a:pt x="25084" y="7667"/>
                    <a:pt x="25114" y="7647"/>
                  </a:cubicBezTo>
                  <a:cubicBezTo>
                    <a:pt x="25149" y="7617"/>
                    <a:pt x="25166" y="7576"/>
                    <a:pt x="25166" y="7535"/>
                  </a:cubicBezTo>
                  <a:lnTo>
                    <a:pt x="25166" y="5971"/>
                  </a:lnTo>
                  <a:cubicBezTo>
                    <a:pt x="25292" y="5449"/>
                    <a:pt x="25880" y="4034"/>
                    <a:pt x="27235" y="3499"/>
                  </a:cubicBezTo>
                  <a:cubicBezTo>
                    <a:pt x="29500" y="2608"/>
                    <a:pt x="31039" y="1318"/>
                    <a:pt x="31961" y="355"/>
                  </a:cubicBezTo>
                  <a:close/>
                  <a:moveTo>
                    <a:pt x="31960" y="1"/>
                  </a:moveTo>
                  <a:cubicBezTo>
                    <a:pt x="31920" y="1"/>
                    <a:pt x="31880" y="16"/>
                    <a:pt x="31854" y="46"/>
                  </a:cubicBezTo>
                  <a:cubicBezTo>
                    <a:pt x="30968" y="997"/>
                    <a:pt x="29434" y="2317"/>
                    <a:pt x="27128" y="3225"/>
                  </a:cubicBezTo>
                  <a:cubicBezTo>
                    <a:pt x="25641" y="3814"/>
                    <a:pt x="24999" y="5371"/>
                    <a:pt x="24881" y="5924"/>
                  </a:cubicBezTo>
                  <a:cubicBezTo>
                    <a:pt x="24875" y="5930"/>
                    <a:pt x="24875" y="5941"/>
                    <a:pt x="24875" y="5954"/>
                  </a:cubicBezTo>
                  <a:lnTo>
                    <a:pt x="24875" y="7351"/>
                  </a:lnTo>
                  <a:lnTo>
                    <a:pt x="23644" y="7077"/>
                  </a:lnTo>
                  <a:cubicBezTo>
                    <a:pt x="23002" y="6934"/>
                    <a:pt x="22368" y="6863"/>
                    <a:pt x="21743" y="6863"/>
                  </a:cubicBezTo>
                  <a:cubicBezTo>
                    <a:pt x="17255" y="6863"/>
                    <a:pt x="13445" y="10363"/>
                    <a:pt x="13077" y="14840"/>
                  </a:cubicBezTo>
                  <a:lnTo>
                    <a:pt x="13000" y="15743"/>
                  </a:lnTo>
                  <a:lnTo>
                    <a:pt x="12097" y="15767"/>
                  </a:lnTo>
                  <a:cubicBezTo>
                    <a:pt x="7347" y="15898"/>
                    <a:pt x="3632" y="19714"/>
                    <a:pt x="3632" y="24463"/>
                  </a:cubicBezTo>
                  <a:cubicBezTo>
                    <a:pt x="3632" y="25157"/>
                    <a:pt x="3728" y="25883"/>
                    <a:pt x="3912" y="26614"/>
                  </a:cubicBezTo>
                  <a:lnTo>
                    <a:pt x="4079" y="27274"/>
                  </a:lnTo>
                  <a:lnTo>
                    <a:pt x="3531" y="27678"/>
                  </a:lnTo>
                  <a:cubicBezTo>
                    <a:pt x="1291" y="29342"/>
                    <a:pt x="1" y="31892"/>
                    <a:pt x="1" y="34667"/>
                  </a:cubicBezTo>
                  <a:cubicBezTo>
                    <a:pt x="1" y="37431"/>
                    <a:pt x="1279" y="39970"/>
                    <a:pt x="3508" y="41633"/>
                  </a:cubicBezTo>
                  <a:lnTo>
                    <a:pt x="4049" y="42038"/>
                  </a:lnTo>
                  <a:lnTo>
                    <a:pt x="3888" y="42686"/>
                  </a:lnTo>
                  <a:cubicBezTo>
                    <a:pt x="3716" y="43393"/>
                    <a:pt x="3632" y="44082"/>
                    <a:pt x="3632" y="44754"/>
                  </a:cubicBezTo>
                  <a:cubicBezTo>
                    <a:pt x="3632" y="49235"/>
                    <a:pt x="6985" y="52956"/>
                    <a:pt x="11437" y="53407"/>
                  </a:cubicBezTo>
                  <a:lnTo>
                    <a:pt x="11812" y="53450"/>
                  </a:lnTo>
                  <a:lnTo>
                    <a:pt x="12073" y="53722"/>
                  </a:lnTo>
                  <a:cubicBezTo>
                    <a:pt x="12358" y="54026"/>
                    <a:pt x="12625" y="54299"/>
                    <a:pt x="12882" y="54548"/>
                  </a:cubicBezTo>
                  <a:lnTo>
                    <a:pt x="13118" y="54781"/>
                  </a:lnTo>
                  <a:lnTo>
                    <a:pt x="13173" y="55107"/>
                  </a:lnTo>
                  <a:cubicBezTo>
                    <a:pt x="13886" y="59304"/>
                    <a:pt x="17488" y="62352"/>
                    <a:pt x="21743" y="62352"/>
                  </a:cubicBezTo>
                  <a:cubicBezTo>
                    <a:pt x="22368" y="62352"/>
                    <a:pt x="23002" y="62281"/>
                    <a:pt x="23644" y="62138"/>
                  </a:cubicBezTo>
                  <a:lnTo>
                    <a:pt x="24875" y="61859"/>
                  </a:lnTo>
                  <a:lnTo>
                    <a:pt x="24875" y="63262"/>
                  </a:lnTo>
                  <a:cubicBezTo>
                    <a:pt x="24875" y="63268"/>
                    <a:pt x="24875" y="63280"/>
                    <a:pt x="24881" y="63292"/>
                  </a:cubicBezTo>
                  <a:cubicBezTo>
                    <a:pt x="24999" y="63839"/>
                    <a:pt x="25641" y="65402"/>
                    <a:pt x="27128" y="65984"/>
                  </a:cubicBezTo>
                  <a:cubicBezTo>
                    <a:pt x="29434" y="66894"/>
                    <a:pt x="30968" y="68219"/>
                    <a:pt x="31854" y="69169"/>
                  </a:cubicBezTo>
                  <a:cubicBezTo>
                    <a:pt x="31877" y="69199"/>
                    <a:pt x="31918" y="69218"/>
                    <a:pt x="31961" y="69218"/>
                  </a:cubicBezTo>
                  <a:cubicBezTo>
                    <a:pt x="32002" y="69218"/>
                    <a:pt x="32038" y="69199"/>
                    <a:pt x="32068" y="69169"/>
                  </a:cubicBezTo>
                  <a:cubicBezTo>
                    <a:pt x="32946" y="68219"/>
                    <a:pt x="34486" y="66894"/>
                    <a:pt x="36792" y="65984"/>
                  </a:cubicBezTo>
                  <a:cubicBezTo>
                    <a:pt x="38273" y="65396"/>
                    <a:pt x="38915" y="63844"/>
                    <a:pt x="39039" y="63292"/>
                  </a:cubicBezTo>
                  <a:lnTo>
                    <a:pt x="39039" y="63262"/>
                  </a:lnTo>
                  <a:lnTo>
                    <a:pt x="39039" y="61859"/>
                  </a:lnTo>
                  <a:lnTo>
                    <a:pt x="40276" y="62138"/>
                  </a:lnTo>
                  <a:cubicBezTo>
                    <a:pt x="40912" y="62281"/>
                    <a:pt x="41554" y="62352"/>
                    <a:pt x="42171" y="62352"/>
                  </a:cubicBezTo>
                  <a:cubicBezTo>
                    <a:pt x="46427" y="62352"/>
                    <a:pt x="50034" y="59304"/>
                    <a:pt x="50742" y="55107"/>
                  </a:cubicBezTo>
                  <a:lnTo>
                    <a:pt x="50802" y="54781"/>
                  </a:lnTo>
                  <a:lnTo>
                    <a:pt x="51033" y="54548"/>
                  </a:lnTo>
                  <a:cubicBezTo>
                    <a:pt x="51295" y="54299"/>
                    <a:pt x="51562" y="54026"/>
                    <a:pt x="51841" y="53722"/>
                  </a:cubicBezTo>
                  <a:lnTo>
                    <a:pt x="52102" y="53450"/>
                  </a:lnTo>
                  <a:lnTo>
                    <a:pt x="52478" y="53407"/>
                  </a:lnTo>
                  <a:cubicBezTo>
                    <a:pt x="56930" y="52956"/>
                    <a:pt x="60288" y="49235"/>
                    <a:pt x="60288" y="44754"/>
                  </a:cubicBezTo>
                  <a:cubicBezTo>
                    <a:pt x="60288" y="44082"/>
                    <a:pt x="60198" y="43386"/>
                    <a:pt x="60032" y="42686"/>
                  </a:cubicBezTo>
                  <a:lnTo>
                    <a:pt x="59871" y="42038"/>
                  </a:lnTo>
                  <a:lnTo>
                    <a:pt x="60406" y="41633"/>
                  </a:lnTo>
                  <a:cubicBezTo>
                    <a:pt x="62636" y="39970"/>
                    <a:pt x="63914" y="37431"/>
                    <a:pt x="63914" y="34667"/>
                  </a:cubicBezTo>
                  <a:cubicBezTo>
                    <a:pt x="63914" y="31892"/>
                    <a:pt x="62630" y="29342"/>
                    <a:pt x="60383" y="27678"/>
                  </a:cubicBezTo>
                  <a:lnTo>
                    <a:pt x="59835" y="27274"/>
                  </a:lnTo>
                  <a:lnTo>
                    <a:pt x="60008" y="26614"/>
                  </a:lnTo>
                  <a:cubicBezTo>
                    <a:pt x="60192" y="25883"/>
                    <a:pt x="60288" y="25157"/>
                    <a:pt x="60288" y="24463"/>
                  </a:cubicBezTo>
                  <a:cubicBezTo>
                    <a:pt x="60288" y="19714"/>
                    <a:pt x="56567" y="15898"/>
                    <a:pt x="51824" y="15767"/>
                  </a:cubicBezTo>
                  <a:lnTo>
                    <a:pt x="50914" y="15743"/>
                  </a:lnTo>
                  <a:lnTo>
                    <a:pt x="50837" y="14840"/>
                  </a:lnTo>
                  <a:cubicBezTo>
                    <a:pt x="50469" y="10363"/>
                    <a:pt x="46665" y="6863"/>
                    <a:pt x="42171" y="6863"/>
                  </a:cubicBezTo>
                  <a:cubicBezTo>
                    <a:pt x="41554" y="6863"/>
                    <a:pt x="40912" y="6934"/>
                    <a:pt x="40276" y="7077"/>
                  </a:cubicBezTo>
                  <a:lnTo>
                    <a:pt x="39039" y="7351"/>
                  </a:lnTo>
                  <a:lnTo>
                    <a:pt x="39039" y="5954"/>
                  </a:lnTo>
                  <a:lnTo>
                    <a:pt x="39039" y="5924"/>
                  </a:lnTo>
                  <a:cubicBezTo>
                    <a:pt x="38915" y="5371"/>
                    <a:pt x="38273" y="3814"/>
                    <a:pt x="36792" y="3225"/>
                  </a:cubicBezTo>
                  <a:cubicBezTo>
                    <a:pt x="34486" y="2317"/>
                    <a:pt x="32946" y="997"/>
                    <a:pt x="32068" y="46"/>
                  </a:cubicBezTo>
                  <a:cubicBezTo>
                    <a:pt x="32041" y="16"/>
                    <a:pt x="32000" y="1"/>
                    <a:pt x="31960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2B378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26" name="Google Shape;1147;p76">
              <a:extLst>
                <a:ext uri="{FF2B5EF4-FFF2-40B4-BE49-F238E27FC236}">
                  <a16:creationId xmlns:a16="http://schemas.microsoft.com/office/drawing/2014/main" id="{53080EDD-0148-7F89-5157-C5FA7BAC6842}"/>
                </a:ext>
              </a:extLst>
            </p:cNvPr>
            <p:cNvGrpSpPr/>
            <p:nvPr/>
          </p:nvGrpSpPr>
          <p:grpSpPr>
            <a:xfrm>
              <a:off x="9623605" y="4593118"/>
              <a:ext cx="606836" cy="593934"/>
              <a:chOff x="7715475" y="3338525"/>
              <a:chExt cx="443300" cy="433875"/>
            </a:xfrm>
            <a:solidFill>
              <a:srgbClr val="2B3781"/>
            </a:solidFill>
          </p:grpSpPr>
          <p:sp>
            <p:nvSpPr>
              <p:cNvPr id="27" name="Google Shape;1148;p76">
                <a:extLst>
                  <a:ext uri="{FF2B5EF4-FFF2-40B4-BE49-F238E27FC236}">
                    <a16:creationId xmlns:a16="http://schemas.microsoft.com/office/drawing/2014/main" id="{35986BCA-BD0F-19DD-2525-D4514EF45921}"/>
                  </a:ext>
                </a:extLst>
              </p:cNvPr>
              <p:cNvSpPr/>
              <p:nvPr/>
            </p:nvSpPr>
            <p:spPr>
              <a:xfrm>
                <a:off x="7715475" y="3375600"/>
                <a:ext cx="443300" cy="396800"/>
              </a:xfrm>
              <a:custGeom>
                <a:avLst/>
                <a:gdLst/>
                <a:ahLst/>
                <a:cxnLst/>
                <a:rect l="l" t="t" r="r" b="b"/>
                <a:pathLst>
                  <a:path w="17732" h="15872" extrusionOk="0">
                    <a:moveTo>
                      <a:pt x="11506" y="512"/>
                    </a:moveTo>
                    <a:cubicBezTo>
                      <a:pt x="11588" y="512"/>
                      <a:pt x="11669" y="522"/>
                      <a:pt x="11748" y="543"/>
                    </a:cubicBezTo>
                    <a:lnTo>
                      <a:pt x="12760" y="828"/>
                    </a:lnTo>
                    <a:cubicBezTo>
                      <a:pt x="13279" y="971"/>
                      <a:pt x="13578" y="1503"/>
                      <a:pt x="13448" y="2022"/>
                    </a:cubicBezTo>
                    <a:cubicBezTo>
                      <a:pt x="13435" y="2074"/>
                      <a:pt x="13422" y="2126"/>
                      <a:pt x="13409" y="2178"/>
                    </a:cubicBezTo>
                    <a:lnTo>
                      <a:pt x="10528" y="1335"/>
                    </a:lnTo>
                    <a:cubicBezTo>
                      <a:pt x="10592" y="1036"/>
                      <a:pt x="10761" y="789"/>
                      <a:pt x="11021" y="634"/>
                    </a:cubicBezTo>
                    <a:lnTo>
                      <a:pt x="11021" y="634"/>
                    </a:lnTo>
                    <a:lnTo>
                      <a:pt x="11008" y="647"/>
                    </a:lnTo>
                    <a:cubicBezTo>
                      <a:pt x="11158" y="558"/>
                      <a:pt x="11333" y="512"/>
                      <a:pt x="11506" y="512"/>
                    </a:cubicBezTo>
                    <a:close/>
                    <a:moveTo>
                      <a:pt x="10398" y="1828"/>
                    </a:moveTo>
                    <a:lnTo>
                      <a:pt x="13279" y="2684"/>
                    </a:lnTo>
                    <a:lnTo>
                      <a:pt x="13227" y="2892"/>
                    </a:lnTo>
                    <a:cubicBezTo>
                      <a:pt x="12989" y="3750"/>
                      <a:pt x="12214" y="4308"/>
                      <a:pt x="11367" y="4308"/>
                    </a:cubicBezTo>
                    <a:cubicBezTo>
                      <a:pt x="11201" y="4308"/>
                      <a:pt x="11033" y="4287"/>
                      <a:pt x="10865" y="4242"/>
                    </a:cubicBezTo>
                    <a:cubicBezTo>
                      <a:pt x="10294" y="4086"/>
                      <a:pt x="9956" y="3502"/>
                      <a:pt x="10112" y="2931"/>
                    </a:cubicBezTo>
                    <a:lnTo>
                      <a:pt x="10398" y="1828"/>
                    </a:lnTo>
                    <a:close/>
                    <a:moveTo>
                      <a:pt x="7192" y="6617"/>
                    </a:moveTo>
                    <a:cubicBezTo>
                      <a:pt x="7477" y="6903"/>
                      <a:pt x="7841" y="7111"/>
                      <a:pt x="8243" y="7227"/>
                    </a:cubicBezTo>
                    <a:lnTo>
                      <a:pt x="8022" y="7798"/>
                    </a:lnTo>
                    <a:lnTo>
                      <a:pt x="7322" y="7124"/>
                    </a:lnTo>
                    <a:cubicBezTo>
                      <a:pt x="7218" y="7033"/>
                      <a:pt x="7166" y="6890"/>
                      <a:pt x="7179" y="6747"/>
                    </a:cubicBezTo>
                    <a:lnTo>
                      <a:pt x="7192" y="6617"/>
                    </a:lnTo>
                    <a:close/>
                    <a:moveTo>
                      <a:pt x="12669" y="4437"/>
                    </a:moveTo>
                    <a:cubicBezTo>
                      <a:pt x="13318" y="4437"/>
                      <a:pt x="13902" y="4787"/>
                      <a:pt x="14447" y="5449"/>
                    </a:cubicBezTo>
                    <a:cubicBezTo>
                      <a:pt x="15071" y="6228"/>
                      <a:pt x="15421" y="7214"/>
                      <a:pt x="15421" y="8227"/>
                    </a:cubicBezTo>
                    <a:lnTo>
                      <a:pt x="15421" y="12354"/>
                    </a:lnTo>
                    <a:cubicBezTo>
                      <a:pt x="15421" y="12938"/>
                      <a:pt x="15032" y="13471"/>
                      <a:pt x="14460" y="13652"/>
                    </a:cubicBezTo>
                    <a:lnTo>
                      <a:pt x="14188" y="12938"/>
                    </a:lnTo>
                    <a:cubicBezTo>
                      <a:pt x="14045" y="12575"/>
                      <a:pt x="13708" y="12341"/>
                      <a:pt x="13318" y="12341"/>
                    </a:cubicBezTo>
                    <a:lnTo>
                      <a:pt x="12786" y="12341"/>
                    </a:lnTo>
                    <a:cubicBezTo>
                      <a:pt x="12760" y="12056"/>
                      <a:pt x="12526" y="11835"/>
                      <a:pt x="12241" y="11835"/>
                    </a:cubicBezTo>
                    <a:lnTo>
                      <a:pt x="9931" y="11835"/>
                    </a:lnTo>
                    <a:lnTo>
                      <a:pt x="9931" y="10407"/>
                    </a:lnTo>
                    <a:lnTo>
                      <a:pt x="10891" y="10407"/>
                    </a:lnTo>
                    <a:cubicBezTo>
                      <a:pt x="11254" y="10394"/>
                      <a:pt x="11579" y="10135"/>
                      <a:pt x="11644" y="9771"/>
                    </a:cubicBezTo>
                    <a:lnTo>
                      <a:pt x="11657" y="9771"/>
                    </a:lnTo>
                    <a:cubicBezTo>
                      <a:pt x="12176" y="9771"/>
                      <a:pt x="12630" y="9447"/>
                      <a:pt x="12812" y="8980"/>
                    </a:cubicBezTo>
                    <a:lnTo>
                      <a:pt x="13149" y="8058"/>
                    </a:lnTo>
                    <a:cubicBezTo>
                      <a:pt x="13223" y="7853"/>
                      <a:pt x="13059" y="7706"/>
                      <a:pt x="12899" y="7706"/>
                    </a:cubicBezTo>
                    <a:cubicBezTo>
                      <a:pt x="12805" y="7706"/>
                      <a:pt x="12712" y="7756"/>
                      <a:pt x="12669" y="7876"/>
                    </a:cubicBezTo>
                    <a:lnTo>
                      <a:pt x="12319" y="8798"/>
                    </a:lnTo>
                    <a:cubicBezTo>
                      <a:pt x="12217" y="9082"/>
                      <a:pt x="11941" y="9255"/>
                      <a:pt x="11652" y="9255"/>
                    </a:cubicBezTo>
                    <a:cubicBezTo>
                      <a:pt x="11571" y="9255"/>
                      <a:pt x="11490" y="9242"/>
                      <a:pt x="11410" y="9213"/>
                    </a:cubicBezTo>
                    <a:lnTo>
                      <a:pt x="8464" y="8110"/>
                    </a:lnTo>
                    <a:lnTo>
                      <a:pt x="8853" y="7072"/>
                    </a:lnTo>
                    <a:cubicBezTo>
                      <a:pt x="8853" y="7062"/>
                      <a:pt x="8860" y="7053"/>
                      <a:pt x="8868" y="7053"/>
                    </a:cubicBezTo>
                    <a:cubicBezTo>
                      <a:pt x="8872" y="7053"/>
                      <a:pt x="8875" y="7055"/>
                      <a:pt x="8879" y="7059"/>
                    </a:cubicBezTo>
                    <a:lnTo>
                      <a:pt x="11164" y="7915"/>
                    </a:lnTo>
                    <a:cubicBezTo>
                      <a:pt x="11189" y="7923"/>
                      <a:pt x="11215" y="7927"/>
                      <a:pt x="11241" y="7927"/>
                    </a:cubicBezTo>
                    <a:cubicBezTo>
                      <a:pt x="11350" y="7927"/>
                      <a:pt x="11457" y="7864"/>
                      <a:pt x="11488" y="7760"/>
                    </a:cubicBezTo>
                    <a:lnTo>
                      <a:pt x="12163" y="5981"/>
                    </a:lnTo>
                    <a:cubicBezTo>
                      <a:pt x="12256" y="5741"/>
                      <a:pt x="12474" y="5621"/>
                      <a:pt x="12691" y="5621"/>
                    </a:cubicBezTo>
                    <a:cubicBezTo>
                      <a:pt x="12896" y="5621"/>
                      <a:pt x="13101" y="5728"/>
                      <a:pt x="13201" y="5942"/>
                    </a:cubicBezTo>
                    <a:cubicBezTo>
                      <a:pt x="13266" y="6085"/>
                      <a:pt x="13266" y="6228"/>
                      <a:pt x="13227" y="6371"/>
                    </a:cubicBezTo>
                    <a:lnTo>
                      <a:pt x="13085" y="6747"/>
                    </a:lnTo>
                    <a:cubicBezTo>
                      <a:pt x="13003" y="6952"/>
                      <a:pt x="13169" y="7100"/>
                      <a:pt x="13332" y="7100"/>
                    </a:cubicBezTo>
                    <a:cubicBezTo>
                      <a:pt x="13427" y="7100"/>
                      <a:pt x="13522" y="7049"/>
                      <a:pt x="13565" y="6929"/>
                    </a:cubicBezTo>
                    <a:lnTo>
                      <a:pt x="13708" y="6552"/>
                    </a:lnTo>
                    <a:cubicBezTo>
                      <a:pt x="13915" y="5994"/>
                      <a:pt x="13630" y="5384"/>
                      <a:pt x="13085" y="5177"/>
                    </a:cubicBezTo>
                    <a:cubicBezTo>
                      <a:pt x="12955" y="5129"/>
                      <a:pt x="12822" y="5106"/>
                      <a:pt x="12693" y="5106"/>
                    </a:cubicBezTo>
                    <a:cubicBezTo>
                      <a:pt x="12227" y="5106"/>
                      <a:pt x="11799" y="5400"/>
                      <a:pt x="11657" y="5877"/>
                    </a:cubicBezTo>
                    <a:lnTo>
                      <a:pt x="11657" y="4800"/>
                    </a:lnTo>
                    <a:cubicBezTo>
                      <a:pt x="12020" y="4761"/>
                      <a:pt x="12371" y="4631"/>
                      <a:pt x="12669" y="4437"/>
                    </a:cubicBezTo>
                    <a:close/>
                    <a:moveTo>
                      <a:pt x="9411" y="10394"/>
                    </a:moveTo>
                    <a:lnTo>
                      <a:pt x="9411" y="11835"/>
                    </a:lnTo>
                    <a:lnTo>
                      <a:pt x="8866" y="11835"/>
                    </a:lnTo>
                    <a:cubicBezTo>
                      <a:pt x="8516" y="11835"/>
                      <a:pt x="8516" y="12354"/>
                      <a:pt x="8866" y="12354"/>
                    </a:cubicBezTo>
                    <a:lnTo>
                      <a:pt x="12241" y="12354"/>
                    </a:lnTo>
                    <a:cubicBezTo>
                      <a:pt x="12254" y="12354"/>
                      <a:pt x="12267" y="12367"/>
                      <a:pt x="12267" y="12380"/>
                    </a:cubicBezTo>
                    <a:lnTo>
                      <a:pt x="12267" y="13704"/>
                    </a:lnTo>
                    <a:lnTo>
                      <a:pt x="7971" y="13704"/>
                    </a:lnTo>
                    <a:cubicBezTo>
                      <a:pt x="7451" y="13704"/>
                      <a:pt x="7023" y="13289"/>
                      <a:pt x="7023" y="12770"/>
                    </a:cubicBezTo>
                    <a:lnTo>
                      <a:pt x="7023" y="11342"/>
                    </a:lnTo>
                    <a:cubicBezTo>
                      <a:pt x="7023" y="10823"/>
                      <a:pt x="7451" y="10394"/>
                      <a:pt x="7971" y="10394"/>
                    </a:cubicBezTo>
                    <a:close/>
                    <a:moveTo>
                      <a:pt x="13331" y="12861"/>
                    </a:moveTo>
                    <a:cubicBezTo>
                      <a:pt x="13500" y="12861"/>
                      <a:pt x="13656" y="12964"/>
                      <a:pt x="13721" y="13120"/>
                    </a:cubicBezTo>
                    <a:lnTo>
                      <a:pt x="14175" y="14301"/>
                    </a:lnTo>
                    <a:lnTo>
                      <a:pt x="13708" y="14288"/>
                    </a:lnTo>
                    <a:lnTo>
                      <a:pt x="13279" y="13808"/>
                    </a:lnTo>
                    <a:cubicBezTo>
                      <a:pt x="13212" y="13725"/>
                      <a:pt x="13109" y="13708"/>
                      <a:pt x="13005" y="13708"/>
                    </a:cubicBezTo>
                    <a:cubicBezTo>
                      <a:pt x="12929" y="13708"/>
                      <a:pt x="12852" y="13717"/>
                      <a:pt x="12786" y="13717"/>
                    </a:cubicBezTo>
                    <a:lnTo>
                      <a:pt x="12786" y="12861"/>
                    </a:lnTo>
                    <a:close/>
                    <a:moveTo>
                      <a:pt x="11498" y="0"/>
                    </a:moveTo>
                    <a:cubicBezTo>
                      <a:pt x="10842" y="0"/>
                      <a:pt x="10246" y="436"/>
                      <a:pt x="10060" y="1101"/>
                    </a:cubicBezTo>
                    <a:lnTo>
                      <a:pt x="9619" y="2801"/>
                    </a:lnTo>
                    <a:cubicBezTo>
                      <a:pt x="9333" y="3840"/>
                      <a:pt x="10138" y="4722"/>
                      <a:pt x="11151" y="4813"/>
                    </a:cubicBezTo>
                    <a:lnTo>
                      <a:pt x="11151" y="7240"/>
                    </a:lnTo>
                    <a:lnTo>
                      <a:pt x="11112" y="7331"/>
                    </a:lnTo>
                    <a:lnTo>
                      <a:pt x="9061" y="6565"/>
                    </a:lnTo>
                    <a:cubicBezTo>
                      <a:pt x="8999" y="6540"/>
                      <a:pt x="8935" y="6528"/>
                      <a:pt x="8871" y="6528"/>
                    </a:cubicBezTo>
                    <a:cubicBezTo>
                      <a:pt x="8710" y="6528"/>
                      <a:pt x="8553" y="6607"/>
                      <a:pt x="8451" y="6747"/>
                    </a:cubicBezTo>
                    <a:cubicBezTo>
                      <a:pt x="8217" y="6695"/>
                      <a:pt x="8009" y="6604"/>
                      <a:pt x="7815" y="6500"/>
                    </a:cubicBezTo>
                    <a:cubicBezTo>
                      <a:pt x="7646" y="6358"/>
                      <a:pt x="7490" y="6215"/>
                      <a:pt x="7348" y="6059"/>
                    </a:cubicBezTo>
                    <a:cubicBezTo>
                      <a:pt x="7270" y="5986"/>
                      <a:pt x="7176" y="5952"/>
                      <a:pt x="7084" y="5952"/>
                    </a:cubicBezTo>
                    <a:cubicBezTo>
                      <a:pt x="6900" y="5952"/>
                      <a:pt x="6725" y="6085"/>
                      <a:pt x="6699" y="6293"/>
                    </a:cubicBezTo>
                    <a:cubicBezTo>
                      <a:pt x="6660" y="6734"/>
                      <a:pt x="6608" y="7162"/>
                      <a:pt x="6958" y="7500"/>
                    </a:cubicBezTo>
                    <a:lnTo>
                      <a:pt x="7958" y="8434"/>
                    </a:lnTo>
                    <a:cubicBezTo>
                      <a:pt x="7984" y="8460"/>
                      <a:pt x="8009" y="8473"/>
                      <a:pt x="8048" y="8486"/>
                    </a:cubicBezTo>
                    <a:lnTo>
                      <a:pt x="11151" y="9642"/>
                    </a:lnTo>
                    <a:cubicBezTo>
                      <a:pt x="11125" y="9771"/>
                      <a:pt x="11021" y="9875"/>
                      <a:pt x="10891" y="9875"/>
                    </a:cubicBezTo>
                    <a:lnTo>
                      <a:pt x="7971" y="9875"/>
                    </a:lnTo>
                    <a:cubicBezTo>
                      <a:pt x="7166" y="9875"/>
                      <a:pt x="6504" y="10524"/>
                      <a:pt x="6504" y="11329"/>
                    </a:cubicBezTo>
                    <a:lnTo>
                      <a:pt x="6504" y="12757"/>
                    </a:lnTo>
                    <a:cubicBezTo>
                      <a:pt x="6504" y="13561"/>
                      <a:pt x="7166" y="14210"/>
                      <a:pt x="7971" y="14210"/>
                    </a:cubicBezTo>
                    <a:lnTo>
                      <a:pt x="12968" y="14210"/>
                    </a:lnTo>
                    <a:lnTo>
                      <a:pt x="13331" y="14639"/>
                    </a:lnTo>
                    <a:cubicBezTo>
                      <a:pt x="13409" y="14730"/>
                      <a:pt x="13539" y="14795"/>
                      <a:pt x="13682" y="14795"/>
                    </a:cubicBezTo>
                    <a:lnTo>
                      <a:pt x="14240" y="14795"/>
                    </a:lnTo>
                    <a:cubicBezTo>
                      <a:pt x="14590" y="14782"/>
                      <a:pt x="14811" y="14418"/>
                      <a:pt x="14655" y="14120"/>
                    </a:cubicBezTo>
                    <a:cubicBezTo>
                      <a:pt x="15421" y="13860"/>
                      <a:pt x="15927" y="13146"/>
                      <a:pt x="15927" y="12341"/>
                    </a:cubicBezTo>
                    <a:lnTo>
                      <a:pt x="16356" y="12341"/>
                    </a:lnTo>
                    <a:cubicBezTo>
                      <a:pt x="16498" y="12341"/>
                      <a:pt x="16628" y="12445"/>
                      <a:pt x="16654" y="12588"/>
                    </a:cubicBezTo>
                    <a:lnTo>
                      <a:pt x="17121" y="15002"/>
                    </a:lnTo>
                    <a:cubicBezTo>
                      <a:pt x="17160" y="15184"/>
                      <a:pt x="17017" y="15366"/>
                      <a:pt x="16823" y="15366"/>
                    </a:cubicBezTo>
                    <a:lnTo>
                      <a:pt x="910" y="15366"/>
                    </a:lnTo>
                    <a:cubicBezTo>
                      <a:pt x="715" y="15366"/>
                      <a:pt x="572" y="15184"/>
                      <a:pt x="611" y="15002"/>
                    </a:cubicBezTo>
                    <a:lnTo>
                      <a:pt x="1065" y="12588"/>
                    </a:lnTo>
                    <a:cubicBezTo>
                      <a:pt x="1104" y="12445"/>
                      <a:pt x="1221" y="12341"/>
                      <a:pt x="1377" y="12341"/>
                    </a:cubicBezTo>
                    <a:lnTo>
                      <a:pt x="5543" y="12341"/>
                    </a:lnTo>
                    <a:cubicBezTo>
                      <a:pt x="5881" y="12341"/>
                      <a:pt x="5881" y="11822"/>
                      <a:pt x="5543" y="11822"/>
                    </a:cubicBezTo>
                    <a:lnTo>
                      <a:pt x="1377" y="11822"/>
                    </a:lnTo>
                    <a:cubicBezTo>
                      <a:pt x="974" y="11822"/>
                      <a:pt x="637" y="12095"/>
                      <a:pt x="559" y="12471"/>
                    </a:cubicBezTo>
                    <a:lnTo>
                      <a:pt x="105" y="14885"/>
                    </a:lnTo>
                    <a:cubicBezTo>
                      <a:pt x="1" y="15405"/>
                      <a:pt x="390" y="15872"/>
                      <a:pt x="910" y="15872"/>
                    </a:cubicBezTo>
                    <a:lnTo>
                      <a:pt x="16823" y="15872"/>
                    </a:lnTo>
                    <a:cubicBezTo>
                      <a:pt x="17342" y="15872"/>
                      <a:pt x="17731" y="15405"/>
                      <a:pt x="17628" y="14885"/>
                    </a:cubicBezTo>
                    <a:lnTo>
                      <a:pt x="17628" y="14885"/>
                    </a:lnTo>
                    <a:lnTo>
                      <a:pt x="17628" y="14898"/>
                    </a:lnTo>
                    <a:lnTo>
                      <a:pt x="17173" y="12484"/>
                    </a:lnTo>
                    <a:cubicBezTo>
                      <a:pt x="17082" y="12108"/>
                      <a:pt x="16745" y="11835"/>
                      <a:pt x="16356" y="11835"/>
                    </a:cubicBezTo>
                    <a:lnTo>
                      <a:pt x="15927" y="11835"/>
                    </a:lnTo>
                    <a:lnTo>
                      <a:pt x="15927" y="8240"/>
                    </a:lnTo>
                    <a:cubicBezTo>
                      <a:pt x="15940" y="7111"/>
                      <a:pt x="15551" y="6007"/>
                      <a:pt x="14850" y="5125"/>
                    </a:cubicBezTo>
                    <a:cubicBezTo>
                      <a:pt x="14370" y="4515"/>
                      <a:pt x="13811" y="4125"/>
                      <a:pt x="13201" y="3995"/>
                    </a:cubicBezTo>
                    <a:cubicBezTo>
                      <a:pt x="13448" y="3710"/>
                      <a:pt x="13630" y="3385"/>
                      <a:pt x="13721" y="3022"/>
                    </a:cubicBezTo>
                    <a:cubicBezTo>
                      <a:pt x="13837" y="2633"/>
                      <a:pt x="13993" y="2191"/>
                      <a:pt x="13993" y="1776"/>
                    </a:cubicBezTo>
                    <a:cubicBezTo>
                      <a:pt x="14006" y="1192"/>
                      <a:pt x="13656" y="647"/>
                      <a:pt x="13111" y="400"/>
                    </a:cubicBezTo>
                    <a:cubicBezTo>
                      <a:pt x="13046" y="374"/>
                      <a:pt x="11877" y="50"/>
                      <a:pt x="11877" y="50"/>
                    </a:cubicBezTo>
                    <a:cubicBezTo>
                      <a:pt x="11750" y="16"/>
                      <a:pt x="11623" y="0"/>
                      <a:pt x="1149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1149;p76">
                <a:extLst>
                  <a:ext uri="{FF2B5EF4-FFF2-40B4-BE49-F238E27FC236}">
                    <a16:creationId xmlns:a16="http://schemas.microsoft.com/office/drawing/2014/main" id="{D7194913-B2EC-A662-250F-5B14FA33B15F}"/>
                  </a:ext>
                </a:extLst>
              </p:cNvPr>
              <p:cNvSpPr/>
              <p:nvPr/>
            </p:nvSpPr>
            <p:spPr>
              <a:xfrm>
                <a:off x="7747275" y="3374225"/>
                <a:ext cx="123675" cy="123650"/>
              </a:xfrm>
              <a:custGeom>
                <a:avLst/>
                <a:gdLst/>
                <a:ahLst/>
                <a:cxnLst/>
                <a:rect l="l" t="t" r="r" b="b"/>
                <a:pathLst>
                  <a:path w="4947" h="4946" extrusionOk="0">
                    <a:moveTo>
                      <a:pt x="1857" y="624"/>
                    </a:moveTo>
                    <a:cubicBezTo>
                      <a:pt x="1260" y="1312"/>
                      <a:pt x="1299" y="2350"/>
                      <a:pt x="1948" y="2999"/>
                    </a:cubicBezTo>
                    <a:cubicBezTo>
                      <a:pt x="2289" y="3340"/>
                      <a:pt x="2738" y="3513"/>
                      <a:pt x="3190" y="3513"/>
                    </a:cubicBezTo>
                    <a:cubicBezTo>
                      <a:pt x="3596" y="3513"/>
                      <a:pt x="4004" y="3373"/>
                      <a:pt x="4336" y="3090"/>
                    </a:cubicBezTo>
                    <a:lnTo>
                      <a:pt x="4336" y="3090"/>
                    </a:lnTo>
                    <a:cubicBezTo>
                      <a:pt x="4038" y="3927"/>
                      <a:pt x="3261" y="4400"/>
                      <a:pt x="2470" y="4400"/>
                    </a:cubicBezTo>
                    <a:cubicBezTo>
                      <a:pt x="1984" y="4400"/>
                      <a:pt x="1494" y="4222"/>
                      <a:pt x="1104" y="3843"/>
                    </a:cubicBezTo>
                    <a:cubicBezTo>
                      <a:pt x="728" y="3479"/>
                      <a:pt x="520" y="2960"/>
                      <a:pt x="533" y="2441"/>
                    </a:cubicBezTo>
                    <a:cubicBezTo>
                      <a:pt x="546" y="1610"/>
                      <a:pt x="1078" y="883"/>
                      <a:pt x="1857" y="624"/>
                    </a:cubicBezTo>
                    <a:close/>
                    <a:moveTo>
                      <a:pt x="2454" y="1"/>
                    </a:moveTo>
                    <a:cubicBezTo>
                      <a:pt x="1117" y="27"/>
                      <a:pt x="53" y="1104"/>
                      <a:pt x="27" y="2441"/>
                    </a:cubicBezTo>
                    <a:cubicBezTo>
                      <a:pt x="1" y="3817"/>
                      <a:pt x="1104" y="4946"/>
                      <a:pt x="2493" y="4946"/>
                    </a:cubicBezTo>
                    <a:lnTo>
                      <a:pt x="2480" y="4933"/>
                    </a:lnTo>
                    <a:cubicBezTo>
                      <a:pt x="3830" y="4920"/>
                      <a:pt x="4920" y="3830"/>
                      <a:pt x="4946" y="2480"/>
                    </a:cubicBezTo>
                    <a:cubicBezTo>
                      <a:pt x="4938" y="2267"/>
                      <a:pt x="4768" y="2141"/>
                      <a:pt x="4595" y="2141"/>
                    </a:cubicBezTo>
                    <a:cubicBezTo>
                      <a:pt x="4482" y="2141"/>
                      <a:pt x="4369" y="2194"/>
                      <a:pt x="4297" y="2311"/>
                    </a:cubicBezTo>
                    <a:cubicBezTo>
                      <a:pt x="4076" y="2746"/>
                      <a:pt x="3640" y="2979"/>
                      <a:pt x="3197" y="2979"/>
                    </a:cubicBezTo>
                    <a:cubicBezTo>
                      <a:pt x="2886" y="2979"/>
                      <a:pt x="2571" y="2864"/>
                      <a:pt x="2324" y="2623"/>
                    </a:cubicBezTo>
                    <a:cubicBezTo>
                      <a:pt x="1740" y="2026"/>
                      <a:pt x="1896" y="1039"/>
                      <a:pt x="2636" y="650"/>
                    </a:cubicBezTo>
                    <a:cubicBezTo>
                      <a:pt x="2947" y="468"/>
                      <a:pt x="2818" y="1"/>
                      <a:pt x="245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1150;p76">
                <a:extLst>
                  <a:ext uri="{FF2B5EF4-FFF2-40B4-BE49-F238E27FC236}">
                    <a16:creationId xmlns:a16="http://schemas.microsoft.com/office/drawing/2014/main" id="{9406897E-B1D6-96AF-C363-1D2807671A05}"/>
                  </a:ext>
                </a:extLst>
              </p:cNvPr>
              <p:cNvSpPr/>
              <p:nvPr/>
            </p:nvSpPr>
            <p:spPr>
              <a:xfrm>
                <a:off x="7849175" y="3358300"/>
                <a:ext cx="15275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3" extrusionOk="0">
                    <a:moveTo>
                      <a:pt x="373" y="1"/>
                    </a:moveTo>
                    <a:cubicBezTo>
                      <a:pt x="366" y="1"/>
                      <a:pt x="358" y="1"/>
                      <a:pt x="351" y="2"/>
                    </a:cubicBezTo>
                    <a:cubicBezTo>
                      <a:pt x="117" y="2"/>
                      <a:pt x="1" y="274"/>
                      <a:pt x="169" y="443"/>
                    </a:cubicBezTo>
                    <a:cubicBezTo>
                      <a:pt x="225" y="498"/>
                      <a:pt x="291" y="523"/>
                      <a:pt x="355" y="523"/>
                    </a:cubicBezTo>
                    <a:cubicBezTo>
                      <a:pt x="487" y="523"/>
                      <a:pt x="611" y="419"/>
                      <a:pt x="611" y="261"/>
                    </a:cubicBezTo>
                    <a:cubicBezTo>
                      <a:pt x="611" y="113"/>
                      <a:pt x="505" y="1"/>
                      <a:pt x="37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1151;p76">
                <a:extLst>
                  <a:ext uri="{FF2B5EF4-FFF2-40B4-BE49-F238E27FC236}">
                    <a16:creationId xmlns:a16="http://schemas.microsoft.com/office/drawing/2014/main" id="{010AC930-1B99-7002-2AA5-E58E3807498C}"/>
                  </a:ext>
                </a:extLst>
              </p:cNvPr>
              <p:cNvSpPr/>
              <p:nvPr/>
            </p:nvSpPr>
            <p:spPr>
              <a:xfrm>
                <a:off x="7879675" y="3390775"/>
                <a:ext cx="1527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2" extrusionOk="0">
                    <a:moveTo>
                      <a:pt x="351" y="1"/>
                    </a:moveTo>
                    <a:cubicBezTo>
                      <a:pt x="118" y="1"/>
                      <a:pt x="1" y="286"/>
                      <a:pt x="157" y="442"/>
                    </a:cubicBezTo>
                    <a:cubicBezTo>
                      <a:pt x="212" y="497"/>
                      <a:pt x="279" y="522"/>
                      <a:pt x="345" y="522"/>
                    </a:cubicBezTo>
                    <a:cubicBezTo>
                      <a:pt x="481" y="522"/>
                      <a:pt x="611" y="418"/>
                      <a:pt x="611" y="260"/>
                    </a:cubicBezTo>
                    <a:cubicBezTo>
                      <a:pt x="611" y="118"/>
                      <a:pt x="494" y="1"/>
                      <a:pt x="35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1152;p76">
                <a:extLst>
                  <a:ext uri="{FF2B5EF4-FFF2-40B4-BE49-F238E27FC236}">
                    <a16:creationId xmlns:a16="http://schemas.microsoft.com/office/drawing/2014/main" id="{71C69A55-A454-DC92-0D67-87E72FBDCB74}"/>
                  </a:ext>
                </a:extLst>
              </p:cNvPr>
              <p:cNvSpPr/>
              <p:nvPr/>
            </p:nvSpPr>
            <p:spPr>
              <a:xfrm>
                <a:off x="7886175" y="3338525"/>
                <a:ext cx="15275" cy="1330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32" extrusionOk="0">
                    <a:moveTo>
                      <a:pt x="351" y="1"/>
                    </a:moveTo>
                    <a:cubicBezTo>
                      <a:pt x="117" y="1"/>
                      <a:pt x="0" y="287"/>
                      <a:pt x="156" y="455"/>
                    </a:cubicBezTo>
                    <a:cubicBezTo>
                      <a:pt x="209" y="508"/>
                      <a:pt x="274" y="532"/>
                      <a:pt x="338" y="532"/>
                    </a:cubicBezTo>
                    <a:cubicBezTo>
                      <a:pt x="476" y="532"/>
                      <a:pt x="610" y="421"/>
                      <a:pt x="610" y="261"/>
                    </a:cubicBezTo>
                    <a:cubicBezTo>
                      <a:pt x="610" y="118"/>
                      <a:pt x="494" y="1"/>
                      <a:pt x="35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1153;p76">
                <a:extLst>
                  <a:ext uri="{FF2B5EF4-FFF2-40B4-BE49-F238E27FC236}">
                    <a16:creationId xmlns:a16="http://schemas.microsoft.com/office/drawing/2014/main" id="{61B06073-9E3B-3208-0A97-5E7D74BF91C8}"/>
                  </a:ext>
                </a:extLst>
              </p:cNvPr>
              <p:cNvSpPr/>
              <p:nvPr/>
            </p:nvSpPr>
            <p:spPr>
              <a:xfrm>
                <a:off x="7765775" y="3696450"/>
                <a:ext cx="92200" cy="50975"/>
              </a:xfrm>
              <a:custGeom>
                <a:avLst/>
                <a:gdLst/>
                <a:ahLst/>
                <a:cxnLst/>
                <a:rect l="l" t="t" r="r" b="b"/>
                <a:pathLst>
                  <a:path w="3688" h="2039" extrusionOk="0">
                    <a:moveTo>
                      <a:pt x="3168" y="520"/>
                    </a:moveTo>
                    <a:lnTo>
                      <a:pt x="3168" y="1519"/>
                    </a:lnTo>
                    <a:lnTo>
                      <a:pt x="572" y="1519"/>
                    </a:lnTo>
                    <a:lnTo>
                      <a:pt x="741" y="520"/>
                    </a:lnTo>
                    <a:close/>
                    <a:moveTo>
                      <a:pt x="715" y="1"/>
                    </a:moveTo>
                    <a:cubicBezTo>
                      <a:pt x="468" y="1"/>
                      <a:pt x="260" y="169"/>
                      <a:pt x="221" y="403"/>
                    </a:cubicBezTo>
                    <a:lnTo>
                      <a:pt x="53" y="1467"/>
                    </a:lnTo>
                    <a:cubicBezTo>
                      <a:pt x="1" y="1766"/>
                      <a:pt x="234" y="2038"/>
                      <a:pt x="533" y="2038"/>
                    </a:cubicBezTo>
                    <a:lnTo>
                      <a:pt x="3194" y="2038"/>
                    </a:lnTo>
                    <a:cubicBezTo>
                      <a:pt x="3466" y="2038"/>
                      <a:pt x="3687" y="1818"/>
                      <a:pt x="3687" y="1545"/>
                    </a:cubicBezTo>
                    <a:lnTo>
                      <a:pt x="3687" y="494"/>
                    </a:lnTo>
                    <a:cubicBezTo>
                      <a:pt x="3687" y="221"/>
                      <a:pt x="3466" y="1"/>
                      <a:pt x="319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1154;p76">
                <a:extLst>
                  <a:ext uri="{FF2B5EF4-FFF2-40B4-BE49-F238E27FC236}">
                    <a16:creationId xmlns:a16="http://schemas.microsoft.com/office/drawing/2014/main" id="{7C8A9B57-0D08-6949-8765-5222BF1F10C7}"/>
                  </a:ext>
                </a:extLst>
              </p:cNvPr>
              <p:cNvSpPr/>
              <p:nvPr/>
            </p:nvSpPr>
            <p:spPr>
              <a:xfrm>
                <a:off x="8025525" y="3627550"/>
                <a:ext cx="43025" cy="38425"/>
              </a:xfrm>
              <a:custGeom>
                <a:avLst/>
                <a:gdLst/>
                <a:ahLst/>
                <a:cxnLst/>
                <a:rect l="l" t="t" r="r" b="b"/>
                <a:pathLst>
                  <a:path w="1721" h="1537" extrusionOk="0">
                    <a:moveTo>
                      <a:pt x="369" y="1"/>
                    </a:moveTo>
                    <a:cubicBezTo>
                      <a:pt x="169" y="1"/>
                      <a:pt x="1" y="258"/>
                      <a:pt x="189" y="446"/>
                    </a:cubicBezTo>
                    <a:lnTo>
                      <a:pt x="1202" y="1459"/>
                    </a:lnTo>
                    <a:cubicBezTo>
                      <a:pt x="1254" y="1498"/>
                      <a:pt x="1319" y="1537"/>
                      <a:pt x="1384" y="1537"/>
                    </a:cubicBezTo>
                    <a:cubicBezTo>
                      <a:pt x="1604" y="1524"/>
                      <a:pt x="1721" y="1251"/>
                      <a:pt x="1565" y="1095"/>
                    </a:cubicBezTo>
                    <a:lnTo>
                      <a:pt x="553" y="83"/>
                    </a:lnTo>
                    <a:cubicBezTo>
                      <a:pt x="495" y="25"/>
                      <a:pt x="430" y="1"/>
                      <a:pt x="36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" name="Google Shape;1170;p76">
              <a:extLst>
                <a:ext uri="{FF2B5EF4-FFF2-40B4-BE49-F238E27FC236}">
                  <a16:creationId xmlns:a16="http://schemas.microsoft.com/office/drawing/2014/main" id="{9FD7E6F3-526D-D5B8-5AF1-C274342F9236}"/>
                </a:ext>
              </a:extLst>
            </p:cNvPr>
            <p:cNvGrpSpPr/>
            <p:nvPr/>
          </p:nvGrpSpPr>
          <p:grpSpPr>
            <a:xfrm>
              <a:off x="7757411" y="2142159"/>
              <a:ext cx="435791" cy="601052"/>
              <a:chOff x="7000625" y="3338525"/>
              <a:chExt cx="318350" cy="439075"/>
            </a:xfrm>
            <a:solidFill>
              <a:srgbClr val="2B3781"/>
            </a:solidFill>
          </p:grpSpPr>
          <p:sp>
            <p:nvSpPr>
              <p:cNvPr id="35" name="Google Shape;1171;p76">
                <a:extLst>
                  <a:ext uri="{FF2B5EF4-FFF2-40B4-BE49-F238E27FC236}">
                    <a16:creationId xmlns:a16="http://schemas.microsoft.com/office/drawing/2014/main" id="{E0990C4A-BD72-EC50-6E90-54561CE7A067}"/>
                  </a:ext>
                </a:extLst>
              </p:cNvPr>
              <p:cNvSpPr/>
              <p:nvPr/>
            </p:nvSpPr>
            <p:spPr>
              <a:xfrm>
                <a:off x="7000625" y="3338525"/>
                <a:ext cx="318350" cy="439075"/>
              </a:xfrm>
              <a:custGeom>
                <a:avLst/>
                <a:gdLst/>
                <a:ahLst/>
                <a:cxnLst/>
                <a:rect l="l" t="t" r="r" b="b"/>
                <a:pathLst>
                  <a:path w="12734" h="17563" extrusionOk="0">
                    <a:moveTo>
                      <a:pt x="3855" y="6841"/>
                    </a:moveTo>
                    <a:lnTo>
                      <a:pt x="4154" y="7088"/>
                    </a:lnTo>
                    <a:cubicBezTo>
                      <a:pt x="4427" y="7296"/>
                      <a:pt x="4582" y="7555"/>
                      <a:pt x="4582" y="7763"/>
                    </a:cubicBezTo>
                    <a:lnTo>
                      <a:pt x="4582" y="8568"/>
                    </a:lnTo>
                    <a:lnTo>
                      <a:pt x="3168" y="8568"/>
                    </a:lnTo>
                    <a:lnTo>
                      <a:pt x="3168" y="7763"/>
                    </a:lnTo>
                    <a:cubicBezTo>
                      <a:pt x="3168" y="7503"/>
                      <a:pt x="3284" y="7257"/>
                      <a:pt x="3479" y="7088"/>
                    </a:cubicBezTo>
                    <a:lnTo>
                      <a:pt x="3855" y="6841"/>
                    </a:lnTo>
                    <a:close/>
                    <a:moveTo>
                      <a:pt x="7996" y="9593"/>
                    </a:moveTo>
                    <a:lnTo>
                      <a:pt x="8983" y="10190"/>
                    </a:lnTo>
                    <a:cubicBezTo>
                      <a:pt x="9450" y="10476"/>
                      <a:pt x="9722" y="10982"/>
                      <a:pt x="9722" y="11527"/>
                    </a:cubicBezTo>
                    <a:lnTo>
                      <a:pt x="9722" y="11696"/>
                    </a:lnTo>
                    <a:lnTo>
                      <a:pt x="6244" y="11696"/>
                    </a:lnTo>
                    <a:lnTo>
                      <a:pt x="6244" y="11527"/>
                    </a:lnTo>
                    <a:cubicBezTo>
                      <a:pt x="6244" y="10982"/>
                      <a:pt x="6529" y="10476"/>
                      <a:pt x="6997" y="10190"/>
                    </a:cubicBezTo>
                    <a:lnTo>
                      <a:pt x="7996" y="9593"/>
                    </a:lnTo>
                    <a:close/>
                    <a:moveTo>
                      <a:pt x="11124" y="12215"/>
                    </a:moveTo>
                    <a:lnTo>
                      <a:pt x="11124" y="12656"/>
                    </a:lnTo>
                    <a:lnTo>
                      <a:pt x="5089" y="12656"/>
                    </a:lnTo>
                    <a:lnTo>
                      <a:pt x="5089" y="12215"/>
                    </a:lnTo>
                    <a:close/>
                    <a:moveTo>
                      <a:pt x="6361" y="1766"/>
                    </a:moveTo>
                    <a:lnTo>
                      <a:pt x="9450" y="3856"/>
                    </a:lnTo>
                    <a:cubicBezTo>
                      <a:pt x="10501" y="4570"/>
                      <a:pt x="11137" y="5764"/>
                      <a:pt x="11137" y="7049"/>
                    </a:cubicBezTo>
                    <a:lnTo>
                      <a:pt x="11124" y="7049"/>
                    </a:lnTo>
                    <a:lnTo>
                      <a:pt x="11124" y="7555"/>
                    </a:lnTo>
                    <a:cubicBezTo>
                      <a:pt x="10436" y="8412"/>
                      <a:pt x="10436" y="9619"/>
                      <a:pt x="11124" y="10476"/>
                    </a:cubicBezTo>
                    <a:lnTo>
                      <a:pt x="11124" y="11696"/>
                    </a:lnTo>
                    <a:lnTo>
                      <a:pt x="10242" y="11696"/>
                    </a:lnTo>
                    <a:lnTo>
                      <a:pt x="10242" y="11527"/>
                    </a:lnTo>
                    <a:cubicBezTo>
                      <a:pt x="10242" y="10800"/>
                      <a:pt x="9865" y="10125"/>
                      <a:pt x="9242" y="9749"/>
                    </a:cubicBezTo>
                    <a:lnTo>
                      <a:pt x="8243" y="9139"/>
                    </a:lnTo>
                    <a:lnTo>
                      <a:pt x="8243" y="8009"/>
                    </a:lnTo>
                    <a:cubicBezTo>
                      <a:pt x="8230" y="7847"/>
                      <a:pt x="8110" y="7766"/>
                      <a:pt x="7990" y="7766"/>
                    </a:cubicBezTo>
                    <a:cubicBezTo>
                      <a:pt x="7869" y="7766"/>
                      <a:pt x="7749" y="7847"/>
                      <a:pt x="7736" y="8009"/>
                    </a:cubicBezTo>
                    <a:lnTo>
                      <a:pt x="7736" y="9139"/>
                    </a:lnTo>
                    <a:lnTo>
                      <a:pt x="6724" y="9749"/>
                    </a:lnTo>
                    <a:cubicBezTo>
                      <a:pt x="6114" y="10125"/>
                      <a:pt x="5738" y="10800"/>
                      <a:pt x="5738" y="11527"/>
                    </a:cubicBezTo>
                    <a:lnTo>
                      <a:pt x="5738" y="11696"/>
                    </a:lnTo>
                    <a:lnTo>
                      <a:pt x="5089" y="11696"/>
                    </a:lnTo>
                    <a:lnTo>
                      <a:pt x="5089" y="7776"/>
                    </a:lnTo>
                    <a:cubicBezTo>
                      <a:pt x="5089" y="7244"/>
                      <a:pt x="4660" y="6841"/>
                      <a:pt x="4466" y="6699"/>
                    </a:cubicBezTo>
                    <a:lnTo>
                      <a:pt x="4024" y="6335"/>
                    </a:lnTo>
                    <a:cubicBezTo>
                      <a:pt x="3974" y="6292"/>
                      <a:pt x="3916" y="6273"/>
                      <a:pt x="3859" y="6273"/>
                    </a:cubicBezTo>
                    <a:cubicBezTo>
                      <a:pt x="3813" y="6273"/>
                      <a:pt x="3767" y="6286"/>
                      <a:pt x="3726" y="6309"/>
                    </a:cubicBezTo>
                    <a:lnTo>
                      <a:pt x="3168" y="6673"/>
                    </a:lnTo>
                    <a:lnTo>
                      <a:pt x="3155" y="6699"/>
                    </a:lnTo>
                    <a:cubicBezTo>
                      <a:pt x="2830" y="6958"/>
                      <a:pt x="2635" y="7347"/>
                      <a:pt x="2635" y="7776"/>
                    </a:cubicBezTo>
                    <a:lnTo>
                      <a:pt x="2635" y="15940"/>
                    </a:lnTo>
                    <a:lnTo>
                      <a:pt x="1597" y="15940"/>
                    </a:lnTo>
                    <a:lnTo>
                      <a:pt x="1597" y="10476"/>
                    </a:lnTo>
                    <a:cubicBezTo>
                      <a:pt x="2285" y="9619"/>
                      <a:pt x="2285" y="8412"/>
                      <a:pt x="1597" y="7555"/>
                    </a:cubicBezTo>
                    <a:lnTo>
                      <a:pt x="1597" y="7049"/>
                    </a:lnTo>
                    <a:cubicBezTo>
                      <a:pt x="1597" y="5764"/>
                      <a:pt x="2233" y="4570"/>
                      <a:pt x="3284" y="3856"/>
                    </a:cubicBezTo>
                    <a:lnTo>
                      <a:pt x="6361" y="1766"/>
                    </a:lnTo>
                    <a:close/>
                    <a:moveTo>
                      <a:pt x="4582" y="9087"/>
                    </a:moveTo>
                    <a:lnTo>
                      <a:pt x="4582" y="12656"/>
                    </a:lnTo>
                    <a:lnTo>
                      <a:pt x="4414" y="12656"/>
                    </a:lnTo>
                    <a:cubicBezTo>
                      <a:pt x="4102" y="12656"/>
                      <a:pt x="3855" y="12916"/>
                      <a:pt x="3855" y="13227"/>
                    </a:cubicBezTo>
                    <a:lnTo>
                      <a:pt x="3855" y="15940"/>
                    </a:lnTo>
                    <a:lnTo>
                      <a:pt x="3155" y="15940"/>
                    </a:lnTo>
                    <a:lnTo>
                      <a:pt x="3168" y="9087"/>
                    </a:lnTo>
                    <a:lnTo>
                      <a:pt x="3622" y="9087"/>
                    </a:lnTo>
                    <a:lnTo>
                      <a:pt x="3622" y="10229"/>
                    </a:lnTo>
                    <a:cubicBezTo>
                      <a:pt x="3602" y="10411"/>
                      <a:pt x="3735" y="10502"/>
                      <a:pt x="3870" y="10502"/>
                    </a:cubicBezTo>
                    <a:cubicBezTo>
                      <a:pt x="4005" y="10502"/>
                      <a:pt x="4141" y="10411"/>
                      <a:pt x="4128" y="10229"/>
                    </a:cubicBezTo>
                    <a:lnTo>
                      <a:pt x="4128" y="9087"/>
                    </a:lnTo>
                    <a:close/>
                    <a:moveTo>
                      <a:pt x="11124" y="13175"/>
                    </a:moveTo>
                    <a:lnTo>
                      <a:pt x="11124" y="15940"/>
                    </a:lnTo>
                    <a:lnTo>
                      <a:pt x="10423" y="15940"/>
                    </a:lnTo>
                    <a:lnTo>
                      <a:pt x="10423" y="14850"/>
                    </a:lnTo>
                    <a:cubicBezTo>
                      <a:pt x="10443" y="14668"/>
                      <a:pt x="10306" y="14577"/>
                      <a:pt x="10170" y="14577"/>
                    </a:cubicBezTo>
                    <a:cubicBezTo>
                      <a:pt x="10034" y="14577"/>
                      <a:pt x="9898" y="14668"/>
                      <a:pt x="9917" y="14850"/>
                    </a:cubicBezTo>
                    <a:lnTo>
                      <a:pt x="9917" y="15940"/>
                    </a:lnTo>
                    <a:lnTo>
                      <a:pt x="7490" y="15940"/>
                    </a:lnTo>
                    <a:lnTo>
                      <a:pt x="7490" y="14824"/>
                    </a:lnTo>
                    <a:cubicBezTo>
                      <a:pt x="7490" y="14525"/>
                      <a:pt x="7734" y="14328"/>
                      <a:pt x="7988" y="14328"/>
                    </a:cubicBezTo>
                    <a:cubicBezTo>
                      <a:pt x="8109" y="14328"/>
                      <a:pt x="8233" y="14373"/>
                      <a:pt x="8334" y="14473"/>
                    </a:cubicBezTo>
                    <a:cubicBezTo>
                      <a:pt x="8437" y="14577"/>
                      <a:pt x="8489" y="14694"/>
                      <a:pt x="8489" y="14824"/>
                    </a:cubicBezTo>
                    <a:lnTo>
                      <a:pt x="8489" y="15006"/>
                    </a:lnTo>
                    <a:cubicBezTo>
                      <a:pt x="8502" y="15161"/>
                      <a:pt x="8622" y="15239"/>
                      <a:pt x="8742" y="15239"/>
                    </a:cubicBezTo>
                    <a:cubicBezTo>
                      <a:pt x="8862" y="15239"/>
                      <a:pt x="8983" y="15161"/>
                      <a:pt x="8995" y="15006"/>
                    </a:cubicBezTo>
                    <a:lnTo>
                      <a:pt x="8995" y="14824"/>
                    </a:lnTo>
                    <a:cubicBezTo>
                      <a:pt x="8995" y="14266"/>
                      <a:pt x="8541" y="13824"/>
                      <a:pt x="7983" y="13824"/>
                    </a:cubicBezTo>
                    <a:cubicBezTo>
                      <a:pt x="7425" y="13824"/>
                      <a:pt x="6984" y="14266"/>
                      <a:pt x="6984" y="14824"/>
                    </a:cubicBezTo>
                    <a:lnTo>
                      <a:pt x="6984" y="15940"/>
                    </a:lnTo>
                    <a:lnTo>
                      <a:pt x="5906" y="15940"/>
                    </a:lnTo>
                    <a:lnTo>
                      <a:pt x="5906" y="14850"/>
                    </a:lnTo>
                    <a:cubicBezTo>
                      <a:pt x="5919" y="14668"/>
                      <a:pt x="5783" y="14577"/>
                      <a:pt x="5648" y="14577"/>
                    </a:cubicBezTo>
                    <a:cubicBezTo>
                      <a:pt x="5514" y="14577"/>
                      <a:pt x="5381" y="14668"/>
                      <a:pt x="5400" y="14850"/>
                    </a:cubicBezTo>
                    <a:lnTo>
                      <a:pt x="5400" y="15940"/>
                    </a:lnTo>
                    <a:lnTo>
                      <a:pt x="4375" y="15940"/>
                    </a:lnTo>
                    <a:lnTo>
                      <a:pt x="4375" y="13227"/>
                    </a:lnTo>
                    <a:cubicBezTo>
                      <a:pt x="4375" y="13201"/>
                      <a:pt x="4388" y="13175"/>
                      <a:pt x="4427" y="13175"/>
                    </a:cubicBezTo>
                    <a:close/>
                    <a:moveTo>
                      <a:pt x="6372" y="1"/>
                    </a:moveTo>
                    <a:cubicBezTo>
                      <a:pt x="6202" y="1"/>
                      <a:pt x="6030" y="53"/>
                      <a:pt x="5880" y="157"/>
                    </a:cubicBezTo>
                    <a:lnTo>
                      <a:pt x="2389" y="2532"/>
                    </a:lnTo>
                    <a:cubicBezTo>
                      <a:pt x="2025" y="2766"/>
                      <a:pt x="1701" y="3051"/>
                      <a:pt x="1415" y="3376"/>
                    </a:cubicBezTo>
                    <a:cubicBezTo>
                      <a:pt x="1213" y="3559"/>
                      <a:pt x="1390" y="3821"/>
                      <a:pt x="1590" y="3821"/>
                    </a:cubicBezTo>
                    <a:cubicBezTo>
                      <a:pt x="1660" y="3821"/>
                      <a:pt x="1732" y="3790"/>
                      <a:pt x="1792" y="3713"/>
                    </a:cubicBezTo>
                    <a:cubicBezTo>
                      <a:pt x="2051" y="3428"/>
                      <a:pt x="2350" y="3168"/>
                      <a:pt x="2674" y="2947"/>
                    </a:cubicBezTo>
                    <a:lnTo>
                      <a:pt x="6114" y="611"/>
                    </a:lnTo>
                    <a:lnTo>
                      <a:pt x="6114" y="1325"/>
                    </a:lnTo>
                    <a:lnTo>
                      <a:pt x="3012" y="3428"/>
                    </a:lnTo>
                    <a:cubicBezTo>
                      <a:pt x="1818" y="4245"/>
                      <a:pt x="1091" y="5595"/>
                      <a:pt x="1104" y="7036"/>
                    </a:cubicBezTo>
                    <a:lnTo>
                      <a:pt x="1104" y="7646"/>
                    </a:lnTo>
                    <a:cubicBezTo>
                      <a:pt x="1104" y="7698"/>
                      <a:pt x="1117" y="7763"/>
                      <a:pt x="1156" y="7802"/>
                    </a:cubicBezTo>
                    <a:cubicBezTo>
                      <a:pt x="1766" y="8490"/>
                      <a:pt x="1766" y="9515"/>
                      <a:pt x="1156" y="10203"/>
                    </a:cubicBezTo>
                    <a:cubicBezTo>
                      <a:pt x="1117" y="10255"/>
                      <a:pt x="1104" y="10307"/>
                      <a:pt x="1104" y="10372"/>
                    </a:cubicBezTo>
                    <a:lnTo>
                      <a:pt x="1104" y="16187"/>
                    </a:lnTo>
                    <a:cubicBezTo>
                      <a:pt x="1091" y="16329"/>
                      <a:pt x="1208" y="16446"/>
                      <a:pt x="1350" y="16446"/>
                    </a:cubicBezTo>
                    <a:lnTo>
                      <a:pt x="11384" y="16446"/>
                    </a:lnTo>
                    <a:cubicBezTo>
                      <a:pt x="11527" y="16446"/>
                      <a:pt x="11643" y="16329"/>
                      <a:pt x="11643" y="16187"/>
                    </a:cubicBezTo>
                    <a:lnTo>
                      <a:pt x="11643" y="10385"/>
                    </a:lnTo>
                    <a:cubicBezTo>
                      <a:pt x="11643" y="10333"/>
                      <a:pt x="11617" y="10268"/>
                      <a:pt x="11578" y="10229"/>
                    </a:cubicBezTo>
                    <a:cubicBezTo>
                      <a:pt x="10981" y="9541"/>
                      <a:pt x="10981" y="8503"/>
                      <a:pt x="11578" y="7815"/>
                    </a:cubicBezTo>
                    <a:cubicBezTo>
                      <a:pt x="11617" y="7776"/>
                      <a:pt x="11643" y="7711"/>
                      <a:pt x="11643" y="7659"/>
                    </a:cubicBezTo>
                    <a:lnTo>
                      <a:pt x="11643" y="7062"/>
                    </a:lnTo>
                    <a:cubicBezTo>
                      <a:pt x="11643" y="5608"/>
                      <a:pt x="10929" y="4258"/>
                      <a:pt x="9735" y="3441"/>
                    </a:cubicBezTo>
                    <a:lnTo>
                      <a:pt x="6633" y="1338"/>
                    </a:lnTo>
                    <a:lnTo>
                      <a:pt x="6633" y="637"/>
                    </a:lnTo>
                    <a:lnTo>
                      <a:pt x="10060" y="2960"/>
                    </a:lnTo>
                    <a:cubicBezTo>
                      <a:pt x="11423" y="3882"/>
                      <a:pt x="12227" y="5426"/>
                      <a:pt x="12227" y="7062"/>
                    </a:cubicBezTo>
                    <a:lnTo>
                      <a:pt x="12227" y="7698"/>
                    </a:lnTo>
                    <a:cubicBezTo>
                      <a:pt x="12227" y="7880"/>
                      <a:pt x="12163" y="8048"/>
                      <a:pt x="12033" y="8178"/>
                    </a:cubicBezTo>
                    <a:cubicBezTo>
                      <a:pt x="11604" y="8658"/>
                      <a:pt x="11604" y="9385"/>
                      <a:pt x="12033" y="9866"/>
                    </a:cubicBezTo>
                    <a:cubicBezTo>
                      <a:pt x="12163" y="9995"/>
                      <a:pt x="12227" y="10164"/>
                      <a:pt x="12227" y="10346"/>
                    </a:cubicBezTo>
                    <a:lnTo>
                      <a:pt x="12227" y="16667"/>
                    </a:lnTo>
                    <a:cubicBezTo>
                      <a:pt x="12227" y="16875"/>
                      <a:pt x="12059" y="17043"/>
                      <a:pt x="11851" y="17043"/>
                    </a:cubicBezTo>
                    <a:lnTo>
                      <a:pt x="896" y="17043"/>
                    </a:lnTo>
                    <a:cubicBezTo>
                      <a:pt x="675" y="17043"/>
                      <a:pt x="507" y="16875"/>
                      <a:pt x="507" y="16667"/>
                    </a:cubicBezTo>
                    <a:lnTo>
                      <a:pt x="507" y="10346"/>
                    </a:lnTo>
                    <a:cubicBezTo>
                      <a:pt x="507" y="10164"/>
                      <a:pt x="585" y="9995"/>
                      <a:pt x="701" y="9866"/>
                    </a:cubicBezTo>
                    <a:cubicBezTo>
                      <a:pt x="1130" y="9385"/>
                      <a:pt x="1130" y="8658"/>
                      <a:pt x="701" y="8178"/>
                    </a:cubicBezTo>
                    <a:cubicBezTo>
                      <a:pt x="585" y="8048"/>
                      <a:pt x="507" y="7880"/>
                      <a:pt x="507" y="7698"/>
                    </a:cubicBezTo>
                    <a:lnTo>
                      <a:pt x="507" y="7062"/>
                    </a:lnTo>
                    <a:cubicBezTo>
                      <a:pt x="507" y="6231"/>
                      <a:pt x="714" y="5414"/>
                      <a:pt x="1117" y="4687"/>
                    </a:cubicBezTo>
                    <a:cubicBezTo>
                      <a:pt x="1249" y="4475"/>
                      <a:pt x="1063" y="4281"/>
                      <a:pt x="882" y="4281"/>
                    </a:cubicBezTo>
                    <a:cubicBezTo>
                      <a:pt x="796" y="4281"/>
                      <a:pt x="712" y="4323"/>
                      <a:pt x="662" y="4427"/>
                    </a:cubicBezTo>
                    <a:cubicBezTo>
                      <a:pt x="221" y="5232"/>
                      <a:pt x="0" y="6140"/>
                      <a:pt x="0" y="7062"/>
                    </a:cubicBezTo>
                    <a:lnTo>
                      <a:pt x="0" y="7698"/>
                    </a:lnTo>
                    <a:cubicBezTo>
                      <a:pt x="0" y="8009"/>
                      <a:pt x="104" y="8308"/>
                      <a:pt x="325" y="8542"/>
                    </a:cubicBezTo>
                    <a:cubicBezTo>
                      <a:pt x="572" y="8814"/>
                      <a:pt x="572" y="9243"/>
                      <a:pt x="325" y="9528"/>
                    </a:cubicBezTo>
                    <a:cubicBezTo>
                      <a:pt x="104" y="9749"/>
                      <a:pt x="0" y="10047"/>
                      <a:pt x="0" y="10359"/>
                    </a:cubicBezTo>
                    <a:lnTo>
                      <a:pt x="0" y="16667"/>
                    </a:lnTo>
                    <a:cubicBezTo>
                      <a:pt x="0" y="17160"/>
                      <a:pt x="390" y="17563"/>
                      <a:pt x="896" y="17563"/>
                    </a:cubicBezTo>
                    <a:lnTo>
                      <a:pt x="11851" y="17563"/>
                    </a:lnTo>
                    <a:cubicBezTo>
                      <a:pt x="12344" y="17563"/>
                      <a:pt x="12734" y="17160"/>
                      <a:pt x="12734" y="16667"/>
                    </a:cubicBezTo>
                    <a:lnTo>
                      <a:pt x="12734" y="10346"/>
                    </a:lnTo>
                    <a:cubicBezTo>
                      <a:pt x="12734" y="10034"/>
                      <a:pt x="12617" y="9736"/>
                      <a:pt x="12409" y="9515"/>
                    </a:cubicBezTo>
                    <a:cubicBezTo>
                      <a:pt x="12163" y="9230"/>
                      <a:pt x="12163" y="8801"/>
                      <a:pt x="12409" y="8516"/>
                    </a:cubicBezTo>
                    <a:cubicBezTo>
                      <a:pt x="12617" y="8295"/>
                      <a:pt x="12734" y="7996"/>
                      <a:pt x="12734" y="7685"/>
                    </a:cubicBezTo>
                    <a:lnTo>
                      <a:pt x="12734" y="7049"/>
                    </a:lnTo>
                    <a:cubicBezTo>
                      <a:pt x="12734" y="5232"/>
                      <a:pt x="11838" y="3544"/>
                      <a:pt x="10345" y="2532"/>
                    </a:cubicBezTo>
                    <a:lnTo>
                      <a:pt x="6854" y="157"/>
                    </a:lnTo>
                    <a:cubicBezTo>
                      <a:pt x="6711" y="53"/>
                      <a:pt x="6542" y="1"/>
                      <a:pt x="63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172;p76">
                <a:extLst>
                  <a:ext uri="{FF2B5EF4-FFF2-40B4-BE49-F238E27FC236}">
                    <a16:creationId xmlns:a16="http://schemas.microsoft.com/office/drawing/2014/main" id="{62671CD8-7C16-611D-2C89-107B5D5AC1BD}"/>
                  </a:ext>
                </a:extLst>
              </p:cNvPr>
              <p:cNvSpPr/>
              <p:nvPr/>
            </p:nvSpPr>
            <p:spPr>
              <a:xfrm>
                <a:off x="7142425" y="3422650"/>
                <a:ext cx="43225" cy="39450"/>
              </a:xfrm>
              <a:custGeom>
                <a:avLst/>
                <a:gdLst/>
                <a:ahLst/>
                <a:cxnLst/>
                <a:rect l="l" t="t" r="r" b="b"/>
                <a:pathLst>
                  <a:path w="1729" h="1578" extrusionOk="0">
                    <a:moveTo>
                      <a:pt x="844" y="1"/>
                    </a:moveTo>
                    <a:cubicBezTo>
                      <a:pt x="708" y="1"/>
                      <a:pt x="572" y="95"/>
                      <a:pt x="585" y="283"/>
                    </a:cubicBezTo>
                    <a:lnTo>
                      <a:pt x="585" y="556"/>
                    </a:lnTo>
                    <a:lnTo>
                      <a:pt x="312" y="556"/>
                    </a:lnTo>
                    <a:cubicBezTo>
                      <a:pt x="1" y="582"/>
                      <a:pt x="1" y="1036"/>
                      <a:pt x="312" y="1062"/>
                    </a:cubicBezTo>
                    <a:lnTo>
                      <a:pt x="585" y="1062"/>
                    </a:lnTo>
                    <a:lnTo>
                      <a:pt x="585" y="1335"/>
                    </a:lnTo>
                    <a:cubicBezTo>
                      <a:pt x="598" y="1497"/>
                      <a:pt x="721" y="1578"/>
                      <a:pt x="844" y="1578"/>
                    </a:cubicBezTo>
                    <a:cubicBezTo>
                      <a:pt x="968" y="1578"/>
                      <a:pt x="1091" y="1497"/>
                      <a:pt x="1104" y="1335"/>
                    </a:cubicBezTo>
                    <a:lnTo>
                      <a:pt x="1104" y="1062"/>
                    </a:lnTo>
                    <a:lnTo>
                      <a:pt x="1377" y="1062"/>
                    </a:lnTo>
                    <a:cubicBezTo>
                      <a:pt x="1388" y="1063"/>
                      <a:pt x="1400" y="1064"/>
                      <a:pt x="1411" y="1064"/>
                    </a:cubicBezTo>
                    <a:cubicBezTo>
                      <a:pt x="1729" y="1064"/>
                      <a:pt x="1729" y="554"/>
                      <a:pt x="1411" y="554"/>
                    </a:cubicBezTo>
                    <a:cubicBezTo>
                      <a:pt x="1400" y="554"/>
                      <a:pt x="1388" y="555"/>
                      <a:pt x="1377" y="556"/>
                    </a:cubicBezTo>
                    <a:lnTo>
                      <a:pt x="1104" y="556"/>
                    </a:lnTo>
                    <a:lnTo>
                      <a:pt x="1104" y="283"/>
                    </a:lnTo>
                    <a:cubicBezTo>
                      <a:pt x="1117" y="95"/>
                      <a:pt x="981" y="1"/>
                      <a:pt x="84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1173;p76">
                <a:extLst>
                  <a:ext uri="{FF2B5EF4-FFF2-40B4-BE49-F238E27FC236}">
                    <a16:creationId xmlns:a16="http://schemas.microsoft.com/office/drawing/2014/main" id="{70CAFEEE-D46C-EC07-8F10-8D6ACD508B80}"/>
                  </a:ext>
                </a:extLst>
              </p:cNvPr>
              <p:cNvSpPr/>
              <p:nvPr/>
            </p:nvSpPr>
            <p:spPr>
              <a:xfrm>
                <a:off x="7154750" y="3488775"/>
                <a:ext cx="1527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2" extrusionOk="0">
                    <a:moveTo>
                      <a:pt x="351" y="1"/>
                    </a:moveTo>
                    <a:cubicBezTo>
                      <a:pt x="118" y="1"/>
                      <a:pt x="1" y="286"/>
                      <a:pt x="170" y="442"/>
                    </a:cubicBezTo>
                    <a:cubicBezTo>
                      <a:pt x="225" y="497"/>
                      <a:pt x="291" y="522"/>
                      <a:pt x="355" y="522"/>
                    </a:cubicBezTo>
                    <a:cubicBezTo>
                      <a:pt x="488" y="522"/>
                      <a:pt x="611" y="417"/>
                      <a:pt x="611" y="260"/>
                    </a:cubicBezTo>
                    <a:cubicBezTo>
                      <a:pt x="611" y="117"/>
                      <a:pt x="494" y="1"/>
                      <a:pt x="35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1174;p76">
                <a:extLst>
                  <a:ext uri="{FF2B5EF4-FFF2-40B4-BE49-F238E27FC236}">
                    <a16:creationId xmlns:a16="http://schemas.microsoft.com/office/drawing/2014/main" id="{05428A9A-5E36-84A8-A69D-B1A0438CDE5B}"/>
                  </a:ext>
                </a:extLst>
              </p:cNvPr>
              <p:cNvSpPr/>
              <p:nvPr/>
            </p:nvSpPr>
            <p:spPr>
              <a:xfrm>
                <a:off x="7197600" y="3463800"/>
                <a:ext cx="1527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2" extrusionOk="0">
                    <a:moveTo>
                      <a:pt x="351" y="0"/>
                    </a:moveTo>
                    <a:cubicBezTo>
                      <a:pt x="117" y="0"/>
                      <a:pt x="0" y="286"/>
                      <a:pt x="169" y="441"/>
                    </a:cubicBezTo>
                    <a:cubicBezTo>
                      <a:pt x="220" y="497"/>
                      <a:pt x="283" y="521"/>
                      <a:pt x="346" y="521"/>
                    </a:cubicBezTo>
                    <a:cubicBezTo>
                      <a:pt x="475" y="521"/>
                      <a:pt x="602" y="417"/>
                      <a:pt x="610" y="260"/>
                    </a:cubicBezTo>
                    <a:cubicBezTo>
                      <a:pt x="610" y="117"/>
                      <a:pt x="493" y="0"/>
                      <a:pt x="3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" name="Google Shape;1213;p76">
              <a:extLst>
                <a:ext uri="{FF2B5EF4-FFF2-40B4-BE49-F238E27FC236}">
                  <a16:creationId xmlns:a16="http://schemas.microsoft.com/office/drawing/2014/main" id="{2F95110E-08D6-508D-5287-A2EC844225BF}"/>
                </a:ext>
              </a:extLst>
            </p:cNvPr>
            <p:cNvGrpSpPr/>
            <p:nvPr/>
          </p:nvGrpSpPr>
          <p:grpSpPr>
            <a:xfrm>
              <a:off x="5685309" y="4668648"/>
              <a:ext cx="547733" cy="600265"/>
              <a:chOff x="6194900" y="3338950"/>
              <a:chExt cx="400125" cy="438500"/>
            </a:xfrm>
            <a:solidFill>
              <a:srgbClr val="2B3781"/>
            </a:solidFill>
          </p:grpSpPr>
          <p:sp>
            <p:nvSpPr>
              <p:cNvPr id="40" name="Google Shape;1214;p76">
                <a:extLst>
                  <a:ext uri="{FF2B5EF4-FFF2-40B4-BE49-F238E27FC236}">
                    <a16:creationId xmlns:a16="http://schemas.microsoft.com/office/drawing/2014/main" id="{5BCB5499-C534-6480-7A0A-7D58DCD9C256}"/>
                  </a:ext>
                </a:extLst>
              </p:cNvPr>
              <p:cNvSpPr/>
              <p:nvPr/>
            </p:nvSpPr>
            <p:spPr>
              <a:xfrm>
                <a:off x="6405500" y="3494300"/>
                <a:ext cx="1527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2" extrusionOk="0">
                    <a:moveTo>
                      <a:pt x="351" y="0"/>
                    </a:moveTo>
                    <a:cubicBezTo>
                      <a:pt x="117" y="0"/>
                      <a:pt x="1" y="273"/>
                      <a:pt x="156" y="442"/>
                    </a:cubicBezTo>
                    <a:cubicBezTo>
                      <a:pt x="212" y="497"/>
                      <a:pt x="279" y="521"/>
                      <a:pt x="345" y="521"/>
                    </a:cubicBezTo>
                    <a:cubicBezTo>
                      <a:pt x="481" y="521"/>
                      <a:pt x="611" y="417"/>
                      <a:pt x="611" y="260"/>
                    </a:cubicBezTo>
                    <a:cubicBezTo>
                      <a:pt x="611" y="117"/>
                      <a:pt x="494" y="0"/>
                      <a:pt x="3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1215;p76">
                <a:extLst>
                  <a:ext uri="{FF2B5EF4-FFF2-40B4-BE49-F238E27FC236}">
                    <a16:creationId xmlns:a16="http://schemas.microsoft.com/office/drawing/2014/main" id="{F3CD4F79-4CAB-BEF0-DD6E-1D3F492311A5}"/>
                  </a:ext>
                </a:extLst>
              </p:cNvPr>
              <p:cNvSpPr/>
              <p:nvPr/>
            </p:nvSpPr>
            <p:spPr>
              <a:xfrm>
                <a:off x="6433725" y="3494300"/>
                <a:ext cx="15275" cy="1282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13" extrusionOk="0">
                    <a:moveTo>
                      <a:pt x="351" y="0"/>
                    </a:moveTo>
                    <a:cubicBezTo>
                      <a:pt x="118" y="0"/>
                      <a:pt x="1" y="273"/>
                      <a:pt x="170" y="442"/>
                    </a:cubicBezTo>
                    <a:cubicBezTo>
                      <a:pt x="219" y="491"/>
                      <a:pt x="281" y="513"/>
                      <a:pt x="343" y="513"/>
                    </a:cubicBezTo>
                    <a:cubicBezTo>
                      <a:pt x="478" y="513"/>
                      <a:pt x="611" y="411"/>
                      <a:pt x="611" y="260"/>
                    </a:cubicBezTo>
                    <a:cubicBezTo>
                      <a:pt x="611" y="117"/>
                      <a:pt x="494" y="0"/>
                      <a:pt x="3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1216;p76">
                <a:extLst>
                  <a:ext uri="{FF2B5EF4-FFF2-40B4-BE49-F238E27FC236}">
                    <a16:creationId xmlns:a16="http://schemas.microsoft.com/office/drawing/2014/main" id="{6921D711-448C-F71D-7C28-6F62824285E9}"/>
                  </a:ext>
                </a:extLst>
              </p:cNvPr>
              <p:cNvSpPr/>
              <p:nvPr/>
            </p:nvSpPr>
            <p:spPr>
              <a:xfrm>
                <a:off x="6502525" y="3494150"/>
                <a:ext cx="15275" cy="131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6" extrusionOk="0">
                    <a:moveTo>
                      <a:pt x="270" y="0"/>
                    </a:moveTo>
                    <a:cubicBezTo>
                      <a:pt x="135" y="0"/>
                      <a:pt x="1" y="106"/>
                      <a:pt x="1" y="266"/>
                    </a:cubicBezTo>
                    <a:cubicBezTo>
                      <a:pt x="1" y="409"/>
                      <a:pt x="117" y="525"/>
                      <a:pt x="260" y="525"/>
                    </a:cubicBezTo>
                    <a:cubicBezTo>
                      <a:pt x="494" y="525"/>
                      <a:pt x="611" y="240"/>
                      <a:pt x="442" y="71"/>
                    </a:cubicBezTo>
                    <a:cubicBezTo>
                      <a:pt x="393" y="22"/>
                      <a:pt x="331" y="0"/>
                      <a:pt x="27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1217;p76">
                <a:extLst>
                  <a:ext uri="{FF2B5EF4-FFF2-40B4-BE49-F238E27FC236}">
                    <a16:creationId xmlns:a16="http://schemas.microsoft.com/office/drawing/2014/main" id="{C08DDA97-E4DB-FC81-7115-A8562A20650E}"/>
                  </a:ext>
                </a:extLst>
              </p:cNvPr>
              <p:cNvSpPr/>
              <p:nvPr/>
            </p:nvSpPr>
            <p:spPr>
              <a:xfrm>
                <a:off x="6528475" y="3494300"/>
                <a:ext cx="1527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2" extrusionOk="0">
                    <a:moveTo>
                      <a:pt x="351" y="0"/>
                    </a:moveTo>
                    <a:cubicBezTo>
                      <a:pt x="118" y="0"/>
                      <a:pt x="1" y="273"/>
                      <a:pt x="170" y="442"/>
                    </a:cubicBezTo>
                    <a:cubicBezTo>
                      <a:pt x="225" y="497"/>
                      <a:pt x="291" y="521"/>
                      <a:pt x="355" y="521"/>
                    </a:cubicBezTo>
                    <a:cubicBezTo>
                      <a:pt x="488" y="521"/>
                      <a:pt x="611" y="417"/>
                      <a:pt x="611" y="260"/>
                    </a:cubicBezTo>
                    <a:cubicBezTo>
                      <a:pt x="611" y="117"/>
                      <a:pt x="494" y="0"/>
                      <a:pt x="3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1218;p76">
                <a:extLst>
                  <a:ext uri="{FF2B5EF4-FFF2-40B4-BE49-F238E27FC236}">
                    <a16:creationId xmlns:a16="http://schemas.microsoft.com/office/drawing/2014/main" id="{735FF254-79B9-D7CF-20D4-073D0BA666C1}"/>
                  </a:ext>
                </a:extLst>
              </p:cNvPr>
              <p:cNvSpPr/>
              <p:nvPr/>
            </p:nvSpPr>
            <p:spPr>
              <a:xfrm>
                <a:off x="6405825" y="3691225"/>
                <a:ext cx="15175" cy="13125"/>
              </a:xfrm>
              <a:custGeom>
                <a:avLst/>
                <a:gdLst/>
                <a:ahLst/>
                <a:cxnLst/>
                <a:rect l="l" t="t" r="r" b="b"/>
                <a:pathLst>
                  <a:path w="607" h="525" extrusionOk="0">
                    <a:moveTo>
                      <a:pt x="347" y="1"/>
                    </a:moveTo>
                    <a:cubicBezTo>
                      <a:pt x="340" y="1"/>
                      <a:pt x="332" y="1"/>
                      <a:pt x="325" y="2"/>
                    </a:cubicBezTo>
                    <a:cubicBezTo>
                      <a:pt x="91" y="28"/>
                      <a:pt x="1" y="313"/>
                      <a:pt x="169" y="456"/>
                    </a:cubicBezTo>
                    <a:cubicBezTo>
                      <a:pt x="220" y="503"/>
                      <a:pt x="281" y="524"/>
                      <a:pt x="340" y="524"/>
                    </a:cubicBezTo>
                    <a:cubicBezTo>
                      <a:pt x="476" y="524"/>
                      <a:pt x="607" y="412"/>
                      <a:pt x="598" y="249"/>
                    </a:cubicBezTo>
                    <a:cubicBezTo>
                      <a:pt x="585" y="113"/>
                      <a:pt x="479" y="1"/>
                      <a:pt x="3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1219;p76">
                <a:extLst>
                  <a:ext uri="{FF2B5EF4-FFF2-40B4-BE49-F238E27FC236}">
                    <a16:creationId xmlns:a16="http://schemas.microsoft.com/office/drawing/2014/main" id="{2B9D1F8B-CFB2-2D94-528A-5BF6DBA8E3B3}"/>
                  </a:ext>
                </a:extLst>
              </p:cNvPr>
              <p:cNvSpPr/>
              <p:nvPr/>
            </p:nvSpPr>
            <p:spPr>
              <a:xfrm>
                <a:off x="6436000" y="3691200"/>
                <a:ext cx="14950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598" h="523" extrusionOk="0">
                    <a:moveTo>
                      <a:pt x="256" y="1"/>
                    </a:moveTo>
                    <a:cubicBezTo>
                      <a:pt x="124" y="1"/>
                      <a:pt x="1" y="105"/>
                      <a:pt x="1" y="263"/>
                    </a:cubicBezTo>
                    <a:cubicBezTo>
                      <a:pt x="1" y="405"/>
                      <a:pt x="117" y="522"/>
                      <a:pt x="260" y="522"/>
                    </a:cubicBezTo>
                    <a:cubicBezTo>
                      <a:pt x="494" y="522"/>
                      <a:pt x="598" y="237"/>
                      <a:pt x="442" y="81"/>
                    </a:cubicBezTo>
                    <a:cubicBezTo>
                      <a:pt x="387" y="26"/>
                      <a:pt x="320" y="1"/>
                      <a:pt x="25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1220;p76">
                <a:extLst>
                  <a:ext uri="{FF2B5EF4-FFF2-40B4-BE49-F238E27FC236}">
                    <a16:creationId xmlns:a16="http://schemas.microsoft.com/office/drawing/2014/main" id="{17383EA9-7F2A-3F16-3EAB-CA46B98E8AF2}"/>
                  </a:ext>
                </a:extLst>
              </p:cNvPr>
              <p:cNvSpPr/>
              <p:nvPr/>
            </p:nvSpPr>
            <p:spPr>
              <a:xfrm>
                <a:off x="6500250" y="3691250"/>
                <a:ext cx="152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17" extrusionOk="0">
                    <a:moveTo>
                      <a:pt x="351" y="1"/>
                    </a:moveTo>
                    <a:cubicBezTo>
                      <a:pt x="117" y="1"/>
                      <a:pt x="1" y="274"/>
                      <a:pt x="169" y="442"/>
                    </a:cubicBezTo>
                    <a:cubicBezTo>
                      <a:pt x="220" y="493"/>
                      <a:pt x="285" y="516"/>
                      <a:pt x="349" y="516"/>
                    </a:cubicBezTo>
                    <a:cubicBezTo>
                      <a:pt x="481" y="516"/>
                      <a:pt x="611" y="418"/>
                      <a:pt x="611" y="261"/>
                    </a:cubicBezTo>
                    <a:cubicBezTo>
                      <a:pt x="611" y="118"/>
                      <a:pt x="494" y="1"/>
                      <a:pt x="35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1221;p76">
                <a:extLst>
                  <a:ext uri="{FF2B5EF4-FFF2-40B4-BE49-F238E27FC236}">
                    <a16:creationId xmlns:a16="http://schemas.microsoft.com/office/drawing/2014/main" id="{7DD6328A-9D83-9A67-DA24-59A6C0D6D95F}"/>
                  </a:ext>
                </a:extLst>
              </p:cNvPr>
              <p:cNvSpPr/>
              <p:nvPr/>
            </p:nvSpPr>
            <p:spPr>
              <a:xfrm>
                <a:off x="6528475" y="3691250"/>
                <a:ext cx="15275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3" extrusionOk="0">
                    <a:moveTo>
                      <a:pt x="351" y="1"/>
                    </a:moveTo>
                    <a:cubicBezTo>
                      <a:pt x="118" y="1"/>
                      <a:pt x="1" y="274"/>
                      <a:pt x="170" y="442"/>
                    </a:cubicBezTo>
                    <a:cubicBezTo>
                      <a:pt x="225" y="497"/>
                      <a:pt x="291" y="522"/>
                      <a:pt x="355" y="522"/>
                    </a:cubicBezTo>
                    <a:cubicBezTo>
                      <a:pt x="488" y="522"/>
                      <a:pt x="611" y="418"/>
                      <a:pt x="611" y="261"/>
                    </a:cubicBezTo>
                    <a:cubicBezTo>
                      <a:pt x="611" y="118"/>
                      <a:pt x="494" y="1"/>
                      <a:pt x="35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1222;p76">
                <a:extLst>
                  <a:ext uri="{FF2B5EF4-FFF2-40B4-BE49-F238E27FC236}">
                    <a16:creationId xmlns:a16="http://schemas.microsoft.com/office/drawing/2014/main" id="{1C771F53-11D4-1984-9985-E4A1F293A5C2}"/>
                  </a:ext>
                </a:extLst>
              </p:cNvPr>
              <p:cNvSpPr/>
              <p:nvPr/>
            </p:nvSpPr>
            <p:spPr>
              <a:xfrm>
                <a:off x="6354875" y="3338950"/>
                <a:ext cx="240150" cy="438500"/>
              </a:xfrm>
              <a:custGeom>
                <a:avLst/>
                <a:gdLst/>
                <a:ahLst/>
                <a:cxnLst/>
                <a:rect l="l" t="t" r="r" b="b"/>
                <a:pathLst>
                  <a:path w="9606" h="17540" extrusionOk="0">
                    <a:moveTo>
                      <a:pt x="5063" y="3800"/>
                    </a:moveTo>
                    <a:lnTo>
                      <a:pt x="7321" y="4981"/>
                    </a:lnTo>
                    <a:cubicBezTo>
                      <a:pt x="7931" y="5306"/>
                      <a:pt x="8308" y="5929"/>
                      <a:pt x="8308" y="6617"/>
                    </a:cubicBezTo>
                    <a:lnTo>
                      <a:pt x="8308" y="7253"/>
                    </a:lnTo>
                    <a:lnTo>
                      <a:pt x="1325" y="7253"/>
                    </a:lnTo>
                    <a:lnTo>
                      <a:pt x="1325" y="6617"/>
                    </a:lnTo>
                    <a:cubicBezTo>
                      <a:pt x="1325" y="5929"/>
                      <a:pt x="1701" y="5306"/>
                      <a:pt x="2311" y="4981"/>
                    </a:cubicBezTo>
                    <a:lnTo>
                      <a:pt x="4557" y="3800"/>
                    </a:lnTo>
                    <a:lnTo>
                      <a:pt x="4557" y="6253"/>
                    </a:lnTo>
                    <a:cubicBezTo>
                      <a:pt x="4570" y="6409"/>
                      <a:pt x="4693" y="6487"/>
                      <a:pt x="4815" y="6487"/>
                    </a:cubicBezTo>
                    <a:cubicBezTo>
                      <a:pt x="4936" y="6487"/>
                      <a:pt x="5056" y="6409"/>
                      <a:pt x="5063" y="6253"/>
                    </a:cubicBezTo>
                    <a:lnTo>
                      <a:pt x="5063" y="3800"/>
                    </a:lnTo>
                    <a:close/>
                    <a:moveTo>
                      <a:pt x="2921" y="8810"/>
                    </a:moveTo>
                    <a:lnTo>
                      <a:pt x="3298" y="9096"/>
                    </a:lnTo>
                    <a:cubicBezTo>
                      <a:pt x="3401" y="9174"/>
                      <a:pt x="3466" y="9290"/>
                      <a:pt x="3466" y="9433"/>
                    </a:cubicBezTo>
                    <a:lnTo>
                      <a:pt x="3466" y="11666"/>
                    </a:lnTo>
                    <a:lnTo>
                      <a:pt x="2363" y="11666"/>
                    </a:lnTo>
                    <a:lnTo>
                      <a:pt x="2363" y="9433"/>
                    </a:lnTo>
                    <a:cubicBezTo>
                      <a:pt x="2363" y="9290"/>
                      <a:pt x="2428" y="9174"/>
                      <a:pt x="2532" y="9096"/>
                    </a:cubicBezTo>
                    <a:lnTo>
                      <a:pt x="2921" y="8810"/>
                    </a:lnTo>
                    <a:close/>
                    <a:moveTo>
                      <a:pt x="4557" y="7772"/>
                    </a:moveTo>
                    <a:lnTo>
                      <a:pt x="4557" y="11666"/>
                    </a:lnTo>
                    <a:lnTo>
                      <a:pt x="3986" y="11666"/>
                    </a:lnTo>
                    <a:lnTo>
                      <a:pt x="3986" y="9433"/>
                    </a:lnTo>
                    <a:cubicBezTo>
                      <a:pt x="3986" y="9135"/>
                      <a:pt x="3843" y="8862"/>
                      <a:pt x="3609" y="8680"/>
                    </a:cubicBezTo>
                    <a:lnTo>
                      <a:pt x="3077" y="8278"/>
                    </a:lnTo>
                    <a:cubicBezTo>
                      <a:pt x="3031" y="8246"/>
                      <a:pt x="2976" y="8229"/>
                      <a:pt x="2921" y="8229"/>
                    </a:cubicBezTo>
                    <a:cubicBezTo>
                      <a:pt x="2866" y="8229"/>
                      <a:pt x="2811" y="8246"/>
                      <a:pt x="2765" y="8278"/>
                    </a:cubicBezTo>
                    <a:lnTo>
                      <a:pt x="2233" y="8680"/>
                    </a:lnTo>
                    <a:cubicBezTo>
                      <a:pt x="1987" y="8862"/>
                      <a:pt x="1857" y="9135"/>
                      <a:pt x="1857" y="9433"/>
                    </a:cubicBezTo>
                    <a:lnTo>
                      <a:pt x="1857" y="11666"/>
                    </a:lnTo>
                    <a:lnTo>
                      <a:pt x="1312" y="11666"/>
                    </a:lnTo>
                    <a:lnTo>
                      <a:pt x="1312" y="7772"/>
                    </a:lnTo>
                    <a:close/>
                    <a:moveTo>
                      <a:pt x="6672" y="8810"/>
                    </a:moveTo>
                    <a:lnTo>
                      <a:pt x="7049" y="9096"/>
                    </a:lnTo>
                    <a:cubicBezTo>
                      <a:pt x="7153" y="9174"/>
                      <a:pt x="7217" y="9303"/>
                      <a:pt x="7217" y="9433"/>
                    </a:cubicBezTo>
                    <a:lnTo>
                      <a:pt x="7217" y="11666"/>
                    </a:lnTo>
                    <a:lnTo>
                      <a:pt x="6127" y="11666"/>
                    </a:lnTo>
                    <a:lnTo>
                      <a:pt x="6127" y="9433"/>
                    </a:lnTo>
                    <a:cubicBezTo>
                      <a:pt x="6127" y="9303"/>
                      <a:pt x="6179" y="9174"/>
                      <a:pt x="6296" y="9096"/>
                    </a:cubicBezTo>
                    <a:lnTo>
                      <a:pt x="6672" y="8810"/>
                    </a:lnTo>
                    <a:close/>
                    <a:moveTo>
                      <a:pt x="8308" y="7772"/>
                    </a:moveTo>
                    <a:lnTo>
                      <a:pt x="8308" y="11666"/>
                    </a:lnTo>
                    <a:lnTo>
                      <a:pt x="7750" y="11666"/>
                    </a:lnTo>
                    <a:lnTo>
                      <a:pt x="7750" y="9433"/>
                    </a:lnTo>
                    <a:cubicBezTo>
                      <a:pt x="7750" y="9135"/>
                      <a:pt x="7607" y="8862"/>
                      <a:pt x="7373" y="8680"/>
                    </a:cubicBezTo>
                    <a:lnTo>
                      <a:pt x="6841" y="8278"/>
                    </a:lnTo>
                    <a:cubicBezTo>
                      <a:pt x="6796" y="8246"/>
                      <a:pt x="6740" y="8229"/>
                      <a:pt x="6685" y="8229"/>
                    </a:cubicBezTo>
                    <a:cubicBezTo>
                      <a:pt x="6630" y="8229"/>
                      <a:pt x="6575" y="8246"/>
                      <a:pt x="6530" y="8278"/>
                    </a:cubicBezTo>
                    <a:lnTo>
                      <a:pt x="5997" y="8680"/>
                    </a:lnTo>
                    <a:cubicBezTo>
                      <a:pt x="5764" y="8862"/>
                      <a:pt x="5621" y="9135"/>
                      <a:pt x="5621" y="9433"/>
                    </a:cubicBezTo>
                    <a:lnTo>
                      <a:pt x="5621" y="11666"/>
                    </a:lnTo>
                    <a:lnTo>
                      <a:pt x="5076" y="11666"/>
                    </a:lnTo>
                    <a:lnTo>
                      <a:pt x="5063" y="7772"/>
                    </a:lnTo>
                    <a:close/>
                    <a:moveTo>
                      <a:pt x="2662" y="12172"/>
                    </a:moveTo>
                    <a:lnTo>
                      <a:pt x="2662" y="13055"/>
                    </a:lnTo>
                    <a:lnTo>
                      <a:pt x="1325" y="13055"/>
                    </a:lnTo>
                    <a:lnTo>
                      <a:pt x="1325" y="12172"/>
                    </a:lnTo>
                    <a:close/>
                    <a:moveTo>
                      <a:pt x="4557" y="12172"/>
                    </a:moveTo>
                    <a:lnTo>
                      <a:pt x="4557" y="13055"/>
                    </a:lnTo>
                    <a:lnTo>
                      <a:pt x="3181" y="13055"/>
                    </a:lnTo>
                    <a:lnTo>
                      <a:pt x="3181" y="12172"/>
                    </a:lnTo>
                    <a:close/>
                    <a:moveTo>
                      <a:pt x="6413" y="12172"/>
                    </a:moveTo>
                    <a:lnTo>
                      <a:pt x="6413" y="13055"/>
                    </a:lnTo>
                    <a:lnTo>
                      <a:pt x="5063" y="13055"/>
                    </a:lnTo>
                    <a:lnTo>
                      <a:pt x="5063" y="12172"/>
                    </a:lnTo>
                    <a:close/>
                    <a:moveTo>
                      <a:pt x="8308" y="12172"/>
                    </a:moveTo>
                    <a:lnTo>
                      <a:pt x="8308" y="13055"/>
                    </a:lnTo>
                    <a:lnTo>
                      <a:pt x="6945" y="13055"/>
                    </a:lnTo>
                    <a:lnTo>
                      <a:pt x="6945" y="12172"/>
                    </a:lnTo>
                    <a:close/>
                    <a:moveTo>
                      <a:pt x="8321" y="13574"/>
                    </a:moveTo>
                    <a:lnTo>
                      <a:pt x="8308" y="14197"/>
                    </a:lnTo>
                    <a:cubicBezTo>
                      <a:pt x="8308" y="14885"/>
                      <a:pt x="7931" y="15521"/>
                      <a:pt x="7321" y="15832"/>
                    </a:cubicBezTo>
                    <a:lnTo>
                      <a:pt x="5283" y="16910"/>
                    </a:lnTo>
                    <a:cubicBezTo>
                      <a:pt x="5219" y="16948"/>
                      <a:pt x="5141" y="16974"/>
                      <a:pt x="5076" y="16987"/>
                    </a:cubicBezTo>
                    <a:lnTo>
                      <a:pt x="5076" y="13574"/>
                    </a:lnTo>
                    <a:close/>
                    <a:moveTo>
                      <a:pt x="4810" y="0"/>
                    </a:moveTo>
                    <a:cubicBezTo>
                      <a:pt x="4690" y="0"/>
                      <a:pt x="4570" y="81"/>
                      <a:pt x="4557" y="244"/>
                    </a:cubicBezTo>
                    <a:lnTo>
                      <a:pt x="4557" y="1944"/>
                    </a:lnTo>
                    <a:lnTo>
                      <a:pt x="3129" y="2710"/>
                    </a:lnTo>
                    <a:cubicBezTo>
                      <a:pt x="2862" y="2843"/>
                      <a:pt x="3005" y="3196"/>
                      <a:pt x="3239" y="3196"/>
                    </a:cubicBezTo>
                    <a:cubicBezTo>
                      <a:pt x="3278" y="3196"/>
                      <a:pt x="3320" y="3186"/>
                      <a:pt x="3362" y="3164"/>
                    </a:cubicBezTo>
                    <a:lnTo>
                      <a:pt x="4557" y="2528"/>
                    </a:lnTo>
                    <a:lnTo>
                      <a:pt x="4557" y="3216"/>
                    </a:lnTo>
                    <a:lnTo>
                      <a:pt x="2065" y="4527"/>
                    </a:lnTo>
                    <a:cubicBezTo>
                      <a:pt x="1286" y="4929"/>
                      <a:pt x="805" y="5734"/>
                      <a:pt x="805" y="6617"/>
                    </a:cubicBezTo>
                    <a:lnTo>
                      <a:pt x="805" y="7253"/>
                    </a:lnTo>
                    <a:lnTo>
                      <a:pt x="312" y="7253"/>
                    </a:lnTo>
                    <a:cubicBezTo>
                      <a:pt x="1" y="7279"/>
                      <a:pt x="1" y="7746"/>
                      <a:pt x="312" y="7759"/>
                    </a:cubicBezTo>
                    <a:lnTo>
                      <a:pt x="805" y="7759"/>
                    </a:lnTo>
                    <a:lnTo>
                      <a:pt x="805" y="13055"/>
                    </a:lnTo>
                    <a:lnTo>
                      <a:pt x="312" y="13055"/>
                    </a:lnTo>
                    <a:cubicBezTo>
                      <a:pt x="1" y="13081"/>
                      <a:pt x="1" y="13548"/>
                      <a:pt x="312" y="13561"/>
                    </a:cubicBezTo>
                    <a:lnTo>
                      <a:pt x="805" y="13561"/>
                    </a:lnTo>
                    <a:lnTo>
                      <a:pt x="805" y="14197"/>
                    </a:lnTo>
                    <a:cubicBezTo>
                      <a:pt x="805" y="15079"/>
                      <a:pt x="1286" y="15884"/>
                      <a:pt x="2065" y="16287"/>
                    </a:cubicBezTo>
                    <a:lnTo>
                      <a:pt x="2350" y="16442"/>
                    </a:lnTo>
                    <a:cubicBezTo>
                      <a:pt x="2393" y="16465"/>
                      <a:pt x="2434" y="16474"/>
                      <a:pt x="2473" y="16474"/>
                    </a:cubicBezTo>
                    <a:cubicBezTo>
                      <a:pt x="2708" y="16474"/>
                      <a:pt x="2851" y="16121"/>
                      <a:pt x="2584" y="15988"/>
                    </a:cubicBezTo>
                    <a:lnTo>
                      <a:pt x="2311" y="15832"/>
                    </a:lnTo>
                    <a:cubicBezTo>
                      <a:pt x="1701" y="15521"/>
                      <a:pt x="1312" y="14885"/>
                      <a:pt x="1325" y="14197"/>
                    </a:cubicBezTo>
                    <a:lnTo>
                      <a:pt x="1325" y="13574"/>
                    </a:lnTo>
                    <a:lnTo>
                      <a:pt x="4557" y="13574"/>
                    </a:lnTo>
                    <a:lnTo>
                      <a:pt x="4557" y="16987"/>
                    </a:lnTo>
                    <a:cubicBezTo>
                      <a:pt x="4479" y="16974"/>
                      <a:pt x="4401" y="16948"/>
                      <a:pt x="4336" y="16910"/>
                    </a:cubicBezTo>
                    <a:lnTo>
                      <a:pt x="3661" y="16546"/>
                    </a:lnTo>
                    <a:cubicBezTo>
                      <a:pt x="3617" y="16524"/>
                      <a:pt x="3574" y="16514"/>
                      <a:pt x="3534" y="16514"/>
                    </a:cubicBezTo>
                    <a:cubicBezTo>
                      <a:pt x="3294" y="16514"/>
                      <a:pt x="3159" y="16867"/>
                      <a:pt x="3414" y="17000"/>
                    </a:cubicBezTo>
                    <a:lnTo>
                      <a:pt x="4102" y="17364"/>
                    </a:lnTo>
                    <a:cubicBezTo>
                      <a:pt x="4323" y="17481"/>
                      <a:pt x="4566" y="17539"/>
                      <a:pt x="4811" y="17539"/>
                    </a:cubicBezTo>
                    <a:cubicBezTo>
                      <a:pt x="5056" y="17539"/>
                      <a:pt x="5303" y="17481"/>
                      <a:pt x="5530" y="17364"/>
                    </a:cubicBezTo>
                    <a:lnTo>
                      <a:pt x="7555" y="16287"/>
                    </a:lnTo>
                    <a:cubicBezTo>
                      <a:pt x="8334" y="15884"/>
                      <a:pt x="8814" y="15079"/>
                      <a:pt x="8814" y="14197"/>
                    </a:cubicBezTo>
                    <a:lnTo>
                      <a:pt x="8814" y="13574"/>
                    </a:lnTo>
                    <a:lnTo>
                      <a:pt x="9281" y="13574"/>
                    </a:lnTo>
                    <a:cubicBezTo>
                      <a:pt x="9606" y="13548"/>
                      <a:pt x="9606" y="13081"/>
                      <a:pt x="9281" y="13055"/>
                    </a:cubicBezTo>
                    <a:lnTo>
                      <a:pt x="8814" y="13055"/>
                    </a:lnTo>
                    <a:lnTo>
                      <a:pt x="8814" y="7772"/>
                    </a:lnTo>
                    <a:lnTo>
                      <a:pt x="9281" y="7772"/>
                    </a:lnTo>
                    <a:cubicBezTo>
                      <a:pt x="9606" y="7746"/>
                      <a:pt x="9606" y="7279"/>
                      <a:pt x="9281" y="7253"/>
                    </a:cubicBezTo>
                    <a:lnTo>
                      <a:pt x="8814" y="7253"/>
                    </a:lnTo>
                    <a:lnTo>
                      <a:pt x="8814" y="6617"/>
                    </a:lnTo>
                    <a:cubicBezTo>
                      <a:pt x="8814" y="5734"/>
                      <a:pt x="8334" y="4929"/>
                      <a:pt x="7555" y="4527"/>
                    </a:cubicBezTo>
                    <a:lnTo>
                      <a:pt x="5063" y="3216"/>
                    </a:lnTo>
                    <a:lnTo>
                      <a:pt x="5063" y="2541"/>
                    </a:lnTo>
                    <a:lnTo>
                      <a:pt x="6257" y="3164"/>
                    </a:lnTo>
                    <a:cubicBezTo>
                      <a:pt x="6283" y="3177"/>
                      <a:pt x="6335" y="3190"/>
                      <a:pt x="6374" y="3190"/>
                    </a:cubicBezTo>
                    <a:cubicBezTo>
                      <a:pt x="6646" y="3190"/>
                      <a:pt x="6737" y="2827"/>
                      <a:pt x="6491" y="2697"/>
                    </a:cubicBezTo>
                    <a:lnTo>
                      <a:pt x="5063" y="1957"/>
                    </a:lnTo>
                    <a:lnTo>
                      <a:pt x="5063" y="244"/>
                    </a:lnTo>
                    <a:cubicBezTo>
                      <a:pt x="5050" y="81"/>
                      <a:pt x="4930" y="0"/>
                      <a:pt x="48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1223;p76">
                <a:extLst>
                  <a:ext uri="{FF2B5EF4-FFF2-40B4-BE49-F238E27FC236}">
                    <a16:creationId xmlns:a16="http://schemas.microsoft.com/office/drawing/2014/main" id="{15356F4F-3CC0-FAFC-AC97-D14957B02B39}"/>
                  </a:ext>
                </a:extLst>
              </p:cNvPr>
              <p:cNvSpPr/>
              <p:nvPr/>
            </p:nvSpPr>
            <p:spPr>
              <a:xfrm>
                <a:off x="6194900" y="3411150"/>
                <a:ext cx="158700" cy="221075"/>
              </a:xfrm>
              <a:custGeom>
                <a:avLst/>
                <a:gdLst/>
                <a:ahLst/>
                <a:cxnLst/>
                <a:rect l="l" t="t" r="r" b="b"/>
                <a:pathLst>
                  <a:path w="6348" h="8843" extrusionOk="0">
                    <a:moveTo>
                      <a:pt x="2921" y="691"/>
                    </a:moveTo>
                    <a:lnTo>
                      <a:pt x="2921" y="2483"/>
                    </a:lnTo>
                    <a:lnTo>
                      <a:pt x="1195" y="2483"/>
                    </a:lnTo>
                    <a:lnTo>
                      <a:pt x="1195" y="2197"/>
                    </a:lnTo>
                    <a:cubicBezTo>
                      <a:pt x="1182" y="1834"/>
                      <a:pt x="1390" y="1483"/>
                      <a:pt x="1727" y="1314"/>
                    </a:cubicBezTo>
                    <a:lnTo>
                      <a:pt x="2921" y="691"/>
                    </a:lnTo>
                    <a:close/>
                    <a:moveTo>
                      <a:pt x="3427" y="691"/>
                    </a:moveTo>
                    <a:lnTo>
                      <a:pt x="4634" y="1314"/>
                    </a:lnTo>
                    <a:cubicBezTo>
                      <a:pt x="4959" y="1483"/>
                      <a:pt x="5167" y="1834"/>
                      <a:pt x="5167" y="2197"/>
                    </a:cubicBezTo>
                    <a:lnTo>
                      <a:pt x="5167" y="2483"/>
                    </a:lnTo>
                    <a:lnTo>
                      <a:pt x="3427" y="2483"/>
                    </a:lnTo>
                    <a:lnTo>
                      <a:pt x="3427" y="691"/>
                    </a:lnTo>
                    <a:close/>
                    <a:moveTo>
                      <a:pt x="2026" y="3586"/>
                    </a:moveTo>
                    <a:cubicBezTo>
                      <a:pt x="2028" y="3586"/>
                      <a:pt x="2030" y="3586"/>
                      <a:pt x="2032" y="3586"/>
                    </a:cubicBezTo>
                    <a:lnTo>
                      <a:pt x="2032" y="3586"/>
                    </a:lnTo>
                    <a:cubicBezTo>
                      <a:pt x="2034" y="3586"/>
                      <a:pt x="2036" y="3586"/>
                      <a:pt x="2039" y="3586"/>
                    </a:cubicBezTo>
                    <a:close/>
                    <a:moveTo>
                      <a:pt x="2921" y="2989"/>
                    </a:moveTo>
                    <a:lnTo>
                      <a:pt x="2921" y="4430"/>
                    </a:lnTo>
                    <a:lnTo>
                      <a:pt x="2285" y="4430"/>
                    </a:lnTo>
                    <a:lnTo>
                      <a:pt x="2285" y="3845"/>
                    </a:lnTo>
                    <a:cubicBezTo>
                      <a:pt x="2285" y="3705"/>
                      <a:pt x="2172" y="3589"/>
                      <a:pt x="2032" y="3586"/>
                    </a:cubicBezTo>
                    <a:lnTo>
                      <a:pt x="2032" y="3586"/>
                    </a:lnTo>
                    <a:cubicBezTo>
                      <a:pt x="1892" y="3589"/>
                      <a:pt x="1779" y="3705"/>
                      <a:pt x="1779" y="3845"/>
                    </a:cubicBezTo>
                    <a:lnTo>
                      <a:pt x="1779" y="4430"/>
                    </a:lnTo>
                    <a:lnTo>
                      <a:pt x="1195" y="4430"/>
                    </a:lnTo>
                    <a:lnTo>
                      <a:pt x="1195" y="2989"/>
                    </a:lnTo>
                    <a:close/>
                    <a:moveTo>
                      <a:pt x="5167" y="2989"/>
                    </a:moveTo>
                    <a:lnTo>
                      <a:pt x="5167" y="4430"/>
                    </a:lnTo>
                    <a:lnTo>
                      <a:pt x="4583" y="4430"/>
                    </a:lnTo>
                    <a:lnTo>
                      <a:pt x="4583" y="3845"/>
                    </a:lnTo>
                    <a:cubicBezTo>
                      <a:pt x="4596" y="3657"/>
                      <a:pt x="4459" y="3563"/>
                      <a:pt x="4323" y="3563"/>
                    </a:cubicBezTo>
                    <a:cubicBezTo>
                      <a:pt x="4187" y="3563"/>
                      <a:pt x="4050" y="3657"/>
                      <a:pt x="4063" y="3845"/>
                    </a:cubicBezTo>
                    <a:lnTo>
                      <a:pt x="4063" y="4430"/>
                    </a:lnTo>
                    <a:lnTo>
                      <a:pt x="3427" y="4430"/>
                    </a:lnTo>
                    <a:lnTo>
                      <a:pt x="3427" y="2989"/>
                    </a:lnTo>
                    <a:close/>
                    <a:moveTo>
                      <a:pt x="2921" y="4949"/>
                    </a:moveTo>
                    <a:lnTo>
                      <a:pt x="2921" y="5948"/>
                    </a:lnTo>
                    <a:lnTo>
                      <a:pt x="1195" y="5948"/>
                    </a:lnTo>
                    <a:lnTo>
                      <a:pt x="1195" y="4949"/>
                    </a:lnTo>
                    <a:close/>
                    <a:moveTo>
                      <a:pt x="5167" y="4949"/>
                    </a:moveTo>
                    <a:lnTo>
                      <a:pt x="5167" y="5948"/>
                    </a:lnTo>
                    <a:lnTo>
                      <a:pt x="3427" y="5948"/>
                    </a:lnTo>
                    <a:lnTo>
                      <a:pt x="3427" y="4949"/>
                    </a:lnTo>
                    <a:close/>
                    <a:moveTo>
                      <a:pt x="2921" y="6467"/>
                    </a:moveTo>
                    <a:lnTo>
                      <a:pt x="2921" y="8259"/>
                    </a:lnTo>
                    <a:lnTo>
                      <a:pt x="1727" y="7623"/>
                    </a:lnTo>
                    <a:cubicBezTo>
                      <a:pt x="1390" y="7454"/>
                      <a:pt x="1182" y="7116"/>
                      <a:pt x="1195" y="6740"/>
                    </a:cubicBezTo>
                    <a:lnTo>
                      <a:pt x="1195" y="6467"/>
                    </a:lnTo>
                    <a:close/>
                    <a:moveTo>
                      <a:pt x="5167" y="6467"/>
                    </a:moveTo>
                    <a:lnTo>
                      <a:pt x="5167" y="6740"/>
                    </a:lnTo>
                    <a:cubicBezTo>
                      <a:pt x="5167" y="7116"/>
                      <a:pt x="4959" y="7454"/>
                      <a:pt x="4621" y="7623"/>
                    </a:cubicBezTo>
                    <a:lnTo>
                      <a:pt x="3427" y="8259"/>
                    </a:lnTo>
                    <a:lnTo>
                      <a:pt x="3427" y="6467"/>
                    </a:lnTo>
                    <a:close/>
                    <a:moveTo>
                      <a:pt x="3174" y="0"/>
                    </a:moveTo>
                    <a:cubicBezTo>
                      <a:pt x="3132" y="0"/>
                      <a:pt x="3090" y="10"/>
                      <a:pt x="3051" y="29"/>
                    </a:cubicBezTo>
                    <a:lnTo>
                      <a:pt x="1480" y="860"/>
                    </a:lnTo>
                    <a:cubicBezTo>
                      <a:pt x="987" y="1120"/>
                      <a:pt x="676" y="1639"/>
                      <a:pt x="676" y="2197"/>
                    </a:cubicBezTo>
                    <a:lnTo>
                      <a:pt x="676" y="2483"/>
                    </a:lnTo>
                    <a:lnTo>
                      <a:pt x="312" y="2483"/>
                    </a:lnTo>
                    <a:cubicBezTo>
                      <a:pt x="1" y="2509"/>
                      <a:pt x="1" y="2963"/>
                      <a:pt x="312" y="2989"/>
                    </a:cubicBezTo>
                    <a:lnTo>
                      <a:pt x="676" y="2989"/>
                    </a:lnTo>
                    <a:lnTo>
                      <a:pt x="676" y="5948"/>
                    </a:lnTo>
                    <a:lnTo>
                      <a:pt x="312" y="5948"/>
                    </a:lnTo>
                    <a:cubicBezTo>
                      <a:pt x="1" y="5974"/>
                      <a:pt x="1" y="6441"/>
                      <a:pt x="312" y="6467"/>
                    </a:cubicBezTo>
                    <a:lnTo>
                      <a:pt x="676" y="6467"/>
                    </a:lnTo>
                    <a:lnTo>
                      <a:pt x="676" y="6740"/>
                    </a:lnTo>
                    <a:cubicBezTo>
                      <a:pt x="676" y="7311"/>
                      <a:pt x="987" y="7817"/>
                      <a:pt x="1480" y="8090"/>
                    </a:cubicBezTo>
                    <a:lnTo>
                      <a:pt x="2700" y="8726"/>
                    </a:lnTo>
                    <a:cubicBezTo>
                      <a:pt x="2850" y="8804"/>
                      <a:pt x="3012" y="8843"/>
                      <a:pt x="3174" y="8843"/>
                    </a:cubicBezTo>
                    <a:cubicBezTo>
                      <a:pt x="3336" y="8843"/>
                      <a:pt x="3499" y="8804"/>
                      <a:pt x="3648" y="8726"/>
                    </a:cubicBezTo>
                    <a:lnTo>
                      <a:pt x="4868" y="8090"/>
                    </a:lnTo>
                    <a:cubicBezTo>
                      <a:pt x="5361" y="7817"/>
                      <a:pt x="5686" y="7311"/>
                      <a:pt x="5673" y="6740"/>
                    </a:cubicBezTo>
                    <a:lnTo>
                      <a:pt x="5673" y="6467"/>
                    </a:lnTo>
                    <a:lnTo>
                      <a:pt x="6023" y="6467"/>
                    </a:lnTo>
                    <a:cubicBezTo>
                      <a:pt x="6348" y="6441"/>
                      <a:pt x="6348" y="5974"/>
                      <a:pt x="6023" y="5948"/>
                    </a:cubicBezTo>
                    <a:lnTo>
                      <a:pt x="5673" y="5948"/>
                    </a:lnTo>
                    <a:lnTo>
                      <a:pt x="5673" y="2989"/>
                    </a:lnTo>
                    <a:lnTo>
                      <a:pt x="6023" y="2989"/>
                    </a:lnTo>
                    <a:cubicBezTo>
                      <a:pt x="6348" y="2963"/>
                      <a:pt x="6348" y="2509"/>
                      <a:pt x="6023" y="2483"/>
                    </a:cubicBezTo>
                    <a:lnTo>
                      <a:pt x="5673" y="2483"/>
                    </a:lnTo>
                    <a:lnTo>
                      <a:pt x="5673" y="2197"/>
                    </a:lnTo>
                    <a:cubicBezTo>
                      <a:pt x="5673" y="1639"/>
                      <a:pt x="5361" y="1120"/>
                      <a:pt x="4868" y="860"/>
                    </a:cubicBezTo>
                    <a:lnTo>
                      <a:pt x="3298" y="29"/>
                    </a:lnTo>
                    <a:cubicBezTo>
                      <a:pt x="3259" y="10"/>
                      <a:pt x="3216" y="0"/>
                      <a:pt x="317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1224;p76">
                <a:extLst>
                  <a:ext uri="{FF2B5EF4-FFF2-40B4-BE49-F238E27FC236}">
                    <a16:creationId xmlns:a16="http://schemas.microsoft.com/office/drawing/2014/main" id="{141869D6-993E-B056-52A2-B75360B4344A}"/>
                  </a:ext>
                </a:extLst>
              </p:cNvPr>
              <p:cNvSpPr/>
              <p:nvPr/>
            </p:nvSpPr>
            <p:spPr>
              <a:xfrm>
                <a:off x="6267925" y="3338950"/>
                <a:ext cx="13000" cy="55750"/>
              </a:xfrm>
              <a:custGeom>
                <a:avLst/>
                <a:gdLst/>
                <a:ahLst/>
                <a:cxnLst/>
                <a:rect l="l" t="t" r="r" b="b"/>
                <a:pathLst>
                  <a:path w="520" h="2230" extrusionOk="0">
                    <a:moveTo>
                      <a:pt x="258" y="0"/>
                    </a:moveTo>
                    <a:cubicBezTo>
                      <a:pt x="136" y="0"/>
                      <a:pt x="13" y="81"/>
                      <a:pt x="0" y="244"/>
                    </a:cubicBezTo>
                    <a:lnTo>
                      <a:pt x="0" y="1970"/>
                    </a:lnTo>
                    <a:cubicBezTo>
                      <a:pt x="0" y="2113"/>
                      <a:pt x="117" y="2229"/>
                      <a:pt x="260" y="2229"/>
                    </a:cubicBezTo>
                    <a:cubicBezTo>
                      <a:pt x="403" y="2216"/>
                      <a:pt x="519" y="2113"/>
                      <a:pt x="506" y="1970"/>
                    </a:cubicBezTo>
                    <a:lnTo>
                      <a:pt x="506" y="244"/>
                    </a:lnTo>
                    <a:cubicBezTo>
                      <a:pt x="500" y="81"/>
                      <a:pt x="380" y="0"/>
                      <a:pt x="2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1" name="Google Shape;1244;p76">
              <a:extLst>
                <a:ext uri="{FF2B5EF4-FFF2-40B4-BE49-F238E27FC236}">
                  <a16:creationId xmlns:a16="http://schemas.microsoft.com/office/drawing/2014/main" id="{BA50090B-9575-E7BF-E858-2ECFFB70D41A}"/>
                </a:ext>
              </a:extLst>
            </p:cNvPr>
            <p:cNvGrpSpPr/>
            <p:nvPr/>
          </p:nvGrpSpPr>
          <p:grpSpPr>
            <a:xfrm>
              <a:off x="1695985" y="4562593"/>
              <a:ext cx="601052" cy="600163"/>
              <a:chOff x="5409300" y="3339175"/>
              <a:chExt cx="439075" cy="438425"/>
            </a:xfrm>
            <a:solidFill>
              <a:srgbClr val="2B3781"/>
            </a:solidFill>
          </p:grpSpPr>
          <p:sp>
            <p:nvSpPr>
              <p:cNvPr id="52" name="Google Shape;1245;p76">
                <a:extLst>
                  <a:ext uri="{FF2B5EF4-FFF2-40B4-BE49-F238E27FC236}">
                    <a16:creationId xmlns:a16="http://schemas.microsoft.com/office/drawing/2014/main" id="{F3CD05F1-0BEB-BB7B-3A86-1C6C7A785A61}"/>
                  </a:ext>
                </a:extLst>
              </p:cNvPr>
              <p:cNvSpPr/>
              <p:nvPr/>
            </p:nvSpPr>
            <p:spPr>
              <a:xfrm>
                <a:off x="5457325" y="3532175"/>
                <a:ext cx="123650" cy="181175"/>
              </a:xfrm>
              <a:custGeom>
                <a:avLst/>
                <a:gdLst/>
                <a:ahLst/>
                <a:cxnLst/>
                <a:rect l="l" t="t" r="r" b="b"/>
                <a:pathLst>
                  <a:path w="4946" h="7247" extrusionOk="0">
                    <a:moveTo>
                      <a:pt x="2493" y="536"/>
                    </a:moveTo>
                    <a:lnTo>
                      <a:pt x="2908" y="744"/>
                    </a:lnTo>
                    <a:cubicBezTo>
                      <a:pt x="3414" y="1003"/>
                      <a:pt x="3752" y="1535"/>
                      <a:pt x="3739" y="2107"/>
                    </a:cubicBezTo>
                    <a:cubicBezTo>
                      <a:pt x="3739" y="2158"/>
                      <a:pt x="3765" y="2223"/>
                      <a:pt x="3791" y="2262"/>
                    </a:cubicBezTo>
                    <a:lnTo>
                      <a:pt x="4375" y="3054"/>
                    </a:lnTo>
                    <a:cubicBezTo>
                      <a:pt x="4466" y="3171"/>
                      <a:pt x="4427" y="3366"/>
                      <a:pt x="4427" y="3495"/>
                    </a:cubicBezTo>
                    <a:lnTo>
                      <a:pt x="3596" y="4326"/>
                    </a:lnTo>
                    <a:lnTo>
                      <a:pt x="2674" y="3418"/>
                    </a:lnTo>
                    <a:cubicBezTo>
                      <a:pt x="2629" y="3366"/>
                      <a:pt x="2564" y="3340"/>
                      <a:pt x="2498" y="3340"/>
                    </a:cubicBezTo>
                    <a:cubicBezTo>
                      <a:pt x="2431" y="3340"/>
                      <a:pt x="2363" y="3366"/>
                      <a:pt x="2311" y="3418"/>
                    </a:cubicBezTo>
                    <a:lnTo>
                      <a:pt x="1402" y="4326"/>
                    </a:lnTo>
                    <a:lnTo>
                      <a:pt x="559" y="3495"/>
                    </a:lnTo>
                    <a:cubicBezTo>
                      <a:pt x="559" y="3366"/>
                      <a:pt x="520" y="3171"/>
                      <a:pt x="611" y="3054"/>
                    </a:cubicBezTo>
                    <a:lnTo>
                      <a:pt x="598" y="3054"/>
                    </a:lnTo>
                    <a:lnTo>
                      <a:pt x="1182" y="2262"/>
                    </a:lnTo>
                    <a:cubicBezTo>
                      <a:pt x="1221" y="2223"/>
                      <a:pt x="1247" y="2158"/>
                      <a:pt x="1234" y="2107"/>
                    </a:cubicBezTo>
                    <a:cubicBezTo>
                      <a:pt x="1234" y="1535"/>
                      <a:pt x="1558" y="1003"/>
                      <a:pt x="2077" y="744"/>
                    </a:cubicBezTo>
                    <a:lnTo>
                      <a:pt x="2493" y="536"/>
                    </a:lnTo>
                    <a:close/>
                    <a:moveTo>
                      <a:pt x="2493" y="3963"/>
                    </a:moveTo>
                    <a:lnTo>
                      <a:pt x="3220" y="4690"/>
                    </a:lnTo>
                    <a:lnTo>
                      <a:pt x="2493" y="5429"/>
                    </a:lnTo>
                    <a:lnTo>
                      <a:pt x="1753" y="4690"/>
                    </a:lnTo>
                    <a:lnTo>
                      <a:pt x="2493" y="3963"/>
                    </a:lnTo>
                    <a:close/>
                    <a:moveTo>
                      <a:pt x="4427" y="4222"/>
                    </a:moveTo>
                    <a:lnTo>
                      <a:pt x="4427" y="6494"/>
                    </a:lnTo>
                    <a:cubicBezTo>
                      <a:pt x="4427" y="6624"/>
                      <a:pt x="4323" y="6727"/>
                      <a:pt x="4180" y="6727"/>
                    </a:cubicBezTo>
                    <a:lnTo>
                      <a:pt x="805" y="6727"/>
                    </a:lnTo>
                    <a:cubicBezTo>
                      <a:pt x="663" y="6727"/>
                      <a:pt x="559" y="6611"/>
                      <a:pt x="559" y="6481"/>
                    </a:cubicBezTo>
                    <a:lnTo>
                      <a:pt x="559" y="4222"/>
                    </a:lnTo>
                    <a:lnTo>
                      <a:pt x="2311" y="5975"/>
                    </a:lnTo>
                    <a:cubicBezTo>
                      <a:pt x="2363" y="6013"/>
                      <a:pt x="2428" y="6052"/>
                      <a:pt x="2493" y="6052"/>
                    </a:cubicBezTo>
                    <a:cubicBezTo>
                      <a:pt x="2558" y="6052"/>
                      <a:pt x="2623" y="6013"/>
                      <a:pt x="2674" y="5975"/>
                    </a:cubicBezTo>
                    <a:lnTo>
                      <a:pt x="4427" y="4222"/>
                    </a:lnTo>
                    <a:close/>
                    <a:moveTo>
                      <a:pt x="2493" y="1"/>
                    </a:moveTo>
                    <a:cubicBezTo>
                      <a:pt x="2454" y="1"/>
                      <a:pt x="2415" y="10"/>
                      <a:pt x="2376" y="30"/>
                    </a:cubicBezTo>
                    <a:lnTo>
                      <a:pt x="1844" y="302"/>
                    </a:lnTo>
                    <a:cubicBezTo>
                      <a:pt x="1182" y="627"/>
                      <a:pt x="753" y="1289"/>
                      <a:pt x="727" y="2029"/>
                    </a:cubicBezTo>
                    <a:lnTo>
                      <a:pt x="195" y="2743"/>
                    </a:lnTo>
                    <a:cubicBezTo>
                      <a:pt x="1" y="2989"/>
                      <a:pt x="40" y="3301"/>
                      <a:pt x="40" y="3599"/>
                    </a:cubicBezTo>
                    <a:lnTo>
                      <a:pt x="40" y="6494"/>
                    </a:lnTo>
                    <a:cubicBezTo>
                      <a:pt x="40" y="6909"/>
                      <a:pt x="377" y="7247"/>
                      <a:pt x="792" y="7247"/>
                    </a:cubicBezTo>
                    <a:lnTo>
                      <a:pt x="4180" y="7247"/>
                    </a:lnTo>
                    <a:cubicBezTo>
                      <a:pt x="4608" y="7247"/>
                      <a:pt x="4946" y="6909"/>
                      <a:pt x="4946" y="6494"/>
                    </a:cubicBezTo>
                    <a:lnTo>
                      <a:pt x="4946" y="3197"/>
                    </a:lnTo>
                    <a:cubicBezTo>
                      <a:pt x="4946" y="3041"/>
                      <a:pt x="4894" y="2872"/>
                      <a:pt x="4790" y="2743"/>
                    </a:cubicBezTo>
                    <a:lnTo>
                      <a:pt x="4258" y="2029"/>
                    </a:lnTo>
                    <a:cubicBezTo>
                      <a:pt x="4232" y="1289"/>
                      <a:pt x="3804" y="627"/>
                      <a:pt x="3129" y="302"/>
                    </a:cubicBezTo>
                    <a:lnTo>
                      <a:pt x="2610" y="30"/>
                    </a:lnTo>
                    <a:cubicBezTo>
                      <a:pt x="2571" y="10"/>
                      <a:pt x="2532" y="1"/>
                      <a:pt x="249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1246;p76">
                <a:extLst>
                  <a:ext uri="{FF2B5EF4-FFF2-40B4-BE49-F238E27FC236}">
                    <a16:creationId xmlns:a16="http://schemas.microsoft.com/office/drawing/2014/main" id="{2250E0CD-F1F3-26F4-ABCF-8950AD276A20}"/>
                  </a:ext>
                </a:extLst>
              </p:cNvPr>
              <p:cNvSpPr/>
              <p:nvPr/>
            </p:nvSpPr>
            <p:spPr>
              <a:xfrm>
                <a:off x="5409300" y="3339175"/>
                <a:ext cx="439075" cy="438425"/>
              </a:xfrm>
              <a:custGeom>
                <a:avLst/>
                <a:gdLst/>
                <a:ahLst/>
                <a:cxnLst/>
                <a:rect l="l" t="t" r="r" b="b"/>
                <a:pathLst>
                  <a:path w="17563" h="17537" extrusionOk="0">
                    <a:moveTo>
                      <a:pt x="4414" y="1182"/>
                    </a:moveTo>
                    <a:lnTo>
                      <a:pt x="6452" y="2402"/>
                    </a:lnTo>
                    <a:cubicBezTo>
                      <a:pt x="6945" y="2714"/>
                      <a:pt x="7282" y="3220"/>
                      <a:pt x="7360" y="3804"/>
                    </a:cubicBezTo>
                    <a:lnTo>
                      <a:pt x="1467" y="3804"/>
                    </a:lnTo>
                    <a:cubicBezTo>
                      <a:pt x="1545" y="3220"/>
                      <a:pt x="1883" y="2714"/>
                      <a:pt x="2376" y="2402"/>
                    </a:cubicBezTo>
                    <a:lnTo>
                      <a:pt x="2389" y="2402"/>
                    </a:lnTo>
                    <a:lnTo>
                      <a:pt x="4414" y="1182"/>
                    </a:lnTo>
                    <a:close/>
                    <a:moveTo>
                      <a:pt x="4154" y="4323"/>
                    </a:moveTo>
                    <a:lnTo>
                      <a:pt x="4154" y="5452"/>
                    </a:lnTo>
                    <a:lnTo>
                      <a:pt x="1454" y="5452"/>
                    </a:lnTo>
                    <a:lnTo>
                      <a:pt x="1454" y="4323"/>
                    </a:lnTo>
                    <a:close/>
                    <a:moveTo>
                      <a:pt x="7386" y="4323"/>
                    </a:moveTo>
                    <a:lnTo>
                      <a:pt x="7386" y="5452"/>
                    </a:lnTo>
                    <a:lnTo>
                      <a:pt x="4673" y="5452"/>
                    </a:lnTo>
                    <a:lnTo>
                      <a:pt x="4673" y="4323"/>
                    </a:lnTo>
                    <a:close/>
                    <a:moveTo>
                      <a:pt x="7386" y="5972"/>
                    </a:moveTo>
                    <a:lnTo>
                      <a:pt x="7386" y="6698"/>
                    </a:lnTo>
                    <a:lnTo>
                      <a:pt x="3310" y="6698"/>
                    </a:lnTo>
                    <a:cubicBezTo>
                      <a:pt x="2999" y="6724"/>
                      <a:pt x="2999" y="7192"/>
                      <a:pt x="3310" y="7218"/>
                    </a:cubicBezTo>
                    <a:lnTo>
                      <a:pt x="7373" y="7218"/>
                    </a:lnTo>
                    <a:lnTo>
                      <a:pt x="7373" y="15486"/>
                    </a:lnTo>
                    <a:lnTo>
                      <a:pt x="1441" y="15486"/>
                    </a:lnTo>
                    <a:lnTo>
                      <a:pt x="1454" y="7218"/>
                    </a:lnTo>
                    <a:lnTo>
                      <a:pt x="2077" y="7218"/>
                    </a:lnTo>
                    <a:cubicBezTo>
                      <a:pt x="2389" y="7192"/>
                      <a:pt x="2389" y="6724"/>
                      <a:pt x="2077" y="6698"/>
                    </a:cubicBezTo>
                    <a:lnTo>
                      <a:pt x="1454" y="6698"/>
                    </a:lnTo>
                    <a:lnTo>
                      <a:pt x="1454" y="5972"/>
                    </a:lnTo>
                    <a:close/>
                    <a:moveTo>
                      <a:pt x="9891" y="9242"/>
                    </a:moveTo>
                    <a:cubicBezTo>
                      <a:pt x="10112" y="9242"/>
                      <a:pt x="10281" y="9411"/>
                      <a:pt x="10281" y="9632"/>
                    </a:cubicBezTo>
                    <a:lnTo>
                      <a:pt x="10281" y="12150"/>
                    </a:lnTo>
                    <a:cubicBezTo>
                      <a:pt x="10268" y="12338"/>
                      <a:pt x="10404" y="12432"/>
                      <a:pt x="10540" y="12432"/>
                    </a:cubicBezTo>
                    <a:cubicBezTo>
                      <a:pt x="10676" y="12432"/>
                      <a:pt x="10813" y="12338"/>
                      <a:pt x="10800" y="12150"/>
                    </a:cubicBezTo>
                    <a:lnTo>
                      <a:pt x="10800" y="11488"/>
                    </a:lnTo>
                    <a:lnTo>
                      <a:pt x="12786" y="11488"/>
                    </a:lnTo>
                    <a:cubicBezTo>
                      <a:pt x="13006" y="11488"/>
                      <a:pt x="13188" y="11670"/>
                      <a:pt x="13188" y="11890"/>
                    </a:cubicBezTo>
                    <a:lnTo>
                      <a:pt x="13188" y="15486"/>
                    </a:lnTo>
                    <a:lnTo>
                      <a:pt x="10800" y="15486"/>
                    </a:lnTo>
                    <a:lnTo>
                      <a:pt x="10800" y="13383"/>
                    </a:lnTo>
                    <a:cubicBezTo>
                      <a:pt x="10787" y="13227"/>
                      <a:pt x="10664" y="13149"/>
                      <a:pt x="10540" y="13149"/>
                    </a:cubicBezTo>
                    <a:cubicBezTo>
                      <a:pt x="10417" y="13149"/>
                      <a:pt x="10294" y="13227"/>
                      <a:pt x="10281" y="13383"/>
                    </a:cubicBezTo>
                    <a:lnTo>
                      <a:pt x="10281" y="15486"/>
                    </a:lnTo>
                    <a:lnTo>
                      <a:pt x="7892" y="15486"/>
                    </a:lnTo>
                    <a:lnTo>
                      <a:pt x="7892" y="9242"/>
                    </a:lnTo>
                    <a:close/>
                    <a:moveTo>
                      <a:pt x="15875" y="13746"/>
                    </a:moveTo>
                    <a:cubicBezTo>
                      <a:pt x="15992" y="13746"/>
                      <a:pt x="16083" y="13837"/>
                      <a:pt x="16083" y="13954"/>
                    </a:cubicBezTo>
                    <a:lnTo>
                      <a:pt x="16083" y="15486"/>
                    </a:lnTo>
                    <a:lnTo>
                      <a:pt x="13694" y="15486"/>
                    </a:lnTo>
                    <a:lnTo>
                      <a:pt x="13694" y="13746"/>
                    </a:lnTo>
                    <a:close/>
                    <a:moveTo>
                      <a:pt x="16965" y="16005"/>
                    </a:moveTo>
                    <a:cubicBezTo>
                      <a:pt x="17004" y="16005"/>
                      <a:pt x="17056" y="16044"/>
                      <a:pt x="17056" y="16083"/>
                    </a:cubicBezTo>
                    <a:lnTo>
                      <a:pt x="17056" y="16926"/>
                    </a:lnTo>
                    <a:cubicBezTo>
                      <a:pt x="17056" y="16978"/>
                      <a:pt x="17017" y="17017"/>
                      <a:pt x="16965" y="17017"/>
                    </a:cubicBezTo>
                    <a:lnTo>
                      <a:pt x="611" y="17017"/>
                    </a:lnTo>
                    <a:cubicBezTo>
                      <a:pt x="559" y="17017"/>
                      <a:pt x="520" y="16978"/>
                      <a:pt x="520" y="16926"/>
                    </a:cubicBezTo>
                    <a:lnTo>
                      <a:pt x="520" y="16083"/>
                    </a:lnTo>
                    <a:cubicBezTo>
                      <a:pt x="520" y="16044"/>
                      <a:pt x="559" y="16005"/>
                      <a:pt x="611" y="16005"/>
                    </a:cubicBezTo>
                    <a:close/>
                    <a:moveTo>
                      <a:pt x="4414" y="1"/>
                    </a:moveTo>
                    <a:cubicBezTo>
                      <a:pt x="4290" y="1"/>
                      <a:pt x="4167" y="79"/>
                      <a:pt x="4154" y="235"/>
                    </a:cubicBezTo>
                    <a:lnTo>
                      <a:pt x="4154" y="741"/>
                    </a:lnTo>
                    <a:lnTo>
                      <a:pt x="2116" y="1961"/>
                    </a:lnTo>
                    <a:cubicBezTo>
                      <a:pt x="1389" y="2415"/>
                      <a:pt x="935" y="3207"/>
                      <a:pt x="935" y="4064"/>
                    </a:cubicBezTo>
                    <a:lnTo>
                      <a:pt x="935" y="15486"/>
                    </a:lnTo>
                    <a:lnTo>
                      <a:pt x="611" y="15486"/>
                    </a:lnTo>
                    <a:cubicBezTo>
                      <a:pt x="273" y="15486"/>
                      <a:pt x="1" y="15758"/>
                      <a:pt x="1" y="16083"/>
                    </a:cubicBezTo>
                    <a:lnTo>
                      <a:pt x="1" y="16939"/>
                    </a:lnTo>
                    <a:cubicBezTo>
                      <a:pt x="1" y="17264"/>
                      <a:pt x="273" y="17537"/>
                      <a:pt x="611" y="17537"/>
                    </a:cubicBezTo>
                    <a:lnTo>
                      <a:pt x="16952" y="17537"/>
                    </a:lnTo>
                    <a:cubicBezTo>
                      <a:pt x="17290" y="17537"/>
                      <a:pt x="17562" y="17264"/>
                      <a:pt x="17562" y="16939"/>
                    </a:cubicBezTo>
                    <a:lnTo>
                      <a:pt x="17562" y="16083"/>
                    </a:lnTo>
                    <a:cubicBezTo>
                      <a:pt x="17562" y="15758"/>
                      <a:pt x="17290" y="15486"/>
                      <a:pt x="16952" y="15486"/>
                    </a:cubicBezTo>
                    <a:lnTo>
                      <a:pt x="16602" y="15486"/>
                    </a:lnTo>
                    <a:lnTo>
                      <a:pt x="16602" y="13954"/>
                    </a:lnTo>
                    <a:cubicBezTo>
                      <a:pt x="16602" y="13552"/>
                      <a:pt x="16277" y="13227"/>
                      <a:pt x="15875" y="13227"/>
                    </a:cubicBezTo>
                    <a:lnTo>
                      <a:pt x="13694" y="13227"/>
                    </a:lnTo>
                    <a:lnTo>
                      <a:pt x="13694" y="11890"/>
                    </a:lnTo>
                    <a:cubicBezTo>
                      <a:pt x="13694" y="11384"/>
                      <a:pt x="13292" y="10982"/>
                      <a:pt x="12786" y="10982"/>
                    </a:cubicBezTo>
                    <a:lnTo>
                      <a:pt x="10800" y="10982"/>
                    </a:lnTo>
                    <a:lnTo>
                      <a:pt x="10800" y="9632"/>
                    </a:lnTo>
                    <a:cubicBezTo>
                      <a:pt x="10800" y="9139"/>
                      <a:pt x="10384" y="8723"/>
                      <a:pt x="9891" y="8723"/>
                    </a:cubicBezTo>
                    <a:lnTo>
                      <a:pt x="7892" y="8723"/>
                    </a:lnTo>
                    <a:lnTo>
                      <a:pt x="7892" y="7205"/>
                    </a:lnTo>
                    <a:lnTo>
                      <a:pt x="10462" y="7205"/>
                    </a:lnTo>
                    <a:lnTo>
                      <a:pt x="16083" y="10787"/>
                    </a:lnTo>
                    <a:lnTo>
                      <a:pt x="16083" y="12267"/>
                    </a:lnTo>
                    <a:cubicBezTo>
                      <a:pt x="16070" y="12455"/>
                      <a:pt x="16206" y="12549"/>
                      <a:pt x="16342" y="12549"/>
                    </a:cubicBezTo>
                    <a:cubicBezTo>
                      <a:pt x="16478" y="12549"/>
                      <a:pt x="16615" y="12455"/>
                      <a:pt x="16602" y="12267"/>
                    </a:cubicBezTo>
                    <a:lnTo>
                      <a:pt x="16602" y="9671"/>
                    </a:lnTo>
                    <a:cubicBezTo>
                      <a:pt x="16589" y="9509"/>
                      <a:pt x="16465" y="9427"/>
                      <a:pt x="16342" y="9427"/>
                    </a:cubicBezTo>
                    <a:cubicBezTo>
                      <a:pt x="16219" y="9427"/>
                      <a:pt x="16096" y="9509"/>
                      <a:pt x="16083" y="9671"/>
                    </a:cubicBezTo>
                    <a:lnTo>
                      <a:pt x="16083" y="10190"/>
                    </a:lnTo>
                    <a:lnTo>
                      <a:pt x="13694" y="8671"/>
                    </a:lnTo>
                    <a:lnTo>
                      <a:pt x="13694" y="7880"/>
                    </a:lnTo>
                    <a:cubicBezTo>
                      <a:pt x="13681" y="7717"/>
                      <a:pt x="13561" y="7636"/>
                      <a:pt x="13441" y="7636"/>
                    </a:cubicBezTo>
                    <a:cubicBezTo>
                      <a:pt x="13321" y="7636"/>
                      <a:pt x="13201" y="7717"/>
                      <a:pt x="13188" y="7880"/>
                    </a:cubicBezTo>
                    <a:lnTo>
                      <a:pt x="13188" y="8334"/>
                    </a:lnTo>
                    <a:lnTo>
                      <a:pt x="10800" y="6815"/>
                    </a:lnTo>
                    <a:lnTo>
                      <a:pt x="10800" y="6024"/>
                    </a:lnTo>
                    <a:cubicBezTo>
                      <a:pt x="10813" y="5842"/>
                      <a:pt x="10676" y="5751"/>
                      <a:pt x="10540" y="5751"/>
                    </a:cubicBezTo>
                    <a:cubicBezTo>
                      <a:pt x="10404" y="5751"/>
                      <a:pt x="10268" y="5842"/>
                      <a:pt x="10281" y="6024"/>
                    </a:cubicBezTo>
                    <a:lnTo>
                      <a:pt x="10281" y="6698"/>
                    </a:lnTo>
                    <a:lnTo>
                      <a:pt x="7892" y="6698"/>
                    </a:lnTo>
                    <a:lnTo>
                      <a:pt x="7892" y="4064"/>
                    </a:lnTo>
                    <a:cubicBezTo>
                      <a:pt x="7892" y="3207"/>
                      <a:pt x="7438" y="2402"/>
                      <a:pt x="6711" y="1961"/>
                    </a:cubicBezTo>
                    <a:lnTo>
                      <a:pt x="4673" y="741"/>
                    </a:lnTo>
                    <a:lnTo>
                      <a:pt x="4673" y="235"/>
                    </a:lnTo>
                    <a:cubicBezTo>
                      <a:pt x="4660" y="79"/>
                      <a:pt x="4537" y="1"/>
                      <a:pt x="44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1247;p76">
                <a:extLst>
                  <a:ext uri="{FF2B5EF4-FFF2-40B4-BE49-F238E27FC236}">
                    <a16:creationId xmlns:a16="http://schemas.microsoft.com/office/drawing/2014/main" id="{641D86A2-A35F-73B9-CC75-82FEE3FADB16}"/>
                  </a:ext>
                </a:extLst>
              </p:cNvPr>
              <p:cNvSpPr/>
              <p:nvPr/>
            </p:nvSpPr>
            <p:spPr>
              <a:xfrm>
                <a:off x="5510875" y="3579300"/>
                <a:ext cx="15275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3" extrusionOk="0">
                    <a:moveTo>
                      <a:pt x="351" y="1"/>
                    </a:moveTo>
                    <a:cubicBezTo>
                      <a:pt x="117" y="1"/>
                      <a:pt x="0" y="286"/>
                      <a:pt x="169" y="442"/>
                    </a:cubicBezTo>
                    <a:cubicBezTo>
                      <a:pt x="220" y="497"/>
                      <a:pt x="285" y="522"/>
                      <a:pt x="349" y="522"/>
                    </a:cubicBezTo>
                    <a:cubicBezTo>
                      <a:pt x="481" y="522"/>
                      <a:pt x="610" y="418"/>
                      <a:pt x="610" y="261"/>
                    </a:cubicBezTo>
                    <a:cubicBezTo>
                      <a:pt x="610" y="118"/>
                      <a:pt x="494" y="1"/>
                      <a:pt x="35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5" name="Google Shape;1262;p76">
              <a:extLst>
                <a:ext uri="{FF2B5EF4-FFF2-40B4-BE49-F238E27FC236}">
                  <a16:creationId xmlns:a16="http://schemas.microsoft.com/office/drawing/2014/main" id="{303C3444-6141-32E8-CE28-C4059B320BD2}"/>
                </a:ext>
              </a:extLst>
            </p:cNvPr>
            <p:cNvGrpSpPr/>
            <p:nvPr/>
          </p:nvGrpSpPr>
          <p:grpSpPr>
            <a:xfrm>
              <a:off x="3724591" y="2131996"/>
              <a:ext cx="493696" cy="600607"/>
              <a:chOff x="3900250" y="3339175"/>
              <a:chExt cx="360650" cy="438750"/>
            </a:xfrm>
            <a:solidFill>
              <a:srgbClr val="2B3781"/>
            </a:solidFill>
          </p:grpSpPr>
          <p:sp>
            <p:nvSpPr>
              <p:cNvPr id="56" name="Google Shape;1263;p76">
                <a:extLst>
                  <a:ext uri="{FF2B5EF4-FFF2-40B4-BE49-F238E27FC236}">
                    <a16:creationId xmlns:a16="http://schemas.microsoft.com/office/drawing/2014/main" id="{DAF5569D-0210-E811-C6AD-45CCDF7053B0}"/>
                  </a:ext>
                </a:extLst>
              </p:cNvPr>
              <p:cNvSpPr/>
              <p:nvPr/>
            </p:nvSpPr>
            <p:spPr>
              <a:xfrm>
                <a:off x="3934100" y="3339175"/>
                <a:ext cx="296300" cy="438750"/>
              </a:xfrm>
              <a:custGeom>
                <a:avLst/>
                <a:gdLst/>
                <a:ahLst/>
                <a:cxnLst/>
                <a:rect l="l" t="t" r="r" b="b"/>
                <a:pathLst>
                  <a:path w="11852" h="17550" extrusionOk="0">
                    <a:moveTo>
                      <a:pt x="6685" y="1688"/>
                    </a:moveTo>
                    <a:cubicBezTo>
                      <a:pt x="7114" y="1688"/>
                      <a:pt x="7451" y="2078"/>
                      <a:pt x="7399" y="2506"/>
                    </a:cubicBezTo>
                    <a:lnTo>
                      <a:pt x="7347" y="2960"/>
                    </a:lnTo>
                    <a:lnTo>
                      <a:pt x="4492" y="2960"/>
                    </a:lnTo>
                    <a:lnTo>
                      <a:pt x="4440" y="2506"/>
                    </a:lnTo>
                    <a:cubicBezTo>
                      <a:pt x="4401" y="2298"/>
                      <a:pt x="4466" y="2091"/>
                      <a:pt x="4609" y="1935"/>
                    </a:cubicBezTo>
                    <a:cubicBezTo>
                      <a:pt x="4751" y="1779"/>
                      <a:pt x="4946" y="1688"/>
                      <a:pt x="5154" y="1688"/>
                    </a:cubicBezTo>
                    <a:close/>
                    <a:moveTo>
                      <a:pt x="7347" y="3479"/>
                    </a:moveTo>
                    <a:lnTo>
                      <a:pt x="7503" y="4388"/>
                    </a:lnTo>
                    <a:lnTo>
                      <a:pt x="4336" y="4388"/>
                    </a:lnTo>
                    <a:lnTo>
                      <a:pt x="4492" y="3479"/>
                    </a:lnTo>
                    <a:close/>
                    <a:moveTo>
                      <a:pt x="8853" y="4907"/>
                    </a:moveTo>
                    <a:lnTo>
                      <a:pt x="8710" y="5426"/>
                    </a:lnTo>
                    <a:cubicBezTo>
                      <a:pt x="8645" y="5673"/>
                      <a:pt x="8412" y="5855"/>
                      <a:pt x="8152" y="5855"/>
                    </a:cubicBezTo>
                    <a:lnTo>
                      <a:pt x="3687" y="5855"/>
                    </a:lnTo>
                    <a:cubicBezTo>
                      <a:pt x="3427" y="5855"/>
                      <a:pt x="3194" y="5673"/>
                      <a:pt x="3129" y="5426"/>
                    </a:cubicBezTo>
                    <a:lnTo>
                      <a:pt x="2986" y="4907"/>
                    </a:lnTo>
                    <a:close/>
                    <a:moveTo>
                      <a:pt x="5971" y="9606"/>
                    </a:moveTo>
                    <a:cubicBezTo>
                      <a:pt x="6283" y="9606"/>
                      <a:pt x="6633" y="10294"/>
                      <a:pt x="6633" y="10891"/>
                    </a:cubicBezTo>
                    <a:cubicBezTo>
                      <a:pt x="6633" y="11319"/>
                      <a:pt x="6439" y="11514"/>
                      <a:pt x="5971" y="11514"/>
                    </a:cubicBezTo>
                    <a:cubicBezTo>
                      <a:pt x="5504" y="11514"/>
                      <a:pt x="5310" y="11319"/>
                      <a:pt x="5310" y="10891"/>
                    </a:cubicBezTo>
                    <a:cubicBezTo>
                      <a:pt x="5310" y="10294"/>
                      <a:pt x="5673" y="9606"/>
                      <a:pt x="5971" y="9606"/>
                    </a:cubicBezTo>
                    <a:close/>
                    <a:moveTo>
                      <a:pt x="2454" y="4933"/>
                    </a:moveTo>
                    <a:lnTo>
                      <a:pt x="2636" y="5569"/>
                    </a:lnTo>
                    <a:cubicBezTo>
                      <a:pt x="2765" y="6036"/>
                      <a:pt x="3194" y="6374"/>
                      <a:pt x="3674" y="6374"/>
                    </a:cubicBezTo>
                    <a:lnTo>
                      <a:pt x="5647" y="6374"/>
                    </a:lnTo>
                    <a:lnTo>
                      <a:pt x="5647" y="9165"/>
                    </a:lnTo>
                    <a:cubicBezTo>
                      <a:pt x="5115" y="9424"/>
                      <a:pt x="4790" y="10268"/>
                      <a:pt x="4790" y="10891"/>
                    </a:cubicBezTo>
                    <a:cubicBezTo>
                      <a:pt x="4790" y="11099"/>
                      <a:pt x="4842" y="11319"/>
                      <a:pt x="4933" y="11514"/>
                    </a:cubicBezTo>
                    <a:lnTo>
                      <a:pt x="4648" y="11514"/>
                    </a:lnTo>
                    <a:cubicBezTo>
                      <a:pt x="4639" y="11513"/>
                      <a:pt x="4632" y="11513"/>
                      <a:pt x="4624" y="11513"/>
                    </a:cubicBezTo>
                    <a:cubicBezTo>
                      <a:pt x="4296" y="11513"/>
                      <a:pt x="4292" y="12022"/>
                      <a:pt x="4613" y="12022"/>
                    </a:cubicBezTo>
                    <a:cubicBezTo>
                      <a:pt x="4624" y="12022"/>
                      <a:pt x="4636" y="12021"/>
                      <a:pt x="4648" y="12020"/>
                    </a:cubicBezTo>
                    <a:lnTo>
                      <a:pt x="7295" y="12020"/>
                    </a:lnTo>
                    <a:cubicBezTo>
                      <a:pt x="7307" y="12021"/>
                      <a:pt x="7319" y="12022"/>
                      <a:pt x="7330" y="12022"/>
                    </a:cubicBezTo>
                    <a:cubicBezTo>
                      <a:pt x="7651" y="12022"/>
                      <a:pt x="7647" y="11513"/>
                      <a:pt x="7319" y="11513"/>
                    </a:cubicBezTo>
                    <a:cubicBezTo>
                      <a:pt x="7311" y="11513"/>
                      <a:pt x="7303" y="11513"/>
                      <a:pt x="7295" y="11514"/>
                    </a:cubicBezTo>
                    <a:lnTo>
                      <a:pt x="7010" y="11514"/>
                    </a:lnTo>
                    <a:cubicBezTo>
                      <a:pt x="7114" y="11319"/>
                      <a:pt x="7153" y="11099"/>
                      <a:pt x="7153" y="10891"/>
                    </a:cubicBezTo>
                    <a:cubicBezTo>
                      <a:pt x="7153" y="10216"/>
                      <a:pt x="6776" y="9281"/>
                      <a:pt x="6166" y="9113"/>
                    </a:cubicBezTo>
                    <a:lnTo>
                      <a:pt x="6166" y="6361"/>
                    </a:lnTo>
                    <a:lnTo>
                      <a:pt x="7256" y="6361"/>
                    </a:lnTo>
                    <a:cubicBezTo>
                      <a:pt x="8113" y="7321"/>
                      <a:pt x="8723" y="9035"/>
                      <a:pt x="8723" y="10515"/>
                    </a:cubicBezTo>
                    <a:cubicBezTo>
                      <a:pt x="8723" y="11618"/>
                      <a:pt x="8373" y="12384"/>
                      <a:pt x="7659" y="12799"/>
                    </a:cubicBezTo>
                    <a:cubicBezTo>
                      <a:pt x="7101" y="12565"/>
                      <a:pt x="6507" y="12448"/>
                      <a:pt x="5913" y="12448"/>
                    </a:cubicBezTo>
                    <a:cubicBezTo>
                      <a:pt x="5319" y="12448"/>
                      <a:pt x="4725" y="12565"/>
                      <a:pt x="4167" y="12799"/>
                    </a:cubicBezTo>
                    <a:cubicBezTo>
                      <a:pt x="3453" y="12384"/>
                      <a:pt x="3103" y="11618"/>
                      <a:pt x="3103" y="10515"/>
                    </a:cubicBezTo>
                    <a:cubicBezTo>
                      <a:pt x="3116" y="9411"/>
                      <a:pt x="3389" y="8334"/>
                      <a:pt x="3895" y="7360"/>
                    </a:cubicBezTo>
                    <a:cubicBezTo>
                      <a:pt x="3960" y="7231"/>
                      <a:pt x="3921" y="7075"/>
                      <a:pt x="3791" y="7010"/>
                    </a:cubicBezTo>
                    <a:cubicBezTo>
                      <a:pt x="3752" y="6991"/>
                      <a:pt x="3711" y="6982"/>
                      <a:pt x="3671" y="6982"/>
                    </a:cubicBezTo>
                    <a:cubicBezTo>
                      <a:pt x="3576" y="6982"/>
                      <a:pt x="3486" y="7032"/>
                      <a:pt x="3440" y="7114"/>
                    </a:cubicBezTo>
                    <a:cubicBezTo>
                      <a:pt x="2895" y="8165"/>
                      <a:pt x="2610" y="9333"/>
                      <a:pt x="2584" y="10515"/>
                    </a:cubicBezTo>
                    <a:cubicBezTo>
                      <a:pt x="2584" y="11696"/>
                      <a:pt x="2947" y="12565"/>
                      <a:pt x="3687" y="13097"/>
                    </a:cubicBezTo>
                    <a:cubicBezTo>
                      <a:pt x="3531" y="13214"/>
                      <a:pt x="3427" y="13357"/>
                      <a:pt x="3363" y="13539"/>
                    </a:cubicBezTo>
                    <a:lnTo>
                      <a:pt x="2571" y="13539"/>
                    </a:lnTo>
                    <a:cubicBezTo>
                      <a:pt x="2104" y="13539"/>
                      <a:pt x="1714" y="13876"/>
                      <a:pt x="1662" y="14331"/>
                    </a:cubicBezTo>
                    <a:lnTo>
                      <a:pt x="1039" y="13279"/>
                    </a:lnTo>
                    <a:cubicBezTo>
                      <a:pt x="650" y="12630"/>
                      <a:pt x="533" y="11864"/>
                      <a:pt x="702" y="11125"/>
                    </a:cubicBezTo>
                    <a:lnTo>
                      <a:pt x="2000" y="5426"/>
                    </a:lnTo>
                    <a:cubicBezTo>
                      <a:pt x="2052" y="5193"/>
                      <a:pt x="2220" y="4998"/>
                      <a:pt x="2454" y="4933"/>
                    </a:cubicBezTo>
                    <a:close/>
                    <a:moveTo>
                      <a:pt x="5928" y="12987"/>
                    </a:moveTo>
                    <a:cubicBezTo>
                      <a:pt x="6360" y="12987"/>
                      <a:pt x="6794" y="13049"/>
                      <a:pt x="7218" y="13175"/>
                    </a:cubicBezTo>
                    <a:cubicBezTo>
                      <a:pt x="7464" y="13253"/>
                      <a:pt x="8009" y="13448"/>
                      <a:pt x="8009" y="13785"/>
                    </a:cubicBezTo>
                    <a:cubicBezTo>
                      <a:pt x="8009" y="13928"/>
                      <a:pt x="8113" y="14045"/>
                      <a:pt x="8256" y="14045"/>
                    </a:cubicBezTo>
                    <a:lnTo>
                      <a:pt x="9268" y="14045"/>
                    </a:lnTo>
                    <a:cubicBezTo>
                      <a:pt x="9489" y="14045"/>
                      <a:pt x="9671" y="14227"/>
                      <a:pt x="9671" y="14434"/>
                    </a:cubicBezTo>
                    <a:lnTo>
                      <a:pt x="9671" y="14993"/>
                    </a:lnTo>
                    <a:lnTo>
                      <a:pt x="2168" y="14993"/>
                    </a:lnTo>
                    <a:lnTo>
                      <a:pt x="2168" y="14434"/>
                    </a:lnTo>
                    <a:cubicBezTo>
                      <a:pt x="2168" y="14227"/>
                      <a:pt x="2350" y="14045"/>
                      <a:pt x="2571" y="14045"/>
                    </a:cubicBezTo>
                    <a:lnTo>
                      <a:pt x="3570" y="14045"/>
                    </a:lnTo>
                    <a:cubicBezTo>
                      <a:pt x="3713" y="14045"/>
                      <a:pt x="3830" y="13928"/>
                      <a:pt x="3830" y="13785"/>
                    </a:cubicBezTo>
                    <a:cubicBezTo>
                      <a:pt x="3830" y="13461"/>
                      <a:pt x="4336" y="13279"/>
                      <a:pt x="4583" y="13188"/>
                    </a:cubicBezTo>
                    <a:cubicBezTo>
                      <a:pt x="5022" y="13055"/>
                      <a:pt x="5474" y="12987"/>
                      <a:pt x="5928" y="12987"/>
                    </a:cubicBezTo>
                    <a:close/>
                    <a:moveTo>
                      <a:pt x="10514" y="15512"/>
                    </a:moveTo>
                    <a:cubicBezTo>
                      <a:pt x="10618" y="15512"/>
                      <a:pt x="10709" y="15590"/>
                      <a:pt x="10722" y="15693"/>
                    </a:cubicBezTo>
                    <a:lnTo>
                      <a:pt x="10709" y="15693"/>
                    </a:lnTo>
                    <a:lnTo>
                      <a:pt x="10826" y="16797"/>
                    </a:lnTo>
                    <a:cubicBezTo>
                      <a:pt x="10839" y="16914"/>
                      <a:pt x="10748" y="17017"/>
                      <a:pt x="10618" y="17017"/>
                    </a:cubicBezTo>
                    <a:lnTo>
                      <a:pt x="1208" y="17017"/>
                    </a:lnTo>
                    <a:cubicBezTo>
                      <a:pt x="1091" y="17017"/>
                      <a:pt x="1000" y="16914"/>
                      <a:pt x="1013" y="16797"/>
                    </a:cubicBezTo>
                    <a:lnTo>
                      <a:pt x="1117" y="15693"/>
                    </a:lnTo>
                    <a:cubicBezTo>
                      <a:pt x="1130" y="15590"/>
                      <a:pt x="1221" y="15512"/>
                      <a:pt x="1325" y="15512"/>
                    </a:cubicBezTo>
                    <a:close/>
                    <a:moveTo>
                      <a:pt x="5907" y="1"/>
                    </a:moveTo>
                    <a:cubicBezTo>
                      <a:pt x="5783" y="1"/>
                      <a:pt x="5660" y="79"/>
                      <a:pt x="5647" y="235"/>
                    </a:cubicBezTo>
                    <a:lnTo>
                      <a:pt x="5647" y="1182"/>
                    </a:lnTo>
                    <a:lnTo>
                      <a:pt x="5167" y="1182"/>
                    </a:lnTo>
                    <a:cubicBezTo>
                      <a:pt x="4414" y="1195"/>
                      <a:pt x="3843" y="1844"/>
                      <a:pt x="3934" y="2584"/>
                    </a:cubicBezTo>
                    <a:lnTo>
                      <a:pt x="4012" y="3220"/>
                    </a:lnTo>
                    <a:lnTo>
                      <a:pt x="3817" y="4401"/>
                    </a:lnTo>
                    <a:lnTo>
                      <a:pt x="2649" y="4401"/>
                    </a:lnTo>
                    <a:cubicBezTo>
                      <a:pt x="2091" y="4401"/>
                      <a:pt x="1623" y="4777"/>
                      <a:pt x="1506" y="5310"/>
                    </a:cubicBezTo>
                    <a:lnTo>
                      <a:pt x="208" y="11021"/>
                    </a:lnTo>
                    <a:cubicBezTo>
                      <a:pt x="1" y="11877"/>
                      <a:pt x="144" y="12786"/>
                      <a:pt x="598" y="13552"/>
                    </a:cubicBezTo>
                    <a:lnTo>
                      <a:pt x="1467" y="15005"/>
                    </a:lnTo>
                    <a:lnTo>
                      <a:pt x="1325" y="15005"/>
                    </a:lnTo>
                    <a:cubicBezTo>
                      <a:pt x="961" y="15005"/>
                      <a:pt x="650" y="15291"/>
                      <a:pt x="624" y="15654"/>
                    </a:cubicBezTo>
                    <a:lnTo>
                      <a:pt x="507" y="16758"/>
                    </a:lnTo>
                    <a:cubicBezTo>
                      <a:pt x="468" y="17173"/>
                      <a:pt x="793" y="17537"/>
                      <a:pt x="1221" y="17550"/>
                    </a:cubicBezTo>
                    <a:lnTo>
                      <a:pt x="10631" y="17550"/>
                    </a:lnTo>
                    <a:cubicBezTo>
                      <a:pt x="11047" y="17537"/>
                      <a:pt x="11384" y="17173"/>
                      <a:pt x="11345" y="16758"/>
                    </a:cubicBezTo>
                    <a:lnTo>
                      <a:pt x="11228" y="15654"/>
                    </a:lnTo>
                    <a:cubicBezTo>
                      <a:pt x="11202" y="15291"/>
                      <a:pt x="10891" y="15005"/>
                      <a:pt x="10514" y="15005"/>
                    </a:cubicBezTo>
                    <a:lnTo>
                      <a:pt x="10385" y="15005"/>
                    </a:lnTo>
                    <a:lnTo>
                      <a:pt x="11254" y="13552"/>
                    </a:lnTo>
                    <a:cubicBezTo>
                      <a:pt x="11709" y="12786"/>
                      <a:pt x="11851" y="11877"/>
                      <a:pt x="11644" y="11021"/>
                    </a:cubicBezTo>
                    <a:lnTo>
                      <a:pt x="11644" y="11008"/>
                    </a:lnTo>
                    <a:lnTo>
                      <a:pt x="11514" y="10437"/>
                    </a:lnTo>
                    <a:cubicBezTo>
                      <a:pt x="11471" y="10314"/>
                      <a:pt x="11369" y="10259"/>
                      <a:pt x="11267" y="10259"/>
                    </a:cubicBezTo>
                    <a:cubicBezTo>
                      <a:pt x="11122" y="10259"/>
                      <a:pt x="10977" y="10370"/>
                      <a:pt x="11008" y="10553"/>
                    </a:cubicBezTo>
                    <a:lnTo>
                      <a:pt x="11137" y="11125"/>
                    </a:lnTo>
                    <a:cubicBezTo>
                      <a:pt x="11306" y="11851"/>
                      <a:pt x="11189" y="12630"/>
                      <a:pt x="10800" y="13279"/>
                    </a:cubicBezTo>
                    <a:lnTo>
                      <a:pt x="10177" y="14331"/>
                    </a:lnTo>
                    <a:cubicBezTo>
                      <a:pt x="10112" y="13876"/>
                      <a:pt x="9736" y="13539"/>
                      <a:pt x="9268" y="13539"/>
                    </a:cubicBezTo>
                    <a:lnTo>
                      <a:pt x="8477" y="13539"/>
                    </a:lnTo>
                    <a:cubicBezTo>
                      <a:pt x="8412" y="13370"/>
                      <a:pt x="8295" y="13214"/>
                      <a:pt x="8152" y="13097"/>
                    </a:cubicBezTo>
                    <a:cubicBezTo>
                      <a:pt x="8879" y="12565"/>
                      <a:pt x="9242" y="11696"/>
                      <a:pt x="9242" y="10515"/>
                    </a:cubicBezTo>
                    <a:cubicBezTo>
                      <a:pt x="9216" y="9035"/>
                      <a:pt x="8762" y="7581"/>
                      <a:pt x="7918" y="6361"/>
                    </a:cubicBezTo>
                    <a:lnTo>
                      <a:pt x="8152" y="6361"/>
                    </a:lnTo>
                    <a:cubicBezTo>
                      <a:pt x="8645" y="6361"/>
                      <a:pt x="9074" y="6036"/>
                      <a:pt x="9203" y="5569"/>
                    </a:cubicBezTo>
                    <a:lnTo>
                      <a:pt x="9385" y="4933"/>
                    </a:lnTo>
                    <a:cubicBezTo>
                      <a:pt x="9606" y="4998"/>
                      <a:pt x="9788" y="5193"/>
                      <a:pt x="9839" y="5426"/>
                    </a:cubicBezTo>
                    <a:lnTo>
                      <a:pt x="10748" y="9372"/>
                    </a:lnTo>
                    <a:cubicBezTo>
                      <a:pt x="10774" y="9489"/>
                      <a:pt x="10878" y="9580"/>
                      <a:pt x="10995" y="9580"/>
                    </a:cubicBezTo>
                    <a:lnTo>
                      <a:pt x="11060" y="9580"/>
                    </a:lnTo>
                    <a:cubicBezTo>
                      <a:pt x="11189" y="9541"/>
                      <a:pt x="11280" y="9411"/>
                      <a:pt x="11254" y="9268"/>
                    </a:cubicBezTo>
                    <a:lnTo>
                      <a:pt x="10333" y="5310"/>
                    </a:lnTo>
                    <a:cubicBezTo>
                      <a:pt x="10216" y="4777"/>
                      <a:pt x="9736" y="4401"/>
                      <a:pt x="9190" y="4401"/>
                    </a:cubicBezTo>
                    <a:lnTo>
                      <a:pt x="8022" y="4401"/>
                    </a:lnTo>
                    <a:lnTo>
                      <a:pt x="7828" y="3220"/>
                    </a:lnTo>
                    <a:lnTo>
                      <a:pt x="7918" y="2584"/>
                    </a:lnTo>
                    <a:cubicBezTo>
                      <a:pt x="7996" y="1844"/>
                      <a:pt x="7425" y="1195"/>
                      <a:pt x="6685" y="1182"/>
                    </a:cubicBezTo>
                    <a:lnTo>
                      <a:pt x="6166" y="1182"/>
                    </a:lnTo>
                    <a:lnTo>
                      <a:pt x="6166" y="235"/>
                    </a:lnTo>
                    <a:cubicBezTo>
                      <a:pt x="6153" y="79"/>
                      <a:pt x="6030" y="1"/>
                      <a:pt x="590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1264;p76">
                <a:extLst>
                  <a:ext uri="{FF2B5EF4-FFF2-40B4-BE49-F238E27FC236}">
                    <a16:creationId xmlns:a16="http://schemas.microsoft.com/office/drawing/2014/main" id="{446BE885-D05A-0FC1-FCCF-771FD1B18211}"/>
                  </a:ext>
                </a:extLst>
              </p:cNvPr>
              <p:cNvSpPr/>
              <p:nvPr/>
            </p:nvSpPr>
            <p:spPr>
              <a:xfrm>
                <a:off x="4058725" y="3737350"/>
                <a:ext cx="46750" cy="12675"/>
              </a:xfrm>
              <a:custGeom>
                <a:avLst/>
                <a:gdLst/>
                <a:ahLst/>
                <a:cxnLst/>
                <a:rect l="l" t="t" r="r" b="b"/>
                <a:pathLst>
                  <a:path w="1870" h="507" extrusionOk="0">
                    <a:moveTo>
                      <a:pt x="312" y="0"/>
                    </a:moveTo>
                    <a:cubicBezTo>
                      <a:pt x="0" y="26"/>
                      <a:pt x="0" y="480"/>
                      <a:pt x="312" y="506"/>
                    </a:cubicBezTo>
                    <a:lnTo>
                      <a:pt x="1558" y="506"/>
                    </a:lnTo>
                    <a:cubicBezTo>
                      <a:pt x="1869" y="480"/>
                      <a:pt x="1869" y="26"/>
                      <a:pt x="15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1265;p76">
                <a:extLst>
                  <a:ext uri="{FF2B5EF4-FFF2-40B4-BE49-F238E27FC236}">
                    <a16:creationId xmlns:a16="http://schemas.microsoft.com/office/drawing/2014/main" id="{3AF12C17-2D4E-9B64-F14D-662D78D13607}"/>
                  </a:ext>
                </a:extLst>
              </p:cNvPr>
              <p:cNvSpPr/>
              <p:nvPr/>
            </p:nvSpPr>
            <p:spPr>
              <a:xfrm>
                <a:off x="3900250" y="3480975"/>
                <a:ext cx="3972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1589" h="522" extrusionOk="0">
                    <a:moveTo>
                      <a:pt x="344" y="0"/>
                    </a:moveTo>
                    <a:cubicBezTo>
                      <a:pt x="0" y="0"/>
                      <a:pt x="0" y="521"/>
                      <a:pt x="344" y="521"/>
                    </a:cubicBezTo>
                    <a:cubicBezTo>
                      <a:pt x="352" y="521"/>
                      <a:pt x="360" y="521"/>
                      <a:pt x="368" y="520"/>
                    </a:cubicBezTo>
                    <a:lnTo>
                      <a:pt x="1329" y="520"/>
                    </a:lnTo>
                    <a:cubicBezTo>
                      <a:pt x="1472" y="520"/>
                      <a:pt x="1588" y="403"/>
                      <a:pt x="1588" y="261"/>
                    </a:cubicBezTo>
                    <a:cubicBezTo>
                      <a:pt x="1575" y="118"/>
                      <a:pt x="1472" y="1"/>
                      <a:pt x="1329" y="1"/>
                    </a:cubicBezTo>
                    <a:lnTo>
                      <a:pt x="368" y="1"/>
                    </a:lnTo>
                    <a:cubicBezTo>
                      <a:pt x="360" y="0"/>
                      <a:pt x="352" y="0"/>
                      <a:pt x="34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1266;p76">
                <a:extLst>
                  <a:ext uri="{FF2B5EF4-FFF2-40B4-BE49-F238E27FC236}">
                    <a16:creationId xmlns:a16="http://schemas.microsoft.com/office/drawing/2014/main" id="{36D72455-493F-324F-9FB9-9E27BB1767EB}"/>
                  </a:ext>
                </a:extLst>
              </p:cNvPr>
              <p:cNvSpPr/>
              <p:nvPr/>
            </p:nvSpPr>
            <p:spPr>
              <a:xfrm>
                <a:off x="3933275" y="3394900"/>
                <a:ext cx="24875" cy="21550"/>
              </a:xfrm>
              <a:custGeom>
                <a:avLst/>
                <a:gdLst/>
                <a:ahLst/>
                <a:cxnLst/>
                <a:rect l="l" t="t" r="r" b="b"/>
                <a:pathLst>
                  <a:path w="995" h="862" extrusionOk="0">
                    <a:moveTo>
                      <a:pt x="369" y="0"/>
                    </a:moveTo>
                    <a:cubicBezTo>
                      <a:pt x="169" y="0"/>
                      <a:pt x="1" y="257"/>
                      <a:pt x="190" y="446"/>
                    </a:cubicBezTo>
                    <a:lnTo>
                      <a:pt x="527" y="783"/>
                    </a:lnTo>
                    <a:cubicBezTo>
                      <a:pt x="579" y="835"/>
                      <a:pt x="644" y="861"/>
                      <a:pt x="709" y="861"/>
                    </a:cubicBezTo>
                    <a:cubicBezTo>
                      <a:pt x="787" y="861"/>
                      <a:pt x="852" y="835"/>
                      <a:pt x="890" y="783"/>
                    </a:cubicBezTo>
                    <a:cubicBezTo>
                      <a:pt x="994" y="679"/>
                      <a:pt x="994" y="524"/>
                      <a:pt x="890" y="420"/>
                    </a:cubicBezTo>
                    <a:lnTo>
                      <a:pt x="553" y="82"/>
                    </a:lnTo>
                    <a:cubicBezTo>
                      <a:pt x="495" y="24"/>
                      <a:pt x="431" y="0"/>
                      <a:pt x="36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1267;p76">
                <a:extLst>
                  <a:ext uri="{FF2B5EF4-FFF2-40B4-BE49-F238E27FC236}">
                    <a16:creationId xmlns:a16="http://schemas.microsoft.com/office/drawing/2014/main" id="{678D16DB-BEA0-6878-5AC7-98A37DE52084}"/>
                  </a:ext>
                </a:extLst>
              </p:cNvPr>
              <p:cNvSpPr/>
              <p:nvPr/>
            </p:nvSpPr>
            <p:spPr>
              <a:xfrm>
                <a:off x="4219950" y="3480950"/>
                <a:ext cx="40950" cy="12775"/>
              </a:xfrm>
              <a:custGeom>
                <a:avLst/>
                <a:gdLst/>
                <a:ahLst/>
                <a:cxnLst/>
                <a:rect l="l" t="t" r="r" b="b"/>
                <a:pathLst>
                  <a:path w="1638" h="511" extrusionOk="0">
                    <a:moveTo>
                      <a:pt x="330" y="0"/>
                    </a:moveTo>
                    <a:cubicBezTo>
                      <a:pt x="1" y="0"/>
                      <a:pt x="1" y="510"/>
                      <a:pt x="330" y="510"/>
                    </a:cubicBezTo>
                    <a:cubicBezTo>
                      <a:pt x="341" y="510"/>
                      <a:pt x="353" y="510"/>
                      <a:pt x="365" y="508"/>
                    </a:cubicBezTo>
                    <a:lnTo>
                      <a:pt x="1326" y="508"/>
                    </a:lnTo>
                    <a:cubicBezTo>
                      <a:pt x="1637" y="482"/>
                      <a:pt x="1637" y="28"/>
                      <a:pt x="1326" y="2"/>
                    </a:cubicBezTo>
                    <a:lnTo>
                      <a:pt x="365" y="2"/>
                    </a:lnTo>
                    <a:cubicBezTo>
                      <a:pt x="353" y="1"/>
                      <a:pt x="341" y="0"/>
                      <a:pt x="33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1268;p76">
                <a:extLst>
                  <a:ext uri="{FF2B5EF4-FFF2-40B4-BE49-F238E27FC236}">
                    <a16:creationId xmlns:a16="http://schemas.microsoft.com/office/drawing/2014/main" id="{6014413F-8CAD-B4F4-91F3-F00639B9733D}"/>
                  </a:ext>
                </a:extLst>
              </p:cNvPr>
              <p:cNvSpPr/>
              <p:nvPr/>
            </p:nvSpPr>
            <p:spPr>
              <a:xfrm>
                <a:off x="4204075" y="3394900"/>
                <a:ext cx="24875" cy="21550"/>
              </a:xfrm>
              <a:custGeom>
                <a:avLst/>
                <a:gdLst/>
                <a:ahLst/>
                <a:cxnLst/>
                <a:rect l="l" t="t" r="r" b="b"/>
                <a:pathLst>
                  <a:path w="995" h="862" extrusionOk="0">
                    <a:moveTo>
                      <a:pt x="626" y="0"/>
                    </a:moveTo>
                    <a:cubicBezTo>
                      <a:pt x="565" y="0"/>
                      <a:pt x="500" y="24"/>
                      <a:pt x="442" y="82"/>
                    </a:cubicBezTo>
                    <a:lnTo>
                      <a:pt x="105" y="420"/>
                    </a:lnTo>
                    <a:cubicBezTo>
                      <a:pt x="1" y="524"/>
                      <a:pt x="1" y="692"/>
                      <a:pt x="105" y="783"/>
                    </a:cubicBezTo>
                    <a:cubicBezTo>
                      <a:pt x="157" y="835"/>
                      <a:pt x="222" y="861"/>
                      <a:pt x="287" y="861"/>
                    </a:cubicBezTo>
                    <a:cubicBezTo>
                      <a:pt x="351" y="861"/>
                      <a:pt x="416" y="835"/>
                      <a:pt x="468" y="783"/>
                    </a:cubicBezTo>
                    <a:lnTo>
                      <a:pt x="806" y="446"/>
                    </a:lnTo>
                    <a:cubicBezTo>
                      <a:pt x="994" y="257"/>
                      <a:pt x="826" y="0"/>
                      <a:pt x="62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74395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7EF6C7FB-E740-0ECC-6F8B-28EE3C4D4D16}"/>
              </a:ext>
            </a:extLst>
          </p:cNvPr>
          <p:cNvGrpSpPr/>
          <p:nvPr/>
        </p:nvGrpSpPr>
        <p:grpSpPr>
          <a:xfrm>
            <a:off x="220437" y="410117"/>
            <a:ext cx="12276373" cy="2705727"/>
            <a:chOff x="258537" y="1589505"/>
            <a:chExt cx="13234906" cy="2916990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FAFB404A-B9AD-0900-DAC0-3B78FD873D14}"/>
                </a:ext>
              </a:extLst>
            </p:cNvPr>
            <p:cNvSpPr/>
            <p:nvPr/>
          </p:nvSpPr>
          <p:spPr>
            <a:xfrm>
              <a:off x="1692834" y="1971845"/>
              <a:ext cx="9767394" cy="2188565"/>
            </a:xfrm>
            <a:prstGeom prst="roundRect">
              <a:avLst/>
            </a:prstGeom>
            <a:noFill/>
            <a:ln>
              <a:solidFill>
                <a:srgbClr val="2B37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7FB662D-ECCB-BD3A-99CA-6066E69965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38952" b="45147"/>
            <a:stretch/>
          </p:blipFill>
          <p:spPr>
            <a:xfrm>
              <a:off x="9767878" y="1589505"/>
              <a:ext cx="3725565" cy="2880734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95F36F3-F5FC-9B56-25F4-C99C11EBB4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38952" b="45147"/>
            <a:stretch/>
          </p:blipFill>
          <p:spPr>
            <a:xfrm>
              <a:off x="258537" y="1625761"/>
              <a:ext cx="3725564" cy="2880734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68C0DB6-B96B-665D-5DD6-DAC5457123A8}"/>
              </a:ext>
            </a:extLst>
          </p:cNvPr>
          <p:cNvGrpSpPr/>
          <p:nvPr/>
        </p:nvGrpSpPr>
        <p:grpSpPr>
          <a:xfrm>
            <a:off x="220437" y="3387507"/>
            <a:ext cx="12276373" cy="2705727"/>
            <a:chOff x="258537" y="1589505"/>
            <a:chExt cx="13234906" cy="2916990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3136126B-8303-807F-74A8-11B707312EB8}"/>
                </a:ext>
              </a:extLst>
            </p:cNvPr>
            <p:cNvSpPr/>
            <p:nvPr/>
          </p:nvSpPr>
          <p:spPr>
            <a:xfrm>
              <a:off x="1692834" y="1971845"/>
              <a:ext cx="9767394" cy="2188565"/>
            </a:xfrm>
            <a:prstGeom prst="roundRect">
              <a:avLst/>
            </a:prstGeom>
            <a:noFill/>
            <a:ln>
              <a:solidFill>
                <a:srgbClr val="2B37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CABD9EF-ED69-95C8-8C41-06FB4247FD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38952" b="45147"/>
            <a:stretch/>
          </p:blipFill>
          <p:spPr>
            <a:xfrm>
              <a:off x="9767878" y="1589505"/>
              <a:ext cx="3725565" cy="2880734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0B0FF4B-7BD8-557F-C4B6-5420F223C1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38952" b="45147"/>
            <a:stretch/>
          </p:blipFill>
          <p:spPr>
            <a:xfrm>
              <a:off x="258537" y="1625761"/>
              <a:ext cx="3725564" cy="2880734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9342440-43A1-06A6-E9CD-F3E5BCD97938}"/>
              </a:ext>
            </a:extLst>
          </p:cNvPr>
          <p:cNvSpPr txBox="1"/>
          <p:nvPr/>
        </p:nvSpPr>
        <p:spPr>
          <a:xfrm>
            <a:off x="3047015" y="549383"/>
            <a:ext cx="591838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3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F9367A-584A-12F0-1587-780D896F032C}"/>
              </a:ext>
            </a:extLst>
          </p:cNvPr>
          <p:cNvSpPr txBox="1"/>
          <p:nvPr/>
        </p:nvSpPr>
        <p:spPr>
          <a:xfrm>
            <a:off x="3047015" y="3478877"/>
            <a:ext cx="591838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3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8171628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E798533A-4D09-A658-C261-E171773962AA}"/>
              </a:ext>
            </a:extLst>
          </p:cNvPr>
          <p:cNvGrpSpPr/>
          <p:nvPr/>
        </p:nvGrpSpPr>
        <p:grpSpPr>
          <a:xfrm flipH="1">
            <a:off x="386688" y="1006523"/>
            <a:ext cx="11805312" cy="4844954"/>
            <a:chOff x="-559558" y="1160061"/>
            <a:chExt cx="11805312" cy="4844954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EE197BD4-1A05-6856-3C5C-61186979665B}"/>
                </a:ext>
              </a:extLst>
            </p:cNvPr>
            <p:cNvSpPr/>
            <p:nvPr/>
          </p:nvSpPr>
          <p:spPr>
            <a:xfrm>
              <a:off x="1673783" y="1160061"/>
              <a:ext cx="9571971" cy="4844954"/>
            </a:xfrm>
            <a:prstGeom prst="roundRect">
              <a:avLst>
                <a:gd name="adj" fmla="val 13568"/>
              </a:avLst>
            </a:prstGeom>
            <a:noFill/>
            <a:ln>
              <a:solidFill>
                <a:srgbClr val="2B37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9EF3316-E609-FFF4-2E1C-D7FC02A13E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38952" b="45147"/>
            <a:stretch/>
          </p:blipFill>
          <p:spPr>
            <a:xfrm>
              <a:off x="-559558" y="1439041"/>
              <a:ext cx="5544236" cy="4286994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DBFC5F5F-8D19-5DB3-4788-337F01DCE56F}"/>
              </a:ext>
            </a:extLst>
          </p:cNvPr>
          <p:cNvSpPr txBox="1"/>
          <p:nvPr/>
        </p:nvSpPr>
        <p:spPr>
          <a:xfrm>
            <a:off x="386688" y="1364517"/>
            <a:ext cx="7666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03405F-3CAD-723B-2ED8-9F7F90A4FAAF}"/>
              </a:ext>
            </a:extLst>
          </p:cNvPr>
          <p:cNvSpPr txBox="1"/>
          <p:nvPr/>
        </p:nvSpPr>
        <p:spPr>
          <a:xfrm>
            <a:off x="722660" y="1844553"/>
            <a:ext cx="6901780" cy="3727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285488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C6C2C15-7639-4D18-455D-E7A25096DD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38952" b="45147"/>
          <a:stretch/>
        </p:blipFill>
        <p:spPr>
          <a:xfrm flipH="1">
            <a:off x="2859536" y="4714503"/>
            <a:ext cx="5544236" cy="428699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9136097-3F03-A793-3F19-AF1847EDB5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38952" b="45147"/>
          <a:stretch/>
        </p:blipFill>
        <p:spPr>
          <a:xfrm flipH="1">
            <a:off x="6647764" y="3800103"/>
            <a:ext cx="5544236" cy="428699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47A6DB1-4611-8769-49AA-58648A8319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38952" b="45147"/>
          <a:stretch/>
        </p:blipFill>
        <p:spPr>
          <a:xfrm flipH="1">
            <a:off x="-928692" y="3800103"/>
            <a:ext cx="5544236" cy="42869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E110FF9-2EC7-277D-780C-23680466B109}"/>
              </a:ext>
            </a:extLst>
          </p:cNvPr>
          <p:cNvSpPr txBox="1"/>
          <p:nvPr/>
        </p:nvSpPr>
        <p:spPr>
          <a:xfrm>
            <a:off x="351730" y="111348"/>
            <a:ext cx="116139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7F91B6-CA33-4A80-E920-91B8BFA4EFDC}"/>
              </a:ext>
            </a:extLst>
          </p:cNvPr>
          <p:cNvSpPr txBox="1"/>
          <p:nvPr/>
        </p:nvSpPr>
        <p:spPr>
          <a:xfrm>
            <a:off x="215586" y="1020494"/>
            <a:ext cx="11750075" cy="3377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40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043940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2A9E445-ACFC-8B45-E601-01F4C61D94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44147" b="45147"/>
          <a:stretch/>
        </p:blipFill>
        <p:spPr>
          <a:xfrm>
            <a:off x="6515351" y="1114070"/>
            <a:ext cx="4232270" cy="386211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535C9E8-E1DC-2521-5D73-85BA02B053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3247" y="1816889"/>
            <a:ext cx="2456478" cy="2456478"/>
          </a:xfrm>
          <a:prstGeom prst="star8">
            <a:avLst>
              <a:gd name="adj" fmla="val 40973"/>
            </a:avLst>
          </a:prstGeom>
          <a:ln w="38100">
            <a:solidFill>
              <a:schemeClr val="bg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E5FB82A-335F-09DB-911E-708505AB7F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44147" b="45147"/>
          <a:stretch/>
        </p:blipFill>
        <p:spPr>
          <a:xfrm>
            <a:off x="1658429" y="1226714"/>
            <a:ext cx="4232270" cy="3862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63F27A8-2BAC-6002-A5AB-0E2DC40713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9280" y="1929533"/>
            <a:ext cx="2443523" cy="2443523"/>
          </a:xfrm>
          <a:prstGeom prst="star8">
            <a:avLst>
              <a:gd name="adj" fmla="val 41021"/>
            </a:avLst>
          </a:prstGeom>
          <a:ln w="38100">
            <a:solidFill>
              <a:schemeClr val="bg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1369C7E-D1E4-9C71-A6C2-F08B0B49B855}"/>
              </a:ext>
            </a:extLst>
          </p:cNvPr>
          <p:cNvSpPr txBox="1"/>
          <p:nvPr/>
        </p:nvSpPr>
        <p:spPr>
          <a:xfrm>
            <a:off x="0" y="279296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F7045A-5FB9-3954-987B-8C92386B5A0D}"/>
              </a:ext>
            </a:extLst>
          </p:cNvPr>
          <p:cNvSpPr txBox="1"/>
          <p:nvPr/>
        </p:nvSpPr>
        <p:spPr>
          <a:xfrm>
            <a:off x="6867330" y="4976334"/>
            <a:ext cx="3572934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6F238F-00F7-ACAB-6E15-08261A343487}"/>
              </a:ext>
            </a:extLst>
          </p:cNvPr>
          <p:cNvSpPr txBox="1"/>
          <p:nvPr/>
        </p:nvSpPr>
        <p:spPr>
          <a:xfrm>
            <a:off x="1988097" y="4976334"/>
            <a:ext cx="3572934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71610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242C980-6FDF-D3BF-893A-12C74357D32D}"/>
              </a:ext>
            </a:extLst>
          </p:cNvPr>
          <p:cNvGrpSpPr/>
          <p:nvPr/>
        </p:nvGrpSpPr>
        <p:grpSpPr>
          <a:xfrm>
            <a:off x="1887372" y="107316"/>
            <a:ext cx="8417256" cy="6433589"/>
            <a:chOff x="2043915" y="194219"/>
            <a:chExt cx="8104170" cy="6194287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EE197BD4-1A05-6856-3C5C-61186979665B}"/>
                </a:ext>
              </a:extLst>
            </p:cNvPr>
            <p:cNvSpPr/>
            <p:nvPr/>
          </p:nvSpPr>
          <p:spPr>
            <a:xfrm flipH="1">
              <a:off x="2043915" y="2101512"/>
              <a:ext cx="8104170" cy="4286994"/>
            </a:xfrm>
            <a:prstGeom prst="roundRect">
              <a:avLst>
                <a:gd name="adj" fmla="val 13568"/>
              </a:avLst>
            </a:prstGeom>
            <a:noFill/>
            <a:ln>
              <a:solidFill>
                <a:srgbClr val="2B37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4FE2CEC-ABAF-8C6C-B81E-F78340925E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38952" b="45147"/>
            <a:stretch/>
          </p:blipFill>
          <p:spPr>
            <a:xfrm flipH="1">
              <a:off x="3343989" y="194219"/>
              <a:ext cx="4961442" cy="3836358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1911046-7595-0BE8-62F5-7DA3421066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38952" b="45147"/>
            <a:stretch/>
          </p:blipFill>
          <p:spPr>
            <a:xfrm flipH="1">
              <a:off x="8053948" y="1473650"/>
              <a:ext cx="1636938" cy="1265737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20F02C8-0926-2D4D-EAF2-1FB47C1F95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38952" b="45147"/>
            <a:stretch/>
          </p:blipFill>
          <p:spPr>
            <a:xfrm flipH="1">
              <a:off x="2437507" y="1473650"/>
              <a:ext cx="1636938" cy="1265737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8E93DE2E-DF4A-A451-D3D7-065E1497B44D}"/>
              </a:ext>
            </a:extLst>
          </p:cNvPr>
          <p:cNvSpPr txBox="1"/>
          <p:nvPr/>
        </p:nvSpPr>
        <p:spPr>
          <a:xfrm>
            <a:off x="0" y="4384765"/>
            <a:ext cx="121920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 تشکر از توجه شما عزیزان</a:t>
            </a:r>
          </a:p>
          <a:p>
            <a:pPr algn="ctr" rtl="1"/>
            <a:endParaRPr lang="fa-IR" sz="2800" b="1" dirty="0">
              <a:solidFill>
                <a:srgbClr val="2B37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/>
            <a:r>
              <a:rPr lang="fa-IR" sz="2000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بهار .............</a:t>
            </a:r>
            <a:endParaRPr lang="fa-IR" sz="2400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68630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094;p76">
            <a:extLst>
              <a:ext uri="{FF2B5EF4-FFF2-40B4-BE49-F238E27FC236}">
                <a16:creationId xmlns:a16="http://schemas.microsoft.com/office/drawing/2014/main" id="{5A5F91D8-B5CE-F549-06F5-DE3E380072C1}"/>
              </a:ext>
            </a:extLst>
          </p:cNvPr>
          <p:cNvGrpSpPr/>
          <p:nvPr/>
        </p:nvGrpSpPr>
        <p:grpSpPr>
          <a:xfrm>
            <a:off x="1227582" y="1386343"/>
            <a:ext cx="480657" cy="601018"/>
            <a:chOff x="1064325" y="1240375"/>
            <a:chExt cx="351125" cy="439050"/>
          </a:xfrm>
          <a:solidFill>
            <a:srgbClr val="2B3781"/>
          </a:solidFill>
        </p:grpSpPr>
        <p:sp>
          <p:nvSpPr>
            <p:cNvPr id="3" name="Google Shape;1095;p76">
              <a:extLst>
                <a:ext uri="{FF2B5EF4-FFF2-40B4-BE49-F238E27FC236}">
                  <a16:creationId xmlns:a16="http://schemas.microsoft.com/office/drawing/2014/main" id="{1E4CBFF6-66F3-B395-9F0B-264FFE26FF42}"/>
                </a:ext>
              </a:extLst>
            </p:cNvPr>
            <p:cNvSpPr/>
            <p:nvPr/>
          </p:nvSpPr>
          <p:spPr>
            <a:xfrm>
              <a:off x="1064325" y="1240375"/>
              <a:ext cx="351125" cy="439050"/>
            </a:xfrm>
            <a:custGeom>
              <a:avLst/>
              <a:gdLst/>
              <a:ahLst/>
              <a:cxnLst/>
              <a:rect l="l" t="t" r="r" b="b"/>
              <a:pathLst>
                <a:path w="14045" h="17562" extrusionOk="0">
                  <a:moveTo>
                    <a:pt x="6400" y="479"/>
                  </a:moveTo>
                  <a:cubicBezTo>
                    <a:pt x="7092" y="479"/>
                    <a:pt x="7792" y="519"/>
                    <a:pt x="8476" y="519"/>
                  </a:cubicBezTo>
                  <a:lnTo>
                    <a:pt x="8671" y="519"/>
                  </a:lnTo>
                  <a:cubicBezTo>
                    <a:pt x="8723" y="1259"/>
                    <a:pt x="8152" y="1895"/>
                    <a:pt x="7412" y="1908"/>
                  </a:cubicBezTo>
                  <a:lnTo>
                    <a:pt x="6633" y="1908"/>
                  </a:lnTo>
                  <a:cubicBezTo>
                    <a:pt x="5893" y="1895"/>
                    <a:pt x="5322" y="1259"/>
                    <a:pt x="5374" y="519"/>
                  </a:cubicBezTo>
                  <a:cubicBezTo>
                    <a:pt x="5711" y="489"/>
                    <a:pt x="6055" y="479"/>
                    <a:pt x="6400" y="479"/>
                  </a:cubicBezTo>
                  <a:close/>
                  <a:moveTo>
                    <a:pt x="2934" y="1415"/>
                  </a:moveTo>
                  <a:lnTo>
                    <a:pt x="2596" y="8541"/>
                  </a:lnTo>
                  <a:lnTo>
                    <a:pt x="662" y="8541"/>
                  </a:lnTo>
                  <a:lnTo>
                    <a:pt x="1117" y="3543"/>
                  </a:lnTo>
                  <a:cubicBezTo>
                    <a:pt x="1220" y="2440"/>
                    <a:pt x="1986" y="1830"/>
                    <a:pt x="2934" y="1415"/>
                  </a:cubicBezTo>
                  <a:close/>
                  <a:moveTo>
                    <a:pt x="13434" y="9047"/>
                  </a:moveTo>
                  <a:lnTo>
                    <a:pt x="13499" y="9826"/>
                  </a:lnTo>
                  <a:cubicBezTo>
                    <a:pt x="13499" y="9852"/>
                    <a:pt x="13486" y="9891"/>
                    <a:pt x="13460" y="9917"/>
                  </a:cubicBezTo>
                  <a:lnTo>
                    <a:pt x="13473" y="9917"/>
                  </a:lnTo>
                  <a:cubicBezTo>
                    <a:pt x="13447" y="9942"/>
                    <a:pt x="13408" y="9955"/>
                    <a:pt x="13382" y="9955"/>
                  </a:cubicBezTo>
                  <a:lnTo>
                    <a:pt x="11513" y="9955"/>
                  </a:lnTo>
                  <a:lnTo>
                    <a:pt x="11474" y="9047"/>
                  </a:lnTo>
                  <a:close/>
                  <a:moveTo>
                    <a:pt x="2583" y="9060"/>
                  </a:moveTo>
                  <a:lnTo>
                    <a:pt x="2531" y="9968"/>
                  </a:lnTo>
                  <a:lnTo>
                    <a:pt x="688" y="9968"/>
                  </a:lnTo>
                  <a:cubicBezTo>
                    <a:pt x="610" y="9955"/>
                    <a:pt x="545" y="9891"/>
                    <a:pt x="558" y="9826"/>
                  </a:cubicBezTo>
                  <a:lnTo>
                    <a:pt x="623" y="9060"/>
                  </a:lnTo>
                  <a:close/>
                  <a:moveTo>
                    <a:pt x="4845" y="635"/>
                  </a:moveTo>
                  <a:cubicBezTo>
                    <a:pt x="4851" y="635"/>
                    <a:pt x="4855" y="640"/>
                    <a:pt x="4855" y="649"/>
                  </a:cubicBezTo>
                  <a:cubicBezTo>
                    <a:pt x="4855" y="1635"/>
                    <a:pt x="5646" y="2440"/>
                    <a:pt x="6633" y="2440"/>
                  </a:cubicBezTo>
                  <a:lnTo>
                    <a:pt x="7308" y="2440"/>
                  </a:lnTo>
                  <a:lnTo>
                    <a:pt x="7308" y="5426"/>
                  </a:lnTo>
                  <a:cubicBezTo>
                    <a:pt x="7308" y="5451"/>
                    <a:pt x="7282" y="5464"/>
                    <a:pt x="7269" y="5464"/>
                  </a:cubicBezTo>
                  <a:lnTo>
                    <a:pt x="6776" y="5464"/>
                  </a:lnTo>
                  <a:cubicBezTo>
                    <a:pt x="6750" y="5464"/>
                    <a:pt x="6737" y="5451"/>
                    <a:pt x="6737" y="5426"/>
                  </a:cubicBezTo>
                  <a:lnTo>
                    <a:pt x="6737" y="3388"/>
                  </a:lnTo>
                  <a:cubicBezTo>
                    <a:pt x="6750" y="3206"/>
                    <a:pt x="6613" y="3115"/>
                    <a:pt x="6479" y="3115"/>
                  </a:cubicBezTo>
                  <a:cubicBezTo>
                    <a:pt x="6344" y="3115"/>
                    <a:pt x="6211" y="3206"/>
                    <a:pt x="6231" y="3388"/>
                  </a:cubicBezTo>
                  <a:lnTo>
                    <a:pt x="6231" y="5426"/>
                  </a:lnTo>
                  <a:cubicBezTo>
                    <a:pt x="6231" y="5724"/>
                    <a:pt x="6464" y="5971"/>
                    <a:pt x="6763" y="5971"/>
                  </a:cubicBezTo>
                  <a:lnTo>
                    <a:pt x="6763" y="7372"/>
                  </a:lnTo>
                  <a:cubicBezTo>
                    <a:pt x="6750" y="7554"/>
                    <a:pt x="6886" y="7645"/>
                    <a:pt x="7022" y="7645"/>
                  </a:cubicBezTo>
                  <a:cubicBezTo>
                    <a:pt x="7159" y="7645"/>
                    <a:pt x="7295" y="7554"/>
                    <a:pt x="7282" y="7372"/>
                  </a:cubicBezTo>
                  <a:lnTo>
                    <a:pt x="7282" y="5984"/>
                  </a:lnTo>
                  <a:cubicBezTo>
                    <a:pt x="7567" y="5971"/>
                    <a:pt x="7814" y="5724"/>
                    <a:pt x="7814" y="5426"/>
                  </a:cubicBezTo>
                  <a:lnTo>
                    <a:pt x="7814" y="2375"/>
                  </a:lnTo>
                  <a:cubicBezTo>
                    <a:pt x="8619" y="2194"/>
                    <a:pt x="9203" y="1480"/>
                    <a:pt x="9203" y="649"/>
                  </a:cubicBezTo>
                  <a:cubicBezTo>
                    <a:pt x="9657" y="805"/>
                    <a:pt x="10137" y="1012"/>
                    <a:pt x="10592" y="1207"/>
                  </a:cubicBezTo>
                  <a:lnTo>
                    <a:pt x="11202" y="14239"/>
                  </a:lnTo>
                  <a:lnTo>
                    <a:pt x="9722" y="15160"/>
                  </a:lnTo>
                  <a:cubicBezTo>
                    <a:pt x="9333" y="15394"/>
                    <a:pt x="8904" y="15511"/>
                    <a:pt x="8450" y="15511"/>
                  </a:cubicBezTo>
                  <a:lnTo>
                    <a:pt x="5595" y="15511"/>
                  </a:lnTo>
                  <a:cubicBezTo>
                    <a:pt x="5153" y="15511"/>
                    <a:pt x="4712" y="15394"/>
                    <a:pt x="4336" y="15160"/>
                  </a:cubicBezTo>
                  <a:lnTo>
                    <a:pt x="2856" y="14239"/>
                  </a:lnTo>
                  <a:lnTo>
                    <a:pt x="3453" y="1194"/>
                  </a:lnTo>
                  <a:lnTo>
                    <a:pt x="4777" y="675"/>
                  </a:lnTo>
                  <a:cubicBezTo>
                    <a:pt x="4810" y="650"/>
                    <a:pt x="4833" y="635"/>
                    <a:pt x="4845" y="635"/>
                  </a:cubicBezTo>
                  <a:close/>
                  <a:moveTo>
                    <a:pt x="11215" y="14836"/>
                  </a:moveTo>
                  <a:lnTo>
                    <a:pt x="11215" y="16367"/>
                  </a:lnTo>
                  <a:cubicBezTo>
                    <a:pt x="11202" y="16731"/>
                    <a:pt x="10903" y="17029"/>
                    <a:pt x="10540" y="17042"/>
                  </a:cubicBezTo>
                  <a:lnTo>
                    <a:pt x="3518" y="17042"/>
                  </a:lnTo>
                  <a:cubicBezTo>
                    <a:pt x="3141" y="17042"/>
                    <a:pt x="2843" y="16731"/>
                    <a:pt x="2843" y="16354"/>
                  </a:cubicBezTo>
                  <a:lnTo>
                    <a:pt x="2843" y="14836"/>
                  </a:lnTo>
                  <a:lnTo>
                    <a:pt x="4063" y="15589"/>
                  </a:lnTo>
                  <a:cubicBezTo>
                    <a:pt x="4530" y="15874"/>
                    <a:pt x="5062" y="16017"/>
                    <a:pt x="5595" y="16030"/>
                  </a:cubicBezTo>
                  <a:lnTo>
                    <a:pt x="8450" y="16030"/>
                  </a:lnTo>
                  <a:cubicBezTo>
                    <a:pt x="8995" y="16030"/>
                    <a:pt x="9527" y="15874"/>
                    <a:pt x="9982" y="15589"/>
                  </a:cubicBezTo>
                  <a:lnTo>
                    <a:pt x="11215" y="14836"/>
                  </a:lnTo>
                  <a:close/>
                  <a:moveTo>
                    <a:pt x="5582" y="0"/>
                  </a:moveTo>
                  <a:cubicBezTo>
                    <a:pt x="5231" y="0"/>
                    <a:pt x="4907" y="65"/>
                    <a:pt x="4582" y="195"/>
                  </a:cubicBezTo>
                  <a:lnTo>
                    <a:pt x="3115" y="779"/>
                  </a:lnTo>
                  <a:cubicBezTo>
                    <a:pt x="1869" y="1285"/>
                    <a:pt x="753" y="2012"/>
                    <a:pt x="610" y="3492"/>
                  </a:cubicBezTo>
                  <a:lnTo>
                    <a:pt x="39" y="9774"/>
                  </a:lnTo>
                  <a:cubicBezTo>
                    <a:pt x="0" y="10150"/>
                    <a:pt x="299" y="10475"/>
                    <a:pt x="688" y="10475"/>
                  </a:cubicBezTo>
                  <a:lnTo>
                    <a:pt x="2518" y="10475"/>
                  </a:lnTo>
                  <a:lnTo>
                    <a:pt x="2324" y="14356"/>
                  </a:lnTo>
                  <a:lnTo>
                    <a:pt x="2324" y="16367"/>
                  </a:lnTo>
                  <a:cubicBezTo>
                    <a:pt x="2324" y="17029"/>
                    <a:pt x="2856" y="17562"/>
                    <a:pt x="3518" y="17562"/>
                  </a:cubicBezTo>
                  <a:lnTo>
                    <a:pt x="10540" y="17562"/>
                  </a:lnTo>
                  <a:cubicBezTo>
                    <a:pt x="11189" y="17562"/>
                    <a:pt x="11721" y="17016"/>
                    <a:pt x="11721" y="16367"/>
                  </a:cubicBezTo>
                  <a:lnTo>
                    <a:pt x="11721" y="14356"/>
                  </a:lnTo>
                  <a:lnTo>
                    <a:pt x="11539" y="10475"/>
                  </a:lnTo>
                  <a:lnTo>
                    <a:pt x="13382" y="10475"/>
                  </a:lnTo>
                  <a:cubicBezTo>
                    <a:pt x="13759" y="10475"/>
                    <a:pt x="14044" y="10150"/>
                    <a:pt x="14018" y="9774"/>
                  </a:cubicBezTo>
                  <a:lnTo>
                    <a:pt x="13811" y="7541"/>
                  </a:lnTo>
                  <a:cubicBezTo>
                    <a:pt x="13787" y="7390"/>
                    <a:pt x="13673" y="7321"/>
                    <a:pt x="13559" y="7321"/>
                  </a:cubicBezTo>
                  <a:cubicBezTo>
                    <a:pt x="13428" y="7321"/>
                    <a:pt x="13298" y="7413"/>
                    <a:pt x="13305" y="7580"/>
                  </a:cubicBezTo>
                  <a:lnTo>
                    <a:pt x="13382" y="8541"/>
                  </a:lnTo>
                  <a:lnTo>
                    <a:pt x="11448" y="8541"/>
                  </a:lnTo>
                  <a:lnTo>
                    <a:pt x="11124" y="1415"/>
                  </a:lnTo>
                  <a:lnTo>
                    <a:pt x="11124" y="1415"/>
                  </a:lnTo>
                  <a:cubicBezTo>
                    <a:pt x="12071" y="1830"/>
                    <a:pt x="12837" y="2440"/>
                    <a:pt x="12941" y="3543"/>
                  </a:cubicBezTo>
                  <a:lnTo>
                    <a:pt x="13188" y="6334"/>
                  </a:lnTo>
                  <a:cubicBezTo>
                    <a:pt x="13194" y="6511"/>
                    <a:pt x="13320" y="6593"/>
                    <a:pt x="13447" y="6593"/>
                  </a:cubicBezTo>
                  <a:cubicBezTo>
                    <a:pt x="13590" y="6593"/>
                    <a:pt x="13734" y="6488"/>
                    <a:pt x="13707" y="6295"/>
                  </a:cubicBezTo>
                  <a:lnTo>
                    <a:pt x="13447" y="3492"/>
                  </a:lnTo>
                  <a:cubicBezTo>
                    <a:pt x="13305" y="2012"/>
                    <a:pt x="12188" y="1272"/>
                    <a:pt x="10942" y="779"/>
                  </a:cubicBezTo>
                  <a:lnTo>
                    <a:pt x="9463" y="195"/>
                  </a:lnTo>
                  <a:cubicBezTo>
                    <a:pt x="9151" y="65"/>
                    <a:pt x="8814" y="0"/>
                    <a:pt x="84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1096;p76">
              <a:extLst>
                <a:ext uri="{FF2B5EF4-FFF2-40B4-BE49-F238E27FC236}">
                  <a16:creationId xmlns:a16="http://schemas.microsoft.com/office/drawing/2014/main" id="{BA460861-016C-66A2-9A7A-6A420CABA4CE}"/>
                </a:ext>
              </a:extLst>
            </p:cNvPr>
            <p:cNvSpPr/>
            <p:nvPr/>
          </p:nvSpPr>
          <p:spPr>
            <a:xfrm>
              <a:off x="1159075" y="1512175"/>
              <a:ext cx="48225" cy="44925"/>
            </a:xfrm>
            <a:custGeom>
              <a:avLst/>
              <a:gdLst/>
              <a:ahLst/>
              <a:cxnLst/>
              <a:rect l="l" t="t" r="r" b="b"/>
              <a:pathLst>
                <a:path w="1929" h="1797" extrusionOk="0">
                  <a:moveTo>
                    <a:pt x="1560" y="1"/>
                  </a:moveTo>
                  <a:cubicBezTo>
                    <a:pt x="1499" y="1"/>
                    <a:pt x="1434" y="25"/>
                    <a:pt x="1376" y="83"/>
                  </a:cubicBezTo>
                  <a:lnTo>
                    <a:pt x="91" y="1355"/>
                  </a:lnTo>
                  <a:cubicBezTo>
                    <a:pt x="0" y="1459"/>
                    <a:pt x="0" y="1615"/>
                    <a:pt x="91" y="1718"/>
                  </a:cubicBezTo>
                  <a:cubicBezTo>
                    <a:pt x="143" y="1770"/>
                    <a:pt x="208" y="1796"/>
                    <a:pt x="273" y="1796"/>
                  </a:cubicBezTo>
                  <a:cubicBezTo>
                    <a:pt x="351" y="1796"/>
                    <a:pt x="416" y="1770"/>
                    <a:pt x="468" y="1718"/>
                  </a:cubicBezTo>
                  <a:lnTo>
                    <a:pt x="1740" y="446"/>
                  </a:lnTo>
                  <a:cubicBezTo>
                    <a:pt x="1928" y="258"/>
                    <a:pt x="1760" y="1"/>
                    <a:pt x="1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097;p76">
              <a:extLst>
                <a:ext uri="{FF2B5EF4-FFF2-40B4-BE49-F238E27FC236}">
                  <a16:creationId xmlns:a16="http://schemas.microsoft.com/office/drawing/2014/main" id="{57D560D2-147E-2A55-75C1-488093366AE9}"/>
                </a:ext>
              </a:extLst>
            </p:cNvPr>
            <p:cNvSpPr/>
            <p:nvPr/>
          </p:nvSpPr>
          <p:spPr>
            <a:xfrm>
              <a:off x="1272750" y="1512025"/>
              <a:ext cx="50400" cy="45175"/>
            </a:xfrm>
            <a:custGeom>
              <a:avLst/>
              <a:gdLst/>
              <a:ahLst/>
              <a:cxnLst/>
              <a:rect l="l" t="t" r="r" b="b"/>
              <a:pathLst>
                <a:path w="2016" h="1807" extrusionOk="0">
                  <a:moveTo>
                    <a:pt x="377" y="1"/>
                  </a:moveTo>
                  <a:cubicBezTo>
                    <a:pt x="174" y="1"/>
                    <a:pt x="0" y="259"/>
                    <a:pt x="191" y="439"/>
                  </a:cubicBezTo>
                  <a:lnTo>
                    <a:pt x="1463" y="1724"/>
                  </a:lnTo>
                  <a:cubicBezTo>
                    <a:pt x="1521" y="1782"/>
                    <a:pt x="1585" y="1807"/>
                    <a:pt x="1647" y="1807"/>
                  </a:cubicBezTo>
                  <a:cubicBezTo>
                    <a:pt x="1847" y="1807"/>
                    <a:pt x="2015" y="1550"/>
                    <a:pt x="1826" y="1361"/>
                  </a:cubicBezTo>
                  <a:lnTo>
                    <a:pt x="554" y="76"/>
                  </a:lnTo>
                  <a:cubicBezTo>
                    <a:pt x="498" y="23"/>
                    <a:pt x="436" y="1"/>
                    <a:pt x="3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098;p76">
              <a:extLst>
                <a:ext uri="{FF2B5EF4-FFF2-40B4-BE49-F238E27FC236}">
                  <a16:creationId xmlns:a16="http://schemas.microsoft.com/office/drawing/2014/main" id="{424D127F-CB0C-C4CD-BC18-A17316D17D1D}"/>
                </a:ext>
              </a:extLst>
            </p:cNvPr>
            <p:cNvSpPr/>
            <p:nvPr/>
          </p:nvSpPr>
          <p:spPr>
            <a:xfrm>
              <a:off x="1158750" y="1278650"/>
              <a:ext cx="15275" cy="12850"/>
            </a:xfrm>
            <a:custGeom>
              <a:avLst/>
              <a:gdLst/>
              <a:ahLst/>
              <a:cxnLst/>
              <a:rect l="l" t="t" r="r" b="b"/>
              <a:pathLst>
                <a:path w="611" h="514" extrusionOk="0">
                  <a:moveTo>
                    <a:pt x="351" y="1"/>
                  </a:moveTo>
                  <a:cubicBezTo>
                    <a:pt x="117" y="1"/>
                    <a:pt x="0" y="273"/>
                    <a:pt x="169" y="442"/>
                  </a:cubicBezTo>
                  <a:cubicBezTo>
                    <a:pt x="218" y="491"/>
                    <a:pt x="281" y="513"/>
                    <a:pt x="343" y="513"/>
                  </a:cubicBezTo>
                  <a:cubicBezTo>
                    <a:pt x="477" y="513"/>
                    <a:pt x="610" y="411"/>
                    <a:pt x="610" y="260"/>
                  </a:cubicBezTo>
                  <a:cubicBezTo>
                    <a:pt x="610" y="117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099;p76">
              <a:extLst>
                <a:ext uri="{FF2B5EF4-FFF2-40B4-BE49-F238E27FC236}">
                  <a16:creationId xmlns:a16="http://schemas.microsoft.com/office/drawing/2014/main" id="{009F2C3D-F82C-3269-8BAA-F62F7AB7C47F}"/>
                </a:ext>
              </a:extLst>
            </p:cNvPr>
            <p:cNvSpPr/>
            <p:nvPr/>
          </p:nvSpPr>
          <p:spPr>
            <a:xfrm>
              <a:off x="1181125" y="1304600"/>
              <a:ext cx="15300" cy="12850"/>
            </a:xfrm>
            <a:custGeom>
              <a:avLst/>
              <a:gdLst/>
              <a:ahLst/>
              <a:cxnLst/>
              <a:rect l="l" t="t" r="r" b="b"/>
              <a:pathLst>
                <a:path w="612" h="514" extrusionOk="0">
                  <a:moveTo>
                    <a:pt x="351" y="1"/>
                  </a:moveTo>
                  <a:cubicBezTo>
                    <a:pt x="118" y="1"/>
                    <a:pt x="1" y="274"/>
                    <a:pt x="170" y="442"/>
                  </a:cubicBezTo>
                  <a:cubicBezTo>
                    <a:pt x="219" y="492"/>
                    <a:pt x="281" y="514"/>
                    <a:pt x="344" y="514"/>
                  </a:cubicBezTo>
                  <a:cubicBezTo>
                    <a:pt x="478" y="514"/>
                    <a:pt x="611" y="411"/>
                    <a:pt x="611" y="261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100;p76">
              <a:extLst>
                <a:ext uri="{FF2B5EF4-FFF2-40B4-BE49-F238E27FC236}">
                  <a16:creationId xmlns:a16="http://schemas.microsoft.com/office/drawing/2014/main" id="{E73574A9-CD8A-551F-7B09-221D0FC43207}"/>
                </a:ext>
              </a:extLst>
            </p:cNvPr>
            <p:cNvSpPr/>
            <p:nvPr/>
          </p:nvSpPr>
          <p:spPr>
            <a:xfrm>
              <a:off x="1302500" y="1278650"/>
              <a:ext cx="14950" cy="12850"/>
            </a:xfrm>
            <a:custGeom>
              <a:avLst/>
              <a:gdLst/>
              <a:ahLst/>
              <a:cxnLst/>
              <a:rect l="l" t="t" r="r" b="b"/>
              <a:pathLst>
                <a:path w="598" h="514" extrusionOk="0">
                  <a:moveTo>
                    <a:pt x="338" y="1"/>
                  </a:moveTo>
                  <a:cubicBezTo>
                    <a:pt x="117" y="1"/>
                    <a:pt x="0" y="273"/>
                    <a:pt x="156" y="442"/>
                  </a:cubicBezTo>
                  <a:cubicBezTo>
                    <a:pt x="210" y="491"/>
                    <a:pt x="274" y="513"/>
                    <a:pt x="336" y="513"/>
                  </a:cubicBezTo>
                  <a:cubicBezTo>
                    <a:pt x="470" y="513"/>
                    <a:pt x="598" y="411"/>
                    <a:pt x="598" y="260"/>
                  </a:cubicBezTo>
                  <a:cubicBezTo>
                    <a:pt x="598" y="117"/>
                    <a:pt x="481" y="1"/>
                    <a:pt x="3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101;p76">
              <a:extLst>
                <a:ext uri="{FF2B5EF4-FFF2-40B4-BE49-F238E27FC236}">
                  <a16:creationId xmlns:a16="http://schemas.microsoft.com/office/drawing/2014/main" id="{2D5992DB-265D-B7AA-98C4-63E1E032EC20}"/>
                </a:ext>
              </a:extLst>
            </p:cNvPr>
            <p:cNvSpPr/>
            <p:nvPr/>
          </p:nvSpPr>
          <p:spPr>
            <a:xfrm>
              <a:off x="1280100" y="1304600"/>
              <a:ext cx="14950" cy="12850"/>
            </a:xfrm>
            <a:custGeom>
              <a:avLst/>
              <a:gdLst/>
              <a:ahLst/>
              <a:cxnLst/>
              <a:rect l="l" t="t" r="r" b="b"/>
              <a:pathLst>
                <a:path w="598" h="514" extrusionOk="0">
                  <a:moveTo>
                    <a:pt x="351" y="1"/>
                  </a:moveTo>
                  <a:cubicBezTo>
                    <a:pt x="118" y="1"/>
                    <a:pt x="1" y="274"/>
                    <a:pt x="157" y="442"/>
                  </a:cubicBezTo>
                  <a:cubicBezTo>
                    <a:pt x="210" y="492"/>
                    <a:pt x="274" y="514"/>
                    <a:pt x="336" y="514"/>
                  </a:cubicBezTo>
                  <a:cubicBezTo>
                    <a:pt x="471" y="514"/>
                    <a:pt x="598" y="411"/>
                    <a:pt x="598" y="261"/>
                  </a:cubicBezTo>
                  <a:cubicBezTo>
                    <a:pt x="598" y="118"/>
                    <a:pt x="481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" name="Google Shape;1102;p76">
            <a:extLst>
              <a:ext uri="{FF2B5EF4-FFF2-40B4-BE49-F238E27FC236}">
                <a16:creationId xmlns:a16="http://schemas.microsoft.com/office/drawing/2014/main" id="{886718D7-5D99-CDD4-1529-D7336BCFFC98}"/>
              </a:ext>
            </a:extLst>
          </p:cNvPr>
          <p:cNvGrpSpPr/>
          <p:nvPr/>
        </p:nvGrpSpPr>
        <p:grpSpPr>
          <a:xfrm>
            <a:off x="1200528" y="2360114"/>
            <a:ext cx="534763" cy="601395"/>
            <a:chOff x="1044600" y="1951725"/>
            <a:chExt cx="390650" cy="439325"/>
          </a:xfrm>
          <a:solidFill>
            <a:srgbClr val="2B3781"/>
          </a:solidFill>
        </p:grpSpPr>
        <p:sp>
          <p:nvSpPr>
            <p:cNvPr id="11" name="Google Shape;1103;p76">
              <a:extLst>
                <a:ext uri="{FF2B5EF4-FFF2-40B4-BE49-F238E27FC236}">
                  <a16:creationId xmlns:a16="http://schemas.microsoft.com/office/drawing/2014/main" id="{E3E970C3-A9F6-CCBF-A246-F9126B90AB43}"/>
                </a:ext>
              </a:extLst>
            </p:cNvPr>
            <p:cNvSpPr/>
            <p:nvPr/>
          </p:nvSpPr>
          <p:spPr>
            <a:xfrm>
              <a:off x="1044600" y="2051500"/>
              <a:ext cx="184425" cy="339550"/>
            </a:xfrm>
            <a:custGeom>
              <a:avLst/>
              <a:gdLst/>
              <a:ahLst/>
              <a:cxnLst/>
              <a:rect l="l" t="t" r="r" b="b"/>
              <a:pathLst>
                <a:path w="7377" h="13582" extrusionOk="0">
                  <a:moveTo>
                    <a:pt x="6474" y="11686"/>
                  </a:moveTo>
                  <a:cubicBezTo>
                    <a:pt x="6500" y="11686"/>
                    <a:pt x="6526" y="11712"/>
                    <a:pt x="6539" y="11751"/>
                  </a:cubicBezTo>
                  <a:lnTo>
                    <a:pt x="6539" y="13010"/>
                  </a:lnTo>
                  <a:cubicBezTo>
                    <a:pt x="6526" y="13049"/>
                    <a:pt x="6500" y="13075"/>
                    <a:pt x="6474" y="13075"/>
                  </a:cubicBezTo>
                  <a:lnTo>
                    <a:pt x="1542" y="13075"/>
                  </a:lnTo>
                  <a:cubicBezTo>
                    <a:pt x="1516" y="13075"/>
                    <a:pt x="1490" y="13049"/>
                    <a:pt x="1490" y="13010"/>
                  </a:cubicBezTo>
                  <a:lnTo>
                    <a:pt x="1490" y="11751"/>
                  </a:lnTo>
                  <a:cubicBezTo>
                    <a:pt x="1490" y="11712"/>
                    <a:pt x="1516" y="11686"/>
                    <a:pt x="1542" y="11686"/>
                  </a:cubicBezTo>
                  <a:close/>
                  <a:moveTo>
                    <a:pt x="5080" y="0"/>
                  </a:moveTo>
                  <a:cubicBezTo>
                    <a:pt x="4840" y="0"/>
                    <a:pt x="4598" y="92"/>
                    <a:pt x="4411" y="290"/>
                  </a:cubicBezTo>
                  <a:cubicBezTo>
                    <a:pt x="4221" y="95"/>
                    <a:pt x="3976" y="3"/>
                    <a:pt x="3734" y="3"/>
                  </a:cubicBezTo>
                  <a:cubicBezTo>
                    <a:pt x="3380" y="3"/>
                    <a:pt x="3033" y="200"/>
                    <a:pt x="2879" y="562"/>
                  </a:cubicBezTo>
                  <a:cubicBezTo>
                    <a:pt x="2723" y="472"/>
                    <a:pt x="2555" y="420"/>
                    <a:pt x="2386" y="420"/>
                  </a:cubicBezTo>
                  <a:cubicBezTo>
                    <a:pt x="1867" y="420"/>
                    <a:pt x="1451" y="835"/>
                    <a:pt x="1451" y="1354"/>
                  </a:cubicBezTo>
                  <a:lnTo>
                    <a:pt x="1451" y="3846"/>
                  </a:lnTo>
                  <a:cubicBezTo>
                    <a:pt x="1296" y="3761"/>
                    <a:pt x="1134" y="3722"/>
                    <a:pt x="977" y="3722"/>
                  </a:cubicBezTo>
                  <a:cubicBezTo>
                    <a:pt x="463" y="3722"/>
                    <a:pt x="1" y="4139"/>
                    <a:pt x="10" y="4716"/>
                  </a:cubicBezTo>
                  <a:lnTo>
                    <a:pt x="10" y="7494"/>
                  </a:lnTo>
                  <a:cubicBezTo>
                    <a:pt x="10" y="8078"/>
                    <a:pt x="192" y="8662"/>
                    <a:pt x="530" y="9142"/>
                  </a:cubicBezTo>
                  <a:cubicBezTo>
                    <a:pt x="971" y="9778"/>
                    <a:pt x="1477" y="10362"/>
                    <a:pt x="1451" y="11180"/>
                  </a:cubicBezTo>
                  <a:cubicBezTo>
                    <a:pt x="1166" y="11219"/>
                    <a:pt x="958" y="11465"/>
                    <a:pt x="958" y="11751"/>
                  </a:cubicBezTo>
                  <a:lnTo>
                    <a:pt x="958" y="13010"/>
                  </a:lnTo>
                  <a:cubicBezTo>
                    <a:pt x="958" y="13335"/>
                    <a:pt x="1218" y="13581"/>
                    <a:pt x="1542" y="13581"/>
                  </a:cubicBezTo>
                  <a:lnTo>
                    <a:pt x="6474" y="13581"/>
                  </a:lnTo>
                  <a:cubicBezTo>
                    <a:pt x="6786" y="13581"/>
                    <a:pt x="7046" y="13335"/>
                    <a:pt x="7046" y="13010"/>
                  </a:cubicBezTo>
                  <a:lnTo>
                    <a:pt x="7046" y="11751"/>
                  </a:lnTo>
                  <a:cubicBezTo>
                    <a:pt x="7046" y="11439"/>
                    <a:pt x="6812" y="11193"/>
                    <a:pt x="6500" y="11167"/>
                  </a:cubicBezTo>
                  <a:cubicBezTo>
                    <a:pt x="6487" y="10518"/>
                    <a:pt x="6734" y="9986"/>
                    <a:pt x="7020" y="9428"/>
                  </a:cubicBezTo>
                  <a:cubicBezTo>
                    <a:pt x="7240" y="8986"/>
                    <a:pt x="7357" y="8519"/>
                    <a:pt x="7357" y="8026"/>
                  </a:cubicBezTo>
                  <a:lnTo>
                    <a:pt x="7357" y="7416"/>
                  </a:lnTo>
                  <a:cubicBezTo>
                    <a:pt x="7377" y="7234"/>
                    <a:pt x="7240" y="7143"/>
                    <a:pt x="7104" y="7143"/>
                  </a:cubicBezTo>
                  <a:cubicBezTo>
                    <a:pt x="6968" y="7143"/>
                    <a:pt x="6831" y="7234"/>
                    <a:pt x="6851" y="7416"/>
                  </a:cubicBezTo>
                  <a:lnTo>
                    <a:pt x="6851" y="8026"/>
                  </a:lnTo>
                  <a:cubicBezTo>
                    <a:pt x="6851" y="8428"/>
                    <a:pt x="6747" y="8831"/>
                    <a:pt x="6565" y="9181"/>
                  </a:cubicBezTo>
                  <a:cubicBezTo>
                    <a:pt x="6241" y="9830"/>
                    <a:pt x="5968" y="10427"/>
                    <a:pt x="5981" y="11167"/>
                  </a:cubicBezTo>
                  <a:lnTo>
                    <a:pt x="1957" y="11167"/>
                  </a:lnTo>
                  <a:cubicBezTo>
                    <a:pt x="1970" y="10232"/>
                    <a:pt x="1451" y="9570"/>
                    <a:pt x="945" y="8844"/>
                  </a:cubicBezTo>
                  <a:cubicBezTo>
                    <a:pt x="659" y="8454"/>
                    <a:pt x="517" y="7974"/>
                    <a:pt x="517" y="7481"/>
                  </a:cubicBezTo>
                  <a:lnTo>
                    <a:pt x="517" y="4716"/>
                  </a:lnTo>
                  <a:cubicBezTo>
                    <a:pt x="530" y="4417"/>
                    <a:pt x="754" y="4268"/>
                    <a:pt x="977" y="4268"/>
                  </a:cubicBezTo>
                  <a:cubicBezTo>
                    <a:pt x="1201" y="4268"/>
                    <a:pt x="1425" y="4417"/>
                    <a:pt x="1438" y="4716"/>
                  </a:cubicBezTo>
                  <a:lnTo>
                    <a:pt x="1438" y="6624"/>
                  </a:lnTo>
                  <a:cubicBezTo>
                    <a:pt x="1438" y="6689"/>
                    <a:pt x="1464" y="6767"/>
                    <a:pt x="1516" y="6806"/>
                  </a:cubicBezTo>
                  <a:cubicBezTo>
                    <a:pt x="2269" y="7533"/>
                    <a:pt x="3178" y="8182"/>
                    <a:pt x="3450" y="9233"/>
                  </a:cubicBezTo>
                  <a:cubicBezTo>
                    <a:pt x="3491" y="9350"/>
                    <a:pt x="3586" y="9401"/>
                    <a:pt x="3682" y="9401"/>
                  </a:cubicBezTo>
                  <a:cubicBezTo>
                    <a:pt x="3831" y="9401"/>
                    <a:pt x="3983" y="9279"/>
                    <a:pt x="3943" y="9090"/>
                  </a:cubicBezTo>
                  <a:cubicBezTo>
                    <a:pt x="3645" y="7961"/>
                    <a:pt x="2775" y="7286"/>
                    <a:pt x="1957" y="6507"/>
                  </a:cubicBezTo>
                  <a:lnTo>
                    <a:pt x="1957" y="1354"/>
                  </a:lnTo>
                  <a:cubicBezTo>
                    <a:pt x="1977" y="1088"/>
                    <a:pt x="2178" y="955"/>
                    <a:pt x="2378" y="955"/>
                  </a:cubicBezTo>
                  <a:cubicBezTo>
                    <a:pt x="2577" y="955"/>
                    <a:pt x="2775" y="1088"/>
                    <a:pt x="2788" y="1354"/>
                  </a:cubicBezTo>
                  <a:lnTo>
                    <a:pt x="2788" y="5482"/>
                  </a:lnTo>
                  <a:cubicBezTo>
                    <a:pt x="2775" y="5664"/>
                    <a:pt x="2911" y="5754"/>
                    <a:pt x="3048" y="5754"/>
                  </a:cubicBezTo>
                  <a:cubicBezTo>
                    <a:pt x="3184" y="5754"/>
                    <a:pt x="3320" y="5664"/>
                    <a:pt x="3307" y="5482"/>
                  </a:cubicBezTo>
                  <a:lnTo>
                    <a:pt x="3307" y="939"/>
                  </a:lnTo>
                  <a:cubicBezTo>
                    <a:pt x="3288" y="640"/>
                    <a:pt x="3505" y="491"/>
                    <a:pt x="3723" y="491"/>
                  </a:cubicBezTo>
                  <a:cubicBezTo>
                    <a:pt x="3940" y="491"/>
                    <a:pt x="4158" y="640"/>
                    <a:pt x="4138" y="939"/>
                  </a:cubicBezTo>
                  <a:lnTo>
                    <a:pt x="4138" y="5482"/>
                  </a:lnTo>
                  <a:cubicBezTo>
                    <a:pt x="4125" y="5664"/>
                    <a:pt x="4261" y="5754"/>
                    <a:pt x="4398" y="5754"/>
                  </a:cubicBezTo>
                  <a:cubicBezTo>
                    <a:pt x="4534" y="5754"/>
                    <a:pt x="4670" y="5664"/>
                    <a:pt x="4657" y="5482"/>
                  </a:cubicBezTo>
                  <a:lnTo>
                    <a:pt x="4657" y="939"/>
                  </a:lnTo>
                  <a:cubicBezTo>
                    <a:pt x="4638" y="640"/>
                    <a:pt x="4855" y="491"/>
                    <a:pt x="5073" y="491"/>
                  </a:cubicBezTo>
                  <a:cubicBezTo>
                    <a:pt x="5290" y="491"/>
                    <a:pt x="5507" y="640"/>
                    <a:pt x="5488" y="939"/>
                  </a:cubicBezTo>
                  <a:lnTo>
                    <a:pt x="5488" y="5482"/>
                  </a:lnTo>
                  <a:cubicBezTo>
                    <a:pt x="5475" y="5664"/>
                    <a:pt x="5611" y="5754"/>
                    <a:pt x="5748" y="5754"/>
                  </a:cubicBezTo>
                  <a:cubicBezTo>
                    <a:pt x="5884" y="5754"/>
                    <a:pt x="6020" y="5664"/>
                    <a:pt x="6007" y="5482"/>
                  </a:cubicBezTo>
                  <a:lnTo>
                    <a:pt x="6007" y="1484"/>
                  </a:lnTo>
                  <a:cubicBezTo>
                    <a:pt x="6027" y="1224"/>
                    <a:pt x="6228" y="1095"/>
                    <a:pt x="6427" y="1095"/>
                  </a:cubicBezTo>
                  <a:cubicBezTo>
                    <a:pt x="6627" y="1095"/>
                    <a:pt x="6825" y="1224"/>
                    <a:pt x="6838" y="1484"/>
                  </a:cubicBezTo>
                  <a:lnTo>
                    <a:pt x="6838" y="6183"/>
                  </a:lnTo>
                  <a:cubicBezTo>
                    <a:pt x="6851" y="6338"/>
                    <a:pt x="6974" y="6416"/>
                    <a:pt x="7097" y="6416"/>
                  </a:cubicBezTo>
                  <a:cubicBezTo>
                    <a:pt x="7221" y="6416"/>
                    <a:pt x="7344" y="6338"/>
                    <a:pt x="7357" y="6183"/>
                  </a:cubicBezTo>
                  <a:lnTo>
                    <a:pt x="7357" y="1484"/>
                  </a:lnTo>
                  <a:cubicBezTo>
                    <a:pt x="7357" y="942"/>
                    <a:pt x="6915" y="557"/>
                    <a:pt x="6435" y="557"/>
                  </a:cubicBezTo>
                  <a:cubicBezTo>
                    <a:pt x="6283" y="557"/>
                    <a:pt x="6128" y="595"/>
                    <a:pt x="5981" y="679"/>
                  </a:cubicBezTo>
                  <a:cubicBezTo>
                    <a:pt x="5853" y="245"/>
                    <a:pt x="5470" y="0"/>
                    <a:pt x="50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104;p76">
              <a:extLst>
                <a:ext uri="{FF2B5EF4-FFF2-40B4-BE49-F238E27FC236}">
                  <a16:creationId xmlns:a16="http://schemas.microsoft.com/office/drawing/2014/main" id="{EDFA9510-3800-B3A4-A1AE-114B81AB4D51}"/>
                </a:ext>
              </a:extLst>
            </p:cNvPr>
            <p:cNvSpPr/>
            <p:nvPr/>
          </p:nvSpPr>
          <p:spPr>
            <a:xfrm>
              <a:off x="1251225" y="2051475"/>
              <a:ext cx="184025" cy="339575"/>
            </a:xfrm>
            <a:custGeom>
              <a:avLst/>
              <a:gdLst/>
              <a:ahLst/>
              <a:cxnLst/>
              <a:rect l="l" t="t" r="r" b="b"/>
              <a:pathLst>
                <a:path w="7361" h="13583" extrusionOk="0">
                  <a:moveTo>
                    <a:pt x="3635" y="492"/>
                  </a:moveTo>
                  <a:cubicBezTo>
                    <a:pt x="3852" y="492"/>
                    <a:pt x="4070" y="641"/>
                    <a:pt x="4050" y="940"/>
                  </a:cubicBezTo>
                  <a:lnTo>
                    <a:pt x="4050" y="3497"/>
                  </a:lnTo>
                  <a:cubicBezTo>
                    <a:pt x="4037" y="3679"/>
                    <a:pt x="4174" y="3769"/>
                    <a:pt x="4310" y="3769"/>
                  </a:cubicBezTo>
                  <a:cubicBezTo>
                    <a:pt x="4446" y="3769"/>
                    <a:pt x="4582" y="3679"/>
                    <a:pt x="4570" y="3497"/>
                  </a:cubicBezTo>
                  <a:lnTo>
                    <a:pt x="4570" y="1355"/>
                  </a:lnTo>
                  <a:cubicBezTo>
                    <a:pt x="4582" y="1089"/>
                    <a:pt x="4784" y="956"/>
                    <a:pt x="4985" y="956"/>
                  </a:cubicBezTo>
                  <a:cubicBezTo>
                    <a:pt x="5186" y="956"/>
                    <a:pt x="5387" y="1089"/>
                    <a:pt x="5400" y="1355"/>
                  </a:cubicBezTo>
                  <a:lnTo>
                    <a:pt x="5400" y="6508"/>
                  </a:lnTo>
                  <a:lnTo>
                    <a:pt x="4128" y="7754"/>
                  </a:lnTo>
                  <a:cubicBezTo>
                    <a:pt x="3765" y="8118"/>
                    <a:pt x="3531" y="8585"/>
                    <a:pt x="3414" y="9078"/>
                  </a:cubicBezTo>
                  <a:cubicBezTo>
                    <a:pt x="3398" y="9254"/>
                    <a:pt x="3539" y="9365"/>
                    <a:pt x="3680" y="9365"/>
                  </a:cubicBezTo>
                  <a:cubicBezTo>
                    <a:pt x="3769" y="9365"/>
                    <a:pt x="3857" y="9321"/>
                    <a:pt x="3908" y="9221"/>
                  </a:cubicBezTo>
                  <a:cubicBezTo>
                    <a:pt x="3985" y="8806"/>
                    <a:pt x="4180" y="8429"/>
                    <a:pt x="4466" y="8118"/>
                  </a:cubicBezTo>
                  <a:lnTo>
                    <a:pt x="5829" y="6807"/>
                  </a:lnTo>
                  <a:cubicBezTo>
                    <a:pt x="5880" y="6755"/>
                    <a:pt x="5906" y="6690"/>
                    <a:pt x="5906" y="6612"/>
                  </a:cubicBezTo>
                  <a:lnTo>
                    <a:pt x="5906" y="4717"/>
                  </a:lnTo>
                  <a:cubicBezTo>
                    <a:pt x="5926" y="4418"/>
                    <a:pt x="6150" y="4269"/>
                    <a:pt x="6374" y="4269"/>
                  </a:cubicBezTo>
                  <a:cubicBezTo>
                    <a:pt x="6598" y="4269"/>
                    <a:pt x="6822" y="4418"/>
                    <a:pt x="6841" y="4717"/>
                  </a:cubicBezTo>
                  <a:lnTo>
                    <a:pt x="6841" y="7482"/>
                  </a:lnTo>
                  <a:cubicBezTo>
                    <a:pt x="6841" y="7975"/>
                    <a:pt x="6698" y="8455"/>
                    <a:pt x="6413" y="8845"/>
                  </a:cubicBezTo>
                  <a:cubicBezTo>
                    <a:pt x="5906" y="9571"/>
                    <a:pt x="5387" y="10233"/>
                    <a:pt x="5400" y="11168"/>
                  </a:cubicBezTo>
                  <a:lnTo>
                    <a:pt x="1376" y="11168"/>
                  </a:lnTo>
                  <a:cubicBezTo>
                    <a:pt x="1389" y="10428"/>
                    <a:pt x="1130" y="9831"/>
                    <a:pt x="805" y="9182"/>
                  </a:cubicBezTo>
                  <a:cubicBezTo>
                    <a:pt x="611" y="8832"/>
                    <a:pt x="520" y="8429"/>
                    <a:pt x="520" y="8027"/>
                  </a:cubicBezTo>
                  <a:lnTo>
                    <a:pt x="520" y="1485"/>
                  </a:lnTo>
                  <a:cubicBezTo>
                    <a:pt x="533" y="1225"/>
                    <a:pt x="734" y="1096"/>
                    <a:pt x="935" y="1096"/>
                  </a:cubicBezTo>
                  <a:cubicBezTo>
                    <a:pt x="1136" y="1096"/>
                    <a:pt x="1338" y="1225"/>
                    <a:pt x="1351" y="1485"/>
                  </a:cubicBezTo>
                  <a:lnTo>
                    <a:pt x="1351" y="5483"/>
                  </a:lnTo>
                  <a:cubicBezTo>
                    <a:pt x="1338" y="5665"/>
                    <a:pt x="1474" y="5755"/>
                    <a:pt x="1610" y="5755"/>
                  </a:cubicBezTo>
                  <a:cubicBezTo>
                    <a:pt x="1746" y="5755"/>
                    <a:pt x="1883" y="5665"/>
                    <a:pt x="1870" y="5483"/>
                  </a:cubicBezTo>
                  <a:lnTo>
                    <a:pt x="1870" y="940"/>
                  </a:lnTo>
                  <a:cubicBezTo>
                    <a:pt x="1850" y="641"/>
                    <a:pt x="2068" y="492"/>
                    <a:pt x="2285" y="492"/>
                  </a:cubicBezTo>
                  <a:cubicBezTo>
                    <a:pt x="2502" y="492"/>
                    <a:pt x="2720" y="641"/>
                    <a:pt x="2700" y="940"/>
                  </a:cubicBezTo>
                  <a:lnTo>
                    <a:pt x="2700" y="5483"/>
                  </a:lnTo>
                  <a:cubicBezTo>
                    <a:pt x="2687" y="5665"/>
                    <a:pt x="2824" y="5755"/>
                    <a:pt x="2960" y="5755"/>
                  </a:cubicBezTo>
                  <a:cubicBezTo>
                    <a:pt x="3096" y="5755"/>
                    <a:pt x="3233" y="5665"/>
                    <a:pt x="3220" y="5483"/>
                  </a:cubicBezTo>
                  <a:lnTo>
                    <a:pt x="3220" y="940"/>
                  </a:lnTo>
                  <a:cubicBezTo>
                    <a:pt x="3200" y="641"/>
                    <a:pt x="3418" y="492"/>
                    <a:pt x="3635" y="492"/>
                  </a:cubicBezTo>
                  <a:close/>
                  <a:moveTo>
                    <a:pt x="5829" y="11687"/>
                  </a:moveTo>
                  <a:cubicBezTo>
                    <a:pt x="5855" y="11687"/>
                    <a:pt x="5880" y="11713"/>
                    <a:pt x="5880" y="11752"/>
                  </a:cubicBezTo>
                  <a:lnTo>
                    <a:pt x="5880" y="13011"/>
                  </a:lnTo>
                  <a:cubicBezTo>
                    <a:pt x="5880" y="13050"/>
                    <a:pt x="5855" y="13076"/>
                    <a:pt x="5829" y="13076"/>
                  </a:cubicBezTo>
                  <a:lnTo>
                    <a:pt x="896" y="13076"/>
                  </a:lnTo>
                  <a:cubicBezTo>
                    <a:pt x="857" y="13076"/>
                    <a:pt x="831" y="13050"/>
                    <a:pt x="831" y="13011"/>
                  </a:cubicBezTo>
                  <a:lnTo>
                    <a:pt x="831" y="11752"/>
                  </a:lnTo>
                  <a:cubicBezTo>
                    <a:pt x="831" y="11713"/>
                    <a:pt x="857" y="11687"/>
                    <a:pt x="896" y="11687"/>
                  </a:cubicBezTo>
                  <a:close/>
                  <a:moveTo>
                    <a:pt x="2288" y="0"/>
                  </a:moveTo>
                  <a:cubicBezTo>
                    <a:pt x="1899" y="0"/>
                    <a:pt x="1518" y="242"/>
                    <a:pt x="1389" y="667"/>
                  </a:cubicBezTo>
                  <a:cubicBezTo>
                    <a:pt x="1247" y="589"/>
                    <a:pt x="1091" y="550"/>
                    <a:pt x="935" y="550"/>
                  </a:cubicBezTo>
                  <a:cubicBezTo>
                    <a:pt x="416" y="550"/>
                    <a:pt x="1" y="966"/>
                    <a:pt x="1" y="1485"/>
                  </a:cubicBezTo>
                  <a:lnTo>
                    <a:pt x="1" y="8027"/>
                  </a:lnTo>
                  <a:cubicBezTo>
                    <a:pt x="1" y="8520"/>
                    <a:pt x="117" y="8987"/>
                    <a:pt x="338" y="9429"/>
                  </a:cubicBezTo>
                  <a:cubicBezTo>
                    <a:pt x="637" y="9987"/>
                    <a:pt x="883" y="10519"/>
                    <a:pt x="857" y="11168"/>
                  </a:cubicBezTo>
                  <a:cubicBezTo>
                    <a:pt x="559" y="11194"/>
                    <a:pt x="325" y="11440"/>
                    <a:pt x="312" y="11752"/>
                  </a:cubicBezTo>
                  <a:lnTo>
                    <a:pt x="312" y="13011"/>
                  </a:lnTo>
                  <a:cubicBezTo>
                    <a:pt x="325" y="13336"/>
                    <a:pt x="572" y="13582"/>
                    <a:pt x="896" y="13582"/>
                  </a:cubicBezTo>
                  <a:lnTo>
                    <a:pt x="5829" y="13582"/>
                  </a:lnTo>
                  <a:cubicBezTo>
                    <a:pt x="6140" y="13582"/>
                    <a:pt x="6400" y="13336"/>
                    <a:pt x="6400" y="13011"/>
                  </a:cubicBezTo>
                  <a:lnTo>
                    <a:pt x="6400" y="11752"/>
                  </a:lnTo>
                  <a:cubicBezTo>
                    <a:pt x="6400" y="11466"/>
                    <a:pt x="6192" y="11220"/>
                    <a:pt x="5906" y="11181"/>
                  </a:cubicBezTo>
                  <a:cubicBezTo>
                    <a:pt x="5893" y="10363"/>
                    <a:pt x="6387" y="9779"/>
                    <a:pt x="6828" y="9143"/>
                  </a:cubicBezTo>
                  <a:cubicBezTo>
                    <a:pt x="7178" y="8663"/>
                    <a:pt x="7360" y="8079"/>
                    <a:pt x="7360" y="7482"/>
                  </a:cubicBezTo>
                  <a:lnTo>
                    <a:pt x="7360" y="4717"/>
                  </a:lnTo>
                  <a:cubicBezTo>
                    <a:pt x="7360" y="4172"/>
                    <a:pt x="6919" y="3743"/>
                    <a:pt x="6387" y="3743"/>
                  </a:cubicBezTo>
                  <a:lnTo>
                    <a:pt x="6387" y="3718"/>
                  </a:lnTo>
                  <a:cubicBezTo>
                    <a:pt x="6218" y="3718"/>
                    <a:pt x="6062" y="3769"/>
                    <a:pt x="5919" y="3847"/>
                  </a:cubicBezTo>
                  <a:lnTo>
                    <a:pt x="5919" y="1355"/>
                  </a:lnTo>
                  <a:cubicBezTo>
                    <a:pt x="5919" y="804"/>
                    <a:pt x="5473" y="419"/>
                    <a:pt x="4988" y="419"/>
                  </a:cubicBezTo>
                  <a:cubicBezTo>
                    <a:pt x="4822" y="419"/>
                    <a:pt x="4651" y="464"/>
                    <a:pt x="4492" y="563"/>
                  </a:cubicBezTo>
                  <a:cubicBezTo>
                    <a:pt x="4330" y="201"/>
                    <a:pt x="3980" y="4"/>
                    <a:pt x="3628" y="4"/>
                  </a:cubicBezTo>
                  <a:cubicBezTo>
                    <a:pt x="3387" y="4"/>
                    <a:pt x="3144" y="96"/>
                    <a:pt x="2960" y="291"/>
                  </a:cubicBezTo>
                  <a:cubicBezTo>
                    <a:pt x="2772" y="93"/>
                    <a:pt x="2528" y="0"/>
                    <a:pt x="22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105;p76">
              <a:extLst>
                <a:ext uri="{FF2B5EF4-FFF2-40B4-BE49-F238E27FC236}">
                  <a16:creationId xmlns:a16="http://schemas.microsoft.com/office/drawing/2014/main" id="{B1ED3235-1270-3BA7-8402-22B9F479ABD7}"/>
                </a:ext>
              </a:extLst>
            </p:cNvPr>
            <p:cNvSpPr/>
            <p:nvPr/>
          </p:nvSpPr>
          <p:spPr>
            <a:xfrm>
              <a:off x="1352150" y="2162325"/>
              <a:ext cx="13650" cy="32725"/>
            </a:xfrm>
            <a:custGeom>
              <a:avLst/>
              <a:gdLst/>
              <a:ahLst/>
              <a:cxnLst/>
              <a:rect l="l" t="t" r="r" b="b"/>
              <a:pathLst>
                <a:path w="546" h="1309" extrusionOk="0">
                  <a:moveTo>
                    <a:pt x="273" y="1"/>
                  </a:moveTo>
                  <a:cubicBezTo>
                    <a:pt x="137" y="1"/>
                    <a:pt x="0" y="95"/>
                    <a:pt x="13" y="283"/>
                  </a:cubicBezTo>
                  <a:lnTo>
                    <a:pt x="13" y="1049"/>
                  </a:lnTo>
                  <a:cubicBezTo>
                    <a:pt x="13" y="1192"/>
                    <a:pt x="130" y="1308"/>
                    <a:pt x="273" y="1308"/>
                  </a:cubicBezTo>
                  <a:lnTo>
                    <a:pt x="273" y="1295"/>
                  </a:lnTo>
                  <a:cubicBezTo>
                    <a:pt x="416" y="1295"/>
                    <a:pt x="533" y="1179"/>
                    <a:pt x="533" y="1049"/>
                  </a:cubicBezTo>
                  <a:lnTo>
                    <a:pt x="533" y="283"/>
                  </a:lnTo>
                  <a:cubicBezTo>
                    <a:pt x="545" y="95"/>
                    <a:pt x="409" y="1"/>
                    <a:pt x="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106;p76">
              <a:extLst>
                <a:ext uri="{FF2B5EF4-FFF2-40B4-BE49-F238E27FC236}">
                  <a16:creationId xmlns:a16="http://schemas.microsoft.com/office/drawing/2014/main" id="{C14EAEF2-1A53-DCA6-C6F3-919B3F5ECF70}"/>
                </a:ext>
              </a:extLst>
            </p:cNvPr>
            <p:cNvSpPr/>
            <p:nvPr/>
          </p:nvSpPr>
          <p:spPr>
            <a:xfrm>
              <a:off x="1210625" y="1951725"/>
              <a:ext cx="44575" cy="40425"/>
            </a:xfrm>
            <a:custGeom>
              <a:avLst/>
              <a:gdLst/>
              <a:ahLst/>
              <a:cxnLst/>
              <a:rect l="l" t="t" r="r" b="b"/>
              <a:pathLst>
                <a:path w="1783" h="1617" extrusionOk="0">
                  <a:moveTo>
                    <a:pt x="898" y="1"/>
                  </a:moveTo>
                  <a:cubicBezTo>
                    <a:pt x="761" y="1"/>
                    <a:pt x="625" y="95"/>
                    <a:pt x="638" y="283"/>
                  </a:cubicBezTo>
                  <a:lnTo>
                    <a:pt x="638" y="556"/>
                  </a:lnTo>
                  <a:lnTo>
                    <a:pt x="366" y="556"/>
                  </a:lnTo>
                  <a:cubicBezTo>
                    <a:pt x="353" y="554"/>
                    <a:pt x="342" y="554"/>
                    <a:pt x="330" y="554"/>
                  </a:cubicBezTo>
                  <a:cubicBezTo>
                    <a:pt x="1" y="554"/>
                    <a:pt x="1" y="1064"/>
                    <a:pt x="330" y="1064"/>
                  </a:cubicBezTo>
                  <a:cubicBezTo>
                    <a:pt x="342" y="1064"/>
                    <a:pt x="353" y="1063"/>
                    <a:pt x="366" y="1062"/>
                  </a:cubicBezTo>
                  <a:lnTo>
                    <a:pt x="638" y="1062"/>
                  </a:lnTo>
                  <a:lnTo>
                    <a:pt x="638" y="1334"/>
                  </a:lnTo>
                  <a:cubicBezTo>
                    <a:pt x="625" y="1523"/>
                    <a:pt x="761" y="1617"/>
                    <a:pt x="898" y="1617"/>
                  </a:cubicBezTo>
                  <a:cubicBezTo>
                    <a:pt x="1034" y="1617"/>
                    <a:pt x="1170" y="1523"/>
                    <a:pt x="1157" y="1334"/>
                  </a:cubicBezTo>
                  <a:lnTo>
                    <a:pt x="1157" y="1062"/>
                  </a:lnTo>
                  <a:lnTo>
                    <a:pt x="1430" y="1062"/>
                  </a:lnTo>
                  <a:cubicBezTo>
                    <a:pt x="1442" y="1063"/>
                    <a:pt x="1453" y="1064"/>
                    <a:pt x="1464" y="1064"/>
                  </a:cubicBezTo>
                  <a:cubicBezTo>
                    <a:pt x="1782" y="1064"/>
                    <a:pt x="1782" y="554"/>
                    <a:pt x="1464" y="554"/>
                  </a:cubicBezTo>
                  <a:cubicBezTo>
                    <a:pt x="1453" y="554"/>
                    <a:pt x="1442" y="554"/>
                    <a:pt x="1430" y="556"/>
                  </a:cubicBezTo>
                  <a:lnTo>
                    <a:pt x="1157" y="556"/>
                  </a:lnTo>
                  <a:lnTo>
                    <a:pt x="1157" y="283"/>
                  </a:lnTo>
                  <a:cubicBezTo>
                    <a:pt x="1170" y="95"/>
                    <a:pt x="1034" y="1"/>
                    <a:pt x="8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107;p76">
              <a:extLst>
                <a:ext uri="{FF2B5EF4-FFF2-40B4-BE49-F238E27FC236}">
                  <a16:creationId xmlns:a16="http://schemas.microsoft.com/office/drawing/2014/main" id="{F873899C-B3BC-E925-4ED3-422D74DCF6A0}"/>
                </a:ext>
              </a:extLst>
            </p:cNvPr>
            <p:cNvSpPr/>
            <p:nvPr/>
          </p:nvSpPr>
          <p:spPr>
            <a:xfrm>
              <a:off x="1196400" y="2011550"/>
              <a:ext cx="15600" cy="12900"/>
            </a:xfrm>
            <a:custGeom>
              <a:avLst/>
              <a:gdLst/>
              <a:ahLst/>
              <a:cxnLst/>
              <a:rect l="l" t="t" r="r" b="b"/>
              <a:pathLst>
                <a:path w="624" h="516" extrusionOk="0">
                  <a:moveTo>
                    <a:pt x="322" y="1"/>
                  </a:moveTo>
                  <a:cubicBezTo>
                    <a:pt x="218" y="1"/>
                    <a:pt x="118" y="62"/>
                    <a:pt x="78" y="162"/>
                  </a:cubicBezTo>
                  <a:cubicBezTo>
                    <a:pt x="0" y="339"/>
                    <a:pt x="150" y="516"/>
                    <a:pt x="324" y="516"/>
                  </a:cubicBezTo>
                  <a:cubicBezTo>
                    <a:pt x="354" y="516"/>
                    <a:pt x="385" y="511"/>
                    <a:pt x="415" y="499"/>
                  </a:cubicBezTo>
                  <a:cubicBezTo>
                    <a:pt x="623" y="408"/>
                    <a:pt x="623" y="110"/>
                    <a:pt x="415" y="19"/>
                  </a:cubicBezTo>
                  <a:cubicBezTo>
                    <a:pt x="385" y="7"/>
                    <a:pt x="353" y="1"/>
                    <a:pt x="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108;p76">
              <a:extLst>
                <a:ext uri="{FF2B5EF4-FFF2-40B4-BE49-F238E27FC236}">
                  <a16:creationId xmlns:a16="http://schemas.microsoft.com/office/drawing/2014/main" id="{D436C8A1-5C14-E07C-956E-2D7C90854BEF}"/>
                </a:ext>
              </a:extLst>
            </p:cNvPr>
            <p:cNvSpPr/>
            <p:nvPr/>
          </p:nvSpPr>
          <p:spPr>
            <a:xfrm>
              <a:off x="1269075" y="1992825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262" y="0"/>
                  </a:moveTo>
                  <a:cubicBezTo>
                    <a:pt x="130" y="0"/>
                    <a:pt x="1" y="104"/>
                    <a:pt x="1" y="262"/>
                  </a:cubicBezTo>
                  <a:cubicBezTo>
                    <a:pt x="1" y="404"/>
                    <a:pt x="117" y="521"/>
                    <a:pt x="260" y="521"/>
                  </a:cubicBezTo>
                  <a:cubicBezTo>
                    <a:pt x="494" y="521"/>
                    <a:pt x="611" y="236"/>
                    <a:pt x="442" y="80"/>
                  </a:cubicBezTo>
                  <a:cubicBezTo>
                    <a:pt x="391" y="25"/>
                    <a:pt x="326" y="0"/>
                    <a:pt x="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109;p76">
              <a:extLst>
                <a:ext uri="{FF2B5EF4-FFF2-40B4-BE49-F238E27FC236}">
                  <a16:creationId xmlns:a16="http://schemas.microsoft.com/office/drawing/2014/main" id="{4E416CA9-72A7-CB7B-CE21-22043ED8154F}"/>
                </a:ext>
              </a:extLst>
            </p:cNvPr>
            <p:cNvSpPr/>
            <p:nvPr/>
          </p:nvSpPr>
          <p:spPr>
            <a:xfrm>
              <a:off x="1097750" y="2354325"/>
              <a:ext cx="15275" cy="12750"/>
            </a:xfrm>
            <a:custGeom>
              <a:avLst/>
              <a:gdLst/>
              <a:ahLst/>
              <a:cxnLst/>
              <a:rect l="l" t="t" r="r" b="b"/>
              <a:pathLst>
                <a:path w="611" h="510" extrusionOk="0">
                  <a:moveTo>
                    <a:pt x="372" y="0"/>
                  </a:moveTo>
                  <a:cubicBezTo>
                    <a:pt x="365" y="0"/>
                    <a:pt x="358" y="1"/>
                    <a:pt x="351" y="1"/>
                  </a:cubicBezTo>
                  <a:cubicBezTo>
                    <a:pt x="117" y="1"/>
                    <a:pt x="0" y="274"/>
                    <a:pt x="169" y="430"/>
                  </a:cubicBezTo>
                  <a:cubicBezTo>
                    <a:pt x="220" y="485"/>
                    <a:pt x="285" y="510"/>
                    <a:pt x="349" y="510"/>
                  </a:cubicBezTo>
                  <a:cubicBezTo>
                    <a:pt x="481" y="510"/>
                    <a:pt x="610" y="405"/>
                    <a:pt x="610" y="248"/>
                  </a:cubicBezTo>
                  <a:cubicBezTo>
                    <a:pt x="610" y="113"/>
                    <a:pt x="505" y="0"/>
                    <a:pt x="3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110;p76">
              <a:extLst>
                <a:ext uri="{FF2B5EF4-FFF2-40B4-BE49-F238E27FC236}">
                  <a16:creationId xmlns:a16="http://schemas.microsoft.com/office/drawing/2014/main" id="{261023F2-3E37-3E7C-2167-0A8234583778}"/>
                </a:ext>
              </a:extLst>
            </p:cNvPr>
            <p:cNvSpPr/>
            <p:nvPr/>
          </p:nvSpPr>
          <p:spPr>
            <a:xfrm>
              <a:off x="1367175" y="2354325"/>
              <a:ext cx="15175" cy="12750"/>
            </a:xfrm>
            <a:custGeom>
              <a:avLst/>
              <a:gdLst/>
              <a:ahLst/>
              <a:cxnLst/>
              <a:rect l="l" t="t" r="r" b="b"/>
              <a:pathLst>
                <a:path w="607" h="510" extrusionOk="0">
                  <a:moveTo>
                    <a:pt x="332" y="1"/>
                  </a:moveTo>
                  <a:cubicBezTo>
                    <a:pt x="108" y="1"/>
                    <a:pt x="0" y="277"/>
                    <a:pt x="165" y="430"/>
                  </a:cubicBezTo>
                  <a:cubicBezTo>
                    <a:pt x="216" y="485"/>
                    <a:pt x="281" y="510"/>
                    <a:pt x="345" y="510"/>
                  </a:cubicBezTo>
                  <a:cubicBezTo>
                    <a:pt x="477" y="510"/>
                    <a:pt x="606" y="405"/>
                    <a:pt x="606" y="248"/>
                  </a:cubicBezTo>
                  <a:cubicBezTo>
                    <a:pt x="606" y="105"/>
                    <a:pt x="490" y="1"/>
                    <a:pt x="347" y="1"/>
                  </a:cubicBezTo>
                  <a:cubicBezTo>
                    <a:pt x="342" y="1"/>
                    <a:pt x="337" y="1"/>
                    <a:pt x="3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" name="Google Shape;1111;p76">
            <a:extLst>
              <a:ext uri="{FF2B5EF4-FFF2-40B4-BE49-F238E27FC236}">
                <a16:creationId xmlns:a16="http://schemas.microsoft.com/office/drawing/2014/main" id="{B3F25975-6866-9165-AD26-E9ABFCB978EC}"/>
              </a:ext>
            </a:extLst>
          </p:cNvPr>
          <p:cNvGrpSpPr/>
          <p:nvPr/>
        </p:nvGrpSpPr>
        <p:grpSpPr>
          <a:xfrm>
            <a:off x="1168719" y="3306165"/>
            <a:ext cx="598383" cy="600607"/>
            <a:chOff x="1009150" y="2642825"/>
            <a:chExt cx="437125" cy="438750"/>
          </a:xfrm>
          <a:solidFill>
            <a:srgbClr val="2B3781"/>
          </a:solidFill>
        </p:grpSpPr>
        <p:sp>
          <p:nvSpPr>
            <p:cNvPr id="20" name="Google Shape;1112;p76">
              <a:extLst>
                <a:ext uri="{FF2B5EF4-FFF2-40B4-BE49-F238E27FC236}">
                  <a16:creationId xmlns:a16="http://schemas.microsoft.com/office/drawing/2014/main" id="{713406E6-3955-1BBF-FFFE-8FFAC38384B9}"/>
                </a:ext>
              </a:extLst>
            </p:cNvPr>
            <p:cNvSpPr/>
            <p:nvPr/>
          </p:nvSpPr>
          <p:spPr>
            <a:xfrm>
              <a:off x="1009150" y="2646725"/>
              <a:ext cx="437125" cy="434850"/>
            </a:xfrm>
            <a:custGeom>
              <a:avLst/>
              <a:gdLst/>
              <a:ahLst/>
              <a:cxnLst/>
              <a:rect l="l" t="t" r="r" b="b"/>
              <a:pathLst>
                <a:path w="17485" h="17394" extrusionOk="0">
                  <a:moveTo>
                    <a:pt x="9065" y="518"/>
                  </a:moveTo>
                  <a:cubicBezTo>
                    <a:pt x="9076" y="518"/>
                    <a:pt x="9088" y="519"/>
                    <a:pt x="9100" y="519"/>
                  </a:cubicBezTo>
                  <a:lnTo>
                    <a:pt x="13136" y="519"/>
                  </a:lnTo>
                  <a:cubicBezTo>
                    <a:pt x="13143" y="519"/>
                    <a:pt x="13149" y="519"/>
                    <a:pt x="13156" y="519"/>
                  </a:cubicBezTo>
                  <a:cubicBezTo>
                    <a:pt x="13509" y="519"/>
                    <a:pt x="13757" y="863"/>
                    <a:pt x="13655" y="1207"/>
                  </a:cubicBezTo>
                  <a:lnTo>
                    <a:pt x="13214" y="2674"/>
                  </a:lnTo>
                  <a:lnTo>
                    <a:pt x="12396" y="2674"/>
                  </a:lnTo>
                  <a:lnTo>
                    <a:pt x="12552" y="1194"/>
                  </a:lnTo>
                  <a:cubicBezTo>
                    <a:pt x="12573" y="1011"/>
                    <a:pt x="12434" y="909"/>
                    <a:pt x="12296" y="909"/>
                  </a:cubicBezTo>
                  <a:cubicBezTo>
                    <a:pt x="12180" y="909"/>
                    <a:pt x="12064" y="982"/>
                    <a:pt x="12046" y="1142"/>
                  </a:cubicBezTo>
                  <a:lnTo>
                    <a:pt x="11864" y="2674"/>
                  </a:lnTo>
                  <a:lnTo>
                    <a:pt x="9022" y="2674"/>
                  </a:lnTo>
                  <a:lnTo>
                    <a:pt x="8580" y="1207"/>
                  </a:lnTo>
                  <a:cubicBezTo>
                    <a:pt x="8528" y="1052"/>
                    <a:pt x="8554" y="870"/>
                    <a:pt x="8658" y="727"/>
                  </a:cubicBezTo>
                  <a:cubicBezTo>
                    <a:pt x="8755" y="606"/>
                    <a:pt x="8898" y="518"/>
                    <a:pt x="9065" y="518"/>
                  </a:cubicBezTo>
                  <a:close/>
                  <a:moveTo>
                    <a:pt x="13149" y="3180"/>
                  </a:moveTo>
                  <a:lnTo>
                    <a:pt x="13149" y="4881"/>
                  </a:lnTo>
                  <a:lnTo>
                    <a:pt x="9087" y="4881"/>
                  </a:lnTo>
                  <a:lnTo>
                    <a:pt x="9087" y="3180"/>
                  </a:lnTo>
                  <a:close/>
                  <a:moveTo>
                    <a:pt x="9100" y="0"/>
                  </a:moveTo>
                  <a:cubicBezTo>
                    <a:pt x="8386" y="0"/>
                    <a:pt x="7879" y="688"/>
                    <a:pt x="8087" y="1363"/>
                  </a:cubicBezTo>
                  <a:lnTo>
                    <a:pt x="8567" y="2973"/>
                  </a:lnTo>
                  <a:lnTo>
                    <a:pt x="8567" y="5036"/>
                  </a:lnTo>
                  <a:lnTo>
                    <a:pt x="7737" y="5841"/>
                  </a:lnTo>
                  <a:cubicBezTo>
                    <a:pt x="7334" y="4777"/>
                    <a:pt x="6426" y="3985"/>
                    <a:pt x="5322" y="3712"/>
                  </a:cubicBezTo>
                  <a:cubicBezTo>
                    <a:pt x="5298" y="3707"/>
                    <a:pt x="5275" y="3704"/>
                    <a:pt x="5252" y="3704"/>
                  </a:cubicBezTo>
                  <a:cubicBezTo>
                    <a:pt x="4970" y="3704"/>
                    <a:pt x="4893" y="4134"/>
                    <a:pt x="5206" y="4219"/>
                  </a:cubicBezTo>
                  <a:cubicBezTo>
                    <a:pt x="6270" y="4478"/>
                    <a:pt x="7101" y="5309"/>
                    <a:pt x="7360" y="6373"/>
                  </a:cubicBezTo>
                  <a:cubicBezTo>
                    <a:pt x="7412" y="6607"/>
                    <a:pt x="7438" y="6840"/>
                    <a:pt x="7438" y="7074"/>
                  </a:cubicBezTo>
                  <a:cubicBezTo>
                    <a:pt x="7438" y="8823"/>
                    <a:pt x="6003" y="10015"/>
                    <a:pt x="4487" y="10015"/>
                  </a:cubicBezTo>
                  <a:cubicBezTo>
                    <a:pt x="3831" y="10015"/>
                    <a:pt x="3160" y="9792"/>
                    <a:pt x="2584" y="9294"/>
                  </a:cubicBezTo>
                  <a:cubicBezTo>
                    <a:pt x="676" y="7658"/>
                    <a:pt x="1584" y="4530"/>
                    <a:pt x="4063" y="4167"/>
                  </a:cubicBezTo>
                  <a:cubicBezTo>
                    <a:pt x="4397" y="4117"/>
                    <a:pt x="4342" y="3644"/>
                    <a:pt x="4045" y="3644"/>
                  </a:cubicBezTo>
                  <a:cubicBezTo>
                    <a:pt x="4030" y="3644"/>
                    <a:pt x="4015" y="3645"/>
                    <a:pt x="3998" y="3647"/>
                  </a:cubicBezTo>
                  <a:cubicBezTo>
                    <a:pt x="1065" y="4089"/>
                    <a:pt x="1" y="7762"/>
                    <a:pt x="2246" y="9683"/>
                  </a:cubicBezTo>
                  <a:cubicBezTo>
                    <a:pt x="2926" y="10269"/>
                    <a:pt x="3718" y="10532"/>
                    <a:pt x="4492" y="10532"/>
                  </a:cubicBezTo>
                  <a:cubicBezTo>
                    <a:pt x="6273" y="10532"/>
                    <a:pt x="7957" y="9137"/>
                    <a:pt x="7957" y="7074"/>
                  </a:cubicBezTo>
                  <a:cubicBezTo>
                    <a:pt x="7957" y="6840"/>
                    <a:pt x="7944" y="6620"/>
                    <a:pt x="7892" y="6399"/>
                  </a:cubicBezTo>
                  <a:lnTo>
                    <a:pt x="8931" y="5400"/>
                  </a:lnTo>
                  <a:lnTo>
                    <a:pt x="12072" y="5400"/>
                  </a:lnTo>
                  <a:lnTo>
                    <a:pt x="12552" y="6620"/>
                  </a:lnTo>
                  <a:cubicBezTo>
                    <a:pt x="12592" y="6719"/>
                    <a:pt x="12685" y="6781"/>
                    <a:pt x="12785" y="6781"/>
                  </a:cubicBezTo>
                  <a:cubicBezTo>
                    <a:pt x="12815" y="6781"/>
                    <a:pt x="12846" y="6775"/>
                    <a:pt x="12877" y="6763"/>
                  </a:cubicBezTo>
                  <a:cubicBezTo>
                    <a:pt x="13006" y="6711"/>
                    <a:pt x="13084" y="6568"/>
                    <a:pt x="13032" y="6425"/>
                  </a:cubicBezTo>
                  <a:lnTo>
                    <a:pt x="12630" y="5400"/>
                  </a:lnTo>
                  <a:lnTo>
                    <a:pt x="13305" y="5400"/>
                  </a:lnTo>
                  <a:lnTo>
                    <a:pt x="14227" y="6295"/>
                  </a:lnTo>
                  <a:cubicBezTo>
                    <a:pt x="15382" y="7412"/>
                    <a:pt x="16109" y="8891"/>
                    <a:pt x="16290" y="10488"/>
                  </a:cubicBezTo>
                  <a:lnTo>
                    <a:pt x="16900" y="15991"/>
                  </a:lnTo>
                  <a:cubicBezTo>
                    <a:pt x="16952" y="16458"/>
                    <a:pt x="16576" y="16874"/>
                    <a:pt x="16096" y="16887"/>
                  </a:cubicBezTo>
                  <a:lnTo>
                    <a:pt x="6140" y="16887"/>
                  </a:lnTo>
                  <a:cubicBezTo>
                    <a:pt x="5660" y="16874"/>
                    <a:pt x="5283" y="16458"/>
                    <a:pt x="5335" y="15991"/>
                  </a:cubicBezTo>
                  <a:lnTo>
                    <a:pt x="5842" y="11422"/>
                  </a:lnTo>
                  <a:cubicBezTo>
                    <a:pt x="5863" y="11231"/>
                    <a:pt x="5718" y="11125"/>
                    <a:pt x="5575" y="11125"/>
                  </a:cubicBezTo>
                  <a:cubicBezTo>
                    <a:pt x="5457" y="11125"/>
                    <a:pt x="5340" y="11198"/>
                    <a:pt x="5322" y="11357"/>
                  </a:cubicBezTo>
                  <a:lnTo>
                    <a:pt x="4816" y="15926"/>
                  </a:lnTo>
                  <a:cubicBezTo>
                    <a:pt x="4738" y="16705"/>
                    <a:pt x="5348" y="17380"/>
                    <a:pt x="6140" y="17393"/>
                  </a:cubicBezTo>
                  <a:lnTo>
                    <a:pt x="16096" y="17393"/>
                  </a:lnTo>
                  <a:cubicBezTo>
                    <a:pt x="16874" y="17380"/>
                    <a:pt x="17484" y="16705"/>
                    <a:pt x="17407" y="15926"/>
                  </a:cubicBezTo>
                  <a:lnTo>
                    <a:pt x="17420" y="15926"/>
                  </a:lnTo>
                  <a:lnTo>
                    <a:pt x="16797" y="10436"/>
                  </a:lnTo>
                  <a:cubicBezTo>
                    <a:pt x="16602" y="8710"/>
                    <a:pt x="15823" y="7126"/>
                    <a:pt x="14590" y="5919"/>
                  </a:cubicBezTo>
                  <a:lnTo>
                    <a:pt x="13668" y="5023"/>
                  </a:lnTo>
                  <a:lnTo>
                    <a:pt x="13668" y="2973"/>
                  </a:lnTo>
                  <a:lnTo>
                    <a:pt x="14149" y="1363"/>
                  </a:lnTo>
                  <a:cubicBezTo>
                    <a:pt x="14356" y="688"/>
                    <a:pt x="13850" y="0"/>
                    <a:pt x="131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113;p76">
              <a:extLst>
                <a:ext uri="{FF2B5EF4-FFF2-40B4-BE49-F238E27FC236}">
                  <a16:creationId xmlns:a16="http://schemas.microsoft.com/office/drawing/2014/main" id="{B4AFF29C-5225-BB15-B3C1-E9911F379913}"/>
                </a:ext>
              </a:extLst>
            </p:cNvPr>
            <p:cNvSpPr/>
            <p:nvPr/>
          </p:nvSpPr>
          <p:spPr>
            <a:xfrm>
              <a:off x="1227225" y="2883225"/>
              <a:ext cx="126500" cy="150625"/>
            </a:xfrm>
            <a:custGeom>
              <a:avLst/>
              <a:gdLst/>
              <a:ahLst/>
              <a:cxnLst/>
              <a:rect l="l" t="t" r="r" b="b"/>
              <a:pathLst>
                <a:path w="5060" h="6025" extrusionOk="0">
                  <a:moveTo>
                    <a:pt x="4043" y="514"/>
                  </a:moveTo>
                  <a:cubicBezTo>
                    <a:pt x="4253" y="514"/>
                    <a:pt x="4475" y="664"/>
                    <a:pt x="4413" y="911"/>
                  </a:cubicBezTo>
                  <a:lnTo>
                    <a:pt x="4180" y="1897"/>
                  </a:lnTo>
                  <a:cubicBezTo>
                    <a:pt x="4142" y="2053"/>
                    <a:pt x="4001" y="2124"/>
                    <a:pt x="3855" y="2124"/>
                  </a:cubicBezTo>
                  <a:cubicBezTo>
                    <a:pt x="3647" y="2124"/>
                    <a:pt x="3431" y="1980"/>
                    <a:pt x="3492" y="1729"/>
                  </a:cubicBezTo>
                  <a:lnTo>
                    <a:pt x="3725" y="742"/>
                  </a:lnTo>
                  <a:cubicBezTo>
                    <a:pt x="3762" y="584"/>
                    <a:pt x="3900" y="514"/>
                    <a:pt x="4043" y="514"/>
                  </a:cubicBezTo>
                  <a:close/>
                  <a:moveTo>
                    <a:pt x="1694" y="2409"/>
                  </a:moveTo>
                  <a:cubicBezTo>
                    <a:pt x="1903" y="2409"/>
                    <a:pt x="2126" y="2559"/>
                    <a:pt x="2064" y="2806"/>
                  </a:cubicBezTo>
                  <a:lnTo>
                    <a:pt x="1830" y="3792"/>
                  </a:lnTo>
                  <a:cubicBezTo>
                    <a:pt x="1793" y="3951"/>
                    <a:pt x="1656" y="4021"/>
                    <a:pt x="1513" y="4021"/>
                  </a:cubicBezTo>
                  <a:cubicBezTo>
                    <a:pt x="1303" y="4021"/>
                    <a:pt x="1081" y="3870"/>
                    <a:pt x="1142" y="3624"/>
                  </a:cubicBezTo>
                  <a:lnTo>
                    <a:pt x="1376" y="2637"/>
                  </a:lnTo>
                  <a:cubicBezTo>
                    <a:pt x="1413" y="2479"/>
                    <a:pt x="1550" y="2409"/>
                    <a:pt x="1694" y="2409"/>
                  </a:cubicBezTo>
                  <a:close/>
                  <a:moveTo>
                    <a:pt x="3373" y="3994"/>
                  </a:moveTo>
                  <a:cubicBezTo>
                    <a:pt x="3735" y="3994"/>
                    <a:pt x="3809" y="4627"/>
                    <a:pt x="3440" y="4701"/>
                  </a:cubicBezTo>
                  <a:lnTo>
                    <a:pt x="2440" y="4883"/>
                  </a:lnTo>
                  <a:cubicBezTo>
                    <a:pt x="2419" y="4887"/>
                    <a:pt x="2399" y="4889"/>
                    <a:pt x="2379" y="4889"/>
                  </a:cubicBezTo>
                  <a:cubicBezTo>
                    <a:pt x="2026" y="4889"/>
                    <a:pt x="1929" y="4256"/>
                    <a:pt x="2311" y="4182"/>
                  </a:cubicBezTo>
                  <a:lnTo>
                    <a:pt x="3310" y="4000"/>
                  </a:lnTo>
                  <a:cubicBezTo>
                    <a:pt x="3332" y="3996"/>
                    <a:pt x="3353" y="3994"/>
                    <a:pt x="3373" y="3994"/>
                  </a:cubicBezTo>
                  <a:close/>
                  <a:moveTo>
                    <a:pt x="4022" y="0"/>
                  </a:moveTo>
                  <a:cubicBezTo>
                    <a:pt x="3670" y="0"/>
                    <a:pt x="3325" y="190"/>
                    <a:pt x="3219" y="625"/>
                  </a:cubicBezTo>
                  <a:lnTo>
                    <a:pt x="2972" y="1625"/>
                  </a:lnTo>
                  <a:cubicBezTo>
                    <a:pt x="2908" y="1923"/>
                    <a:pt x="3024" y="2235"/>
                    <a:pt x="3258" y="2430"/>
                  </a:cubicBezTo>
                  <a:lnTo>
                    <a:pt x="2505" y="3169"/>
                  </a:lnTo>
                  <a:lnTo>
                    <a:pt x="2570" y="2923"/>
                  </a:lnTo>
                  <a:cubicBezTo>
                    <a:pt x="2724" y="2293"/>
                    <a:pt x="2192" y="1896"/>
                    <a:pt x="1678" y="1896"/>
                  </a:cubicBezTo>
                  <a:cubicBezTo>
                    <a:pt x="1323" y="1896"/>
                    <a:pt x="976" y="2086"/>
                    <a:pt x="870" y="2520"/>
                  </a:cubicBezTo>
                  <a:lnTo>
                    <a:pt x="636" y="3507"/>
                  </a:lnTo>
                  <a:cubicBezTo>
                    <a:pt x="545" y="3922"/>
                    <a:pt x="779" y="4351"/>
                    <a:pt x="1194" y="4480"/>
                  </a:cubicBezTo>
                  <a:lnTo>
                    <a:pt x="104" y="5584"/>
                  </a:lnTo>
                  <a:cubicBezTo>
                    <a:pt x="0" y="5688"/>
                    <a:pt x="0" y="5843"/>
                    <a:pt x="104" y="5947"/>
                  </a:cubicBezTo>
                  <a:lnTo>
                    <a:pt x="91" y="5947"/>
                  </a:lnTo>
                  <a:cubicBezTo>
                    <a:pt x="143" y="5999"/>
                    <a:pt x="211" y="6025"/>
                    <a:pt x="278" y="6025"/>
                  </a:cubicBezTo>
                  <a:cubicBezTo>
                    <a:pt x="344" y="6025"/>
                    <a:pt x="409" y="5999"/>
                    <a:pt x="454" y="5947"/>
                  </a:cubicBezTo>
                  <a:lnTo>
                    <a:pt x="1597" y="4831"/>
                  </a:lnTo>
                  <a:cubicBezTo>
                    <a:pt x="1700" y="5168"/>
                    <a:pt x="2025" y="5402"/>
                    <a:pt x="2388" y="5402"/>
                  </a:cubicBezTo>
                  <a:cubicBezTo>
                    <a:pt x="2440" y="5402"/>
                    <a:pt x="3531" y="5207"/>
                    <a:pt x="3531" y="5207"/>
                  </a:cubicBezTo>
                  <a:cubicBezTo>
                    <a:pt x="4547" y="5011"/>
                    <a:pt x="4316" y="3477"/>
                    <a:pt x="3383" y="3477"/>
                  </a:cubicBezTo>
                  <a:cubicBezTo>
                    <a:pt x="3326" y="3477"/>
                    <a:pt x="3267" y="3482"/>
                    <a:pt x="3206" y="3494"/>
                  </a:cubicBezTo>
                  <a:lnTo>
                    <a:pt x="2856" y="3559"/>
                  </a:lnTo>
                  <a:lnTo>
                    <a:pt x="2856" y="3559"/>
                  </a:lnTo>
                  <a:lnTo>
                    <a:pt x="3764" y="2650"/>
                  </a:lnTo>
                  <a:cubicBezTo>
                    <a:pt x="3792" y="2653"/>
                    <a:pt x="3819" y="2654"/>
                    <a:pt x="3846" y="2654"/>
                  </a:cubicBezTo>
                  <a:cubicBezTo>
                    <a:pt x="4230" y="2654"/>
                    <a:pt x="4576" y="2402"/>
                    <a:pt x="4673" y="2014"/>
                  </a:cubicBezTo>
                  <a:lnTo>
                    <a:pt x="4906" y="1028"/>
                  </a:lnTo>
                  <a:cubicBezTo>
                    <a:pt x="5060" y="398"/>
                    <a:pt x="4533" y="0"/>
                    <a:pt x="40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114;p76">
              <a:extLst>
                <a:ext uri="{FF2B5EF4-FFF2-40B4-BE49-F238E27FC236}">
                  <a16:creationId xmlns:a16="http://schemas.microsoft.com/office/drawing/2014/main" id="{FBA88CB3-3152-C78B-0080-AA6A6B714FBF}"/>
                </a:ext>
              </a:extLst>
            </p:cNvPr>
            <p:cNvSpPr/>
            <p:nvPr/>
          </p:nvSpPr>
          <p:spPr>
            <a:xfrm>
              <a:off x="1055225" y="2674450"/>
              <a:ext cx="43850" cy="39550"/>
            </a:xfrm>
            <a:custGeom>
              <a:avLst/>
              <a:gdLst/>
              <a:ahLst/>
              <a:cxnLst/>
              <a:rect l="l" t="t" r="r" b="b"/>
              <a:pathLst>
                <a:path w="1754" h="1582" extrusionOk="0">
                  <a:moveTo>
                    <a:pt x="877" y="1"/>
                  </a:moveTo>
                  <a:cubicBezTo>
                    <a:pt x="750" y="1"/>
                    <a:pt x="624" y="85"/>
                    <a:pt x="624" y="254"/>
                  </a:cubicBezTo>
                  <a:lnTo>
                    <a:pt x="624" y="527"/>
                  </a:lnTo>
                  <a:lnTo>
                    <a:pt x="351" y="527"/>
                  </a:lnTo>
                  <a:cubicBezTo>
                    <a:pt x="1" y="527"/>
                    <a:pt x="1" y="1046"/>
                    <a:pt x="351" y="1046"/>
                  </a:cubicBezTo>
                  <a:lnTo>
                    <a:pt x="624" y="1046"/>
                  </a:lnTo>
                  <a:lnTo>
                    <a:pt x="624" y="1318"/>
                  </a:lnTo>
                  <a:cubicBezTo>
                    <a:pt x="624" y="1494"/>
                    <a:pt x="750" y="1581"/>
                    <a:pt x="877" y="1581"/>
                  </a:cubicBezTo>
                  <a:cubicBezTo>
                    <a:pt x="1004" y="1581"/>
                    <a:pt x="1130" y="1494"/>
                    <a:pt x="1130" y="1318"/>
                  </a:cubicBezTo>
                  <a:lnTo>
                    <a:pt x="1130" y="1046"/>
                  </a:lnTo>
                  <a:lnTo>
                    <a:pt x="1403" y="1046"/>
                  </a:lnTo>
                  <a:cubicBezTo>
                    <a:pt x="1753" y="1046"/>
                    <a:pt x="1753" y="527"/>
                    <a:pt x="1403" y="527"/>
                  </a:cubicBezTo>
                  <a:lnTo>
                    <a:pt x="1130" y="527"/>
                  </a:lnTo>
                  <a:lnTo>
                    <a:pt x="1130" y="254"/>
                  </a:lnTo>
                  <a:cubicBezTo>
                    <a:pt x="1130" y="85"/>
                    <a:pt x="1004" y="1"/>
                    <a:pt x="8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115;p76">
              <a:extLst>
                <a:ext uri="{FF2B5EF4-FFF2-40B4-BE49-F238E27FC236}">
                  <a16:creationId xmlns:a16="http://schemas.microsoft.com/office/drawing/2014/main" id="{7EAA028D-F869-5C04-5382-EF88CD869E43}"/>
                </a:ext>
              </a:extLst>
            </p:cNvPr>
            <p:cNvSpPr/>
            <p:nvPr/>
          </p:nvSpPr>
          <p:spPr>
            <a:xfrm>
              <a:off x="1106825" y="2657975"/>
              <a:ext cx="15675" cy="12975"/>
            </a:xfrm>
            <a:custGeom>
              <a:avLst/>
              <a:gdLst/>
              <a:ahLst/>
              <a:cxnLst/>
              <a:rect l="l" t="t" r="r" b="b"/>
              <a:pathLst>
                <a:path w="627" h="519" extrusionOk="0">
                  <a:moveTo>
                    <a:pt x="343" y="0"/>
                  </a:moveTo>
                  <a:cubicBezTo>
                    <a:pt x="329" y="0"/>
                    <a:pt x="314" y="2"/>
                    <a:pt x="299" y="4"/>
                  </a:cubicBezTo>
                  <a:cubicBezTo>
                    <a:pt x="66" y="43"/>
                    <a:pt x="1" y="342"/>
                    <a:pt x="182" y="472"/>
                  </a:cubicBezTo>
                  <a:cubicBezTo>
                    <a:pt x="231" y="504"/>
                    <a:pt x="284" y="519"/>
                    <a:pt x="336" y="519"/>
                  </a:cubicBezTo>
                  <a:cubicBezTo>
                    <a:pt x="489" y="519"/>
                    <a:pt x="627" y="390"/>
                    <a:pt x="598" y="225"/>
                  </a:cubicBezTo>
                  <a:cubicBezTo>
                    <a:pt x="574" y="97"/>
                    <a:pt x="468" y="0"/>
                    <a:pt x="3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116;p76">
              <a:extLst>
                <a:ext uri="{FF2B5EF4-FFF2-40B4-BE49-F238E27FC236}">
                  <a16:creationId xmlns:a16="http://schemas.microsoft.com/office/drawing/2014/main" id="{633C1FE1-2957-8484-F6C6-A247046AC603}"/>
                </a:ext>
              </a:extLst>
            </p:cNvPr>
            <p:cNvSpPr/>
            <p:nvPr/>
          </p:nvSpPr>
          <p:spPr>
            <a:xfrm>
              <a:off x="1352175" y="2938625"/>
              <a:ext cx="15575" cy="13025"/>
            </a:xfrm>
            <a:custGeom>
              <a:avLst/>
              <a:gdLst/>
              <a:ahLst/>
              <a:cxnLst/>
              <a:rect l="l" t="t" r="r" b="b"/>
              <a:pathLst>
                <a:path w="623" h="521" extrusionOk="0">
                  <a:moveTo>
                    <a:pt x="321" y="1"/>
                  </a:moveTo>
                  <a:cubicBezTo>
                    <a:pt x="218" y="1"/>
                    <a:pt x="117" y="62"/>
                    <a:pt x="77" y="162"/>
                  </a:cubicBezTo>
                  <a:cubicBezTo>
                    <a:pt x="1" y="336"/>
                    <a:pt x="136" y="520"/>
                    <a:pt x="312" y="520"/>
                  </a:cubicBezTo>
                  <a:cubicBezTo>
                    <a:pt x="345" y="520"/>
                    <a:pt x="380" y="514"/>
                    <a:pt x="415" y="499"/>
                  </a:cubicBezTo>
                  <a:cubicBezTo>
                    <a:pt x="622" y="408"/>
                    <a:pt x="622" y="110"/>
                    <a:pt x="415" y="19"/>
                  </a:cubicBezTo>
                  <a:cubicBezTo>
                    <a:pt x="384" y="7"/>
                    <a:pt x="352" y="1"/>
                    <a:pt x="3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117;p76">
              <a:extLst>
                <a:ext uri="{FF2B5EF4-FFF2-40B4-BE49-F238E27FC236}">
                  <a16:creationId xmlns:a16="http://schemas.microsoft.com/office/drawing/2014/main" id="{8D329AED-C2A1-6E70-0AFE-7C412045F899}"/>
                </a:ext>
              </a:extLst>
            </p:cNvPr>
            <p:cNvSpPr/>
            <p:nvPr/>
          </p:nvSpPr>
          <p:spPr>
            <a:xfrm>
              <a:off x="1116575" y="2843025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50" y="1"/>
                  </a:moveTo>
                  <a:cubicBezTo>
                    <a:pt x="117" y="1"/>
                    <a:pt x="0" y="273"/>
                    <a:pt x="169" y="442"/>
                  </a:cubicBezTo>
                  <a:cubicBezTo>
                    <a:pt x="224" y="497"/>
                    <a:pt x="290" y="522"/>
                    <a:pt x="354" y="522"/>
                  </a:cubicBezTo>
                  <a:cubicBezTo>
                    <a:pt x="487" y="522"/>
                    <a:pt x="610" y="418"/>
                    <a:pt x="610" y="261"/>
                  </a:cubicBezTo>
                  <a:cubicBezTo>
                    <a:pt x="610" y="118"/>
                    <a:pt x="493" y="1"/>
                    <a:pt x="3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118;p76">
              <a:extLst>
                <a:ext uri="{FF2B5EF4-FFF2-40B4-BE49-F238E27FC236}">
                  <a16:creationId xmlns:a16="http://schemas.microsoft.com/office/drawing/2014/main" id="{C1B7C755-143D-FC90-F94E-54CAA796A7EE}"/>
                </a:ext>
              </a:extLst>
            </p:cNvPr>
            <p:cNvSpPr/>
            <p:nvPr/>
          </p:nvSpPr>
          <p:spPr>
            <a:xfrm>
              <a:off x="1042575" y="2642825"/>
              <a:ext cx="15275" cy="12850"/>
            </a:xfrm>
            <a:custGeom>
              <a:avLst/>
              <a:gdLst/>
              <a:ahLst/>
              <a:cxnLst/>
              <a:rect l="l" t="t" r="r" b="b"/>
              <a:pathLst>
                <a:path w="611" h="514" extrusionOk="0">
                  <a:moveTo>
                    <a:pt x="351" y="0"/>
                  </a:moveTo>
                  <a:cubicBezTo>
                    <a:pt x="117" y="0"/>
                    <a:pt x="1" y="273"/>
                    <a:pt x="169" y="442"/>
                  </a:cubicBezTo>
                  <a:cubicBezTo>
                    <a:pt x="219" y="491"/>
                    <a:pt x="281" y="513"/>
                    <a:pt x="343" y="513"/>
                  </a:cubicBezTo>
                  <a:cubicBezTo>
                    <a:pt x="477" y="513"/>
                    <a:pt x="611" y="411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119;p76">
              <a:extLst>
                <a:ext uri="{FF2B5EF4-FFF2-40B4-BE49-F238E27FC236}">
                  <a16:creationId xmlns:a16="http://schemas.microsoft.com/office/drawing/2014/main" id="{847794AE-5614-D5C6-2AA3-D1E6DFEFA519}"/>
                </a:ext>
              </a:extLst>
            </p:cNvPr>
            <p:cNvSpPr/>
            <p:nvPr/>
          </p:nvSpPr>
          <p:spPr>
            <a:xfrm>
              <a:off x="1139850" y="2792050"/>
              <a:ext cx="46175" cy="65350"/>
            </a:xfrm>
            <a:custGeom>
              <a:avLst/>
              <a:gdLst/>
              <a:ahLst/>
              <a:cxnLst/>
              <a:rect l="l" t="t" r="r" b="b"/>
              <a:pathLst>
                <a:path w="1847" h="2614" extrusionOk="0">
                  <a:moveTo>
                    <a:pt x="537" y="1"/>
                  </a:moveTo>
                  <a:cubicBezTo>
                    <a:pt x="419" y="1"/>
                    <a:pt x="327" y="88"/>
                    <a:pt x="315" y="210"/>
                  </a:cubicBezTo>
                  <a:lnTo>
                    <a:pt x="159" y="1131"/>
                  </a:lnTo>
                  <a:cubicBezTo>
                    <a:pt x="139" y="1297"/>
                    <a:pt x="276" y="1430"/>
                    <a:pt x="431" y="1430"/>
                  </a:cubicBezTo>
                  <a:cubicBezTo>
                    <a:pt x="470" y="1430"/>
                    <a:pt x="510" y="1422"/>
                    <a:pt x="549" y="1404"/>
                  </a:cubicBezTo>
                  <a:cubicBezTo>
                    <a:pt x="622" y="1359"/>
                    <a:pt x="707" y="1336"/>
                    <a:pt x="793" y="1336"/>
                  </a:cubicBezTo>
                  <a:cubicBezTo>
                    <a:pt x="906" y="1336"/>
                    <a:pt x="1019" y="1375"/>
                    <a:pt x="1107" y="1456"/>
                  </a:cubicBezTo>
                  <a:cubicBezTo>
                    <a:pt x="1315" y="1689"/>
                    <a:pt x="1159" y="2053"/>
                    <a:pt x="847" y="2079"/>
                  </a:cubicBezTo>
                  <a:cubicBezTo>
                    <a:pt x="730" y="2079"/>
                    <a:pt x="614" y="2014"/>
                    <a:pt x="549" y="1923"/>
                  </a:cubicBezTo>
                  <a:cubicBezTo>
                    <a:pt x="489" y="1857"/>
                    <a:pt x="419" y="1829"/>
                    <a:pt x="351" y="1829"/>
                  </a:cubicBezTo>
                  <a:cubicBezTo>
                    <a:pt x="166" y="1829"/>
                    <a:pt x="0" y="2035"/>
                    <a:pt x="133" y="2235"/>
                  </a:cubicBezTo>
                  <a:cubicBezTo>
                    <a:pt x="307" y="2483"/>
                    <a:pt x="580" y="2614"/>
                    <a:pt x="855" y="2614"/>
                  </a:cubicBezTo>
                  <a:cubicBezTo>
                    <a:pt x="1055" y="2614"/>
                    <a:pt x="1255" y="2545"/>
                    <a:pt x="1418" y="2403"/>
                  </a:cubicBezTo>
                  <a:cubicBezTo>
                    <a:pt x="1821" y="2066"/>
                    <a:pt x="1847" y="1469"/>
                    <a:pt x="1483" y="1092"/>
                  </a:cubicBezTo>
                  <a:cubicBezTo>
                    <a:pt x="1308" y="917"/>
                    <a:pt x="1060" y="816"/>
                    <a:pt x="814" y="816"/>
                  </a:cubicBezTo>
                  <a:cubicBezTo>
                    <a:pt x="786" y="816"/>
                    <a:pt x="758" y="817"/>
                    <a:pt x="730" y="820"/>
                  </a:cubicBezTo>
                  <a:lnTo>
                    <a:pt x="782" y="508"/>
                  </a:lnTo>
                  <a:lnTo>
                    <a:pt x="1237" y="508"/>
                  </a:lnTo>
                  <a:cubicBezTo>
                    <a:pt x="1570" y="508"/>
                    <a:pt x="1574" y="2"/>
                    <a:pt x="1249" y="2"/>
                  </a:cubicBezTo>
                  <a:cubicBezTo>
                    <a:pt x="1245" y="2"/>
                    <a:pt x="1241" y="2"/>
                    <a:pt x="1237" y="2"/>
                  </a:cubicBezTo>
                  <a:lnTo>
                    <a:pt x="562" y="2"/>
                  </a:lnTo>
                  <a:cubicBezTo>
                    <a:pt x="553" y="1"/>
                    <a:pt x="545" y="1"/>
                    <a:pt x="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120;p76">
              <a:extLst>
                <a:ext uri="{FF2B5EF4-FFF2-40B4-BE49-F238E27FC236}">
                  <a16:creationId xmlns:a16="http://schemas.microsoft.com/office/drawing/2014/main" id="{39019613-F483-1641-4BC5-037C63527761}"/>
                </a:ext>
              </a:extLst>
            </p:cNvPr>
            <p:cNvSpPr/>
            <p:nvPr/>
          </p:nvSpPr>
          <p:spPr>
            <a:xfrm>
              <a:off x="1065625" y="2790950"/>
              <a:ext cx="43825" cy="64900"/>
            </a:xfrm>
            <a:custGeom>
              <a:avLst/>
              <a:gdLst/>
              <a:ahLst/>
              <a:cxnLst/>
              <a:rect l="l" t="t" r="r" b="b"/>
              <a:pathLst>
                <a:path w="1753" h="2596" extrusionOk="0">
                  <a:moveTo>
                    <a:pt x="797" y="1"/>
                  </a:moveTo>
                  <a:cubicBezTo>
                    <a:pt x="467" y="1"/>
                    <a:pt x="142" y="192"/>
                    <a:pt x="52" y="617"/>
                  </a:cubicBezTo>
                  <a:cubicBezTo>
                    <a:pt x="8" y="818"/>
                    <a:pt x="159" y="938"/>
                    <a:pt x="308" y="938"/>
                  </a:cubicBezTo>
                  <a:cubicBezTo>
                    <a:pt x="420" y="938"/>
                    <a:pt x="531" y="871"/>
                    <a:pt x="558" y="721"/>
                  </a:cubicBezTo>
                  <a:cubicBezTo>
                    <a:pt x="584" y="591"/>
                    <a:pt x="688" y="500"/>
                    <a:pt x="818" y="500"/>
                  </a:cubicBezTo>
                  <a:cubicBezTo>
                    <a:pt x="974" y="513"/>
                    <a:pt x="1090" y="643"/>
                    <a:pt x="1078" y="799"/>
                  </a:cubicBezTo>
                  <a:cubicBezTo>
                    <a:pt x="1039" y="929"/>
                    <a:pt x="974" y="1046"/>
                    <a:pt x="909" y="1149"/>
                  </a:cubicBezTo>
                  <a:lnTo>
                    <a:pt x="896" y="1149"/>
                  </a:lnTo>
                  <a:cubicBezTo>
                    <a:pt x="571" y="1617"/>
                    <a:pt x="377" y="1863"/>
                    <a:pt x="273" y="2006"/>
                  </a:cubicBezTo>
                  <a:cubicBezTo>
                    <a:pt x="143" y="2162"/>
                    <a:pt x="0" y="2473"/>
                    <a:pt x="299" y="2577"/>
                  </a:cubicBezTo>
                  <a:cubicBezTo>
                    <a:pt x="326" y="2586"/>
                    <a:pt x="730" y="2595"/>
                    <a:pt x="1070" y="2595"/>
                  </a:cubicBezTo>
                  <a:cubicBezTo>
                    <a:pt x="1211" y="2595"/>
                    <a:pt x="1341" y="2594"/>
                    <a:pt x="1428" y="2590"/>
                  </a:cubicBezTo>
                  <a:cubicBezTo>
                    <a:pt x="1752" y="2564"/>
                    <a:pt x="1739" y="2097"/>
                    <a:pt x="1428" y="2071"/>
                  </a:cubicBezTo>
                  <a:lnTo>
                    <a:pt x="870" y="2071"/>
                  </a:lnTo>
                  <a:cubicBezTo>
                    <a:pt x="987" y="1928"/>
                    <a:pt x="1129" y="1720"/>
                    <a:pt x="1324" y="1448"/>
                  </a:cubicBezTo>
                  <a:cubicBezTo>
                    <a:pt x="1441" y="1279"/>
                    <a:pt x="1532" y="1097"/>
                    <a:pt x="1584" y="903"/>
                  </a:cubicBezTo>
                  <a:cubicBezTo>
                    <a:pt x="1672" y="334"/>
                    <a:pt x="1232" y="1"/>
                    <a:pt x="7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" name="Google Shape;1121;p76">
            <a:extLst>
              <a:ext uri="{FF2B5EF4-FFF2-40B4-BE49-F238E27FC236}">
                <a16:creationId xmlns:a16="http://schemas.microsoft.com/office/drawing/2014/main" id="{F6916D24-5CD3-13B7-4BE4-901164F640FF}"/>
              </a:ext>
            </a:extLst>
          </p:cNvPr>
          <p:cNvGrpSpPr/>
          <p:nvPr/>
        </p:nvGrpSpPr>
        <p:grpSpPr>
          <a:xfrm>
            <a:off x="1134068" y="4258376"/>
            <a:ext cx="667684" cy="601121"/>
            <a:chOff x="977675" y="3338425"/>
            <a:chExt cx="487750" cy="439125"/>
          </a:xfrm>
          <a:solidFill>
            <a:srgbClr val="2B3781"/>
          </a:solidFill>
        </p:grpSpPr>
        <p:sp>
          <p:nvSpPr>
            <p:cNvPr id="30" name="Google Shape;1122;p76">
              <a:extLst>
                <a:ext uri="{FF2B5EF4-FFF2-40B4-BE49-F238E27FC236}">
                  <a16:creationId xmlns:a16="http://schemas.microsoft.com/office/drawing/2014/main" id="{EC209893-35A6-3483-F10C-A1DE8B227F54}"/>
                </a:ext>
              </a:extLst>
            </p:cNvPr>
            <p:cNvSpPr/>
            <p:nvPr/>
          </p:nvSpPr>
          <p:spPr>
            <a:xfrm>
              <a:off x="1365450" y="3371550"/>
              <a:ext cx="30200" cy="54300"/>
            </a:xfrm>
            <a:custGeom>
              <a:avLst/>
              <a:gdLst/>
              <a:ahLst/>
              <a:cxnLst/>
              <a:rect l="l" t="t" r="r" b="b"/>
              <a:pathLst>
                <a:path w="1208" h="2172" extrusionOk="0">
                  <a:moveTo>
                    <a:pt x="955" y="1"/>
                  </a:moveTo>
                  <a:cubicBezTo>
                    <a:pt x="828" y="1"/>
                    <a:pt x="701" y="88"/>
                    <a:pt x="701" y="263"/>
                  </a:cubicBezTo>
                  <a:lnTo>
                    <a:pt x="701" y="1302"/>
                  </a:lnTo>
                  <a:lnTo>
                    <a:pt x="182" y="1717"/>
                  </a:lnTo>
                  <a:cubicBezTo>
                    <a:pt x="1" y="1873"/>
                    <a:pt x="104" y="2172"/>
                    <a:pt x="351" y="2172"/>
                  </a:cubicBezTo>
                  <a:cubicBezTo>
                    <a:pt x="403" y="2172"/>
                    <a:pt x="468" y="2146"/>
                    <a:pt x="507" y="2107"/>
                  </a:cubicBezTo>
                  <a:lnTo>
                    <a:pt x="1117" y="1626"/>
                  </a:lnTo>
                  <a:cubicBezTo>
                    <a:pt x="1169" y="1574"/>
                    <a:pt x="1208" y="1510"/>
                    <a:pt x="1208" y="1419"/>
                  </a:cubicBezTo>
                  <a:lnTo>
                    <a:pt x="1208" y="263"/>
                  </a:lnTo>
                  <a:cubicBezTo>
                    <a:pt x="1208" y="88"/>
                    <a:pt x="1081" y="1"/>
                    <a:pt x="9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123;p76">
              <a:extLst>
                <a:ext uri="{FF2B5EF4-FFF2-40B4-BE49-F238E27FC236}">
                  <a16:creationId xmlns:a16="http://schemas.microsoft.com/office/drawing/2014/main" id="{F7229933-7CD6-19CF-41D2-8785EB6A84E0}"/>
                </a:ext>
              </a:extLst>
            </p:cNvPr>
            <p:cNvSpPr/>
            <p:nvPr/>
          </p:nvSpPr>
          <p:spPr>
            <a:xfrm>
              <a:off x="977675" y="3338425"/>
              <a:ext cx="487750" cy="439125"/>
            </a:xfrm>
            <a:custGeom>
              <a:avLst/>
              <a:gdLst/>
              <a:ahLst/>
              <a:cxnLst/>
              <a:rect l="l" t="t" r="r" b="b"/>
              <a:pathLst>
                <a:path w="19510" h="17565" extrusionOk="0">
                  <a:moveTo>
                    <a:pt x="16459" y="1043"/>
                  </a:moveTo>
                  <a:cubicBezTo>
                    <a:pt x="17939" y="1043"/>
                    <a:pt x="18679" y="2822"/>
                    <a:pt x="17627" y="3873"/>
                  </a:cubicBezTo>
                  <a:cubicBezTo>
                    <a:pt x="17293" y="4208"/>
                    <a:pt x="16881" y="4358"/>
                    <a:pt x="16477" y="4358"/>
                  </a:cubicBezTo>
                  <a:cubicBezTo>
                    <a:pt x="15627" y="4358"/>
                    <a:pt x="14811" y="3695"/>
                    <a:pt x="14811" y="2692"/>
                  </a:cubicBezTo>
                  <a:lnTo>
                    <a:pt x="14811" y="2679"/>
                  </a:lnTo>
                  <a:cubicBezTo>
                    <a:pt x="14811" y="1770"/>
                    <a:pt x="15550" y="1043"/>
                    <a:pt x="16459" y="1043"/>
                  </a:cubicBezTo>
                  <a:close/>
                  <a:moveTo>
                    <a:pt x="11973" y="2975"/>
                  </a:moveTo>
                  <a:cubicBezTo>
                    <a:pt x="12143" y="2975"/>
                    <a:pt x="12287" y="3206"/>
                    <a:pt x="12137" y="3367"/>
                  </a:cubicBezTo>
                  <a:lnTo>
                    <a:pt x="11059" y="4444"/>
                  </a:lnTo>
                  <a:cubicBezTo>
                    <a:pt x="10871" y="4633"/>
                    <a:pt x="11039" y="4890"/>
                    <a:pt x="11239" y="4890"/>
                  </a:cubicBezTo>
                  <a:cubicBezTo>
                    <a:pt x="11300" y="4890"/>
                    <a:pt x="11365" y="4865"/>
                    <a:pt x="11423" y="4807"/>
                  </a:cubicBezTo>
                  <a:lnTo>
                    <a:pt x="12500" y="3730"/>
                  </a:lnTo>
                  <a:cubicBezTo>
                    <a:pt x="12548" y="3682"/>
                    <a:pt x="12603" y="3662"/>
                    <a:pt x="12656" y="3662"/>
                  </a:cubicBezTo>
                  <a:cubicBezTo>
                    <a:pt x="12829" y="3662"/>
                    <a:pt x="12981" y="3882"/>
                    <a:pt x="12812" y="4042"/>
                  </a:cubicBezTo>
                  <a:lnTo>
                    <a:pt x="11747" y="5119"/>
                  </a:lnTo>
                  <a:cubicBezTo>
                    <a:pt x="11522" y="5305"/>
                    <a:pt x="11710" y="5586"/>
                    <a:pt x="11916" y="5586"/>
                  </a:cubicBezTo>
                  <a:cubicBezTo>
                    <a:pt x="11984" y="5586"/>
                    <a:pt x="12053" y="5556"/>
                    <a:pt x="12111" y="5482"/>
                  </a:cubicBezTo>
                  <a:lnTo>
                    <a:pt x="13188" y="4405"/>
                  </a:lnTo>
                  <a:cubicBezTo>
                    <a:pt x="13237" y="4353"/>
                    <a:pt x="13292" y="4331"/>
                    <a:pt x="13345" y="4331"/>
                  </a:cubicBezTo>
                  <a:cubicBezTo>
                    <a:pt x="13514" y="4331"/>
                    <a:pt x="13658" y="4558"/>
                    <a:pt x="13500" y="4717"/>
                  </a:cubicBezTo>
                  <a:lnTo>
                    <a:pt x="11786" y="6430"/>
                  </a:lnTo>
                  <a:cubicBezTo>
                    <a:pt x="11734" y="6475"/>
                    <a:pt x="11669" y="6498"/>
                    <a:pt x="11606" y="6498"/>
                  </a:cubicBezTo>
                  <a:cubicBezTo>
                    <a:pt x="11543" y="6498"/>
                    <a:pt x="11481" y="6475"/>
                    <a:pt x="11436" y="6430"/>
                  </a:cubicBezTo>
                  <a:lnTo>
                    <a:pt x="11254" y="6248"/>
                  </a:lnTo>
                  <a:cubicBezTo>
                    <a:pt x="11202" y="6203"/>
                    <a:pt x="11137" y="6180"/>
                    <a:pt x="11072" y="6180"/>
                  </a:cubicBezTo>
                  <a:cubicBezTo>
                    <a:pt x="11008" y="6180"/>
                    <a:pt x="10943" y="6203"/>
                    <a:pt x="10891" y="6248"/>
                  </a:cubicBezTo>
                  <a:lnTo>
                    <a:pt x="10073" y="7066"/>
                  </a:lnTo>
                  <a:lnTo>
                    <a:pt x="9489" y="6469"/>
                  </a:lnTo>
                  <a:lnTo>
                    <a:pt x="10294" y="5651"/>
                  </a:lnTo>
                  <a:cubicBezTo>
                    <a:pt x="10397" y="5560"/>
                    <a:pt x="10397" y="5392"/>
                    <a:pt x="10294" y="5288"/>
                  </a:cubicBezTo>
                  <a:lnTo>
                    <a:pt x="10112" y="5119"/>
                  </a:lnTo>
                  <a:cubicBezTo>
                    <a:pt x="10008" y="5015"/>
                    <a:pt x="10008" y="4859"/>
                    <a:pt x="10112" y="4756"/>
                  </a:cubicBezTo>
                  <a:lnTo>
                    <a:pt x="11825" y="3042"/>
                  </a:lnTo>
                  <a:cubicBezTo>
                    <a:pt x="11872" y="2995"/>
                    <a:pt x="11924" y="2975"/>
                    <a:pt x="11973" y="2975"/>
                  </a:cubicBezTo>
                  <a:close/>
                  <a:moveTo>
                    <a:pt x="14774" y="6117"/>
                  </a:moveTo>
                  <a:cubicBezTo>
                    <a:pt x="15076" y="6117"/>
                    <a:pt x="15380" y="6234"/>
                    <a:pt x="15615" y="6469"/>
                  </a:cubicBezTo>
                  <a:cubicBezTo>
                    <a:pt x="16083" y="6936"/>
                    <a:pt x="16070" y="7702"/>
                    <a:pt x="15589" y="8156"/>
                  </a:cubicBezTo>
                  <a:lnTo>
                    <a:pt x="14914" y="8831"/>
                  </a:lnTo>
                  <a:cubicBezTo>
                    <a:pt x="14776" y="8969"/>
                    <a:pt x="14577" y="9056"/>
                    <a:pt x="14371" y="9056"/>
                  </a:cubicBezTo>
                  <a:cubicBezTo>
                    <a:pt x="14345" y="9056"/>
                    <a:pt x="14318" y="9055"/>
                    <a:pt x="14291" y="9052"/>
                  </a:cubicBezTo>
                  <a:cubicBezTo>
                    <a:pt x="14249" y="9048"/>
                    <a:pt x="14207" y="9046"/>
                    <a:pt x="14165" y="9046"/>
                  </a:cubicBezTo>
                  <a:cubicBezTo>
                    <a:pt x="13819" y="9046"/>
                    <a:pt x="13483" y="9187"/>
                    <a:pt x="13240" y="9441"/>
                  </a:cubicBezTo>
                  <a:lnTo>
                    <a:pt x="12838" y="9831"/>
                  </a:lnTo>
                  <a:lnTo>
                    <a:pt x="12241" y="9247"/>
                  </a:lnTo>
                  <a:lnTo>
                    <a:pt x="12643" y="8844"/>
                  </a:lnTo>
                  <a:cubicBezTo>
                    <a:pt x="12929" y="8572"/>
                    <a:pt x="13058" y="8182"/>
                    <a:pt x="13032" y="7780"/>
                  </a:cubicBezTo>
                  <a:cubicBezTo>
                    <a:pt x="12993" y="7559"/>
                    <a:pt x="13084" y="7326"/>
                    <a:pt x="13253" y="7157"/>
                  </a:cubicBezTo>
                  <a:lnTo>
                    <a:pt x="13915" y="6495"/>
                  </a:lnTo>
                  <a:cubicBezTo>
                    <a:pt x="14147" y="6243"/>
                    <a:pt x="14459" y="6117"/>
                    <a:pt x="14774" y="6117"/>
                  </a:cubicBezTo>
                  <a:close/>
                  <a:moveTo>
                    <a:pt x="10498" y="517"/>
                  </a:moveTo>
                  <a:cubicBezTo>
                    <a:pt x="11908" y="517"/>
                    <a:pt x="13321" y="876"/>
                    <a:pt x="14590" y="1601"/>
                  </a:cubicBezTo>
                  <a:cubicBezTo>
                    <a:pt x="14473" y="1809"/>
                    <a:pt x="14382" y="2030"/>
                    <a:pt x="14343" y="2250"/>
                  </a:cubicBezTo>
                  <a:cubicBezTo>
                    <a:pt x="13150" y="1549"/>
                    <a:pt x="11818" y="1202"/>
                    <a:pt x="10491" y="1202"/>
                  </a:cubicBezTo>
                  <a:cubicBezTo>
                    <a:pt x="8946" y="1202"/>
                    <a:pt x="7407" y="1672"/>
                    <a:pt x="6101" y="2601"/>
                  </a:cubicBezTo>
                  <a:cubicBezTo>
                    <a:pt x="5725" y="2873"/>
                    <a:pt x="5686" y="3406"/>
                    <a:pt x="5997" y="3730"/>
                  </a:cubicBezTo>
                  <a:lnTo>
                    <a:pt x="15537" y="13270"/>
                  </a:lnTo>
                  <a:cubicBezTo>
                    <a:pt x="15683" y="13416"/>
                    <a:pt x="15870" y="13486"/>
                    <a:pt x="16057" y="13486"/>
                  </a:cubicBezTo>
                  <a:cubicBezTo>
                    <a:pt x="16287" y="13486"/>
                    <a:pt x="16516" y="13380"/>
                    <a:pt x="16667" y="13179"/>
                  </a:cubicBezTo>
                  <a:cubicBezTo>
                    <a:pt x="18237" y="10960"/>
                    <a:pt x="18510" y="8091"/>
                    <a:pt x="17381" y="5625"/>
                  </a:cubicBezTo>
                  <a:cubicBezTo>
                    <a:pt x="17332" y="5523"/>
                    <a:pt x="17247" y="5480"/>
                    <a:pt x="17161" y="5480"/>
                  </a:cubicBezTo>
                  <a:cubicBezTo>
                    <a:pt x="16996" y="5480"/>
                    <a:pt x="16828" y="5641"/>
                    <a:pt x="16913" y="5846"/>
                  </a:cubicBezTo>
                  <a:cubicBezTo>
                    <a:pt x="17965" y="8130"/>
                    <a:pt x="17705" y="10817"/>
                    <a:pt x="16251" y="12881"/>
                  </a:cubicBezTo>
                  <a:cubicBezTo>
                    <a:pt x="16201" y="12938"/>
                    <a:pt x="16132" y="12968"/>
                    <a:pt x="16062" y="12968"/>
                  </a:cubicBezTo>
                  <a:cubicBezTo>
                    <a:pt x="16005" y="12968"/>
                    <a:pt x="15948" y="12948"/>
                    <a:pt x="15901" y="12907"/>
                  </a:cubicBezTo>
                  <a:lnTo>
                    <a:pt x="13201" y="10194"/>
                  </a:lnTo>
                  <a:lnTo>
                    <a:pt x="13591" y="9805"/>
                  </a:lnTo>
                  <a:cubicBezTo>
                    <a:pt x="13747" y="9636"/>
                    <a:pt x="13971" y="9557"/>
                    <a:pt x="14190" y="9557"/>
                  </a:cubicBezTo>
                  <a:cubicBezTo>
                    <a:pt x="14206" y="9557"/>
                    <a:pt x="14223" y="9557"/>
                    <a:pt x="14239" y="9558"/>
                  </a:cubicBezTo>
                  <a:cubicBezTo>
                    <a:pt x="14293" y="9565"/>
                    <a:pt x="14346" y="9569"/>
                    <a:pt x="14398" y="9569"/>
                  </a:cubicBezTo>
                  <a:cubicBezTo>
                    <a:pt x="14730" y="9569"/>
                    <a:pt x="15044" y="9430"/>
                    <a:pt x="15291" y="9195"/>
                  </a:cubicBezTo>
                  <a:lnTo>
                    <a:pt x="15953" y="8520"/>
                  </a:lnTo>
                  <a:cubicBezTo>
                    <a:pt x="16589" y="7858"/>
                    <a:pt x="16576" y="6806"/>
                    <a:pt x="15927" y="6157"/>
                  </a:cubicBezTo>
                  <a:cubicBezTo>
                    <a:pt x="15598" y="5821"/>
                    <a:pt x="15165" y="5653"/>
                    <a:pt x="14732" y="5653"/>
                  </a:cubicBezTo>
                  <a:cubicBezTo>
                    <a:pt x="14311" y="5653"/>
                    <a:pt x="13891" y="5812"/>
                    <a:pt x="13565" y="6131"/>
                  </a:cubicBezTo>
                  <a:lnTo>
                    <a:pt x="12890" y="6793"/>
                  </a:lnTo>
                  <a:cubicBezTo>
                    <a:pt x="12617" y="7066"/>
                    <a:pt x="12474" y="7455"/>
                    <a:pt x="12526" y="7832"/>
                  </a:cubicBezTo>
                  <a:cubicBezTo>
                    <a:pt x="12539" y="8078"/>
                    <a:pt x="12461" y="8312"/>
                    <a:pt x="12280" y="8481"/>
                  </a:cubicBezTo>
                  <a:lnTo>
                    <a:pt x="11877" y="8883"/>
                  </a:lnTo>
                  <a:lnTo>
                    <a:pt x="10436" y="7442"/>
                  </a:lnTo>
                  <a:lnTo>
                    <a:pt x="11072" y="6806"/>
                  </a:lnTo>
                  <a:cubicBezTo>
                    <a:pt x="11222" y="6956"/>
                    <a:pt x="11416" y="7030"/>
                    <a:pt x="11611" y="7030"/>
                  </a:cubicBezTo>
                  <a:cubicBezTo>
                    <a:pt x="11806" y="7030"/>
                    <a:pt x="12000" y="6956"/>
                    <a:pt x="12150" y="6806"/>
                  </a:cubicBezTo>
                  <a:lnTo>
                    <a:pt x="13863" y="5093"/>
                  </a:lnTo>
                  <a:cubicBezTo>
                    <a:pt x="14317" y="4652"/>
                    <a:pt x="14032" y="3873"/>
                    <a:pt x="13396" y="3821"/>
                  </a:cubicBezTo>
                  <a:cubicBezTo>
                    <a:pt x="13383" y="3652"/>
                    <a:pt x="13305" y="3484"/>
                    <a:pt x="13188" y="3367"/>
                  </a:cubicBezTo>
                  <a:cubicBezTo>
                    <a:pt x="13058" y="3237"/>
                    <a:pt x="12890" y="3172"/>
                    <a:pt x="12721" y="3159"/>
                  </a:cubicBezTo>
                  <a:cubicBezTo>
                    <a:pt x="12708" y="2977"/>
                    <a:pt x="12630" y="2809"/>
                    <a:pt x="12500" y="2692"/>
                  </a:cubicBezTo>
                  <a:cubicBezTo>
                    <a:pt x="12357" y="2549"/>
                    <a:pt x="12169" y="2478"/>
                    <a:pt x="11981" y="2478"/>
                  </a:cubicBezTo>
                  <a:cubicBezTo>
                    <a:pt x="11793" y="2478"/>
                    <a:pt x="11605" y="2549"/>
                    <a:pt x="11462" y="2692"/>
                  </a:cubicBezTo>
                  <a:lnTo>
                    <a:pt x="9748" y="4392"/>
                  </a:lnTo>
                  <a:cubicBezTo>
                    <a:pt x="9450" y="4691"/>
                    <a:pt x="9450" y="5171"/>
                    <a:pt x="9748" y="5469"/>
                  </a:cubicBezTo>
                  <a:lnTo>
                    <a:pt x="9112" y="6105"/>
                  </a:lnTo>
                  <a:lnTo>
                    <a:pt x="6361" y="3367"/>
                  </a:lnTo>
                  <a:cubicBezTo>
                    <a:pt x="6270" y="3263"/>
                    <a:pt x="6283" y="3107"/>
                    <a:pt x="6400" y="3029"/>
                  </a:cubicBezTo>
                  <a:cubicBezTo>
                    <a:pt x="7627" y="2161"/>
                    <a:pt x="9063" y="1726"/>
                    <a:pt x="10501" y="1726"/>
                  </a:cubicBezTo>
                  <a:cubicBezTo>
                    <a:pt x="11816" y="1726"/>
                    <a:pt x="13132" y="2090"/>
                    <a:pt x="14291" y="2822"/>
                  </a:cubicBezTo>
                  <a:cubicBezTo>
                    <a:pt x="14368" y="4035"/>
                    <a:pt x="15382" y="4870"/>
                    <a:pt x="16467" y="4870"/>
                  </a:cubicBezTo>
                  <a:cubicBezTo>
                    <a:pt x="16844" y="4870"/>
                    <a:pt x="17230" y="4769"/>
                    <a:pt x="17588" y="4548"/>
                  </a:cubicBezTo>
                  <a:lnTo>
                    <a:pt x="17588" y="4548"/>
                  </a:lnTo>
                  <a:cubicBezTo>
                    <a:pt x="19509" y="7806"/>
                    <a:pt x="18990" y="11946"/>
                    <a:pt x="16342" y="14633"/>
                  </a:cubicBezTo>
                  <a:lnTo>
                    <a:pt x="16342" y="14620"/>
                  </a:lnTo>
                  <a:cubicBezTo>
                    <a:pt x="14762" y="16200"/>
                    <a:pt x="12655" y="17046"/>
                    <a:pt x="10500" y="17046"/>
                  </a:cubicBezTo>
                  <a:cubicBezTo>
                    <a:pt x="9610" y="17046"/>
                    <a:pt x="8713" y="16902"/>
                    <a:pt x="7840" y="16606"/>
                  </a:cubicBezTo>
                  <a:cubicBezTo>
                    <a:pt x="4868" y="15607"/>
                    <a:pt x="2726" y="12998"/>
                    <a:pt x="2298" y="9883"/>
                  </a:cubicBezTo>
                  <a:cubicBezTo>
                    <a:pt x="1883" y="6767"/>
                    <a:pt x="3272" y="3678"/>
                    <a:pt x="5881" y="1926"/>
                  </a:cubicBezTo>
                  <a:cubicBezTo>
                    <a:pt x="7268" y="990"/>
                    <a:pt x="8881" y="517"/>
                    <a:pt x="10498" y="517"/>
                  </a:cubicBezTo>
                  <a:close/>
                  <a:moveTo>
                    <a:pt x="10501" y="0"/>
                  </a:moveTo>
                  <a:cubicBezTo>
                    <a:pt x="8228" y="0"/>
                    <a:pt x="5977" y="882"/>
                    <a:pt x="4284" y="2575"/>
                  </a:cubicBezTo>
                  <a:cubicBezTo>
                    <a:pt x="1" y="6858"/>
                    <a:pt x="1247" y="14101"/>
                    <a:pt x="6724" y="16710"/>
                  </a:cubicBezTo>
                  <a:cubicBezTo>
                    <a:pt x="7957" y="17294"/>
                    <a:pt x="9235" y="17565"/>
                    <a:pt x="10485" y="17565"/>
                  </a:cubicBezTo>
                  <a:cubicBezTo>
                    <a:pt x="14789" y="17565"/>
                    <a:pt x="18741" y="14353"/>
                    <a:pt x="19224" y="9675"/>
                  </a:cubicBezTo>
                  <a:cubicBezTo>
                    <a:pt x="19418" y="7780"/>
                    <a:pt x="18990" y="5859"/>
                    <a:pt x="18004" y="4223"/>
                  </a:cubicBezTo>
                  <a:cubicBezTo>
                    <a:pt x="18834" y="3367"/>
                    <a:pt x="18821" y="2004"/>
                    <a:pt x="17965" y="1160"/>
                  </a:cubicBezTo>
                  <a:cubicBezTo>
                    <a:pt x="17541" y="743"/>
                    <a:pt x="16994" y="535"/>
                    <a:pt x="16447" y="535"/>
                  </a:cubicBezTo>
                  <a:cubicBezTo>
                    <a:pt x="15888" y="535"/>
                    <a:pt x="15328" y="753"/>
                    <a:pt x="14901" y="1186"/>
                  </a:cubicBezTo>
                  <a:cubicBezTo>
                    <a:pt x="13529" y="389"/>
                    <a:pt x="12010" y="0"/>
                    <a:pt x="10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124;p76">
              <a:extLst>
                <a:ext uri="{FF2B5EF4-FFF2-40B4-BE49-F238E27FC236}">
                  <a16:creationId xmlns:a16="http://schemas.microsoft.com/office/drawing/2014/main" id="{9150D091-0907-286D-8E1A-3A85A2806403}"/>
                </a:ext>
              </a:extLst>
            </p:cNvPr>
            <p:cNvSpPr/>
            <p:nvPr/>
          </p:nvSpPr>
          <p:spPr>
            <a:xfrm>
              <a:off x="1032200" y="3440400"/>
              <a:ext cx="328075" cy="307075"/>
            </a:xfrm>
            <a:custGeom>
              <a:avLst/>
              <a:gdLst/>
              <a:ahLst/>
              <a:cxnLst/>
              <a:rect l="l" t="t" r="r" b="b"/>
              <a:pathLst>
                <a:path w="13123" h="12283" extrusionOk="0">
                  <a:moveTo>
                    <a:pt x="6010" y="3688"/>
                  </a:moveTo>
                  <a:lnTo>
                    <a:pt x="6594" y="4285"/>
                  </a:lnTo>
                  <a:lnTo>
                    <a:pt x="3544" y="7335"/>
                  </a:lnTo>
                  <a:cubicBezTo>
                    <a:pt x="3458" y="7421"/>
                    <a:pt x="3362" y="7457"/>
                    <a:pt x="3267" y="7457"/>
                  </a:cubicBezTo>
                  <a:cubicBezTo>
                    <a:pt x="2947" y="7457"/>
                    <a:pt x="2656" y="7039"/>
                    <a:pt x="2947" y="6738"/>
                  </a:cubicBezTo>
                  <a:lnTo>
                    <a:pt x="6010" y="3688"/>
                  </a:lnTo>
                  <a:close/>
                  <a:moveTo>
                    <a:pt x="2739" y="507"/>
                  </a:moveTo>
                  <a:cubicBezTo>
                    <a:pt x="2794" y="507"/>
                    <a:pt x="2849" y="527"/>
                    <a:pt x="2895" y="573"/>
                  </a:cubicBezTo>
                  <a:lnTo>
                    <a:pt x="5646" y="3311"/>
                  </a:lnTo>
                  <a:lnTo>
                    <a:pt x="2583" y="6375"/>
                  </a:lnTo>
                  <a:cubicBezTo>
                    <a:pt x="1931" y="7027"/>
                    <a:pt x="2567" y="7974"/>
                    <a:pt x="3285" y="7974"/>
                  </a:cubicBezTo>
                  <a:cubicBezTo>
                    <a:pt x="3495" y="7974"/>
                    <a:pt x="3713" y="7893"/>
                    <a:pt x="3907" y="7699"/>
                  </a:cubicBezTo>
                  <a:lnTo>
                    <a:pt x="6957" y="4648"/>
                  </a:lnTo>
                  <a:lnTo>
                    <a:pt x="8580" y="6271"/>
                  </a:lnTo>
                  <a:lnTo>
                    <a:pt x="9359" y="7037"/>
                  </a:lnTo>
                  <a:lnTo>
                    <a:pt x="6308" y="10100"/>
                  </a:lnTo>
                  <a:cubicBezTo>
                    <a:pt x="6222" y="10189"/>
                    <a:pt x="6124" y="10226"/>
                    <a:pt x="6029" y="10226"/>
                  </a:cubicBezTo>
                  <a:cubicBezTo>
                    <a:pt x="5710" y="10226"/>
                    <a:pt x="5421" y="9803"/>
                    <a:pt x="5711" y="9503"/>
                  </a:cubicBezTo>
                  <a:lnTo>
                    <a:pt x="8087" y="7140"/>
                  </a:lnTo>
                  <a:cubicBezTo>
                    <a:pt x="8293" y="6953"/>
                    <a:pt x="8119" y="6684"/>
                    <a:pt x="7915" y="6684"/>
                  </a:cubicBezTo>
                  <a:cubicBezTo>
                    <a:pt x="7851" y="6684"/>
                    <a:pt x="7783" y="6711"/>
                    <a:pt x="7723" y="6777"/>
                  </a:cubicBezTo>
                  <a:lnTo>
                    <a:pt x="5348" y="9139"/>
                  </a:lnTo>
                  <a:cubicBezTo>
                    <a:pt x="4697" y="9801"/>
                    <a:pt x="5329" y="10741"/>
                    <a:pt x="6046" y="10741"/>
                  </a:cubicBezTo>
                  <a:cubicBezTo>
                    <a:pt x="6258" y="10741"/>
                    <a:pt x="6477" y="10659"/>
                    <a:pt x="6672" y="10463"/>
                  </a:cubicBezTo>
                  <a:lnTo>
                    <a:pt x="9722" y="7413"/>
                  </a:lnTo>
                  <a:lnTo>
                    <a:pt x="12435" y="10126"/>
                  </a:lnTo>
                  <a:cubicBezTo>
                    <a:pt x="12487" y="10165"/>
                    <a:pt x="12513" y="10230"/>
                    <a:pt x="12500" y="10295"/>
                  </a:cubicBezTo>
                  <a:cubicBezTo>
                    <a:pt x="12500" y="10359"/>
                    <a:pt x="12461" y="10424"/>
                    <a:pt x="12409" y="10463"/>
                  </a:cubicBezTo>
                  <a:cubicBezTo>
                    <a:pt x="11172" y="11336"/>
                    <a:pt x="9736" y="11765"/>
                    <a:pt x="8309" y="11765"/>
                  </a:cubicBezTo>
                  <a:cubicBezTo>
                    <a:pt x="6487" y="11765"/>
                    <a:pt x="4678" y="11066"/>
                    <a:pt x="3310" y="9697"/>
                  </a:cubicBezTo>
                  <a:cubicBezTo>
                    <a:pt x="870" y="7257"/>
                    <a:pt x="558" y="3415"/>
                    <a:pt x="2557" y="599"/>
                  </a:cubicBezTo>
                  <a:cubicBezTo>
                    <a:pt x="2601" y="540"/>
                    <a:pt x="2669" y="507"/>
                    <a:pt x="2739" y="507"/>
                  </a:cubicBezTo>
                  <a:close/>
                  <a:moveTo>
                    <a:pt x="2742" y="0"/>
                  </a:moveTo>
                  <a:cubicBezTo>
                    <a:pt x="2511" y="0"/>
                    <a:pt x="2285" y="105"/>
                    <a:pt x="2142" y="313"/>
                  </a:cubicBezTo>
                  <a:cubicBezTo>
                    <a:pt x="0" y="3324"/>
                    <a:pt x="338" y="7452"/>
                    <a:pt x="2960" y="10061"/>
                  </a:cubicBezTo>
                  <a:cubicBezTo>
                    <a:pt x="4422" y="11530"/>
                    <a:pt x="6361" y="12282"/>
                    <a:pt x="8314" y="12282"/>
                  </a:cubicBezTo>
                  <a:cubicBezTo>
                    <a:pt x="9845" y="12282"/>
                    <a:pt x="11384" y="11820"/>
                    <a:pt x="12707" y="10879"/>
                  </a:cubicBezTo>
                  <a:cubicBezTo>
                    <a:pt x="13123" y="10593"/>
                    <a:pt x="13071" y="10113"/>
                    <a:pt x="12811" y="9762"/>
                  </a:cubicBezTo>
                  <a:lnTo>
                    <a:pt x="12798" y="9762"/>
                  </a:lnTo>
                  <a:lnTo>
                    <a:pt x="3271" y="209"/>
                  </a:lnTo>
                  <a:cubicBezTo>
                    <a:pt x="3120" y="70"/>
                    <a:pt x="2930" y="0"/>
                    <a:pt x="27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125;p76">
            <a:extLst>
              <a:ext uri="{FF2B5EF4-FFF2-40B4-BE49-F238E27FC236}">
                <a16:creationId xmlns:a16="http://schemas.microsoft.com/office/drawing/2014/main" id="{BD90D06B-C0E3-0830-E43A-8565EF200FA4}"/>
              </a:ext>
            </a:extLst>
          </p:cNvPr>
          <p:cNvGrpSpPr/>
          <p:nvPr/>
        </p:nvGrpSpPr>
        <p:grpSpPr>
          <a:xfrm>
            <a:off x="1167179" y="5249087"/>
            <a:ext cx="601463" cy="507761"/>
            <a:chOff x="1001863" y="4202150"/>
            <a:chExt cx="439375" cy="370925"/>
          </a:xfrm>
          <a:solidFill>
            <a:srgbClr val="2B3781"/>
          </a:solidFill>
        </p:grpSpPr>
        <p:sp>
          <p:nvSpPr>
            <p:cNvPr id="34" name="Google Shape;1126;p76">
              <a:extLst>
                <a:ext uri="{FF2B5EF4-FFF2-40B4-BE49-F238E27FC236}">
                  <a16:creationId xmlns:a16="http://schemas.microsoft.com/office/drawing/2014/main" id="{B49633D7-4388-B8B2-C6FC-2C46433A958A}"/>
                </a:ext>
              </a:extLst>
            </p:cNvPr>
            <p:cNvSpPr/>
            <p:nvPr/>
          </p:nvSpPr>
          <p:spPr>
            <a:xfrm>
              <a:off x="1001863" y="4202150"/>
              <a:ext cx="439375" cy="370925"/>
            </a:xfrm>
            <a:custGeom>
              <a:avLst/>
              <a:gdLst/>
              <a:ahLst/>
              <a:cxnLst/>
              <a:rect l="l" t="t" r="r" b="b"/>
              <a:pathLst>
                <a:path w="17575" h="14837" extrusionOk="0">
                  <a:moveTo>
                    <a:pt x="3375" y="1351"/>
                  </a:moveTo>
                  <a:cubicBezTo>
                    <a:pt x="3621" y="1351"/>
                    <a:pt x="3842" y="1506"/>
                    <a:pt x="3933" y="1727"/>
                  </a:cubicBezTo>
                  <a:lnTo>
                    <a:pt x="4309" y="2688"/>
                  </a:lnTo>
                  <a:lnTo>
                    <a:pt x="4309" y="7776"/>
                  </a:lnTo>
                  <a:cubicBezTo>
                    <a:pt x="4309" y="8139"/>
                    <a:pt x="4011" y="8451"/>
                    <a:pt x="3647" y="8451"/>
                  </a:cubicBezTo>
                  <a:lnTo>
                    <a:pt x="3647" y="8438"/>
                  </a:lnTo>
                  <a:cubicBezTo>
                    <a:pt x="3271" y="8438"/>
                    <a:pt x="2972" y="8139"/>
                    <a:pt x="2972" y="7763"/>
                  </a:cubicBezTo>
                  <a:lnTo>
                    <a:pt x="2972" y="5232"/>
                  </a:lnTo>
                  <a:cubicBezTo>
                    <a:pt x="3076" y="5478"/>
                    <a:pt x="3219" y="5712"/>
                    <a:pt x="3375" y="5933"/>
                  </a:cubicBezTo>
                  <a:cubicBezTo>
                    <a:pt x="3431" y="5999"/>
                    <a:pt x="3499" y="6027"/>
                    <a:pt x="3567" y="6027"/>
                  </a:cubicBezTo>
                  <a:cubicBezTo>
                    <a:pt x="3750" y="6027"/>
                    <a:pt x="3923" y="5820"/>
                    <a:pt x="3790" y="5621"/>
                  </a:cubicBezTo>
                  <a:cubicBezTo>
                    <a:pt x="3492" y="5232"/>
                    <a:pt x="3310" y="4725"/>
                    <a:pt x="3102" y="4284"/>
                  </a:cubicBezTo>
                  <a:lnTo>
                    <a:pt x="2544" y="3116"/>
                  </a:lnTo>
                  <a:cubicBezTo>
                    <a:pt x="2505" y="3025"/>
                    <a:pt x="2414" y="2973"/>
                    <a:pt x="2310" y="2973"/>
                  </a:cubicBezTo>
                  <a:lnTo>
                    <a:pt x="766" y="2973"/>
                  </a:lnTo>
                  <a:cubicBezTo>
                    <a:pt x="623" y="2973"/>
                    <a:pt x="519" y="2856"/>
                    <a:pt x="519" y="2727"/>
                  </a:cubicBezTo>
                  <a:lnTo>
                    <a:pt x="519" y="2376"/>
                  </a:lnTo>
                  <a:cubicBezTo>
                    <a:pt x="519" y="2259"/>
                    <a:pt x="597" y="2155"/>
                    <a:pt x="727" y="2129"/>
                  </a:cubicBezTo>
                  <a:lnTo>
                    <a:pt x="1584" y="2000"/>
                  </a:lnTo>
                  <a:cubicBezTo>
                    <a:pt x="1648" y="1987"/>
                    <a:pt x="1700" y="1961"/>
                    <a:pt x="1739" y="1922"/>
                  </a:cubicBezTo>
                  <a:cubicBezTo>
                    <a:pt x="1947" y="1688"/>
                    <a:pt x="2168" y="1351"/>
                    <a:pt x="2531" y="1351"/>
                  </a:cubicBezTo>
                  <a:close/>
                  <a:moveTo>
                    <a:pt x="14797" y="8606"/>
                  </a:moveTo>
                  <a:lnTo>
                    <a:pt x="15654" y="9982"/>
                  </a:lnTo>
                  <a:cubicBezTo>
                    <a:pt x="15783" y="10190"/>
                    <a:pt x="15822" y="10449"/>
                    <a:pt x="15757" y="10709"/>
                  </a:cubicBezTo>
                  <a:lnTo>
                    <a:pt x="15057" y="13461"/>
                  </a:lnTo>
                  <a:cubicBezTo>
                    <a:pt x="15044" y="13513"/>
                    <a:pt x="14537" y="14188"/>
                    <a:pt x="14537" y="14188"/>
                  </a:cubicBezTo>
                  <a:lnTo>
                    <a:pt x="14537" y="14175"/>
                  </a:lnTo>
                  <a:cubicBezTo>
                    <a:pt x="14537" y="14149"/>
                    <a:pt x="15147" y="10605"/>
                    <a:pt x="15147" y="10605"/>
                  </a:cubicBezTo>
                  <a:cubicBezTo>
                    <a:pt x="15186" y="10385"/>
                    <a:pt x="15173" y="10151"/>
                    <a:pt x="15108" y="9917"/>
                  </a:cubicBezTo>
                  <a:lnTo>
                    <a:pt x="14797" y="8983"/>
                  </a:lnTo>
                  <a:lnTo>
                    <a:pt x="14797" y="8606"/>
                  </a:lnTo>
                  <a:close/>
                  <a:moveTo>
                    <a:pt x="6139" y="7321"/>
                  </a:moveTo>
                  <a:lnTo>
                    <a:pt x="6879" y="7425"/>
                  </a:lnTo>
                  <a:lnTo>
                    <a:pt x="6879" y="10930"/>
                  </a:lnTo>
                  <a:lnTo>
                    <a:pt x="6516" y="13474"/>
                  </a:lnTo>
                  <a:cubicBezTo>
                    <a:pt x="6503" y="13552"/>
                    <a:pt x="6464" y="13617"/>
                    <a:pt x="6425" y="13668"/>
                  </a:cubicBezTo>
                  <a:lnTo>
                    <a:pt x="5932" y="14227"/>
                  </a:lnTo>
                  <a:cubicBezTo>
                    <a:pt x="5906" y="14253"/>
                    <a:pt x="5893" y="14291"/>
                    <a:pt x="5880" y="14317"/>
                  </a:cubicBezTo>
                  <a:lnTo>
                    <a:pt x="5270" y="14317"/>
                  </a:lnTo>
                  <a:lnTo>
                    <a:pt x="5555" y="13993"/>
                  </a:lnTo>
                  <a:cubicBezTo>
                    <a:pt x="5672" y="13863"/>
                    <a:pt x="5737" y="13707"/>
                    <a:pt x="5763" y="13539"/>
                  </a:cubicBezTo>
                  <a:cubicBezTo>
                    <a:pt x="5763" y="13539"/>
                    <a:pt x="6139" y="10943"/>
                    <a:pt x="6139" y="10930"/>
                  </a:cubicBezTo>
                  <a:lnTo>
                    <a:pt x="6139" y="7321"/>
                  </a:lnTo>
                  <a:close/>
                  <a:moveTo>
                    <a:pt x="10686" y="1443"/>
                  </a:moveTo>
                  <a:cubicBezTo>
                    <a:pt x="11093" y="1443"/>
                    <a:pt x="11500" y="1576"/>
                    <a:pt x="11838" y="1844"/>
                  </a:cubicBezTo>
                  <a:lnTo>
                    <a:pt x="12525" y="2402"/>
                  </a:lnTo>
                  <a:lnTo>
                    <a:pt x="12525" y="3817"/>
                  </a:lnTo>
                  <a:cubicBezTo>
                    <a:pt x="12525" y="4012"/>
                    <a:pt x="12370" y="4154"/>
                    <a:pt x="12188" y="4154"/>
                  </a:cubicBezTo>
                  <a:lnTo>
                    <a:pt x="11864" y="4154"/>
                  </a:lnTo>
                  <a:cubicBezTo>
                    <a:pt x="11539" y="4180"/>
                    <a:pt x="11539" y="4648"/>
                    <a:pt x="11864" y="4673"/>
                  </a:cubicBezTo>
                  <a:lnTo>
                    <a:pt x="12188" y="4673"/>
                  </a:lnTo>
                  <a:cubicBezTo>
                    <a:pt x="12655" y="4673"/>
                    <a:pt x="13032" y="4297"/>
                    <a:pt x="13032" y="3817"/>
                  </a:cubicBezTo>
                  <a:lnTo>
                    <a:pt x="13032" y="2765"/>
                  </a:lnTo>
                  <a:cubicBezTo>
                    <a:pt x="13421" y="2934"/>
                    <a:pt x="14057" y="3051"/>
                    <a:pt x="14654" y="3142"/>
                  </a:cubicBezTo>
                  <a:lnTo>
                    <a:pt x="15420" y="3259"/>
                  </a:lnTo>
                  <a:cubicBezTo>
                    <a:pt x="15706" y="3298"/>
                    <a:pt x="15991" y="3427"/>
                    <a:pt x="16212" y="3635"/>
                  </a:cubicBezTo>
                  <a:cubicBezTo>
                    <a:pt x="16082" y="4102"/>
                    <a:pt x="15719" y="5076"/>
                    <a:pt x="14680" y="5076"/>
                  </a:cubicBezTo>
                  <a:cubicBezTo>
                    <a:pt x="14369" y="5102"/>
                    <a:pt x="14369" y="5556"/>
                    <a:pt x="14680" y="5582"/>
                  </a:cubicBezTo>
                  <a:cubicBezTo>
                    <a:pt x="15783" y="5582"/>
                    <a:pt x="16329" y="4777"/>
                    <a:pt x="16562" y="4180"/>
                  </a:cubicBezTo>
                  <a:cubicBezTo>
                    <a:pt x="16627" y="4349"/>
                    <a:pt x="16666" y="4531"/>
                    <a:pt x="16666" y="4712"/>
                  </a:cubicBezTo>
                  <a:lnTo>
                    <a:pt x="16666" y="9009"/>
                  </a:lnTo>
                  <a:cubicBezTo>
                    <a:pt x="16666" y="9346"/>
                    <a:pt x="16887" y="9762"/>
                    <a:pt x="16991" y="10073"/>
                  </a:cubicBezTo>
                  <a:cubicBezTo>
                    <a:pt x="17029" y="10216"/>
                    <a:pt x="17042" y="10372"/>
                    <a:pt x="17017" y="10514"/>
                  </a:cubicBezTo>
                  <a:lnTo>
                    <a:pt x="17042" y="10514"/>
                  </a:lnTo>
                  <a:lnTo>
                    <a:pt x="16432" y="14006"/>
                  </a:lnTo>
                  <a:cubicBezTo>
                    <a:pt x="16406" y="14188"/>
                    <a:pt x="16251" y="14317"/>
                    <a:pt x="16069" y="14317"/>
                  </a:cubicBezTo>
                  <a:lnTo>
                    <a:pt x="15095" y="14317"/>
                  </a:lnTo>
                  <a:cubicBezTo>
                    <a:pt x="15264" y="14084"/>
                    <a:pt x="15433" y="13837"/>
                    <a:pt x="15576" y="13578"/>
                  </a:cubicBezTo>
                  <a:lnTo>
                    <a:pt x="16277" y="10826"/>
                  </a:lnTo>
                  <a:cubicBezTo>
                    <a:pt x="16368" y="10436"/>
                    <a:pt x="16316" y="10034"/>
                    <a:pt x="16108" y="9697"/>
                  </a:cubicBezTo>
                  <a:lnTo>
                    <a:pt x="13849" y="6101"/>
                  </a:lnTo>
                  <a:cubicBezTo>
                    <a:pt x="13795" y="6016"/>
                    <a:pt x="13718" y="5981"/>
                    <a:pt x="13641" y="5981"/>
                  </a:cubicBezTo>
                  <a:cubicBezTo>
                    <a:pt x="13461" y="5981"/>
                    <a:pt x="13284" y="6177"/>
                    <a:pt x="13421" y="6387"/>
                  </a:cubicBezTo>
                  <a:lnTo>
                    <a:pt x="13746" y="6906"/>
                  </a:lnTo>
                  <a:lnTo>
                    <a:pt x="11357" y="7425"/>
                  </a:lnTo>
                  <a:cubicBezTo>
                    <a:pt x="11178" y="7469"/>
                    <a:pt x="10994" y="7487"/>
                    <a:pt x="10808" y="7487"/>
                  </a:cubicBezTo>
                  <a:cubicBezTo>
                    <a:pt x="10281" y="7487"/>
                    <a:pt x="9737" y="7346"/>
                    <a:pt x="9229" y="7269"/>
                  </a:cubicBezTo>
                  <a:lnTo>
                    <a:pt x="9332" y="6776"/>
                  </a:lnTo>
                  <a:cubicBezTo>
                    <a:pt x="9369" y="6585"/>
                    <a:pt x="9223" y="6473"/>
                    <a:pt x="9077" y="6473"/>
                  </a:cubicBezTo>
                  <a:cubicBezTo>
                    <a:pt x="8966" y="6473"/>
                    <a:pt x="8854" y="6539"/>
                    <a:pt x="8826" y="6685"/>
                  </a:cubicBezTo>
                  <a:lnTo>
                    <a:pt x="7983" y="10891"/>
                  </a:lnTo>
                  <a:lnTo>
                    <a:pt x="7983" y="13954"/>
                  </a:lnTo>
                  <a:cubicBezTo>
                    <a:pt x="7983" y="14149"/>
                    <a:pt x="7814" y="14317"/>
                    <a:pt x="7606" y="14317"/>
                  </a:cubicBezTo>
                  <a:lnTo>
                    <a:pt x="6542" y="14317"/>
                  </a:lnTo>
                  <a:lnTo>
                    <a:pt x="6814" y="13993"/>
                  </a:lnTo>
                  <a:cubicBezTo>
                    <a:pt x="6918" y="13863"/>
                    <a:pt x="6996" y="13707"/>
                    <a:pt x="7022" y="13539"/>
                  </a:cubicBezTo>
                  <a:cubicBezTo>
                    <a:pt x="7022" y="13539"/>
                    <a:pt x="7398" y="10943"/>
                    <a:pt x="7398" y="10930"/>
                  </a:cubicBezTo>
                  <a:lnTo>
                    <a:pt x="7398" y="7205"/>
                  </a:lnTo>
                  <a:cubicBezTo>
                    <a:pt x="7398" y="7075"/>
                    <a:pt x="7295" y="6971"/>
                    <a:pt x="7178" y="6945"/>
                  </a:cubicBezTo>
                  <a:cubicBezTo>
                    <a:pt x="6412" y="6828"/>
                    <a:pt x="5529" y="6802"/>
                    <a:pt x="4828" y="6465"/>
                  </a:cubicBezTo>
                  <a:lnTo>
                    <a:pt x="4828" y="3960"/>
                  </a:lnTo>
                  <a:cubicBezTo>
                    <a:pt x="5116" y="4474"/>
                    <a:pt x="5689" y="4789"/>
                    <a:pt x="6246" y="4789"/>
                  </a:cubicBezTo>
                  <a:cubicBezTo>
                    <a:pt x="6645" y="4789"/>
                    <a:pt x="7037" y="4627"/>
                    <a:pt x="7308" y="4258"/>
                  </a:cubicBezTo>
                  <a:lnTo>
                    <a:pt x="8125" y="3116"/>
                  </a:lnTo>
                  <a:cubicBezTo>
                    <a:pt x="8177" y="3051"/>
                    <a:pt x="8242" y="2973"/>
                    <a:pt x="8307" y="2908"/>
                  </a:cubicBezTo>
                  <a:lnTo>
                    <a:pt x="8307" y="3817"/>
                  </a:lnTo>
                  <a:cubicBezTo>
                    <a:pt x="8307" y="4297"/>
                    <a:pt x="8683" y="4673"/>
                    <a:pt x="9151" y="4673"/>
                  </a:cubicBezTo>
                  <a:lnTo>
                    <a:pt x="10630" y="4673"/>
                  </a:lnTo>
                  <a:cubicBezTo>
                    <a:pt x="10955" y="4648"/>
                    <a:pt x="10955" y="4180"/>
                    <a:pt x="10630" y="4154"/>
                  </a:cubicBezTo>
                  <a:lnTo>
                    <a:pt x="9151" y="4154"/>
                  </a:lnTo>
                  <a:cubicBezTo>
                    <a:pt x="8969" y="4154"/>
                    <a:pt x="8813" y="4012"/>
                    <a:pt x="8813" y="3817"/>
                  </a:cubicBezTo>
                  <a:lnTo>
                    <a:pt x="8813" y="2454"/>
                  </a:lnTo>
                  <a:lnTo>
                    <a:pt x="9501" y="1870"/>
                  </a:lnTo>
                  <a:cubicBezTo>
                    <a:pt x="9845" y="1586"/>
                    <a:pt x="10265" y="1443"/>
                    <a:pt x="10686" y="1443"/>
                  </a:cubicBezTo>
                  <a:close/>
                  <a:moveTo>
                    <a:pt x="3375" y="1"/>
                  </a:moveTo>
                  <a:cubicBezTo>
                    <a:pt x="3232" y="1"/>
                    <a:pt x="3128" y="105"/>
                    <a:pt x="3115" y="247"/>
                  </a:cubicBezTo>
                  <a:lnTo>
                    <a:pt x="3115" y="831"/>
                  </a:lnTo>
                  <a:lnTo>
                    <a:pt x="2531" y="831"/>
                  </a:lnTo>
                  <a:cubicBezTo>
                    <a:pt x="2025" y="831"/>
                    <a:pt x="1726" y="1169"/>
                    <a:pt x="1415" y="1506"/>
                  </a:cubicBezTo>
                  <a:lnTo>
                    <a:pt x="649" y="1623"/>
                  </a:lnTo>
                  <a:cubicBezTo>
                    <a:pt x="273" y="1675"/>
                    <a:pt x="0" y="2000"/>
                    <a:pt x="0" y="2376"/>
                  </a:cubicBezTo>
                  <a:lnTo>
                    <a:pt x="0" y="2727"/>
                  </a:lnTo>
                  <a:cubicBezTo>
                    <a:pt x="0" y="3142"/>
                    <a:pt x="337" y="3479"/>
                    <a:pt x="766" y="3479"/>
                  </a:cubicBezTo>
                  <a:lnTo>
                    <a:pt x="2155" y="3479"/>
                  </a:lnTo>
                  <a:lnTo>
                    <a:pt x="2453" y="4128"/>
                  </a:lnTo>
                  <a:lnTo>
                    <a:pt x="2453" y="7763"/>
                  </a:lnTo>
                  <a:cubicBezTo>
                    <a:pt x="2453" y="8425"/>
                    <a:pt x="2985" y="8957"/>
                    <a:pt x="3647" y="8957"/>
                  </a:cubicBezTo>
                  <a:cubicBezTo>
                    <a:pt x="4296" y="8957"/>
                    <a:pt x="4828" y="8425"/>
                    <a:pt x="4828" y="7763"/>
                  </a:cubicBezTo>
                  <a:lnTo>
                    <a:pt x="4828" y="7036"/>
                  </a:lnTo>
                  <a:cubicBezTo>
                    <a:pt x="5088" y="7140"/>
                    <a:pt x="5348" y="7205"/>
                    <a:pt x="5633" y="7243"/>
                  </a:cubicBezTo>
                  <a:lnTo>
                    <a:pt x="5633" y="10930"/>
                  </a:lnTo>
                  <a:lnTo>
                    <a:pt x="5257" y="13474"/>
                  </a:lnTo>
                  <a:cubicBezTo>
                    <a:pt x="5244" y="13552"/>
                    <a:pt x="5218" y="13617"/>
                    <a:pt x="5166" y="13668"/>
                  </a:cubicBezTo>
                  <a:lnTo>
                    <a:pt x="4699" y="14227"/>
                  </a:lnTo>
                  <a:cubicBezTo>
                    <a:pt x="4478" y="14460"/>
                    <a:pt x="4660" y="14837"/>
                    <a:pt x="4971" y="14837"/>
                  </a:cubicBezTo>
                  <a:lnTo>
                    <a:pt x="7606" y="14837"/>
                  </a:lnTo>
                  <a:cubicBezTo>
                    <a:pt x="8086" y="14837"/>
                    <a:pt x="8489" y="14447"/>
                    <a:pt x="8489" y="13954"/>
                  </a:cubicBezTo>
                  <a:lnTo>
                    <a:pt x="8489" y="10956"/>
                  </a:lnTo>
                  <a:lnTo>
                    <a:pt x="9138" y="7776"/>
                  </a:lnTo>
                  <a:lnTo>
                    <a:pt x="10488" y="7983"/>
                  </a:lnTo>
                  <a:cubicBezTo>
                    <a:pt x="10534" y="7990"/>
                    <a:pt x="10589" y="7993"/>
                    <a:pt x="10651" y="7993"/>
                  </a:cubicBezTo>
                  <a:cubicBezTo>
                    <a:pt x="11474" y="7993"/>
                    <a:pt x="13561" y="7469"/>
                    <a:pt x="14044" y="7360"/>
                  </a:cubicBezTo>
                  <a:lnTo>
                    <a:pt x="14291" y="7776"/>
                  </a:lnTo>
                  <a:lnTo>
                    <a:pt x="14291" y="9022"/>
                  </a:lnTo>
                  <a:cubicBezTo>
                    <a:pt x="14291" y="9528"/>
                    <a:pt x="14745" y="9995"/>
                    <a:pt x="14654" y="10514"/>
                  </a:cubicBezTo>
                  <a:lnTo>
                    <a:pt x="14044" y="14006"/>
                  </a:lnTo>
                  <a:cubicBezTo>
                    <a:pt x="14018" y="14188"/>
                    <a:pt x="13862" y="14317"/>
                    <a:pt x="13681" y="14317"/>
                  </a:cubicBezTo>
                  <a:lnTo>
                    <a:pt x="12694" y="14317"/>
                  </a:lnTo>
                  <a:cubicBezTo>
                    <a:pt x="12876" y="14084"/>
                    <a:pt x="13032" y="13837"/>
                    <a:pt x="13187" y="13578"/>
                  </a:cubicBezTo>
                  <a:lnTo>
                    <a:pt x="13888" y="10826"/>
                  </a:lnTo>
                  <a:cubicBezTo>
                    <a:pt x="13979" y="10436"/>
                    <a:pt x="13914" y="10034"/>
                    <a:pt x="13707" y="9697"/>
                  </a:cubicBezTo>
                  <a:lnTo>
                    <a:pt x="12967" y="8490"/>
                  </a:lnTo>
                  <a:cubicBezTo>
                    <a:pt x="12909" y="8412"/>
                    <a:pt x="12833" y="8380"/>
                    <a:pt x="12758" y="8380"/>
                  </a:cubicBezTo>
                  <a:cubicBezTo>
                    <a:pt x="12582" y="8380"/>
                    <a:pt x="12416" y="8561"/>
                    <a:pt x="12525" y="8762"/>
                  </a:cubicBezTo>
                  <a:lnTo>
                    <a:pt x="13278" y="9969"/>
                  </a:lnTo>
                  <a:cubicBezTo>
                    <a:pt x="13408" y="10190"/>
                    <a:pt x="13447" y="10449"/>
                    <a:pt x="13382" y="10696"/>
                  </a:cubicBezTo>
                  <a:lnTo>
                    <a:pt x="12681" y="13448"/>
                  </a:lnTo>
                  <a:cubicBezTo>
                    <a:pt x="12668" y="13500"/>
                    <a:pt x="12123" y="14227"/>
                    <a:pt x="12123" y="14227"/>
                  </a:cubicBezTo>
                  <a:cubicBezTo>
                    <a:pt x="11928" y="14460"/>
                    <a:pt x="12110" y="14824"/>
                    <a:pt x="12422" y="14824"/>
                  </a:cubicBezTo>
                  <a:lnTo>
                    <a:pt x="13694" y="14824"/>
                  </a:lnTo>
                  <a:cubicBezTo>
                    <a:pt x="13992" y="14824"/>
                    <a:pt x="14265" y="14681"/>
                    <a:pt x="14434" y="14434"/>
                  </a:cubicBezTo>
                  <a:lnTo>
                    <a:pt x="14434" y="14434"/>
                  </a:lnTo>
                  <a:cubicBezTo>
                    <a:pt x="14421" y="14642"/>
                    <a:pt x="14589" y="14824"/>
                    <a:pt x="14797" y="14824"/>
                  </a:cubicBezTo>
                  <a:lnTo>
                    <a:pt x="16069" y="14824"/>
                  </a:lnTo>
                  <a:cubicBezTo>
                    <a:pt x="16497" y="14824"/>
                    <a:pt x="16861" y="14512"/>
                    <a:pt x="16939" y="14097"/>
                  </a:cubicBezTo>
                  <a:lnTo>
                    <a:pt x="17536" y="10605"/>
                  </a:lnTo>
                  <a:cubicBezTo>
                    <a:pt x="17575" y="10372"/>
                    <a:pt x="17562" y="10138"/>
                    <a:pt x="17484" y="9917"/>
                  </a:cubicBezTo>
                  <a:lnTo>
                    <a:pt x="17185" y="8983"/>
                  </a:lnTo>
                  <a:lnTo>
                    <a:pt x="17185" y="4712"/>
                  </a:lnTo>
                  <a:cubicBezTo>
                    <a:pt x="17172" y="3739"/>
                    <a:pt x="16458" y="2908"/>
                    <a:pt x="15498" y="2752"/>
                  </a:cubicBezTo>
                  <a:lnTo>
                    <a:pt x="14745" y="2636"/>
                  </a:lnTo>
                  <a:cubicBezTo>
                    <a:pt x="13603" y="2467"/>
                    <a:pt x="13226" y="2324"/>
                    <a:pt x="13123" y="2233"/>
                  </a:cubicBezTo>
                  <a:lnTo>
                    <a:pt x="12941" y="2091"/>
                  </a:lnTo>
                  <a:lnTo>
                    <a:pt x="12162" y="1454"/>
                  </a:lnTo>
                  <a:cubicBezTo>
                    <a:pt x="11729" y="1110"/>
                    <a:pt x="11208" y="938"/>
                    <a:pt x="10687" y="938"/>
                  </a:cubicBezTo>
                  <a:cubicBezTo>
                    <a:pt x="10147" y="938"/>
                    <a:pt x="9606" y="1123"/>
                    <a:pt x="9164" y="1493"/>
                  </a:cubicBezTo>
                  <a:lnTo>
                    <a:pt x="8385" y="2155"/>
                  </a:lnTo>
                  <a:cubicBezTo>
                    <a:pt x="8138" y="2350"/>
                    <a:pt x="7905" y="2571"/>
                    <a:pt x="7710" y="2817"/>
                  </a:cubicBezTo>
                  <a:lnTo>
                    <a:pt x="6879" y="3960"/>
                  </a:lnTo>
                  <a:cubicBezTo>
                    <a:pt x="6712" y="4189"/>
                    <a:pt x="6478" y="4286"/>
                    <a:pt x="6237" y="4286"/>
                  </a:cubicBezTo>
                  <a:cubicBezTo>
                    <a:pt x="5821" y="4286"/>
                    <a:pt x="5382" y="3998"/>
                    <a:pt x="5218" y="3596"/>
                  </a:cubicBezTo>
                  <a:lnTo>
                    <a:pt x="4413" y="1545"/>
                  </a:lnTo>
                  <a:cubicBezTo>
                    <a:pt x="4283" y="1208"/>
                    <a:pt x="3985" y="948"/>
                    <a:pt x="3634" y="870"/>
                  </a:cubicBezTo>
                  <a:lnTo>
                    <a:pt x="3634" y="260"/>
                  </a:lnTo>
                  <a:cubicBezTo>
                    <a:pt x="3634" y="118"/>
                    <a:pt x="3518" y="1"/>
                    <a:pt x="33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127;p76">
              <a:extLst>
                <a:ext uri="{FF2B5EF4-FFF2-40B4-BE49-F238E27FC236}">
                  <a16:creationId xmlns:a16="http://schemas.microsoft.com/office/drawing/2014/main" id="{997F079A-F5C7-AC6E-E725-1D8A819491CE}"/>
                </a:ext>
              </a:extLst>
            </p:cNvPr>
            <p:cNvSpPr/>
            <p:nvPr/>
          </p:nvSpPr>
          <p:spPr>
            <a:xfrm>
              <a:off x="1197388" y="4265725"/>
              <a:ext cx="48325" cy="13050"/>
            </a:xfrm>
            <a:custGeom>
              <a:avLst/>
              <a:gdLst/>
              <a:ahLst/>
              <a:cxnLst/>
              <a:rect l="l" t="t" r="r" b="b"/>
              <a:pathLst>
                <a:path w="1933" h="522" extrusionOk="0">
                  <a:moveTo>
                    <a:pt x="333" y="1"/>
                  </a:moveTo>
                  <a:cubicBezTo>
                    <a:pt x="1" y="1"/>
                    <a:pt x="1" y="522"/>
                    <a:pt x="333" y="522"/>
                  </a:cubicBezTo>
                  <a:cubicBezTo>
                    <a:pt x="340" y="522"/>
                    <a:pt x="348" y="522"/>
                    <a:pt x="356" y="521"/>
                  </a:cubicBezTo>
                  <a:lnTo>
                    <a:pt x="1576" y="521"/>
                  </a:lnTo>
                  <a:cubicBezTo>
                    <a:pt x="1585" y="522"/>
                    <a:pt x="1592" y="522"/>
                    <a:pt x="1600" y="522"/>
                  </a:cubicBezTo>
                  <a:cubicBezTo>
                    <a:pt x="1932" y="522"/>
                    <a:pt x="1932" y="1"/>
                    <a:pt x="1600" y="1"/>
                  </a:cubicBezTo>
                  <a:cubicBezTo>
                    <a:pt x="1592" y="1"/>
                    <a:pt x="1585" y="1"/>
                    <a:pt x="1576" y="2"/>
                  </a:cubicBezTo>
                  <a:lnTo>
                    <a:pt x="356" y="2"/>
                  </a:lnTo>
                  <a:cubicBezTo>
                    <a:pt x="348" y="1"/>
                    <a:pt x="340" y="1"/>
                    <a:pt x="3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1128;p76">
            <a:extLst>
              <a:ext uri="{FF2B5EF4-FFF2-40B4-BE49-F238E27FC236}">
                <a16:creationId xmlns:a16="http://schemas.microsoft.com/office/drawing/2014/main" id="{511CFD70-03ED-92ED-8A5E-8E2360DDB266}"/>
              </a:ext>
            </a:extLst>
          </p:cNvPr>
          <p:cNvSpPr/>
          <p:nvPr/>
        </p:nvSpPr>
        <p:spPr>
          <a:xfrm>
            <a:off x="10357003" y="1400990"/>
            <a:ext cx="607794" cy="572613"/>
          </a:xfrm>
          <a:custGeom>
            <a:avLst/>
            <a:gdLst/>
            <a:ahLst/>
            <a:cxnLst/>
            <a:rect l="l" t="t" r="r" b="b"/>
            <a:pathLst>
              <a:path w="17760" h="16732" extrusionOk="0">
                <a:moveTo>
                  <a:pt x="1741" y="4504"/>
                </a:moveTo>
                <a:cubicBezTo>
                  <a:pt x="1949" y="4751"/>
                  <a:pt x="2183" y="4985"/>
                  <a:pt x="2183" y="5309"/>
                </a:cubicBezTo>
                <a:lnTo>
                  <a:pt x="2183" y="5841"/>
                </a:lnTo>
                <a:lnTo>
                  <a:pt x="1300" y="5841"/>
                </a:lnTo>
                <a:lnTo>
                  <a:pt x="1300" y="5309"/>
                </a:lnTo>
                <a:cubicBezTo>
                  <a:pt x="1300" y="4972"/>
                  <a:pt x="1547" y="4738"/>
                  <a:pt x="1741" y="4504"/>
                </a:cubicBezTo>
                <a:close/>
                <a:moveTo>
                  <a:pt x="16045" y="4504"/>
                </a:moveTo>
                <a:cubicBezTo>
                  <a:pt x="16240" y="4751"/>
                  <a:pt x="16486" y="4985"/>
                  <a:pt x="16486" y="5309"/>
                </a:cubicBezTo>
                <a:lnTo>
                  <a:pt x="16486" y="5841"/>
                </a:lnTo>
                <a:lnTo>
                  <a:pt x="15604" y="5841"/>
                </a:lnTo>
                <a:lnTo>
                  <a:pt x="15604" y="5309"/>
                </a:lnTo>
                <a:cubicBezTo>
                  <a:pt x="15604" y="4972"/>
                  <a:pt x="15837" y="4738"/>
                  <a:pt x="16045" y="4504"/>
                </a:cubicBezTo>
                <a:close/>
                <a:moveTo>
                  <a:pt x="8893" y="2895"/>
                </a:moveTo>
                <a:lnTo>
                  <a:pt x="10399" y="3596"/>
                </a:lnTo>
                <a:cubicBezTo>
                  <a:pt x="11126" y="3933"/>
                  <a:pt x="11593" y="4673"/>
                  <a:pt x="11593" y="5478"/>
                </a:cubicBezTo>
                <a:lnTo>
                  <a:pt x="11593" y="6075"/>
                </a:lnTo>
                <a:lnTo>
                  <a:pt x="6193" y="6075"/>
                </a:lnTo>
                <a:lnTo>
                  <a:pt x="6193" y="5478"/>
                </a:lnTo>
                <a:cubicBezTo>
                  <a:pt x="6193" y="4673"/>
                  <a:pt x="6661" y="3933"/>
                  <a:pt x="7388" y="3596"/>
                </a:cubicBezTo>
                <a:lnTo>
                  <a:pt x="8893" y="2895"/>
                </a:lnTo>
                <a:close/>
                <a:moveTo>
                  <a:pt x="2183" y="6360"/>
                </a:moveTo>
                <a:lnTo>
                  <a:pt x="2183" y="8255"/>
                </a:lnTo>
                <a:lnTo>
                  <a:pt x="1300" y="8255"/>
                </a:lnTo>
                <a:lnTo>
                  <a:pt x="1300" y="6360"/>
                </a:lnTo>
                <a:close/>
                <a:moveTo>
                  <a:pt x="16486" y="6360"/>
                </a:moveTo>
                <a:lnTo>
                  <a:pt x="16486" y="8255"/>
                </a:lnTo>
                <a:lnTo>
                  <a:pt x="15604" y="8255"/>
                </a:lnTo>
                <a:lnTo>
                  <a:pt x="15604" y="6360"/>
                </a:lnTo>
                <a:close/>
                <a:moveTo>
                  <a:pt x="8893" y="7282"/>
                </a:moveTo>
                <a:cubicBezTo>
                  <a:pt x="9029" y="7282"/>
                  <a:pt x="9166" y="7373"/>
                  <a:pt x="9179" y="7555"/>
                </a:cubicBezTo>
                <a:lnTo>
                  <a:pt x="9179" y="8969"/>
                </a:lnTo>
                <a:lnTo>
                  <a:pt x="8608" y="8969"/>
                </a:lnTo>
                <a:lnTo>
                  <a:pt x="8608" y="7555"/>
                </a:lnTo>
                <a:cubicBezTo>
                  <a:pt x="8621" y="7373"/>
                  <a:pt x="8757" y="7282"/>
                  <a:pt x="8893" y="7282"/>
                </a:cubicBezTo>
                <a:close/>
                <a:moveTo>
                  <a:pt x="12034" y="9489"/>
                </a:moveTo>
                <a:cubicBezTo>
                  <a:pt x="12099" y="9489"/>
                  <a:pt x="12151" y="9540"/>
                  <a:pt x="12151" y="9605"/>
                </a:cubicBezTo>
                <a:lnTo>
                  <a:pt x="12151" y="10163"/>
                </a:lnTo>
                <a:lnTo>
                  <a:pt x="5635" y="10163"/>
                </a:lnTo>
                <a:lnTo>
                  <a:pt x="5635" y="9605"/>
                </a:lnTo>
                <a:cubicBezTo>
                  <a:pt x="5635" y="9540"/>
                  <a:pt x="5687" y="9489"/>
                  <a:pt x="5752" y="9489"/>
                </a:cubicBezTo>
                <a:close/>
                <a:moveTo>
                  <a:pt x="16486" y="8775"/>
                </a:moveTo>
                <a:lnTo>
                  <a:pt x="16486" y="11890"/>
                </a:lnTo>
                <a:lnTo>
                  <a:pt x="15604" y="11890"/>
                </a:lnTo>
                <a:lnTo>
                  <a:pt x="15604" y="8775"/>
                </a:lnTo>
                <a:close/>
                <a:moveTo>
                  <a:pt x="4156" y="12396"/>
                </a:moveTo>
                <a:lnTo>
                  <a:pt x="4156" y="16199"/>
                </a:lnTo>
                <a:lnTo>
                  <a:pt x="3545" y="16199"/>
                </a:lnTo>
                <a:lnTo>
                  <a:pt x="3545" y="13992"/>
                </a:lnTo>
                <a:cubicBezTo>
                  <a:pt x="3481" y="13519"/>
                  <a:pt x="3111" y="13282"/>
                  <a:pt x="2741" y="13282"/>
                </a:cubicBezTo>
                <a:cubicBezTo>
                  <a:pt x="2371" y="13282"/>
                  <a:pt x="2001" y="13519"/>
                  <a:pt x="1936" y="13992"/>
                </a:cubicBezTo>
                <a:lnTo>
                  <a:pt x="1936" y="16199"/>
                </a:lnTo>
                <a:lnTo>
                  <a:pt x="1404" y="16199"/>
                </a:lnTo>
                <a:cubicBezTo>
                  <a:pt x="1352" y="16199"/>
                  <a:pt x="1313" y="16160"/>
                  <a:pt x="1313" y="16121"/>
                </a:cubicBezTo>
                <a:lnTo>
                  <a:pt x="1300" y="16121"/>
                </a:lnTo>
                <a:lnTo>
                  <a:pt x="1300" y="12396"/>
                </a:lnTo>
                <a:close/>
                <a:moveTo>
                  <a:pt x="2741" y="13720"/>
                </a:moveTo>
                <a:cubicBezTo>
                  <a:pt x="2877" y="13720"/>
                  <a:pt x="3013" y="13811"/>
                  <a:pt x="3026" y="13992"/>
                </a:cubicBezTo>
                <a:lnTo>
                  <a:pt x="3026" y="16199"/>
                </a:lnTo>
                <a:lnTo>
                  <a:pt x="2455" y="16212"/>
                </a:lnTo>
                <a:lnTo>
                  <a:pt x="2455" y="13992"/>
                </a:lnTo>
                <a:cubicBezTo>
                  <a:pt x="2468" y="13811"/>
                  <a:pt x="2604" y="13720"/>
                  <a:pt x="2741" y="13720"/>
                </a:cubicBezTo>
                <a:close/>
                <a:moveTo>
                  <a:pt x="6103" y="13720"/>
                </a:moveTo>
                <a:cubicBezTo>
                  <a:pt x="6239" y="13720"/>
                  <a:pt x="6375" y="13811"/>
                  <a:pt x="6388" y="13992"/>
                </a:cubicBezTo>
                <a:lnTo>
                  <a:pt x="6388" y="16199"/>
                </a:lnTo>
                <a:lnTo>
                  <a:pt x="5817" y="16212"/>
                </a:lnTo>
                <a:lnTo>
                  <a:pt x="5817" y="13992"/>
                </a:lnTo>
                <a:cubicBezTo>
                  <a:pt x="5830" y="13811"/>
                  <a:pt x="5966" y="13720"/>
                  <a:pt x="6103" y="13720"/>
                </a:cubicBezTo>
                <a:close/>
                <a:moveTo>
                  <a:pt x="13125" y="10683"/>
                </a:moveTo>
                <a:lnTo>
                  <a:pt x="13125" y="16199"/>
                </a:lnTo>
                <a:lnTo>
                  <a:pt x="12489" y="16199"/>
                </a:lnTo>
                <a:lnTo>
                  <a:pt x="12489" y="13992"/>
                </a:lnTo>
                <a:cubicBezTo>
                  <a:pt x="12424" y="13519"/>
                  <a:pt x="12054" y="13282"/>
                  <a:pt x="11684" y="13282"/>
                </a:cubicBezTo>
                <a:cubicBezTo>
                  <a:pt x="11314" y="13282"/>
                  <a:pt x="10944" y="13519"/>
                  <a:pt x="10879" y="13992"/>
                </a:cubicBezTo>
                <a:lnTo>
                  <a:pt x="10879" y="16199"/>
                </a:lnTo>
                <a:lnTo>
                  <a:pt x="10217" y="16199"/>
                </a:lnTo>
                <a:lnTo>
                  <a:pt x="10217" y="12993"/>
                </a:lnTo>
                <a:cubicBezTo>
                  <a:pt x="10217" y="12539"/>
                  <a:pt x="9841" y="12175"/>
                  <a:pt x="9386" y="12175"/>
                </a:cubicBezTo>
                <a:lnTo>
                  <a:pt x="8400" y="12175"/>
                </a:lnTo>
                <a:cubicBezTo>
                  <a:pt x="7933" y="12175"/>
                  <a:pt x="7569" y="12539"/>
                  <a:pt x="7569" y="12993"/>
                </a:cubicBezTo>
                <a:lnTo>
                  <a:pt x="7569" y="13837"/>
                </a:lnTo>
                <a:cubicBezTo>
                  <a:pt x="7550" y="14018"/>
                  <a:pt x="7686" y="14109"/>
                  <a:pt x="7822" y="14109"/>
                </a:cubicBezTo>
                <a:cubicBezTo>
                  <a:pt x="7959" y="14109"/>
                  <a:pt x="8095" y="14018"/>
                  <a:pt x="8075" y="13837"/>
                </a:cubicBezTo>
                <a:lnTo>
                  <a:pt x="8075" y="12993"/>
                </a:lnTo>
                <a:cubicBezTo>
                  <a:pt x="8075" y="12824"/>
                  <a:pt x="8218" y="12682"/>
                  <a:pt x="8400" y="12682"/>
                </a:cubicBezTo>
                <a:lnTo>
                  <a:pt x="9386" y="12682"/>
                </a:lnTo>
                <a:cubicBezTo>
                  <a:pt x="9568" y="12682"/>
                  <a:pt x="9698" y="12824"/>
                  <a:pt x="9698" y="12993"/>
                </a:cubicBezTo>
                <a:lnTo>
                  <a:pt x="9698" y="16199"/>
                </a:lnTo>
                <a:lnTo>
                  <a:pt x="8088" y="16212"/>
                </a:lnTo>
                <a:lnTo>
                  <a:pt x="8088" y="15057"/>
                </a:lnTo>
                <a:cubicBezTo>
                  <a:pt x="8101" y="14875"/>
                  <a:pt x="7965" y="14784"/>
                  <a:pt x="7829" y="14784"/>
                </a:cubicBezTo>
                <a:cubicBezTo>
                  <a:pt x="7693" y="14784"/>
                  <a:pt x="7556" y="14875"/>
                  <a:pt x="7569" y="15057"/>
                </a:cubicBezTo>
                <a:lnTo>
                  <a:pt x="7569" y="16212"/>
                </a:lnTo>
                <a:lnTo>
                  <a:pt x="6920" y="16212"/>
                </a:lnTo>
                <a:lnTo>
                  <a:pt x="6920" y="13992"/>
                </a:lnTo>
                <a:cubicBezTo>
                  <a:pt x="6855" y="13519"/>
                  <a:pt x="6485" y="13282"/>
                  <a:pt x="6115" y="13282"/>
                </a:cubicBezTo>
                <a:cubicBezTo>
                  <a:pt x="5746" y="13282"/>
                  <a:pt x="5376" y="13519"/>
                  <a:pt x="5311" y="13992"/>
                </a:cubicBezTo>
                <a:lnTo>
                  <a:pt x="5311" y="16199"/>
                </a:lnTo>
                <a:lnTo>
                  <a:pt x="4688" y="16199"/>
                </a:lnTo>
                <a:lnTo>
                  <a:pt x="4688" y="10683"/>
                </a:lnTo>
                <a:close/>
                <a:moveTo>
                  <a:pt x="11684" y="13720"/>
                </a:moveTo>
                <a:cubicBezTo>
                  <a:pt x="11820" y="13720"/>
                  <a:pt x="11956" y="13811"/>
                  <a:pt x="11969" y="13992"/>
                </a:cubicBezTo>
                <a:lnTo>
                  <a:pt x="11969" y="16199"/>
                </a:lnTo>
                <a:lnTo>
                  <a:pt x="11398" y="16212"/>
                </a:lnTo>
                <a:lnTo>
                  <a:pt x="11398" y="13992"/>
                </a:lnTo>
                <a:cubicBezTo>
                  <a:pt x="11411" y="13811"/>
                  <a:pt x="11548" y="13720"/>
                  <a:pt x="11684" y="13720"/>
                </a:cubicBezTo>
                <a:close/>
                <a:moveTo>
                  <a:pt x="15052" y="13720"/>
                </a:moveTo>
                <a:cubicBezTo>
                  <a:pt x="15192" y="13720"/>
                  <a:pt x="15331" y="13811"/>
                  <a:pt x="15344" y="13992"/>
                </a:cubicBezTo>
                <a:lnTo>
                  <a:pt x="15344" y="16199"/>
                </a:lnTo>
                <a:lnTo>
                  <a:pt x="14760" y="16212"/>
                </a:lnTo>
                <a:lnTo>
                  <a:pt x="14760" y="13992"/>
                </a:lnTo>
                <a:cubicBezTo>
                  <a:pt x="14773" y="13811"/>
                  <a:pt x="14913" y="13720"/>
                  <a:pt x="15052" y="13720"/>
                </a:cubicBezTo>
                <a:close/>
                <a:moveTo>
                  <a:pt x="16486" y="12396"/>
                </a:moveTo>
                <a:lnTo>
                  <a:pt x="16486" y="16121"/>
                </a:lnTo>
                <a:cubicBezTo>
                  <a:pt x="16486" y="16173"/>
                  <a:pt x="16447" y="16212"/>
                  <a:pt x="16395" y="16212"/>
                </a:cubicBezTo>
                <a:lnTo>
                  <a:pt x="15850" y="16212"/>
                </a:lnTo>
                <a:lnTo>
                  <a:pt x="15850" y="13992"/>
                </a:lnTo>
                <a:cubicBezTo>
                  <a:pt x="15785" y="13519"/>
                  <a:pt x="15416" y="13282"/>
                  <a:pt x="15046" y="13282"/>
                </a:cubicBezTo>
                <a:cubicBezTo>
                  <a:pt x="14676" y="13282"/>
                  <a:pt x="14306" y="13519"/>
                  <a:pt x="14241" y="13992"/>
                </a:cubicBezTo>
                <a:lnTo>
                  <a:pt x="14241" y="16199"/>
                </a:lnTo>
                <a:lnTo>
                  <a:pt x="13631" y="16199"/>
                </a:lnTo>
                <a:lnTo>
                  <a:pt x="13631" y="12396"/>
                </a:lnTo>
                <a:close/>
                <a:moveTo>
                  <a:pt x="8893" y="0"/>
                </a:moveTo>
                <a:cubicBezTo>
                  <a:pt x="7751" y="26"/>
                  <a:pt x="7543" y="1636"/>
                  <a:pt x="8634" y="1947"/>
                </a:cubicBezTo>
                <a:lnTo>
                  <a:pt x="8634" y="2441"/>
                </a:lnTo>
                <a:lnTo>
                  <a:pt x="7180" y="3115"/>
                </a:lnTo>
                <a:cubicBezTo>
                  <a:pt x="6271" y="3544"/>
                  <a:pt x="5687" y="4452"/>
                  <a:pt x="5687" y="5465"/>
                </a:cubicBezTo>
                <a:lnTo>
                  <a:pt x="5687" y="8982"/>
                </a:lnTo>
                <a:cubicBezTo>
                  <a:pt x="5363" y="9021"/>
                  <a:pt x="5129" y="9294"/>
                  <a:pt x="5116" y="9618"/>
                </a:cubicBezTo>
                <a:lnTo>
                  <a:pt x="5116" y="10176"/>
                </a:lnTo>
                <a:lnTo>
                  <a:pt x="3675" y="10176"/>
                </a:lnTo>
                <a:cubicBezTo>
                  <a:pt x="3663" y="10175"/>
                  <a:pt x="3652" y="10175"/>
                  <a:pt x="3641" y="10175"/>
                </a:cubicBezTo>
                <a:cubicBezTo>
                  <a:pt x="3320" y="10175"/>
                  <a:pt x="3323" y="10684"/>
                  <a:pt x="3652" y="10684"/>
                </a:cubicBezTo>
                <a:cubicBezTo>
                  <a:pt x="3659" y="10684"/>
                  <a:pt x="3667" y="10683"/>
                  <a:pt x="3675" y="10683"/>
                </a:cubicBezTo>
                <a:lnTo>
                  <a:pt x="4169" y="10683"/>
                </a:lnTo>
                <a:lnTo>
                  <a:pt x="4169" y="11890"/>
                </a:lnTo>
                <a:lnTo>
                  <a:pt x="2702" y="11890"/>
                </a:lnTo>
                <a:lnTo>
                  <a:pt x="2702" y="8775"/>
                </a:lnTo>
                <a:lnTo>
                  <a:pt x="3013" y="8775"/>
                </a:lnTo>
                <a:cubicBezTo>
                  <a:pt x="3021" y="8775"/>
                  <a:pt x="3029" y="8775"/>
                  <a:pt x="3037" y="8775"/>
                </a:cubicBezTo>
                <a:cubicBezTo>
                  <a:pt x="3369" y="8775"/>
                  <a:pt x="3369" y="8255"/>
                  <a:pt x="3037" y="8255"/>
                </a:cubicBezTo>
                <a:cubicBezTo>
                  <a:pt x="3029" y="8255"/>
                  <a:pt x="3021" y="8255"/>
                  <a:pt x="3013" y="8255"/>
                </a:cubicBezTo>
                <a:lnTo>
                  <a:pt x="2702" y="8255"/>
                </a:lnTo>
                <a:lnTo>
                  <a:pt x="2702" y="6360"/>
                </a:lnTo>
                <a:lnTo>
                  <a:pt x="3000" y="6360"/>
                </a:lnTo>
                <a:cubicBezTo>
                  <a:pt x="3008" y="6361"/>
                  <a:pt x="3016" y="6361"/>
                  <a:pt x="3024" y="6361"/>
                </a:cubicBezTo>
                <a:cubicBezTo>
                  <a:pt x="3356" y="6361"/>
                  <a:pt x="3356" y="5840"/>
                  <a:pt x="3024" y="5840"/>
                </a:cubicBezTo>
                <a:cubicBezTo>
                  <a:pt x="3016" y="5840"/>
                  <a:pt x="3008" y="5841"/>
                  <a:pt x="3000" y="5841"/>
                </a:cubicBezTo>
                <a:lnTo>
                  <a:pt x="2702" y="5841"/>
                </a:lnTo>
                <a:lnTo>
                  <a:pt x="2702" y="5309"/>
                </a:lnTo>
                <a:cubicBezTo>
                  <a:pt x="2702" y="4764"/>
                  <a:pt x="2325" y="4400"/>
                  <a:pt x="2001" y="3998"/>
                </a:cubicBezTo>
                <a:lnTo>
                  <a:pt x="2001" y="2934"/>
                </a:lnTo>
                <a:cubicBezTo>
                  <a:pt x="1988" y="2778"/>
                  <a:pt x="1865" y="2700"/>
                  <a:pt x="1741" y="2700"/>
                </a:cubicBezTo>
                <a:cubicBezTo>
                  <a:pt x="1618" y="2700"/>
                  <a:pt x="1495" y="2778"/>
                  <a:pt x="1482" y="2934"/>
                </a:cubicBezTo>
                <a:lnTo>
                  <a:pt x="1482" y="3998"/>
                </a:lnTo>
                <a:cubicBezTo>
                  <a:pt x="1157" y="4400"/>
                  <a:pt x="781" y="4764"/>
                  <a:pt x="781" y="5309"/>
                </a:cubicBezTo>
                <a:lnTo>
                  <a:pt x="781" y="5841"/>
                </a:lnTo>
                <a:lnTo>
                  <a:pt x="456" y="5841"/>
                </a:lnTo>
                <a:cubicBezTo>
                  <a:pt x="145" y="5867"/>
                  <a:pt x="145" y="6334"/>
                  <a:pt x="456" y="6360"/>
                </a:cubicBezTo>
                <a:lnTo>
                  <a:pt x="781" y="6360"/>
                </a:lnTo>
                <a:lnTo>
                  <a:pt x="781" y="8255"/>
                </a:lnTo>
                <a:lnTo>
                  <a:pt x="456" y="8255"/>
                </a:lnTo>
                <a:cubicBezTo>
                  <a:pt x="145" y="8281"/>
                  <a:pt x="145" y="8749"/>
                  <a:pt x="456" y="8775"/>
                </a:cubicBezTo>
                <a:lnTo>
                  <a:pt x="2170" y="8775"/>
                </a:lnTo>
                <a:lnTo>
                  <a:pt x="2170" y="11890"/>
                </a:lnTo>
                <a:lnTo>
                  <a:pt x="1287" y="11890"/>
                </a:lnTo>
                <a:lnTo>
                  <a:pt x="1287" y="9722"/>
                </a:lnTo>
                <a:cubicBezTo>
                  <a:pt x="1306" y="9540"/>
                  <a:pt x="1170" y="9450"/>
                  <a:pt x="1034" y="9450"/>
                </a:cubicBezTo>
                <a:cubicBezTo>
                  <a:pt x="898" y="9450"/>
                  <a:pt x="761" y="9540"/>
                  <a:pt x="781" y="9722"/>
                </a:cubicBezTo>
                <a:lnTo>
                  <a:pt x="781" y="11890"/>
                </a:lnTo>
                <a:lnTo>
                  <a:pt x="365" y="11890"/>
                </a:lnTo>
                <a:cubicBezTo>
                  <a:pt x="353" y="11889"/>
                  <a:pt x="342" y="11888"/>
                  <a:pt x="330" y="11888"/>
                </a:cubicBezTo>
                <a:cubicBezTo>
                  <a:pt x="1" y="11888"/>
                  <a:pt x="1" y="12398"/>
                  <a:pt x="330" y="12398"/>
                </a:cubicBezTo>
                <a:cubicBezTo>
                  <a:pt x="342" y="12398"/>
                  <a:pt x="353" y="12397"/>
                  <a:pt x="365" y="12396"/>
                </a:cubicBezTo>
                <a:lnTo>
                  <a:pt x="781" y="12396"/>
                </a:lnTo>
                <a:lnTo>
                  <a:pt x="781" y="16121"/>
                </a:lnTo>
                <a:cubicBezTo>
                  <a:pt x="781" y="16459"/>
                  <a:pt x="1040" y="16718"/>
                  <a:pt x="1378" y="16731"/>
                </a:cubicBezTo>
                <a:lnTo>
                  <a:pt x="16383" y="16731"/>
                </a:lnTo>
                <a:cubicBezTo>
                  <a:pt x="16720" y="16718"/>
                  <a:pt x="16980" y="16459"/>
                  <a:pt x="16993" y="16121"/>
                </a:cubicBezTo>
                <a:lnTo>
                  <a:pt x="16993" y="12396"/>
                </a:lnTo>
                <a:lnTo>
                  <a:pt x="17408" y="12396"/>
                </a:lnTo>
                <a:cubicBezTo>
                  <a:pt x="17420" y="12397"/>
                  <a:pt x="17431" y="12398"/>
                  <a:pt x="17442" y="12398"/>
                </a:cubicBezTo>
                <a:cubicBezTo>
                  <a:pt x="17760" y="12398"/>
                  <a:pt x="17760" y="11888"/>
                  <a:pt x="17442" y="11888"/>
                </a:cubicBezTo>
                <a:cubicBezTo>
                  <a:pt x="17431" y="11888"/>
                  <a:pt x="17420" y="11889"/>
                  <a:pt x="17408" y="11890"/>
                </a:cubicBezTo>
                <a:lnTo>
                  <a:pt x="16993" y="11890"/>
                </a:lnTo>
                <a:lnTo>
                  <a:pt x="16993" y="8775"/>
                </a:lnTo>
                <a:lnTo>
                  <a:pt x="17317" y="8775"/>
                </a:lnTo>
                <a:cubicBezTo>
                  <a:pt x="17325" y="8775"/>
                  <a:pt x="17333" y="8775"/>
                  <a:pt x="17341" y="8775"/>
                </a:cubicBezTo>
                <a:cubicBezTo>
                  <a:pt x="17673" y="8775"/>
                  <a:pt x="17673" y="8255"/>
                  <a:pt x="17341" y="8255"/>
                </a:cubicBezTo>
                <a:cubicBezTo>
                  <a:pt x="17333" y="8255"/>
                  <a:pt x="17325" y="8255"/>
                  <a:pt x="17317" y="8255"/>
                </a:cubicBezTo>
                <a:lnTo>
                  <a:pt x="16993" y="8255"/>
                </a:lnTo>
                <a:lnTo>
                  <a:pt x="16993" y="6360"/>
                </a:lnTo>
                <a:lnTo>
                  <a:pt x="17317" y="6360"/>
                </a:lnTo>
                <a:cubicBezTo>
                  <a:pt x="17325" y="6361"/>
                  <a:pt x="17333" y="6361"/>
                  <a:pt x="17341" y="6361"/>
                </a:cubicBezTo>
                <a:cubicBezTo>
                  <a:pt x="17673" y="6361"/>
                  <a:pt x="17673" y="5840"/>
                  <a:pt x="17341" y="5840"/>
                </a:cubicBezTo>
                <a:cubicBezTo>
                  <a:pt x="17333" y="5840"/>
                  <a:pt x="17325" y="5841"/>
                  <a:pt x="17317" y="5841"/>
                </a:cubicBezTo>
                <a:lnTo>
                  <a:pt x="16993" y="5841"/>
                </a:lnTo>
                <a:lnTo>
                  <a:pt x="16993" y="5309"/>
                </a:lnTo>
                <a:cubicBezTo>
                  <a:pt x="16993" y="4764"/>
                  <a:pt x="16616" y="4400"/>
                  <a:pt x="16305" y="3998"/>
                </a:cubicBezTo>
                <a:lnTo>
                  <a:pt x="16305" y="2934"/>
                </a:lnTo>
                <a:cubicBezTo>
                  <a:pt x="16292" y="2778"/>
                  <a:pt x="16168" y="2700"/>
                  <a:pt x="16045" y="2700"/>
                </a:cubicBezTo>
                <a:cubicBezTo>
                  <a:pt x="15922" y="2700"/>
                  <a:pt x="15798" y="2778"/>
                  <a:pt x="15785" y="2934"/>
                </a:cubicBezTo>
                <a:lnTo>
                  <a:pt x="15785" y="3998"/>
                </a:lnTo>
                <a:cubicBezTo>
                  <a:pt x="15461" y="4400"/>
                  <a:pt x="15085" y="4764"/>
                  <a:pt x="15085" y="5309"/>
                </a:cubicBezTo>
                <a:lnTo>
                  <a:pt x="15085" y="5841"/>
                </a:lnTo>
                <a:lnTo>
                  <a:pt x="14786" y="5841"/>
                </a:lnTo>
                <a:cubicBezTo>
                  <a:pt x="14461" y="5867"/>
                  <a:pt x="14461" y="6334"/>
                  <a:pt x="14786" y="6360"/>
                </a:cubicBezTo>
                <a:lnTo>
                  <a:pt x="15085" y="6360"/>
                </a:lnTo>
                <a:lnTo>
                  <a:pt x="15085" y="8255"/>
                </a:lnTo>
                <a:lnTo>
                  <a:pt x="14786" y="8255"/>
                </a:lnTo>
                <a:cubicBezTo>
                  <a:pt x="14461" y="8281"/>
                  <a:pt x="14461" y="8749"/>
                  <a:pt x="14786" y="8775"/>
                </a:cubicBezTo>
                <a:lnTo>
                  <a:pt x="15085" y="8775"/>
                </a:lnTo>
                <a:lnTo>
                  <a:pt x="15085" y="11890"/>
                </a:lnTo>
                <a:lnTo>
                  <a:pt x="13618" y="11890"/>
                </a:lnTo>
                <a:lnTo>
                  <a:pt x="13618" y="10683"/>
                </a:lnTo>
                <a:lnTo>
                  <a:pt x="14098" y="10683"/>
                </a:lnTo>
                <a:cubicBezTo>
                  <a:pt x="14423" y="10657"/>
                  <a:pt x="14423" y="10189"/>
                  <a:pt x="14098" y="10163"/>
                </a:cubicBezTo>
                <a:lnTo>
                  <a:pt x="12657" y="10163"/>
                </a:lnTo>
                <a:lnTo>
                  <a:pt x="12657" y="9605"/>
                </a:lnTo>
                <a:cubicBezTo>
                  <a:pt x="12657" y="9255"/>
                  <a:pt x="12372" y="8969"/>
                  <a:pt x="12021" y="8969"/>
                </a:cubicBezTo>
                <a:lnTo>
                  <a:pt x="10944" y="8969"/>
                </a:lnTo>
                <a:lnTo>
                  <a:pt x="10944" y="7775"/>
                </a:lnTo>
                <a:cubicBezTo>
                  <a:pt x="10957" y="7593"/>
                  <a:pt x="10821" y="7503"/>
                  <a:pt x="10684" y="7503"/>
                </a:cubicBezTo>
                <a:cubicBezTo>
                  <a:pt x="10548" y="7503"/>
                  <a:pt x="10412" y="7593"/>
                  <a:pt x="10425" y="7775"/>
                </a:cubicBezTo>
                <a:lnTo>
                  <a:pt x="10425" y="8969"/>
                </a:lnTo>
                <a:lnTo>
                  <a:pt x="9685" y="8969"/>
                </a:lnTo>
                <a:lnTo>
                  <a:pt x="9685" y="7555"/>
                </a:lnTo>
                <a:cubicBezTo>
                  <a:pt x="9627" y="7087"/>
                  <a:pt x="9257" y="6854"/>
                  <a:pt x="8885" y="6854"/>
                </a:cubicBezTo>
                <a:cubicBezTo>
                  <a:pt x="8514" y="6854"/>
                  <a:pt x="8140" y="7087"/>
                  <a:pt x="8075" y="7555"/>
                </a:cubicBezTo>
                <a:lnTo>
                  <a:pt x="8075" y="8969"/>
                </a:lnTo>
                <a:lnTo>
                  <a:pt x="7362" y="8969"/>
                </a:lnTo>
                <a:lnTo>
                  <a:pt x="7362" y="7775"/>
                </a:lnTo>
                <a:cubicBezTo>
                  <a:pt x="7375" y="7593"/>
                  <a:pt x="7238" y="7503"/>
                  <a:pt x="7102" y="7503"/>
                </a:cubicBezTo>
                <a:cubicBezTo>
                  <a:pt x="6966" y="7503"/>
                  <a:pt x="6829" y="7593"/>
                  <a:pt x="6842" y="7775"/>
                </a:cubicBezTo>
                <a:lnTo>
                  <a:pt x="6842" y="8969"/>
                </a:lnTo>
                <a:lnTo>
                  <a:pt x="6193" y="8969"/>
                </a:lnTo>
                <a:lnTo>
                  <a:pt x="6193" y="6594"/>
                </a:lnTo>
                <a:lnTo>
                  <a:pt x="11593" y="6594"/>
                </a:lnTo>
                <a:lnTo>
                  <a:pt x="11593" y="8009"/>
                </a:lnTo>
                <a:cubicBezTo>
                  <a:pt x="11580" y="8197"/>
                  <a:pt x="11716" y="8291"/>
                  <a:pt x="11853" y="8291"/>
                </a:cubicBezTo>
                <a:cubicBezTo>
                  <a:pt x="11989" y="8291"/>
                  <a:pt x="12125" y="8197"/>
                  <a:pt x="12112" y="8009"/>
                </a:cubicBezTo>
                <a:lnTo>
                  <a:pt x="12112" y="5478"/>
                </a:lnTo>
                <a:cubicBezTo>
                  <a:pt x="12112" y="4465"/>
                  <a:pt x="11528" y="3557"/>
                  <a:pt x="10606" y="3128"/>
                </a:cubicBezTo>
                <a:lnTo>
                  <a:pt x="9153" y="2454"/>
                </a:lnTo>
                <a:lnTo>
                  <a:pt x="9153" y="1960"/>
                </a:lnTo>
                <a:cubicBezTo>
                  <a:pt x="9360" y="1908"/>
                  <a:pt x="9542" y="1792"/>
                  <a:pt x="9672" y="1623"/>
                </a:cubicBezTo>
                <a:cubicBezTo>
                  <a:pt x="9834" y="1423"/>
                  <a:pt x="9654" y="1195"/>
                  <a:pt x="9464" y="1195"/>
                </a:cubicBezTo>
                <a:cubicBezTo>
                  <a:pt x="9395" y="1195"/>
                  <a:pt x="9325" y="1226"/>
                  <a:pt x="9270" y="1298"/>
                </a:cubicBezTo>
                <a:cubicBezTo>
                  <a:pt x="9173" y="1418"/>
                  <a:pt x="9033" y="1475"/>
                  <a:pt x="8895" y="1475"/>
                </a:cubicBezTo>
                <a:cubicBezTo>
                  <a:pt x="8719" y="1475"/>
                  <a:pt x="8545" y="1382"/>
                  <a:pt x="8465" y="1207"/>
                </a:cubicBezTo>
                <a:cubicBezTo>
                  <a:pt x="8309" y="883"/>
                  <a:pt x="8543" y="520"/>
                  <a:pt x="8893" y="520"/>
                </a:cubicBezTo>
                <a:cubicBezTo>
                  <a:pt x="9205" y="494"/>
                  <a:pt x="9205" y="26"/>
                  <a:pt x="8893" y="0"/>
                </a:cubicBezTo>
                <a:close/>
              </a:path>
            </a:pathLst>
          </a:custGeom>
          <a:solidFill>
            <a:srgbClr val="2B378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" name="Google Shape;1129;p76">
            <a:extLst>
              <a:ext uri="{FF2B5EF4-FFF2-40B4-BE49-F238E27FC236}">
                <a16:creationId xmlns:a16="http://schemas.microsoft.com/office/drawing/2014/main" id="{FD758033-FFAE-3233-A71A-4C7ED0CEE155}"/>
              </a:ext>
            </a:extLst>
          </p:cNvPr>
          <p:cNvGrpSpPr/>
          <p:nvPr/>
        </p:nvGrpSpPr>
        <p:grpSpPr>
          <a:xfrm>
            <a:off x="10360374" y="2362236"/>
            <a:ext cx="601052" cy="598349"/>
            <a:chOff x="7717750" y="1953275"/>
            <a:chExt cx="439075" cy="437100"/>
          </a:xfrm>
          <a:solidFill>
            <a:srgbClr val="2B3781"/>
          </a:solidFill>
        </p:grpSpPr>
        <p:sp>
          <p:nvSpPr>
            <p:cNvPr id="38" name="Google Shape;1130;p76">
              <a:extLst>
                <a:ext uri="{FF2B5EF4-FFF2-40B4-BE49-F238E27FC236}">
                  <a16:creationId xmlns:a16="http://schemas.microsoft.com/office/drawing/2014/main" id="{7FD674FC-CB00-98C3-47E1-3A032ABCD9E9}"/>
                </a:ext>
              </a:extLst>
            </p:cNvPr>
            <p:cNvSpPr/>
            <p:nvPr/>
          </p:nvSpPr>
          <p:spPr>
            <a:xfrm>
              <a:off x="7725575" y="2203000"/>
              <a:ext cx="431250" cy="187375"/>
            </a:xfrm>
            <a:custGeom>
              <a:avLst/>
              <a:gdLst/>
              <a:ahLst/>
              <a:cxnLst/>
              <a:rect l="l" t="t" r="r" b="b"/>
              <a:pathLst>
                <a:path w="17250" h="7495" extrusionOk="0">
                  <a:moveTo>
                    <a:pt x="2606" y="634"/>
                  </a:moveTo>
                  <a:cubicBezTo>
                    <a:pt x="2689" y="634"/>
                    <a:pt x="2774" y="653"/>
                    <a:pt x="2855" y="694"/>
                  </a:cubicBezTo>
                  <a:lnTo>
                    <a:pt x="6282" y="2524"/>
                  </a:lnTo>
                  <a:cubicBezTo>
                    <a:pt x="6035" y="2472"/>
                    <a:pt x="5814" y="2407"/>
                    <a:pt x="5581" y="2329"/>
                  </a:cubicBezTo>
                  <a:lnTo>
                    <a:pt x="2063" y="1109"/>
                  </a:lnTo>
                  <a:cubicBezTo>
                    <a:pt x="2103" y="823"/>
                    <a:pt x="2344" y="634"/>
                    <a:pt x="2606" y="634"/>
                  </a:cubicBezTo>
                  <a:close/>
                  <a:moveTo>
                    <a:pt x="8389" y="0"/>
                  </a:moveTo>
                  <a:cubicBezTo>
                    <a:pt x="7519" y="0"/>
                    <a:pt x="7032" y="1217"/>
                    <a:pt x="7865" y="1784"/>
                  </a:cubicBezTo>
                  <a:lnTo>
                    <a:pt x="9254" y="2654"/>
                  </a:lnTo>
                  <a:lnTo>
                    <a:pt x="7618" y="2654"/>
                  </a:lnTo>
                  <a:lnTo>
                    <a:pt x="3102" y="240"/>
                  </a:lnTo>
                  <a:cubicBezTo>
                    <a:pt x="2945" y="161"/>
                    <a:pt x="2781" y="125"/>
                    <a:pt x="2620" y="125"/>
                  </a:cubicBezTo>
                  <a:cubicBezTo>
                    <a:pt x="2139" y="125"/>
                    <a:pt x="1687" y="451"/>
                    <a:pt x="1570" y="966"/>
                  </a:cubicBezTo>
                  <a:cubicBezTo>
                    <a:pt x="1512" y="958"/>
                    <a:pt x="1456" y="954"/>
                    <a:pt x="1401" y="954"/>
                  </a:cubicBezTo>
                  <a:cubicBezTo>
                    <a:pt x="372" y="954"/>
                    <a:pt x="0" y="2406"/>
                    <a:pt x="999" y="2874"/>
                  </a:cubicBezTo>
                  <a:lnTo>
                    <a:pt x="8410" y="6535"/>
                  </a:lnTo>
                  <a:cubicBezTo>
                    <a:pt x="9046" y="6846"/>
                    <a:pt x="9734" y="7015"/>
                    <a:pt x="10435" y="7028"/>
                  </a:cubicBezTo>
                  <a:lnTo>
                    <a:pt x="12200" y="7080"/>
                  </a:lnTo>
                  <a:cubicBezTo>
                    <a:pt x="12551" y="7080"/>
                    <a:pt x="12551" y="6561"/>
                    <a:pt x="12200" y="6561"/>
                  </a:cubicBezTo>
                  <a:lnTo>
                    <a:pt x="10435" y="6522"/>
                  </a:lnTo>
                  <a:cubicBezTo>
                    <a:pt x="9799" y="6496"/>
                    <a:pt x="9189" y="6353"/>
                    <a:pt x="8631" y="6067"/>
                  </a:cubicBezTo>
                  <a:lnTo>
                    <a:pt x="1206" y="2420"/>
                  </a:lnTo>
                  <a:cubicBezTo>
                    <a:pt x="973" y="2303"/>
                    <a:pt x="856" y="2018"/>
                    <a:pt x="960" y="1771"/>
                  </a:cubicBezTo>
                  <a:cubicBezTo>
                    <a:pt x="1045" y="1581"/>
                    <a:pt x="1224" y="1468"/>
                    <a:pt x="1421" y="1468"/>
                  </a:cubicBezTo>
                  <a:cubicBezTo>
                    <a:pt x="1466" y="1468"/>
                    <a:pt x="1511" y="1474"/>
                    <a:pt x="1557" y="1486"/>
                  </a:cubicBezTo>
                  <a:lnTo>
                    <a:pt x="5412" y="2822"/>
                  </a:lnTo>
                  <a:cubicBezTo>
                    <a:pt x="6074" y="3056"/>
                    <a:pt x="6775" y="3173"/>
                    <a:pt x="7489" y="3173"/>
                  </a:cubicBezTo>
                  <a:lnTo>
                    <a:pt x="10085" y="3173"/>
                  </a:lnTo>
                  <a:lnTo>
                    <a:pt x="11642" y="4146"/>
                  </a:lnTo>
                  <a:cubicBezTo>
                    <a:pt x="11685" y="4168"/>
                    <a:pt x="11732" y="4178"/>
                    <a:pt x="11777" y="4178"/>
                  </a:cubicBezTo>
                  <a:cubicBezTo>
                    <a:pt x="11867" y="4178"/>
                    <a:pt x="11954" y="4138"/>
                    <a:pt x="12006" y="4069"/>
                  </a:cubicBezTo>
                  <a:cubicBezTo>
                    <a:pt x="12071" y="3939"/>
                    <a:pt x="12045" y="3783"/>
                    <a:pt x="11915" y="3705"/>
                  </a:cubicBezTo>
                  <a:lnTo>
                    <a:pt x="8151" y="1343"/>
                  </a:lnTo>
                  <a:cubicBezTo>
                    <a:pt x="7683" y="1109"/>
                    <a:pt x="7913" y="482"/>
                    <a:pt x="8333" y="482"/>
                  </a:cubicBezTo>
                  <a:cubicBezTo>
                    <a:pt x="8402" y="482"/>
                    <a:pt x="8476" y="499"/>
                    <a:pt x="8553" y="538"/>
                  </a:cubicBezTo>
                  <a:lnTo>
                    <a:pt x="11538" y="1680"/>
                  </a:lnTo>
                  <a:cubicBezTo>
                    <a:pt x="12148" y="1927"/>
                    <a:pt x="12940" y="1849"/>
                    <a:pt x="13589" y="1888"/>
                  </a:cubicBezTo>
                  <a:cubicBezTo>
                    <a:pt x="14160" y="1914"/>
                    <a:pt x="14692" y="2212"/>
                    <a:pt x="15017" y="2693"/>
                  </a:cubicBezTo>
                  <a:cubicBezTo>
                    <a:pt x="15380" y="3212"/>
                    <a:pt x="16042" y="3394"/>
                    <a:pt x="16600" y="3627"/>
                  </a:cubicBezTo>
                  <a:cubicBezTo>
                    <a:pt x="16678" y="3653"/>
                    <a:pt x="16730" y="3731"/>
                    <a:pt x="16730" y="3822"/>
                  </a:cubicBezTo>
                  <a:lnTo>
                    <a:pt x="16730" y="6781"/>
                  </a:lnTo>
                  <a:cubicBezTo>
                    <a:pt x="16730" y="6934"/>
                    <a:pt x="16630" y="6987"/>
                    <a:pt x="16517" y="6987"/>
                  </a:cubicBezTo>
                  <a:cubicBezTo>
                    <a:pt x="16458" y="6987"/>
                    <a:pt x="16395" y="6972"/>
                    <a:pt x="16341" y="6950"/>
                  </a:cubicBezTo>
                  <a:cubicBezTo>
                    <a:pt x="15822" y="6742"/>
                    <a:pt x="15251" y="6626"/>
                    <a:pt x="14692" y="6613"/>
                  </a:cubicBezTo>
                  <a:lnTo>
                    <a:pt x="13472" y="6574"/>
                  </a:lnTo>
                  <a:cubicBezTo>
                    <a:pt x="13135" y="6574"/>
                    <a:pt x="13122" y="7080"/>
                    <a:pt x="13459" y="7093"/>
                  </a:cubicBezTo>
                  <a:lnTo>
                    <a:pt x="14679" y="7119"/>
                  </a:lnTo>
                  <a:cubicBezTo>
                    <a:pt x="15186" y="7132"/>
                    <a:pt x="15679" y="7236"/>
                    <a:pt x="16146" y="7430"/>
                  </a:cubicBezTo>
                  <a:cubicBezTo>
                    <a:pt x="16258" y="7473"/>
                    <a:pt x="16375" y="7494"/>
                    <a:pt x="16488" y="7494"/>
                  </a:cubicBezTo>
                  <a:cubicBezTo>
                    <a:pt x="16887" y="7494"/>
                    <a:pt x="17249" y="7236"/>
                    <a:pt x="17249" y="6781"/>
                  </a:cubicBezTo>
                  <a:lnTo>
                    <a:pt x="17249" y="3848"/>
                  </a:lnTo>
                  <a:cubicBezTo>
                    <a:pt x="17249" y="3536"/>
                    <a:pt x="17068" y="3277"/>
                    <a:pt x="16795" y="3160"/>
                  </a:cubicBezTo>
                  <a:lnTo>
                    <a:pt x="16782" y="3160"/>
                  </a:lnTo>
                  <a:cubicBezTo>
                    <a:pt x="16354" y="2978"/>
                    <a:pt x="15718" y="2822"/>
                    <a:pt x="15432" y="2420"/>
                  </a:cubicBezTo>
                  <a:cubicBezTo>
                    <a:pt x="15017" y="1810"/>
                    <a:pt x="14342" y="1421"/>
                    <a:pt x="13615" y="1382"/>
                  </a:cubicBezTo>
                  <a:cubicBezTo>
                    <a:pt x="13018" y="1343"/>
                    <a:pt x="12265" y="1421"/>
                    <a:pt x="11707" y="1213"/>
                  </a:cubicBezTo>
                  <a:lnTo>
                    <a:pt x="8722" y="58"/>
                  </a:lnTo>
                  <a:cubicBezTo>
                    <a:pt x="8606" y="18"/>
                    <a:pt x="8495" y="0"/>
                    <a:pt x="83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131;p76">
              <a:extLst>
                <a:ext uri="{FF2B5EF4-FFF2-40B4-BE49-F238E27FC236}">
                  <a16:creationId xmlns:a16="http://schemas.microsoft.com/office/drawing/2014/main" id="{C39D8E8B-9480-7352-84BE-A92DF3AB6A02}"/>
                </a:ext>
              </a:extLst>
            </p:cNvPr>
            <p:cNvSpPr/>
            <p:nvPr/>
          </p:nvSpPr>
          <p:spPr>
            <a:xfrm>
              <a:off x="7717750" y="1953275"/>
              <a:ext cx="258650" cy="155775"/>
            </a:xfrm>
            <a:custGeom>
              <a:avLst/>
              <a:gdLst/>
              <a:ahLst/>
              <a:cxnLst/>
              <a:rect l="l" t="t" r="r" b="b"/>
              <a:pathLst>
                <a:path w="10346" h="6231" extrusionOk="0">
                  <a:moveTo>
                    <a:pt x="7010" y="494"/>
                  </a:moveTo>
                  <a:cubicBezTo>
                    <a:pt x="7373" y="494"/>
                    <a:pt x="7373" y="1039"/>
                    <a:pt x="7010" y="1039"/>
                  </a:cubicBezTo>
                  <a:lnTo>
                    <a:pt x="5245" y="1039"/>
                  </a:lnTo>
                  <a:cubicBezTo>
                    <a:pt x="5102" y="1039"/>
                    <a:pt x="4972" y="922"/>
                    <a:pt x="4985" y="766"/>
                  </a:cubicBezTo>
                  <a:cubicBezTo>
                    <a:pt x="4972" y="624"/>
                    <a:pt x="5102" y="494"/>
                    <a:pt x="5245" y="494"/>
                  </a:cubicBezTo>
                  <a:close/>
                  <a:moveTo>
                    <a:pt x="4466" y="2454"/>
                  </a:moveTo>
                  <a:lnTo>
                    <a:pt x="4466" y="4401"/>
                  </a:lnTo>
                  <a:lnTo>
                    <a:pt x="1935" y="4401"/>
                  </a:lnTo>
                  <a:lnTo>
                    <a:pt x="1935" y="3687"/>
                  </a:lnTo>
                  <a:lnTo>
                    <a:pt x="3025" y="3687"/>
                  </a:lnTo>
                  <a:cubicBezTo>
                    <a:pt x="3363" y="3687"/>
                    <a:pt x="3363" y="3168"/>
                    <a:pt x="3025" y="3168"/>
                  </a:cubicBezTo>
                  <a:lnTo>
                    <a:pt x="1935" y="3168"/>
                  </a:lnTo>
                  <a:lnTo>
                    <a:pt x="1935" y="2454"/>
                  </a:lnTo>
                  <a:close/>
                  <a:moveTo>
                    <a:pt x="1299" y="1766"/>
                  </a:moveTo>
                  <a:cubicBezTo>
                    <a:pt x="1364" y="1766"/>
                    <a:pt x="1416" y="1818"/>
                    <a:pt x="1416" y="1896"/>
                  </a:cubicBezTo>
                  <a:lnTo>
                    <a:pt x="1416" y="4972"/>
                  </a:lnTo>
                  <a:cubicBezTo>
                    <a:pt x="1416" y="5037"/>
                    <a:pt x="1364" y="5102"/>
                    <a:pt x="1299" y="5102"/>
                  </a:cubicBezTo>
                  <a:lnTo>
                    <a:pt x="650" y="5102"/>
                  </a:lnTo>
                  <a:cubicBezTo>
                    <a:pt x="572" y="5102"/>
                    <a:pt x="520" y="5037"/>
                    <a:pt x="520" y="4972"/>
                  </a:cubicBezTo>
                  <a:lnTo>
                    <a:pt x="520" y="1896"/>
                  </a:lnTo>
                  <a:cubicBezTo>
                    <a:pt x="520" y="1818"/>
                    <a:pt x="572" y="1766"/>
                    <a:pt x="650" y="1766"/>
                  </a:cubicBezTo>
                  <a:close/>
                  <a:moveTo>
                    <a:pt x="5258" y="0"/>
                  </a:moveTo>
                  <a:cubicBezTo>
                    <a:pt x="4206" y="0"/>
                    <a:pt x="4206" y="1571"/>
                    <a:pt x="5258" y="1571"/>
                  </a:cubicBezTo>
                  <a:lnTo>
                    <a:pt x="5881" y="1571"/>
                  </a:lnTo>
                  <a:lnTo>
                    <a:pt x="5881" y="1947"/>
                  </a:lnTo>
                  <a:lnTo>
                    <a:pt x="1935" y="1947"/>
                  </a:lnTo>
                  <a:cubicBezTo>
                    <a:pt x="1948" y="1584"/>
                    <a:pt x="1649" y="1285"/>
                    <a:pt x="1286" y="1272"/>
                  </a:cubicBezTo>
                  <a:lnTo>
                    <a:pt x="637" y="1272"/>
                  </a:lnTo>
                  <a:cubicBezTo>
                    <a:pt x="286" y="1285"/>
                    <a:pt x="1" y="1558"/>
                    <a:pt x="1" y="1908"/>
                  </a:cubicBezTo>
                  <a:lnTo>
                    <a:pt x="1" y="4998"/>
                  </a:lnTo>
                  <a:cubicBezTo>
                    <a:pt x="1" y="5348"/>
                    <a:pt x="286" y="5634"/>
                    <a:pt x="637" y="5634"/>
                  </a:cubicBezTo>
                  <a:lnTo>
                    <a:pt x="1286" y="5634"/>
                  </a:lnTo>
                  <a:cubicBezTo>
                    <a:pt x="1636" y="5634"/>
                    <a:pt x="1922" y="5348"/>
                    <a:pt x="1935" y="4998"/>
                  </a:cubicBezTo>
                  <a:lnTo>
                    <a:pt x="1935" y="4972"/>
                  </a:lnTo>
                  <a:lnTo>
                    <a:pt x="1935" y="4920"/>
                  </a:lnTo>
                  <a:lnTo>
                    <a:pt x="6724" y="4920"/>
                  </a:lnTo>
                  <a:cubicBezTo>
                    <a:pt x="6815" y="4920"/>
                    <a:pt x="6880" y="4985"/>
                    <a:pt x="6880" y="5063"/>
                  </a:cubicBezTo>
                  <a:lnTo>
                    <a:pt x="6880" y="5725"/>
                  </a:lnTo>
                  <a:lnTo>
                    <a:pt x="6452" y="5725"/>
                  </a:lnTo>
                  <a:cubicBezTo>
                    <a:pt x="6114" y="5725"/>
                    <a:pt x="6114" y="6231"/>
                    <a:pt x="6452" y="6231"/>
                  </a:cubicBezTo>
                  <a:lnTo>
                    <a:pt x="10008" y="6231"/>
                  </a:lnTo>
                  <a:cubicBezTo>
                    <a:pt x="10346" y="6231"/>
                    <a:pt x="10346" y="5725"/>
                    <a:pt x="10008" y="5725"/>
                  </a:cubicBezTo>
                  <a:lnTo>
                    <a:pt x="7386" y="5725"/>
                  </a:lnTo>
                  <a:lnTo>
                    <a:pt x="7386" y="5076"/>
                  </a:lnTo>
                  <a:cubicBezTo>
                    <a:pt x="7386" y="4699"/>
                    <a:pt x="7088" y="4414"/>
                    <a:pt x="6724" y="4414"/>
                  </a:cubicBezTo>
                  <a:lnTo>
                    <a:pt x="4985" y="4414"/>
                  </a:lnTo>
                  <a:lnTo>
                    <a:pt x="4985" y="2467"/>
                  </a:lnTo>
                  <a:lnTo>
                    <a:pt x="7594" y="2467"/>
                  </a:lnTo>
                  <a:cubicBezTo>
                    <a:pt x="8386" y="2467"/>
                    <a:pt x="9035" y="3103"/>
                    <a:pt x="9035" y="3894"/>
                  </a:cubicBezTo>
                  <a:lnTo>
                    <a:pt x="9035" y="4777"/>
                  </a:lnTo>
                  <a:cubicBezTo>
                    <a:pt x="9035" y="4946"/>
                    <a:pt x="9165" y="5030"/>
                    <a:pt x="9294" y="5030"/>
                  </a:cubicBezTo>
                  <a:cubicBezTo>
                    <a:pt x="9424" y="5030"/>
                    <a:pt x="9554" y="4946"/>
                    <a:pt x="9554" y="4777"/>
                  </a:cubicBezTo>
                  <a:lnTo>
                    <a:pt x="9554" y="3894"/>
                  </a:lnTo>
                  <a:cubicBezTo>
                    <a:pt x="9541" y="2830"/>
                    <a:pt x="8671" y="1960"/>
                    <a:pt x="7607" y="1947"/>
                  </a:cubicBezTo>
                  <a:lnTo>
                    <a:pt x="6400" y="1947"/>
                  </a:lnTo>
                  <a:lnTo>
                    <a:pt x="6400" y="1571"/>
                  </a:lnTo>
                  <a:lnTo>
                    <a:pt x="7023" y="1571"/>
                  </a:lnTo>
                  <a:cubicBezTo>
                    <a:pt x="7451" y="1571"/>
                    <a:pt x="7802" y="1221"/>
                    <a:pt x="7802" y="792"/>
                  </a:cubicBezTo>
                  <a:cubicBezTo>
                    <a:pt x="7802" y="351"/>
                    <a:pt x="7451" y="0"/>
                    <a:pt x="70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132;p76">
              <a:extLst>
                <a:ext uri="{FF2B5EF4-FFF2-40B4-BE49-F238E27FC236}">
                  <a16:creationId xmlns:a16="http://schemas.microsoft.com/office/drawing/2014/main" id="{0CE8F781-591F-FF78-62A8-B339C95D1FAA}"/>
                </a:ext>
              </a:extLst>
            </p:cNvPr>
            <p:cNvSpPr/>
            <p:nvPr/>
          </p:nvSpPr>
          <p:spPr>
            <a:xfrm>
              <a:off x="7896875" y="2119750"/>
              <a:ext cx="52275" cy="70750"/>
            </a:xfrm>
            <a:custGeom>
              <a:avLst/>
              <a:gdLst/>
              <a:ahLst/>
              <a:cxnLst/>
              <a:rect l="l" t="t" r="r" b="b"/>
              <a:pathLst>
                <a:path w="2091" h="2830" extrusionOk="0">
                  <a:moveTo>
                    <a:pt x="1065" y="558"/>
                  </a:moveTo>
                  <a:cubicBezTo>
                    <a:pt x="1247" y="779"/>
                    <a:pt x="1558" y="1480"/>
                    <a:pt x="1558" y="1765"/>
                  </a:cubicBezTo>
                  <a:cubicBezTo>
                    <a:pt x="1558" y="2051"/>
                    <a:pt x="1338" y="2272"/>
                    <a:pt x="1052" y="2272"/>
                  </a:cubicBezTo>
                  <a:cubicBezTo>
                    <a:pt x="779" y="2272"/>
                    <a:pt x="546" y="2051"/>
                    <a:pt x="546" y="1765"/>
                  </a:cubicBezTo>
                  <a:cubicBezTo>
                    <a:pt x="546" y="1480"/>
                    <a:pt x="870" y="792"/>
                    <a:pt x="1065" y="558"/>
                  </a:cubicBezTo>
                  <a:close/>
                  <a:moveTo>
                    <a:pt x="1052" y="0"/>
                  </a:moveTo>
                  <a:cubicBezTo>
                    <a:pt x="961" y="0"/>
                    <a:pt x="715" y="0"/>
                    <a:pt x="351" y="740"/>
                  </a:cubicBezTo>
                  <a:cubicBezTo>
                    <a:pt x="182" y="1051"/>
                    <a:pt x="66" y="1402"/>
                    <a:pt x="27" y="1765"/>
                  </a:cubicBezTo>
                  <a:cubicBezTo>
                    <a:pt x="1" y="2349"/>
                    <a:pt x="468" y="2830"/>
                    <a:pt x="1052" y="2830"/>
                  </a:cubicBezTo>
                  <a:cubicBezTo>
                    <a:pt x="1636" y="2830"/>
                    <a:pt x="2090" y="2349"/>
                    <a:pt x="2077" y="1765"/>
                  </a:cubicBezTo>
                  <a:cubicBezTo>
                    <a:pt x="2038" y="1402"/>
                    <a:pt x="1935" y="1051"/>
                    <a:pt x="1766" y="740"/>
                  </a:cubicBezTo>
                  <a:cubicBezTo>
                    <a:pt x="1402" y="0"/>
                    <a:pt x="1143" y="0"/>
                    <a:pt x="10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" name="Google Shape;1133;p76">
            <a:extLst>
              <a:ext uri="{FF2B5EF4-FFF2-40B4-BE49-F238E27FC236}">
                <a16:creationId xmlns:a16="http://schemas.microsoft.com/office/drawing/2014/main" id="{EADAF4A6-0769-1874-A45F-D3154C7B0E81}"/>
              </a:ext>
            </a:extLst>
          </p:cNvPr>
          <p:cNvGrpSpPr/>
          <p:nvPr/>
        </p:nvGrpSpPr>
        <p:grpSpPr>
          <a:xfrm>
            <a:off x="10347283" y="3314721"/>
            <a:ext cx="627233" cy="579150"/>
            <a:chOff x="7708025" y="2649075"/>
            <a:chExt cx="458200" cy="423075"/>
          </a:xfrm>
          <a:solidFill>
            <a:srgbClr val="2B3781"/>
          </a:solidFill>
        </p:grpSpPr>
        <p:sp>
          <p:nvSpPr>
            <p:cNvPr id="42" name="Google Shape;1134;p76">
              <a:extLst>
                <a:ext uri="{FF2B5EF4-FFF2-40B4-BE49-F238E27FC236}">
                  <a16:creationId xmlns:a16="http://schemas.microsoft.com/office/drawing/2014/main" id="{F23811A4-7EBD-30D3-7AC0-DAECF5D79EF4}"/>
                </a:ext>
              </a:extLst>
            </p:cNvPr>
            <p:cNvSpPr/>
            <p:nvPr/>
          </p:nvSpPr>
          <p:spPr>
            <a:xfrm>
              <a:off x="7708025" y="2649075"/>
              <a:ext cx="458200" cy="423075"/>
            </a:xfrm>
            <a:custGeom>
              <a:avLst/>
              <a:gdLst/>
              <a:ahLst/>
              <a:cxnLst/>
              <a:rect l="l" t="t" r="r" b="b"/>
              <a:pathLst>
                <a:path w="18328" h="16923" extrusionOk="0">
                  <a:moveTo>
                    <a:pt x="9158" y="510"/>
                  </a:moveTo>
                  <a:cubicBezTo>
                    <a:pt x="9479" y="510"/>
                    <a:pt x="9800" y="607"/>
                    <a:pt x="10073" y="802"/>
                  </a:cubicBezTo>
                  <a:lnTo>
                    <a:pt x="15667" y="4838"/>
                  </a:lnTo>
                  <a:cubicBezTo>
                    <a:pt x="15715" y="4875"/>
                    <a:pt x="15769" y="4893"/>
                    <a:pt x="15821" y="4893"/>
                  </a:cubicBezTo>
                  <a:cubicBezTo>
                    <a:pt x="15898" y="4893"/>
                    <a:pt x="15971" y="4856"/>
                    <a:pt x="16017" y="4787"/>
                  </a:cubicBezTo>
                  <a:cubicBezTo>
                    <a:pt x="16108" y="4670"/>
                    <a:pt x="16082" y="4514"/>
                    <a:pt x="15966" y="4423"/>
                  </a:cubicBezTo>
                  <a:lnTo>
                    <a:pt x="15472" y="4086"/>
                  </a:lnTo>
                  <a:lnTo>
                    <a:pt x="16926" y="4086"/>
                  </a:lnTo>
                  <a:cubicBezTo>
                    <a:pt x="17597" y="4086"/>
                    <a:pt x="17588" y="5189"/>
                    <a:pt x="16912" y="5189"/>
                  </a:cubicBezTo>
                  <a:cubicBezTo>
                    <a:pt x="16908" y="5189"/>
                    <a:pt x="16904" y="5189"/>
                    <a:pt x="16900" y="5189"/>
                  </a:cubicBezTo>
                  <a:lnTo>
                    <a:pt x="1428" y="5189"/>
                  </a:lnTo>
                  <a:cubicBezTo>
                    <a:pt x="753" y="5189"/>
                    <a:pt x="727" y="4086"/>
                    <a:pt x="1415" y="4086"/>
                  </a:cubicBezTo>
                  <a:lnTo>
                    <a:pt x="2856" y="4086"/>
                  </a:lnTo>
                  <a:lnTo>
                    <a:pt x="2363" y="4423"/>
                  </a:lnTo>
                  <a:cubicBezTo>
                    <a:pt x="2246" y="4514"/>
                    <a:pt x="2220" y="4670"/>
                    <a:pt x="2311" y="4787"/>
                  </a:cubicBezTo>
                  <a:cubicBezTo>
                    <a:pt x="2357" y="4856"/>
                    <a:pt x="2435" y="4893"/>
                    <a:pt x="2515" y="4893"/>
                  </a:cubicBezTo>
                  <a:cubicBezTo>
                    <a:pt x="2570" y="4893"/>
                    <a:pt x="2627" y="4875"/>
                    <a:pt x="2674" y="4838"/>
                  </a:cubicBezTo>
                  <a:lnTo>
                    <a:pt x="3726" y="4086"/>
                  </a:lnTo>
                  <a:lnTo>
                    <a:pt x="13188" y="4086"/>
                  </a:lnTo>
                  <a:cubicBezTo>
                    <a:pt x="13196" y="4086"/>
                    <a:pt x="13204" y="4087"/>
                    <a:pt x="13212" y="4087"/>
                  </a:cubicBezTo>
                  <a:cubicBezTo>
                    <a:pt x="13556" y="4087"/>
                    <a:pt x="13556" y="3566"/>
                    <a:pt x="13212" y="3566"/>
                  </a:cubicBezTo>
                  <a:cubicBezTo>
                    <a:pt x="13204" y="3566"/>
                    <a:pt x="13196" y="3566"/>
                    <a:pt x="13188" y="3566"/>
                  </a:cubicBezTo>
                  <a:lnTo>
                    <a:pt x="4427" y="3566"/>
                  </a:lnTo>
                  <a:lnTo>
                    <a:pt x="8243" y="802"/>
                  </a:lnTo>
                  <a:cubicBezTo>
                    <a:pt x="8515" y="607"/>
                    <a:pt x="8836" y="510"/>
                    <a:pt x="9158" y="510"/>
                  </a:cubicBezTo>
                  <a:close/>
                  <a:moveTo>
                    <a:pt x="5374" y="15300"/>
                  </a:moveTo>
                  <a:cubicBezTo>
                    <a:pt x="5179" y="15651"/>
                    <a:pt x="5179" y="16066"/>
                    <a:pt x="5374" y="16416"/>
                  </a:cubicBezTo>
                  <a:lnTo>
                    <a:pt x="1402" y="16416"/>
                  </a:lnTo>
                  <a:cubicBezTo>
                    <a:pt x="1130" y="16416"/>
                    <a:pt x="896" y="16183"/>
                    <a:pt x="896" y="15910"/>
                  </a:cubicBezTo>
                  <a:cubicBezTo>
                    <a:pt x="883" y="15599"/>
                    <a:pt x="1065" y="15300"/>
                    <a:pt x="1402" y="15300"/>
                  </a:cubicBezTo>
                  <a:close/>
                  <a:moveTo>
                    <a:pt x="12098" y="15300"/>
                  </a:moveTo>
                  <a:cubicBezTo>
                    <a:pt x="12760" y="15300"/>
                    <a:pt x="12760" y="16416"/>
                    <a:pt x="12098" y="16416"/>
                  </a:cubicBezTo>
                  <a:lnTo>
                    <a:pt x="6270" y="16416"/>
                  </a:lnTo>
                  <a:cubicBezTo>
                    <a:pt x="5595" y="16416"/>
                    <a:pt x="5595" y="15300"/>
                    <a:pt x="6270" y="15300"/>
                  </a:cubicBezTo>
                  <a:close/>
                  <a:moveTo>
                    <a:pt x="16939" y="15300"/>
                  </a:moveTo>
                  <a:cubicBezTo>
                    <a:pt x="17225" y="15300"/>
                    <a:pt x="17445" y="15534"/>
                    <a:pt x="17445" y="15806"/>
                  </a:cubicBezTo>
                  <a:cubicBezTo>
                    <a:pt x="17458" y="16118"/>
                    <a:pt x="17290" y="16416"/>
                    <a:pt x="16939" y="16416"/>
                  </a:cubicBezTo>
                  <a:lnTo>
                    <a:pt x="12980" y="16416"/>
                  </a:lnTo>
                  <a:cubicBezTo>
                    <a:pt x="13162" y="16066"/>
                    <a:pt x="13162" y="15651"/>
                    <a:pt x="12980" y="15300"/>
                  </a:cubicBezTo>
                  <a:close/>
                  <a:moveTo>
                    <a:pt x="9164" y="0"/>
                  </a:moveTo>
                  <a:cubicBezTo>
                    <a:pt x="8736" y="0"/>
                    <a:pt x="8307" y="133"/>
                    <a:pt x="7944" y="399"/>
                  </a:cubicBezTo>
                  <a:lnTo>
                    <a:pt x="3557" y="3566"/>
                  </a:lnTo>
                  <a:lnTo>
                    <a:pt x="1389" y="3566"/>
                  </a:lnTo>
                  <a:cubicBezTo>
                    <a:pt x="195" y="3566"/>
                    <a:pt x="0" y="5397"/>
                    <a:pt x="1156" y="5682"/>
                  </a:cubicBezTo>
                  <a:lnTo>
                    <a:pt x="1156" y="14820"/>
                  </a:lnTo>
                  <a:cubicBezTo>
                    <a:pt x="0" y="15092"/>
                    <a:pt x="195" y="16923"/>
                    <a:pt x="1389" y="16923"/>
                  </a:cubicBezTo>
                  <a:lnTo>
                    <a:pt x="16926" y="16923"/>
                  </a:lnTo>
                  <a:cubicBezTo>
                    <a:pt x="18263" y="16923"/>
                    <a:pt x="18263" y="14781"/>
                    <a:pt x="16926" y="14781"/>
                  </a:cubicBezTo>
                  <a:lnTo>
                    <a:pt x="1675" y="14781"/>
                  </a:lnTo>
                  <a:lnTo>
                    <a:pt x="1675" y="5695"/>
                  </a:lnTo>
                  <a:lnTo>
                    <a:pt x="16666" y="5695"/>
                  </a:lnTo>
                  <a:lnTo>
                    <a:pt x="16666" y="13846"/>
                  </a:lnTo>
                  <a:cubicBezTo>
                    <a:pt x="16666" y="13976"/>
                    <a:pt x="16783" y="14093"/>
                    <a:pt x="16926" y="14093"/>
                  </a:cubicBezTo>
                  <a:cubicBezTo>
                    <a:pt x="17056" y="14093"/>
                    <a:pt x="17173" y="13976"/>
                    <a:pt x="17173" y="13846"/>
                  </a:cubicBezTo>
                  <a:lnTo>
                    <a:pt x="17173" y="5682"/>
                  </a:lnTo>
                  <a:cubicBezTo>
                    <a:pt x="18328" y="5397"/>
                    <a:pt x="18133" y="3566"/>
                    <a:pt x="16939" y="3566"/>
                  </a:cubicBezTo>
                  <a:lnTo>
                    <a:pt x="14784" y="3566"/>
                  </a:lnTo>
                  <a:lnTo>
                    <a:pt x="10384" y="399"/>
                  </a:lnTo>
                  <a:cubicBezTo>
                    <a:pt x="10021" y="133"/>
                    <a:pt x="9592" y="0"/>
                    <a:pt x="91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135;p76">
              <a:extLst>
                <a:ext uri="{FF2B5EF4-FFF2-40B4-BE49-F238E27FC236}">
                  <a16:creationId xmlns:a16="http://schemas.microsoft.com/office/drawing/2014/main" id="{8A21AF4E-155A-96A9-AD94-490004AD8910}"/>
                </a:ext>
              </a:extLst>
            </p:cNvPr>
            <p:cNvSpPr/>
            <p:nvPr/>
          </p:nvSpPr>
          <p:spPr>
            <a:xfrm>
              <a:off x="7746000" y="2811525"/>
              <a:ext cx="214575" cy="183275"/>
            </a:xfrm>
            <a:custGeom>
              <a:avLst/>
              <a:gdLst/>
              <a:ahLst/>
              <a:cxnLst/>
              <a:rect l="l" t="t" r="r" b="b"/>
              <a:pathLst>
                <a:path w="8583" h="7331" extrusionOk="0">
                  <a:moveTo>
                    <a:pt x="4881" y="1"/>
                  </a:moveTo>
                  <a:cubicBezTo>
                    <a:pt x="4872" y="1"/>
                    <a:pt x="4863" y="1"/>
                    <a:pt x="4855" y="2"/>
                  </a:cubicBezTo>
                  <a:cubicBezTo>
                    <a:pt x="1610" y="41"/>
                    <a:pt x="0" y="3974"/>
                    <a:pt x="2310" y="6271"/>
                  </a:cubicBezTo>
                  <a:cubicBezTo>
                    <a:pt x="3029" y="6977"/>
                    <a:pt x="3964" y="7331"/>
                    <a:pt x="4900" y="7331"/>
                  </a:cubicBezTo>
                  <a:cubicBezTo>
                    <a:pt x="5840" y="7331"/>
                    <a:pt x="6780" y="6974"/>
                    <a:pt x="7502" y="6258"/>
                  </a:cubicBezTo>
                  <a:cubicBezTo>
                    <a:pt x="8177" y="5583"/>
                    <a:pt x="8554" y="4675"/>
                    <a:pt x="8567" y="3714"/>
                  </a:cubicBezTo>
                  <a:cubicBezTo>
                    <a:pt x="8583" y="3460"/>
                    <a:pt x="8379" y="3303"/>
                    <a:pt x="8172" y="3303"/>
                  </a:cubicBezTo>
                  <a:cubicBezTo>
                    <a:pt x="8040" y="3303"/>
                    <a:pt x="7907" y="3366"/>
                    <a:pt x="7827" y="3506"/>
                  </a:cubicBezTo>
                  <a:cubicBezTo>
                    <a:pt x="7447" y="4221"/>
                    <a:pt x="6729" y="4601"/>
                    <a:pt x="6001" y="4601"/>
                  </a:cubicBezTo>
                  <a:cubicBezTo>
                    <a:pt x="5485" y="4601"/>
                    <a:pt x="4965" y="4411"/>
                    <a:pt x="4556" y="4013"/>
                  </a:cubicBezTo>
                  <a:cubicBezTo>
                    <a:pt x="4498" y="3955"/>
                    <a:pt x="4434" y="3930"/>
                    <a:pt x="4372" y="3930"/>
                  </a:cubicBezTo>
                  <a:cubicBezTo>
                    <a:pt x="4172" y="3930"/>
                    <a:pt x="4004" y="4187"/>
                    <a:pt x="4193" y="4376"/>
                  </a:cubicBezTo>
                  <a:cubicBezTo>
                    <a:pt x="4699" y="4876"/>
                    <a:pt x="5353" y="5122"/>
                    <a:pt x="6006" y="5122"/>
                  </a:cubicBezTo>
                  <a:cubicBezTo>
                    <a:pt x="6758" y="5122"/>
                    <a:pt x="7507" y="4795"/>
                    <a:pt x="8022" y="4155"/>
                  </a:cubicBezTo>
                  <a:lnTo>
                    <a:pt x="8022" y="4155"/>
                  </a:lnTo>
                  <a:cubicBezTo>
                    <a:pt x="7775" y="5674"/>
                    <a:pt x="6477" y="6790"/>
                    <a:pt x="4945" y="6829"/>
                  </a:cubicBezTo>
                  <a:cubicBezTo>
                    <a:pt x="4930" y="6829"/>
                    <a:pt x="4914" y="6830"/>
                    <a:pt x="4898" y="6830"/>
                  </a:cubicBezTo>
                  <a:cubicBezTo>
                    <a:pt x="3142" y="6830"/>
                    <a:pt x="1714" y="5386"/>
                    <a:pt x="1739" y="3623"/>
                  </a:cubicBezTo>
                  <a:cubicBezTo>
                    <a:pt x="1778" y="2092"/>
                    <a:pt x="2908" y="794"/>
                    <a:pt x="4413" y="547"/>
                  </a:cubicBezTo>
                  <a:lnTo>
                    <a:pt x="4413" y="547"/>
                  </a:lnTo>
                  <a:cubicBezTo>
                    <a:pt x="3621" y="1183"/>
                    <a:pt x="3271" y="2221"/>
                    <a:pt x="3518" y="3195"/>
                  </a:cubicBezTo>
                  <a:cubicBezTo>
                    <a:pt x="3555" y="3332"/>
                    <a:pt x="3658" y="3392"/>
                    <a:pt x="3762" y="3392"/>
                  </a:cubicBezTo>
                  <a:cubicBezTo>
                    <a:pt x="3913" y="3392"/>
                    <a:pt x="4065" y="3265"/>
                    <a:pt x="4011" y="3065"/>
                  </a:cubicBezTo>
                  <a:cubicBezTo>
                    <a:pt x="3790" y="2144"/>
                    <a:pt x="4219" y="1183"/>
                    <a:pt x="5062" y="742"/>
                  </a:cubicBezTo>
                  <a:lnTo>
                    <a:pt x="5075" y="742"/>
                  </a:lnTo>
                  <a:cubicBezTo>
                    <a:pt x="5231" y="664"/>
                    <a:pt x="5322" y="482"/>
                    <a:pt x="5270" y="300"/>
                  </a:cubicBezTo>
                  <a:cubicBezTo>
                    <a:pt x="5220" y="127"/>
                    <a:pt x="5065" y="1"/>
                    <a:pt x="4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136;p76">
              <a:extLst>
                <a:ext uri="{FF2B5EF4-FFF2-40B4-BE49-F238E27FC236}">
                  <a16:creationId xmlns:a16="http://schemas.microsoft.com/office/drawing/2014/main" id="{70AF3A65-2C9C-38A0-9EC3-7D058C945999}"/>
                </a:ext>
              </a:extLst>
            </p:cNvPr>
            <p:cNvSpPr/>
            <p:nvPr/>
          </p:nvSpPr>
          <p:spPr>
            <a:xfrm>
              <a:off x="7998725" y="2825475"/>
              <a:ext cx="72100" cy="12775"/>
            </a:xfrm>
            <a:custGeom>
              <a:avLst/>
              <a:gdLst/>
              <a:ahLst/>
              <a:cxnLst/>
              <a:rect l="l" t="t" r="r" b="b"/>
              <a:pathLst>
                <a:path w="2884" h="511" extrusionOk="0">
                  <a:moveTo>
                    <a:pt x="319" y="0"/>
                  </a:moveTo>
                  <a:cubicBezTo>
                    <a:pt x="1" y="0"/>
                    <a:pt x="1" y="510"/>
                    <a:pt x="319" y="510"/>
                  </a:cubicBezTo>
                  <a:cubicBezTo>
                    <a:pt x="330" y="510"/>
                    <a:pt x="341" y="509"/>
                    <a:pt x="353" y="508"/>
                  </a:cubicBezTo>
                  <a:lnTo>
                    <a:pt x="2624" y="508"/>
                  </a:lnTo>
                  <a:cubicBezTo>
                    <a:pt x="2767" y="508"/>
                    <a:pt x="2884" y="391"/>
                    <a:pt x="2884" y="262"/>
                  </a:cubicBezTo>
                  <a:cubicBezTo>
                    <a:pt x="2884" y="119"/>
                    <a:pt x="2767" y="2"/>
                    <a:pt x="2624" y="2"/>
                  </a:cubicBezTo>
                  <a:lnTo>
                    <a:pt x="353" y="2"/>
                  </a:lnTo>
                  <a:cubicBezTo>
                    <a:pt x="341" y="1"/>
                    <a:pt x="330" y="0"/>
                    <a:pt x="3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137;p76">
              <a:extLst>
                <a:ext uri="{FF2B5EF4-FFF2-40B4-BE49-F238E27FC236}">
                  <a16:creationId xmlns:a16="http://schemas.microsoft.com/office/drawing/2014/main" id="{5AD2B8A9-4B55-9B35-A6DC-6D2BE029A02D}"/>
                </a:ext>
              </a:extLst>
            </p:cNvPr>
            <p:cNvSpPr/>
            <p:nvPr/>
          </p:nvSpPr>
          <p:spPr>
            <a:xfrm>
              <a:off x="7899475" y="2825525"/>
              <a:ext cx="45125" cy="41550"/>
            </a:xfrm>
            <a:custGeom>
              <a:avLst/>
              <a:gdLst/>
              <a:ahLst/>
              <a:cxnLst/>
              <a:rect l="l" t="t" r="r" b="b"/>
              <a:pathLst>
                <a:path w="1805" h="1662" extrusionOk="0">
                  <a:moveTo>
                    <a:pt x="909" y="0"/>
                  </a:moveTo>
                  <a:cubicBezTo>
                    <a:pt x="766" y="0"/>
                    <a:pt x="649" y="117"/>
                    <a:pt x="649" y="260"/>
                  </a:cubicBezTo>
                  <a:lnTo>
                    <a:pt x="649" y="584"/>
                  </a:lnTo>
                  <a:lnTo>
                    <a:pt x="325" y="584"/>
                  </a:lnTo>
                  <a:cubicBezTo>
                    <a:pt x="1" y="610"/>
                    <a:pt x="1" y="1077"/>
                    <a:pt x="325" y="1103"/>
                  </a:cubicBezTo>
                  <a:lnTo>
                    <a:pt x="649" y="1103"/>
                  </a:lnTo>
                  <a:lnTo>
                    <a:pt x="649" y="1428"/>
                  </a:lnTo>
                  <a:cubicBezTo>
                    <a:pt x="662" y="1584"/>
                    <a:pt x="783" y="1661"/>
                    <a:pt x="903" y="1661"/>
                  </a:cubicBezTo>
                  <a:cubicBezTo>
                    <a:pt x="1023" y="1661"/>
                    <a:pt x="1143" y="1584"/>
                    <a:pt x="1156" y="1428"/>
                  </a:cubicBezTo>
                  <a:lnTo>
                    <a:pt x="1156" y="1103"/>
                  </a:lnTo>
                  <a:lnTo>
                    <a:pt x="1480" y="1103"/>
                  </a:lnTo>
                  <a:cubicBezTo>
                    <a:pt x="1805" y="1077"/>
                    <a:pt x="1805" y="610"/>
                    <a:pt x="1480" y="584"/>
                  </a:cubicBezTo>
                  <a:lnTo>
                    <a:pt x="1156" y="584"/>
                  </a:lnTo>
                  <a:lnTo>
                    <a:pt x="1156" y="260"/>
                  </a:lnTo>
                  <a:cubicBezTo>
                    <a:pt x="1156" y="117"/>
                    <a:pt x="1039" y="0"/>
                    <a:pt x="9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138;p76">
              <a:extLst>
                <a:ext uri="{FF2B5EF4-FFF2-40B4-BE49-F238E27FC236}">
                  <a16:creationId xmlns:a16="http://schemas.microsoft.com/office/drawing/2014/main" id="{4038561E-B5A5-99BC-F104-65DAC5921766}"/>
                </a:ext>
              </a:extLst>
            </p:cNvPr>
            <p:cNvSpPr/>
            <p:nvPr/>
          </p:nvSpPr>
          <p:spPr>
            <a:xfrm>
              <a:off x="7928350" y="2677525"/>
              <a:ext cx="15275" cy="12750"/>
            </a:xfrm>
            <a:custGeom>
              <a:avLst/>
              <a:gdLst/>
              <a:ahLst/>
              <a:cxnLst/>
              <a:rect l="l" t="t" r="r" b="b"/>
              <a:pathLst>
                <a:path w="611" h="510" extrusionOk="0">
                  <a:moveTo>
                    <a:pt x="373" y="0"/>
                  </a:moveTo>
                  <a:cubicBezTo>
                    <a:pt x="366" y="0"/>
                    <a:pt x="358" y="1"/>
                    <a:pt x="351" y="1"/>
                  </a:cubicBezTo>
                  <a:cubicBezTo>
                    <a:pt x="118" y="1"/>
                    <a:pt x="1" y="274"/>
                    <a:pt x="169" y="430"/>
                  </a:cubicBezTo>
                  <a:cubicBezTo>
                    <a:pt x="220" y="485"/>
                    <a:pt x="285" y="509"/>
                    <a:pt x="349" y="509"/>
                  </a:cubicBezTo>
                  <a:cubicBezTo>
                    <a:pt x="481" y="509"/>
                    <a:pt x="611" y="405"/>
                    <a:pt x="611" y="248"/>
                  </a:cubicBezTo>
                  <a:cubicBezTo>
                    <a:pt x="611" y="112"/>
                    <a:pt x="506" y="0"/>
                    <a:pt x="3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139;p76">
              <a:extLst>
                <a:ext uri="{FF2B5EF4-FFF2-40B4-BE49-F238E27FC236}">
                  <a16:creationId xmlns:a16="http://schemas.microsoft.com/office/drawing/2014/main" id="{C4D58A78-CE35-E146-0FE7-91EF4EACB90E}"/>
                </a:ext>
              </a:extLst>
            </p:cNvPr>
            <p:cNvSpPr/>
            <p:nvPr/>
          </p:nvSpPr>
          <p:spPr>
            <a:xfrm>
              <a:off x="7999100" y="2885875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7" y="0"/>
                    <a:pt x="0" y="286"/>
                    <a:pt x="169" y="442"/>
                  </a:cubicBezTo>
                  <a:cubicBezTo>
                    <a:pt x="220" y="497"/>
                    <a:pt x="285" y="521"/>
                    <a:pt x="349" y="521"/>
                  </a:cubicBezTo>
                  <a:cubicBezTo>
                    <a:pt x="481" y="521"/>
                    <a:pt x="610" y="417"/>
                    <a:pt x="610" y="260"/>
                  </a:cubicBezTo>
                  <a:cubicBezTo>
                    <a:pt x="610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140;p76">
              <a:extLst>
                <a:ext uri="{FF2B5EF4-FFF2-40B4-BE49-F238E27FC236}">
                  <a16:creationId xmlns:a16="http://schemas.microsoft.com/office/drawing/2014/main" id="{1D174454-B07E-2C28-A636-F52956B13189}"/>
                </a:ext>
              </a:extLst>
            </p:cNvPr>
            <p:cNvSpPr/>
            <p:nvPr/>
          </p:nvSpPr>
          <p:spPr>
            <a:xfrm>
              <a:off x="8035775" y="2885875"/>
              <a:ext cx="14950" cy="13050"/>
            </a:xfrm>
            <a:custGeom>
              <a:avLst/>
              <a:gdLst/>
              <a:ahLst/>
              <a:cxnLst/>
              <a:rect l="l" t="t" r="r" b="b"/>
              <a:pathLst>
                <a:path w="598" h="522" extrusionOk="0">
                  <a:moveTo>
                    <a:pt x="337" y="0"/>
                  </a:moveTo>
                  <a:cubicBezTo>
                    <a:pt x="117" y="0"/>
                    <a:pt x="0" y="286"/>
                    <a:pt x="156" y="442"/>
                  </a:cubicBezTo>
                  <a:cubicBezTo>
                    <a:pt x="211" y="497"/>
                    <a:pt x="277" y="521"/>
                    <a:pt x="341" y="521"/>
                  </a:cubicBezTo>
                  <a:cubicBezTo>
                    <a:pt x="474" y="521"/>
                    <a:pt x="597" y="417"/>
                    <a:pt x="597" y="260"/>
                  </a:cubicBezTo>
                  <a:cubicBezTo>
                    <a:pt x="597" y="117"/>
                    <a:pt x="480" y="0"/>
                    <a:pt x="3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141;p76">
              <a:extLst>
                <a:ext uri="{FF2B5EF4-FFF2-40B4-BE49-F238E27FC236}">
                  <a16:creationId xmlns:a16="http://schemas.microsoft.com/office/drawing/2014/main" id="{8C433280-54CB-9C4F-1EA8-1C34EDC2CA41}"/>
                </a:ext>
              </a:extLst>
            </p:cNvPr>
            <p:cNvSpPr/>
            <p:nvPr/>
          </p:nvSpPr>
          <p:spPr>
            <a:xfrm>
              <a:off x="8072100" y="2885875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8" y="0"/>
                    <a:pt x="1" y="273"/>
                    <a:pt x="169" y="442"/>
                  </a:cubicBezTo>
                  <a:cubicBezTo>
                    <a:pt x="220" y="497"/>
                    <a:pt x="285" y="521"/>
                    <a:pt x="349" y="521"/>
                  </a:cubicBezTo>
                  <a:cubicBezTo>
                    <a:pt x="481" y="521"/>
                    <a:pt x="611" y="417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142;p76">
              <a:extLst>
                <a:ext uri="{FF2B5EF4-FFF2-40B4-BE49-F238E27FC236}">
                  <a16:creationId xmlns:a16="http://schemas.microsoft.com/office/drawing/2014/main" id="{23C7E11C-D1E8-64F3-3D34-459B4CB7AAC8}"/>
                </a:ext>
              </a:extLst>
            </p:cNvPr>
            <p:cNvSpPr/>
            <p:nvPr/>
          </p:nvSpPr>
          <p:spPr>
            <a:xfrm>
              <a:off x="7999100" y="2925450"/>
              <a:ext cx="15275" cy="12850"/>
            </a:xfrm>
            <a:custGeom>
              <a:avLst/>
              <a:gdLst/>
              <a:ahLst/>
              <a:cxnLst/>
              <a:rect l="l" t="t" r="r" b="b"/>
              <a:pathLst>
                <a:path w="611" h="514" extrusionOk="0">
                  <a:moveTo>
                    <a:pt x="351" y="1"/>
                  </a:moveTo>
                  <a:cubicBezTo>
                    <a:pt x="117" y="1"/>
                    <a:pt x="0" y="273"/>
                    <a:pt x="169" y="442"/>
                  </a:cubicBezTo>
                  <a:cubicBezTo>
                    <a:pt x="218" y="491"/>
                    <a:pt x="281" y="513"/>
                    <a:pt x="343" y="513"/>
                  </a:cubicBezTo>
                  <a:cubicBezTo>
                    <a:pt x="477" y="513"/>
                    <a:pt x="610" y="411"/>
                    <a:pt x="610" y="260"/>
                  </a:cubicBezTo>
                  <a:cubicBezTo>
                    <a:pt x="597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143;p76">
              <a:extLst>
                <a:ext uri="{FF2B5EF4-FFF2-40B4-BE49-F238E27FC236}">
                  <a16:creationId xmlns:a16="http://schemas.microsoft.com/office/drawing/2014/main" id="{5E0BBC6B-F5D5-E291-7D77-45F1CF51D913}"/>
                </a:ext>
              </a:extLst>
            </p:cNvPr>
            <p:cNvSpPr/>
            <p:nvPr/>
          </p:nvSpPr>
          <p:spPr>
            <a:xfrm>
              <a:off x="8035775" y="2925450"/>
              <a:ext cx="14950" cy="12850"/>
            </a:xfrm>
            <a:custGeom>
              <a:avLst/>
              <a:gdLst/>
              <a:ahLst/>
              <a:cxnLst/>
              <a:rect l="l" t="t" r="r" b="b"/>
              <a:pathLst>
                <a:path w="598" h="514" extrusionOk="0">
                  <a:moveTo>
                    <a:pt x="337" y="1"/>
                  </a:moveTo>
                  <a:cubicBezTo>
                    <a:pt x="117" y="1"/>
                    <a:pt x="0" y="273"/>
                    <a:pt x="156" y="442"/>
                  </a:cubicBezTo>
                  <a:cubicBezTo>
                    <a:pt x="209" y="491"/>
                    <a:pt x="273" y="513"/>
                    <a:pt x="335" y="513"/>
                  </a:cubicBezTo>
                  <a:cubicBezTo>
                    <a:pt x="470" y="513"/>
                    <a:pt x="597" y="411"/>
                    <a:pt x="597" y="260"/>
                  </a:cubicBezTo>
                  <a:cubicBezTo>
                    <a:pt x="597" y="118"/>
                    <a:pt x="480" y="1"/>
                    <a:pt x="3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144;p76">
              <a:extLst>
                <a:ext uri="{FF2B5EF4-FFF2-40B4-BE49-F238E27FC236}">
                  <a16:creationId xmlns:a16="http://schemas.microsoft.com/office/drawing/2014/main" id="{112CBC6D-303F-6EAE-DFDC-0D8183F97F6B}"/>
                </a:ext>
              </a:extLst>
            </p:cNvPr>
            <p:cNvSpPr/>
            <p:nvPr/>
          </p:nvSpPr>
          <p:spPr>
            <a:xfrm>
              <a:off x="8072100" y="2925450"/>
              <a:ext cx="15275" cy="12850"/>
            </a:xfrm>
            <a:custGeom>
              <a:avLst/>
              <a:gdLst/>
              <a:ahLst/>
              <a:cxnLst/>
              <a:rect l="l" t="t" r="r" b="b"/>
              <a:pathLst>
                <a:path w="611" h="514" extrusionOk="0">
                  <a:moveTo>
                    <a:pt x="351" y="1"/>
                  </a:moveTo>
                  <a:cubicBezTo>
                    <a:pt x="118" y="1"/>
                    <a:pt x="1" y="273"/>
                    <a:pt x="169" y="442"/>
                  </a:cubicBezTo>
                  <a:cubicBezTo>
                    <a:pt x="223" y="491"/>
                    <a:pt x="287" y="513"/>
                    <a:pt x="349" y="513"/>
                  </a:cubicBezTo>
                  <a:cubicBezTo>
                    <a:pt x="484" y="513"/>
                    <a:pt x="611" y="411"/>
                    <a:pt x="611" y="260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145;p76">
              <a:extLst>
                <a:ext uri="{FF2B5EF4-FFF2-40B4-BE49-F238E27FC236}">
                  <a16:creationId xmlns:a16="http://schemas.microsoft.com/office/drawing/2014/main" id="{8DAA3404-5C42-F765-FEBB-CF688557E252}"/>
                </a:ext>
              </a:extLst>
            </p:cNvPr>
            <p:cNvSpPr/>
            <p:nvPr/>
          </p:nvSpPr>
          <p:spPr>
            <a:xfrm>
              <a:off x="7999100" y="2963100"/>
              <a:ext cx="15275" cy="12850"/>
            </a:xfrm>
            <a:custGeom>
              <a:avLst/>
              <a:gdLst/>
              <a:ahLst/>
              <a:cxnLst/>
              <a:rect l="l" t="t" r="r" b="b"/>
              <a:pathLst>
                <a:path w="611" h="514" extrusionOk="0">
                  <a:moveTo>
                    <a:pt x="351" y="0"/>
                  </a:moveTo>
                  <a:cubicBezTo>
                    <a:pt x="117" y="0"/>
                    <a:pt x="0" y="273"/>
                    <a:pt x="169" y="442"/>
                  </a:cubicBezTo>
                  <a:cubicBezTo>
                    <a:pt x="218" y="491"/>
                    <a:pt x="281" y="513"/>
                    <a:pt x="343" y="513"/>
                  </a:cubicBezTo>
                  <a:cubicBezTo>
                    <a:pt x="477" y="513"/>
                    <a:pt x="610" y="411"/>
                    <a:pt x="610" y="260"/>
                  </a:cubicBezTo>
                  <a:cubicBezTo>
                    <a:pt x="610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146;p76">
              <a:extLst>
                <a:ext uri="{FF2B5EF4-FFF2-40B4-BE49-F238E27FC236}">
                  <a16:creationId xmlns:a16="http://schemas.microsoft.com/office/drawing/2014/main" id="{96203ABF-94AD-C5C7-C46B-8E4B63075103}"/>
                </a:ext>
              </a:extLst>
            </p:cNvPr>
            <p:cNvSpPr/>
            <p:nvPr/>
          </p:nvSpPr>
          <p:spPr>
            <a:xfrm>
              <a:off x="8035775" y="2963100"/>
              <a:ext cx="14950" cy="12850"/>
            </a:xfrm>
            <a:custGeom>
              <a:avLst/>
              <a:gdLst/>
              <a:ahLst/>
              <a:cxnLst/>
              <a:rect l="l" t="t" r="r" b="b"/>
              <a:pathLst>
                <a:path w="598" h="514" extrusionOk="0">
                  <a:moveTo>
                    <a:pt x="337" y="0"/>
                  </a:moveTo>
                  <a:cubicBezTo>
                    <a:pt x="117" y="0"/>
                    <a:pt x="0" y="273"/>
                    <a:pt x="156" y="442"/>
                  </a:cubicBezTo>
                  <a:cubicBezTo>
                    <a:pt x="209" y="491"/>
                    <a:pt x="273" y="513"/>
                    <a:pt x="335" y="513"/>
                  </a:cubicBezTo>
                  <a:cubicBezTo>
                    <a:pt x="470" y="513"/>
                    <a:pt x="597" y="411"/>
                    <a:pt x="597" y="260"/>
                  </a:cubicBezTo>
                  <a:cubicBezTo>
                    <a:pt x="597" y="117"/>
                    <a:pt x="480" y="0"/>
                    <a:pt x="3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" name="Google Shape;1147;p76">
            <a:extLst>
              <a:ext uri="{FF2B5EF4-FFF2-40B4-BE49-F238E27FC236}">
                <a16:creationId xmlns:a16="http://schemas.microsoft.com/office/drawing/2014/main" id="{39C07E38-B020-0260-C338-D3789B982000}"/>
              </a:ext>
            </a:extLst>
          </p:cNvPr>
          <p:cNvGrpSpPr/>
          <p:nvPr/>
        </p:nvGrpSpPr>
        <p:grpSpPr>
          <a:xfrm>
            <a:off x="10357482" y="4258513"/>
            <a:ext cx="606836" cy="593934"/>
            <a:chOff x="7715475" y="3338525"/>
            <a:chExt cx="443300" cy="433875"/>
          </a:xfrm>
          <a:solidFill>
            <a:srgbClr val="2B3781"/>
          </a:solidFill>
        </p:grpSpPr>
        <p:sp>
          <p:nvSpPr>
            <p:cNvPr id="56" name="Google Shape;1148;p76">
              <a:extLst>
                <a:ext uri="{FF2B5EF4-FFF2-40B4-BE49-F238E27FC236}">
                  <a16:creationId xmlns:a16="http://schemas.microsoft.com/office/drawing/2014/main" id="{75150577-B60E-FA10-5A75-33552D3389D2}"/>
                </a:ext>
              </a:extLst>
            </p:cNvPr>
            <p:cNvSpPr/>
            <p:nvPr/>
          </p:nvSpPr>
          <p:spPr>
            <a:xfrm>
              <a:off x="7715475" y="3375600"/>
              <a:ext cx="443300" cy="396800"/>
            </a:xfrm>
            <a:custGeom>
              <a:avLst/>
              <a:gdLst/>
              <a:ahLst/>
              <a:cxnLst/>
              <a:rect l="l" t="t" r="r" b="b"/>
              <a:pathLst>
                <a:path w="17732" h="15872" extrusionOk="0">
                  <a:moveTo>
                    <a:pt x="11506" y="512"/>
                  </a:moveTo>
                  <a:cubicBezTo>
                    <a:pt x="11588" y="512"/>
                    <a:pt x="11669" y="522"/>
                    <a:pt x="11748" y="543"/>
                  </a:cubicBezTo>
                  <a:lnTo>
                    <a:pt x="12760" y="828"/>
                  </a:lnTo>
                  <a:cubicBezTo>
                    <a:pt x="13279" y="971"/>
                    <a:pt x="13578" y="1503"/>
                    <a:pt x="13448" y="2022"/>
                  </a:cubicBezTo>
                  <a:cubicBezTo>
                    <a:pt x="13435" y="2074"/>
                    <a:pt x="13422" y="2126"/>
                    <a:pt x="13409" y="2178"/>
                  </a:cubicBezTo>
                  <a:lnTo>
                    <a:pt x="10528" y="1335"/>
                  </a:lnTo>
                  <a:cubicBezTo>
                    <a:pt x="10592" y="1036"/>
                    <a:pt x="10761" y="789"/>
                    <a:pt x="11021" y="634"/>
                  </a:cubicBezTo>
                  <a:lnTo>
                    <a:pt x="11021" y="634"/>
                  </a:lnTo>
                  <a:lnTo>
                    <a:pt x="11008" y="647"/>
                  </a:lnTo>
                  <a:cubicBezTo>
                    <a:pt x="11158" y="558"/>
                    <a:pt x="11333" y="512"/>
                    <a:pt x="11506" y="512"/>
                  </a:cubicBezTo>
                  <a:close/>
                  <a:moveTo>
                    <a:pt x="10398" y="1828"/>
                  </a:moveTo>
                  <a:lnTo>
                    <a:pt x="13279" y="2684"/>
                  </a:lnTo>
                  <a:lnTo>
                    <a:pt x="13227" y="2892"/>
                  </a:lnTo>
                  <a:cubicBezTo>
                    <a:pt x="12989" y="3750"/>
                    <a:pt x="12214" y="4308"/>
                    <a:pt x="11367" y="4308"/>
                  </a:cubicBezTo>
                  <a:cubicBezTo>
                    <a:pt x="11201" y="4308"/>
                    <a:pt x="11033" y="4287"/>
                    <a:pt x="10865" y="4242"/>
                  </a:cubicBezTo>
                  <a:cubicBezTo>
                    <a:pt x="10294" y="4086"/>
                    <a:pt x="9956" y="3502"/>
                    <a:pt x="10112" y="2931"/>
                  </a:cubicBezTo>
                  <a:lnTo>
                    <a:pt x="10398" y="1828"/>
                  </a:lnTo>
                  <a:close/>
                  <a:moveTo>
                    <a:pt x="7192" y="6617"/>
                  </a:moveTo>
                  <a:cubicBezTo>
                    <a:pt x="7477" y="6903"/>
                    <a:pt x="7841" y="7111"/>
                    <a:pt x="8243" y="7227"/>
                  </a:cubicBezTo>
                  <a:lnTo>
                    <a:pt x="8022" y="7798"/>
                  </a:lnTo>
                  <a:lnTo>
                    <a:pt x="7322" y="7124"/>
                  </a:lnTo>
                  <a:cubicBezTo>
                    <a:pt x="7218" y="7033"/>
                    <a:pt x="7166" y="6890"/>
                    <a:pt x="7179" y="6747"/>
                  </a:cubicBezTo>
                  <a:lnTo>
                    <a:pt x="7192" y="6617"/>
                  </a:lnTo>
                  <a:close/>
                  <a:moveTo>
                    <a:pt x="12669" y="4437"/>
                  </a:moveTo>
                  <a:cubicBezTo>
                    <a:pt x="13318" y="4437"/>
                    <a:pt x="13902" y="4787"/>
                    <a:pt x="14447" y="5449"/>
                  </a:cubicBezTo>
                  <a:cubicBezTo>
                    <a:pt x="15071" y="6228"/>
                    <a:pt x="15421" y="7214"/>
                    <a:pt x="15421" y="8227"/>
                  </a:cubicBezTo>
                  <a:lnTo>
                    <a:pt x="15421" y="12354"/>
                  </a:lnTo>
                  <a:cubicBezTo>
                    <a:pt x="15421" y="12938"/>
                    <a:pt x="15032" y="13471"/>
                    <a:pt x="14460" y="13652"/>
                  </a:cubicBezTo>
                  <a:lnTo>
                    <a:pt x="14188" y="12938"/>
                  </a:lnTo>
                  <a:cubicBezTo>
                    <a:pt x="14045" y="12575"/>
                    <a:pt x="13708" y="12341"/>
                    <a:pt x="13318" y="12341"/>
                  </a:cubicBezTo>
                  <a:lnTo>
                    <a:pt x="12786" y="12341"/>
                  </a:lnTo>
                  <a:cubicBezTo>
                    <a:pt x="12760" y="12056"/>
                    <a:pt x="12526" y="11835"/>
                    <a:pt x="12241" y="11835"/>
                  </a:cubicBezTo>
                  <a:lnTo>
                    <a:pt x="9931" y="11835"/>
                  </a:lnTo>
                  <a:lnTo>
                    <a:pt x="9931" y="10407"/>
                  </a:lnTo>
                  <a:lnTo>
                    <a:pt x="10891" y="10407"/>
                  </a:lnTo>
                  <a:cubicBezTo>
                    <a:pt x="11254" y="10394"/>
                    <a:pt x="11579" y="10135"/>
                    <a:pt x="11644" y="9771"/>
                  </a:cubicBezTo>
                  <a:lnTo>
                    <a:pt x="11657" y="9771"/>
                  </a:lnTo>
                  <a:cubicBezTo>
                    <a:pt x="12176" y="9771"/>
                    <a:pt x="12630" y="9447"/>
                    <a:pt x="12812" y="8980"/>
                  </a:cubicBezTo>
                  <a:lnTo>
                    <a:pt x="13149" y="8058"/>
                  </a:lnTo>
                  <a:cubicBezTo>
                    <a:pt x="13223" y="7853"/>
                    <a:pt x="13059" y="7706"/>
                    <a:pt x="12899" y="7706"/>
                  </a:cubicBezTo>
                  <a:cubicBezTo>
                    <a:pt x="12805" y="7706"/>
                    <a:pt x="12712" y="7756"/>
                    <a:pt x="12669" y="7876"/>
                  </a:cubicBezTo>
                  <a:lnTo>
                    <a:pt x="12319" y="8798"/>
                  </a:lnTo>
                  <a:cubicBezTo>
                    <a:pt x="12217" y="9082"/>
                    <a:pt x="11941" y="9255"/>
                    <a:pt x="11652" y="9255"/>
                  </a:cubicBezTo>
                  <a:cubicBezTo>
                    <a:pt x="11571" y="9255"/>
                    <a:pt x="11490" y="9242"/>
                    <a:pt x="11410" y="9213"/>
                  </a:cubicBezTo>
                  <a:lnTo>
                    <a:pt x="8464" y="8110"/>
                  </a:lnTo>
                  <a:lnTo>
                    <a:pt x="8853" y="7072"/>
                  </a:lnTo>
                  <a:cubicBezTo>
                    <a:pt x="8853" y="7062"/>
                    <a:pt x="8860" y="7053"/>
                    <a:pt x="8868" y="7053"/>
                  </a:cubicBezTo>
                  <a:cubicBezTo>
                    <a:pt x="8872" y="7053"/>
                    <a:pt x="8875" y="7055"/>
                    <a:pt x="8879" y="7059"/>
                  </a:cubicBezTo>
                  <a:lnTo>
                    <a:pt x="11164" y="7915"/>
                  </a:lnTo>
                  <a:cubicBezTo>
                    <a:pt x="11189" y="7923"/>
                    <a:pt x="11215" y="7927"/>
                    <a:pt x="11241" y="7927"/>
                  </a:cubicBezTo>
                  <a:cubicBezTo>
                    <a:pt x="11350" y="7927"/>
                    <a:pt x="11457" y="7864"/>
                    <a:pt x="11488" y="7760"/>
                  </a:cubicBezTo>
                  <a:lnTo>
                    <a:pt x="12163" y="5981"/>
                  </a:lnTo>
                  <a:cubicBezTo>
                    <a:pt x="12256" y="5741"/>
                    <a:pt x="12474" y="5621"/>
                    <a:pt x="12691" y="5621"/>
                  </a:cubicBezTo>
                  <a:cubicBezTo>
                    <a:pt x="12896" y="5621"/>
                    <a:pt x="13101" y="5728"/>
                    <a:pt x="13201" y="5942"/>
                  </a:cubicBezTo>
                  <a:cubicBezTo>
                    <a:pt x="13266" y="6085"/>
                    <a:pt x="13266" y="6228"/>
                    <a:pt x="13227" y="6371"/>
                  </a:cubicBezTo>
                  <a:lnTo>
                    <a:pt x="13085" y="6747"/>
                  </a:lnTo>
                  <a:cubicBezTo>
                    <a:pt x="13003" y="6952"/>
                    <a:pt x="13169" y="7100"/>
                    <a:pt x="13332" y="7100"/>
                  </a:cubicBezTo>
                  <a:cubicBezTo>
                    <a:pt x="13427" y="7100"/>
                    <a:pt x="13522" y="7049"/>
                    <a:pt x="13565" y="6929"/>
                  </a:cubicBezTo>
                  <a:lnTo>
                    <a:pt x="13708" y="6552"/>
                  </a:lnTo>
                  <a:cubicBezTo>
                    <a:pt x="13915" y="5994"/>
                    <a:pt x="13630" y="5384"/>
                    <a:pt x="13085" y="5177"/>
                  </a:cubicBezTo>
                  <a:cubicBezTo>
                    <a:pt x="12955" y="5129"/>
                    <a:pt x="12822" y="5106"/>
                    <a:pt x="12693" y="5106"/>
                  </a:cubicBezTo>
                  <a:cubicBezTo>
                    <a:pt x="12227" y="5106"/>
                    <a:pt x="11799" y="5400"/>
                    <a:pt x="11657" y="5877"/>
                  </a:cubicBezTo>
                  <a:lnTo>
                    <a:pt x="11657" y="4800"/>
                  </a:lnTo>
                  <a:cubicBezTo>
                    <a:pt x="12020" y="4761"/>
                    <a:pt x="12371" y="4631"/>
                    <a:pt x="12669" y="4437"/>
                  </a:cubicBezTo>
                  <a:close/>
                  <a:moveTo>
                    <a:pt x="9411" y="10394"/>
                  </a:moveTo>
                  <a:lnTo>
                    <a:pt x="9411" y="11835"/>
                  </a:lnTo>
                  <a:lnTo>
                    <a:pt x="8866" y="11835"/>
                  </a:lnTo>
                  <a:cubicBezTo>
                    <a:pt x="8516" y="11835"/>
                    <a:pt x="8516" y="12354"/>
                    <a:pt x="8866" y="12354"/>
                  </a:cubicBezTo>
                  <a:lnTo>
                    <a:pt x="12241" y="12354"/>
                  </a:lnTo>
                  <a:cubicBezTo>
                    <a:pt x="12254" y="12354"/>
                    <a:pt x="12267" y="12367"/>
                    <a:pt x="12267" y="12380"/>
                  </a:cubicBezTo>
                  <a:lnTo>
                    <a:pt x="12267" y="13704"/>
                  </a:lnTo>
                  <a:lnTo>
                    <a:pt x="7971" y="13704"/>
                  </a:lnTo>
                  <a:cubicBezTo>
                    <a:pt x="7451" y="13704"/>
                    <a:pt x="7023" y="13289"/>
                    <a:pt x="7023" y="12770"/>
                  </a:cubicBezTo>
                  <a:lnTo>
                    <a:pt x="7023" y="11342"/>
                  </a:lnTo>
                  <a:cubicBezTo>
                    <a:pt x="7023" y="10823"/>
                    <a:pt x="7451" y="10394"/>
                    <a:pt x="7971" y="10394"/>
                  </a:cubicBezTo>
                  <a:close/>
                  <a:moveTo>
                    <a:pt x="13331" y="12861"/>
                  </a:moveTo>
                  <a:cubicBezTo>
                    <a:pt x="13500" y="12861"/>
                    <a:pt x="13656" y="12964"/>
                    <a:pt x="13721" y="13120"/>
                  </a:cubicBezTo>
                  <a:lnTo>
                    <a:pt x="14175" y="14301"/>
                  </a:lnTo>
                  <a:lnTo>
                    <a:pt x="13708" y="14288"/>
                  </a:lnTo>
                  <a:lnTo>
                    <a:pt x="13279" y="13808"/>
                  </a:lnTo>
                  <a:cubicBezTo>
                    <a:pt x="13212" y="13725"/>
                    <a:pt x="13109" y="13708"/>
                    <a:pt x="13005" y="13708"/>
                  </a:cubicBezTo>
                  <a:cubicBezTo>
                    <a:pt x="12929" y="13708"/>
                    <a:pt x="12852" y="13717"/>
                    <a:pt x="12786" y="13717"/>
                  </a:cubicBezTo>
                  <a:lnTo>
                    <a:pt x="12786" y="12861"/>
                  </a:lnTo>
                  <a:close/>
                  <a:moveTo>
                    <a:pt x="11498" y="0"/>
                  </a:moveTo>
                  <a:cubicBezTo>
                    <a:pt x="10842" y="0"/>
                    <a:pt x="10246" y="436"/>
                    <a:pt x="10060" y="1101"/>
                  </a:cubicBezTo>
                  <a:lnTo>
                    <a:pt x="9619" y="2801"/>
                  </a:lnTo>
                  <a:cubicBezTo>
                    <a:pt x="9333" y="3840"/>
                    <a:pt x="10138" y="4722"/>
                    <a:pt x="11151" y="4813"/>
                  </a:cubicBezTo>
                  <a:lnTo>
                    <a:pt x="11151" y="7240"/>
                  </a:lnTo>
                  <a:lnTo>
                    <a:pt x="11112" y="7331"/>
                  </a:lnTo>
                  <a:lnTo>
                    <a:pt x="9061" y="6565"/>
                  </a:lnTo>
                  <a:cubicBezTo>
                    <a:pt x="8999" y="6540"/>
                    <a:pt x="8935" y="6528"/>
                    <a:pt x="8871" y="6528"/>
                  </a:cubicBezTo>
                  <a:cubicBezTo>
                    <a:pt x="8710" y="6528"/>
                    <a:pt x="8553" y="6607"/>
                    <a:pt x="8451" y="6747"/>
                  </a:cubicBezTo>
                  <a:cubicBezTo>
                    <a:pt x="8217" y="6695"/>
                    <a:pt x="8009" y="6604"/>
                    <a:pt x="7815" y="6500"/>
                  </a:cubicBezTo>
                  <a:cubicBezTo>
                    <a:pt x="7646" y="6358"/>
                    <a:pt x="7490" y="6215"/>
                    <a:pt x="7348" y="6059"/>
                  </a:cubicBezTo>
                  <a:cubicBezTo>
                    <a:pt x="7270" y="5986"/>
                    <a:pt x="7176" y="5952"/>
                    <a:pt x="7084" y="5952"/>
                  </a:cubicBezTo>
                  <a:cubicBezTo>
                    <a:pt x="6900" y="5952"/>
                    <a:pt x="6725" y="6085"/>
                    <a:pt x="6699" y="6293"/>
                  </a:cubicBezTo>
                  <a:cubicBezTo>
                    <a:pt x="6660" y="6734"/>
                    <a:pt x="6608" y="7162"/>
                    <a:pt x="6958" y="7500"/>
                  </a:cubicBezTo>
                  <a:lnTo>
                    <a:pt x="7958" y="8434"/>
                  </a:lnTo>
                  <a:cubicBezTo>
                    <a:pt x="7984" y="8460"/>
                    <a:pt x="8009" y="8473"/>
                    <a:pt x="8048" y="8486"/>
                  </a:cubicBezTo>
                  <a:lnTo>
                    <a:pt x="11151" y="9642"/>
                  </a:lnTo>
                  <a:cubicBezTo>
                    <a:pt x="11125" y="9771"/>
                    <a:pt x="11021" y="9875"/>
                    <a:pt x="10891" y="9875"/>
                  </a:cubicBezTo>
                  <a:lnTo>
                    <a:pt x="7971" y="9875"/>
                  </a:lnTo>
                  <a:cubicBezTo>
                    <a:pt x="7166" y="9875"/>
                    <a:pt x="6504" y="10524"/>
                    <a:pt x="6504" y="11329"/>
                  </a:cubicBezTo>
                  <a:lnTo>
                    <a:pt x="6504" y="12757"/>
                  </a:lnTo>
                  <a:cubicBezTo>
                    <a:pt x="6504" y="13561"/>
                    <a:pt x="7166" y="14210"/>
                    <a:pt x="7971" y="14210"/>
                  </a:cubicBezTo>
                  <a:lnTo>
                    <a:pt x="12968" y="14210"/>
                  </a:lnTo>
                  <a:lnTo>
                    <a:pt x="13331" y="14639"/>
                  </a:lnTo>
                  <a:cubicBezTo>
                    <a:pt x="13409" y="14730"/>
                    <a:pt x="13539" y="14795"/>
                    <a:pt x="13682" y="14795"/>
                  </a:cubicBezTo>
                  <a:lnTo>
                    <a:pt x="14240" y="14795"/>
                  </a:lnTo>
                  <a:cubicBezTo>
                    <a:pt x="14590" y="14782"/>
                    <a:pt x="14811" y="14418"/>
                    <a:pt x="14655" y="14120"/>
                  </a:cubicBezTo>
                  <a:cubicBezTo>
                    <a:pt x="15421" y="13860"/>
                    <a:pt x="15927" y="13146"/>
                    <a:pt x="15927" y="12341"/>
                  </a:cubicBezTo>
                  <a:lnTo>
                    <a:pt x="16356" y="12341"/>
                  </a:lnTo>
                  <a:cubicBezTo>
                    <a:pt x="16498" y="12341"/>
                    <a:pt x="16628" y="12445"/>
                    <a:pt x="16654" y="12588"/>
                  </a:cubicBezTo>
                  <a:lnTo>
                    <a:pt x="17121" y="15002"/>
                  </a:lnTo>
                  <a:cubicBezTo>
                    <a:pt x="17160" y="15184"/>
                    <a:pt x="17017" y="15366"/>
                    <a:pt x="16823" y="15366"/>
                  </a:cubicBezTo>
                  <a:lnTo>
                    <a:pt x="910" y="15366"/>
                  </a:lnTo>
                  <a:cubicBezTo>
                    <a:pt x="715" y="15366"/>
                    <a:pt x="572" y="15184"/>
                    <a:pt x="611" y="15002"/>
                  </a:cubicBezTo>
                  <a:lnTo>
                    <a:pt x="1065" y="12588"/>
                  </a:lnTo>
                  <a:cubicBezTo>
                    <a:pt x="1104" y="12445"/>
                    <a:pt x="1221" y="12341"/>
                    <a:pt x="1377" y="12341"/>
                  </a:cubicBezTo>
                  <a:lnTo>
                    <a:pt x="5543" y="12341"/>
                  </a:lnTo>
                  <a:cubicBezTo>
                    <a:pt x="5881" y="12341"/>
                    <a:pt x="5881" y="11822"/>
                    <a:pt x="5543" y="11822"/>
                  </a:cubicBezTo>
                  <a:lnTo>
                    <a:pt x="1377" y="11822"/>
                  </a:lnTo>
                  <a:cubicBezTo>
                    <a:pt x="974" y="11822"/>
                    <a:pt x="637" y="12095"/>
                    <a:pt x="559" y="12471"/>
                  </a:cubicBezTo>
                  <a:lnTo>
                    <a:pt x="105" y="14885"/>
                  </a:lnTo>
                  <a:cubicBezTo>
                    <a:pt x="1" y="15405"/>
                    <a:pt x="390" y="15872"/>
                    <a:pt x="910" y="15872"/>
                  </a:cubicBezTo>
                  <a:lnTo>
                    <a:pt x="16823" y="15872"/>
                  </a:lnTo>
                  <a:cubicBezTo>
                    <a:pt x="17342" y="15872"/>
                    <a:pt x="17731" y="15405"/>
                    <a:pt x="17628" y="14885"/>
                  </a:cubicBezTo>
                  <a:lnTo>
                    <a:pt x="17628" y="14885"/>
                  </a:lnTo>
                  <a:lnTo>
                    <a:pt x="17628" y="14898"/>
                  </a:lnTo>
                  <a:lnTo>
                    <a:pt x="17173" y="12484"/>
                  </a:lnTo>
                  <a:cubicBezTo>
                    <a:pt x="17082" y="12108"/>
                    <a:pt x="16745" y="11835"/>
                    <a:pt x="16356" y="11835"/>
                  </a:cubicBezTo>
                  <a:lnTo>
                    <a:pt x="15927" y="11835"/>
                  </a:lnTo>
                  <a:lnTo>
                    <a:pt x="15927" y="8240"/>
                  </a:lnTo>
                  <a:cubicBezTo>
                    <a:pt x="15940" y="7111"/>
                    <a:pt x="15551" y="6007"/>
                    <a:pt x="14850" y="5125"/>
                  </a:cubicBezTo>
                  <a:cubicBezTo>
                    <a:pt x="14370" y="4515"/>
                    <a:pt x="13811" y="4125"/>
                    <a:pt x="13201" y="3995"/>
                  </a:cubicBezTo>
                  <a:cubicBezTo>
                    <a:pt x="13448" y="3710"/>
                    <a:pt x="13630" y="3385"/>
                    <a:pt x="13721" y="3022"/>
                  </a:cubicBezTo>
                  <a:cubicBezTo>
                    <a:pt x="13837" y="2633"/>
                    <a:pt x="13993" y="2191"/>
                    <a:pt x="13993" y="1776"/>
                  </a:cubicBezTo>
                  <a:cubicBezTo>
                    <a:pt x="14006" y="1192"/>
                    <a:pt x="13656" y="647"/>
                    <a:pt x="13111" y="400"/>
                  </a:cubicBezTo>
                  <a:cubicBezTo>
                    <a:pt x="13046" y="374"/>
                    <a:pt x="11877" y="50"/>
                    <a:pt x="11877" y="50"/>
                  </a:cubicBezTo>
                  <a:cubicBezTo>
                    <a:pt x="11750" y="16"/>
                    <a:pt x="11623" y="0"/>
                    <a:pt x="114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149;p76">
              <a:extLst>
                <a:ext uri="{FF2B5EF4-FFF2-40B4-BE49-F238E27FC236}">
                  <a16:creationId xmlns:a16="http://schemas.microsoft.com/office/drawing/2014/main" id="{565F51F1-E394-7947-044C-079EF4FF6654}"/>
                </a:ext>
              </a:extLst>
            </p:cNvPr>
            <p:cNvSpPr/>
            <p:nvPr/>
          </p:nvSpPr>
          <p:spPr>
            <a:xfrm>
              <a:off x="7747275" y="3374225"/>
              <a:ext cx="123675" cy="123650"/>
            </a:xfrm>
            <a:custGeom>
              <a:avLst/>
              <a:gdLst/>
              <a:ahLst/>
              <a:cxnLst/>
              <a:rect l="l" t="t" r="r" b="b"/>
              <a:pathLst>
                <a:path w="4947" h="4946" extrusionOk="0">
                  <a:moveTo>
                    <a:pt x="1857" y="624"/>
                  </a:moveTo>
                  <a:cubicBezTo>
                    <a:pt x="1260" y="1312"/>
                    <a:pt x="1299" y="2350"/>
                    <a:pt x="1948" y="2999"/>
                  </a:cubicBezTo>
                  <a:cubicBezTo>
                    <a:pt x="2289" y="3340"/>
                    <a:pt x="2738" y="3513"/>
                    <a:pt x="3190" y="3513"/>
                  </a:cubicBezTo>
                  <a:cubicBezTo>
                    <a:pt x="3596" y="3513"/>
                    <a:pt x="4004" y="3373"/>
                    <a:pt x="4336" y="3090"/>
                  </a:cubicBezTo>
                  <a:lnTo>
                    <a:pt x="4336" y="3090"/>
                  </a:lnTo>
                  <a:cubicBezTo>
                    <a:pt x="4038" y="3927"/>
                    <a:pt x="3261" y="4400"/>
                    <a:pt x="2470" y="4400"/>
                  </a:cubicBezTo>
                  <a:cubicBezTo>
                    <a:pt x="1984" y="4400"/>
                    <a:pt x="1494" y="4222"/>
                    <a:pt x="1104" y="3843"/>
                  </a:cubicBezTo>
                  <a:cubicBezTo>
                    <a:pt x="728" y="3479"/>
                    <a:pt x="520" y="2960"/>
                    <a:pt x="533" y="2441"/>
                  </a:cubicBezTo>
                  <a:cubicBezTo>
                    <a:pt x="546" y="1610"/>
                    <a:pt x="1078" y="883"/>
                    <a:pt x="1857" y="624"/>
                  </a:cubicBezTo>
                  <a:close/>
                  <a:moveTo>
                    <a:pt x="2454" y="1"/>
                  </a:moveTo>
                  <a:cubicBezTo>
                    <a:pt x="1117" y="27"/>
                    <a:pt x="53" y="1104"/>
                    <a:pt x="27" y="2441"/>
                  </a:cubicBezTo>
                  <a:cubicBezTo>
                    <a:pt x="1" y="3817"/>
                    <a:pt x="1104" y="4946"/>
                    <a:pt x="2493" y="4946"/>
                  </a:cubicBezTo>
                  <a:lnTo>
                    <a:pt x="2480" y="4933"/>
                  </a:lnTo>
                  <a:cubicBezTo>
                    <a:pt x="3830" y="4920"/>
                    <a:pt x="4920" y="3830"/>
                    <a:pt x="4946" y="2480"/>
                  </a:cubicBezTo>
                  <a:cubicBezTo>
                    <a:pt x="4938" y="2267"/>
                    <a:pt x="4768" y="2141"/>
                    <a:pt x="4595" y="2141"/>
                  </a:cubicBezTo>
                  <a:cubicBezTo>
                    <a:pt x="4482" y="2141"/>
                    <a:pt x="4369" y="2194"/>
                    <a:pt x="4297" y="2311"/>
                  </a:cubicBezTo>
                  <a:cubicBezTo>
                    <a:pt x="4076" y="2746"/>
                    <a:pt x="3640" y="2979"/>
                    <a:pt x="3197" y="2979"/>
                  </a:cubicBezTo>
                  <a:cubicBezTo>
                    <a:pt x="2886" y="2979"/>
                    <a:pt x="2571" y="2864"/>
                    <a:pt x="2324" y="2623"/>
                  </a:cubicBezTo>
                  <a:cubicBezTo>
                    <a:pt x="1740" y="2026"/>
                    <a:pt x="1896" y="1039"/>
                    <a:pt x="2636" y="650"/>
                  </a:cubicBezTo>
                  <a:cubicBezTo>
                    <a:pt x="2947" y="468"/>
                    <a:pt x="2818" y="1"/>
                    <a:pt x="2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150;p76">
              <a:extLst>
                <a:ext uri="{FF2B5EF4-FFF2-40B4-BE49-F238E27FC236}">
                  <a16:creationId xmlns:a16="http://schemas.microsoft.com/office/drawing/2014/main" id="{683188B4-3345-0E72-9E73-9B80855DC4BC}"/>
                </a:ext>
              </a:extLst>
            </p:cNvPr>
            <p:cNvSpPr/>
            <p:nvPr/>
          </p:nvSpPr>
          <p:spPr>
            <a:xfrm>
              <a:off x="7849175" y="3358300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73" y="1"/>
                  </a:moveTo>
                  <a:cubicBezTo>
                    <a:pt x="366" y="1"/>
                    <a:pt x="358" y="1"/>
                    <a:pt x="351" y="2"/>
                  </a:cubicBezTo>
                  <a:cubicBezTo>
                    <a:pt x="117" y="2"/>
                    <a:pt x="1" y="274"/>
                    <a:pt x="169" y="443"/>
                  </a:cubicBezTo>
                  <a:cubicBezTo>
                    <a:pt x="225" y="498"/>
                    <a:pt x="291" y="523"/>
                    <a:pt x="355" y="523"/>
                  </a:cubicBezTo>
                  <a:cubicBezTo>
                    <a:pt x="487" y="523"/>
                    <a:pt x="611" y="419"/>
                    <a:pt x="611" y="261"/>
                  </a:cubicBezTo>
                  <a:cubicBezTo>
                    <a:pt x="611" y="113"/>
                    <a:pt x="505" y="1"/>
                    <a:pt x="3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151;p76">
              <a:extLst>
                <a:ext uri="{FF2B5EF4-FFF2-40B4-BE49-F238E27FC236}">
                  <a16:creationId xmlns:a16="http://schemas.microsoft.com/office/drawing/2014/main" id="{7F949EED-4E48-574E-127A-D69250AF766F}"/>
                </a:ext>
              </a:extLst>
            </p:cNvPr>
            <p:cNvSpPr/>
            <p:nvPr/>
          </p:nvSpPr>
          <p:spPr>
            <a:xfrm>
              <a:off x="7879675" y="3390775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1"/>
                  </a:moveTo>
                  <a:cubicBezTo>
                    <a:pt x="118" y="1"/>
                    <a:pt x="1" y="286"/>
                    <a:pt x="157" y="442"/>
                  </a:cubicBezTo>
                  <a:cubicBezTo>
                    <a:pt x="212" y="497"/>
                    <a:pt x="279" y="522"/>
                    <a:pt x="345" y="522"/>
                  </a:cubicBezTo>
                  <a:cubicBezTo>
                    <a:pt x="481" y="522"/>
                    <a:pt x="611" y="418"/>
                    <a:pt x="611" y="260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152;p76">
              <a:extLst>
                <a:ext uri="{FF2B5EF4-FFF2-40B4-BE49-F238E27FC236}">
                  <a16:creationId xmlns:a16="http://schemas.microsoft.com/office/drawing/2014/main" id="{47109B60-6B2B-786D-7802-31E68221C7D4}"/>
                </a:ext>
              </a:extLst>
            </p:cNvPr>
            <p:cNvSpPr/>
            <p:nvPr/>
          </p:nvSpPr>
          <p:spPr>
            <a:xfrm>
              <a:off x="7886175" y="3338525"/>
              <a:ext cx="15275" cy="13300"/>
            </a:xfrm>
            <a:custGeom>
              <a:avLst/>
              <a:gdLst/>
              <a:ahLst/>
              <a:cxnLst/>
              <a:rect l="l" t="t" r="r" b="b"/>
              <a:pathLst>
                <a:path w="611" h="532" extrusionOk="0">
                  <a:moveTo>
                    <a:pt x="351" y="1"/>
                  </a:moveTo>
                  <a:cubicBezTo>
                    <a:pt x="117" y="1"/>
                    <a:pt x="0" y="287"/>
                    <a:pt x="156" y="455"/>
                  </a:cubicBezTo>
                  <a:cubicBezTo>
                    <a:pt x="209" y="508"/>
                    <a:pt x="274" y="532"/>
                    <a:pt x="338" y="532"/>
                  </a:cubicBezTo>
                  <a:cubicBezTo>
                    <a:pt x="476" y="532"/>
                    <a:pt x="610" y="421"/>
                    <a:pt x="610" y="261"/>
                  </a:cubicBezTo>
                  <a:cubicBezTo>
                    <a:pt x="610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153;p76">
              <a:extLst>
                <a:ext uri="{FF2B5EF4-FFF2-40B4-BE49-F238E27FC236}">
                  <a16:creationId xmlns:a16="http://schemas.microsoft.com/office/drawing/2014/main" id="{148E19D3-16EF-4146-DE73-EE1C6B63D2A0}"/>
                </a:ext>
              </a:extLst>
            </p:cNvPr>
            <p:cNvSpPr/>
            <p:nvPr/>
          </p:nvSpPr>
          <p:spPr>
            <a:xfrm>
              <a:off x="7765775" y="3696450"/>
              <a:ext cx="92200" cy="50975"/>
            </a:xfrm>
            <a:custGeom>
              <a:avLst/>
              <a:gdLst/>
              <a:ahLst/>
              <a:cxnLst/>
              <a:rect l="l" t="t" r="r" b="b"/>
              <a:pathLst>
                <a:path w="3688" h="2039" extrusionOk="0">
                  <a:moveTo>
                    <a:pt x="3168" y="520"/>
                  </a:moveTo>
                  <a:lnTo>
                    <a:pt x="3168" y="1519"/>
                  </a:lnTo>
                  <a:lnTo>
                    <a:pt x="572" y="1519"/>
                  </a:lnTo>
                  <a:lnTo>
                    <a:pt x="741" y="520"/>
                  </a:lnTo>
                  <a:close/>
                  <a:moveTo>
                    <a:pt x="715" y="1"/>
                  </a:moveTo>
                  <a:cubicBezTo>
                    <a:pt x="468" y="1"/>
                    <a:pt x="260" y="169"/>
                    <a:pt x="221" y="403"/>
                  </a:cubicBezTo>
                  <a:lnTo>
                    <a:pt x="53" y="1467"/>
                  </a:lnTo>
                  <a:cubicBezTo>
                    <a:pt x="1" y="1766"/>
                    <a:pt x="234" y="2038"/>
                    <a:pt x="533" y="2038"/>
                  </a:cubicBezTo>
                  <a:lnTo>
                    <a:pt x="3194" y="2038"/>
                  </a:lnTo>
                  <a:cubicBezTo>
                    <a:pt x="3466" y="2038"/>
                    <a:pt x="3687" y="1818"/>
                    <a:pt x="3687" y="1545"/>
                  </a:cubicBezTo>
                  <a:lnTo>
                    <a:pt x="3687" y="494"/>
                  </a:lnTo>
                  <a:cubicBezTo>
                    <a:pt x="3687" y="221"/>
                    <a:pt x="3466" y="1"/>
                    <a:pt x="31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154;p76">
              <a:extLst>
                <a:ext uri="{FF2B5EF4-FFF2-40B4-BE49-F238E27FC236}">
                  <a16:creationId xmlns:a16="http://schemas.microsoft.com/office/drawing/2014/main" id="{1EC1AFE8-19FF-5561-F1FA-92DF3959ACF7}"/>
                </a:ext>
              </a:extLst>
            </p:cNvPr>
            <p:cNvSpPr/>
            <p:nvPr/>
          </p:nvSpPr>
          <p:spPr>
            <a:xfrm>
              <a:off x="8025525" y="3627550"/>
              <a:ext cx="43025" cy="38425"/>
            </a:xfrm>
            <a:custGeom>
              <a:avLst/>
              <a:gdLst/>
              <a:ahLst/>
              <a:cxnLst/>
              <a:rect l="l" t="t" r="r" b="b"/>
              <a:pathLst>
                <a:path w="1721" h="1537" extrusionOk="0">
                  <a:moveTo>
                    <a:pt x="369" y="1"/>
                  </a:moveTo>
                  <a:cubicBezTo>
                    <a:pt x="169" y="1"/>
                    <a:pt x="1" y="258"/>
                    <a:pt x="189" y="446"/>
                  </a:cubicBezTo>
                  <a:lnTo>
                    <a:pt x="1202" y="1459"/>
                  </a:lnTo>
                  <a:cubicBezTo>
                    <a:pt x="1254" y="1498"/>
                    <a:pt x="1319" y="1537"/>
                    <a:pt x="1384" y="1537"/>
                  </a:cubicBezTo>
                  <a:cubicBezTo>
                    <a:pt x="1604" y="1524"/>
                    <a:pt x="1721" y="1251"/>
                    <a:pt x="1565" y="1095"/>
                  </a:cubicBezTo>
                  <a:lnTo>
                    <a:pt x="553" y="83"/>
                  </a:lnTo>
                  <a:cubicBezTo>
                    <a:pt x="495" y="25"/>
                    <a:pt x="430" y="1"/>
                    <a:pt x="3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3" name="Google Shape;1155;p76">
            <a:extLst>
              <a:ext uri="{FF2B5EF4-FFF2-40B4-BE49-F238E27FC236}">
                <a16:creationId xmlns:a16="http://schemas.microsoft.com/office/drawing/2014/main" id="{2B21135E-5E2B-6C0D-D3C1-09F83E06DDD1}"/>
              </a:ext>
            </a:extLst>
          </p:cNvPr>
          <p:cNvSpPr/>
          <p:nvPr/>
        </p:nvSpPr>
        <p:spPr>
          <a:xfrm>
            <a:off x="10377844" y="5203777"/>
            <a:ext cx="566111" cy="601668"/>
          </a:xfrm>
          <a:custGeom>
            <a:avLst/>
            <a:gdLst/>
            <a:ahLst/>
            <a:cxnLst/>
            <a:rect l="l" t="t" r="r" b="b"/>
            <a:pathLst>
              <a:path w="16542" h="17581" extrusionOk="0">
                <a:moveTo>
                  <a:pt x="6595" y="520"/>
                </a:moveTo>
                <a:lnTo>
                  <a:pt x="6595" y="520"/>
                </a:lnTo>
                <a:cubicBezTo>
                  <a:pt x="6465" y="689"/>
                  <a:pt x="6361" y="883"/>
                  <a:pt x="6270" y="1078"/>
                </a:cubicBezTo>
                <a:lnTo>
                  <a:pt x="5141" y="1078"/>
                </a:lnTo>
                <a:cubicBezTo>
                  <a:pt x="5556" y="754"/>
                  <a:pt x="6063" y="559"/>
                  <a:pt x="6595" y="520"/>
                </a:cubicBezTo>
                <a:close/>
                <a:moveTo>
                  <a:pt x="9866" y="520"/>
                </a:moveTo>
                <a:lnTo>
                  <a:pt x="9866" y="520"/>
                </a:lnTo>
                <a:cubicBezTo>
                  <a:pt x="10385" y="559"/>
                  <a:pt x="10891" y="754"/>
                  <a:pt x="11306" y="1078"/>
                </a:cubicBezTo>
                <a:lnTo>
                  <a:pt x="10190" y="1078"/>
                </a:lnTo>
                <a:cubicBezTo>
                  <a:pt x="10099" y="883"/>
                  <a:pt x="9982" y="689"/>
                  <a:pt x="9866" y="520"/>
                </a:cubicBezTo>
                <a:close/>
                <a:moveTo>
                  <a:pt x="6076" y="1597"/>
                </a:moveTo>
                <a:cubicBezTo>
                  <a:pt x="6011" y="1818"/>
                  <a:pt x="5959" y="2026"/>
                  <a:pt x="5920" y="2168"/>
                </a:cubicBezTo>
                <a:lnTo>
                  <a:pt x="4297" y="2168"/>
                </a:lnTo>
                <a:cubicBezTo>
                  <a:pt x="4388" y="1961"/>
                  <a:pt x="4492" y="1779"/>
                  <a:pt x="4622" y="1597"/>
                </a:cubicBezTo>
                <a:close/>
                <a:moveTo>
                  <a:pt x="8957" y="507"/>
                </a:moveTo>
                <a:cubicBezTo>
                  <a:pt x="9217" y="507"/>
                  <a:pt x="9450" y="754"/>
                  <a:pt x="9606" y="1078"/>
                </a:cubicBezTo>
                <a:lnTo>
                  <a:pt x="8814" y="1078"/>
                </a:lnTo>
                <a:cubicBezTo>
                  <a:pt x="8806" y="1078"/>
                  <a:pt x="8798" y="1077"/>
                  <a:pt x="8791" y="1077"/>
                </a:cubicBezTo>
                <a:cubicBezTo>
                  <a:pt x="8459" y="1077"/>
                  <a:pt x="8459" y="1598"/>
                  <a:pt x="8791" y="1598"/>
                </a:cubicBezTo>
                <a:cubicBezTo>
                  <a:pt x="8798" y="1598"/>
                  <a:pt x="8806" y="1598"/>
                  <a:pt x="8814" y="1597"/>
                </a:cubicBezTo>
                <a:lnTo>
                  <a:pt x="9827" y="1597"/>
                </a:lnTo>
                <a:cubicBezTo>
                  <a:pt x="9892" y="1779"/>
                  <a:pt x="9943" y="1974"/>
                  <a:pt x="9995" y="2168"/>
                </a:cubicBezTo>
                <a:lnTo>
                  <a:pt x="6439" y="2168"/>
                </a:lnTo>
                <a:cubicBezTo>
                  <a:pt x="6491" y="1987"/>
                  <a:pt x="6543" y="1792"/>
                  <a:pt x="6608" y="1597"/>
                </a:cubicBezTo>
                <a:lnTo>
                  <a:pt x="7581" y="1597"/>
                </a:lnTo>
                <a:cubicBezTo>
                  <a:pt x="7893" y="1571"/>
                  <a:pt x="7893" y="1104"/>
                  <a:pt x="7581" y="1078"/>
                </a:cubicBezTo>
                <a:lnTo>
                  <a:pt x="6828" y="1078"/>
                </a:lnTo>
                <a:cubicBezTo>
                  <a:pt x="6997" y="754"/>
                  <a:pt x="7218" y="507"/>
                  <a:pt x="7477" y="507"/>
                </a:cubicBezTo>
                <a:close/>
                <a:moveTo>
                  <a:pt x="11826" y="1597"/>
                </a:moveTo>
                <a:cubicBezTo>
                  <a:pt x="11955" y="1779"/>
                  <a:pt x="12059" y="1961"/>
                  <a:pt x="12150" y="2168"/>
                </a:cubicBezTo>
                <a:lnTo>
                  <a:pt x="10528" y="2168"/>
                </a:lnTo>
                <a:cubicBezTo>
                  <a:pt x="10502" y="2026"/>
                  <a:pt x="10450" y="1818"/>
                  <a:pt x="10385" y="1597"/>
                </a:cubicBezTo>
                <a:close/>
                <a:moveTo>
                  <a:pt x="12254" y="2688"/>
                </a:moveTo>
                <a:lnTo>
                  <a:pt x="12254" y="3518"/>
                </a:lnTo>
                <a:lnTo>
                  <a:pt x="4193" y="3518"/>
                </a:lnTo>
                <a:lnTo>
                  <a:pt x="4193" y="2688"/>
                </a:lnTo>
                <a:close/>
                <a:moveTo>
                  <a:pt x="9061" y="4051"/>
                </a:moveTo>
                <a:lnTo>
                  <a:pt x="9191" y="5167"/>
                </a:lnTo>
                <a:cubicBezTo>
                  <a:pt x="8879" y="5063"/>
                  <a:pt x="8555" y="4998"/>
                  <a:pt x="8217" y="4972"/>
                </a:cubicBezTo>
                <a:cubicBezTo>
                  <a:pt x="7867" y="4998"/>
                  <a:pt x="7503" y="5063"/>
                  <a:pt x="7166" y="5180"/>
                </a:cubicBezTo>
                <a:lnTo>
                  <a:pt x="7257" y="4051"/>
                </a:lnTo>
                <a:close/>
                <a:moveTo>
                  <a:pt x="4726" y="4038"/>
                </a:moveTo>
                <a:lnTo>
                  <a:pt x="4310" y="5374"/>
                </a:lnTo>
                <a:lnTo>
                  <a:pt x="3506" y="5374"/>
                </a:lnTo>
                <a:lnTo>
                  <a:pt x="4103" y="4038"/>
                </a:lnTo>
                <a:close/>
                <a:moveTo>
                  <a:pt x="6724" y="4038"/>
                </a:moveTo>
                <a:lnTo>
                  <a:pt x="6647" y="5336"/>
                </a:lnTo>
                <a:lnTo>
                  <a:pt x="6556" y="5374"/>
                </a:lnTo>
                <a:lnTo>
                  <a:pt x="4842" y="5374"/>
                </a:lnTo>
                <a:lnTo>
                  <a:pt x="5258" y="4038"/>
                </a:lnTo>
                <a:close/>
                <a:moveTo>
                  <a:pt x="11241" y="4038"/>
                </a:moveTo>
                <a:lnTo>
                  <a:pt x="11657" y="5374"/>
                </a:lnTo>
                <a:lnTo>
                  <a:pt x="9892" y="5374"/>
                </a:lnTo>
                <a:cubicBezTo>
                  <a:pt x="9840" y="5348"/>
                  <a:pt x="9788" y="5323"/>
                  <a:pt x="9736" y="5310"/>
                </a:cubicBezTo>
                <a:lnTo>
                  <a:pt x="9593" y="4038"/>
                </a:lnTo>
                <a:close/>
                <a:moveTo>
                  <a:pt x="12345" y="4038"/>
                </a:moveTo>
                <a:lnTo>
                  <a:pt x="12955" y="5374"/>
                </a:lnTo>
                <a:lnTo>
                  <a:pt x="12202" y="5374"/>
                </a:lnTo>
                <a:lnTo>
                  <a:pt x="11787" y="4038"/>
                </a:lnTo>
                <a:close/>
                <a:moveTo>
                  <a:pt x="13188" y="5881"/>
                </a:moveTo>
                <a:lnTo>
                  <a:pt x="13747" y="7101"/>
                </a:lnTo>
                <a:lnTo>
                  <a:pt x="12825" y="7347"/>
                </a:lnTo>
                <a:lnTo>
                  <a:pt x="12371" y="5881"/>
                </a:lnTo>
                <a:close/>
                <a:moveTo>
                  <a:pt x="4154" y="5881"/>
                </a:moveTo>
                <a:lnTo>
                  <a:pt x="3622" y="7568"/>
                </a:lnTo>
                <a:lnTo>
                  <a:pt x="2610" y="7308"/>
                </a:lnTo>
                <a:lnTo>
                  <a:pt x="3259" y="5881"/>
                </a:lnTo>
                <a:close/>
                <a:moveTo>
                  <a:pt x="11826" y="5881"/>
                </a:moveTo>
                <a:lnTo>
                  <a:pt x="12332" y="7490"/>
                </a:lnTo>
                <a:lnTo>
                  <a:pt x="11164" y="7815"/>
                </a:lnTo>
                <a:lnTo>
                  <a:pt x="11047" y="6893"/>
                </a:lnTo>
                <a:cubicBezTo>
                  <a:pt x="10995" y="6517"/>
                  <a:pt x="10839" y="6166"/>
                  <a:pt x="10592" y="5881"/>
                </a:cubicBezTo>
                <a:close/>
                <a:moveTo>
                  <a:pt x="5855" y="5881"/>
                </a:moveTo>
                <a:cubicBezTo>
                  <a:pt x="5608" y="6166"/>
                  <a:pt x="5452" y="6517"/>
                  <a:pt x="5401" y="6893"/>
                </a:cubicBezTo>
                <a:lnTo>
                  <a:pt x="5414" y="6893"/>
                </a:lnTo>
                <a:lnTo>
                  <a:pt x="5258" y="7983"/>
                </a:lnTo>
                <a:lnTo>
                  <a:pt x="4129" y="7698"/>
                </a:lnTo>
                <a:lnTo>
                  <a:pt x="4687" y="5881"/>
                </a:lnTo>
                <a:close/>
                <a:moveTo>
                  <a:pt x="13954" y="7581"/>
                </a:moveTo>
                <a:lnTo>
                  <a:pt x="14045" y="7776"/>
                </a:lnTo>
                <a:cubicBezTo>
                  <a:pt x="14188" y="8087"/>
                  <a:pt x="14188" y="8438"/>
                  <a:pt x="14045" y="8749"/>
                </a:cubicBezTo>
                <a:lnTo>
                  <a:pt x="14045" y="8736"/>
                </a:lnTo>
                <a:lnTo>
                  <a:pt x="13760" y="9372"/>
                </a:lnTo>
                <a:lnTo>
                  <a:pt x="13007" y="7841"/>
                </a:lnTo>
                <a:lnTo>
                  <a:pt x="13954" y="7581"/>
                </a:lnTo>
                <a:close/>
                <a:moveTo>
                  <a:pt x="2401" y="7792"/>
                </a:moveTo>
                <a:lnTo>
                  <a:pt x="3441" y="8048"/>
                </a:lnTo>
                <a:lnTo>
                  <a:pt x="2701" y="9398"/>
                </a:lnTo>
                <a:lnTo>
                  <a:pt x="2402" y="8736"/>
                </a:lnTo>
                <a:cubicBezTo>
                  <a:pt x="2260" y="8439"/>
                  <a:pt x="2259" y="8089"/>
                  <a:pt x="2401" y="7792"/>
                </a:cubicBezTo>
                <a:close/>
                <a:moveTo>
                  <a:pt x="12500" y="7983"/>
                </a:moveTo>
                <a:lnTo>
                  <a:pt x="13422" y="9852"/>
                </a:lnTo>
                <a:lnTo>
                  <a:pt x="11566" y="10735"/>
                </a:lnTo>
                <a:lnTo>
                  <a:pt x="11241" y="8321"/>
                </a:lnTo>
                <a:lnTo>
                  <a:pt x="12500" y="7983"/>
                </a:lnTo>
                <a:close/>
                <a:moveTo>
                  <a:pt x="3947" y="8191"/>
                </a:moveTo>
                <a:lnTo>
                  <a:pt x="5180" y="8503"/>
                </a:lnTo>
                <a:lnTo>
                  <a:pt x="4842" y="11047"/>
                </a:lnTo>
                <a:lnTo>
                  <a:pt x="2869" y="10177"/>
                </a:lnTo>
                <a:lnTo>
                  <a:pt x="3947" y="8191"/>
                </a:lnTo>
                <a:close/>
                <a:moveTo>
                  <a:pt x="2662" y="10644"/>
                </a:moveTo>
                <a:lnTo>
                  <a:pt x="3934" y="11202"/>
                </a:lnTo>
                <a:lnTo>
                  <a:pt x="2792" y="13292"/>
                </a:lnTo>
                <a:lnTo>
                  <a:pt x="1792" y="12487"/>
                </a:lnTo>
                <a:lnTo>
                  <a:pt x="2662" y="10644"/>
                </a:lnTo>
                <a:close/>
                <a:moveTo>
                  <a:pt x="1572" y="12981"/>
                </a:moveTo>
                <a:lnTo>
                  <a:pt x="2545" y="13759"/>
                </a:lnTo>
                <a:lnTo>
                  <a:pt x="2104" y="14564"/>
                </a:lnTo>
                <a:lnTo>
                  <a:pt x="1273" y="13617"/>
                </a:lnTo>
                <a:lnTo>
                  <a:pt x="1572" y="12981"/>
                </a:lnTo>
                <a:close/>
                <a:moveTo>
                  <a:pt x="4401" y="11410"/>
                </a:moveTo>
                <a:lnTo>
                  <a:pt x="4778" y="11579"/>
                </a:lnTo>
                <a:lnTo>
                  <a:pt x="4362" y="14564"/>
                </a:lnTo>
                <a:lnTo>
                  <a:pt x="3207" y="13630"/>
                </a:lnTo>
                <a:lnTo>
                  <a:pt x="4401" y="11410"/>
                </a:lnTo>
                <a:close/>
                <a:moveTo>
                  <a:pt x="14902" y="13020"/>
                </a:moveTo>
                <a:lnTo>
                  <a:pt x="15174" y="13617"/>
                </a:lnTo>
                <a:lnTo>
                  <a:pt x="14331" y="14577"/>
                </a:lnTo>
                <a:lnTo>
                  <a:pt x="13967" y="13837"/>
                </a:lnTo>
                <a:lnTo>
                  <a:pt x="14902" y="13020"/>
                </a:lnTo>
                <a:close/>
                <a:moveTo>
                  <a:pt x="13643" y="10307"/>
                </a:moveTo>
                <a:lnTo>
                  <a:pt x="14681" y="12526"/>
                </a:lnTo>
                <a:lnTo>
                  <a:pt x="13734" y="13344"/>
                </a:lnTo>
                <a:lnTo>
                  <a:pt x="13279" y="12396"/>
                </a:lnTo>
                <a:cubicBezTo>
                  <a:pt x="13224" y="12307"/>
                  <a:pt x="13142" y="12270"/>
                  <a:pt x="13062" y="12270"/>
                </a:cubicBezTo>
                <a:cubicBezTo>
                  <a:pt x="12896" y="12270"/>
                  <a:pt x="12733" y="12429"/>
                  <a:pt x="12812" y="12630"/>
                </a:cubicBezTo>
                <a:lnTo>
                  <a:pt x="13331" y="13694"/>
                </a:lnTo>
                <a:lnTo>
                  <a:pt x="12124" y="14746"/>
                </a:lnTo>
                <a:cubicBezTo>
                  <a:pt x="12111" y="14694"/>
                  <a:pt x="11631" y="11267"/>
                  <a:pt x="11631" y="11267"/>
                </a:cubicBezTo>
                <a:lnTo>
                  <a:pt x="12046" y="11073"/>
                </a:lnTo>
                <a:lnTo>
                  <a:pt x="12267" y="11527"/>
                </a:lnTo>
                <a:cubicBezTo>
                  <a:pt x="12306" y="11605"/>
                  <a:pt x="12397" y="11670"/>
                  <a:pt x="12500" y="11670"/>
                </a:cubicBezTo>
                <a:cubicBezTo>
                  <a:pt x="12539" y="11670"/>
                  <a:pt x="12578" y="11657"/>
                  <a:pt x="12617" y="11644"/>
                </a:cubicBezTo>
                <a:cubicBezTo>
                  <a:pt x="12734" y="11579"/>
                  <a:pt x="12799" y="11423"/>
                  <a:pt x="12734" y="11293"/>
                </a:cubicBezTo>
                <a:lnTo>
                  <a:pt x="12513" y="10852"/>
                </a:lnTo>
                <a:lnTo>
                  <a:pt x="13643" y="10307"/>
                </a:lnTo>
                <a:close/>
                <a:moveTo>
                  <a:pt x="2947" y="14097"/>
                </a:moveTo>
                <a:lnTo>
                  <a:pt x="4167" y="15070"/>
                </a:lnTo>
                <a:lnTo>
                  <a:pt x="4167" y="15083"/>
                </a:lnTo>
                <a:lnTo>
                  <a:pt x="3415" y="16031"/>
                </a:lnTo>
                <a:lnTo>
                  <a:pt x="2480" y="14979"/>
                </a:lnTo>
                <a:lnTo>
                  <a:pt x="2947" y="14097"/>
                </a:lnTo>
                <a:close/>
                <a:moveTo>
                  <a:pt x="13565" y="14175"/>
                </a:moveTo>
                <a:lnTo>
                  <a:pt x="13954" y="14992"/>
                </a:lnTo>
                <a:lnTo>
                  <a:pt x="13033" y="16031"/>
                </a:lnTo>
                <a:lnTo>
                  <a:pt x="12384" y="15200"/>
                </a:lnTo>
                <a:lnTo>
                  <a:pt x="13565" y="14175"/>
                </a:lnTo>
                <a:close/>
                <a:moveTo>
                  <a:pt x="6802" y="1"/>
                </a:moveTo>
                <a:cubicBezTo>
                  <a:pt x="5959" y="1"/>
                  <a:pt x="5141" y="338"/>
                  <a:pt x="4544" y="922"/>
                </a:cubicBezTo>
                <a:cubicBezTo>
                  <a:pt x="4180" y="1273"/>
                  <a:pt x="3674" y="1896"/>
                  <a:pt x="3674" y="2428"/>
                </a:cubicBezTo>
                <a:lnTo>
                  <a:pt x="3674" y="3726"/>
                </a:lnTo>
                <a:lnTo>
                  <a:pt x="1922" y="7568"/>
                </a:lnTo>
                <a:cubicBezTo>
                  <a:pt x="1727" y="8009"/>
                  <a:pt x="1727" y="8516"/>
                  <a:pt x="1922" y="8957"/>
                </a:cubicBezTo>
                <a:lnTo>
                  <a:pt x="2389" y="9982"/>
                </a:lnTo>
                <a:lnTo>
                  <a:pt x="741" y="13526"/>
                </a:lnTo>
                <a:lnTo>
                  <a:pt x="92" y="14369"/>
                </a:lnTo>
                <a:cubicBezTo>
                  <a:pt x="1" y="14473"/>
                  <a:pt x="27" y="14642"/>
                  <a:pt x="144" y="14720"/>
                </a:cubicBezTo>
                <a:cubicBezTo>
                  <a:pt x="187" y="14758"/>
                  <a:pt x="242" y="14775"/>
                  <a:pt x="297" y="14775"/>
                </a:cubicBezTo>
                <a:cubicBezTo>
                  <a:pt x="373" y="14775"/>
                  <a:pt x="449" y="14741"/>
                  <a:pt x="494" y="14681"/>
                </a:cubicBezTo>
                <a:lnTo>
                  <a:pt x="987" y="14058"/>
                </a:lnTo>
                <a:lnTo>
                  <a:pt x="1494" y="14629"/>
                </a:lnTo>
                <a:lnTo>
                  <a:pt x="948" y="15330"/>
                </a:lnTo>
                <a:cubicBezTo>
                  <a:pt x="858" y="15434"/>
                  <a:pt x="884" y="15602"/>
                  <a:pt x="1000" y="15680"/>
                </a:cubicBezTo>
                <a:cubicBezTo>
                  <a:pt x="1044" y="15718"/>
                  <a:pt x="1099" y="15736"/>
                  <a:pt x="1153" y="15736"/>
                </a:cubicBezTo>
                <a:cubicBezTo>
                  <a:pt x="1229" y="15736"/>
                  <a:pt x="1306" y="15702"/>
                  <a:pt x="1351" y="15641"/>
                </a:cubicBezTo>
                <a:lnTo>
                  <a:pt x="1844" y="15018"/>
                </a:lnTo>
                <a:lnTo>
                  <a:pt x="2298" y="15538"/>
                </a:lnTo>
                <a:lnTo>
                  <a:pt x="1766" y="16238"/>
                </a:lnTo>
                <a:cubicBezTo>
                  <a:pt x="1636" y="16407"/>
                  <a:pt x="1753" y="16654"/>
                  <a:pt x="1961" y="16654"/>
                </a:cubicBezTo>
                <a:cubicBezTo>
                  <a:pt x="2052" y="16654"/>
                  <a:pt x="2117" y="16615"/>
                  <a:pt x="2169" y="16550"/>
                </a:cubicBezTo>
                <a:lnTo>
                  <a:pt x="2662" y="15927"/>
                </a:lnTo>
                <a:lnTo>
                  <a:pt x="3116" y="16446"/>
                </a:lnTo>
                <a:lnTo>
                  <a:pt x="2571" y="17147"/>
                </a:lnTo>
                <a:cubicBezTo>
                  <a:pt x="2393" y="17344"/>
                  <a:pt x="2580" y="17581"/>
                  <a:pt x="2771" y="17581"/>
                </a:cubicBezTo>
                <a:cubicBezTo>
                  <a:pt x="2845" y="17581"/>
                  <a:pt x="2919" y="17545"/>
                  <a:pt x="2973" y="17459"/>
                </a:cubicBezTo>
                <a:cubicBezTo>
                  <a:pt x="2973" y="17459"/>
                  <a:pt x="4661" y="15291"/>
                  <a:pt x="4700" y="15226"/>
                </a:cubicBezTo>
                <a:lnTo>
                  <a:pt x="5829" y="15018"/>
                </a:lnTo>
                <a:cubicBezTo>
                  <a:pt x="6146" y="14957"/>
                  <a:pt x="6085" y="14506"/>
                  <a:pt x="5796" y="14506"/>
                </a:cubicBezTo>
                <a:cubicBezTo>
                  <a:pt x="5778" y="14506"/>
                  <a:pt x="5758" y="14508"/>
                  <a:pt x="5738" y="14512"/>
                </a:cubicBezTo>
                <a:lnTo>
                  <a:pt x="4894" y="14681"/>
                </a:lnTo>
                <a:lnTo>
                  <a:pt x="5946" y="6971"/>
                </a:lnTo>
                <a:cubicBezTo>
                  <a:pt x="6011" y="6491"/>
                  <a:pt x="6309" y="6075"/>
                  <a:pt x="6750" y="5868"/>
                </a:cubicBezTo>
                <a:cubicBezTo>
                  <a:pt x="7224" y="5641"/>
                  <a:pt x="7740" y="5527"/>
                  <a:pt x="8256" y="5527"/>
                </a:cubicBezTo>
                <a:cubicBezTo>
                  <a:pt x="8772" y="5527"/>
                  <a:pt x="9288" y="5641"/>
                  <a:pt x="9762" y="5868"/>
                </a:cubicBezTo>
                <a:cubicBezTo>
                  <a:pt x="10203" y="6075"/>
                  <a:pt x="10502" y="6491"/>
                  <a:pt x="10567" y="6971"/>
                </a:cubicBezTo>
                <a:lnTo>
                  <a:pt x="11618" y="14681"/>
                </a:lnTo>
                <a:lnTo>
                  <a:pt x="11618" y="14681"/>
                </a:lnTo>
                <a:lnTo>
                  <a:pt x="9801" y="14356"/>
                </a:lnTo>
                <a:cubicBezTo>
                  <a:pt x="9283" y="14263"/>
                  <a:pt x="8760" y="14217"/>
                  <a:pt x="8239" y="14217"/>
                </a:cubicBezTo>
                <a:cubicBezTo>
                  <a:pt x="7819" y="14217"/>
                  <a:pt x="7400" y="14247"/>
                  <a:pt x="6984" y="14305"/>
                </a:cubicBezTo>
                <a:cubicBezTo>
                  <a:pt x="6659" y="14342"/>
                  <a:pt x="6707" y="14813"/>
                  <a:pt x="7013" y="14813"/>
                </a:cubicBezTo>
                <a:cubicBezTo>
                  <a:pt x="7024" y="14813"/>
                  <a:pt x="7037" y="14812"/>
                  <a:pt x="7049" y="14811"/>
                </a:cubicBezTo>
                <a:cubicBezTo>
                  <a:pt x="7430" y="14755"/>
                  <a:pt x="7814" y="14728"/>
                  <a:pt x="8199" y="14728"/>
                </a:cubicBezTo>
                <a:cubicBezTo>
                  <a:pt x="8703" y="14728"/>
                  <a:pt x="9209" y="14774"/>
                  <a:pt x="9710" y="14863"/>
                </a:cubicBezTo>
                <a:lnTo>
                  <a:pt x="11813" y="15239"/>
                </a:lnTo>
                <a:cubicBezTo>
                  <a:pt x="11826" y="15265"/>
                  <a:pt x="13526" y="17459"/>
                  <a:pt x="13526" y="17459"/>
                </a:cubicBezTo>
                <a:cubicBezTo>
                  <a:pt x="13584" y="17545"/>
                  <a:pt x="13661" y="17581"/>
                  <a:pt x="13736" y="17581"/>
                </a:cubicBezTo>
                <a:cubicBezTo>
                  <a:pt x="13932" y="17581"/>
                  <a:pt x="14119" y="17344"/>
                  <a:pt x="13941" y="17147"/>
                </a:cubicBezTo>
                <a:lnTo>
                  <a:pt x="13396" y="16446"/>
                </a:lnTo>
                <a:lnTo>
                  <a:pt x="13850" y="15927"/>
                </a:lnTo>
                <a:lnTo>
                  <a:pt x="14331" y="16550"/>
                </a:lnTo>
                <a:cubicBezTo>
                  <a:pt x="14383" y="16615"/>
                  <a:pt x="14460" y="16654"/>
                  <a:pt x="14538" y="16654"/>
                </a:cubicBezTo>
                <a:cubicBezTo>
                  <a:pt x="14590" y="16654"/>
                  <a:pt x="14655" y="16641"/>
                  <a:pt x="14694" y="16602"/>
                </a:cubicBezTo>
                <a:cubicBezTo>
                  <a:pt x="14811" y="16511"/>
                  <a:pt x="14837" y="16355"/>
                  <a:pt x="14746" y="16238"/>
                </a:cubicBezTo>
                <a:lnTo>
                  <a:pt x="14201" y="15538"/>
                </a:lnTo>
                <a:lnTo>
                  <a:pt x="14668" y="15018"/>
                </a:lnTo>
                <a:lnTo>
                  <a:pt x="15148" y="15641"/>
                </a:lnTo>
                <a:cubicBezTo>
                  <a:pt x="15200" y="15706"/>
                  <a:pt x="15278" y="15745"/>
                  <a:pt x="15356" y="15745"/>
                </a:cubicBezTo>
                <a:cubicBezTo>
                  <a:pt x="15564" y="15745"/>
                  <a:pt x="15681" y="15499"/>
                  <a:pt x="15564" y="15330"/>
                </a:cubicBezTo>
                <a:lnTo>
                  <a:pt x="15019" y="14629"/>
                </a:lnTo>
                <a:lnTo>
                  <a:pt x="15525" y="14058"/>
                </a:lnTo>
                <a:lnTo>
                  <a:pt x="16005" y="14681"/>
                </a:lnTo>
                <a:cubicBezTo>
                  <a:pt x="16060" y="14746"/>
                  <a:pt x="16126" y="14773"/>
                  <a:pt x="16191" y="14773"/>
                </a:cubicBezTo>
                <a:cubicBezTo>
                  <a:pt x="16372" y="14773"/>
                  <a:pt x="16541" y="14561"/>
                  <a:pt x="16407" y="14369"/>
                </a:cubicBezTo>
                <a:lnTo>
                  <a:pt x="16343" y="14356"/>
                </a:lnTo>
                <a:lnTo>
                  <a:pt x="15694" y="13513"/>
                </a:lnTo>
                <a:lnTo>
                  <a:pt x="14045" y="9982"/>
                </a:lnTo>
                <a:lnTo>
                  <a:pt x="14512" y="8957"/>
                </a:lnTo>
                <a:cubicBezTo>
                  <a:pt x="14707" y="8516"/>
                  <a:pt x="14707" y="8009"/>
                  <a:pt x="14512" y="7568"/>
                </a:cubicBezTo>
                <a:lnTo>
                  <a:pt x="12760" y="3726"/>
                </a:lnTo>
                <a:lnTo>
                  <a:pt x="12760" y="2428"/>
                </a:lnTo>
                <a:cubicBezTo>
                  <a:pt x="12760" y="1948"/>
                  <a:pt x="12306" y="1364"/>
                  <a:pt x="12007" y="1026"/>
                </a:cubicBezTo>
                <a:cubicBezTo>
                  <a:pt x="11384" y="377"/>
                  <a:pt x="10541" y="1"/>
                  <a:pt x="9645" y="1"/>
                </a:cubicBezTo>
                <a:close/>
              </a:path>
            </a:pathLst>
          </a:custGeom>
          <a:solidFill>
            <a:srgbClr val="2B378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4" name="Google Shape;1156;p76">
            <a:extLst>
              <a:ext uri="{FF2B5EF4-FFF2-40B4-BE49-F238E27FC236}">
                <a16:creationId xmlns:a16="http://schemas.microsoft.com/office/drawing/2014/main" id="{FFBFF5C8-944A-5AA8-7F68-167C2A8E6A09}"/>
              </a:ext>
            </a:extLst>
          </p:cNvPr>
          <p:cNvGrpSpPr/>
          <p:nvPr/>
        </p:nvGrpSpPr>
        <p:grpSpPr>
          <a:xfrm>
            <a:off x="9328760" y="1416185"/>
            <a:ext cx="601018" cy="539862"/>
            <a:chOff x="6940275" y="1262175"/>
            <a:chExt cx="439050" cy="394375"/>
          </a:xfrm>
          <a:solidFill>
            <a:srgbClr val="2B3781"/>
          </a:solidFill>
        </p:grpSpPr>
        <p:sp>
          <p:nvSpPr>
            <p:cNvPr id="65" name="Google Shape;1157;p76">
              <a:extLst>
                <a:ext uri="{FF2B5EF4-FFF2-40B4-BE49-F238E27FC236}">
                  <a16:creationId xmlns:a16="http://schemas.microsoft.com/office/drawing/2014/main" id="{F8779222-C5F5-E6BC-1B16-F1F8561DA89A}"/>
                </a:ext>
              </a:extLst>
            </p:cNvPr>
            <p:cNvSpPr/>
            <p:nvPr/>
          </p:nvSpPr>
          <p:spPr>
            <a:xfrm>
              <a:off x="6940275" y="1262175"/>
              <a:ext cx="347875" cy="394375"/>
            </a:xfrm>
            <a:custGeom>
              <a:avLst/>
              <a:gdLst/>
              <a:ahLst/>
              <a:cxnLst/>
              <a:rect l="l" t="t" r="r" b="b"/>
              <a:pathLst>
                <a:path w="13915" h="15775" extrusionOk="0">
                  <a:moveTo>
                    <a:pt x="9696" y="1049"/>
                  </a:moveTo>
                  <a:lnTo>
                    <a:pt x="11773" y="1750"/>
                  </a:lnTo>
                  <a:lnTo>
                    <a:pt x="11773" y="3320"/>
                  </a:lnTo>
                  <a:lnTo>
                    <a:pt x="9696" y="2646"/>
                  </a:lnTo>
                  <a:lnTo>
                    <a:pt x="9696" y="1049"/>
                  </a:lnTo>
                  <a:close/>
                  <a:moveTo>
                    <a:pt x="4219" y="1049"/>
                  </a:moveTo>
                  <a:lnTo>
                    <a:pt x="4219" y="2646"/>
                  </a:lnTo>
                  <a:lnTo>
                    <a:pt x="2999" y="3048"/>
                  </a:lnTo>
                  <a:cubicBezTo>
                    <a:pt x="2869" y="3087"/>
                    <a:pt x="2791" y="3230"/>
                    <a:pt x="2830" y="3372"/>
                  </a:cubicBezTo>
                  <a:cubicBezTo>
                    <a:pt x="2873" y="3469"/>
                    <a:pt x="2977" y="3538"/>
                    <a:pt x="3085" y="3538"/>
                  </a:cubicBezTo>
                  <a:cubicBezTo>
                    <a:pt x="3108" y="3538"/>
                    <a:pt x="3131" y="3535"/>
                    <a:pt x="3154" y="3528"/>
                  </a:cubicBezTo>
                  <a:lnTo>
                    <a:pt x="4219" y="3191"/>
                  </a:lnTo>
                  <a:lnTo>
                    <a:pt x="4219" y="5514"/>
                  </a:lnTo>
                  <a:lnTo>
                    <a:pt x="2142" y="5514"/>
                  </a:lnTo>
                  <a:lnTo>
                    <a:pt x="2142" y="1750"/>
                  </a:lnTo>
                  <a:lnTo>
                    <a:pt x="4219" y="1049"/>
                  </a:lnTo>
                  <a:close/>
                  <a:moveTo>
                    <a:pt x="9696" y="3191"/>
                  </a:moveTo>
                  <a:lnTo>
                    <a:pt x="11773" y="3866"/>
                  </a:lnTo>
                  <a:lnTo>
                    <a:pt x="11773" y="5514"/>
                  </a:lnTo>
                  <a:lnTo>
                    <a:pt x="9696" y="5514"/>
                  </a:lnTo>
                  <a:lnTo>
                    <a:pt x="9696" y="3191"/>
                  </a:lnTo>
                  <a:close/>
                  <a:moveTo>
                    <a:pt x="4219" y="6020"/>
                  </a:moveTo>
                  <a:lnTo>
                    <a:pt x="4219" y="8266"/>
                  </a:lnTo>
                  <a:lnTo>
                    <a:pt x="2142" y="7578"/>
                  </a:lnTo>
                  <a:lnTo>
                    <a:pt x="2142" y="6020"/>
                  </a:lnTo>
                  <a:close/>
                  <a:moveTo>
                    <a:pt x="11773" y="6020"/>
                  </a:moveTo>
                  <a:lnTo>
                    <a:pt x="11773" y="7578"/>
                  </a:lnTo>
                  <a:lnTo>
                    <a:pt x="9696" y="8266"/>
                  </a:lnTo>
                  <a:lnTo>
                    <a:pt x="9696" y="6020"/>
                  </a:lnTo>
                  <a:close/>
                  <a:moveTo>
                    <a:pt x="1623" y="1815"/>
                  </a:moveTo>
                  <a:lnTo>
                    <a:pt x="1623" y="9732"/>
                  </a:lnTo>
                  <a:lnTo>
                    <a:pt x="1000" y="9732"/>
                  </a:lnTo>
                  <a:cubicBezTo>
                    <a:pt x="740" y="9732"/>
                    <a:pt x="519" y="9525"/>
                    <a:pt x="519" y="9252"/>
                  </a:cubicBezTo>
                  <a:lnTo>
                    <a:pt x="519" y="2308"/>
                  </a:lnTo>
                  <a:cubicBezTo>
                    <a:pt x="519" y="2035"/>
                    <a:pt x="740" y="1815"/>
                    <a:pt x="1000" y="1815"/>
                  </a:cubicBezTo>
                  <a:close/>
                  <a:moveTo>
                    <a:pt x="12915" y="1815"/>
                  </a:moveTo>
                  <a:cubicBezTo>
                    <a:pt x="13175" y="1815"/>
                    <a:pt x="13395" y="2035"/>
                    <a:pt x="13395" y="2308"/>
                  </a:cubicBezTo>
                  <a:lnTo>
                    <a:pt x="13395" y="9265"/>
                  </a:lnTo>
                  <a:cubicBezTo>
                    <a:pt x="13395" y="9525"/>
                    <a:pt x="13175" y="9745"/>
                    <a:pt x="12915" y="9745"/>
                  </a:cubicBezTo>
                  <a:lnTo>
                    <a:pt x="12292" y="9745"/>
                  </a:lnTo>
                  <a:lnTo>
                    <a:pt x="12292" y="1815"/>
                  </a:lnTo>
                  <a:close/>
                  <a:moveTo>
                    <a:pt x="2142" y="8123"/>
                  </a:moveTo>
                  <a:lnTo>
                    <a:pt x="4219" y="8798"/>
                  </a:lnTo>
                  <a:lnTo>
                    <a:pt x="4219" y="10485"/>
                  </a:lnTo>
                  <a:lnTo>
                    <a:pt x="2142" y="9810"/>
                  </a:lnTo>
                  <a:lnTo>
                    <a:pt x="2142" y="8123"/>
                  </a:lnTo>
                  <a:close/>
                  <a:moveTo>
                    <a:pt x="11773" y="8123"/>
                  </a:moveTo>
                  <a:lnTo>
                    <a:pt x="11773" y="9810"/>
                  </a:lnTo>
                  <a:lnTo>
                    <a:pt x="9696" y="10485"/>
                  </a:lnTo>
                  <a:cubicBezTo>
                    <a:pt x="9696" y="10485"/>
                    <a:pt x="9709" y="8850"/>
                    <a:pt x="9709" y="8798"/>
                  </a:cubicBezTo>
                  <a:lnTo>
                    <a:pt x="11773" y="8123"/>
                  </a:lnTo>
                  <a:close/>
                  <a:moveTo>
                    <a:pt x="6951" y="510"/>
                  </a:moveTo>
                  <a:cubicBezTo>
                    <a:pt x="7704" y="510"/>
                    <a:pt x="8457" y="634"/>
                    <a:pt x="9177" y="880"/>
                  </a:cubicBezTo>
                  <a:lnTo>
                    <a:pt x="9177" y="7980"/>
                  </a:lnTo>
                  <a:cubicBezTo>
                    <a:pt x="9005" y="7771"/>
                    <a:pt x="8756" y="7648"/>
                    <a:pt x="8506" y="7648"/>
                  </a:cubicBezTo>
                  <a:cubicBezTo>
                    <a:pt x="8322" y="7648"/>
                    <a:pt x="8137" y="7715"/>
                    <a:pt x="7983" y="7863"/>
                  </a:cubicBezTo>
                  <a:lnTo>
                    <a:pt x="6750" y="9109"/>
                  </a:lnTo>
                  <a:lnTo>
                    <a:pt x="6075" y="8434"/>
                  </a:lnTo>
                  <a:cubicBezTo>
                    <a:pt x="6017" y="8377"/>
                    <a:pt x="5952" y="8352"/>
                    <a:pt x="5891" y="8352"/>
                  </a:cubicBezTo>
                  <a:cubicBezTo>
                    <a:pt x="5691" y="8352"/>
                    <a:pt x="5523" y="8609"/>
                    <a:pt x="5711" y="8798"/>
                  </a:cubicBezTo>
                  <a:lnTo>
                    <a:pt x="6373" y="9473"/>
                  </a:lnTo>
                  <a:lnTo>
                    <a:pt x="5075" y="10771"/>
                  </a:lnTo>
                  <a:cubicBezTo>
                    <a:pt x="4984" y="10745"/>
                    <a:pt x="4725" y="10654"/>
                    <a:pt x="4725" y="10654"/>
                  </a:cubicBezTo>
                  <a:lnTo>
                    <a:pt x="4725" y="880"/>
                  </a:lnTo>
                  <a:cubicBezTo>
                    <a:pt x="5445" y="634"/>
                    <a:pt x="6198" y="510"/>
                    <a:pt x="6951" y="510"/>
                  </a:cubicBezTo>
                  <a:close/>
                  <a:moveTo>
                    <a:pt x="9177" y="9681"/>
                  </a:moveTo>
                  <a:lnTo>
                    <a:pt x="9177" y="10667"/>
                  </a:lnTo>
                  <a:cubicBezTo>
                    <a:pt x="8762" y="10810"/>
                    <a:pt x="8320" y="10914"/>
                    <a:pt x="7879" y="10978"/>
                  </a:cubicBezTo>
                  <a:lnTo>
                    <a:pt x="9177" y="9681"/>
                  </a:lnTo>
                  <a:close/>
                  <a:moveTo>
                    <a:pt x="8526" y="8162"/>
                  </a:moveTo>
                  <a:cubicBezTo>
                    <a:pt x="8590" y="8162"/>
                    <a:pt x="8651" y="8188"/>
                    <a:pt x="8697" y="8240"/>
                  </a:cubicBezTo>
                  <a:lnTo>
                    <a:pt x="9125" y="8655"/>
                  </a:lnTo>
                  <a:cubicBezTo>
                    <a:pt x="9203" y="8746"/>
                    <a:pt x="9203" y="8902"/>
                    <a:pt x="9125" y="9006"/>
                  </a:cubicBezTo>
                  <a:lnTo>
                    <a:pt x="2934" y="15197"/>
                  </a:lnTo>
                  <a:cubicBezTo>
                    <a:pt x="2882" y="15242"/>
                    <a:pt x="2817" y="15265"/>
                    <a:pt x="2754" y="15265"/>
                  </a:cubicBezTo>
                  <a:cubicBezTo>
                    <a:pt x="2690" y="15265"/>
                    <a:pt x="2629" y="15242"/>
                    <a:pt x="2583" y="15197"/>
                  </a:cubicBezTo>
                  <a:lnTo>
                    <a:pt x="2155" y="14769"/>
                  </a:lnTo>
                  <a:cubicBezTo>
                    <a:pt x="2064" y="14678"/>
                    <a:pt x="2064" y="14522"/>
                    <a:pt x="2155" y="14418"/>
                  </a:cubicBezTo>
                  <a:lnTo>
                    <a:pt x="8346" y="8240"/>
                  </a:lnTo>
                  <a:cubicBezTo>
                    <a:pt x="8398" y="8188"/>
                    <a:pt x="8463" y="8162"/>
                    <a:pt x="8526" y="8162"/>
                  </a:cubicBezTo>
                  <a:close/>
                  <a:moveTo>
                    <a:pt x="6951" y="1"/>
                  </a:moveTo>
                  <a:cubicBezTo>
                    <a:pt x="6085" y="1"/>
                    <a:pt x="5218" y="147"/>
                    <a:pt x="4387" y="439"/>
                  </a:cubicBezTo>
                  <a:lnTo>
                    <a:pt x="1843" y="1309"/>
                  </a:lnTo>
                  <a:lnTo>
                    <a:pt x="1000" y="1309"/>
                  </a:lnTo>
                  <a:cubicBezTo>
                    <a:pt x="455" y="1309"/>
                    <a:pt x="0" y="1750"/>
                    <a:pt x="0" y="2308"/>
                  </a:cubicBezTo>
                  <a:lnTo>
                    <a:pt x="0" y="9252"/>
                  </a:lnTo>
                  <a:cubicBezTo>
                    <a:pt x="0" y="9810"/>
                    <a:pt x="455" y="10252"/>
                    <a:pt x="1000" y="10252"/>
                  </a:cubicBezTo>
                  <a:lnTo>
                    <a:pt x="1843" y="10252"/>
                  </a:lnTo>
                  <a:cubicBezTo>
                    <a:pt x="2791" y="10563"/>
                    <a:pt x="3725" y="10875"/>
                    <a:pt x="4673" y="11186"/>
                  </a:cubicBezTo>
                  <a:lnTo>
                    <a:pt x="1791" y="14055"/>
                  </a:lnTo>
                  <a:cubicBezTo>
                    <a:pt x="1493" y="14353"/>
                    <a:pt x="1493" y="14833"/>
                    <a:pt x="1791" y="15132"/>
                  </a:cubicBezTo>
                  <a:lnTo>
                    <a:pt x="2220" y="15547"/>
                  </a:lnTo>
                  <a:cubicBezTo>
                    <a:pt x="2369" y="15697"/>
                    <a:pt x="2561" y="15771"/>
                    <a:pt x="2754" y="15771"/>
                  </a:cubicBezTo>
                  <a:cubicBezTo>
                    <a:pt x="2947" y="15771"/>
                    <a:pt x="3141" y="15697"/>
                    <a:pt x="3297" y="15547"/>
                  </a:cubicBezTo>
                  <a:lnTo>
                    <a:pt x="7308" y="11537"/>
                  </a:lnTo>
                  <a:cubicBezTo>
                    <a:pt x="7762" y="11511"/>
                    <a:pt x="8216" y="11446"/>
                    <a:pt x="8671" y="11342"/>
                  </a:cubicBezTo>
                  <a:lnTo>
                    <a:pt x="11747" y="14418"/>
                  </a:lnTo>
                  <a:cubicBezTo>
                    <a:pt x="11851" y="14522"/>
                    <a:pt x="11851" y="14678"/>
                    <a:pt x="11747" y="14782"/>
                  </a:cubicBezTo>
                  <a:lnTo>
                    <a:pt x="11332" y="15197"/>
                  </a:lnTo>
                  <a:cubicBezTo>
                    <a:pt x="11280" y="15242"/>
                    <a:pt x="11215" y="15265"/>
                    <a:pt x="11152" y="15265"/>
                  </a:cubicBezTo>
                  <a:cubicBezTo>
                    <a:pt x="11088" y="15265"/>
                    <a:pt x="11027" y="15242"/>
                    <a:pt x="10981" y="15197"/>
                  </a:cubicBezTo>
                  <a:lnTo>
                    <a:pt x="7983" y="12199"/>
                  </a:lnTo>
                  <a:cubicBezTo>
                    <a:pt x="7927" y="12148"/>
                    <a:pt x="7866" y="12127"/>
                    <a:pt x="7808" y="12127"/>
                  </a:cubicBezTo>
                  <a:cubicBezTo>
                    <a:pt x="7611" y="12127"/>
                    <a:pt x="7449" y="12372"/>
                    <a:pt x="7619" y="12562"/>
                  </a:cubicBezTo>
                  <a:lnTo>
                    <a:pt x="10618" y="15560"/>
                  </a:lnTo>
                  <a:cubicBezTo>
                    <a:pt x="10767" y="15703"/>
                    <a:pt x="10962" y="15775"/>
                    <a:pt x="11156" y="15775"/>
                  </a:cubicBezTo>
                  <a:cubicBezTo>
                    <a:pt x="11351" y="15775"/>
                    <a:pt x="11546" y="15703"/>
                    <a:pt x="11695" y="15560"/>
                  </a:cubicBezTo>
                  <a:lnTo>
                    <a:pt x="12110" y="15132"/>
                  </a:lnTo>
                  <a:cubicBezTo>
                    <a:pt x="12409" y="14833"/>
                    <a:pt x="12409" y="14353"/>
                    <a:pt x="12110" y="14055"/>
                  </a:cubicBezTo>
                  <a:lnTo>
                    <a:pt x="9229" y="11186"/>
                  </a:lnTo>
                  <a:cubicBezTo>
                    <a:pt x="10176" y="10875"/>
                    <a:pt x="11124" y="10563"/>
                    <a:pt x="12071" y="10252"/>
                  </a:cubicBezTo>
                  <a:lnTo>
                    <a:pt x="12915" y="10252"/>
                  </a:lnTo>
                  <a:cubicBezTo>
                    <a:pt x="13460" y="10252"/>
                    <a:pt x="13902" y="9810"/>
                    <a:pt x="13915" y="9252"/>
                  </a:cubicBezTo>
                  <a:lnTo>
                    <a:pt x="13915" y="2308"/>
                  </a:lnTo>
                  <a:cubicBezTo>
                    <a:pt x="13915" y="1750"/>
                    <a:pt x="13460" y="1309"/>
                    <a:pt x="12915" y="1309"/>
                  </a:cubicBezTo>
                  <a:lnTo>
                    <a:pt x="12071" y="1309"/>
                  </a:lnTo>
                  <a:lnTo>
                    <a:pt x="9514" y="439"/>
                  </a:lnTo>
                  <a:cubicBezTo>
                    <a:pt x="8684" y="147"/>
                    <a:pt x="7817" y="1"/>
                    <a:pt x="69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158;p76">
              <a:extLst>
                <a:ext uri="{FF2B5EF4-FFF2-40B4-BE49-F238E27FC236}">
                  <a16:creationId xmlns:a16="http://schemas.microsoft.com/office/drawing/2014/main" id="{570D5959-029C-1E18-D08A-27B60F2BD7A1}"/>
                </a:ext>
              </a:extLst>
            </p:cNvPr>
            <p:cNvSpPr/>
            <p:nvPr/>
          </p:nvSpPr>
          <p:spPr>
            <a:xfrm>
              <a:off x="7299150" y="1326675"/>
              <a:ext cx="80175" cy="68325"/>
            </a:xfrm>
            <a:custGeom>
              <a:avLst/>
              <a:gdLst/>
              <a:ahLst/>
              <a:cxnLst/>
              <a:rect l="l" t="t" r="r" b="b"/>
              <a:pathLst>
                <a:path w="3207" h="2733" extrusionOk="0">
                  <a:moveTo>
                    <a:pt x="1827" y="505"/>
                  </a:moveTo>
                  <a:cubicBezTo>
                    <a:pt x="2265" y="505"/>
                    <a:pt x="2688" y="845"/>
                    <a:pt x="2688" y="1363"/>
                  </a:cubicBezTo>
                  <a:cubicBezTo>
                    <a:pt x="2688" y="1831"/>
                    <a:pt x="2311" y="2220"/>
                    <a:pt x="1831" y="2220"/>
                  </a:cubicBezTo>
                  <a:cubicBezTo>
                    <a:pt x="1078" y="2207"/>
                    <a:pt x="689" y="1299"/>
                    <a:pt x="1234" y="753"/>
                  </a:cubicBezTo>
                  <a:cubicBezTo>
                    <a:pt x="1406" y="582"/>
                    <a:pt x="1618" y="505"/>
                    <a:pt x="1827" y="505"/>
                  </a:cubicBezTo>
                  <a:close/>
                  <a:moveTo>
                    <a:pt x="1831" y="1"/>
                  </a:moveTo>
                  <a:cubicBezTo>
                    <a:pt x="611" y="1"/>
                    <a:pt x="1" y="1467"/>
                    <a:pt x="871" y="2324"/>
                  </a:cubicBezTo>
                  <a:cubicBezTo>
                    <a:pt x="1149" y="2607"/>
                    <a:pt x="1493" y="2733"/>
                    <a:pt x="1831" y="2733"/>
                  </a:cubicBezTo>
                  <a:cubicBezTo>
                    <a:pt x="2532" y="2733"/>
                    <a:pt x="3207" y="2187"/>
                    <a:pt x="3207" y="1363"/>
                  </a:cubicBezTo>
                  <a:cubicBezTo>
                    <a:pt x="3207" y="611"/>
                    <a:pt x="2597" y="1"/>
                    <a:pt x="18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159;p76">
              <a:extLst>
                <a:ext uri="{FF2B5EF4-FFF2-40B4-BE49-F238E27FC236}">
                  <a16:creationId xmlns:a16="http://schemas.microsoft.com/office/drawing/2014/main" id="{92231823-7B9A-016F-24C7-333B1E0BDF09}"/>
                </a:ext>
              </a:extLst>
            </p:cNvPr>
            <p:cNvSpPr/>
            <p:nvPr/>
          </p:nvSpPr>
          <p:spPr>
            <a:xfrm>
              <a:off x="7338750" y="1412350"/>
              <a:ext cx="12675" cy="101250"/>
            </a:xfrm>
            <a:custGeom>
              <a:avLst/>
              <a:gdLst/>
              <a:ahLst/>
              <a:cxnLst/>
              <a:rect l="l" t="t" r="r" b="b"/>
              <a:pathLst>
                <a:path w="507" h="4050" extrusionOk="0">
                  <a:moveTo>
                    <a:pt x="247" y="0"/>
                  </a:moveTo>
                  <a:cubicBezTo>
                    <a:pt x="104" y="0"/>
                    <a:pt x="0" y="117"/>
                    <a:pt x="0" y="260"/>
                  </a:cubicBezTo>
                  <a:lnTo>
                    <a:pt x="0" y="3816"/>
                  </a:lnTo>
                  <a:cubicBezTo>
                    <a:pt x="13" y="3972"/>
                    <a:pt x="133" y="4050"/>
                    <a:pt x="254" y="4050"/>
                  </a:cubicBezTo>
                  <a:cubicBezTo>
                    <a:pt x="374" y="4050"/>
                    <a:pt x="494" y="3972"/>
                    <a:pt x="507" y="3816"/>
                  </a:cubicBezTo>
                  <a:lnTo>
                    <a:pt x="507" y="260"/>
                  </a:lnTo>
                  <a:cubicBezTo>
                    <a:pt x="507" y="117"/>
                    <a:pt x="390" y="0"/>
                    <a:pt x="2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160;p76">
              <a:extLst>
                <a:ext uri="{FF2B5EF4-FFF2-40B4-BE49-F238E27FC236}">
                  <a16:creationId xmlns:a16="http://schemas.microsoft.com/office/drawing/2014/main" id="{0899C511-0A04-16D2-0ADD-20D1E3421615}"/>
                </a:ext>
              </a:extLst>
            </p:cNvPr>
            <p:cNvSpPr/>
            <p:nvPr/>
          </p:nvSpPr>
          <p:spPr>
            <a:xfrm>
              <a:off x="7108675" y="1303600"/>
              <a:ext cx="14950" cy="13050"/>
            </a:xfrm>
            <a:custGeom>
              <a:avLst/>
              <a:gdLst/>
              <a:ahLst/>
              <a:cxnLst/>
              <a:rect l="l" t="t" r="r" b="b"/>
              <a:pathLst>
                <a:path w="598" h="522" extrusionOk="0">
                  <a:moveTo>
                    <a:pt x="256" y="0"/>
                  </a:moveTo>
                  <a:cubicBezTo>
                    <a:pt x="124" y="0"/>
                    <a:pt x="1" y="104"/>
                    <a:pt x="1" y="262"/>
                  </a:cubicBezTo>
                  <a:cubicBezTo>
                    <a:pt x="1" y="404"/>
                    <a:pt x="105" y="508"/>
                    <a:pt x="247" y="521"/>
                  </a:cubicBezTo>
                  <a:cubicBezTo>
                    <a:pt x="481" y="521"/>
                    <a:pt x="598" y="236"/>
                    <a:pt x="442" y="80"/>
                  </a:cubicBezTo>
                  <a:cubicBezTo>
                    <a:pt x="387" y="25"/>
                    <a:pt x="321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161;p76">
              <a:extLst>
                <a:ext uri="{FF2B5EF4-FFF2-40B4-BE49-F238E27FC236}">
                  <a16:creationId xmlns:a16="http://schemas.microsoft.com/office/drawing/2014/main" id="{58B9DB16-C92A-BCFD-BE6F-605CF7446A85}"/>
                </a:ext>
              </a:extLst>
            </p:cNvPr>
            <p:cNvSpPr/>
            <p:nvPr/>
          </p:nvSpPr>
          <p:spPr>
            <a:xfrm>
              <a:off x="7108675" y="1354200"/>
              <a:ext cx="14950" cy="13075"/>
            </a:xfrm>
            <a:custGeom>
              <a:avLst/>
              <a:gdLst/>
              <a:ahLst/>
              <a:cxnLst/>
              <a:rect l="l" t="t" r="r" b="b"/>
              <a:pathLst>
                <a:path w="598" h="523" extrusionOk="0">
                  <a:moveTo>
                    <a:pt x="256" y="1"/>
                  </a:moveTo>
                  <a:cubicBezTo>
                    <a:pt x="124" y="1"/>
                    <a:pt x="1" y="105"/>
                    <a:pt x="1" y="262"/>
                  </a:cubicBezTo>
                  <a:cubicBezTo>
                    <a:pt x="1" y="405"/>
                    <a:pt x="105" y="522"/>
                    <a:pt x="247" y="522"/>
                  </a:cubicBezTo>
                  <a:cubicBezTo>
                    <a:pt x="481" y="522"/>
                    <a:pt x="598" y="237"/>
                    <a:pt x="442" y="81"/>
                  </a:cubicBezTo>
                  <a:cubicBezTo>
                    <a:pt x="387" y="26"/>
                    <a:pt x="321" y="1"/>
                    <a:pt x="2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162;p76">
              <a:extLst>
                <a:ext uri="{FF2B5EF4-FFF2-40B4-BE49-F238E27FC236}">
                  <a16:creationId xmlns:a16="http://schemas.microsoft.com/office/drawing/2014/main" id="{EE222FCC-2EEC-0774-9D7B-CCF683D6849F}"/>
                </a:ext>
              </a:extLst>
            </p:cNvPr>
            <p:cNvSpPr/>
            <p:nvPr/>
          </p:nvSpPr>
          <p:spPr>
            <a:xfrm>
              <a:off x="7108675" y="1405050"/>
              <a:ext cx="14950" cy="12825"/>
            </a:xfrm>
            <a:custGeom>
              <a:avLst/>
              <a:gdLst/>
              <a:ahLst/>
              <a:cxnLst/>
              <a:rect l="l" t="t" r="r" b="b"/>
              <a:pathLst>
                <a:path w="598" h="513" extrusionOk="0">
                  <a:moveTo>
                    <a:pt x="262" y="0"/>
                  </a:moveTo>
                  <a:cubicBezTo>
                    <a:pt x="128" y="0"/>
                    <a:pt x="1" y="103"/>
                    <a:pt x="1" y="253"/>
                  </a:cubicBezTo>
                  <a:cubicBezTo>
                    <a:pt x="1" y="396"/>
                    <a:pt x="105" y="513"/>
                    <a:pt x="247" y="513"/>
                  </a:cubicBezTo>
                  <a:cubicBezTo>
                    <a:pt x="481" y="513"/>
                    <a:pt x="598" y="240"/>
                    <a:pt x="442" y="72"/>
                  </a:cubicBezTo>
                  <a:cubicBezTo>
                    <a:pt x="389" y="22"/>
                    <a:pt x="325" y="0"/>
                    <a:pt x="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" name="Google Shape;1163;p76">
            <a:extLst>
              <a:ext uri="{FF2B5EF4-FFF2-40B4-BE49-F238E27FC236}">
                <a16:creationId xmlns:a16="http://schemas.microsoft.com/office/drawing/2014/main" id="{327573FE-8D42-AB5D-4E1E-142E11AE3662}"/>
              </a:ext>
            </a:extLst>
          </p:cNvPr>
          <p:cNvGrpSpPr/>
          <p:nvPr/>
        </p:nvGrpSpPr>
        <p:grpSpPr>
          <a:xfrm>
            <a:off x="9325646" y="2382907"/>
            <a:ext cx="607247" cy="559814"/>
            <a:chOff x="6937675" y="1968375"/>
            <a:chExt cx="443600" cy="408950"/>
          </a:xfrm>
          <a:solidFill>
            <a:srgbClr val="2B3781"/>
          </a:solidFill>
        </p:grpSpPr>
        <p:sp>
          <p:nvSpPr>
            <p:cNvPr id="72" name="Google Shape;1164;p76">
              <a:extLst>
                <a:ext uri="{FF2B5EF4-FFF2-40B4-BE49-F238E27FC236}">
                  <a16:creationId xmlns:a16="http://schemas.microsoft.com/office/drawing/2014/main" id="{78FF0116-ADF8-71F9-A9CE-A8E670AD904A}"/>
                </a:ext>
              </a:extLst>
            </p:cNvPr>
            <p:cNvSpPr/>
            <p:nvPr/>
          </p:nvSpPr>
          <p:spPr>
            <a:xfrm>
              <a:off x="6937675" y="2044700"/>
              <a:ext cx="385525" cy="332625"/>
            </a:xfrm>
            <a:custGeom>
              <a:avLst/>
              <a:gdLst/>
              <a:ahLst/>
              <a:cxnLst/>
              <a:rect l="l" t="t" r="r" b="b"/>
              <a:pathLst>
                <a:path w="15421" h="13305" extrusionOk="0">
                  <a:moveTo>
                    <a:pt x="1923" y="516"/>
                  </a:moveTo>
                  <a:cubicBezTo>
                    <a:pt x="2023" y="516"/>
                    <a:pt x="2124" y="561"/>
                    <a:pt x="2194" y="653"/>
                  </a:cubicBezTo>
                  <a:lnTo>
                    <a:pt x="3077" y="1795"/>
                  </a:lnTo>
                  <a:lnTo>
                    <a:pt x="2467" y="2405"/>
                  </a:lnTo>
                  <a:lnTo>
                    <a:pt x="1818" y="1743"/>
                  </a:lnTo>
                  <a:cubicBezTo>
                    <a:pt x="1761" y="1693"/>
                    <a:pt x="1700" y="1671"/>
                    <a:pt x="1643" y="1671"/>
                  </a:cubicBezTo>
                  <a:cubicBezTo>
                    <a:pt x="1446" y="1671"/>
                    <a:pt x="1284" y="1916"/>
                    <a:pt x="1454" y="2106"/>
                  </a:cubicBezTo>
                  <a:lnTo>
                    <a:pt x="2116" y="2768"/>
                  </a:lnTo>
                  <a:lnTo>
                    <a:pt x="1908" y="2976"/>
                  </a:lnTo>
                  <a:lnTo>
                    <a:pt x="753" y="2093"/>
                  </a:lnTo>
                  <a:cubicBezTo>
                    <a:pt x="675" y="2042"/>
                    <a:pt x="623" y="1951"/>
                    <a:pt x="623" y="1860"/>
                  </a:cubicBezTo>
                  <a:lnTo>
                    <a:pt x="610" y="1860"/>
                  </a:lnTo>
                  <a:cubicBezTo>
                    <a:pt x="610" y="1756"/>
                    <a:pt x="636" y="1665"/>
                    <a:pt x="714" y="1600"/>
                  </a:cubicBezTo>
                  <a:lnTo>
                    <a:pt x="1688" y="614"/>
                  </a:lnTo>
                  <a:cubicBezTo>
                    <a:pt x="1753" y="548"/>
                    <a:pt x="1838" y="516"/>
                    <a:pt x="1923" y="516"/>
                  </a:cubicBezTo>
                  <a:close/>
                  <a:moveTo>
                    <a:pt x="3414" y="2184"/>
                  </a:moveTo>
                  <a:lnTo>
                    <a:pt x="4764" y="3547"/>
                  </a:lnTo>
                  <a:lnTo>
                    <a:pt x="4686" y="3560"/>
                  </a:lnTo>
                  <a:cubicBezTo>
                    <a:pt x="4644" y="3566"/>
                    <a:pt x="4603" y="3569"/>
                    <a:pt x="4562" y="3569"/>
                  </a:cubicBezTo>
                  <a:cubicBezTo>
                    <a:pt x="4335" y="3569"/>
                    <a:pt x="4124" y="3480"/>
                    <a:pt x="3959" y="3327"/>
                  </a:cubicBezTo>
                  <a:lnTo>
                    <a:pt x="3129" y="2483"/>
                  </a:lnTo>
                  <a:lnTo>
                    <a:pt x="3414" y="2184"/>
                  </a:lnTo>
                  <a:close/>
                  <a:moveTo>
                    <a:pt x="1939" y="0"/>
                  </a:moveTo>
                  <a:cubicBezTo>
                    <a:pt x="1723" y="0"/>
                    <a:pt x="1505" y="82"/>
                    <a:pt x="1337" y="250"/>
                  </a:cubicBezTo>
                  <a:lnTo>
                    <a:pt x="351" y="1237"/>
                  </a:lnTo>
                  <a:cubicBezTo>
                    <a:pt x="0" y="1600"/>
                    <a:pt x="39" y="2184"/>
                    <a:pt x="442" y="2509"/>
                  </a:cubicBezTo>
                  <a:lnTo>
                    <a:pt x="1753" y="3508"/>
                  </a:lnTo>
                  <a:lnTo>
                    <a:pt x="3959" y="5715"/>
                  </a:lnTo>
                  <a:cubicBezTo>
                    <a:pt x="4478" y="6234"/>
                    <a:pt x="5153" y="6390"/>
                    <a:pt x="5854" y="6416"/>
                  </a:cubicBezTo>
                  <a:cubicBezTo>
                    <a:pt x="6348" y="6429"/>
                    <a:pt x="6802" y="6636"/>
                    <a:pt x="7152" y="6974"/>
                  </a:cubicBezTo>
                  <a:lnTo>
                    <a:pt x="11513" y="11348"/>
                  </a:lnTo>
                  <a:cubicBezTo>
                    <a:pt x="11571" y="11406"/>
                    <a:pt x="11636" y="11430"/>
                    <a:pt x="11697" y="11430"/>
                  </a:cubicBezTo>
                  <a:cubicBezTo>
                    <a:pt x="11897" y="11430"/>
                    <a:pt x="12066" y="11173"/>
                    <a:pt x="11877" y="10985"/>
                  </a:cubicBezTo>
                  <a:lnTo>
                    <a:pt x="7516" y="6623"/>
                  </a:lnTo>
                  <a:cubicBezTo>
                    <a:pt x="7074" y="6182"/>
                    <a:pt x="6503" y="5936"/>
                    <a:pt x="5893" y="5897"/>
                  </a:cubicBezTo>
                  <a:cubicBezTo>
                    <a:pt x="5309" y="5897"/>
                    <a:pt x="4764" y="5793"/>
                    <a:pt x="4336" y="5364"/>
                  </a:cubicBezTo>
                  <a:lnTo>
                    <a:pt x="2298" y="3314"/>
                  </a:lnTo>
                  <a:lnTo>
                    <a:pt x="2778" y="2846"/>
                  </a:lnTo>
                  <a:lnTo>
                    <a:pt x="3609" y="3690"/>
                  </a:lnTo>
                  <a:cubicBezTo>
                    <a:pt x="3902" y="3975"/>
                    <a:pt x="4234" y="4057"/>
                    <a:pt x="4584" y="4057"/>
                  </a:cubicBezTo>
                  <a:cubicBezTo>
                    <a:pt x="4807" y="4057"/>
                    <a:pt x="5038" y="4024"/>
                    <a:pt x="5270" y="3989"/>
                  </a:cubicBezTo>
                  <a:cubicBezTo>
                    <a:pt x="5737" y="4300"/>
                    <a:pt x="6257" y="4313"/>
                    <a:pt x="6802" y="4339"/>
                  </a:cubicBezTo>
                  <a:cubicBezTo>
                    <a:pt x="7269" y="4352"/>
                    <a:pt x="7697" y="4547"/>
                    <a:pt x="8035" y="4884"/>
                  </a:cubicBezTo>
                  <a:lnTo>
                    <a:pt x="14719" y="11569"/>
                  </a:lnTo>
                  <a:cubicBezTo>
                    <a:pt x="14849" y="11699"/>
                    <a:pt x="14849" y="11906"/>
                    <a:pt x="14719" y="12036"/>
                  </a:cubicBezTo>
                  <a:lnTo>
                    <a:pt x="14058" y="12698"/>
                  </a:lnTo>
                  <a:cubicBezTo>
                    <a:pt x="13993" y="12763"/>
                    <a:pt x="13908" y="12795"/>
                    <a:pt x="13824" y="12795"/>
                  </a:cubicBezTo>
                  <a:cubicBezTo>
                    <a:pt x="13740" y="12795"/>
                    <a:pt x="13655" y="12763"/>
                    <a:pt x="13590" y="12698"/>
                  </a:cubicBezTo>
                  <a:lnTo>
                    <a:pt x="12721" y="11828"/>
                  </a:lnTo>
                  <a:cubicBezTo>
                    <a:pt x="12669" y="11783"/>
                    <a:pt x="12613" y="11763"/>
                    <a:pt x="12557" y="11763"/>
                  </a:cubicBezTo>
                  <a:cubicBezTo>
                    <a:pt x="12361" y="11763"/>
                    <a:pt x="12185" y="12009"/>
                    <a:pt x="12357" y="12192"/>
                  </a:cubicBezTo>
                  <a:lnTo>
                    <a:pt x="13227" y="13061"/>
                  </a:lnTo>
                  <a:cubicBezTo>
                    <a:pt x="13389" y="13224"/>
                    <a:pt x="13603" y="13305"/>
                    <a:pt x="13819" y="13305"/>
                  </a:cubicBezTo>
                  <a:cubicBezTo>
                    <a:pt x="14035" y="13305"/>
                    <a:pt x="14252" y="13224"/>
                    <a:pt x="14421" y="13061"/>
                  </a:cubicBezTo>
                  <a:lnTo>
                    <a:pt x="15083" y="12399"/>
                  </a:lnTo>
                  <a:cubicBezTo>
                    <a:pt x="15420" y="12075"/>
                    <a:pt x="15420" y="11530"/>
                    <a:pt x="15083" y="11205"/>
                  </a:cubicBezTo>
                  <a:lnTo>
                    <a:pt x="8398" y="4521"/>
                  </a:lnTo>
                  <a:cubicBezTo>
                    <a:pt x="7983" y="4092"/>
                    <a:pt x="7425" y="3846"/>
                    <a:pt x="6828" y="3820"/>
                  </a:cubicBezTo>
                  <a:cubicBezTo>
                    <a:pt x="6283" y="3794"/>
                    <a:pt x="5750" y="3781"/>
                    <a:pt x="5335" y="3366"/>
                  </a:cubicBezTo>
                  <a:lnTo>
                    <a:pt x="3609" y="1652"/>
                  </a:lnTo>
                  <a:lnTo>
                    <a:pt x="2609" y="328"/>
                  </a:lnTo>
                  <a:cubicBezTo>
                    <a:pt x="2442" y="112"/>
                    <a:pt x="2191" y="0"/>
                    <a:pt x="19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165;p76">
              <a:extLst>
                <a:ext uri="{FF2B5EF4-FFF2-40B4-BE49-F238E27FC236}">
                  <a16:creationId xmlns:a16="http://schemas.microsoft.com/office/drawing/2014/main" id="{192437A8-3264-4AB2-DDFA-C7ADB0EB3FF3}"/>
                </a:ext>
              </a:extLst>
            </p:cNvPr>
            <p:cNvSpPr/>
            <p:nvPr/>
          </p:nvSpPr>
          <p:spPr>
            <a:xfrm>
              <a:off x="7026900" y="1968375"/>
              <a:ext cx="354375" cy="350550"/>
            </a:xfrm>
            <a:custGeom>
              <a:avLst/>
              <a:gdLst/>
              <a:ahLst/>
              <a:cxnLst/>
              <a:rect l="l" t="t" r="r" b="b"/>
              <a:pathLst>
                <a:path w="14175" h="14022" extrusionOk="0">
                  <a:moveTo>
                    <a:pt x="1584" y="519"/>
                  </a:moveTo>
                  <a:cubicBezTo>
                    <a:pt x="1669" y="519"/>
                    <a:pt x="1753" y="552"/>
                    <a:pt x="1818" y="617"/>
                  </a:cubicBezTo>
                  <a:lnTo>
                    <a:pt x="13487" y="12285"/>
                  </a:lnTo>
                  <a:cubicBezTo>
                    <a:pt x="13617" y="12415"/>
                    <a:pt x="13617" y="12623"/>
                    <a:pt x="13487" y="12753"/>
                  </a:cubicBezTo>
                  <a:lnTo>
                    <a:pt x="13487" y="12766"/>
                  </a:lnTo>
                  <a:lnTo>
                    <a:pt x="13331" y="12921"/>
                  </a:lnTo>
                  <a:lnTo>
                    <a:pt x="8983" y="8586"/>
                  </a:lnTo>
                  <a:cubicBezTo>
                    <a:pt x="8923" y="8520"/>
                    <a:pt x="8856" y="8493"/>
                    <a:pt x="8791" y="8493"/>
                  </a:cubicBezTo>
                  <a:cubicBezTo>
                    <a:pt x="8587" y="8493"/>
                    <a:pt x="8413" y="8762"/>
                    <a:pt x="8619" y="8950"/>
                  </a:cubicBezTo>
                  <a:lnTo>
                    <a:pt x="12968" y="13285"/>
                  </a:lnTo>
                  <a:cubicBezTo>
                    <a:pt x="12873" y="13414"/>
                    <a:pt x="12721" y="13520"/>
                    <a:pt x="12573" y="13520"/>
                  </a:cubicBezTo>
                  <a:cubicBezTo>
                    <a:pt x="12497" y="13520"/>
                    <a:pt x="12423" y="13493"/>
                    <a:pt x="12358" y="13428"/>
                  </a:cubicBezTo>
                  <a:lnTo>
                    <a:pt x="6400" y="7470"/>
                  </a:lnTo>
                  <a:cubicBezTo>
                    <a:pt x="6429" y="7469"/>
                    <a:pt x="6458" y="7468"/>
                    <a:pt x="6487" y="7468"/>
                  </a:cubicBezTo>
                  <a:cubicBezTo>
                    <a:pt x="7023" y="7468"/>
                    <a:pt x="7392" y="7698"/>
                    <a:pt x="7750" y="8080"/>
                  </a:cubicBezTo>
                  <a:cubicBezTo>
                    <a:pt x="7808" y="8138"/>
                    <a:pt x="7872" y="8162"/>
                    <a:pt x="7934" y="8162"/>
                  </a:cubicBezTo>
                  <a:cubicBezTo>
                    <a:pt x="8134" y="8162"/>
                    <a:pt x="8302" y="7905"/>
                    <a:pt x="8113" y="7716"/>
                  </a:cubicBezTo>
                  <a:cubicBezTo>
                    <a:pt x="7525" y="7105"/>
                    <a:pt x="6915" y="6973"/>
                    <a:pt x="6140" y="6973"/>
                  </a:cubicBezTo>
                  <a:cubicBezTo>
                    <a:pt x="6059" y="6973"/>
                    <a:pt x="5978" y="6974"/>
                    <a:pt x="5894" y="6977"/>
                  </a:cubicBezTo>
                  <a:lnTo>
                    <a:pt x="689" y="1746"/>
                  </a:lnTo>
                  <a:cubicBezTo>
                    <a:pt x="481" y="1551"/>
                    <a:pt x="637" y="1279"/>
                    <a:pt x="819" y="1136"/>
                  </a:cubicBezTo>
                  <a:lnTo>
                    <a:pt x="2960" y="3290"/>
                  </a:lnTo>
                  <a:cubicBezTo>
                    <a:pt x="3012" y="3329"/>
                    <a:pt x="3077" y="3355"/>
                    <a:pt x="3142" y="3355"/>
                  </a:cubicBezTo>
                  <a:cubicBezTo>
                    <a:pt x="3376" y="3355"/>
                    <a:pt x="3492" y="3083"/>
                    <a:pt x="3324" y="2927"/>
                  </a:cubicBezTo>
                  <a:lnTo>
                    <a:pt x="1182" y="772"/>
                  </a:lnTo>
                  <a:lnTo>
                    <a:pt x="1351" y="617"/>
                  </a:lnTo>
                  <a:cubicBezTo>
                    <a:pt x="1416" y="552"/>
                    <a:pt x="1500" y="519"/>
                    <a:pt x="1584" y="519"/>
                  </a:cubicBezTo>
                  <a:close/>
                  <a:moveTo>
                    <a:pt x="1580" y="0"/>
                  </a:moveTo>
                  <a:cubicBezTo>
                    <a:pt x="1364" y="0"/>
                    <a:pt x="1150" y="84"/>
                    <a:pt x="987" y="253"/>
                  </a:cubicBezTo>
                  <a:lnTo>
                    <a:pt x="325" y="915"/>
                  </a:lnTo>
                  <a:cubicBezTo>
                    <a:pt x="1" y="1240"/>
                    <a:pt x="1" y="1772"/>
                    <a:pt x="325" y="2109"/>
                  </a:cubicBezTo>
                  <a:lnTo>
                    <a:pt x="11994" y="13778"/>
                  </a:lnTo>
                  <a:cubicBezTo>
                    <a:pt x="12156" y="13940"/>
                    <a:pt x="12371" y="14021"/>
                    <a:pt x="12586" y="14021"/>
                  </a:cubicBezTo>
                  <a:cubicBezTo>
                    <a:pt x="12802" y="14021"/>
                    <a:pt x="13020" y="13940"/>
                    <a:pt x="13188" y="13778"/>
                  </a:cubicBezTo>
                  <a:lnTo>
                    <a:pt x="13850" y="13116"/>
                  </a:lnTo>
                  <a:cubicBezTo>
                    <a:pt x="14175" y="12779"/>
                    <a:pt x="14175" y="12246"/>
                    <a:pt x="13850" y="11922"/>
                  </a:cubicBezTo>
                  <a:lnTo>
                    <a:pt x="13850" y="11935"/>
                  </a:lnTo>
                  <a:lnTo>
                    <a:pt x="2181" y="253"/>
                  </a:lnTo>
                  <a:cubicBezTo>
                    <a:pt x="2013" y="84"/>
                    <a:pt x="1795" y="0"/>
                    <a:pt x="15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" name="Google Shape;1166;p76">
            <a:extLst>
              <a:ext uri="{FF2B5EF4-FFF2-40B4-BE49-F238E27FC236}">
                <a16:creationId xmlns:a16="http://schemas.microsoft.com/office/drawing/2014/main" id="{D570E4A9-C8EE-5981-6590-D64630D7FFB0}"/>
              </a:ext>
            </a:extLst>
          </p:cNvPr>
          <p:cNvGrpSpPr/>
          <p:nvPr/>
        </p:nvGrpSpPr>
        <p:grpSpPr>
          <a:xfrm>
            <a:off x="9312983" y="3306199"/>
            <a:ext cx="632571" cy="600607"/>
            <a:chOff x="6917225" y="2642850"/>
            <a:chExt cx="462100" cy="438750"/>
          </a:xfrm>
          <a:solidFill>
            <a:srgbClr val="2B3781"/>
          </a:solidFill>
        </p:grpSpPr>
        <p:sp>
          <p:nvSpPr>
            <p:cNvPr id="75" name="Google Shape;1167;p76">
              <a:extLst>
                <a:ext uri="{FF2B5EF4-FFF2-40B4-BE49-F238E27FC236}">
                  <a16:creationId xmlns:a16="http://schemas.microsoft.com/office/drawing/2014/main" id="{233A8DF2-AEE8-DAE3-AC6D-81630AA35605}"/>
                </a:ext>
              </a:extLst>
            </p:cNvPr>
            <p:cNvSpPr/>
            <p:nvPr/>
          </p:nvSpPr>
          <p:spPr>
            <a:xfrm>
              <a:off x="7039575" y="2672575"/>
              <a:ext cx="327425" cy="307125"/>
            </a:xfrm>
            <a:custGeom>
              <a:avLst/>
              <a:gdLst/>
              <a:ahLst/>
              <a:cxnLst/>
              <a:rect l="l" t="t" r="r" b="b"/>
              <a:pathLst>
                <a:path w="13097" h="12285" extrusionOk="0">
                  <a:moveTo>
                    <a:pt x="7126" y="4353"/>
                  </a:moveTo>
                  <a:cubicBezTo>
                    <a:pt x="8099" y="4353"/>
                    <a:pt x="8995" y="4846"/>
                    <a:pt x="9527" y="5664"/>
                  </a:cubicBezTo>
                  <a:cubicBezTo>
                    <a:pt x="9540" y="5884"/>
                    <a:pt x="9449" y="6105"/>
                    <a:pt x="9281" y="6261"/>
                  </a:cubicBezTo>
                  <a:cubicBezTo>
                    <a:pt x="9161" y="6356"/>
                    <a:pt x="8994" y="6386"/>
                    <a:pt x="8837" y="6386"/>
                  </a:cubicBezTo>
                  <a:cubicBezTo>
                    <a:pt x="8672" y="6386"/>
                    <a:pt x="8517" y="6352"/>
                    <a:pt x="8437" y="6326"/>
                  </a:cubicBezTo>
                  <a:cubicBezTo>
                    <a:pt x="8416" y="6321"/>
                    <a:pt x="8395" y="6319"/>
                    <a:pt x="8375" y="6319"/>
                  </a:cubicBezTo>
                  <a:cubicBezTo>
                    <a:pt x="8120" y="6319"/>
                    <a:pt x="8016" y="6685"/>
                    <a:pt x="8281" y="6806"/>
                  </a:cubicBezTo>
                  <a:cubicBezTo>
                    <a:pt x="8463" y="6858"/>
                    <a:pt x="8645" y="6897"/>
                    <a:pt x="8839" y="6897"/>
                  </a:cubicBezTo>
                  <a:cubicBezTo>
                    <a:pt x="9099" y="6897"/>
                    <a:pt x="9358" y="6819"/>
                    <a:pt x="9579" y="6676"/>
                  </a:cubicBezTo>
                  <a:cubicBezTo>
                    <a:pt x="9696" y="6598"/>
                    <a:pt x="9787" y="6481"/>
                    <a:pt x="9865" y="6365"/>
                  </a:cubicBezTo>
                  <a:cubicBezTo>
                    <a:pt x="9943" y="6650"/>
                    <a:pt x="9995" y="6936"/>
                    <a:pt x="9995" y="7234"/>
                  </a:cubicBezTo>
                  <a:lnTo>
                    <a:pt x="9995" y="9895"/>
                  </a:lnTo>
                  <a:cubicBezTo>
                    <a:pt x="9995" y="10064"/>
                    <a:pt x="9943" y="10233"/>
                    <a:pt x="9826" y="10362"/>
                  </a:cubicBezTo>
                  <a:lnTo>
                    <a:pt x="9397" y="10882"/>
                  </a:lnTo>
                  <a:lnTo>
                    <a:pt x="8697" y="10181"/>
                  </a:lnTo>
                  <a:cubicBezTo>
                    <a:pt x="8580" y="9778"/>
                    <a:pt x="8268" y="9545"/>
                    <a:pt x="7970" y="9285"/>
                  </a:cubicBezTo>
                  <a:lnTo>
                    <a:pt x="7970" y="8260"/>
                  </a:lnTo>
                  <a:cubicBezTo>
                    <a:pt x="7957" y="8104"/>
                    <a:pt x="7833" y="8026"/>
                    <a:pt x="7710" y="8026"/>
                  </a:cubicBezTo>
                  <a:cubicBezTo>
                    <a:pt x="7587" y="8026"/>
                    <a:pt x="7463" y="8104"/>
                    <a:pt x="7450" y="8260"/>
                  </a:cubicBezTo>
                  <a:lnTo>
                    <a:pt x="7450" y="8935"/>
                  </a:lnTo>
                  <a:lnTo>
                    <a:pt x="2882" y="4366"/>
                  </a:lnTo>
                  <a:lnTo>
                    <a:pt x="7126" y="4366"/>
                  </a:lnTo>
                  <a:lnTo>
                    <a:pt x="7126" y="4353"/>
                  </a:lnTo>
                  <a:close/>
                  <a:moveTo>
                    <a:pt x="4805" y="1"/>
                  </a:moveTo>
                  <a:cubicBezTo>
                    <a:pt x="3267" y="1"/>
                    <a:pt x="1730" y="468"/>
                    <a:pt x="415" y="1406"/>
                  </a:cubicBezTo>
                  <a:cubicBezTo>
                    <a:pt x="52" y="1666"/>
                    <a:pt x="0" y="2198"/>
                    <a:pt x="325" y="2536"/>
                  </a:cubicBezTo>
                  <a:lnTo>
                    <a:pt x="9865" y="12076"/>
                  </a:lnTo>
                  <a:cubicBezTo>
                    <a:pt x="10010" y="12215"/>
                    <a:pt x="10197" y="12285"/>
                    <a:pt x="10384" y="12285"/>
                  </a:cubicBezTo>
                  <a:cubicBezTo>
                    <a:pt x="10614" y="12285"/>
                    <a:pt x="10844" y="12180"/>
                    <a:pt x="10994" y="11972"/>
                  </a:cubicBezTo>
                  <a:cubicBezTo>
                    <a:pt x="13097" y="9012"/>
                    <a:pt x="12811" y="4963"/>
                    <a:pt x="10280" y="2328"/>
                  </a:cubicBezTo>
                  <a:lnTo>
                    <a:pt x="10280" y="2341"/>
                  </a:lnTo>
                  <a:cubicBezTo>
                    <a:pt x="10225" y="2285"/>
                    <a:pt x="10163" y="2262"/>
                    <a:pt x="10103" y="2262"/>
                  </a:cubicBezTo>
                  <a:cubicBezTo>
                    <a:pt x="9912" y="2262"/>
                    <a:pt x="9745" y="2503"/>
                    <a:pt x="9904" y="2691"/>
                  </a:cubicBezTo>
                  <a:cubicBezTo>
                    <a:pt x="12253" y="5145"/>
                    <a:pt x="12539" y="8909"/>
                    <a:pt x="10566" y="11673"/>
                  </a:cubicBezTo>
                  <a:cubicBezTo>
                    <a:pt x="10522" y="11739"/>
                    <a:pt x="10449" y="11772"/>
                    <a:pt x="10378" y="11772"/>
                  </a:cubicBezTo>
                  <a:cubicBezTo>
                    <a:pt x="10323" y="11772"/>
                    <a:pt x="10268" y="11752"/>
                    <a:pt x="10228" y="11712"/>
                  </a:cubicBezTo>
                  <a:lnTo>
                    <a:pt x="9774" y="11258"/>
                  </a:lnTo>
                  <a:lnTo>
                    <a:pt x="10241" y="10700"/>
                  </a:lnTo>
                  <a:cubicBezTo>
                    <a:pt x="10423" y="10466"/>
                    <a:pt x="10514" y="10194"/>
                    <a:pt x="10514" y="9908"/>
                  </a:cubicBezTo>
                  <a:lnTo>
                    <a:pt x="10514" y="7234"/>
                  </a:lnTo>
                  <a:cubicBezTo>
                    <a:pt x="10501" y="5365"/>
                    <a:pt x="8995" y="3860"/>
                    <a:pt x="7126" y="3847"/>
                  </a:cubicBezTo>
                  <a:lnTo>
                    <a:pt x="3076" y="3847"/>
                  </a:lnTo>
                  <a:cubicBezTo>
                    <a:pt x="3037" y="3844"/>
                    <a:pt x="2998" y="3843"/>
                    <a:pt x="2959" y="3843"/>
                  </a:cubicBezTo>
                  <a:cubicBezTo>
                    <a:pt x="2778" y="3843"/>
                    <a:pt x="2598" y="3866"/>
                    <a:pt x="2427" y="3898"/>
                  </a:cubicBezTo>
                  <a:lnTo>
                    <a:pt x="688" y="2172"/>
                  </a:lnTo>
                  <a:cubicBezTo>
                    <a:pt x="584" y="2068"/>
                    <a:pt x="610" y="1900"/>
                    <a:pt x="714" y="1822"/>
                  </a:cubicBezTo>
                  <a:cubicBezTo>
                    <a:pt x="1940" y="947"/>
                    <a:pt x="3376" y="509"/>
                    <a:pt x="4812" y="509"/>
                  </a:cubicBezTo>
                  <a:cubicBezTo>
                    <a:pt x="6294" y="509"/>
                    <a:pt x="7775" y="976"/>
                    <a:pt x="9021" y="1913"/>
                  </a:cubicBezTo>
                  <a:cubicBezTo>
                    <a:pt x="9069" y="1942"/>
                    <a:pt x="9117" y="1955"/>
                    <a:pt x="9162" y="1955"/>
                  </a:cubicBezTo>
                  <a:cubicBezTo>
                    <a:pt x="9377" y="1955"/>
                    <a:pt x="9536" y="1669"/>
                    <a:pt x="9333" y="1497"/>
                  </a:cubicBezTo>
                  <a:cubicBezTo>
                    <a:pt x="7986" y="501"/>
                    <a:pt x="6395" y="1"/>
                    <a:pt x="48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168;p76">
              <a:extLst>
                <a:ext uri="{FF2B5EF4-FFF2-40B4-BE49-F238E27FC236}">
                  <a16:creationId xmlns:a16="http://schemas.microsoft.com/office/drawing/2014/main" id="{0AA3128B-C7A6-874A-9059-66BF7FFC4646}"/>
                </a:ext>
              </a:extLst>
            </p:cNvPr>
            <p:cNvSpPr/>
            <p:nvPr/>
          </p:nvSpPr>
          <p:spPr>
            <a:xfrm>
              <a:off x="6917225" y="2642850"/>
              <a:ext cx="462100" cy="438750"/>
            </a:xfrm>
            <a:custGeom>
              <a:avLst/>
              <a:gdLst/>
              <a:ahLst/>
              <a:cxnLst/>
              <a:rect l="l" t="t" r="r" b="b"/>
              <a:pathLst>
                <a:path w="18484" h="17550" extrusionOk="0">
                  <a:moveTo>
                    <a:pt x="9691" y="512"/>
                  </a:moveTo>
                  <a:cubicBezTo>
                    <a:pt x="10229" y="512"/>
                    <a:pt x="10774" y="565"/>
                    <a:pt x="11319" y="674"/>
                  </a:cubicBezTo>
                  <a:cubicBezTo>
                    <a:pt x="15187" y="1440"/>
                    <a:pt x="17965" y="4828"/>
                    <a:pt x="17965" y="8774"/>
                  </a:cubicBezTo>
                  <a:cubicBezTo>
                    <a:pt x="17978" y="10967"/>
                    <a:pt x="17095" y="13070"/>
                    <a:pt x="15550" y="14615"/>
                  </a:cubicBezTo>
                  <a:cubicBezTo>
                    <a:pt x="13952" y="16213"/>
                    <a:pt x="11835" y="17036"/>
                    <a:pt x="9703" y="17036"/>
                  </a:cubicBezTo>
                  <a:cubicBezTo>
                    <a:pt x="8112" y="17036"/>
                    <a:pt x="6513" y="16577"/>
                    <a:pt x="5115" y="15640"/>
                  </a:cubicBezTo>
                  <a:cubicBezTo>
                    <a:pt x="1831" y="13446"/>
                    <a:pt x="559" y="9254"/>
                    <a:pt x="2077" y="5607"/>
                  </a:cubicBezTo>
                  <a:cubicBezTo>
                    <a:pt x="3371" y="2484"/>
                    <a:pt x="6408" y="512"/>
                    <a:pt x="9691" y="512"/>
                  </a:cubicBezTo>
                  <a:close/>
                  <a:moveTo>
                    <a:pt x="9704" y="1"/>
                  </a:moveTo>
                  <a:cubicBezTo>
                    <a:pt x="8014" y="1"/>
                    <a:pt x="6315" y="487"/>
                    <a:pt x="4829" y="1479"/>
                  </a:cubicBezTo>
                  <a:cubicBezTo>
                    <a:pt x="1351" y="3802"/>
                    <a:pt x="1" y="8268"/>
                    <a:pt x="1597" y="12135"/>
                  </a:cubicBezTo>
                  <a:cubicBezTo>
                    <a:pt x="2981" y="15461"/>
                    <a:pt x="6208" y="17549"/>
                    <a:pt x="9701" y="17549"/>
                  </a:cubicBezTo>
                  <a:cubicBezTo>
                    <a:pt x="10270" y="17549"/>
                    <a:pt x="10846" y="17494"/>
                    <a:pt x="11423" y="17379"/>
                  </a:cubicBezTo>
                  <a:cubicBezTo>
                    <a:pt x="15525" y="16562"/>
                    <a:pt x="18484" y="12953"/>
                    <a:pt x="18484" y="8774"/>
                  </a:cubicBezTo>
                  <a:cubicBezTo>
                    <a:pt x="18484" y="6437"/>
                    <a:pt x="17562" y="4205"/>
                    <a:pt x="15914" y="2569"/>
                  </a:cubicBezTo>
                  <a:cubicBezTo>
                    <a:pt x="14219" y="874"/>
                    <a:pt x="11970" y="1"/>
                    <a:pt x="97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169;p76">
              <a:extLst>
                <a:ext uri="{FF2B5EF4-FFF2-40B4-BE49-F238E27FC236}">
                  <a16:creationId xmlns:a16="http://schemas.microsoft.com/office/drawing/2014/main" id="{252639C4-4E96-955D-5789-4268ECCDF114}"/>
                </a:ext>
              </a:extLst>
            </p:cNvPr>
            <p:cNvSpPr/>
            <p:nvPr/>
          </p:nvSpPr>
          <p:spPr>
            <a:xfrm>
              <a:off x="6951950" y="2744675"/>
              <a:ext cx="328100" cy="306975"/>
            </a:xfrm>
            <a:custGeom>
              <a:avLst/>
              <a:gdLst/>
              <a:ahLst/>
              <a:cxnLst/>
              <a:rect l="l" t="t" r="r" b="b"/>
              <a:pathLst>
                <a:path w="13124" h="12279" extrusionOk="0">
                  <a:moveTo>
                    <a:pt x="5439" y="3117"/>
                  </a:moveTo>
                  <a:lnTo>
                    <a:pt x="6179" y="3857"/>
                  </a:lnTo>
                  <a:lnTo>
                    <a:pt x="6127" y="4272"/>
                  </a:lnTo>
                  <a:lnTo>
                    <a:pt x="5802" y="4584"/>
                  </a:lnTo>
                  <a:lnTo>
                    <a:pt x="5413" y="3507"/>
                  </a:lnTo>
                  <a:cubicBezTo>
                    <a:pt x="5400" y="3377"/>
                    <a:pt x="5400" y="3247"/>
                    <a:pt x="5439" y="3117"/>
                  </a:cubicBezTo>
                  <a:close/>
                  <a:moveTo>
                    <a:pt x="2733" y="503"/>
                  </a:moveTo>
                  <a:cubicBezTo>
                    <a:pt x="2790" y="503"/>
                    <a:pt x="2848" y="526"/>
                    <a:pt x="2895" y="573"/>
                  </a:cubicBezTo>
                  <a:lnTo>
                    <a:pt x="4193" y="1871"/>
                  </a:lnTo>
                  <a:cubicBezTo>
                    <a:pt x="3856" y="2170"/>
                    <a:pt x="3583" y="2546"/>
                    <a:pt x="3388" y="2948"/>
                  </a:cubicBezTo>
                  <a:lnTo>
                    <a:pt x="2960" y="3870"/>
                  </a:lnTo>
                  <a:cubicBezTo>
                    <a:pt x="2895" y="4000"/>
                    <a:pt x="2765" y="4078"/>
                    <a:pt x="2635" y="4078"/>
                  </a:cubicBezTo>
                  <a:cubicBezTo>
                    <a:pt x="2627" y="4077"/>
                    <a:pt x="2619" y="4077"/>
                    <a:pt x="2611" y="4077"/>
                  </a:cubicBezTo>
                  <a:cubicBezTo>
                    <a:pt x="2284" y="4077"/>
                    <a:pt x="2012" y="4333"/>
                    <a:pt x="1999" y="4675"/>
                  </a:cubicBezTo>
                  <a:lnTo>
                    <a:pt x="1999" y="5428"/>
                  </a:lnTo>
                  <a:cubicBezTo>
                    <a:pt x="1999" y="6167"/>
                    <a:pt x="2596" y="6777"/>
                    <a:pt x="3349" y="6777"/>
                  </a:cubicBezTo>
                  <a:lnTo>
                    <a:pt x="5115" y="6777"/>
                  </a:lnTo>
                  <a:lnTo>
                    <a:pt x="5115" y="7128"/>
                  </a:lnTo>
                  <a:cubicBezTo>
                    <a:pt x="5115" y="7245"/>
                    <a:pt x="5089" y="7362"/>
                    <a:pt x="5037" y="7452"/>
                  </a:cubicBezTo>
                  <a:lnTo>
                    <a:pt x="4556" y="8465"/>
                  </a:lnTo>
                  <a:cubicBezTo>
                    <a:pt x="4401" y="8776"/>
                    <a:pt x="4634" y="9153"/>
                    <a:pt x="4985" y="9153"/>
                  </a:cubicBezTo>
                  <a:lnTo>
                    <a:pt x="5556" y="9153"/>
                  </a:lnTo>
                  <a:cubicBezTo>
                    <a:pt x="5699" y="9153"/>
                    <a:pt x="5828" y="9088"/>
                    <a:pt x="5919" y="8971"/>
                  </a:cubicBezTo>
                  <a:lnTo>
                    <a:pt x="6880" y="7803"/>
                  </a:lnTo>
                  <a:cubicBezTo>
                    <a:pt x="7023" y="7621"/>
                    <a:pt x="7113" y="7413"/>
                    <a:pt x="7152" y="7180"/>
                  </a:cubicBezTo>
                  <a:cubicBezTo>
                    <a:pt x="7555" y="7297"/>
                    <a:pt x="7957" y="7362"/>
                    <a:pt x="8372" y="7388"/>
                  </a:cubicBezTo>
                  <a:cubicBezTo>
                    <a:pt x="8684" y="7375"/>
                    <a:pt x="8710" y="6907"/>
                    <a:pt x="8385" y="6868"/>
                  </a:cubicBezTo>
                  <a:cubicBezTo>
                    <a:pt x="7905" y="6816"/>
                    <a:pt x="7438" y="6726"/>
                    <a:pt x="6958" y="6609"/>
                  </a:cubicBezTo>
                  <a:cubicBezTo>
                    <a:pt x="6936" y="6604"/>
                    <a:pt x="6916" y="6602"/>
                    <a:pt x="6896" y="6602"/>
                  </a:cubicBezTo>
                  <a:cubicBezTo>
                    <a:pt x="6698" y="6602"/>
                    <a:pt x="6634" y="6834"/>
                    <a:pt x="6646" y="7011"/>
                  </a:cubicBezTo>
                  <a:cubicBezTo>
                    <a:pt x="6646" y="7180"/>
                    <a:pt x="6594" y="7349"/>
                    <a:pt x="6490" y="7478"/>
                  </a:cubicBezTo>
                  <a:lnTo>
                    <a:pt x="5543" y="8634"/>
                  </a:lnTo>
                  <a:lnTo>
                    <a:pt x="5050" y="8634"/>
                  </a:lnTo>
                  <a:lnTo>
                    <a:pt x="5504" y="7686"/>
                  </a:lnTo>
                  <a:cubicBezTo>
                    <a:pt x="5595" y="7517"/>
                    <a:pt x="5634" y="7323"/>
                    <a:pt x="5634" y="7141"/>
                  </a:cubicBezTo>
                  <a:lnTo>
                    <a:pt x="5634" y="6518"/>
                  </a:lnTo>
                  <a:cubicBezTo>
                    <a:pt x="5634" y="6388"/>
                    <a:pt x="5517" y="6271"/>
                    <a:pt x="5374" y="6271"/>
                  </a:cubicBezTo>
                  <a:lnTo>
                    <a:pt x="3362" y="6271"/>
                  </a:lnTo>
                  <a:cubicBezTo>
                    <a:pt x="2895" y="6271"/>
                    <a:pt x="2532" y="5895"/>
                    <a:pt x="2532" y="5441"/>
                  </a:cubicBezTo>
                  <a:lnTo>
                    <a:pt x="2532" y="4675"/>
                  </a:lnTo>
                  <a:cubicBezTo>
                    <a:pt x="2532" y="4610"/>
                    <a:pt x="2596" y="4597"/>
                    <a:pt x="2648" y="4597"/>
                  </a:cubicBezTo>
                  <a:cubicBezTo>
                    <a:pt x="2973" y="4597"/>
                    <a:pt x="3284" y="4402"/>
                    <a:pt x="3427" y="4104"/>
                  </a:cubicBezTo>
                  <a:lnTo>
                    <a:pt x="3869" y="3182"/>
                  </a:lnTo>
                  <a:cubicBezTo>
                    <a:pt x="4037" y="2819"/>
                    <a:pt x="4271" y="2507"/>
                    <a:pt x="4569" y="2235"/>
                  </a:cubicBezTo>
                  <a:lnTo>
                    <a:pt x="5037" y="2715"/>
                  </a:lnTo>
                  <a:cubicBezTo>
                    <a:pt x="4933" y="2961"/>
                    <a:pt x="4829" y="3377"/>
                    <a:pt x="4920" y="3662"/>
                  </a:cubicBezTo>
                  <a:lnTo>
                    <a:pt x="5465" y="5142"/>
                  </a:lnTo>
                  <a:cubicBezTo>
                    <a:pt x="5505" y="5246"/>
                    <a:pt x="5604" y="5306"/>
                    <a:pt x="5708" y="5306"/>
                  </a:cubicBezTo>
                  <a:cubicBezTo>
                    <a:pt x="5772" y="5306"/>
                    <a:pt x="5839" y="5283"/>
                    <a:pt x="5893" y="5233"/>
                  </a:cubicBezTo>
                  <a:lnTo>
                    <a:pt x="6555" y="4571"/>
                  </a:lnTo>
                  <a:cubicBezTo>
                    <a:pt x="6607" y="4493"/>
                    <a:pt x="6646" y="4402"/>
                    <a:pt x="6633" y="4311"/>
                  </a:cubicBezTo>
                  <a:lnTo>
                    <a:pt x="6633" y="4311"/>
                  </a:lnTo>
                  <a:lnTo>
                    <a:pt x="12448" y="10113"/>
                  </a:lnTo>
                  <a:cubicBezTo>
                    <a:pt x="12487" y="10165"/>
                    <a:pt x="12513" y="10230"/>
                    <a:pt x="12513" y="10295"/>
                  </a:cubicBezTo>
                  <a:lnTo>
                    <a:pt x="12500" y="10295"/>
                  </a:lnTo>
                  <a:cubicBezTo>
                    <a:pt x="12500" y="10360"/>
                    <a:pt x="12461" y="10412"/>
                    <a:pt x="12409" y="10451"/>
                  </a:cubicBezTo>
                  <a:cubicBezTo>
                    <a:pt x="11169" y="11331"/>
                    <a:pt x="9731" y="11763"/>
                    <a:pt x="8300" y="11763"/>
                  </a:cubicBezTo>
                  <a:cubicBezTo>
                    <a:pt x="6482" y="11763"/>
                    <a:pt x="4676" y="11064"/>
                    <a:pt x="3310" y="9698"/>
                  </a:cubicBezTo>
                  <a:cubicBezTo>
                    <a:pt x="870" y="7258"/>
                    <a:pt x="559" y="3416"/>
                    <a:pt x="2558" y="599"/>
                  </a:cubicBezTo>
                  <a:cubicBezTo>
                    <a:pt x="2600" y="536"/>
                    <a:pt x="2665" y="503"/>
                    <a:pt x="2733" y="503"/>
                  </a:cubicBezTo>
                  <a:close/>
                  <a:moveTo>
                    <a:pt x="2740" y="1"/>
                  </a:moveTo>
                  <a:cubicBezTo>
                    <a:pt x="2512" y="1"/>
                    <a:pt x="2285" y="106"/>
                    <a:pt x="2142" y="314"/>
                  </a:cubicBezTo>
                  <a:cubicBezTo>
                    <a:pt x="1" y="3325"/>
                    <a:pt x="338" y="7439"/>
                    <a:pt x="2960" y="10061"/>
                  </a:cubicBezTo>
                  <a:cubicBezTo>
                    <a:pt x="4424" y="11526"/>
                    <a:pt x="6367" y="12279"/>
                    <a:pt x="8322" y="12279"/>
                  </a:cubicBezTo>
                  <a:cubicBezTo>
                    <a:pt x="9851" y="12279"/>
                    <a:pt x="11387" y="11819"/>
                    <a:pt x="12708" y="10879"/>
                  </a:cubicBezTo>
                  <a:cubicBezTo>
                    <a:pt x="13071" y="10606"/>
                    <a:pt x="13123" y="10074"/>
                    <a:pt x="12799" y="9750"/>
                  </a:cubicBezTo>
                  <a:lnTo>
                    <a:pt x="3258" y="210"/>
                  </a:lnTo>
                  <a:cubicBezTo>
                    <a:pt x="3113" y="70"/>
                    <a:pt x="2926" y="1"/>
                    <a:pt x="27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" name="Google Shape;1170;p76">
            <a:extLst>
              <a:ext uri="{FF2B5EF4-FFF2-40B4-BE49-F238E27FC236}">
                <a16:creationId xmlns:a16="http://schemas.microsoft.com/office/drawing/2014/main" id="{16839A68-A691-D358-D7C1-77F1618EC28E}"/>
              </a:ext>
            </a:extLst>
          </p:cNvPr>
          <p:cNvGrpSpPr/>
          <p:nvPr/>
        </p:nvGrpSpPr>
        <p:grpSpPr>
          <a:xfrm>
            <a:off x="9411373" y="4258513"/>
            <a:ext cx="435791" cy="601052"/>
            <a:chOff x="7000625" y="3338525"/>
            <a:chExt cx="318350" cy="439075"/>
          </a:xfrm>
          <a:solidFill>
            <a:srgbClr val="2B3781"/>
          </a:solidFill>
        </p:grpSpPr>
        <p:sp>
          <p:nvSpPr>
            <p:cNvPr id="79" name="Google Shape;1171;p76">
              <a:extLst>
                <a:ext uri="{FF2B5EF4-FFF2-40B4-BE49-F238E27FC236}">
                  <a16:creationId xmlns:a16="http://schemas.microsoft.com/office/drawing/2014/main" id="{6990BA04-9A99-6559-D243-8A0D2883C43D}"/>
                </a:ext>
              </a:extLst>
            </p:cNvPr>
            <p:cNvSpPr/>
            <p:nvPr/>
          </p:nvSpPr>
          <p:spPr>
            <a:xfrm>
              <a:off x="7000625" y="3338525"/>
              <a:ext cx="318350" cy="439075"/>
            </a:xfrm>
            <a:custGeom>
              <a:avLst/>
              <a:gdLst/>
              <a:ahLst/>
              <a:cxnLst/>
              <a:rect l="l" t="t" r="r" b="b"/>
              <a:pathLst>
                <a:path w="12734" h="17563" extrusionOk="0">
                  <a:moveTo>
                    <a:pt x="3855" y="6841"/>
                  </a:moveTo>
                  <a:lnTo>
                    <a:pt x="4154" y="7088"/>
                  </a:lnTo>
                  <a:cubicBezTo>
                    <a:pt x="4427" y="7296"/>
                    <a:pt x="4582" y="7555"/>
                    <a:pt x="4582" y="7763"/>
                  </a:cubicBezTo>
                  <a:lnTo>
                    <a:pt x="4582" y="8568"/>
                  </a:lnTo>
                  <a:lnTo>
                    <a:pt x="3168" y="8568"/>
                  </a:lnTo>
                  <a:lnTo>
                    <a:pt x="3168" y="7763"/>
                  </a:lnTo>
                  <a:cubicBezTo>
                    <a:pt x="3168" y="7503"/>
                    <a:pt x="3284" y="7257"/>
                    <a:pt x="3479" y="7088"/>
                  </a:cubicBezTo>
                  <a:lnTo>
                    <a:pt x="3855" y="6841"/>
                  </a:lnTo>
                  <a:close/>
                  <a:moveTo>
                    <a:pt x="7996" y="9593"/>
                  </a:moveTo>
                  <a:lnTo>
                    <a:pt x="8983" y="10190"/>
                  </a:lnTo>
                  <a:cubicBezTo>
                    <a:pt x="9450" y="10476"/>
                    <a:pt x="9722" y="10982"/>
                    <a:pt x="9722" y="11527"/>
                  </a:cubicBezTo>
                  <a:lnTo>
                    <a:pt x="9722" y="11696"/>
                  </a:lnTo>
                  <a:lnTo>
                    <a:pt x="6244" y="11696"/>
                  </a:lnTo>
                  <a:lnTo>
                    <a:pt x="6244" y="11527"/>
                  </a:lnTo>
                  <a:cubicBezTo>
                    <a:pt x="6244" y="10982"/>
                    <a:pt x="6529" y="10476"/>
                    <a:pt x="6997" y="10190"/>
                  </a:cubicBezTo>
                  <a:lnTo>
                    <a:pt x="7996" y="9593"/>
                  </a:lnTo>
                  <a:close/>
                  <a:moveTo>
                    <a:pt x="11124" y="12215"/>
                  </a:moveTo>
                  <a:lnTo>
                    <a:pt x="11124" y="12656"/>
                  </a:lnTo>
                  <a:lnTo>
                    <a:pt x="5089" y="12656"/>
                  </a:lnTo>
                  <a:lnTo>
                    <a:pt x="5089" y="12215"/>
                  </a:lnTo>
                  <a:close/>
                  <a:moveTo>
                    <a:pt x="6361" y="1766"/>
                  </a:moveTo>
                  <a:lnTo>
                    <a:pt x="9450" y="3856"/>
                  </a:lnTo>
                  <a:cubicBezTo>
                    <a:pt x="10501" y="4570"/>
                    <a:pt x="11137" y="5764"/>
                    <a:pt x="11137" y="7049"/>
                  </a:cubicBezTo>
                  <a:lnTo>
                    <a:pt x="11124" y="7049"/>
                  </a:lnTo>
                  <a:lnTo>
                    <a:pt x="11124" y="7555"/>
                  </a:lnTo>
                  <a:cubicBezTo>
                    <a:pt x="10436" y="8412"/>
                    <a:pt x="10436" y="9619"/>
                    <a:pt x="11124" y="10476"/>
                  </a:cubicBezTo>
                  <a:lnTo>
                    <a:pt x="11124" y="11696"/>
                  </a:lnTo>
                  <a:lnTo>
                    <a:pt x="10242" y="11696"/>
                  </a:lnTo>
                  <a:lnTo>
                    <a:pt x="10242" y="11527"/>
                  </a:lnTo>
                  <a:cubicBezTo>
                    <a:pt x="10242" y="10800"/>
                    <a:pt x="9865" y="10125"/>
                    <a:pt x="9242" y="9749"/>
                  </a:cubicBezTo>
                  <a:lnTo>
                    <a:pt x="8243" y="9139"/>
                  </a:lnTo>
                  <a:lnTo>
                    <a:pt x="8243" y="8009"/>
                  </a:lnTo>
                  <a:cubicBezTo>
                    <a:pt x="8230" y="7847"/>
                    <a:pt x="8110" y="7766"/>
                    <a:pt x="7990" y="7766"/>
                  </a:cubicBezTo>
                  <a:cubicBezTo>
                    <a:pt x="7869" y="7766"/>
                    <a:pt x="7749" y="7847"/>
                    <a:pt x="7736" y="8009"/>
                  </a:cubicBezTo>
                  <a:lnTo>
                    <a:pt x="7736" y="9139"/>
                  </a:lnTo>
                  <a:lnTo>
                    <a:pt x="6724" y="9749"/>
                  </a:lnTo>
                  <a:cubicBezTo>
                    <a:pt x="6114" y="10125"/>
                    <a:pt x="5738" y="10800"/>
                    <a:pt x="5738" y="11527"/>
                  </a:cubicBezTo>
                  <a:lnTo>
                    <a:pt x="5738" y="11696"/>
                  </a:lnTo>
                  <a:lnTo>
                    <a:pt x="5089" y="11696"/>
                  </a:lnTo>
                  <a:lnTo>
                    <a:pt x="5089" y="7776"/>
                  </a:lnTo>
                  <a:cubicBezTo>
                    <a:pt x="5089" y="7244"/>
                    <a:pt x="4660" y="6841"/>
                    <a:pt x="4466" y="6699"/>
                  </a:cubicBezTo>
                  <a:lnTo>
                    <a:pt x="4024" y="6335"/>
                  </a:lnTo>
                  <a:cubicBezTo>
                    <a:pt x="3974" y="6292"/>
                    <a:pt x="3916" y="6273"/>
                    <a:pt x="3859" y="6273"/>
                  </a:cubicBezTo>
                  <a:cubicBezTo>
                    <a:pt x="3813" y="6273"/>
                    <a:pt x="3767" y="6286"/>
                    <a:pt x="3726" y="6309"/>
                  </a:cubicBezTo>
                  <a:lnTo>
                    <a:pt x="3168" y="6673"/>
                  </a:lnTo>
                  <a:lnTo>
                    <a:pt x="3155" y="6699"/>
                  </a:lnTo>
                  <a:cubicBezTo>
                    <a:pt x="2830" y="6958"/>
                    <a:pt x="2635" y="7347"/>
                    <a:pt x="2635" y="7776"/>
                  </a:cubicBezTo>
                  <a:lnTo>
                    <a:pt x="2635" y="15940"/>
                  </a:lnTo>
                  <a:lnTo>
                    <a:pt x="1597" y="15940"/>
                  </a:lnTo>
                  <a:lnTo>
                    <a:pt x="1597" y="10476"/>
                  </a:lnTo>
                  <a:cubicBezTo>
                    <a:pt x="2285" y="9619"/>
                    <a:pt x="2285" y="8412"/>
                    <a:pt x="1597" y="7555"/>
                  </a:cubicBezTo>
                  <a:lnTo>
                    <a:pt x="1597" y="7049"/>
                  </a:lnTo>
                  <a:cubicBezTo>
                    <a:pt x="1597" y="5764"/>
                    <a:pt x="2233" y="4570"/>
                    <a:pt x="3284" y="3856"/>
                  </a:cubicBezTo>
                  <a:lnTo>
                    <a:pt x="6361" y="1766"/>
                  </a:lnTo>
                  <a:close/>
                  <a:moveTo>
                    <a:pt x="4582" y="9087"/>
                  </a:moveTo>
                  <a:lnTo>
                    <a:pt x="4582" y="12656"/>
                  </a:lnTo>
                  <a:lnTo>
                    <a:pt x="4414" y="12656"/>
                  </a:lnTo>
                  <a:cubicBezTo>
                    <a:pt x="4102" y="12656"/>
                    <a:pt x="3855" y="12916"/>
                    <a:pt x="3855" y="13227"/>
                  </a:cubicBezTo>
                  <a:lnTo>
                    <a:pt x="3855" y="15940"/>
                  </a:lnTo>
                  <a:lnTo>
                    <a:pt x="3155" y="15940"/>
                  </a:lnTo>
                  <a:lnTo>
                    <a:pt x="3168" y="9087"/>
                  </a:lnTo>
                  <a:lnTo>
                    <a:pt x="3622" y="9087"/>
                  </a:lnTo>
                  <a:lnTo>
                    <a:pt x="3622" y="10229"/>
                  </a:lnTo>
                  <a:cubicBezTo>
                    <a:pt x="3602" y="10411"/>
                    <a:pt x="3735" y="10502"/>
                    <a:pt x="3870" y="10502"/>
                  </a:cubicBezTo>
                  <a:cubicBezTo>
                    <a:pt x="4005" y="10502"/>
                    <a:pt x="4141" y="10411"/>
                    <a:pt x="4128" y="10229"/>
                  </a:cubicBezTo>
                  <a:lnTo>
                    <a:pt x="4128" y="9087"/>
                  </a:lnTo>
                  <a:close/>
                  <a:moveTo>
                    <a:pt x="11124" y="13175"/>
                  </a:moveTo>
                  <a:lnTo>
                    <a:pt x="11124" y="15940"/>
                  </a:lnTo>
                  <a:lnTo>
                    <a:pt x="10423" y="15940"/>
                  </a:lnTo>
                  <a:lnTo>
                    <a:pt x="10423" y="14850"/>
                  </a:lnTo>
                  <a:cubicBezTo>
                    <a:pt x="10443" y="14668"/>
                    <a:pt x="10306" y="14577"/>
                    <a:pt x="10170" y="14577"/>
                  </a:cubicBezTo>
                  <a:cubicBezTo>
                    <a:pt x="10034" y="14577"/>
                    <a:pt x="9898" y="14668"/>
                    <a:pt x="9917" y="14850"/>
                  </a:cubicBezTo>
                  <a:lnTo>
                    <a:pt x="9917" y="15940"/>
                  </a:lnTo>
                  <a:lnTo>
                    <a:pt x="7490" y="15940"/>
                  </a:lnTo>
                  <a:lnTo>
                    <a:pt x="7490" y="14824"/>
                  </a:lnTo>
                  <a:cubicBezTo>
                    <a:pt x="7490" y="14525"/>
                    <a:pt x="7734" y="14328"/>
                    <a:pt x="7988" y="14328"/>
                  </a:cubicBezTo>
                  <a:cubicBezTo>
                    <a:pt x="8109" y="14328"/>
                    <a:pt x="8233" y="14373"/>
                    <a:pt x="8334" y="14473"/>
                  </a:cubicBezTo>
                  <a:cubicBezTo>
                    <a:pt x="8437" y="14577"/>
                    <a:pt x="8489" y="14694"/>
                    <a:pt x="8489" y="14824"/>
                  </a:cubicBezTo>
                  <a:lnTo>
                    <a:pt x="8489" y="15006"/>
                  </a:lnTo>
                  <a:cubicBezTo>
                    <a:pt x="8502" y="15161"/>
                    <a:pt x="8622" y="15239"/>
                    <a:pt x="8742" y="15239"/>
                  </a:cubicBezTo>
                  <a:cubicBezTo>
                    <a:pt x="8862" y="15239"/>
                    <a:pt x="8983" y="15161"/>
                    <a:pt x="8995" y="15006"/>
                  </a:cubicBezTo>
                  <a:lnTo>
                    <a:pt x="8995" y="14824"/>
                  </a:lnTo>
                  <a:cubicBezTo>
                    <a:pt x="8995" y="14266"/>
                    <a:pt x="8541" y="13824"/>
                    <a:pt x="7983" y="13824"/>
                  </a:cubicBezTo>
                  <a:cubicBezTo>
                    <a:pt x="7425" y="13824"/>
                    <a:pt x="6984" y="14266"/>
                    <a:pt x="6984" y="14824"/>
                  </a:cubicBezTo>
                  <a:lnTo>
                    <a:pt x="6984" y="15940"/>
                  </a:lnTo>
                  <a:lnTo>
                    <a:pt x="5906" y="15940"/>
                  </a:lnTo>
                  <a:lnTo>
                    <a:pt x="5906" y="14850"/>
                  </a:lnTo>
                  <a:cubicBezTo>
                    <a:pt x="5919" y="14668"/>
                    <a:pt x="5783" y="14577"/>
                    <a:pt x="5648" y="14577"/>
                  </a:cubicBezTo>
                  <a:cubicBezTo>
                    <a:pt x="5514" y="14577"/>
                    <a:pt x="5381" y="14668"/>
                    <a:pt x="5400" y="14850"/>
                  </a:cubicBezTo>
                  <a:lnTo>
                    <a:pt x="5400" y="15940"/>
                  </a:lnTo>
                  <a:lnTo>
                    <a:pt x="4375" y="15940"/>
                  </a:lnTo>
                  <a:lnTo>
                    <a:pt x="4375" y="13227"/>
                  </a:lnTo>
                  <a:cubicBezTo>
                    <a:pt x="4375" y="13201"/>
                    <a:pt x="4388" y="13175"/>
                    <a:pt x="4427" y="13175"/>
                  </a:cubicBezTo>
                  <a:close/>
                  <a:moveTo>
                    <a:pt x="6372" y="1"/>
                  </a:moveTo>
                  <a:cubicBezTo>
                    <a:pt x="6202" y="1"/>
                    <a:pt x="6030" y="53"/>
                    <a:pt x="5880" y="157"/>
                  </a:cubicBezTo>
                  <a:lnTo>
                    <a:pt x="2389" y="2532"/>
                  </a:lnTo>
                  <a:cubicBezTo>
                    <a:pt x="2025" y="2766"/>
                    <a:pt x="1701" y="3051"/>
                    <a:pt x="1415" y="3376"/>
                  </a:cubicBezTo>
                  <a:cubicBezTo>
                    <a:pt x="1213" y="3559"/>
                    <a:pt x="1390" y="3821"/>
                    <a:pt x="1590" y="3821"/>
                  </a:cubicBezTo>
                  <a:cubicBezTo>
                    <a:pt x="1660" y="3821"/>
                    <a:pt x="1732" y="3790"/>
                    <a:pt x="1792" y="3713"/>
                  </a:cubicBezTo>
                  <a:cubicBezTo>
                    <a:pt x="2051" y="3428"/>
                    <a:pt x="2350" y="3168"/>
                    <a:pt x="2674" y="2947"/>
                  </a:cubicBezTo>
                  <a:lnTo>
                    <a:pt x="6114" y="611"/>
                  </a:lnTo>
                  <a:lnTo>
                    <a:pt x="6114" y="1325"/>
                  </a:lnTo>
                  <a:lnTo>
                    <a:pt x="3012" y="3428"/>
                  </a:lnTo>
                  <a:cubicBezTo>
                    <a:pt x="1818" y="4245"/>
                    <a:pt x="1091" y="5595"/>
                    <a:pt x="1104" y="7036"/>
                  </a:cubicBezTo>
                  <a:lnTo>
                    <a:pt x="1104" y="7646"/>
                  </a:lnTo>
                  <a:cubicBezTo>
                    <a:pt x="1104" y="7698"/>
                    <a:pt x="1117" y="7763"/>
                    <a:pt x="1156" y="7802"/>
                  </a:cubicBezTo>
                  <a:cubicBezTo>
                    <a:pt x="1766" y="8490"/>
                    <a:pt x="1766" y="9515"/>
                    <a:pt x="1156" y="10203"/>
                  </a:cubicBezTo>
                  <a:cubicBezTo>
                    <a:pt x="1117" y="10255"/>
                    <a:pt x="1104" y="10307"/>
                    <a:pt x="1104" y="10372"/>
                  </a:cubicBezTo>
                  <a:lnTo>
                    <a:pt x="1104" y="16187"/>
                  </a:lnTo>
                  <a:cubicBezTo>
                    <a:pt x="1091" y="16329"/>
                    <a:pt x="1208" y="16446"/>
                    <a:pt x="1350" y="16446"/>
                  </a:cubicBezTo>
                  <a:lnTo>
                    <a:pt x="11384" y="16446"/>
                  </a:lnTo>
                  <a:cubicBezTo>
                    <a:pt x="11527" y="16446"/>
                    <a:pt x="11643" y="16329"/>
                    <a:pt x="11643" y="16187"/>
                  </a:cubicBezTo>
                  <a:lnTo>
                    <a:pt x="11643" y="10385"/>
                  </a:lnTo>
                  <a:cubicBezTo>
                    <a:pt x="11643" y="10333"/>
                    <a:pt x="11617" y="10268"/>
                    <a:pt x="11578" y="10229"/>
                  </a:cubicBezTo>
                  <a:cubicBezTo>
                    <a:pt x="10981" y="9541"/>
                    <a:pt x="10981" y="8503"/>
                    <a:pt x="11578" y="7815"/>
                  </a:cubicBezTo>
                  <a:cubicBezTo>
                    <a:pt x="11617" y="7776"/>
                    <a:pt x="11643" y="7711"/>
                    <a:pt x="11643" y="7659"/>
                  </a:cubicBezTo>
                  <a:lnTo>
                    <a:pt x="11643" y="7062"/>
                  </a:lnTo>
                  <a:cubicBezTo>
                    <a:pt x="11643" y="5608"/>
                    <a:pt x="10929" y="4258"/>
                    <a:pt x="9735" y="3441"/>
                  </a:cubicBezTo>
                  <a:lnTo>
                    <a:pt x="6633" y="1338"/>
                  </a:lnTo>
                  <a:lnTo>
                    <a:pt x="6633" y="637"/>
                  </a:lnTo>
                  <a:lnTo>
                    <a:pt x="10060" y="2960"/>
                  </a:lnTo>
                  <a:cubicBezTo>
                    <a:pt x="11423" y="3882"/>
                    <a:pt x="12227" y="5426"/>
                    <a:pt x="12227" y="7062"/>
                  </a:cubicBezTo>
                  <a:lnTo>
                    <a:pt x="12227" y="7698"/>
                  </a:lnTo>
                  <a:cubicBezTo>
                    <a:pt x="12227" y="7880"/>
                    <a:pt x="12163" y="8048"/>
                    <a:pt x="12033" y="8178"/>
                  </a:cubicBezTo>
                  <a:cubicBezTo>
                    <a:pt x="11604" y="8658"/>
                    <a:pt x="11604" y="9385"/>
                    <a:pt x="12033" y="9866"/>
                  </a:cubicBezTo>
                  <a:cubicBezTo>
                    <a:pt x="12163" y="9995"/>
                    <a:pt x="12227" y="10164"/>
                    <a:pt x="12227" y="10346"/>
                  </a:cubicBezTo>
                  <a:lnTo>
                    <a:pt x="12227" y="16667"/>
                  </a:lnTo>
                  <a:cubicBezTo>
                    <a:pt x="12227" y="16875"/>
                    <a:pt x="12059" y="17043"/>
                    <a:pt x="11851" y="17043"/>
                  </a:cubicBezTo>
                  <a:lnTo>
                    <a:pt x="896" y="17043"/>
                  </a:lnTo>
                  <a:cubicBezTo>
                    <a:pt x="675" y="17043"/>
                    <a:pt x="507" y="16875"/>
                    <a:pt x="507" y="16667"/>
                  </a:cubicBezTo>
                  <a:lnTo>
                    <a:pt x="507" y="10346"/>
                  </a:lnTo>
                  <a:cubicBezTo>
                    <a:pt x="507" y="10164"/>
                    <a:pt x="585" y="9995"/>
                    <a:pt x="701" y="9866"/>
                  </a:cubicBezTo>
                  <a:cubicBezTo>
                    <a:pt x="1130" y="9385"/>
                    <a:pt x="1130" y="8658"/>
                    <a:pt x="701" y="8178"/>
                  </a:cubicBezTo>
                  <a:cubicBezTo>
                    <a:pt x="585" y="8048"/>
                    <a:pt x="507" y="7880"/>
                    <a:pt x="507" y="7698"/>
                  </a:cubicBezTo>
                  <a:lnTo>
                    <a:pt x="507" y="7062"/>
                  </a:lnTo>
                  <a:cubicBezTo>
                    <a:pt x="507" y="6231"/>
                    <a:pt x="714" y="5414"/>
                    <a:pt x="1117" y="4687"/>
                  </a:cubicBezTo>
                  <a:cubicBezTo>
                    <a:pt x="1249" y="4475"/>
                    <a:pt x="1063" y="4281"/>
                    <a:pt x="882" y="4281"/>
                  </a:cubicBezTo>
                  <a:cubicBezTo>
                    <a:pt x="796" y="4281"/>
                    <a:pt x="712" y="4323"/>
                    <a:pt x="662" y="4427"/>
                  </a:cubicBezTo>
                  <a:cubicBezTo>
                    <a:pt x="221" y="5232"/>
                    <a:pt x="0" y="6140"/>
                    <a:pt x="0" y="7062"/>
                  </a:cubicBezTo>
                  <a:lnTo>
                    <a:pt x="0" y="7698"/>
                  </a:lnTo>
                  <a:cubicBezTo>
                    <a:pt x="0" y="8009"/>
                    <a:pt x="104" y="8308"/>
                    <a:pt x="325" y="8542"/>
                  </a:cubicBezTo>
                  <a:cubicBezTo>
                    <a:pt x="572" y="8814"/>
                    <a:pt x="572" y="9243"/>
                    <a:pt x="325" y="9528"/>
                  </a:cubicBezTo>
                  <a:cubicBezTo>
                    <a:pt x="104" y="9749"/>
                    <a:pt x="0" y="10047"/>
                    <a:pt x="0" y="10359"/>
                  </a:cubicBezTo>
                  <a:lnTo>
                    <a:pt x="0" y="16667"/>
                  </a:lnTo>
                  <a:cubicBezTo>
                    <a:pt x="0" y="17160"/>
                    <a:pt x="390" y="17563"/>
                    <a:pt x="896" y="17563"/>
                  </a:cubicBezTo>
                  <a:lnTo>
                    <a:pt x="11851" y="17563"/>
                  </a:lnTo>
                  <a:cubicBezTo>
                    <a:pt x="12344" y="17563"/>
                    <a:pt x="12734" y="17160"/>
                    <a:pt x="12734" y="16667"/>
                  </a:cubicBezTo>
                  <a:lnTo>
                    <a:pt x="12734" y="10346"/>
                  </a:lnTo>
                  <a:cubicBezTo>
                    <a:pt x="12734" y="10034"/>
                    <a:pt x="12617" y="9736"/>
                    <a:pt x="12409" y="9515"/>
                  </a:cubicBezTo>
                  <a:cubicBezTo>
                    <a:pt x="12163" y="9230"/>
                    <a:pt x="12163" y="8801"/>
                    <a:pt x="12409" y="8516"/>
                  </a:cubicBezTo>
                  <a:cubicBezTo>
                    <a:pt x="12617" y="8295"/>
                    <a:pt x="12734" y="7996"/>
                    <a:pt x="12734" y="7685"/>
                  </a:cubicBezTo>
                  <a:lnTo>
                    <a:pt x="12734" y="7049"/>
                  </a:lnTo>
                  <a:cubicBezTo>
                    <a:pt x="12734" y="5232"/>
                    <a:pt x="11838" y="3544"/>
                    <a:pt x="10345" y="2532"/>
                  </a:cubicBezTo>
                  <a:lnTo>
                    <a:pt x="6854" y="157"/>
                  </a:lnTo>
                  <a:cubicBezTo>
                    <a:pt x="6711" y="53"/>
                    <a:pt x="6542" y="1"/>
                    <a:pt x="63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172;p76">
              <a:extLst>
                <a:ext uri="{FF2B5EF4-FFF2-40B4-BE49-F238E27FC236}">
                  <a16:creationId xmlns:a16="http://schemas.microsoft.com/office/drawing/2014/main" id="{9EE0E985-06CE-BCAF-FD47-CC8E5A49E6A2}"/>
                </a:ext>
              </a:extLst>
            </p:cNvPr>
            <p:cNvSpPr/>
            <p:nvPr/>
          </p:nvSpPr>
          <p:spPr>
            <a:xfrm>
              <a:off x="7142425" y="3422650"/>
              <a:ext cx="43225" cy="39450"/>
            </a:xfrm>
            <a:custGeom>
              <a:avLst/>
              <a:gdLst/>
              <a:ahLst/>
              <a:cxnLst/>
              <a:rect l="l" t="t" r="r" b="b"/>
              <a:pathLst>
                <a:path w="1729" h="1578" extrusionOk="0">
                  <a:moveTo>
                    <a:pt x="844" y="1"/>
                  </a:moveTo>
                  <a:cubicBezTo>
                    <a:pt x="708" y="1"/>
                    <a:pt x="572" y="95"/>
                    <a:pt x="585" y="283"/>
                  </a:cubicBezTo>
                  <a:lnTo>
                    <a:pt x="585" y="556"/>
                  </a:lnTo>
                  <a:lnTo>
                    <a:pt x="312" y="556"/>
                  </a:lnTo>
                  <a:cubicBezTo>
                    <a:pt x="1" y="582"/>
                    <a:pt x="1" y="1036"/>
                    <a:pt x="312" y="1062"/>
                  </a:cubicBezTo>
                  <a:lnTo>
                    <a:pt x="585" y="1062"/>
                  </a:lnTo>
                  <a:lnTo>
                    <a:pt x="585" y="1335"/>
                  </a:lnTo>
                  <a:cubicBezTo>
                    <a:pt x="598" y="1497"/>
                    <a:pt x="721" y="1578"/>
                    <a:pt x="844" y="1578"/>
                  </a:cubicBezTo>
                  <a:cubicBezTo>
                    <a:pt x="968" y="1578"/>
                    <a:pt x="1091" y="1497"/>
                    <a:pt x="1104" y="1335"/>
                  </a:cubicBezTo>
                  <a:lnTo>
                    <a:pt x="1104" y="1062"/>
                  </a:lnTo>
                  <a:lnTo>
                    <a:pt x="1377" y="1062"/>
                  </a:lnTo>
                  <a:cubicBezTo>
                    <a:pt x="1388" y="1063"/>
                    <a:pt x="1400" y="1064"/>
                    <a:pt x="1411" y="1064"/>
                  </a:cubicBezTo>
                  <a:cubicBezTo>
                    <a:pt x="1729" y="1064"/>
                    <a:pt x="1729" y="554"/>
                    <a:pt x="1411" y="554"/>
                  </a:cubicBezTo>
                  <a:cubicBezTo>
                    <a:pt x="1400" y="554"/>
                    <a:pt x="1388" y="555"/>
                    <a:pt x="1377" y="556"/>
                  </a:cubicBezTo>
                  <a:lnTo>
                    <a:pt x="1104" y="556"/>
                  </a:lnTo>
                  <a:lnTo>
                    <a:pt x="1104" y="283"/>
                  </a:lnTo>
                  <a:cubicBezTo>
                    <a:pt x="1117" y="95"/>
                    <a:pt x="981" y="1"/>
                    <a:pt x="8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173;p76">
              <a:extLst>
                <a:ext uri="{FF2B5EF4-FFF2-40B4-BE49-F238E27FC236}">
                  <a16:creationId xmlns:a16="http://schemas.microsoft.com/office/drawing/2014/main" id="{FA88A06B-13B6-57E1-81FF-6AB3CAF074E4}"/>
                </a:ext>
              </a:extLst>
            </p:cNvPr>
            <p:cNvSpPr/>
            <p:nvPr/>
          </p:nvSpPr>
          <p:spPr>
            <a:xfrm>
              <a:off x="7154750" y="3488775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1"/>
                  </a:moveTo>
                  <a:cubicBezTo>
                    <a:pt x="118" y="1"/>
                    <a:pt x="1" y="286"/>
                    <a:pt x="170" y="442"/>
                  </a:cubicBezTo>
                  <a:cubicBezTo>
                    <a:pt x="225" y="497"/>
                    <a:pt x="291" y="522"/>
                    <a:pt x="355" y="522"/>
                  </a:cubicBezTo>
                  <a:cubicBezTo>
                    <a:pt x="488" y="522"/>
                    <a:pt x="611" y="417"/>
                    <a:pt x="611" y="260"/>
                  </a:cubicBezTo>
                  <a:cubicBezTo>
                    <a:pt x="611" y="117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174;p76">
              <a:extLst>
                <a:ext uri="{FF2B5EF4-FFF2-40B4-BE49-F238E27FC236}">
                  <a16:creationId xmlns:a16="http://schemas.microsoft.com/office/drawing/2014/main" id="{17B26C99-F69D-AD45-6BFB-9EA559356504}"/>
                </a:ext>
              </a:extLst>
            </p:cNvPr>
            <p:cNvSpPr/>
            <p:nvPr/>
          </p:nvSpPr>
          <p:spPr>
            <a:xfrm>
              <a:off x="7197600" y="34638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7" y="0"/>
                    <a:pt x="0" y="286"/>
                    <a:pt x="169" y="441"/>
                  </a:cubicBezTo>
                  <a:cubicBezTo>
                    <a:pt x="220" y="497"/>
                    <a:pt x="283" y="521"/>
                    <a:pt x="346" y="521"/>
                  </a:cubicBezTo>
                  <a:cubicBezTo>
                    <a:pt x="475" y="521"/>
                    <a:pt x="602" y="417"/>
                    <a:pt x="610" y="260"/>
                  </a:cubicBezTo>
                  <a:cubicBezTo>
                    <a:pt x="610" y="117"/>
                    <a:pt x="493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" name="Google Shape;1175;p76">
            <a:extLst>
              <a:ext uri="{FF2B5EF4-FFF2-40B4-BE49-F238E27FC236}">
                <a16:creationId xmlns:a16="http://schemas.microsoft.com/office/drawing/2014/main" id="{BD2BB402-0131-0C41-34F4-A62BC98A194A}"/>
              </a:ext>
            </a:extLst>
          </p:cNvPr>
          <p:cNvGrpSpPr/>
          <p:nvPr/>
        </p:nvGrpSpPr>
        <p:grpSpPr>
          <a:xfrm>
            <a:off x="9327425" y="5211785"/>
            <a:ext cx="603687" cy="589485"/>
            <a:chOff x="6938325" y="4034900"/>
            <a:chExt cx="441000" cy="430625"/>
          </a:xfrm>
          <a:solidFill>
            <a:srgbClr val="2B3781"/>
          </a:solidFill>
        </p:grpSpPr>
        <p:sp>
          <p:nvSpPr>
            <p:cNvPr id="84" name="Google Shape;1176;p76">
              <a:extLst>
                <a:ext uri="{FF2B5EF4-FFF2-40B4-BE49-F238E27FC236}">
                  <a16:creationId xmlns:a16="http://schemas.microsoft.com/office/drawing/2014/main" id="{A387F2BE-0B6B-1BDD-418B-F37793D94D00}"/>
                </a:ext>
              </a:extLst>
            </p:cNvPr>
            <p:cNvSpPr/>
            <p:nvPr/>
          </p:nvSpPr>
          <p:spPr>
            <a:xfrm>
              <a:off x="7094725" y="4082275"/>
              <a:ext cx="237450" cy="237825"/>
            </a:xfrm>
            <a:custGeom>
              <a:avLst/>
              <a:gdLst/>
              <a:ahLst/>
              <a:cxnLst/>
              <a:rect l="l" t="t" r="r" b="b"/>
              <a:pathLst>
                <a:path w="9498" h="9513" extrusionOk="0">
                  <a:moveTo>
                    <a:pt x="4774" y="1"/>
                  </a:moveTo>
                  <a:cubicBezTo>
                    <a:pt x="4659" y="1"/>
                    <a:pt x="4543" y="5"/>
                    <a:pt x="4427" y="13"/>
                  </a:cubicBezTo>
                  <a:cubicBezTo>
                    <a:pt x="1935" y="182"/>
                    <a:pt x="1" y="2259"/>
                    <a:pt x="1" y="4751"/>
                  </a:cubicBezTo>
                  <a:cubicBezTo>
                    <a:pt x="1" y="7256"/>
                    <a:pt x="1935" y="9320"/>
                    <a:pt x="4427" y="9502"/>
                  </a:cubicBezTo>
                  <a:cubicBezTo>
                    <a:pt x="4536" y="9509"/>
                    <a:pt x="4645" y="9513"/>
                    <a:pt x="4754" y="9513"/>
                  </a:cubicBezTo>
                  <a:cubicBezTo>
                    <a:pt x="7109" y="9513"/>
                    <a:pt x="9141" y="7783"/>
                    <a:pt x="9476" y="5413"/>
                  </a:cubicBezTo>
                  <a:cubicBezTo>
                    <a:pt x="9489" y="5270"/>
                    <a:pt x="9398" y="5140"/>
                    <a:pt x="9255" y="5128"/>
                  </a:cubicBezTo>
                  <a:cubicBezTo>
                    <a:pt x="9239" y="5125"/>
                    <a:pt x="9223" y="5123"/>
                    <a:pt x="9207" y="5123"/>
                  </a:cubicBezTo>
                  <a:cubicBezTo>
                    <a:pt x="9084" y="5123"/>
                    <a:pt x="8980" y="5209"/>
                    <a:pt x="8957" y="5335"/>
                  </a:cubicBezTo>
                  <a:cubicBezTo>
                    <a:pt x="8659" y="7442"/>
                    <a:pt x="6859" y="8993"/>
                    <a:pt x="4764" y="8993"/>
                  </a:cubicBezTo>
                  <a:cubicBezTo>
                    <a:pt x="4665" y="8993"/>
                    <a:pt x="4566" y="8990"/>
                    <a:pt x="4466" y="8982"/>
                  </a:cubicBezTo>
                  <a:cubicBezTo>
                    <a:pt x="2233" y="8827"/>
                    <a:pt x="507" y="6984"/>
                    <a:pt x="507" y="4751"/>
                  </a:cubicBezTo>
                  <a:cubicBezTo>
                    <a:pt x="507" y="2519"/>
                    <a:pt x="2233" y="675"/>
                    <a:pt x="4466" y="520"/>
                  </a:cubicBezTo>
                  <a:cubicBezTo>
                    <a:pt x="4567" y="513"/>
                    <a:pt x="4667" y="509"/>
                    <a:pt x="4766" y="509"/>
                  </a:cubicBezTo>
                  <a:cubicBezTo>
                    <a:pt x="6860" y="509"/>
                    <a:pt x="8659" y="2048"/>
                    <a:pt x="8957" y="4167"/>
                  </a:cubicBezTo>
                  <a:cubicBezTo>
                    <a:pt x="8980" y="4318"/>
                    <a:pt x="9095" y="4389"/>
                    <a:pt x="9211" y="4389"/>
                  </a:cubicBezTo>
                  <a:cubicBezTo>
                    <a:pt x="9353" y="4389"/>
                    <a:pt x="9497" y="4282"/>
                    <a:pt x="9476" y="4089"/>
                  </a:cubicBezTo>
                  <a:cubicBezTo>
                    <a:pt x="9142" y="1738"/>
                    <a:pt x="7121" y="1"/>
                    <a:pt x="4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177;p76">
              <a:extLst>
                <a:ext uri="{FF2B5EF4-FFF2-40B4-BE49-F238E27FC236}">
                  <a16:creationId xmlns:a16="http://schemas.microsoft.com/office/drawing/2014/main" id="{5937FBF3-A5B4-364D-6EAD-376DD84A1FB0}"/>
                </a:ext>
              </a:extLst>
            </p:cNvPr>
            <p:cNvSpPr/>
            <p:nvPr/>
          </p:nvSpPr>
          <p:spPr>
            <a:xfrm>
              <a:off x="7157675" y="4149875"/>
              <a:ext cx="111000" cy="101325"/>
            </a:xfrm>
            <a:custGeom>
              <a:avLst/>
              <a:gdLst/>
              <a:ahLst/>
              <a:cxnLst/>
              <a:rect l="l" t="t" r="r" b="b"/>
              <a:pathLst>
                <a:path w="4440" h="4053" extrusionOk="0">
                  <a:moveTo>
                    <a:pt x="2239" y="0"/>
                  </a:moveTo>
                  <a:cubicBezTo>
                    <a:pt x="1864" y="0"/>
                    <a:pt x="1487" y="105"/>
                    <a:pt x="1156" y="321"/>
                  </a:cubicBezTo>
                  <a:cubicBezTo>
                    <a:pt x="325" y="853"/>
                    <a:pt x="1" y="1904"/>
                    <a:pt x="377" y="2813"/>
                  </a:cubicBezTo>
                  <a:cubicBezTo>
                    <a:pt x="423" y="2923"/>
                    <a:pt x="513" y="2970"/>
                    <a:pt x="604" y="2970"/>
                  </a:cubicBezTo>
                  <a:cubicBezTo>
                    <a:pt x="769" y="2970"/>
                    <a:pt x="937" y="2815"/>
                    <a:pt x="844" y="2605"/>
                  </a:cubicBezTo>
                  <a:cubicBezTo>
                    <a:pt x="767" y="2424"/>
                    <a:pt x="728" y="2229"/>
                    <a:pt x="728" y="2021"/>
                  </a:cubicBezTo>
                  <a:cubicBezTo>
                    <a:pt x="728" y="1116"/>
                    <a:pt x="1477" y="514"/>
                    <a:pt x="2256" y="514"/>
                  </a:cubicBezTo>
                  <a:cubicBezTo>
                    <a:pt x="2627" y="514"/>
                    <a:pt x="3005" y="651"/>
                    <a:pt x="3311" y="957"/>
                  </a:cubicBezTo>
                  <a:cubicBezTo>
                    <a:pt x="4258" y="1904"/>
                    <a:pt x="3583" y="3540"/>
                    <a:pt x="2246" y="3540"/>
                  </a:cubicBezTo>
                  <a:cubicBezTo>
                    <a:pt x="2000" y="3540"/>
                    <a:pt x="1753" y="3475"/>
                    <a:pt x="1532" y="3358"/>
                  </a:cubicBezTo>
                  <a:cubicBezTo>
                    <a:pt x="1495" y="3341"/>
                    <a:pt x="1458" y="3333"/>
                    <a:pt x="1424" y="3333"/>
                  </a:cubicBezTo>
                  <a:cubicBezTo>
                    <a:pt x="1197" y="3333"/>
                    <a:pt x="1062" y="3666"/>
                    <a:pt x="1299" y="3812"/>
                  </a:cubicBezTo>
                  <a:cubicBezTo>
                    <a:pt x="1600" y="3974"/>
                    <a:pt x="1927" y="4052"/>
                    <a:pt x="2249" y="4052"/>
                  </a:cubicBezTo>
                  <a:cubicBezTo>
                    <a:pt x="2858" y="4052"/>
                    <a:pt x="3453" y="3776"/>
                    <a:pt x="3843" y="3267"/>
                  </a:cubicBezTo>
                  <a:cubicBezTo>
                    <a:pt x="4440" y="2488"/>
                    <a:pt x="4401" y="1385"/>
                    <a:pt x="3739" y="658"/>
                  </a:cubicBezTo>
                  <a:cubicBezTo>
                    <a:pt x="3337" y="226"/>
                    <a:pt x="2789" y="0"/>
                    <a:pt x="2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178;p76">
              <a:extLst>
                <a:ext uri="{FF2B5EF4-FFF2-40B4-BE49-F238E27FC236}">
                  <a16:creationId xmlns:a16="http://schemas.microsoft.com/office/drawing/2014/main" id="{A61D799D-D5F9-FCA4-22B3-61139F53EA7B}"/>
                </a:ext>
              </a:extLst>
            </p:cNvPr>
            <p:cNvSpPr/>
            <p:nvPr/>
          </p:nvSpPr>
          <p:spPr>
            <a:xfrm>
              <a:off x="6938325" y="4034900"/>
              <a:ext cx="441000" cy="430625"/>
            </a:xfrm>
            <a:custGeom>
              <a:avLst/>
              <a:gdLst/>
              <a:ahLst/>
              <a:cxnLst/>
              <a:rect l="l" t="t" r="r" b="b"/>
              <a:pathLst>
                <a:path w="17640" h="17225" extrusionOk="0">
                  <a:moveTo>
                    <a:pt x="11020" y="520"/>
                  </a:moveTo>
                  <a:cubicBezTo>
                    <a:pt x="11319" y="520"/>
                    <a:pt x="11591" y="714"/>
                    <a:pt x="11682" y="1013"/>
                  </a:cubicBezTo>
                  <a:cubicBezTo>
                    <a:pt x="11462" y="987"/>
                    <a:pt x="11241" y="974"/>
                    <a:pt x="11020" y="974"/>
                  </a:cubicBezTo>
                  <a:cubicBezTo>
                    <a:pt x="10800" y="974"/>
                    <a:pt x="10579" y="987"/>
                    <a:pt x="10358" y="1013"/>
                  </a:cubicBezTo>
                  <a:cubicBezTo>
                    <a:pt x="10449" y="714"/>
                    <a:pt x="10709" y="520"/>
                    <a:pt x="11020" y="520"/>
                  </a:cubicBezTo>
                  <a:close/>
                  <a:moveTo>
                    <a:pt x="7201" y="2106"/>
                  </a:moveTo>
                  <a:cubicBezTo>
                    <a:pt x="7305" y="2106"/>
                    <a:pt x="7412" y="2129"/>
                    <a:pt x="7516" y="2181"/>
                  </a:cubicBezTo>
                  <a:cubicBezTo>
                    <a:pt x="7165" y="2454"/>
                    <a:pt x="6854" y="2765"/>
                    <a:pt x="6568" y="3116"/>
                  </a:cubicBezTo>
                  <a:cubicBezTo>
                    <a:pt x="6516" y="3025"/>
                    <a:pt x="6490" y="2908"/>
                    <a:pt x="6503" y="2791"/>
                  </a:cubicBezTo>
                  <a:lnTo>
                    <a:pt x="6503" y="2791"/>
                  </a:lnTo>
                  <a:lnTo>
                    <a:pt x="6503" y="2804"/>
                  </a:lnTo>
                  <a:cubicBezTo>
                    <a:pt x="6503" y="2400"/>
                    <a:pt x="6834" y="2106"/>
                    <a:pt x="7201" y="2106"/>
                  </a:cubicBezTo>
                  <a:close/>
                  <a:moveTo>
                    <a:pt x="14845" y="2101"/>
                  </a:moveTo>
                  <a:cubicBezTo>
                    <a:pt x="15025" y="2101"/>
                    <a:pt x="15200" y="2173"/>
                    <a:pt x="15330" y="2311"/>
                  </a:cubicBezTo>
                  <a:cubicBezTo>
                    <a:pt x="15550" y="2519"/>
                    <a:pt x="15602" y="2843"/>
                    <a:pt x="15459" y="3116"/>
                  </a:cubicBezTo>
                  <a:cubicBezTo>
                    <a:pt x="15187" y="2765"/>
                    <a:pt x="14875" y="2454"/>
                    <a:pt x="14525" y="2181"/>
                  </a:cubicBezTo>
                  <a:cubicBezTo>
                    <a:pt x="14627" y="2127"/>
                    <a:pt x="14737" y="2101"/>
                    <a:pt x="14845" y="2101"/>
                  </a:cubicBezTo>
                  <a:close/>
                  <a:moveTo>
                    <a:pt x="5400" y="5958"/>
                  </a:moveTo>
                  <a:cubicBezTo>
                    <a:pt x="5374" y="6179"/>
                    <a:pt x="5361" y="6399"/>
                    <a:pt x="5361" y="6620"/>
                  </a:cubicBezTo>
                  <a:cubicBezTo>
                    <a:pt x="5361" y="6841"/>
                    <a:pt x="5374" y="7061"/>
                    <a:pt x="5400" y="7295"/>
                  </a:cubicBezTo>
                  <a:cubicBezTo>
                    <a:pt x="5114" y="7191"/>
                    <a:pt x="4920" y="6932"/>
                    <a:pt x="4920" y="6620"/>
                  </a:cubicBezTo>
                  <a:cubicBezTo>
                    <a:pt x="4920" y="6322"/>
                    <a:pt x="5114" y="6049"/>
                    <a:pt x="5400" y="5958"/>
                  </a:cubicBezTo>
                  <a:close/>
                  <a:moveTo>
                    <a:pt x="16640" y="5958"/>
                  </a:moveTo>
                  <a:lnTo>
                    <a:pt x="16640" y="5958"/>
                  </a:lnTo>
                  <a:cubicBezTo>
                    <a:pt x="16926" y="6049"/>
                    <a:pt x="17121" y="6322"/>
                    <a:pt x="17121" y="6620"/>
                  </a:cubicBezTo>
                  <a:cubicBezTo>
                    <a:pt x="17121" y="6932"/>
                    <a:pt x="16926" y="7191"/>
                    <a:pt x="16640" y="7295"/>
                  </a:cubicBezTo>
                  <a:cubicBezTo>
                    <a:pt x="16666" y="7061"/>
                    <a:pt x="16679" y="6841"/>
                    <a:pt x="16679" y="6620"/>
                  </a:cubicBezTo>
                  <a:cubicBezTo>
                    <a:pt x="16679" y="6399"/>
                    <a:pt x="16666" y="6179"/>
                    <a:pt x="16640" y="5958"/>
                  </a:cubicBezTo>
                  <a:close/>
                  <a:moveTo>
                    <a:pt x="15472" y="10138"/>
                  </a:moveTo>
                  <a:lnTo>
                    <a:pt x="15472" y="10138"/>
                  </a:lnTo>
                  <a:cubicBezTo>
                    <a:pt x="15602" y="10397"/>
                    <a:pt x="15550" y="10735"/>
                    <a:pt x="15342" y="10942"/>
                  </a:cubicBezTo>
                  <a:cubicBezTo>
                    <a:pt x="15205" y="11080"/>
                    <a:pt x="15027" y="11152"/>
                    <a:pt x="14846" y="11152"/>
                  </a:cubicBezTo>
                  <a:cubicBezTo>
                    <a:pt x="14737" y="11152"/>
                    <a:pt x="14627" y="11126"/>
                    <a:pt x="14525" y="11072"/>
                  </a:cubicBezTo>
                  <a:cubicBezTo>
                    <a:pt x="14875" y="10800"/>
                    <a:pt x="15187" y="10475"/>
                    <a:pt x="15472" y="10138"/>
                  </a:cubicBezTo>
                  <a:close/>
                  <a:moveTo>
                    <a:pt x="11014" y="1477"/>
                  </a:moveTo>
                  <a:cubicBezTo>
                    <a:pt x="11699" y="1477"/>
                    <a:pt x="12390" y="1614"/>
                    <a:pt x="13045" y="1896"/>
                  </a:cubicBezTo>
                  <a:cubicBezTo>
                    <a:pt x="14979" y="2713"/>
                    <a:pt x="16212" y="4634"/>
                    <a:pt x="16160" y="6737"/>
                  </a:cubicBezTo>
                  <a:cubicBezTo>
                    <a:pt x="16095" y="9489"/>
                    <a:pt x="13889" y="11708"/>
                    <a:pt x="11137" y="11773"/>
                  </a:cubicBezTo>
                  <a:cubicBezTo>
                    <a:pt x="11105" y="11774"/>
                    <a:pt x="11072" y="11774"/>
                    <a:pt x="11040" y="11774"/>
                  </a:cubicBezTo>
                  <a:cubicBezTo>
                    <a:pt x="8976" y="11774"/>
                    <a:pt x="7101" y="10549"/>
                    <a:pt x="6283" y="8645"/>
                  </a:cubicBezTo>
                  <a:cubicBezTo>
                    <a:pt x="5452" y="6711"/>
                    <a:pt x="5893" y="4465"/>
                    <a:pt x="7373" y="2986"/>
                  </a:cubicBezTo>
                  <a:cubicBezTo>
                    <a:pt x="8360" y="1999"/>
                    <a:pt x="9676" y="1477"/>
                    <a:pt x="11014" y="1477"/>
                  </a:cubicBezTo>
                  <a:close/>
                  <a:moveTo>
                    <a:pt x="10358" y="12240"/>
                  </a:moveTo>
                  <a:cubicBezTo>
                    <a:pt x="10579" y="12266"/>
                    <a:pt x="10800" y="12279"/>
                    <a:pt x="11020" y="12279"/>
                  </a:cubicBezTo>
                  <a:cubicBezTo>
                    <a:pt x="11241" y="12279"/>
                    <a:pt x="11462" y="12266"/>
                    <a:pt x="11682" y="12240"/>
                  </a:cubicBezTo>
                  <a:lnTo>
                    <a:pt x="11682" y="12240"/>
                  </a:lnTo>
                  <a:cubicBezTo>
                    <a:pt x="11591" y="12539"/>
                    <a:pt x="11319" y="12734"/>
                    <a:pt x="11020" y="12734"/>
                  </a:cubicBezTo>
                  <a:cubicBezTo>
                    <a:pt x="10709" y="12734"/>
                    <a:pt x="10449" y="12539"/>
                    <a:pt x="10358" y="12240"/>
                  </a:cubicBezTo>
                  <a:close/>
                  <a:moveTo>
                    <a:pt x="2350" y="6679"/>
                  </a:moveTo>
                  <a:cubicBezTo>
                    <a:pt x="2736" y="6679"/>
                    <a:pt x="3122" y="6828"/>
                    <a:pt x="3414" y="7126"/>
                  </a:cubicBezTo>
                  <a:lnTo>
                    <a:pt x="10202" y="13915"/>
                  </a:lnTo>
                  <a:cubicBezTo>
                    <a:pt x="10787" y="14499"/>
                    <a:pt x="10787" y="15446"/>
                    <a:pt x="10202" y="16043"/>
                  </a:cubicBezTo>
                  <a:lnTo>
                    <a:pt x="10202" y="16030"/>
                  </a:lnTo>
                  <a:lnTo>
                    <a:pt x="10008" y="16238"/>
                  </a:lnTo>
                  <a:cubicBezTo>
                    <a:pt x="9917" y="16322"/>
                    <a:pt x="9800" y="16365"/>
                    <a:pt x="9683" y="16365"/>
                  </a:cubicBezTo>
                  <a:cubicBezTo>
                    <a:pt x="9566" y="16365"/>
                    <a:pt x="9450" y="16322"/>
                    <a:pt x="9359" y="16238"/>
                  </a:cubicBezTo>
                  <a:lnTo>
                    <a:pt x="1091" y="7957"/>
                  </a:lnTo>
                  <a:cubicBezTo>
                    <a:pt x="805" y="7671"/>
                    <a:pt x="1052" y="7321"/>
                    <a:pt x="1285" y="7126"/>
                  </a:cubicBezTo>
                  <a:cubicBezTo>
                    <a:pt x="1577" y="6828"/>
                    <a:pt x="1964" y="6679"/>
                    <a:pt x="2350" y="6679"/>
                  </a:cubicBezTo>
                  <a:close/>
                  <a:moveTo>
                    <a:pt x="11015" y="0"/>
                  </a:moveTo>
                  <a:cubicBezTo>
                    <a:pt x="10449" y="0"/>
                    <a:pt x="9884" y="364"/>
                    <a:pt x="9813" y="1091"/>
                  </a:cubicBezTo>
                  <a:cubicBezTo>
                    <a:pt x="9151" y="1234"/>
                    <a:pt x="8528" y="1493"/>
                    <a:pt x="7957" y="1857"/>
                  </a:cubicBezTo>
                  <a:cubicBezTo>
                    <a:pt x="7736" y="1677"/>
                    <a:pt x="7467" y="1589"/>
                    <a:pt x="7199" y="1589"/>
                  </a:cubicBezTo>
                  <a:cubicBezTo>
                    <a:pt x="6886" y="1589"/>
                    <a:pt x="6572" y="1710"/>
                    <a:pt x="6335" y="1947"/>
                  </a:cubicBezTo>
                  <a:cubicBezTo>
                    <a:pt x="5893" y="2389"/>
                    <a:pt x="5854" y="3090"/>
                    <a:pt x="6257" y="3570"/>
                  </a:cubicBezTo>
                  <a:cubicBezTo>
                    <a:pt x="5880" y="4128"/>
                    <a:pt x="5621" y="4764"/>
                    <a:pt x="5478" y="5426"/>
                  </a:cubicBezTo>
                  <a:cubicBezTo>
                    <a:pt x="4037" y="5569"/>
                    <a:pt x="4037" y="7684"/>
                    <a:pt x="5478" y="7827"/>
                  </a:cubicBezTo>
                  <a:cubicBezTo>
                    <a:pt x="5543" y="8139"/>
                    <a:pt x="5647" y="8450"/>
                    <a:pt x="5763" y="8749"/>
                  </a:cubicBezTo>
                  <a:lnTo>
                    <a:pt x="3765" y="6750"/>
                  </a:lnTo>
                  <a:cubicBezTo>
                    <a:pt x="3369" y="6354"/>
                    <a:pt x="2853" y="6156"/>
                    <a:pt x="2338" y="6156"/>
                  </a:cubicBezTo>
                  <a:cubicBezTo>
                    <a:pt x="1824" y="6156"/>
                    <a:pt x="1311" y="6354"/>
                    <a:pt x="922" y="6750"/>
                  </a:cubicBezTo>
                  <a:cubicBezTo>
                    <a:pt x="675" y="6945"/>
                    <a:pt x="468" y="7178"/>
                    <a:pt x="286" y="7438"/>
                  </a:cubicBezTo>
                  <a:cubicBezTo>
                    <a:pt x="169" y="7620"/>
                    <a:pt x="104" y="7827"/>
                    <a:pt x="91" y="8035"/>
                  </a:cubicBezTo>
                  <a:cubicBezTo>
                    <a:pt x="0" y="9229"/>
                    <a:pt x="429" y="10384"/>
                    <a:pt x="1272" y="11241"/>
                  </a:cubicBezTo>
                  <a:lnTo>
                    <a:pt x="1882" y="11838"/>
                  </a:lnTo>
                  <a:cubicBezTo>
                    <a:pt x="1928" y="11890"/>
                    <a:pt x="1993" y="11916"/>
                    <a:pt x="2059" y="11916"/>
                  </a:cubicBezTo>
                  <a:cubicBezTo>
                    <a:pt x="2126" y="11916"/>
                    <a:pt x="2194" y="11890"/>
                    <a:pt x="2246" y="11838"/>
                  </a:cubicBezTo>
                  <a:cubicBezTo>
                    <a:pt x="2337" y="11734"/>
                    <a:pt x="2337" y="11578"/>
                    <a:pt x="2233" y="11475"/>
                  </a:cubicBezTo>
                  <a:lnTo>
                    <a:pt x="1636" y="10877"/>
                  </a:lnTo>
                  <a:cubicBezTo>
                    <a:pt x="922" y="10164"/>
                    <a:pt x="546" y="9177"/>
                    <a:pt x="597" y="8178"/>
                  </a:cubicBezTo>
                  <a:lnTo>
                    <a:pt x="597" y="8178"/>
                  </a:lnTo>
                  <a:cubicBezTo>
                    <a:pt x="636" y="8230"/>
                    <a:pt x="675" y="8282"/>
                    <a:pt x="714" y="8320"/>
                  </a:cubicBezTo>
                  <a:cubicBezTo>
                    <a:pt x="714" y="8320"/>
                    <a:pt x="9099" y="16679"/>
                    <a:pt x="9151" y="16718"/>
                  </a:cubicBezTo>
                  <a:cubicBezTo>
                    <a:pt x="9089" y="16722"/>
                    <a:pt x="9028" y="16723"/>
                    <a:pt x="8966" y="16723"/>
                  </a:cubicBezTo>
                  <a:cubicBezTo>
                    <a:pt x="8019" y="16723"/>
                    <a:pt x="7109" y="16350"/>
                    <a:pt x="6438" y="15680"/>
                  </a:cubicBezTo>
                  <a:lnTo>
                    <a:pt x="3116" y="12344"/>
                  </a:lnTo>
                  <a:cubicBezTo>
                    <a:pt x="3064" y="12292"/>
                    <a:pt x="2995" y="12266"/>
                    <a:pt x="2927" y="12266"/>
                  </a:cubicBezTo>
                  <a:cubicBezTo>
                    <a:pt x="2859" y="12266"/>
                    <a:pt x="2791" y="12292"/>
                    <a:pt x="2739" y="12344"/>
                  </a:cubicBezTo>
                  <a:cubicBezTo>
                    <a:pt x="2648" y="12448"/>
                    <a:pt x="2648" y="12604"/>
                    <a:pt x="2752" y="12708"/>
                  </a:cubicBezTo>
                  <a:lnTo>
                    <a:pt x="6075" y="16030"/>
                  </a:lnTo>
                  <a:cubicBezTo>
                    <a:pt x="6841" y="16796"/>
                    <a:pt x="7879" y="17225"/>
                    <a:pt x="8956" y="17225"/>
                  </a:cubicBezTo>
                  <a:cubicBezTo>
                    <a:pt x="9709" y="17225"/>
                    <a:pt x="10086" y="16861"/>
                    <a:pt x="10566" y="16381"/>
                  </a:cubicBezTo>
                  <a:cubicBezTo>
                    <a:pt x="11345" y="15589"/>
                    <a:pt x="11345" y="14317"/>
                    <a:pt x="10566" y="13538"/>
                  </a:cubicBezTo>
                  <a:lnTo>
                    <a:pt x="8892" y="11864"/>
                  </a:lnTo>
                  <a:lnTo>
                    <a:pt x="8892" y="11864"/>
                  </a:lnTo>
                  <a:cubicBezTo>
                    <a:pt x="9190" y="11981"/>
                    <a:pt x="9502" y="12072"/>
                    <a:pt x="9813" y="12149"/>
                  </a:cubicBezTo>
                  <a:cubicBezTo>
                    <a:pt x="9865" y="12760"/>
                    <a:pt x="10397" y="13240"/>
                    <a:pt x="11020" y="13240"/>
                  </a:cubicBezTo>
                  <a:cubicBezTo>
                    <a:pt x="11643" y="13240"/>
                    <a:pt x="12162" y="12760"/>
                    <a:pt x="12227" y="12149"/>
                  </a:cubicBezTo>
                  <a:cubicBezTo>
                    <a:pt x="12876" y="11994"/>
                    <a:pt x="13512" y="11734"/>
                    <a:pt x="14070" y="11371"/>
                  </a:cubicBezTo>
                  <a:cubicBezTo>
                    <a:pt x="14318" y="11576"/>
                    <a:pt x="14584" y="11663"/>
                    <a:pt x="14839" y="11663"/>
                  </a:cubicBezTo>
                  <a:cubicBezTo>
                    <a:pt x="15748" y="11663"/>
                    <a:pt x="16513" y="10552"/>
                    <a:pt x="15784" y="9670"/>
                  </a:cubicBezTo>
                  <a:cubicBezTo>
                    <a:pt x="16147" y="9099"/>
                    <a:pt x="16407" y="8476"/>
                    <a:pt x="16550" y="7814"/>
                  </a:cubicBezTo>
                  <a:cubicBezTo>
                    <a:pt x="17170" y="7750"/>
                    <a:pt x="17637" y="7234"/>
                    <a:pt x="17640" y="6614"/>
                  </a:cubicBezTo>
                  <a:lnTo>
                    <a:pt x="17640" y="6614"/>
                  </a:lnTo>
                  <a:cubicBezTo>
                    <a:pt x="17640" y="6616"/>
                    <a:pt x="17640" y="6618"/>
                    <a:pt x="17640" y="6620"/>
                  </a:cubicBezTo>
                  <a:lnTo>
                    <a:pt x="17640" y="6607"/>
                  </a:lnTo>
                  <a:cubicBezTo>
                    <a:pt x="17640" y="6609"/>
                    <a:pt x="17640" y="6612"/>
                    <a:pt x="17640" y="6614"/>
                  </a:cubicBezTo>
                  <a:lnTo>
                    <a:pt x="17640" y="6614"/>
                  </a:lnTo>
                  <a:cubicBezTo>
                    <a:pt x="17637" y="6006"/>
                    <a:pt x="17170" y="5491"/>
                    <a:pt x="16550" y="5426"/>
                  </a:cubicBezTo>
                  <a:cubicBezTo>
                    <a:pt x="16407" y="4764"/>
                    <a:pt x="16147" y="4128"/>
                    <a:pt x="15784" y="3570"/>
                  </a:cubicBezTo>
                  <a:cubicBezTo>
                    <a:pt x="16496" y="2685"/>
                    <a:pt x="15741" y="1576"/>
                    <a:pt x="14837" y="1576"/>
                  </a:cubicBezTo>
                  <a:cubicBezTo>
                    <a:pt x="14588" y="1576"/>
                    <a:pt x="14327" y="1660"/>
                    <a:pt x="14083" y="1857"/>
                  </a:cubicBezTo>
                  <a:cubicBezTo>
                    <a:pt x="13512" y="1493"/>
                    <a:pt x="12876" y="1234"/>
                    <a:pt x="12227" y="1091"/>
                  </a:cubicBezTo>
                  <a:cubicBezTo>
                    <a:pt x="12149" y="364"/>
                    <a:pt x="11582" y="0"/>
                    <a:pt x="110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179;p76">
              <a:extLst>
                <a:ext uri="{FF2B5EF4-FFF2-40B4-BE49-F238E27FC236}">
                  <a16:creationId xmlns:a16="http://schemas.microsoft.com/office/drawing/2014/main" id="{33EB9F35-936B-19DF-D9F5-C5F1C4F10B89}"/>
                </a:ext>
              </a:extLst>
            </p:cNvPr>
            <p:cNvSpPr/>
            <p:nvPr/>
          </p:nvSpPr>
          <p:spPr>
            <a:xfrm>
              <a:off x="7002900" y="4237050"/>
              <a:ext cx="17225" cy="13025"/>
            </a:xfrm>
            <a:custGeom>
              <a:avLst/>
              <a:gdLst/>
              <a:ahLst/>
              <a:cxnLst/>
              <a:rect l="l" t="t" r="r" b="b"/>
              <a:pathLst>
                <a:path w="689" h="521" extrusionOk="0">
                  <a:moveTo>
                    <a:pt x="344" y="1"/>
                  </a:moveTo>
                  <a:cubicBezTo>
                    <a:pt x="276" y="1"/>
                    <a:pt x="208" y="27"/>
                    <a:pt x="156" y="79"/>
                  </a:cubicBezTo>
                  <a:cubicBezTo>
                    <a:pt x="0" y="247"/>
                    <a:pt x="117" y="520"/>
                    <a:pt x="338" y="520"/>
                  </a:cubicBezTo>
                  <a:cubicBezTo>
                    <a:pt x="571" y="520"/>
                    <a:pt x="688" y="247"/>
                    <a:pt x="533" y="79"/>
                  </a:cubicBezTo>
                  <a:cubicBezTo>
                    <a:pt x="481" y="27"/>
                    <a:pt x="412" y="1"/>
                    <a:pt x="3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180;p76">
              <a:extLst>
                <a:ext uri="{FF2B5EF4-FFF2-40B4-BE49-F238E27FC236}">
                  <a16:creationId xmlns:a16="http://schemas.microsoft.com/office/drawing/2014/main" id="{75ECF81B-EEFC-EF46-097C-1345D6CD97D2}"/>
                </a:ext>
              </a:extLst>
            </p:cNvPr>
            <p:cNvSpPr/>
            <p:nvPr/>
          </p:nvSpPr>
          <p:spPr>
            <a:xfrm>
              <a:off x="7028200" y="4262700"/>
              <a:ext cx="17550" cy="12750"/>
            </a:xfrm>
            <a:custGeom>
              <a:avLst/>
              <a:gdLst/>
              <a:ahLst/>
              <a:cxnLst/>
              <a:rect l="l" t="t" r="r" b="b"/>
              <a:pathLst>
                <a:path w="702" h="510" extrusionOk="0">
                  <a:moveTo>
                    <a:pt x="351" y="0"/>
                  </a:moveTo>
                  <a:cubicBezTo>
                    <a:pt x="118" y="0"/>
                    <a:pt x="1" y="273"/>
                    <a:pt x="170" y="442"/>
                  </a:cubicBezTo>
                  <a:cubicBezTo>
                    <a:pt x="221" y="487"/>
                    <a:pt x="286" y="510"/>
                    <a:pt x="351" y="510"/>
                  </a:cubicBezTo>
                  <a:cubicBezTo>
                    <a:pt x="416" y="510"/>
                    <a:pt x="481" y="487"/>
                    <a:pt x="533" y="442"/>
                  </a:cubicBezTo>
                  <a:cubicBezTo>
                    <a:pt x="702" y="273"/>
                    <a:pt x="585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181;p76">
              <a:extLst>
                <a:ext uri="{FF2B5EF4-FFF2-40B4-BE49-F238E27FC236}">
                  <a16:creationId xmlns:a16="http://schemas.microsoft.com/office/drawing/2014/main" id="{7686ACB7-FAEC-5FFE-C96A-15E123EA3880}"/>
                </a:ext>
              </a:extLst>
            </p:cNvPr>
            <p:cNvSpPr/>
            <p:nvPr/>
          </p:nvSpPr>
          <p:spPr>
            <a:xfrm>
              <a:off x="7053850" y="4288000"/>
              <a:ext cx="17225" cy="13000"/>
            </a:xfrm>
            <a:custGeom>
              <a:avLst/>
              <a:gdLst/>
              <a:ahLst/>
              <a:cxnLst/>
              <a:rect l="l" t="t" r="r" b="b"/>
              <a:pathLst>
                <a:path w="689" h="520" extrusionOk="0">
                  <a:moveTo>
                    <a:pt x="338" y="1"/>
                  </a:moveTo>
                  <a:cubicBezTo>
                    <a:pt x="117" y="1"/>
                    <a:pt x="0" y="286"/>
                    <a:pt x="156" y="442"/>
                  </a:cubicBezTo>
                  <a:cubicBezTo>
                    <a:pt x="208" y="494"/>
                    <a:pt x="276" y="520"/>
                    <a:pt x="343" y="520"/>
                  </a:cubicBezTo>
                  <a:cubicBezTo>
                    <a:pt x="409" y="520"/>
                    <a:pt x="474" y="494"/>
                    <a:pt x="519" y="442"/>
                  </a:cubicBezTo>
                  <a:cubicBezTo>
                    <a:pt x="688" y="286"/>
                    <a:pt x="571" y="1"/>
                    <a:pt x="3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182;p76">
              <a:extLst>
                <a:ext uri="{FF2B5EF4-FFF2-40B4-BE49-F238E27FC236}">
                  <a16:creationId xmlns:a16="http://schemas.microsoft.com/office/drawing/2014/main" id="{10E37BA4-FE0A-FCA6-343E-191D3817A9D5}"/>
                </a:ext>
              </a:extLst>
            </p:cNvPr>
            <p:cNvSpPr/>
            <p:nvPr/>
          </p:nvSpPr>
          <p:spPr>
            <a:xfrm>
              <a:off x="7079475" y="4313650"/>
              <a:ext cx="17225" cy="12750"/>
            </a:xfrm>
            <a:custGeom>
              <a:avLst/>
              <a:gdLst/>
              <a:ahLst/>
              <a:cxnLst/>
              <a:rect l="l" t="t" r="r" b="b"/>
              <a:pathLst>
                <a:path w="689" h="510" extrusionOk="0">
                  <a:moveTo>
                    <a:pt x="351" y="0"/>
                  </a:moveTo>
                  <a:cubicBezTo>
                    <a:pt x="117" y="0"/>
                    <a:pt x="1" y="273"/>
                    <a:pt x="169" y="441"/>
                  </a:cubicBezTo>
                  <a:cubicBezTo>
                    <a:pt x="215" y="487"/>
                    <a:pt x="280" y="510"/>
                    <a:pt x="346" y="510"/>
                  </a:cubicBezTo>
                  <a:cubicBezTo>
                    <a:pt x="413" y="510"/>
                    <a:pt x="481" y="487"/>
                    <a:pt x="533" y="441"/>
                  </a:cubicBezTo>
                  <a:cubicBezTo>
                    <a:pt x="689" y="273"/>
                    <a:pt x="572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183;p76">
              <a:extLst>
                <a:ext uri="{FF2B5EF4-FFF2-40B4-BE49-F238E27FC236}">
                  <a16:creationId xmlns:a16="http://schemas.microsoft.com/office/drawing/2014/main" id="{FBA27505-D6AB-0DE5-8745-55036F58963C}"/>
                </a:ext>
              </a:extLst>
            </p:cNvPr>
            <p:cNvSpPr/>
            <p:nvPr/>
          </p:nvSpPr>
          <p:spPr>
            <a:xfrm>
              <a:off x="7104800" y="4338950"/>
              <a:ext cx="17200" cy="13000"/>
            </a:xfrm>
            <a:custGeom>
              <a:avLst/>
              <a:gdLst/>
              <a:ahLst/>
              <a:cxnLst/>
              <a:rect l="l" t="t" r="r" b="b"/>
              <a:pathLst>
                <a:path w="688" h="520" extrusionOk="0">
                  <a:moveTo>
                    <a:pt x="337" y="0"/>
                  </a:moveTo>
                  <a:cubicBezTo>
                    <a:pt x="117" y="0"/>
                    <a:pt x="0" y="286"/>
                    <a:pt x="156" y="442"/>
                  </a:cubicBezTo>
                  <a:cubicBezTo>
                    <a:pt x="208" y="494"/>
                    <a:pt x="276" y="520"/>
                    <a:pt x="342" y="520"/>
                  </a:cubicBezTo>
                  <a:cubicBezTo>
                    <a:pt x="409" y="520"/>
                    <a:pt x="474" y="494"/>
                    <a:pt x="519" y="442"/>
                  </a:cubicBezTo>
                  <a:cubicBezTo>
                    <a:pt x="688" y="286"/>
                    <a:pt x="571" y="0"/>
                    <a:pt x="3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184;p76">
              <a:extLst>
                <a:ext uri="{FF2B5EF4-FFF2-40B4-BE49-F238E27FC236}">
                  <a16:creationId xmlns:a16="http://schemas.microsoft.com/office/drawing/2014/main" id="{6690E1E0-9E94-2655-D817-EAF005A99748}"/>
                </a:ext>
              </a:extLst>
            </p:cNvPr>
            <p:cNvSpPr/>
            <p:nvPr/>
          </p:nvSpPr>
          <p:spPr>
            <a:xfrm>
              <a:off x="7130100" y="4364575"/>
              <a:ext cx="17225" cy="12775"/>
            </a:xfrm>
            <a:custGeom>
              <a:avLst/>
              <a:gdLst/>
              <a:ahLst/>
              <a:cxnLst/>
              <a:rect l="l" t="t" r="r" b="b"/>
              <a:pathLst>
                <a:path w="689" h="511" extrusionOk="0">
                  <a:moveTo>
                    <a:pt x="351" y="1"/>
                  </a:moveTo>
                  <a:cubicBezTo>
                    <a:pt x="117" y="1"/>
                    <a:pt x="0" y="273"/>
                    <a:pt x="169" y="442"/>
                  </a:cubicBezTo>
                  <a:cubicBezTo>
                    <a:pt x="221" y="488"/>
                    <a:pt x="286" y="510"/>
                    <a:pt x="351" y="510"/>
                  </a:cubicBezTo>
                  <a:cubicBezTo>
                    <a:pt x="416" y="510"/>
                    <a:pt x="481" y="488"/>
                    <a:pt x="533" y="442"/>
                  </a:cubicBezTo>
                  <a:cubicBezTo>
                    <a:pt x="688" y="273"/>
                    <a:pt x="585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185;p76">
              <a:extLst>
                <a:ext uri="{FF2B5EF4-FFF2-40B4-BE49-F238E27FC236}">
                  <a16:creationId xmlns:a16="http://schemas.microsoft.com/office/drawing/2014/main" id="{FE7A1475-A93C-17DF-CC8A-ECFC54FFFF09}"/>
                </a:ext>
              </a:extLst>
            </p:cNvPr>
            <p:cNvSpPr/>
            <p:nvPr/>
          </p:nvSpPr>
          <p:spPr>
            <a:xfrm>
              <a:off x="7155725" y="4389900"/>
              <a:ext cx="17225" cy="13000"/>
            </a:xfrm>
            <a:custGeom>
              <a:avLst/>
              <a:gdLst/>
              <a:ahLst/>
              <a:cxnLst/>
              <a:rect l="l" t="t" r="r" b="b"/>
              <a:pathLst>
                <a:path w="689" h="520" extrusionOk="0">
                  <a:moveTo>
                    <a:pt x="338" y="0"/>
                  </a:moveTo>
                  <a:cubicBezTo>
                    <a:pt x="118" y="0"/>
                    <a:pt x="1" y="273"/>
                    <a:pt x="157" y="442"/>
                  </a:cubicBezTo>
                  <a:cubicBezTo>
                    <a:pt x="209" y="494"/>
                    <a:pt x="277" y="519"/>
                    <a:pt x="343" y="519"/>
                  </a:cubicBezTo>
                  <a:cubicBezTo>
                    <a:pt x="410" y="519"/>
                    <a:pt x="475" y="494"/>
                    <a:pt x="520" y="442"/>
                  </a:cubicBezTo>
                  <a:cubicBezTo>
                    <a:pt x="689" y="273"/>
                    <a:pt x="572" y="0"/>
                    <a:pt x="3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4" name="Google Shape;1186;p76">
            <a:extLst>
              <a:ext uri="{FF2B5EF4-FFF2-40B4-BE49-F238E27FC236}">
                <a16:creationId xmlns:a16="http://schemas.microsoft.com/office/drawing/2014/main" id="{7D53A8D9-D181-6CD3-9086-084E09740C98}"/>
              </a:ext>
            </a:extLst>
          </p:cNvPr>
          <p:cNvGrpSpPr/>
          <p:nvPr/>
        </p:nvGrpSpPr>
        <p:grpSpPr>
          <a:xfrm>
            <a:off x="8329539" y="1385556"/>
            <a:ext cx="565050" cy="601805"/>
            <a:chOff x="6188425" y="1239800"/>
            <a:chExt cx="412775" cy="439625"/>
          </a:xfrm>
          <a:solidFill>
            <a:srgbClr val="2B3781"/>
          </a:solidFill>
        </p:grpSpPr>
        <p:sp>
          <p:nvSpPr>
            <p:cNvPr id="95" name="Google Shape;1187;p76">
              <a:extLst>
                <a:ext uri="{FF2B5EF4-FFF2-40B4-BE49-F238E27FC236}">
                  <a16:creationId xmlns:a16="http://schemas.microsoft.com/office/drawing/2014/main" id="{D3178671-B151-F2D9-2D5B-CF7D8922BED7}"/>
                </a:ext>
              </a:extLst>
            </p:cNvPr>
            <p:cNvSpPr/>
            <p:nvPr/>
          </p:nvSpPr>
          <p:spPr>
            <a:xfrm>
              <a:off x="6188425" y="1312925"/>
              <a:ext cx="412775" cy="366500"/>
            </a:xfrm>
            <a:custGeom>
              <a:avLst/>
              <a:gdLst/>
              <a:ahLst/>
              <a:cxnLst/>
              <a:rect l="l" t="t" r="r" b="b"/>
              <a:pathLst>
                <a:path w="16511" h="14660" extrusionOk="0">
                  <a:moveTo>
                    <a:pt x="3972" y="525"/>
                  </a:moveTo>
                  <a:cubicBezTo>
                    <a:pt x="4296" y="525"/>
                    <a:pt x="4621" y="538"/>
                    <a:pt x="4945" y="577"/>
                  </a:cubicBezTo>
                  <a:cubicBezTo>
                    <a:pt x="6814" y="771"/>
                    <a:pt x="7775" y="1641"/>
                    <a:pt x="8009" y="1888"/>
                  </a:cubicBezTo>
                  <a:lnTo>
                    <a:pt x="8009" y="9299"/>
                  </a:lnTo>
                  <a:cubicBezTo>
                    <a:pt x="7217" y="8468"/>
                    <a:pt x="6140" y="7949"/>
                    <a:pt x="4997" y="7845"/>
                  </a:cubicBezTo>
                  <a:cubicBezTo>
                    <a:pt x="4807" y="7825"/>
                    <a:pt x="4627" y="7816"/>
                    <a:pt x="4455" y="7816"/>
                  </a:cubicBezTo>
                  <a:cubicBezTo>
                    <a:pt x="3060" y="7816"/>
                    <a:pt x="2281" y="8424"/>
                    <a:pt x="1934" y="8806"/>
                  </a:cubicBezTo>
                  <a:lnTo>
                    <a:pt x="1934" y="1213"/>
                  </a:lnTo>
                  <a:cubicBezTo>
                    <a:pt x="1934" y="1096"/>
                    <a:pt x="1986" y="992"/>
                    <a:pt x="2077" y="927"/>
                  </a:cubicBezTo>
                  <a:lnTo>
                    <a:pt x="2064" y="927"/>
                  </a:lnTo>
                  <a:cubicBezTo>
                    <a:pt x="2349" y="706"/>
                    <a:pt x="2985" y="525"/>
                    <a:pt x="3972" y="525"/>
                  </a:cubicBezTo>
                  <a:close/>
                  <a:moveTo>
                    <a:pt x="12569" y="520"/>
                  </a:moveTo>
                  <a:cubicBezTo>
                    <a:pt x="13546" y="520"/>
                    <a:pt x="14168" y="708"/>
                    <a:pt x="14447" y="927"/>
                  </a:cubicBezTo>
                  <a:cubicBezTo>
                    <a:pt x="14537" y="992"/>
                    <a:pt x="14589" y="1096"/>
                    <a:pt x="14589" y="1213"/>
                  </a:cubicBezTo>
                  <a:lnTo>
                    <a:pt x="14589" y="8806"/>
                  </a:lnTo>
                  <a:cubicBezTo>
                    <a:pt x="14243" y="8424"/>
                    <a:pt x="13463" y="7816"/>
                    <a:pt x="12068" y="7816"/>
                  </a:cubicBezTo>
                  <a:cubicBezTo>
                    <a:pt x="11897" y="7816"/>
                    <a:pt x="11716" y="7825"/>
                    <a:pt x="11526" y="7845"/>
                  </a:cubicBezTo>
                  <a:cubicBezTo>
                    <a:pt x="10371" y="7949"/>
                    <a:pt x="9307" y="8468"/>
                    <a:pt x="8515" y="9299"/>
                  </a:cubicBezTo>
                  <a:lnTo>
                    <a:pt x="8515" y="1888"/>
                  </a:lnTo>
                  <a:cubicBezTo>
                    <a:pt x="8748" y="1641"/>
                    <a:pt x="9696" y="771"/>
                    <a:pt x="11578" y="577"/>
                  </a:cubicBezTo>
                  <a:cubicBezTo>
                    <a:pt x="11942" y="537"/>
                    <a:pt x="12272" y="520"/>
                    <a:pt x="12569" y="520"/>
                  </a:cubicBezTo>
                  <a:close/>
                  <a:moveTo>
                    <a:pt x="4478" y="8329"/>
                  </a:moveTo>
                  <a:cubicBezTo>
                    <a:pt x="4621" y="8329"/>
                    <a:pt x="4773" y="8336"/>
                    <a:pt x="4932" y="8351"/>
                  </a:cubicBezTo>
                  <a:cubicBezTo>
                    <a:pt x="5802" y="8442"/>
                    <a:pt x="6633" y="8780"/>
                    <a:pt x="7295" y="9351"/>
                  </a:cubicBezTo>
                  <a:cubicBezTo>
                    <a:pt x="7438" y="9468"/>
                    <a:pt x="7554" y="9585"/>
                    <a:pt x="7684" y="9714"/>
                  </a:cubicBezTo>
                  <a:lnTo>
                    <a:pt x="2427" y="9026"/>
                  </a:lnTo>
                  <a:cubicBezTo>
                    <a:pt x="2748" y="8728"/>
                    <a:pt x="3393" y="8329"/>
                    <a:pt x="4478" y="8329"/>
                  </a:cubicBezTo>
                  <a:close/>
                  <a:moveTo>
                    <a:pt x="12058" y="8325"/>
                  </a:moveTo>
                  <a:cubicBezTo>
                    <a:pt x="13136" y="8325"/>
                    <a:pt x="13759" y="8728"/>
                    <a:pt x="14083" y="9026"/>
                  </a:cubicBezTo>
                  <a:lnTo>
                    <a:pt x="8839" y="9714"/>
                  </a:lnTo>
                  <a:cubicBezTo>
                    <a:pt x="8956" y="9585"/>
                    <a:pt x="9086" y="9468"/>
                    <a:pt x="9216" y="9351"/>
                  </a:cubicBezTo>
                  <a:cubicBezTo>
                    <a:pt x="9878" y="8780"/>
                    <a:pt x="10708" y="8442"/>
                    <a:pt x="11578" y="8351"/>
                  </a:cubicBezTo>
                  <a:cubicBezTo>
                    <a:pt x="11734" y="8338"/>
                    <a:pt x="11903" y="8325"/>
                    <a:pt x="12058" y="8325"/>
                  </a:cubicBezTo>
                  <a:close/>
                  <a:moveTo>
                    <a:pt x="992" y="2294"/>
                  </a:moveTo>
                  <a:cubicBezTo>
                    <a:pt x="1136" y="2294"/>
                    <a:pt x="1287" y="2328"/>
                    <a:pt x="1415" y="2342"/>
                  </a:cubicBezTo>
                  <a:lnTo>
                    <a:pt x="1415" y="8948"/>
                  </a:lnTo>
                  <a:cubicBezTo>
                    <a:pt x="1415" y="9221"/>
                    <a:pt x="1610" y="9455"/>
                    <a:pt x="1895" y="9481"/>
                  </a:cubicBezTo>
                  <a:lnTo>
                    <a:pt x="7996" y="10285"/>
                  </a:lnTo>
                  <a:lnTo>
                    <a:pt x="7996" y="11051"/>
                  </a:lnTo>
                  <a:cubicBezTo>
                    <a:pt x="7983" y="11239"/>
                    <a:pt x="8119" y="11334"/>
                    <a:pt x="8255" y="11334"/>
                  </a:cubicBezTo>
                  <a:cubicBezTo>
                    <a:pt x="8392" y="11334"/>
                    <a:pt x="8528" y="11239"/>
                    <a:pt x="8515" y="11051"/>
                  </a:cubicBezTo>
                  <a:lnTo>
                    <a:pt x="8515" y="10272"/>
                  </a:lnTo>
                  <a:lnTo>
                    <a:pt x="14628" y="9481"/>
                  </a:lnTo>
                  <a:cubicBezTo>
                    <a:pt x="14901" y="9442"/>
                    <a:pt x="15096" y="9208"/>
                    <a:pt x="15096" y="8936"/>
                  </a:cubicBezTo>
                  <a:lnTo>
                    <a:pt x="15096" y="2355"/>
                  </a:lnTo>
                  <a:cubicBezTo>
                    <a:pt x="15213" y="2337"/>
                    <a:pt x="15360" y="2314"/>
                    <a:pt x="15500" y="2314"/>
                  </a:cubicBezTo>
                  <a:cubicBezTo>
                    <a:pt x="15762" y="2314"/>
                    <a:pt x="16004" y="2393"/>
                    <a:pt x="16004" y="2731"/>
                  </a:cubicBezTo>
                  <a:lnTo>
                    <a:pt x="16004" y="10324"/>
                  </a:lnTo>
                  <a:cubicBezTo>
                    <a:pt x="16004" y="10545"/>
                    <a:pt x="15835" y="10727"/>
                    <a:pt x="15615" y="10753"/>
                  </a:cubicBezTo>
                  <a:lnTo>
                    <a:pt x="8645" y="11661"/>
                  </a:lnTo>
                  <a:cubicBezTo>
                    <a:pt x="8515" y="11681"/>
                    <a:pt x="8385" y="11690"/>
                    <a:pt x="8257" y="11690"/>
                  </a:cubicBezTo>
                  <a:cubicBezTo>
                    <a:pt x="8129" y="11690"/>
                    <a:pt x="8002" y="11681"/>
                    <a:pt x="7879" y="11661"/>
                  </a:cubicBezTo>
                  <a:lnTo>
                    <a:pt x="896" y="10753"/>
                  </a:lnTo>
                  <a:cubicBezTo>
                    <a:pt x="688" y="10727"/>
                    <a:pt x="519" y="10545"/>
                    <a:pt x="519" y="10324"/>
                  </a:cubicBezTo>
                  <a:lnTo>
                    <a:pt x="519" y="2731"/>
                  </a:lnTo>
                  <a:cubicBezTo>
                    <a:pt x="519" y="2601"/>
                    <a:pt x="571" y="2485"/>
                    <a:pt x="662" y="2407"/>
                  </a:cubicBezTo>
                  <a:lnTo>
                    <a:pt x="662" y="2394"/>
                  </a:lnTo>
                  <a:cubicBezTo>
                    <a:pt x="756" y="2317"/>
                    <a:pt x="872" y="2294"/>
                    <a:pt x="992" y="2294"/>
                  </a:cubicBezTo>
                  <a:close/>
                  <a:moveTo>
                    <a:pt x="519" y="11168"/>
                  </a:moveTo>
                  <a:cubicBezTo>
                    <a:pt x="623" y="11220"/>
                    <a:pt x="727" y="11246"/>
                    <a:pt x="831" y="11272"/>
                  </a:cubicBezTo>
                  <a:lnTo>
                    <a:pt x="7814" y="12167"/>
                  </a:lnTo>
                  <a:cubicBezTo>
                    <a:pt x="7963" y="12193"/>
                    <a:pt x="8112" y="12206"/>
                    <a:pt x="8262" y="12206"/>
                  </a:cubicBezTo>
                  <a:cubicBezTo>
                    <a:pt x="8411" y="12206"/>
                    <a:pt x="8560" y="12193"/>
                    <a:pt x="8710" y="12167"/>
                  </a:cubicBezTo>
                  <a:lnTo>
                    <a:pt x="15693" y="11272"/>
                  </a:lnTo>
                  <a:cubicBezTo>
                    <a:pt x="15796" y="11246"/>
                    <a:pt x="15900" y="11220"/>
                    <a:pt x="16004" y="11168"/>
                  </a:cubicBezTo>
                  <a:lnTo>
                    <a:pt x="16004" y="11168"/>
                  </a:lnTo>
                  <a:cubicBezTo>
                    <a:pt x="16030" y="11441"/>
                    <a:pt x="15939" y="11752"/>
                    <a:pt x="15615" y="11804"/>
                  </a:cubicBezTo>
                  <a:lnTo>
                    <a:pt x="8645" y="12700"/>
                  </a:lnTo>
                  <a:cubicBezTo>
                    <a:pt x="8515" y="12719"/>
                    <a:pt x="8385" y="12729"/>
                    <a:pt x="8257" y="12729"/>
                  </a:cubicBezTo>
                  <a:cubicBezTo>
                    <a:pt x="8129" y="12729"/>
                    <a:pt x="8002" y="12719"/>
                    <a:pt x="7879" y="12700"/>
                  </a:cubicBezTo>
                  <a:lnTo>
                    <a:pt x="896" y="11804"/>
                  </a:lnTo>
                  <a:cubicBezTo>
                    <a:pt x="597" y="11765"/>
                    <a:pt x="480" y="11441"/>
                    <a:pt x="519" y="11168"/>
                  </a:cubicBezTo>
                  <a:close/>
                  <a:moveTo>
                    <a:pt x="3673" y="12674"/>
                  </a:moveTo>
                  <a:lnTo>
                    <a:pt x="5036" y="12855"/>
                  </a:lnTo>
                  <a:lnTo>
                    <a:pt x="4465" y="14101"/>
                  </a:lnTo>
                  <a:cubicBezTo>
                    <a:pt x="4452" y="14127"/>
                    <a:pt x="4439" y="14140"/>
                    <a:pt x="4413" y="14140"/>
                  </a:cubicBezTo>
                  <a:lnTo>
                    <a:pt x="3089" y="14140"/>
                  </a:lnTo>
                  <a:cubicBezTo>
                    <a:pt x="3050" y="14140"/>
                    <a:pt x="3024" y="14101"/>
                    <a:pt x="3037" y="14063"/>
                  </a:cubicBezTo>
                  <a:lnTo>
                    <a:pt x="3673" y="12674"/>
                  </a:lnTo>
                  <a:close/>
                  <a:moveTo>
                    <a:pt x="3958" y="0"/>
                  </a:moveTo>
                  <a:cubicBezTo>
                    <a:pt x="2972" y="0"/>
                    <a:pt x="2193" y="176"/>
                    <a:pt x="1752" y="499"/>
                  </a:cubicBezTo>
                  <a:cubicBezTo>
                    <a:pt x="1545" y="667"/>
                    <a:pt x="1415" y="927"/>
                    <a:pt x="1415" y="1200"/>
                  </a:cubicBezTo>
                  <a:lnTo>
                    <a:pt x="1415" y="1823"/>
                  </a:lnTo>
                  <a:cubicBezTo>
                    <a:pt x="1311" y="1806"/>
                    <a:pt x="1204" y="1797"/>
                    <a:pt x="1097" y="1797"/>
                  </a:cubicBezTo>
                  <a:cubicBezTo>
                    <a:pt x="540" y="1797"/>
                    <a:pt x="0" y="2043"/>
                    <a:pt x="0" y="2718"/>
                  </a:cubicBezTo>
                  <a:lnTo>
                    <a:pt x="0" y="11363"/>
                  </a:lnTo>
                  <a:cubicBezTo>
                    <a:pt x="0" y="11843"/>
                    <a:pt x="351" y="12245"/>
                    <a:pt x="818" y="12310"/>
                  </a:cubicBezTo>
                  <a:lnTo>
                    <a:pt x="3141" y="12609"/>
                  </a:lnTo>
                  <a:lnTo>
                    <a:pt x="2570" y="13855"/>
                  </a:lnTo>
                  <a:cubicBezTo>
                    <a:pt x="2401" y="14231"/>
                    <a:pt x="2674" y="14647"/>
                    <a:pt x="3089" y="14660"/>
                  </a:cubicBezTo>
                  <a:lnTo>
                    <a:pt x="4413" y="14660"/>
                  </a:lnTo>
                  <a:cubicBezTo>
                    <a:pt x="4634" y="14660"/>
                    <a:pt x="4829" y="14530"/>
                    <a:pt x="4932" y="14335"/>
                  </a:cubicBezTo>
                  <a:lnTo>
                    <a:pt x="5581" y="12933"/>
                  </a:lnTo>
                  <a:lnTo>
                    <a:pt x="7814" y="13232"/>
                  </a:lnTo>
                  <a:cubicBezTo>
                    <a:pt x="7963" y="13251"/>
                    <a:pt x="8112" y="13261"/>
                    <a:pt x="8262" y="13261"/>
                  </a:cubicBezTo>
                  <a:cubicBezTo>
                    <a:pt x="8411" y="13261"/>
                    <a:pt x="8560" y="13251"/>
                    <a:pt x="8710" y="13232"/>
                  </a:cubicBezTo>
                  <a:lnTo>
                    <a:pt x="12837" y="12674"/>
                  </a:lnTo>
                  <a:lnTo>
                    <a:pt x="13473" y="14063"/>
                  </a:lnTo>
                  <a:cubicBezTo>
                    <a:pt x="13486" y="14088"/>
                    <a:pt x="13460" y="14140"/>
                    <a:pt x="13421" y="14140"/>
                  </a:cubicBezTo>
                  <a:lnTo>
                    <a:pt x="12097" y="14140"/>
                  </a:lnTo>
                  <a:cubicBezTo>
                    <a:pt x="12084" y="14140"/>
                    <a:pt x="12058" y="14127"/>
                    <a:pt x="12045" y="14101"/>
                  </a:cubicBezTo>
                  <a:lnTo>
                    <a:pt x="11851" y="13673"/>
                  </a:lnTo>
                  <a:cubicBezTo>
                    <a:pt x="11812" y="13577"/>
                    <a:pt x="11717" y="13523"/>
                    <a:pt x="11617" y="13523"/>
                  </a:cubicBezTo>
                  <a:cubicBezTo>
                    <a:pt x="11582" y="13523"/>
                    <a:pt x="11547" y="13530"/>
                    <a:pt x="11513" y="13543"/>
                  </a:cubicBezTo>
                  <a:cubicBezTo>
                    <a:pt x="11383" y="13608"/>
                    <a:pt x="11331" y="13764"/>
                    <a:pt x="11383" y="13894"/>
                  </a:cubicBezTo>
                  <a:lnTo>
                    <a:pt x="11578" y="14322"/>
                  </a:lnTo>
                  <a:cubicBezTo>
                    <a:pt x="11682" y="14517"/>
                    <a:pt x="11877" y="14647"/>
                    <a:pt x="12097" y="14647"/>
                  </a:cubicBezTo>
                  <a:lnTo>
                    <a:pt x="13421" y="14647"/>
                  </a:lnTo>
                  <a:cubicBezTo>
                    <a:pt x="13837" y="14634"/>
                    <a:pt x="14109" y="14205"/>
                    <a:pt x="13940" y="13829"/>
                  </a:cubicBezTo>
                  <a:lnTo>
                    <a:pt x="13369" y="12596"/>
                  </a:lnTo>
                  <a:lnTo>
                    <a:pt x="15693" y="12297"/>
                  </a:lnTo>
                  <a:cubicBezTo>
                    <a:pt x="16160" y="12232"/>
                    <a:pt x="16510" y="11830"/>
                    <a:pt x="16510" y="11350"/>
                  </a:cubicBezTo>
                  <a:lnTo>
                    <a:pt x="16510" y="2731"/>
                  </a:lnTo>
                  <a:cubicBezTo>
                    <a:pt x="16510" y="2459"/>
                    <a:pt x="16394" y="2199"/>
                    <a:pt x="16186" y="2017"/>
                  </a:cubicBezTo>
                  <a:lnTo>
                    <a:pt x="16199" y="2017"/>
                  </a:lnTo>
                  <a:cubicBezTo>
                    <a:pt x="15995" y="1846"/>
                    <a:pt x="15766" y="1793"/>
                    <a:pt x="15530" y="1793"/>
                  </a:cubicBezTo>
                  <a:cubicBezTo>
                    <a:pt x="15390" y="1793"/>
                    <a:pt x="15249" y="1811"/>
                    <a:pt x="15109" y="1836"/>
                  </a:cubicBezTo>
                  <a:lnTo>
                    <a:pt x="15109" y="1213"/>
                  </a:lnTo>
                  <a:cubicBezTo>
                    <a:pt x="15109" y="940"/>
                    <a:pt x="14979" y="667"/>
                    <a:pt x="14758" y="512"/>
                  </a:cubicBezTo>
                  <a:cubicBezTo>
                    <a:pt x="14317" y="178"/>
                    <a:pt x="13535" y="1"/>
                    <a:pt x="12547" y="1"/>
                  </a:cubicBezTo>
                  <a:cubicBezTo>
                    <a:pt x="12227" y="1"/>
                    <a:pt x="11885" y="19"/>
                    <a:pt x="11526" y="57"/>
                  </a:cubicBezTo>
                  <a:cubicBezTo>
                    <a:pt x="9696" y="252"/>
                    <a:pt x="8658" y="1031"/>
                    <a:pt x="8255" y="1407"/>
                  </a:cubicBezTo>
                  <a:cubicBezTo>
                    <a:pt x="7853" y="1031"/>
                    <a:pt x="6814" y="252"/>
                    <a:pt x="4984" y="57"/>
                  </a:cubicBezTo>
                  <a:cubicBezTo>
                    <a:pt x="4623" y="19"/>
                    <a:pt x="4280" y="0"/>
                    <a:pt x="39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188;p76">
              <a:extLst>
                <a:ext uri="{FF2B5EF4-FFF2-40B4-BE49-F238E27FC236}">
                  <a16:creationId xmlns:a16="http://schemas.microsoft.com/office/drawing/2014/main" id="{C09B4506-BBF6-1CDA-0C8A-47034DFA74C1}"/>
                </a:ext>
              </a:extLst>
            </p:cNvPr>
            <p:cNvSpPr/>
            <p:nvPr/>
          </p:nvSpPr>
          <p:spPr>
            <a:xfrm>
              <a:off x="6251900" y="1391600"/>
              <a:ext cx="125075" cy="34400"/>
            </a:xfrm>
            <a:custGeom>
              <a:avLst/>
              <a:gdLst/>
              <a:ahLst/>
              <a:cxnLst/>
              <a:rect l="l" t="t" r="r" b="b"/>
              <a:pathLst>
                <a:path w="5003" h="1376" extrusionOk="0">
                  <a:moveTo>
                    <a:pt x="2152" y="0"/>
                  </a:moveTo>
                  <a:cubicBezTo>
                    <a:pt x="1521" y="0"/>
                    <a:pt x="890" y="108"/>
                    <a:pt x="291" y="311"/>
                  </a:cubicBezTo>
                  <a:cubicBezTo>
                    <a:pt x="1" y="415"/>
                    <a:pt x="115" y="809"/>
                    <a:pt x="364" y="809"/>
                  </a:cubicBezTo>
                  <a:cubicBezTo>
                    <a:pt x="394" y="809"/>
                    <a:pt x="426" y="804"/>
                    <a:pt x="459" y="791"/>
                  </a:cubicBezTo>
                  <a:lnTo>
                    <a:pt x="472" y="791"/>
                  </a:lnTo>
                  <a:cubicBezTo>
                    <a:pt x="1006" y="610"/>
                    <a:pt x="1562" y="523"/>
                    <a:pt x="2124" y="523"/>
                  </a:cubicBezTo>
                  <a:cubicBezTo>
                    <a:pt x="2287" y="523"/>
                    <a:pt x="2451" y="530"/>
                    <a:pt x="2614" y="545"/>
                  </a:cubicBezTo>
                  <a:cubicBezTo>
                    <a:pt x="3938" y="713"/>
                    <a:pt x="4535" y="1285"/>
                    <a:pt x="4535" y="1298"/>
                  </a:cubicBezTo>
                  <a:cubicBezTo>
                    <a:pt x="4587" y="1349"/>
                    <a:pt x="4652" y="1375"/>
                    <a:pt x="4717" y="1375"/>
                  </a:cubicBezTo>
                  <a:cubicBezTo>
                    <a:pt x="4795" y="1375"/>
                    <a:pt x="4860" y="1349"/>
                    <a:pt x="4899" y="1298"/>
                  </a:cubicBezTo>
                  <a:cubicBezTo>
                    <a:pt x="5002" y="1194"/>
                    <a:pt x="5002" y="1038"/>
                    <a:pt x="4899" y="934"/>
                  </a:cubicBezTo>
                  <a:cubicBezTo>
                    <a:pt x="4873" y="908"/>
                    <a:pt x="4185" y="220"/>
                    <a:pt x="2679" y="26"/>
                  </a:cubicBezTo>
                  <a:cubicBezTo>
                    <a:pt x="2504" y="9"/>
                    <a:pt x="2328" y="0"/>
                    <a:pt x="21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189;p76">
              <a:extLst>
                <a:ext uri="{FF2B5EF4-FFF2-40B4-BE49-F238E27FC236}">
                  <a16:creationId xmlns:a16="http://schemas.microsoft.com/office/drawing/2014/main" id="{418B7C83-6F88-256E-A65F-944BB3BEB652}"/>
                </a:ext>
              </a:extLst>
            </p:cNvPr>
            <p:cNvSpPr/>
            <p:nvPr/>
          </p:nvSpPr>
          <p:spPr>
            <a:xfrm>
              <a:off x="6291600" y="1357050"/>
              <a:ext cx="53375" cy="17050"/>
            </a:xfrm>
            <a:custGeom>
              <a:avLst/>
              <a:gdLst/>
              <a:ahLst/>
              <a:cxnLst/>
              <a:rect l="l" t="t" r="r" b="b"/>
              <a:pathLst>
                <a:path w="2135" h="682" extrusionOk="0">
                  <a:moveTo>
                    <a:pt x="560" y="1"/>
                  </a:moveTo>
                  <a:cubicBezTo>
                    <a:pt x="495" y="1"/>
                    <a:pt x="430" y="2"/>
                    <a:pt x="364" y="6"/>
                  </a:cubicBezTo>
                  <a:cubicBezTo>
                    <a:pt x="360" y="6"/>
                    <a:pt x="355" y="5"/>
                    <a:pt x="351" y="5"/>
                  </a:cubicBezTo>
                  <a:cubicBezTo>
                    <a:pt x="1" y="5"/>
                    <a:pt x="16" y="514"/>
                    <a:pt x="341" y="514"/>
                  </a:cubicBezTo>
                  <a:cubicBezTo>
                    <a:pt x="353" y="514"/>
                    <a:pt x="365" y="513"/>
                    <a:pt x="377" y="512"/>
                  </a:cubicBezTo>
                  <a:cubicBezTo>
                    <a:pt x="436" y="508"/>
                    <a:pt x="495" y="507"/>
                    <a:pt x="554" y="507"/>
                  </a:cubicBezTo>
                  <a:cubicBezTo>
                    <a:pt x="715" y="507"/>
                    <a:pt x="874" y="519"/>
                    <a:pt x="1026" y="538"/>
                  </a:cubicBezTo>
                  <a:cubicBezTo>
                    <a:pt x="1273" y="564"/>
                    <a:pt x="1519" y="616"/>
                    <a:pt x="1753" y="681"/>
                  </a:cubicBezTo>
                  <a:cubicBezTo>
                    <a:pt x="1762" y="682"/>
                    <a:pt x="1772" y="682"/>
                    <a:pt x="1781" y="682"/>
                  </a:cubicBezTo>
                  <a:cubicBezTo>
                    <a:pt x="2045" y="682"/>
                    <a:pt x="2134" y="326"/>
                    <a:pt x="1896" y="200"/>
                  </a:cubicBezTo>
                  <a:cubicBezTo>
                    <a:pt x="1636" y="123"/>
                    <a:pt x="1364" y="71"/>
                    <a:pt x="1091" y="32"/>
                  </a:cubicBezTo>
                  <a:cubicBezTo>
                    <a:pt x="910" y="13"/>
                    <a:pt x="737" y="1"/>
                    <a:pt x="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190;p76">
              <a:extLst>
                <a:ext uri="{FF2B5EF4-FFF2-40B4-BE49-F238E27FC236}">
                  <a16:creationId xmlns:a16="http://schemas.microsoft.com/office/drawing/2014/main" id="{8D86DB29-1310-455B-DAAF-3D8312996BFB}"/>
                </a:ext>
              </a:extLst>
            </p:cNvPr>
            <p:cNvSpPr/>
            <p:nvPr/>
          </p:nvSpPr>
          <p:spPr>
            <a:xfrm>
              <a:off x="6298425" y="1425975"/>
              <a:ext cx="80175" cy="34425"/>
            </a:xfrm>
            <a:custGeom>
              <a:avLst/>
              <a:gdLst/>
              <a:ahLst/>
              <a:cxnLst/>
              <a:rect l="l" t="t" r="r" b="b"/>
              <a:pathLst>
                <a:path w="3207" h="1377" extrusionOk="0">
                  <a:moveTo>
                    <a:pt x="312" y="0"/>
                  </a:moveTo>
                  <a:cubicBezTo>
                    <a:pt x="0" y="26"/>
                    <a:pt x="0" y="494"/>
                    <a:pt x="312" y="520"/>
                  </a:cubicBezTo>
                  <a:cubicBezTo>
                    <a:pt x="468" y="520"/>
                    <a:pt x="610" y="533"/>
                    <a:pt x="753" y="546"/>
                  </a:cubicBezTo>
                  <a:cubicBezTo>
                    <a:pt x="2077" y="727"/>
                    <a:pt x="2674" y="1298"/>
                    <a:pt x="2687" y="1298"/>
                  </a:cubicBezTo>
                  <a:cubicBezTo>
                    <a:pt x="2726" y="1350"/>
                    <a:pt x="2791" y="1376"/>
                    <a:pt x="2869" y="1376"/>
                  </a:cubicBezTo>
                  <a:cubicBezTo>
                    <a:pt x="3089" y="1376"/>
                    <a:pt x="3206" y="1104"/>
                    <a:pt x="3050" y="948"/>
                  </a:cubicBezTo>
                  <a:cubicBezTo>
                    <a:pt x="3025" y="909"/>
                    <a:pt x="2337" y="234"/>
                    <a:pt x="818" y="39"/>
                  </a:cubicBezTo>
                  <a:cubicBezTo>
                    <a:pt x="649" y="13"/>
                    <a:pt x="480" y="0"/>
                    <a:pt x="3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191;p76">
              <a:extLst>
                <a:ext uri="{FF2B5EF4-FFF2-40B4-BE49-F238E27FC236}">
                  <a16:creationId xmlns:a16="http://schemas.microsoft.com/office/drawing/2014/main" id="{38B6D4EA-D365-34BB-CC0F-321E2F01A6B3}"/>
                </a:ext>
              </a:extLst>
            </p:cNvPr>
            <p:cNvSpPr/>
            <p:nvPr/>
          </p:nvSpPr>
          <p:spPr>
            <a:xfrm>
              <a:off x="6252350" y="1429350"/>
              <a:ext cx="32525" cy="17100"/>
            </a:xfrm>
            <a:custGeom>
              <a:avLst/>
              <a:gdLst/>
              <a:ahLst/>
              <a:cxnLst/>
              <a:rect l="l" t="t" r="r" b="b"/>
              <a:pathLst>
                <a:path w="1301" h="684" extrusionOk="0">
                  <a:moveTo>
                    <a:pt x="951" y="0"/>
                  </a:moveTo>
                  <a:cubicBezTo>
                    <a:pt x="930" y="0"/>
                    <a:pt x="907" y="3"/>
                    <a:pt x="883" y="8"/>
                  </a:cubicBezTo>
                  <a:lnTo>
                    <a:pt x="883" y="21"/>
                  </a:lnTo>
                  <a:cubicBezTo>
                    <a:pt x="675" y="60"/>
                    <a:pt x="467" y="112"/>
                    <a:pt x="273" y="177"/>
                  </a:cubicBezTo>
                  <a:cubicBezTo>
                    <a:pt x="0" y="281"/>
                    <a:pt x="78" y="683"/>
                    <a:pt x="364" y="683"/>
                  </a:cubicBezTo>
                  <a:cubicBezTo>
                    <a:pt x="389" y="683"/>
                    <a:pt x="428" y="670"/>
                    <a:pt x="454" y="657"/>
                  </a:cubicBezTo>
                  <a:cubicBezTo>
                    <a:pt x="623" y="605"/>
                    <a:pt x="805" y="553"/>
                    <a:pt x="987" y="514"/>
                  </a:cubicBezTo>
                  <a:cubicBezTo>
                    <a:pt x="1300" y="442"/>
                    <a:pt x="1233" y="0"/>
                    <a:pt x="9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192;p76">
              <a:extLst>
                <a:ext uri="{FF2B5EF4-FFF2-40B4-BE49-F238E27FC236}">
                  <a16:creationId xmlns:a16="http://schemas.microsoft.com/office/drawing/2014/main" id="{6F123D9B-7FB2-F5EC-44B0-BF4CFFBC6641}"/>
                </a:ext>
              </a:extLst>
            </p:cNvPr>
            <p:cNvSpPr/>
            <p:nvPr/>
          </p:nvSpPr>
          <p:spPr>
            <a:xfrm>
              <a:off x="6251900" y="1461000"/>
              <a:ext cx="125075" cy="34450"/>
            </a:xfrm>
            <a:custGeom>
              <a:avLst/>
              <a:gdLst/>
              <a:ahLst/>
              <a:cxnLst/>
              <a:rect l="l" t="t" r="r" b="b"/>
              <a:pathLst>
                <a:path w="5003" h="1378" extrusionOk="0">
                  <a:moveTo>
                    <a:pt x="2121" y="0"/>
                  </a:moveTo>
                  <a:cubicBezTo>
                    <a:pt x="1500" y="0"/>
                    <a:pt x="880" y="100"/>
                    <a:pt x="291" y="300"/>
                  </a:cubicBezTo>
                  <a:cubicBezTo>
                    <a:pt x="1" y="416"/>
                    <a:pt x="115" y="811"/>
                    <a:pt x="364" y="811"/>
                  </a:cubicBezTo>
                  <a:cubicBezTo>
                    <a:pt x="394" y="811"/>
                    <a:pt x="426" y="805"/>
                    <a:pt x="459" y="793"/>
                  </a:cubicBezTo>
                  <a:lnTo>
                    <a:pt x="472" y="793"/>
                  </a:lnTo>
                  <a:cubicBezTo>
                    <a:pt x="999" y="614"/>
                    <a:pt x="1548" y="519"/>
                    <a:pt x="2102" y="519"/>
                  </a:cubicBezTo>
                  <a:cubicBezTo>
                    <a:pt x="2272" y="519"/>
                    <a:pt x="2443" y="528"/>
                    <a:pt x="2614" y="546"/>
                  </a:cubicBezTo>
                  <a:cubicBezTo>
                    <a:pt x="3938" y="715"/>
                    <a:pt x="4535" y="1286"/>
                    <a:pt x="4535" y="1299"/>
                  </a:cubicBezTo>
                  <a:cubicBezTo>
                    <a:pt x="4587" y="1338"/>
                    <a:pt x="4652" y="1377"/>
                    <a:pt x="4717" y="1377"/>
                  </a:cubicBezTo>
                  <a:cubicBezTo>
                    <a:pt x="4795" y="1364"/>
                    <a:pt x="4860" y="1338"/>
                    <a:pt x="4899" y="1299"/>
                  </a:cubicBezTo>
                  <a:cubicBezTo>
                    <a:pt x="5002" y="1195"/>
                    <a:pt x="5002" y="1027"/>
                    <a:pt x="4899" y="936"/>
                  </a:cubicBezTo>
                  <a:cubicBezTo>
                    <a:pt x="4873" y="897"/>
                    <a:pt x="4185" y="222"/>
                    <a:pt x="2679" y="27"/>
                  </a:cubicBezTo>
                  <a:cubicBezTo>
                    <a:pt x="2493" y="9"/>
                    <a:pt x="2307" y="0"/>
                    <a:pt x="21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193;p76">
              <a:extLst>
                <a:ext uri="{FF2B5EF4-FFF2-40B4-BE49-F238E27FC236}">
                  <a16:creationId xmlns:a16="http://schemas.microsoft.com/office/drawing/2014/main" id="{699A32A1-732E-F748-BCDC-EAB23473B5B5}"/>
                </a:ext>
              </a:extLst>
            </p:cNvPr>
            <p:cNvSpPr/>
            <p:nvPr/>
          </p:nvSpPr>
          <p:spPr>
            <a:xfrm>
              <a:off x="6412975" y="1461000"/>
              <a:ext cx="126700" cy="34125"/>
            </a:xfrm>
            <a:custGeom>
              <a:avLst/>
              <a:gdLst/>
              <a:ahLst/>
              <a:cxnLst/>
              <a:rect l="l" t="t" r="r" b="b"/>
              <a:pathLst>
                <a:path w="5068" h="1365" extrusionOk="0">
                  <a:moveTo>
                    <a:pt x="2947" y="0"/>
                  </a:moveTo>
                  <a:cubicBezTo>
                    <a:pt x="2760" y="0"/>
                    <a:pt x="2574" y="9"/>
                    <a:pt x="2388" y="27"/>
                  </a:cubicBezTo>
                  <a:cubicBezTo>
                    <a:pt x="870" y="222"/>
                    <a:pt x="195" y="897"/>
                    <a:pt x="156" y="936"/>
                  </a:cubicBezTo>
                  <a:cubicBezTo>
                    <a:pt x="0" y="1092"/>
                    <a:pt x="117" y="1364"/>
                    <a:pt x="351" y="1364"/>
                  </a:cubicBezTo>
                  <a:cubicBezTo>
                    <a:pt x="415" y="1364"/>
                    <a:pt x="480" y="1338"/>
                    <a:pt x="532" y="1299"/>
                  </a:cubicBezTo>
                  <a:cubicBezTo>
                    <a:pt x="532" y="1299"/>
                    <a:pt x="1129" y="715"/>
                    <a:pt x="2453" y="546"/>
                  </a:cubicBezTo>
                  <a:cubicBezTo>
                    <a:pt x="2624" y="528"/>
                    <a:pt x="2795" y="519"/>
                    <a:pt x="2965" y="519"/>
                  </a:cubicBezTo>
                  <a:cubicBezTo>
                    <a:pt x="3520" y="519"/>
                    <a:pt x="4069" y="614"/>
                    <a:pt x="4595" y="793"/>
                  </a:cubicBezTo>
                  <a:cubicBezTo>
                    <a:pt x="4629" y="805"/>
                    <a:pt x="4661" y="811"/>
                    <a:pt x="4692" y="811"/>
                  </a:cubicBezTo>
                  <a:cubicBezTo>
                    <a:pt x="4952" y="811"/>
                    <a:pt x="5067" y="404"/>
                    <a:pt x="4777" y="300"/>
                  </a:cubicBezTo>
                  <a:cubicBezTo>
                    <a:pt x="4188" y="100"/>
                    <a:pt x="3568" y="0"/>
                    <a:pt x="29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194;p76">
              <a:extLst>
                <a:ext uri="{FF2B5EF4-FFF2-40B4-BE49-F238E27FC236}">
                  <a16:creationId xmlns:a16="http://schemas.microsoft.com/office/drawing/2014/main" id="{E975BBF3-C0D1-7085-4027-20E10732ECF1}"/>
                </a:ext>
              </a:extLst>
            </p:cNvPr>
            <p:cNvSpPr/>
            <p:nvPr/>
          </p:nvSpPr>
          <p:spPr>
            <a:xfrm>
              <a:off x="6396625" y="1239800"/>
              <a:ext cx="43625" cy="39450"/>
            </a:xfrm>
            <a:custGeom>
              <a:avLst/>
              <a:gdLst/>
              <a:ahLst/>
              <a:cxnLst/>
              <a:rect l="l" t="t" r="r" b="b"/>
              <a:pathLst>
                <a:path w="1745" h="1578" extrusionOk="0">
                  <a:moveTo>
                    <a:pt x="901" y="0"/>
                  </a:moveTo>
                  <a:cubicBezTo>
                    <a:pt x="764" y="0"/>
                    <a:pt x="628" y="94"/>
                    <a:pt x="641" y="283"/>
                  </a:cubicBezTo>
                  <a:lnTo>
                    <a:pt x="641" y="555"/>
                  </a:lnTo>
                  <a:lnTo>
                    <a:pt x="369" y="555"/>
                  </a:lnTo>
                  <a:cubicBezTo>
                    <a:pt x="360" y="555"/>
                    <a:pt x="352" y="554"/>
                    <a:pt x="344" y="554"/>
                  </a:cubicBezTo>
                  <a:cubicBezTo>
                    <a:pt x="0" y="554"/>
                    <a:pt x="0" y="1075"/>
                    <a:pt x="344" y="1075"/>
                  </a:cubicBezTo>
                  <a:cubicBezTo>
                    <a:pt x="352" y="1075"/>
                    <a:pt x="360" y="1075"/>
                    <a:pt x="369" y="1074"/>
                  </a:cubicBezTo>
                  <a:lnTo>
                    <a:pt x="641" y="1074"/>
                  </a:lnTo>
                  <a:lnTo>
                    <a:pt x="641" y="1334"/>
                  </a:lnTo>
                  <a:cubicBezTo>
                    <a:pt x="654" y="1496"/>
                    <a:pt x="777" y="1577"/>
                    <a:pt x="901" y="1577"/>
                  </a:cubicBezTo>
                  <a:cubicBezTo>
                    <a:pt x="1024" y="1577"/>
                    <a:pt x="1147" y="1496"/>
                    <a:pt x="1160" y="1334"/>
                  </a:cubicBezTo>
                  <a:lnTo>
                    <a:pt x="1160" y="1074"/>
                  </a:lnTo>
                  <a:lnTo>
                    <a:pt x="1433" y="1074"/>
                  </a:lnTo>
                  <a:cubicBezTo>
                    <a:pt x="1744" y="1048"/>
                    <a:pt x="1744" y="581"/>
                    <a:pt x="1433" y="555"/>
                  </a:cubicBezTo>
                  <a:lnTo>
                    <a:pt x="1160" y="555"/>
                  </a:lnTo>
                  <a:lnTo>
                    <a:pt x="1160" y="283"/>
                  </a:lnTo>
                  <a:cubicBezTo>
                    <a:pt x="1173" y="94"/>
                    <a:pt x="1037" y="0"/>
                    <a:pt x="9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195;p76">
              <a:extLst>
                <a:ext uri="{FF2B5EF4-FFF2-40B4-BE49-F238E27FC236}">
                  <a16:creationId xmlns:a16="http://schemas.microsoft.com/office/drawing/2014/main" id="{E5057680-7A83-CD0B-7A8D-9BBF27501488}"/>
                </a:ext>
              </a:extLst>
            </p:cNvPr>
            <p:cNvSpPr/>
            <p:nvPr/>
          </p:nvSpPr>
          <p:spPr>
            <a:xfrm>
              <a:off x="6384075" y="1291900"/>
              <a:ext cx="14950" cy="13050"/>
            </a:xfrm>
            <a:custGeom>
              <a:avLst/>
              <a:gdLst/>
              <a:ahLst/>
              <a:cxnLst/>
              <a:rect l="l" t="t" r="r" b="b"/>
              <a:pathLst>
                <a:path w="598" h="522" extrusionOk="0">
                  <a:moveTo>
                    <a:pt x="256" y="1"/>
                  </a:moveTo>
                  <a:cubicBezTo>
                    <a:pt x="124" y="1"/>
                    <a:pt x="1" y="105"/>
                    <a:pt x="1" y="262"/>
                  </a:cubicBezTo>
                  <a:cubicBezTo>
                    <a:pt x="1" y="405"/>
                    <a:pt x="105" y="509"/>
                    <a:pt x="248" y="522"/>
                  </a:cubicBezTo>
                  <a:cubicBezTo>
                    <a:pt x="481" y="522"/>
                    <a:pt x="598" y="236"/>
                    <a:pt x="442" y="81"/>
                  </a:cubicBezTo>
                  <a:cubicBezTo>
                    <a:pt x="387" y="25"/>
                    <a:pt x="321" y="1"/>
                    <a:pt x="2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196;p76">
              <a:extLst>
                <a:ext uri="{FF2B5EF4-FFF2-40B4-BE49-F238E27FC236}">
                  <a16:creationId xmlns:a16="http://schemas.microsoft.com/office/drawing/2014/main" id="{D2F3F2E1-CC3C-53CD-6ACF-6E0D85208807}"/>
                </a:ext>
              </a:extLst>
            </p:cNvPr>
            <p:cNvSpPr/>
            <p:nvPr/>
          </p:nvSpPr>
          <p:spPr>
            <a:xfrm>
              <a:off x="6453200" y="1273125"/>
              <a:ext cx="14950" cy="13075"/>
            </a:xfrm>
            <a:custGeom>
              <a:avLst/>
              <a:gdLst/>
              <a:ahLst/>
              <a:cxnLst/>
              <a:rect l="l" t="t" r="r" b="b"/>
              <a:pathLst>
                <a:path w="598" h="523" extrusionOk="0">
                  <a:moveTo>
                    <a:pt x="338" y="1"/>
                  </a:moveTo>
                  <a:cubicBezTo>
                    <a:pt x="117" y="14"/>
                    <a:pt x="1" y="287"/>
                    <a:pt x="156" y="442"/>
                  </a:cubicBezTo>
                  <a:cubicBezTo>
                    <a:pt x="212" y="497"/>
                    <a:pt x="278" y="522"/>
                    <a:pt x="342" y="522"/>
                  </a:cubicBezTo>
                  <a:cubicBezTo>
                    <a:pt x="474" y="522"/>
                    <a:pt x="598" y="418"/>
                    <a:pt x="598" y="261"/>
                  </a:cubicBezTo>
                  <a:cubicBezTo>
                    <a:pt x="598" y="118"/>
                    <a:pt x="481" y="1"/>
                    <a:pt x="3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197;p76">
              <a:extLst>
                <a:ext uri="{FF2B5EF4-FFF2-40B4-BE49-F238E27FC236}">
                  <a16:creationId xmlns:a16="http://schemas.microsoft.com/office/drawing/2014/main" id="{7E4C8F79-2950-2E48-81C5-6E01F84E9723}"/>
                </a:ext>
              </a:extLst>
            </p:cNvPr>
            <p:cNvSpPr/>
            <p:nvPr/>
          </p:nvSpPr>
          <p:spPr>
            <a:xfrm>
              <a:off x="6510950" y="1356850"/>
              <a:ext cx="13675" cy="66225"/>
            </a:xfrm>
            <a:custGeom>
              <a:avLst/>
              <a:gdLst/>
              <a:ahLst/>
              <a:cxnLst/>
              <a:rect l="l" t="t" r="r" b="b"/>
              <a:pathLst>
                <a:path w="547" h="2649" extrusionOk="0">
                  <a:moveTo>
                    <a:pt x="274" y="1"/>
                  </a:moveTo>
                  <a:cubicBezTo>
                    <a:pt x="137" y="1"/>
                    <a:pt x="1" y="92"/>
                    <a:pt x="14" y="273"/>
                  </a:cubicBezTo>
                  <a:lnTo>
                    <a:pt x="14" y="2389"/>
                  </a:lnTo>
                  <a:cubicBezTo>
                    <a:pt x="14" y="2532"/>
                    <a:pt x="131" y="2636"/>
                    <a:pt x="274" y="2649"/>
                  </a:cubicBezTo>
                  <a:cubicBezTo>
                    <a:pt x="416" y="2649"/>
                    <a:pt x="533" y="2532"/>
                    <a:pt x="533" y="2389"/>
                  </a:cubicBezTo>
                  <a:lnTo>
                    <a:pt x="533" y="273"/>
                  </a:lnTo>
                  <a:cubicBezTo>
                    <a:pt x="546" y="92"/>
                    <a:pt x="410" y="1"/>
                    <a:pt x="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198;p76">
              <a:extLst>
                <a:ext uri="{FF2B5EF4-FFF2-40B4-BE49-F238E27FC236}">
                  <a16:creationId xmlns:a16="http://schemas.microsoft.com/office/drawing/2014/main" id="{3C6BCBB6-0B97-434C-786A-46872E446DCB}"/>
                </a:ext>
              </a:extLst>
            </p:cNvPr>
            <p:cNvSpPr/>
            <p:nvPr/>
          </p:nvSpPr>
          <p:spPr>
            <a:xfrm>
              <a:off x="6425625" y="1370475"/>
              <a:ext cx="68500" cy="47400"/>
            </a:xfrm>
            <a:custGeom>
              <a:avLst/>
              <a:gdLst/>
              <a:ahLst/>
              <a:cxnLst/>
              <a:rect l="l" t="t" r="r" b="b"/>
              <a:pathLst>
                <a:path w="2740" h="1896" extrusionOk="0">
                  <a:moveTo>
                    <a:pt x="273" y="1"/>
                  </a:moveTo>
                  <a:cubicBezTo>
                    <a:pt x="137" y="1"/>
                    <a:pt x="0" y="92"/>
                    <a:pt x="13" y="273"/>
                  </a:cubicBezTo>
                  <a:lnTo>
                    <a:pt x="13" y="1039"/>
                  </a:lnTo>
                  <a:cubicBezTo>
                    <a:pt x="13" y="1507"/>
                    <a:pt x="390" y="1896"/>
                    <a:pt x="857" y="1896"/>
                  </a:cubicBezTo>
                  <a:lnTo>
                    <a:pt x="1882" y="1896"/>
                  </a:lnTo>
                  <a:cubicBezTo>
                    <a:pt x="2350" y="1896"/>
                    <a:pt x="2726" y="1507"/>
                    <a:pt x="2726" y="1039"/>
                  </a:cubicBezTo>
                  <a:lnTo>
                    <a:pt x="2726" y="273"/>
                  </a:lnTo>
                  <a:cubicBezTo>
                    <a:pt x="2739" y="92"/>
                    <a:pt x="2603" y="1"/>
                    <a:pt x="2466" y="1"/>
                  </a:cubicBezTo>
                  <a:cubicBezTo>
                    <a:pt x="2330" y="1"/>
                    <a:pt x="2194" y="92"/>
                    <a:pt x="2207" y="273"/>
                  </a:cubicBezTo>
                  <a:lnTo>
                    <a:pt x="2207" y="1039"/>
                  </a:lnTo>
                  <a:cubicBezTo>
                    <a:pt x="2207" y="1234"/>
                    <a:pt x="2064" y="1377"/>
                    <a:pt x="1882" y="1377"/>
                  </a:cubicBezTo>
                  <a:lnTo>
                    <a:pt x="857" y="1377"/>
                  </a:lnTo>
                  <a:cubicBezTo>
                    <a:pt x="675" y="1377"/>
                    <a:pt x="532" y="1221"/>
                    <a:pt x="532" y="1039"/>
                  </a:cubicBezTo>
                  <a:lnTo>
                    <a:pt x="532" y="273"/>
                  </a:lnTo>
                  <a:cubicBezTo>
                    <a:pt x="545" y="92"/>
                    <a:pt x="409" y="1"/>
                    <a:pt x="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199;p76">
              <a:extLst>
                <a:ext uri="{FF2B5EF4-FFF2-40B4-BE49-F238E27FC236}">
                  <a16:creationId xmlns:a16="http://schemas.microsoft.com/office/drawing/2014/main" id="{5BC93C32-BD27-741E-671B-347D57B25EE3}"/>
                </a:ext>
              </a:extLst>
            </p:cNvPr>
            <p:cNvSpPr/>
            <p:nvPr/>
          </p:nvSpPr>
          <p:spPr>
            <a:xfrm>
              <a:off x="6453200" y="1431500"/>
              <a:ext cx="15275" cy="12825"/>
            </a:xfrm>
            <a:custGeom>
              <a:avLst/>
              <a:gdLst/>
              <a:ahLst/>
              <a:cxnLst/>
              <a:rect l="l" t="t" r="r" b="b"/>
              <a:pathLst>
                <a:path w="611" h="513" extrusionOk="0">
                  <a:moveTo>
                    <a:pt x="260" y="0"/>
                  </a:moveTo>
                  <a:cubicBezTo>
                    <a:pt x="117" y="0"/>
                    <a:pt x="1" y="117"/>
                    <a:pt x="1" y="260"/>
                  </a:cubicBezTo>
                  <a:cubicBezTo>
                    <a:pt x="1" y="410"/>
                    <a:pt x="134" y="513"/>
                    <a:pt x="268" y="513"/>
                  </a:cubicBezTo>
                  <a:cubicBezTo>
                    <a:pt x="330" y="513"/>
                    <a:pt x="393" y="491"/>
                    <a:pt x="442" y="441"/>
                  </a:cubicBezTo>
                  <a:cubicBezTo>
                    <a:pt x="611" y="273"/>
                    <a:pt x="494" y="0"/>
                    <a:pt x="2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" name="Google Shape;1200;p76">
            <a:extLst>
              <a:ext uri="{FF2B5EF4-FFF2-40B4-BE49-F238E27FC236}">
                <a16:creationId xmlns:a16="http://schemas.microsoft.com/office/drawing/2014/main" id="{48DE58AB-FE34-CACF-2D5B-7BC89BC30508}"/>
              </a:ext>
            </a:extLst>
          </p:cNvPr>
          <p:cNvGrpSpPr/>
          <p:nvPr/>
        </p:nvGrpSpPr>
        <p:grpSpPr>
          <a:xfrm>
            <a:off x="8382619" y="2360901"/>
            <a:ext cx="458891" cy="601052"/>
            <a:chOff x="6227025" y="1952300"/>
            <a:chExt cx="335225" cy="439075"/>
          </a:xfrm>
          <a:solidFill>
            <a:srgbClr val="2B3781"/>
          </a:solidFill>
        </p:grpSpPr>
        <p:sp>
          <p:nvSpPr>
            <p:cNvPr id="109" name="Google Shape;1201;p76">
              <a:extLst>
                <a:ext uri="{FF2B5EF4-FFF2-40B4-BE49-F238E27FC236}">
                  <a16:creationId xmlns:a16="http://schemas.microsoft.com/office/drawing/2014/main" id="{1AF80FB9-93D9-7FEC-1A88-ADEB9B01FC2F}"/>
                </a:ext>
              </a:extLst>
            </p:cNvPr>
            <p:cNvSpPr/>
            <p:nvPr/>
          </p:nvSpPr>
          <p:spPr>
            <a:xfrm>
              <a:off x="6227025" y="1952300"/>
              <a:ext cx="335225" cy="439075"/>
            </a:xfrm>
            <a:custGeom>
              <a:avLst/>
              <a:gdLst/>
              <a:ahLst/>
              <a:cxnLst/>
              <a:rect l="l" t="t" r="r" b="b"/>
              <a:pathLst>
                <a:path w="13409" h="17563" extrusionOk="0">
                  <a:moveTo>
                    <a:pt x="8671" y="3557"/>
                  </a:moveTo>
                  <a:cubicBezTo>
                    <a:pt x="8905" y="3557"/>
                    <a:pt x="9112" y="3752"/>
                    <a:pt x="9112" y="3998"/>
                  </a:cubicBezTo>
                  <a:lnTo>
                    <a:pt x="9112" y="4894"/>
                  </a:lnTo>
                  <a:lnTo>
                    <a:pt x="6971" y="4894"/>
                  </a:lnTo>
                  <a:lnTo>
                    <a:pt x="6971" y="4751"/>
                  </a:lnTo>
                  <a:cubicBezTo>
                    <a:pt x="6984" y="4563"/>
                    <a:pt x="6848" y="4469"/>
                    <a:pt x="6711" y="4469"/>
                  </a:cubicBezTo>
                  <a:cubicBezTo>
                    <a:pt x="6575" y="4469"/>
                    <a:pt x="6439" y="4563"/>
                    <a:pt x="6452" y="4751"/>
                  </a:cubicBezTo>
                  <a:lnTo>
                    <a:pt x="6452" y="4894"/>
                  </a:lnTo>
                  <a:lnTo>
                    <a:pt x="4323" y="4894"/>
                  </a:lnTo>
                  <a:lnTo>
                    <a:pt x="4323" y="3998"/>
                  </a:lnTo>
                  <a:cubicBezTo>
                    <a:pt x="4323" y="3752"/>
                    <a:pt x="4531" y="3557"/>
                    <a:pt x="4777" y="3557"/>
                  </a:cubicBezTo>
                  <a:close/>
                  <a:moveTo>
                    <a:pt x="9112" y="5413"/>
                  </a:moveTo>
                  <a:lnTo>
                    <a:pt x="9112" y="6088"/>
                  </a:lnTo>
                  <a:lnTo>
                    <a:pt x="4323" y="6088"/>
                  </a:lnTo>
                  <a:lnTo>
                    <a:pt x="4323" y="5413"/>
                  </a:lnTo>
                  <a:close/>
                  <a:moveTo>
                    <a:pt x="9164" y="6594"/>
                  </a:moveTo>
                  <a:lnTo>
                    <a:pt x="10813" y="17030"/>
                  </a:lnTo>
                  <a:lnTo>
                    <a:pt x="2649" y="17030"/>
                  </a:lnTo>
                  <a:lnTo>
                    <a:pt x="2778" y="16225"/>
                  </a:lnTo>
                  <a:cubicBezTo>
                    <a:pt x="2807" y="16037"/>
                    <a:pt x="2663" y="15930"/>
                    <a:pt x="2518" y="15930"/>
                  </a:cubicBezTo>
                  <a:cubicBezTo>
                    <a:pt x="2403" y="15930"/>
                    <a:pt x="2288" y="15998"/>
                    <a:pt x="2259" y="16147"/>
                  </a:cubicBezTo>
                  <a:lnTo>
                    <a:pt x="2129" y="17030"/>
                  </a:lnTo>
                  <a:lnTo>
                    <a:pt x="637" y="17030"/>
                  </a:lnTo>
                  <a:cubicBezTo>
                    <a:pt x="585" y="17030"/>
                    <a:pt x="559" y="16991"/>
                    <a:pt x="559" y="16952"/>
                  </a:cubicBezTo>
                  <a:lnTo>
                    <a:pt x="974" y="11773"/>
                  </a:lnTo>
                  <a:cubicBezTo>
                    <a:pt x="1000" y="11384"/>
                    <a:pt x="1195" y="11033"/>
                    <a:pt x="1493" y="10813"/>
                  </a:cubicBezTo>
                  <a:cubicBezTo>
                    <a:pt x="1623" y="11630"/>
                    <a:pt x="2103" y="12344"/>
                    <a:pt x="2791" y="12773"/>
                  </a:cubicBezTo>
                  <a:lnTo>
                    <a:pt x="2467" y="14901"/>
                  </a:lnTo>
                  <a:cubicBezTo>
                    <a:pt x="2438" y="15098"/>
                    <a:pt x="2584" y="15209"/>
                    <a:pt x="2727" y="15209"/>
                  </a:cubicBezTo>
                  <a:cubicBezTo>
                    <a:pt x="2840" y="15209"/>
                    <a:pt x="2950" y="15140"/>
                    <a:pt x="2973" y="14992"/>
                  </a:cubicBezTo>
                  <a:lnTo>
                    <a:pt x="4297" y="6594"/>
                  </a:lnTo>
                  <a:close/>
                  <a:moveTo>
                    <a:pt x="11929" y="10813"/>
                  </a:moveTo>
                  <a:cubicBezTo>
                    <a:pt x="12241" y="11033"/>
                    <a:pt x="12435" y="11384"/>
                    <a:pt x="12461" y="11773"/>
                  </a:cubicBezTo>
                  <a:lnTo>
                    <a:pt x="12877" y="16952"/>
                  </a:lnTo>
                  <a:cubicBezTo>
                    <a:pt x="12877" y="16978"/>
                    <a:pt x="12877" y="16991"/>
                    <a:pt x="12851" y="17004"/>
                  </a:cubicBezTo>
                  <a:cubicBezTo>
                    <a:pt x="12838" y="17030"/>
                    <a:pt x="12825" y="17030"/>
                    <a:pt x="12799" y="17030"/>
                  </a:cubicBezTo>
                  <a:lnTo>
                    <a:pt x="11332" y="17030"/>
                  </a:lnTo>
                  <a:lnTo>
                    <a:pt x="10657" y="12773"/>
                  </a:lnTo>
                  <a:cubicBezTo>
                    <a:pt x="11345" y="12331"/>
                    <a:pt x="11812" y="11617"/>
                    <a:pt x="11929" y="10813"/>
                  </a:cubicBezTo>
                  <a:close/>
                  <a:moveTo>
                    <a:pt x="5387" y="1"/>
                  </a:moveTo>
                  <a:cubicBezTo>
                    <a:pt x="4024" y="1"/>
                    <a:pt x="2869" y="1039"/>
                    <a:pt x="2752" y="2415"/>
                  </a:cubicBezTo>
                  <a:lnTo>
                    <a:pt x="2700" y="2947"/>
                  </a:lnTo>
                  <a:cubicBezTo>
                    <a:pt x="2666" y="3140"/>
                    <a:pt x="2811" y="3245"/>
                    <a:pt x="2956" y="3245"/>
                  </a:cubicBezTo>
                  <a:cubicBezTo>
                    <a:pt x="3084" y="3245"/>
                    <a:pt x="3214" y="3163"/>
                    <a:pt x="3220" y="2986"/>
                  </a:cubicBezTo>
                  <a:lnTo>
                    <a:pt x="3272" y="2454"/>
                  </a:lnTo>
                  <a:cubicBezTo>
                    <a:pt x="3362" y="1350"/>
                    <a:pt x="4284" y="520"/>
                    <a:pt x="5387" y="520"/>
                  </a:cubicBezTo>
                  <a:lnTo>
                    <a:pt x="8035" y="520"/>
                  </a:lnTo>
                  <a:cubicBezTo>
                    <a:pt x="9138" y="520"/>
                    <a:pt x="10060" y="1350"/>
                    <a:pt x="10164" y="2454"/>
                  </a:cubicBezTo>
                  <a:lnTo>
                    <a:pt x="10696" y="8165"/>
                  </a:lnTo>
                  <a:cubicBezTo>
                    <a:pt x="10761" y="8957"/>
                    <a:pt x="11137" y="9709"/>
                    <a:pt x="11436" y="10436"/>
                  </a:cubicBezTo>
                  <a:cubicBezTo>
                    <a:pt x="11423" y="11124"/>
                    <a:pt x="11098" y="11773"/>
                    <a:pt x="10553" y="12201"/>
                  </a:cubicBezTo>
                  <a:lnTo>
                    <a:pt x="9632" y="6322"/>
                  </a:lnTo>
                  <a:lnTo>
                    <a:pt x="9632" y="3998"/>
                  </a:lnTo>
                  <a:cubicBezTo>
                    <a:pt x="9632" y="3453"/>
                    <a:pt x="9190" y="3025"/>
                    <a:pt x="8658" y="3025"/>
                  </a:cubicBezTo>
                  <a:lnTo>
                    <a:pt x="4764" y="3025"/>
                  </a:lnTo>
                  <a:cubicBezTo>
                    <a:pt x="4219" y="3025"/>
                    <a:pt x="3791" y="3453"/>
                    <a:pt x="3791" y="3998"/>
                  </a:cubicBezTo>
                  <a:lnTo>
                    <a:pt x="3791" y="6322"/>
                  </a:lnTo>
                  <a:lnTo>
                    <a:pt x="2869" y="12201"/>
                  </a:lnTo>
                  <a:cubicBezTo>
                    <a:pt x="2311" y="11786"/>
                    <a:pt x="1987" y="11137"/>
                    <a:pt x="1974" y="10436"/>
                  </a:cubicBezTo>
                  <a:cubicBezTo>
                    <a:pt x="2272" y="9709"/>
                    <a:pt x="2649" y="8957"/>
                    <a:pt x="2726" y="8165"/>
                  </a:cubicBezTo>
                  <a:lnTo>
                    <a:pt x="3090" y="4206"/>
                  </a:lnTo>
                  <a:cubicBezTo>
                    <a:pt x="3111" y="4018"/>
                    <a:pt x="2971" y="3916"/>
                    <a:pt x="2831" y="3916"/>
                  </a:cubicBezTo>
                  <a:cubicBezTo>
                    <a:pt x="2710" y="3916"/>
                    <a:pt x="2589" y="3992"/>
                    <a:pt x="2571" y="4154"/>
                  </a:cubicBezTo>
                  <a:lnTo>
                    <a:pt x="2207" y="8113"/>
                  </a:lnTo>
                  <a:cubicBezTo>
                    <a:pt x="2142" y="8840"/>
                    <a:pt x="1779" y="9528"/>
                    <a:pt x="1506" y="10190"/>
                  </a:cubicBezTo>
                  <a:cubicBezTo>
                    <a:pt x="896" y="10475"/>
                    <a:pt x="494" y="11059"/>
                    <a:pt x="442" y="11734"/>
                  </a:cubicBezTo>
                  <a:lnTo>
                    <a:pt x="27" y="16913"/>
                  </a:lnTo>
                  <a:cubicBezTo>
                    <a:pt x="1" y="17264"/>
                    <a:pt x="273" y="17562"/>
                    <a:pt x="624" y="17562"/>
                  </a:cubicBezTo>
                  <a:lnTo>
                    <a:pt x="12786" y="17562"/>
                  </a:lnTo>
                  <a:cubicBezTo>
                    <a:pt x="13136" y="17562"/>
                    <a:pt x="13409" y="17264"/>
                    <a:pt x="13383" y="16913"/>
                  </a:cubicBezTo>
                  <a:lnTo>
                    <a:pt x="13396" y="16913"/>
                  </a:lnTo>
                  <a:lnTo>
                    <a:pt x="12980" y="11734"/>
                  </a:lnTo>
                  <a:cubicBezTo>
                    <a:pt x="12929" y="11059"/>
                    <a:pt x="12513" y="10475"/>
                    <a:pt x="11903" y="10190"/>
                  </a:cubicBezTo>
                  <a:cubicBezTo>
                    <a:pt x="11631" y="9528"/>
                    <a:pt x="11280" y="8840"/>
                    <a:pt x="11215" y="8113"/>
                  </a:cubicBezTo>
                  <a:lnTo>
                    <a:pt x="10683" y="2415"/>
                  </a:lnTo>
                  <a:cubicBezTo>
                    <a:pt x="10553" y="1039"/>
                    <a:pt x="9411" y="1"/>
                    <a:pt x="80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202;p76">
              <a:extLst>
                <a:ext uri="{FF2B5EF4-FFF2-40B4-BE49-F238E27FC236}">
                  <a16:creationId xmlns:a16="http://schemas.microsoft.com/office/drawing/2014/main" id="{6EF18D65-7B9D-787D-B8D1-FDF0210655C1}"/>
                </a:ext>
              </a:extLst>
            </p:cNvPr>
            <p:cNvSpPr/>
            <p:nvPr/>
          </p:nvSpPr>
          <p:spPr>
            <a:xfrm>
              <a:off x="6348400" y="2205400"/>
              <a:ext cx="23700" cy="133075"/>
            </a:xfrm>
            <a:custGeom>
              <a:avLst/>
              <a:gdLst/>
              <a:ahLst/>
              <a:cxnLst/>
              <a:rect l="l" t="t" r="r" b="b"/>
              <a:pathLst>
                <a:path w="948" h="5323" extrusionOk="0">
                  <a:moveTo>
                    <a:pt x="701" y="1"/>
                  </a:moveTo>
                  <a:lnTo>
                    <a:pt x="701" y="14"/>
                  </a:lnTo>
                  <a:cubicBezTo>
                    <a:pt x="693" y="13"/>
                    <a:pt x="685" y="13"/>
                    <a:pt x="677" y="13"/>
                  </a:cubicBezTo>
                  <a:cubicBezTo>
                    <a:pt x="545" y="13"/>
                    <a:pt x="441" y="113"/>
                    <a:pt x="428" y="247"/>
                  </a:cubicBezTo>
                  <a:lnTo>
                    <a:pt x="13" y="5050"/>
                  </a:lnTo>
                  <a:cubicBezTo>
                    <a:pt x="0" y="5193"/>
                    <a:pt x="104" y="5309"/>
                    <a:pt x="247" y="5322"/>
                  </a:cubicBezTo>
                  <a:lnTo>
                    <a:pt x="273" y="5322"/>
                  </a:lnTo>
                  <a:cubicBezTo>
                    <a:pt x="402" y="5322"/>
                    <a:pt x="519" y="5219"/>
                    <a:pt x="532" y="5089"/>
                  </a:cubicBezTo>
                  <a:lnTo>
                    <a:pt x="948" y="286"/>
                  </a:lnTo>
                  <a:cubicBezTo>
                    <a:pt x="948" y="144"/>
                    <a:pt x="844" y="27"/>
                    <a:pt x="7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203;p76">
              <a:extLst>
                <a:ext uri="{FF2B5EF4-FFF2-40B4-BE49-F238E27FC236}">
                  <a16:creationId xmlns:a16="http://schemas.microsoft.com/office/drawing/2014/main" id="{DCCF18C3-B419-7851-875C-70A3610935EB}"/>
                </a:ext>
              </a:extLst>
            </p:cNvPr>
            <p:cNvSpPr/>
            <p:nvPr/>
          </p:nvSpPr>
          <p:spPr>
            <a:xfrm>
              <a:off x="6419100" y="2230250"/>
              <a:ext cx="25700" cy="108225"/>
            </a:xfrm>
            <a:custGeom>
              <a:avLst/>
              <a:gdLst/>
              <a:ahLst/>
              <a:cxnLst/>
              <a:rect l="l" t="t" r="r" b="b"/>
              <a:pathLst>
                <a:path w="1028" h="4329" extrusionOk="0">
                  <a:moveTo>
                    <a:pt x="278" y="1"/>
                  </a:moveTo>
                  <a:cubicBezTo>
                    <a:pt x="139" y="1"/>
                    <a:pt x="0" y="100"/>
                    <a:pt x="15" y="279"/>
                  </a:cubicBezTo>
                  <a:lnTo>
                    <a:pt x="495" y="4108"/>
                  </a:lnTo>
                  <a:cubicBezTo>
                    <a:pt x="508" y="4238"/>
                    <a:pt x="612" y="4328"/>
                    <a:pt x="755" y="4328"/>
                  </a:cubicBezTo>
                  <a:lnTo>
                    <a:pt x="781" y="4328"/>
                  </a:lnTo>
                  <a:cubicBezTo>
                    <a:pt x="923" y="4315"/>
                    <a:pt x="1027" y="4186"/>
                    <a:pt x="1001" y="4043"/>
                  </a:cubicBezTo>
                  <a:lnTo>
                    <a:pt x="534" y="214"/>
                  </a:lnTo>
                  <a:cubicBezTo>
                    <a:pt x="505" y="68"/>
                    <a:pt x="391" y="1"/>
                    <a:pt x="2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204;p76">
              <a:extLst>
                <a:ext uri="{FF2B5EF4-FFF2-40B4-BE49-F238E27FC236}">
                  <a16:creationId xmlns:a16="http://schemas.microsoft.com/office/drawing/2014/main" id="{5BC1504B-F7CF-E31E-0E07-4E87C966E43C}"/>
                </a:ext>
              </a:extLst>
            </p:cNvPr>
            <p:cNvSpPr/>
            <p:nvPr/>
          </p:nvSpPr>
          <p:spPr>
            <a:xfrm>
              <a:off x="6412775" y="2178000"/>
              <a:ext cx="16450" cy="34250"/>
            </a:xfrm>
            <a:custGeom>
              <a:avLst/>
              <a:gdLst/>
              <a:ahLst/>
              <a:cxnLst/>
              <a:rect l="l" t="t" r="r" b="b"/>
              <a:pathLst>
                <a:path w="658" h="1370" extrusionOk="0">
                  <a:moveTo>
                    <a:pt x="281" y="1"/>
                  </a:moveTo>
                  <a:cubicBezTo>
                    <a:pt x="143" y="1"/>
                    <a:pt x="1" y="101"/>
                    <a:pt x="8" y="279"/>
                  </a:cubicBezTo>
                  <a:lnTo>
                    <a:pt x="112" y="1136"/>
                  </a:lnTo>
                  <a:cubicBezTo>
                    <a:pt x="138" y="1265"/>
                    <a:pt x="242" y="1356"/>
                    <a:pt x="372" y="1369"/>
                  </a:cubicBezTo>
                  <a:lnTo>
                    <a:pt x="410" y="1356"/>
                  </a:lnTo>
                  <a:cubicBezTo>
                    <a:pt x="553" y="1343"/>
                    <a:pt x="657" y="1214"/>
                    <a:pt x="631" y="1071"/>
                  </a:cubicBezTo>
                  <a:lnTo>
                    <a:pt x="527" y="214"/>
                  </a:lnTo>
                  <a:cubicBezTo>
                    <a:pt x="504" y="68"/>
                    <a:pt x="394" y="1"/>
                    <a:pt x="2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" name="Google Shape;1205;p76">
            <a:extLst>
              <a:ext uri="{FF2B5EF4-FFF2-40B4-BE49-F238E27FC236}">
                <a16:creationId xmlns:a16="http://schemas.microsoft.com/office/drawing/2014/main" id="{8EA0F934-5A03-E2E7-EE44-6EE9F107D018}"/>
              </a:ext>
            </a:extLst>
          </p:cNvPr>
          <p:cNvGrpSpPr/>
          <p:nvPr/>
        </p:nvGrpSpPr>
        <p:grpSpPr>
          <a:xfrm>
            <a:off x="8312873" y="3306165"/>
            <a:ext cx="598383" cy="600607"/>
            <a:chOff x="6176400" y="2642825"/>
            <a:chExt cx="437125" cy="438750"/>
          </a:xfrm>
          <a:solidFill>
            <a:srgbClr val="2B3781"/>
          </a:solidFill>
        </p:grpSpPr>
        <p:sp>
          <p:nvSpPr>
            <p:cNvPr id="114" name="Google Shape;1206;p76">
              <a:extLst>
                <a:ext uri="{FF2B5EF4-FFF2-40B4-BE49-F238E27FC236}">
                  <a16:creationId xmlns:a16="http://schemas.microsoft.com/office/drawing/2014/main" id="{6884146E-1606-ABC1-9FEF-09201B04F72A}"/>
                </a:ext>
              </a:extLst>
            </p:cNvPr>
            <p:cNvSpPr/>
            <p:nvPr/>
          </p:nvSpPr>
          <p:spPr>
            <a:xfrm>
              <a:off x="6176400" y="2642825"/>
              <a:ext cx="437125" cy="438750"/>
            </a:xfrm>
            <a:custGeom>
              <a:avLst/>
              <a:gdLst/>
              <a:ahLst/>
              <a:cxnLst/>
              <a:rect l="l" t="t" r="r" b="b"/>
              <a:pathLst>
                <a:path w="17485" h="17550" extrusionOk="0">
                  <a:moveTo>
                    <a:pt x="14772" y="987"/>
                  </a:moveTo>
                  <a:lnTo>
                    <a:pt x="14785" y="1000"/>
                  </a:lnTo>
                  <a:cubicBezTo>
                    <a:pt x="14777" y="1000"/>
                    <a:pt x="14770" y="1000"/>
                    <a:pt x="14762" y="1000"/>
                  </a:cubicBezTo>
                  <a:lnTo>
                    <a:pt x="14762" y="1000"/>
                  </a:lnTo>
                  <a:cubicBezTo>
                    <a:pt x="14917" y="1086"/>
                    <a:pt x="15074" y="1169"/>
                    <a:pt x="15232" y="1248"/>
                  </a:cubicBezTo>
                  <a:lnTo>
                    <a:pt x="15232" y="1248"/>
                  </a:lnTo>
                  <a:cubicBezTo>
                    <a:pt x="15141" y="1091"/>
                    <a:pt x="14971" y="987"/>
                    <a:pt x="14772" y="987"/>
                  </a:cubicBezTo>
                  <a:close/>
                  <a:moveTo>
                    <a:pt x="11663" y="529"/>
                  </a:moveTo>
                  <a:cubicBezTo>
                    <a:pt x="11916" y="529"/>
                    <a:pt x="12169" y="695"/>
                    <a:pt x="12189" y="1026"/>
                  </a:cubicBezTo>
                  <a:lnTo>
                    <a:pt x="12189" y="4959"/>
                  </a:lnTo>
                  <a:lnTo>
                    <a:pt x="11137" y="4959"/>
                  </a:lnTo>
                  <a:lnTo>
                    <a:pt x="11137" y="1026"/>
                  </a:lnTo>
                  <a:cubicBezTo>
                    <a:pt x="11157" y="695"/>
                    <a:pt x="11410" y="529"/>
                    <a:pt x="11663" y="529"/>
                  </a:cubicBezTo>
                  <a:close/>
                  <a:moveTo>
                    <a:pt x="13214" y="507"/>
                  </a:moveTo>
                  <a:cubicBezTo>
                    <a:pt x="13513" y="507"/>
                    <a:pt x="13746" y="740"/>
                    <a:pt x="13746" y="1026"/>
                  </a:cubicBezTo>
                  <a:lnTo>
                    <a:pt x="13746" y="5101"/>
                  </a:lnTo>
                  <a:cubicBezTo>
                    <a:pt x="13515" y="4962"/>
                    <a:pt x="13256" y="4943"/>
                    <a:pt x="13000" y="4943"/>
                  </a:cubicBezTo>
                  <a:cubicBezTo>
                    <a:pt x="12897" y="4943"/>
                    <a:pt x="12795" y="4946"/>
                    <a:pt x="12695" y="4946"/>
                  </a:cubicBezTo>
                  <a:lnTo>
                    <a:pt x="12695" y="1039"/>
                  </a:lnTo>
                  <a:cubicBezTo>
                    <a:pt x="12695" y="740"/>
                    <a:pt x="12929" y="507"/>
                    <a:pt x="13214" y="507"/>
                  </a:cubicBezTo>
                  <a:close/>
                  <a:moveTo>
                    <a:pt x="13201" y="5465"/>
                  </a:moveTo>
                  <a:cubicBezTo>
                    <a:pt x="13500" y="5465"/>
                    <a:pt x="13746" y="5711"/>
                    <a:pt x="13746" y="6010"/>
                  </a:cubicBezTo>
                  <a:lnTo>
                    <a:pt x="13746" y="8995"/>
                  </a:lnTo>
                  <a:cubicBezTo>
                    <a:pt x="13604" y="9138"/>
                    <a:pt x="13474" y="9307"/>
                    <a:pt x="13370" y="9489"/>
                  </a:cubicBezTo>
                  <a:lnTo>
                    <a:pt x="1039" y="9489"/>
                  </a:lnTo>
                  <a:cubicBezTo>
                    <a:pt x="741" y="9476"/>
                    <a:pt x="507" y="9242"/>
                    <a:pt x="507" y="8943"/>
                  </a:cubicBezTo>
                  <a:lnTo>
                    <a:pt x="507" y="8930"/>
                  </a:lnTo>
                  <a:lnTo>
                    <a:pt x="507" y="6010"/>
                  </a:lnTo>
                  <a:cubicBezTo>
                    <a:pt x="507" y="5711"/>
                    <a:pt x="754" y="5465"/>
                    <a:pt x="1052" y="5465"/>
                  </a:cubicBezTo>
                  <a:close/>
                  <a:moveTo>
                    <a:pt x="16381" y="4803"/>
                  </a:moveTo>
                  <a:cubicBezTo>
                    <a:pt x="16667" y="4803"/>
                    <a:pt x="16952" y="4998"/>
                    <a:pt x="16952" y="5387"/>
                  </a:cubicBezTo>
                  <a:lnTo>
                    <a:pt x="16965" y="8593"/>
                  </a:lnTo>
                  <a:cubicBezTo>
                    <a:pt x="16965" y="9164"/>
                    <a:pt x="16784" y="9722"/>
                    <a:pt x="16459" y="10190"/>
                  </a:cubicBezTo>
                  <a:cubicBezTo>
                    <a:pt x="15862" y="11033"/>
                    <a:pt x="15291" y="11773"/>
                    <a:pt x="15304" y="12876"/>
                  </a:cubicBezTo>
                  <a:lnTo>
                    <a:pt x="10579" y="12876"/>
                  </a:lnTo>
                  <a:cubicBezTo>
                    <a:pt x="10579" y="12020"/>
                    <a:pt x="10294" y="11319"/>
                    <a:pt x="9917" y="10566"/>
                  </a:cubicBezTo>
                  <a:cubicBezTo>
                    <a:pt x="9814" y="10384"/>
                    <a:pt x="9736" y="10190"/>
                    <a:pt x="9684" y="9982"/>
                  </a:cubicBezTo>
                  <a:lnTo>
                    <a:pt x="13136" y="9982"/>
                  </a:lnTo>
                  <a:cubicBezTo>
                    <a:pt x="13084" y="10138"/>
                    <a:pt x="13046" y="10293"/>
                    <a:pt x="13007" y="10436"/>
                  </a:cubicBezTo>
                  <a:cubicBezTo>
                    <a:pt x="12917" y="10607"/>
                    <a:pt x="13118" y="10737"/>
                    <a:pt x="13290" y="10737"/>
                  </a:cubicBezTo>
                  <a:cubicBezTo>
                    <a:pt x="13393" y="10737"/>
                    <a:pt x="13485" y="10690"/>
                    <a:pt x="13500" y="10579"/>
                  </a:cubicBezTo>
                  <a:cubicBezTo>
                    <a:pt x="13630" y="10099"/>
                    <a:pt x="13785" y="9644"/>
                    <a:pt x="14162" y="9281"/>
                  </a:cubicBezTo>
                  <a:lnTo>
                    <a:pt x="15732" y="7762"/>
                  </a:lnTo>
                  <a:cubicBezTo>
                    <a:pt x="15771" y="7710"/>
                    <a:pt x="15810" y="7645"/>
                    <a:pt x="15810" y="7581"/>
                  </a:cubicBezTo>
                  <a:lnTo>
                    <a:pt x="15810" y="5387"/>
                  </a:lnTo>
                  <a:cubicBezTo>
                    <a:pt x="15810" y="4998"/>
                    <a:pt x="16096" y="4803"/>
                    <a:pt x="16381" y="4803"/>
                  </a:cubicBezTo>
                  <a:close/>
                  <a:moveTo>
                    <a:pt x="15797" y="13395"/>
                  </a:moveTo>
                  <a:cubicBezTo>
                    <a:pt x="15836" y="13395"/>
                    <a:pt x="15862" y="13421"/>
                    <a:pt x="15862" y="13447"/>
                  </a:cubicBezTo>
                  <a:lnTo>
                    <a:pt x="15862" y="13460"/>
                  </a:lnTo>
                  <a:lnTo>
                    <a:pt x="15862" y="15018"/>
                  </a:lnTo>
                  <a:cubicBezTo>
                    <a:pt x="15862" y="15058"/>
                    <a:pt x="15839" y="15075"/>
                    <a:pt x="15811" y="15075"/>
                  </a:cubicBezTo>
                  <a:cubicBezTo>
                    <a:pt x="15803" y="15075"/>
                    <a:pt x="15793" y="15073"/>
                    <a:pt x="15784" y="15070"/>
                  </a:cubicBezTo>
                  <a:lnTo>
                    <a:pt x="12293" y="15070"/>
                  </a:lnTo>
                  <a:cubicBezTo>
                    <a:pt x="11955" y="15070"/>
                    <a:pt x="11955" y="15589"/>
                    <a:pt x="12293" y="15589"/>
                  </a:cubicBezTo>
                  <a:lnTo>
                    <a:pt x="15680" y="15589"/>
                  </a:lnTo>
                  <a:cubicBezTo>
                    <a:pt x="15927" y="15862"/>
                    <a:pt x="16083" y="16199"/>
                    <a:pt x="16109" y="16576"/>
                  </a:cubicBezTo>
                  <a:lnTo>
                    <a:pt x="16135" y="16939"/>
                  </a:lnTo>
                  <a:cubicBezTo>
                    <a:pt x="16135" y="16991"/>
                    <a:pt x="16096" y="17030"/>
                    <a:pt x="16044" y="17030"/>
                  </a:cubicBezTo>
                  <a:lnTo>
                    <a:pt x="9788" y="17030"/>
                  </a:lnTo>
                  <a:cubicBezTo>
                    <a:pt x="9736" y="17030"/>
                    <a:pt x="9684" y="16991"/>
                    <a:pt x="9697" y="16939"/>
                  </a:cubicBezTo>
                  <a:lnTo>
                    <a:pt x="9723" y="16563"/>
                  </a:lnTo>
                  <a:cubicBezTo>
                    <a:pt x="9749" y="16186"/>
                    <a:pt x="9891" y="15849"/>
                    <a:pt x="10151" y="15589"/>
                  </a:cubicBezTo>
                  <a:lnTo>
                    <a:pt x="11034" y="15589"/>
                  </a:lnTo>
                  <a:cubicBezTo>
                    <a:pt x="11371" y="15589"/>
                    <a:pt x="11371" y="15070"/>
                    <a:pt x="11034" y="15070"/>
                  </a:cubicBezTo>
                  <a:lnTo>
                    <a:pt x="10047" y="15070"/>
                  </a:lnTo>
                  <a:cubicBezTo>
                    <a:pt x="10008" y="15070"/>
                    <a:pt x="9956" y="15057"/>
                    <a:pt x="9956" y="15005"/>
                  </a:cubicBezTo>
                  <a:lnTo>
                    <a:pt x="9956" y="13447"/>
                  </a:lnTo>
                  <a:cubicBezTo>
                    <a:pt x="9956" y="13421"/>
                    <a:pt x="9982" y="13395"/>
                    <a:pt x="10021" y="13395"/>
                  </a:cubicBezTo>
                  <a:close/>
                  <a:moveTo>
                    <a:pt x="11657" y="0"/>
                  </a:moveTo>
                  <a:cubicBezTo>
                    <a:pt x="11176" y="0"/>
                    <a:pt x="10761" y="325"/>
                    <a:pt x="10657" y="792"/>
                  </a:cubicBezTo>
                  <a:cubicBezTo>
                    <a:pt x="10489" y="688"/>
                    <a:pt x="10294" y="623"/>
                    <a:pt x="10099" y="623"/>
                  </a:cubicBezTo>
                  <a:cubicBezTo>
                    <a:pt x="9528" y="623"/>
                    <a:pt x="9074" y="1091"/>
                    <a:pt x="9074" y="1662"/>
                  </a:cubicBezTo>
                  <a:lnTo>
                    <a:pt x="9074" y="3985"/>
                  </a:lnTo>
                  <a:cubicBezTo>
                    <a:pt x="9074" y="4160"/>
                    <a:pt x="9200" y="4248"/>
                    <a:pt x="9327" y="4248"/>
                  </a:cubicBezTo>
                  <a:cubicBezTo>
                    <a:pt x="9453" y="4248"/>
                    <a:pt x="9580" y="4160"/>
                    <a:pt x="9580" y="3985"/>
                  </a:cubicBezTo>
                  <a:lnTo>
                    <a:pt x="9580" y="1662"/>
                  </a:lnTo>
                  <a:cubicBezTo>
                    <a:pt x="9580" y="1318"/>
                    <a:pt x="9843" y="1146"/>
                    <a:pt x="10106" y="1146"/>
                  </a:cubicBezTo>
                  <a:cubicBezTo>
                    <a:pt x="10368" y="1146"/>
                    <a:pt x="10631" y="1318"/>
                    <a:pt x="10631" y="1662"/>
                  </a:cubicBezTo>
                  <a:lnTo>
                    <a:pt x="10631" y="4959"/>
                  </a:lnTo>
                  <a:lnTo>
                    <a:pt x="1052" y="4959"/>
                  </a:lnTo>
                  <a:cubicBezTo>
                    <a:pt x="468" y="4959"/>
                    <a:pt x="1" y="5426"/>
                    <a:pt x="1" y="6010"/>
                  </a:cubicBezTo>
                  <a:lnTo>
                    <a:pt x="1" y="8943"/>
                  </a:lnTo>
                  <a:cubicBezTo>
                    <a:pt x="1" y="9528"/>
                    <a:pt x="468" y="9995"/>
                    <a:pt x="1052" y="9995"/>
                  </a:cubicBezTo>
                  <a:lnTo>
                    <a:pt x="9165" y="9995"/>
                  </a:lnTo>
                  <a:cubicBezTo>
                    <a:pt x="9229" y="10280"/>
                    <a:pt x="9333" y="10553"/>
                    <a:pt x="9463" y="10813"/>
                  </a:cubicBezTo>
                  <a:cubicBezTo>
                    <a:pt x="9814" y="11487"/>
                    <a:pt x="10073" y="12111"/>
                    <a:pt x="10073" y="12889"/>
                  </a:cubicBezTo>
                  <a:cubicBezTo>
                    <a:pt x="10058" y="12888"/>
                    <a:pt x="10043" y="12888"/>
                    <a:pt x="10029" y="12888"/>
                  </a:cubicBezTo>
                  <a:cubicBezTo>
                    <a:pt x="9712" y="12888"/>
                    <a:pt x="9463" y="13150"/>
                    <a:pt x="9450" y="13460"/>
                  </a:cubicBezTo>
                  <a:lnTo>
                    <a:pt x="9450" y="15018"/>
                  </a:lnTo>
                  <a:cubicBezTo>
                    <a:pt x="9450" y="15174"/>
                    <a:pt x="9515" y="15329"/>
                    <a:pt x="9632" y="15433"/>
                  </a:cubicBezTo>
                  <a:cubicBezTo>
                    <a:pt x="9385" y="15745"/>
                    <a:pt x="9242" y="16134"/>
                    <a:pt x="9216" y="16524"/>
                  </a:cubicBezTo>
                  <a:lnTo>
                    <a:pt x="9191" y="16900"/>
                  </a:lnTo>
                  <a:cubicBezTo>
                    <a:pt x="9165" y="17250"/>
                    <a:pt x="9437" y="17549"/>
                    <a:pt x="9788" y="17549"/>
                  </a:cubicBezTo>
                  <a:lnTo>
                    <a:pt x="16044" y="17549"/>
                  </a:lnTo>
                  <a:cubicBezTo>
                    <a:pt x="16394" y="17549"/>
                    <a:pt x="16667" y="17250"/>
                    <a:pt x="16654" y="16900"/>
                  </a:cubicBezTo>
                  <a:lnTo>
                    <a:pt x="16628" y="16537"/>
                  </a:lnTo>
                  <a:cubicBezTo>
                    <a:pt x="16602" y="16134"/>
                    <a:pt x="16446" y="15745"/>
                    <a:pt x="16213" y="15420"/>
                  </a:cubicBezTo>
                  <a:cubicBezTo>
                    <a:pt x="16316" y="15316"/>
                    <a:pt x="16381" y="15174"/>
                    <a:pt x="16381" y="15018"/>
                  </a:cubicBezTo>
                  <a:lnTo>
                    <a:pt x="16381" y="13460"/>
                  </a:lnTo>
                  <a:cubicBezTo>
                    <a:pt x="16381" y="13136"/>
                    <a:pt x="16122" y="12889"/>
                    <a:pt x="15810" y="12876"/>
                  </a:cubicBezTo>
                  <a:cubicBezTo>
                    <a:pt x="15797" y="11890"/>
                    <a:pt x="16342" y="11241"/>
                    <a:pt x="16888" y="10475"/>
                  </a:cubicBezTo>
                  <a:cubicBezTo>
                    <a:pt x="17277" y="9930"/>
                    <a:pt x="17485" y="9268"/>
                    <a:pt x="17485" y="8593"/>
                  </a:cubicBezTo>
                  <a:lnTo>
                    <a:pt x="17485" y="5387"/>
                  </a:lnTo>
                  <a:cubicBezTo>
                    <a:pt x="17485" y="4777"/>
                    <a:pt x="16991" y="4284"/>
                    <a:pt x="16394" y="4284"/>
                  </a:cubicBezTo>
                  <a:cubicBezTo>
                    <a:pt x="16187" y="4284"/>
                    <a:pt x="15992" y="4349"/>
                    <a:pt x="15810" y="4452"/>
                  </a:cubicBezTo>
                  <a:lnTo>
                    <a:pt x="15810" y="1519"/>
                  </a:lnTo>
                  <a:cubicBezTo>
                    <a:pt x="15615" y="1434"/>
                    <a:pt x="15423" y="1344"/>
                    <a:pt x="15232" y="1248"/>
                  </a:cubicBezTo>
                  <a:lnTo>
                    <a:pt x="15232" y="1248"/>
                  </a:lnTo>
                  <a:cubicBezTo>
                    <a:pt x="15278" y="1327"/>
                    <a:pt x="15304" y="1419"/>
                    <a:pt x="15304" y="1519"/>
                  </a:cubicBezTo>
                  <a:lnTo>
                    <a:pt x="15304" y="7477"/>
                  </a:lnTo>
                  <a:lnTo>
                    <a:pt x="14266" y="8489"/>
                  </a:lnTo>
                  <a:lnTo>
                    <a:pt x="14266" y="1519"/>
                  </a:lnTo>
                  <a:cubicBezTo>
                    <a:pt x="14253" y="1241"/>
                    <a:pt x="14474" y="1012"/>
                    <a:pt x="14762" y="1000"/>
                  </a:cubicBezTo>
                  <a:lnTo>
                    <a:pt x="14762" y="1000"/>
                  </a:lnTo>
                  <a:cubicBezTo>
                    <a:pt x="14224" y="702"/>
                    <a:pt x="13707" y="366"/>
                    <a:pt x="13214" y="0"/>
                  </a:cubicBezTo>
                  <a:cubicBezTo>
                    <a:pt x="13007" y="234"/>
                    <a:pt x="12721" y="351"/>
                    <a:pt x="12435" y="351"/>
                  </a:cubicBezTo>
                  <a:cubicBezTo>
                    <a:pt x="12150" y="351"/>
                    <a:pt x="11864" y="234"/>
                    <a:pt x="116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207;p76">
              <a:extLst>
                <a:ext uri="{FF2B5EF4-FFF2-40B4-BE49-F238E27FC236}">
                  <a16:creationId xmlns:a16="http://schemas.microsoft.com/office/drawing/2014/main" id="{CE07E640-56B7-2F87-0780-507C88BD4179}"/>
                </a:ext>
              </a:extLst>
            </p:cNvPr>
            <p:cNvSpPr/>
            <p:nvPr/>
          </p:nvSpPr>
          <p:spPr>
            <a:xfrm>
              <a:off x="6537250" y="2993600"/>
              <a:ext cx="14950" cy="12850"/>
            </a:xfrm>
            <a:custGeom>
              <a:avLst/>
              <a:gdLst/>
              <a:ahLst/>
              <a:cxnLst/>
              <a:rect l="l" t="t" r="r" b="b"/>
              <a:pathLst>
                <a:path w="598" h="514" extrusionOk="0">
                  <a:moveTo>
                    <a:pt x="338" y="1"/>
                  </a:moveTo>
                  <a:cubicBezTo>
                    <a:pt x="117" y="1"/>
                    <a:pt x="0" y="273"/>
                    <a:pt x="156" y="442"/>
                  </a:cubicBezTo>
                  <a:cubicBezTo>
                    <a:pt x="210" y="491"/>
                    <a:pt x="273" y="513"/>
                    <a:pt x="336" y="513"/>
                  </a:cubicBezTo>
                  <a:cubicBezTo>
                    <a:pt x="470" y="513"/>
                    <a:pt x="597" y="411"/>
                    <a:pt x="597" y="260"/>
                  </a:cubicBezTo>
                  <a:cubicBezTo>
                    <a:pt x="597" y="117"/>
                    <a:pt x="481" y="1"/>
                    <a:pt x="3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208;p76">
              <a:extLst>
                <a:ext uri="{FF2B5EF4-FFF2-40B4-BE49-F238E27FC236}">
                  <a16:creationId xmlns:a16="http://schemas.microsoft.com/office/drawing/2014/main" id="{5DDF2047-05FA-DB3C-3655-F459A2351B8C}"/>
                </a:ext>
              </a:extLst>
            </p:cNvPr>
            <p:cNvSpPr/>
            <p:nvPr/>
          </p:nvSpPr>
          <p:spPr>
            <a:xfrm>
              <a:off x="6266850" y="2806050"/>
              <a:ext cx="45550" cy="51000"/>
            </a:xfrm>
            <a:custGeom>
              <a:avLst/>
              <a:gdLst/>
              <a:ahLst/>
              <a:cxnLst/>
              <a:rect l="l" t="t" r="r" b="b"/>
              <a:pathLst>
                <a:path w="1822" h="2040" extrusionOk="0">
                  <a:moveTo>
                    <a:pt x="926" y="0"/>
                  </a:moveTo>
                  <a:cubicBezTo>
                    <a:pt x="809" y="0"/>
                    <a:pt x="692" y="65"/>
                    <a:pt x="653" y="182"/>
                  </a:cubicBezTo>
                  <a:lnTo>
                    <a:pt x="82" y="1688"/>
                  </a:lnTo>
                  <a:cubicBezTo>
                    <a:pt x="0" y="1892"/>
                    <a:pt x="166" y="2040"/>
                    <a:pt x="329" y="2040"/>
                  </a:cubicBezTo>
                  <a:cubicBezTo>
                    <a:pt x="425" y="2040"/>
                    <a:pt x="519" y="1989"/>
                    <a:pt x="562" y="1869"/>
                  </a:cubicBezTo>
                  <a:lnTo>
                    <a:pt x="926" y="909"/>
                  </a:lnTo>
                  <a:lnTo>
                    <a:pt x="1289" y="1869"/>
                  </a:lnTo>
                  <a:cubicBezTo>
                    <a:pt x="1328" y="1960"/>
                    <a:pt x="1419" y="2025"/>
                    <a:pt x="1536" y="2025"/>
                  </a:cubicBezTo>
                  <a:cubicBezTo>
                    <a:pt x="1562" y="2025"/>
                    <a:pt x="1588" y="2025"/>
                    <a:pt x="1627" y="2012"/>
                  </a:cubicBezTo>
                  <a:cubicBezTo>
                    <a:pt x="1756" y="1960"/>
                    <a:pt x="1821" y="1817"/>
                    <a:pt x="1769" y="1675"/>
                  </a:cubicBezTo>
                  <a:lnTo>
                    <a:pt x="1198" y="182"/>
                  </a:lnTo>
                  <a:cubicBezTo>
                    <a:pt x="1146" y="65"/>
                    <a:pt x="1043" y="0"/>
                    <a:pt x="9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209;p76">
              <a:extLst>
                <a:ext uri="{FF2B5EF4-FFF2-40B4-BE49-F238E27FC236}">
                  <a16:creationId xmlns:a16="http://schemas.microsoft.com/office/drawing/2014/main" id="{4EB06DC8-FD36-8276-57CC-B9F6964C46E9}"/>
                </a:ext>
              </a:extLst>
            </p:cNvPr>
            <p:cNvSpPr/>
            <p:nvPr/>
          </p:nvSpPr>
          <p:spPr>
            <a:xfrm>
              <a:off x="6384950" y="2806050"/>
              <a:ext cx="45250" cy="51000"/>
            </a:xfrm>
            <a:custGeom>
              <a:avLst/>
              <a:gdLst/>
              <a:ahLst/>
              <a:cxnLst/>
              <a:rect l="l" t="t" r="r" b="b"/>
              <a:pathLst>
                <a:path w="1810" h="2040" extrusionOk="0">
                  <a:moveTo>
                    <a:pt x="926" y="0"/>
                  </a:moveTo>
                  <a:cubicBezTo>
                    <a:pt x="797" y="0"/>
                    <a:pt x="693" y="65"/>
                    <a:pt x="654" y="182"/>
                  </a:cubicBezTo>
                  <a:lnTo>
                    <a:pt x="83" y="1688"/>
                  </a:lnTo>
                  <a:cubicBezTo>
                    <a:pt x="1" y="1892"/>
                    <a:pt x="167" y="2040"/>
                    <a:pt x="330" y="2040"/>
                  </a:cubicBezTo>
                  <a:cubicBezTo>
                    <a:pt x="425" y="2040"/>
                    <a:pt x="520" y="1989"/>
                    <a:pt x="563" y="1869"/>
                  </a:cubicBezTo>
                  <a:lnTo>
                    <a:pt x="926" y="909"/>
                  </a:lnTo>
                  <a:lnTo>
                    <a:pt x="1290" y="1869"/>
                  </a:lnTo>
                  <a:cubicBezTo>
                    <a:pt x="1330" y="1969"/>
                    <a:pt x="1423" y="2030"/>
                    <a:pt x="1522" y="2030"/>
                  </a:cubicBezTo>
                  <a:cubicBezTo>
                    <a:pt x="1553" y="2030"/>
                    <a:pt x="1584" y="2024"/>
                    <a:pt x="1614" y="2012"/>
                  </a:cubicBezTo>
                  <a:cubicBezTo>
                    <a:pt x="1744" y="1960"/>
                    <a:pt x="1809" y="1817"/>
                    <a:pt x="1757" y="1688"/>
                  </a:cubicBezTo>
                  <a:lnTo>
                    <a:pt x="1199" y="182"/>
                  </a:lnTo>
                  <a:cubicBezTo>
                    <a:pt x="1147" y="65"/>
                    <a:pt x="1043" y="0"/>
                    <a:pt x="9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210;p76">
              <a:extLst>
                <a:ext uri="{FF2B5EF4-FFF2-40B4-BE49-F238E27FC236}">
                  <a16:creationId xmlns:a16="http://schemas.microsoft.com/office/drawing/2014/main" id="{B1F6DEE6-BD62-8905-79DF-5240E097F5B5}"/>
                </a:ext>
              </a:extLst>
            </p:cNvPr>
            <p:cNvSpPr/>
            <p:nvPr/>
          </p:nvSpPr>
          <p:spPr>
            <a:xfrm>
              <a:off x="6446775" y="2804925"/>
              <a:ext cx="54600" cy="51275"/>
            </a:xfrm>
            <a:custGeom>
              <a:avLst/>
              <a:gdLst/>
              <a:ahLst/>
              <a:cxnLst/>
              <a:rect l="l" t="t" r="r" b="b"/>
              <a:pathLst>
                <a:path w="2184" h="2051" extrusionOk="0">
                  <a:moveTo>
                    <a:pt x="583" y="1"/>
                  </a:moveTo>
                  <a:cubicBezTo>
                    <a:pt x="453" y="1"/>
                    <a:pt x="324" y="82"/>
                    <a:pt x="297" y="240"/>
                  </a:cubicBezTo>
                  <a:lnTo>
                    <a:pt x="37" y="1733"/>
                  </a:lnTo>
                  <a:cubicBezTo>
                    <a:pt x="0" y="1924"/>
                    <a:pt x="146" y="2036"/>
                    <a:pt x="292" y="2036"/>
                  </a:cubicBezTo>
                  <a:cubicBezTo>
                    <a:pt x="404" y="2036"/>
                    <a:pt x="515" y="1970"/>
                    <a:pt x="543" y="1823"/>
                  </a:cubicBezTo>
                  <a:lnTo>
                    <a:pt x="647" y="1265"/>
                  </a:lnTo>
                  <a:lnTo>
                    <a:pt x="803" y="1836"/>
                  </a:lnTo>
                  <a:cubicBezTo>
                    <a:pt x="803" y="1836"/>
                    <a:pt x="803" y="1849"/>
                    <a:pt x="803" y="1849"/>
                  </a:cubicBezTo>
                  <a:cubicBezTo>
                    <a:pt x="842" y="1966"/>
                    <a:pt x="959" y="2044"/>
                    <a:pt x="1075" y="2044"/>
                  </a:cubicBezTo>
                  <a:cubicBezTo>
                    <a:pt x="1205" y="2044"/>
                    <a:pt x="1322" y="1966"/>
                    <a:pt x="1361" y="1849"/>
                  </a:cubicBezTo>
                  <a:cubicBezTo>
                    <a:pt x="1361" y="1836"/>
                    <a:pt x="1361" y="1836"/>
                    <a:pt x="1361" y="1836"/>
                  </a:cubicBezTo>
                  <a:lnTo>
                    <a:pt x="1517" y="1265"/>
                  </a:lnTo>
                  <a:lnTo>
                    <a:pt x="1633" y="1823"/>
                  </a:lnTo>
                  <a:cubicBezTo>
                    <a:pt x="1650" y="1981"/>
                    <a:pt x="1762" y="2051"/>
                    <a:pt x="1877" y="2051"/>
                  </a:cubicBezTo>
                  <a:cubicBezTo>
                    <a:pt x="2028" y="2051"/>
                    <a:pt x="2184" y="1931"/>
                    <a:pt x="2140" y="1733"/>
                  </a:cubicBezTo>
                  <a:lnTo>
                    <a:pt x="1854" y="253"/>
                  </a:lnTo>
                  <a:cubicBezTo>
                    <a:pt x="1828" y="110"/>
                    <a:pt x="1724" y="19"/>
                    <a:pt x="1595" y="19"/>
                  </a:cubicBezTo>
                  <a:cubicBezTo>
                    <a:pt x="1584" y="18"/>
                    <a:pt x="1574" y="18"/>
                    <a:pt x="1564" y="18"/>
                  </a:cubicBezTo>
                  <a:cubicBezTo>
                    <a:pt x="1435" y="18"/>
                    <a:pt x="1332" y="94"/>
                    <a:pt x="1296" y="214"/>
                  </a:cubicBezTo>
                  <a:lnTo>
                    <a:pt x="1088" y="954"/>
                  </a:lnTo>
                  <a:lnTo>
                    <a:pt x="868" y="214"/>
                  </a:lnTo>
                  <a:cubicBezTo>
                    <a:pt x="868" y="214"/>
                    <a:pt x="868" y="201"/>
                    <a:pt x="868" y="201"/>
                  </a:cubicBezTo>
                  <a:cubicBezTo>
                    <a:pt x="819" y="66"/>
                    <a:pt x="700" y="1"/>
                    <a:pt x="5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211;p76">
              <a:extLst>
                <a:ext uri="{FF2B5EF4-FFF2-40B4-BE49-F238E27FC236}">
                  <a16:creationId xmlns:a16="http://schemas.microsoft.com/office/drawing/2014/main" id="{6ED6F40C-3D17-69C8-89E6-AC1AD2861CCE}"/>
                </a:ext>
              </a:extLst>
            </p:cNvPr>
            <p:cNvSpPr/>
            <p:nvPr/>
          </p:nvSpPr>
          <p:spPr>
            <a:xfrm>
              <a:off x="6213075" y="2805075"/>
              <a:ext cx="39300" cy="51125"/>
            </a:xfrm>
            <a:custGeom>
              <a:avLst/>
              <a:gdLst/>
              <a:ahLst/>
              <a:cxnLst/>
              <a:rect l="l" t="t" r="r" b="b"/>
              <a:pathLst>
                <a:path w="1572" h="2045" extrusionOk="0">
                  <a:moveTo>
                    <a:pt x="1312" y="0"/>
                  </a:moveTo>
                  <a:cubicBezTo>
                    <a:pt x="1169" y="0"/>
                    <a:pt x="1052" y="117"/>
                    <a:pt x="1052" y="260"/>
                  </a:cubicBezTo>
                  <a:lnTo>
                    <a:pt x="1052" y="753"/>
                  </a:lnTo>
                  <a:lnTo>
                    <a:pt x="520" y="753"/>
                  </a:lnTo>
                  <a:lnTo>
                    <a:pt x="520" y="260"/>
                  </a:lnTo>
                  <a:cubicBezTo>
                    <a:pt x="520" y="91"/>
                    <a:pt x="390" y="7"/>
                    <a:pt x="260" y="7"/>
                  </a:cubicBezTo>
                  <a:cubicBezTo>
                    <a:pt x="130" y="7"/>
                    <a:pt x="1" y="91"/>
                    <a:pt x="1" y="260"/>
                  </a:cubicBezTo>
                  <a:lnTo>
                    <a:pt x="1" y="1791"/>
                  </a:lnTo>
                  <a:cubicBezTo>
                    <a:pt x="1" y="1960"/>
                    <a:pt x="130" y="2045"/>
                    <a:pt x="260" y="2045"/>
                  </a:cubicBezTo>
                  <a:cubicBezTo>
                    <a:pt x="390" y="2045"/>
                    <a:pt x="520" y="1960"/>
                    <a:pt x="520" y="1791"/>
                  </a:cubicBezTo>
                  <a:lnTo>
                    <a:pt x="520" y="1259"/>
                  </a:lnTo>
                  <a:lnTo>
                    <a:pt x="1052" y="1259"/>
                  </a:lnTo>
                  <a:lnTo>
                    <a:pt x="1052" y="1791"/>
                  </a:lnTo>
                  <a:cubicBezTo>
                    <a:pt x="1052" y="1960"/>
                    <a:pt x="1182" y="2045"/>
                    <a:pt x="1312" y="2045"/>
                  </a:cubicBezTo>
                  <a:cubicBezTo>
                    <a:pt x="1441" y="2045"/>
                    <a:pt x="1571" y="1960"/>
                    <a:pt x="1571" y="1791"/>
                  </a:cubicBezTo>
                  <a:lnTo>
                    <a:pt x="1571" y="260"/>
                  </a:lnTo>
                  <a:cubicBezTo>
                    <a:pt x="1571" y="117"/>
                    <a:pt x="1454" y="0"/>
                    <a:pt x="13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12;p76">
              <a:extLst>
                <a:ext uri="{FF2B5EF4-FFF2-40B4-BE49-F238E27FC236}">
                  <a16:creationId xmlns:a16="http://schemas.microsoft.com/office/drawing/2014/main" id="{58954A99-8ED0-CF74-910B-72A29CFE90FF}"/>
                </a:ext>
              </a:extLst>
            </p:cNvPr>
            <p:cNvSpPr/>
            <p:nvPr/>
          </p:nvSpPr>
          <p:spPr>
            <a:xfrm>
              <a:off x="6331200" y="2806050"/>
              <a:ext cx="35700" cy="51300"/>
            </a:xfrm>
            <a:custGeom>
              <a:avLst/>
              <a:gdLst/>
              <a:ahLst/>
              <a:cxnLst/>
              <a:rect l="l" t="t" r="r" b="b"/>
              <a:pathLst>
                <a:path w="1428" h="2052" extrusionOk="0">
                  <a:moveTo>
                    <a:pt x="679" y="505"/>
                  </a:moveTo>
                  <a:cubicBezTo>
                    <a:pt x="812" y="505"/>
                    <a:pt x="812" y="793"/>
                    <a:pt x="679" y="793"/>
                  </a:cubicBezTo>
                  <a:cubicBezTo>
                    <a:pt x="674" y="793"/>
                    <a:pt x="668" y="793"/>
                    <a:pt x="662" y="792"/>
                  </a:cubicBezTo>
                  <a:lnTo>
                    <a:pt x="519" y="792"/>
                  </a:lnTo>
                  <a:lnTo>
                    <a:pt x="519" y="506"/>
                  </a:lnTo>
                  <a:lnTo>
                    <a:pt x="662" y="506"/>
                  </a:lnTo>
                  <a:cubicBezTo>
                    <a:pt x="668" y="505"/>
                    <a:pt x="674" y="505"/>
                    <a:pt x="679" y="505"/>
                  </a:cubicBezTo>
                  <a:close/>
                  <a:moveTo>
                    <a:pt x="260" y="0"/>
                  </a:moveTo>
                  <a:cubicBezTo>
                    <a:pt x="117" y="0"/>
                    <a:pt x="0" y="117"/>
                    <a:pt x="0" y="260"/>
                  </a:cubicBezTo>
                  <a:lnTo>
                    <a:pt x="0" y="1791"/>
                  </a:lnTo>
                  <a:cubicBezTo>
                    <a:pt x="0" y="1960"/>
                    <a:pt x="130" y="2045"/>
                    <a:pt x="260" y="2045"/>
                  </a:cubicBezTo>
                  <a:cubicBezTo>
                    <a:pt x="390" y="2045"/>
                    <a:pt x="519" y="1960"/>
                    <a:pt x="519" y="1791"/>
                  </a:cubicBezTo>
                  <a:lnTo>
                    <a:pt x="519" y="1532"/>
                  </a:lnTo>
                  <a:lnTo>
                    <a:pt x="883" y="1960"/>
                  </a:lnTo>
                  <a:cubicBezTo>
                    <a:pt x="935" y="2012"/>
                    <a:pt x="1013" y="2051"/>
                    <a:pt x="1078" y="2051"/>
                  </a:cubicBezTo>
                  <a:cubicBezTo>
                    <a:pt x="1298" y="2038"/>
                    <a:pt x="1428" y="1778"/>
                    <a:pt x="1272" y="1623"/>
                  </a:cubicBezTo>
                  <a:lnTo>
                    <a:pt x="948" y="1246"/>
                  </a:lnTo>
                  <a:cubicBezTo>
                    <a:pt x="1181" y="1142"/>
                    <a:pt x="1337" y="909"/>
                    <a:pt x="1337" y="662"/>
                  </a:cubicBezTo>
                  <a:lnTo>
                    <a:pt x="1337" y="649"/>
                  </a:lnTo>
                  <a:cubicBezTo>
                    <a:pt x="1324" y="286"/>
                    <a:pt x="1026" y="0"/>
                    <a:pt x="6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1" name="Google Shape;1213;p76">
            <a:extLst>
              <a:ext uri="{FF2B5EF4-FFF2-40B4-BE49-F238E27FC236}">
                <a16:creationId xmlns:a16="http://schemas.microsoft.com/office/drawing/2014/main" id="{A4E22FFF-598B-0CF1-ACE7-0324A70B40E0}"/>
              </a:ext>
            </a:extLst>
          </p:cNvPr>
          <p:cNvGrpSpPr/>
          <p:nvPr/>
        </p:nvGrpSpPr>
        <p:grpSpPr>
          <a:xfrm>
            <a:off x="8338198" y="4259095"/>
            <a:ext cx="547733" cy="600265"/>
            <a:chOff x="6194900" y="3338950"/>
            <a:chExt cx="400125" cy="438500"/>
          </a:xfrm>
          <a:solidFill>
            <a:srgbClr val="2B3781"/>
          </a:solidFill>
        </p:grpSpPr>
        <p:sp>
          <p:nvSpPr>
            <p:cNvPr id="122" name="Google Shape;1214;p76">
              <a:extLst>
                <a:ext uri="{FF2B5EF4-FFF2-40B4-BE49-F238E27FC236}">
                  <a16:creationId xmlns:a16="http://schemas.microsoft.com/office/drawing/2014/main" id="{365335FB-40A2-8061-FC57-9659192FA729}"/>
                </a:ext>
              </a:extLst>
            </p:cNvPr>
            <p:cNvSpPr/>
            <p:nvPr/>
          </p:nvSpPr>
          <p:spPr>
            <a:xfrm>
              <a:off x="6405500" y="34943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7" y="0"/>
                    <a:pt x="1" y="273"/>
                    <a:pt x="156" y="442"/>
                  </a:cubicBezTo>
                  <a:cubicBezTo>
                    <a:pt x="212" y="497"/>
                    <a:pt x="279" y="521"/>
                    <a:pt x="345" y="521"/>
                  </a:cubicBezTo>
                  <a:cubicBezTo>
                    <a:pt x="481" y="521"/>
                    <a:pt x="611" y="417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15;p76">
              <a:extLst>
                <a:ext uri="{FF2B5EF4-FFF2-40B4-BE49-F238E27FC236}">
                  <a16:creationId xmlns:a16="http://schemas.microsoft.com/office/drawing/2014/main" id="{D22012C4-AA9F-05A8-5B99-207D2C64438C}"/>
                </a:ext>
              </a:extLst>
            </p:cNvPr>
            <p:cNvSpPr/>
            <p:nvPr/>
          </p:nvSpPr>
          <p:spPr>
            <a:xfrm>
              <a:off x="6433725" y="3494300"/>
              <a:ext cx="15275" cy="12825"/>
            </a:xfrm>
            <a:custGeom>
              <a:avLst/>
              <a:gdLst/>
              <a:ahLst/>
              <a:cxnLst/>
              <a:rect l="l" t="t" r="r" b="b"/>
              <a:pathLst>
                <a:path w="611" h="513" extrusionOk="0">
                  <a:moveTo>
                    <a:pt x="351" y="0"/>
                  </a:moveTo>
                  <a:cubicBezTo>
                    <a:pt x="118" y="0"/>
                    <a:pt x="1" y="273"/>
                    <a:pt x="170" y="442"/>
                  </a:cubicBezTo>
                  <a:cubicBezTo>
                    <a:pt x="219" y="491"/>
                    <a:pt x="281" y="513"/>
                    <a:pt x="343" y="513"/>
                  </a:cubicBezTo>
                  <a:cubicBezTo>
                    <a:pt x="478" y="513"/>
                    <a:pt x="611" y="411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16;p76">
              <a:extLst>
                <a:ext uri="{FF2B5EF4-FFF2-40B4-BE49-F238E27FC236}">
                  <a16:creationId xmlns:a16="http://schemas.microsoft.com/office/drawing/2014/main" id="{DAE85051-EA78-B536-D8CB-E6DFE0953EFE}"/>
                </a:ext>
              </a:extLst>
            </p:cNvPr>
            <p:cNvSpPr/>
            <p:nvPr/>
          </p:nvSpPr>
          <p:spPr>
            <a:xfrm>
              <a:off x="6502525" y="3494150"/>
              <a:ext cx="15275" cy="13150"/>
            </a:xfrm>
            <a:custGeom>
              <a:avLst/>
              <a:gdLst/>
              <a:ahLst/>
              <a:cxnLst/>
              <a:rect l="l" t="t" r="r" b="b"/>
              <a:pathLst>
                <a:path w="611" h="526" extrusionOk="0">
                  <a:moveTo>
                    <a:pt x="270" y="0"/>
                  </a:moveTo>
                  <a:cubicBezTo>
                    <a:pt x="135" y="0"/>
                    <a:pt x="1" y="106"/>
                    <a:pt x="1" y="266"/>
                  </a:cubicBezTo>
                  <a:cubicBezTo>
                    <a:pt x="1" y="409"/>
                    <a:pt x="117" y="525"/>
                    <a:pt x="260" y="525"/>
                  </a:cubicBezTo>
                  <a:cubicBezTo>
                    <a:pt x="494" y="525"/>
                    <a:pt x="611" y="240"/>
                    <a:pt x="442" y="71"/>
                  </a:cubicBezTo>
                  <a:cubicBezTo>
                    <a:pt x="393" y="22"/>
                    <a:pt x="331" y="0"/>
                    <a:pt x="2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17;p76">
              <a:extLst>
                <a:ext uri="{FF2B5EF4-FFF2-40B4-BE49-F238E27FC236}">
                  <a16:creationId xmlns:a16="http://schemas.microsoft.com/office/drawing/2014/main" id="{9AD711EB-2E01-997F-7BA9-6FD0113FE471}"/>
                </a:ext>
              </a:extLst>
            </p:cNvPr>
            <p:cNvSpPr/>
            <p:nvPr/>
          </p:nvSpPr>
          <p:spPr>
            <a:xfrm>
              <a:off x="6528475" y="34943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8" y="0"/>
                    <a:pt x="1" y="273"/>
                    <a:pt x="170" y="442"/>
                  </a:cubicBezTo>
                  <a:cubicBezTo>
                    <a:pt x="225" y="497"/>
                    <a:pt x="291" y="521"/>
                    <a:pt x="355" y="521"/>
                  </a:cubicBezTo>
                  <a:cubicBezTo>
                    <a:pt x="488" y="521"/>
                    <a:pt x="611" y="417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18;p76">
              <a:extLst>
                <a:ext uri="{FF2B5EF4-FFF2-40B4-BE49-F238E27FC236}">
                  <a16:creationId xmlns:a16="http://schemas.microsoft.com/office/drawing/2014/main" id="{F04D2703-070D-99DA-EA56-26750500781A}"/>
                </a:ext>
              </a:extLst>
            </p:cNvPr>
            <p:cNvSpPr/>
            <p:nvPr/>
          </p:nvSpPr>
          <p:spPr>
            <a:xfrm>
              <a:off x="6405825" y="3691225"/>
              <a:ext cx="15175" cy="13125"/>
            </a:xfrm>
            <a:custGeom>
              <a:avLst/>
              <a:gdLst/>
              <a:ahLst/>
              <a:cxnLst/>
              <a:rect l="l" t="t" r="r" b="b"/>
              <a:pathLst>
                <a:path w="607" h="525" extrusionOk="0">
                  <a:moveTo>
                    <a:pt x="347" y="1"/>
                  </a:moveTo>
                  <a:cubicBezTo>
                    <a:pt x="340" y="1"/>
                    <a:pt x="332" y="1"/>
                    <a:pt x="325" y="2"/>
                  </a:cubicBezTo>
                  <a:cubicBezTo>
                    <a:pt x="91" y="28"/>
                    <a:pt x="1" y="313"/>
                    <a:pt x="169" y="456"/>
                  </a:cubicBezTo>
                  <a:cubicBezTo>
                    <a:pt x="220" y="503"/>
                    <a:pt x="281" y="524"/>
                    <a:pt x="340" y="524"/>
                  </a:cubicBezTo>
                  <a:cubicBezTo>
                    <a:pt x="476" y="524"/>
                    <a:pt x="607" y="412"/>
                    <a:pt x="598" y="249"/>
                  </a:cubicBezTo>
                  <a:cubicBezTo>
                    <a:pt x="585" y="113"/>
                    <a:pt x="479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19;p76">
              <a:extLst>
                <a:ext uri="{FF2B5EF4-FFF2-40B4-BE49-F238E27FC236}">
                  <a16:creationId xmlns:a16="http://schemas.microsoft.com/office/drawing/2014/main" id="{65F212BF-56BA-CCDE-1F15-782DB00C4748}"/>
                </a:ext>
              </a:extLst>
            </p:cNvPr>
            <p:cNvSpPr/>
            <p:nvPr/>
          </p:nvSpPr>
          <p:spPr>
            <a:xfrm>
              <a:off x="6436000" y="3691200"/>
              <a:ext cx="14950" cy="13075"/>
            </a:xfrm>
            <a:custGeom>
              <a:avLst/>
              <a:gdLst/>
              <a:ahLst/>
              <a:cxnLst/>
              <a:rect l="l" t="t" r="r" b="b"/>
              <a:pathLst>
                <a:path w="598" h="523" extrusionOk="0">
                  <a:moveTo>
                    <a:pt x="256" y="1"/>
                  </a:moveTo>
                  <a:cubicBezTo>
                    <a:pt x="124" y="1"/>
                    <a:pt x="1" y="105"/>
                    <a:pt x="1" y="263"/>
                  </a:cubicBezTo>
                  <a:cubicBezTo>
                    <a:pt x="1" y="405"/>
                    <a:pt x="117" y="522"/>
                    <a:pt x="260" y="522"/>
                  </a:cubicBezTo>
                  <a:cubicBezTo>
                    <a:pt x="494" y="522"/>
                    <a:pt x="598" y="237"/>
                    <a:pt x="442" y="81"/>
                  </a:cubicBezTo>
                  <a:cubicBezTo>
                    <a:pt x="387" y="26"/>
                    <a:pt x="320" y="1"/>
                    <a:pt x="2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20;p76">
              <a:extLst>
                <a:ext uri="{FF2B5EF4-FFF2-40B4-BE49-F238E27FC236}">
                  <a16:creationId xmlns:a16="http://schemas.microsoft.com/office/drawing/2014/main" id="{A099EBB2-69D9-6CAD-C5F4-FD047C135BAA}"/>
                </a:ext>
              </a:extLst>
            </p:cNvPr>
            <p:cNvSpPr/>
            <p:nvPr/>
          </p:nvSpPr>
          <p:spPr>
            <a:xfrm>
              <a:off x="6500250" y="3691250"/>
              <a:ext cx="15275" cy="12925"/>
            </a:xfrm>
            <a:custGeom>
              <a:avLst/>
              <a:gdLst/>
              <a:ahLst/>
              <a:cxnLst/>
              <a:rect l="l" t="t" r="r" b="b"/>
              <a:pathLst>
                <a:path w="611" h="517" extrusionOk="0">
                  <a:moveTo>
                    <a:pt x="351" y="1"/>
                  </a:moveTo>
                  <a:cubicBezTo>
                    <a:pt x="117" y="1"/>
                    <a:pt x="1" y="274"/>
                    <a:pt x="169" y="442"/>
                  </a:cubicBezTo>
                  <a:cubicBezTo>
                    <a:pt x="220" y="493"/>
                    <a:pt x="285" y="516"/>
                    <a:pt x="349" y="516"/>
                  </a:cubicBezTo>
                  <a:cubicBezTo>
                    <a:pt x="481" y="516"/>
                    <a:pt x="611" y="418"/>
                    <a:pt x="611" y="261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21;p76">
              <a:extLst>
                <a:ext uri="{FF2B5EF4-FFF2-40B4-BE49-F238E27FC236}">
                  <a16:creationId xmlns:a16="http://schemas.microsoft.com/office/drawing/2014/main" id="{DEA0A993-DE7A-1B97-61F7-34CD89D524D9}"/>
                </a:ext>
              </a:extLst>
            </p:cNvPr>
            <p:cNvSpPr/>
            <p:nvPr/>
          </p:nvSpPr>
          <p:spPr>
            <a:xfrm>
              <a:off x="6528475" y="3691250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51" y="1"/>
                  </a:moveTo>
                  <a:cubicBezTo>
                    <a:pt x="118" y="1"/>
                    <a:pt x="1" y="274"/>
                    <a:pt x="170" y="442"/>
                  </a:cubicBezTo>
                  <a:cubicBezTo>
                    <a:pt x="225" y="497"/>
                    <a:pt x="291" y="522"/>
                    <a:pt x="355" y="522"/>
                  </a:cubicBezTo>
                  <a:cubicBezTo>
                    <a:pt x="488" y="522"/>
                    <a:pt x="611" y="418"/>
                    <a:pt x="611" y="261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222;p76">
              <a:extLst>
                <a:ext uri="{FF2B5EF4-FFF2-40B4-BE49-F238E27FC236}">
                  <a16:creationId xmlns:a16="http://schemas.microsoft.com/office/drawing/2014/main" id="{AC849F71-E17D-1251-4538-2C0113593EDD}"/>
                </a:ext>
              </a:extLst>
            </p:cNvPr>
            <p:cNvSpPr/>
            <p:nvPr/>
          </p:nvSpPr>
          <p:spPr>
            <a:xfrm>
              <a:off x="6354875" y="3338950"/>
              <a:ext cx="240150" cy="438500"/>
            </a:xfrm>
            <a:custGeom>
              <a:avLst/>
              <a:gdLst/>
              <a:ahLst/>
              <a:cxnLst/>
              <a:rect l="l" t="t" r="r" b="b"/>
              <a:pathLst>
                <a:path w="9606" h="17540" extrusionOk="0">
                  <a:moveTo>
                    <a:pt x="5063" y="3800"/>
                  </a:moveTo>
                  <a:lnTo>
                    <a:pt x="7321" y="4981"/>
                  </a:lnTo>
                  <a:cubicBezTo>
                    <a:pt x="7931" y="5306"/>
                    <a:pt x="8308" y="5929"/>
                    <a:pt x="8308" y="6617"/>
                  </a:cubicBezTo>
                  <a:lnTo>
                    <a:pt x="8308" y="7253"/>
                  </a:lnTo>
                  <a:lnTo>
                    <a:pt x="1325" y="7253"/>
                  </a:lnTo>
                  <a:lnTo>
                    <a:pt x="1325" y="6617"/>
                  </a:lnTo>
                  <a:cubicBezTo>
                    <a:pt x="1325" y="5929"/>
                    <a:pt x="1701" y="5306"/>
                    <a:pt x="2311" y="4981"/>
                  </a:cubicBezTo>
                  <a:lnTo>
                    <a:pt x="4557" y="3800"/>
                  </a:lnTo>
                  <a:lnTo>
                    <a:pt x="4557" y="6253"/>
                  </a:lnTo>
                  <a:cubicBezTo>
                    <a:pt x="4570" y="6409"/>
                    <a:pt x="4693" y="6487"/>
                    <a:pt x="4815" y="6487"/>
                  </a:cubicBezTo>
                  <a:cubicBezTo>
                    <a:pt x="4936" y="6487"/>
                    <a:pt x="5056" y="6409"/>
                    <a:pt x="5063" y="6253"/>
                  </a:cubicBezTo>
                  <a:lnTo>
                    <a:pt x="5063" y="3800"/>
                  </a:lnTo>
                  <a:close/>
                  <a:moveTo>
                    <a:pt x="2921" y="8810"/>
                  </a:moveTo>
                  <a:lnTo>
                    <a:pt x="3298" y="9096"/>
                  </a:lnTo>
                  <a:cubicBezTo>
                    <a:pt x="3401" y="9174"/>
                    <a:pt x="3466" y="9290"/>
                    <a:pt x="3466" y="9433"/>
                  </a:cubicBezTo>
                  <a:lnTo>
                    <a:pt x="3466" y="11666"/>
                  </a:lnTo>
                  <a:lnTo>
                    <a:pt x="2363" y="11666"/>
                  </a:lnTo>
                  <a:lnTo>
                    <a:pt x="2363" y="9433"/>
                  </a:lnTo>
                  <a:cubicBezTo>
                    <a:pt x="2363" y="9290"/>
                    <a:pt x="2428" y="9174"/>
                    <a:pt x="2532" y="9096"/>
                  </a:cubicBezTo>
                  <a:lnTo>
                    <a:pt x="2921" y="8810"/>
                  </a:lnTo>
                  <a:close/>
                  <a:moveTo>
                    <a:pt x="4557" y="7772"/>
                  </a:moveTo>
                  <a:lnTo>
                    <a:pt x="4557" y="11666"/>
                  </a:lnTo>
                  <a:lnTo>
                    <a:pt x="3986" y="11666"/>
                  </a:lnTo>
                  <a:lnTo>
                    <a:pt x="3986" y="9433"/>
                  </a:lnTo>
                  <a:cubicBezTo>
                    <a:pt x="3986" y="9135"/>
                    <a:pt x="3843" y="8862"/>
                    <a:pt x="3609" y="8680"/>
                  </a:cubicBezTo>
                  <a:lnTo>
                    <a:pt x="3077" y="8278"/>
                  </a:lnTo>
                  <a:cubicBezTo>
                    <a:pt x="3031" y="8246"/>
                    <a:pt x="2976" y="8229"/>
                    <a:pt x="2921" y="8229"/>
                  </a:cubicBezTo>
                  <a:cubicBezTo>
                    <a:pt x="2866" y="8229"/>
                    <a:pt x="2811" y="8246"/>
                    <a:pt x="2765" y="8278"/>
                  </a:cubicBezTo>
                  <a:lnTo>
                    <a:pt x="2233" y="8680"/>
                  </a:lnTo>
                  <a:cubicBezTo>
                    <a:pt x="1987" y="8862"/>
                    <a:pt x="1857" y="9135"/>
                    <a:pt x="1857" y="9433"/>
                  </a:cubicBezTo>
                  <a:lnTo>
                    <a:pt x="1857" y="11666"/>
                  </a:lnTo>
                  <a:lnTo>
                    <a:pt x="1312" y="11666"/>
                  </a:lnTo>
                  <a:lnTo>
                    <a:pt x="1312" y="7772"/>
                  </a:lnTo>
                  <a:close/>
                  <a:moveTo>
                    <a:pt x="6672" y="8810"/>
                  </a:moveTo>
                  <a:lnTo>
                    <a:pt x="7049" y="9096"/>
                  </a:lnTo>
                  <a:cubicBezTo>
                    <a:pt x="7153" y="9174"/>
                    <a:pt x="7217" y="9303"/>
                    <a:pt x="7217" y="9433"/>
                  </a:cubicBezTo>
                  <a:lnTo>
                    <a:pt x="7217" y="11666"/>
                  </a:lnTo>
                  <a:lnTo>
                    <a:pt x="6127" y="11666"/>
                  </a:lnTo>
                  <a:lnTo>
                    <a:pt x="6127" y="9433"/>
                  </a:lnTo>
                  <a:cubicBezTo>
                    <a:pt x="6127" y="9303"/>
                    <a:pt x="6179" y="9174"/>
                    <a:pt x="6296" y="9096"/>
                  </a:cubicBezTo>
                  <a:lnTo>
                    <a:pt x="6672" y="8810"/>
                  </a:lnTo>
                  <a:close/>
                  <a:moveTo>
                    <a:pt x="8308" y="7772"/>
                  </a:moveTo>
                  <a:lnTo>
                    <a:pt x="8308" y="11666"/>
                  </a:lnTo>
                  <a:lnTo>
                    <a:pt x="7750" y="11666"/>
                  </a:lnTo>
                  <a:lnTo>
                    <a:pt x="7750" y="9433"/>
                  </a:lnTo>
                  <a:cubicBezTo>
                    <a:pt x="7750" y="9135"/>
                    <a:pt x="7607" y="8862"/>
                    <a:pt x="7373" y="8680"/>
                  </a:cubicBezTo>
                  <a:lnTo>
                    <a:pt x="6841" y="8278"/>
                  </a:lnTo>
                  <a:cubicBezTo>
                    <a:pt x="6796" y="8246"/>
                    <a:pt x="6740" y="8229"/>
                    <a:pt x="6685" y="8229"/>
                  </a:cubicBezTo>
                  <a:cubicBezTo>
                    <a:pt x="6630" y="8229"/>
                    <a:pt x="6575" y="8246"/>
                    <a:pt x="6530" y="8278"/>
                  </a:cubicBezTo>
                  <a:lnTo>
                    <a:pt x="5997" y="8680"/>
                  </a:lnTo>
                  <a:cubicBezTo>
                    <a:pt x="5764" y="8862"/>
                    <a:pt x="5621" y="9135"/>
                    <a:pt x="5621" y="9433"/>
                  </a:cubicBezTo>
                  <a:lnTo>
                    <a:pt x="5621" y="11666"/>
                  </a:lnTo>
                  <a:lnTo>
                    <a:pt x="5076" y="11666"/>
                  </a:lnTo>
                  <a:lnTo>
                    <a:pt x="5063" y="7772"/>
                  </a:lnTo>
                  <a:close/>
                  <a:moveTo>
                    <a:pt x="2662" y="12172"/>
                  </a:moveTo>
                  <a:lnTo>
                    <a:pt x="2662" y="13055"/>
                  </a:lnTo>
                  <a:lnTo>
                    <a:pt x="1325" y="13055"/>
                  </a:lnTo>
                  <a:lnTo>
                    <a:pt x="1325" y="12172"/>
                  </a:lnTo>
                  <a:close/>
                  <a:moveTo>
                    <a:pt x="4557" y="12172"/>
                  </a:moveTo>
                  <a:lnTo>
                    <a:pt x="4557" y="13055"/>
                  </a:lnTo>
                  <a:lnTo>
                    <a:pt x="3181" y="13055"/>
                  </a:lnTo>
                  <a:lnTo>
                    <a:pt x="3181" y="12172"/>
                  </a:lnTo>
                  <a:close/>
                  <a:moveTo>
                    <a:pt x="6413" y="12172"/>
                  </a:moveTo>
                  <a:lnTo>
                    <a:pt x="6413" y="13055"/>
                  </a:lnTo>
                  <a:lnTo>
                    <a:pt x="5063" y="13055"/>
                  </a:lnTo>
                  <a:lnTo>
                    <a:pt x="5063" y="12172"/>
                  </a:lnTo>
                  <a:close/>
                  <a:moveTo>
                    <a:pt x="8308" y="12172"/>
                  </a:moveTo>
                  <a:lnTo>
                    <a:pt x="8308" y="13055"/>
                  </a:lnTo>
                  <a:lnTo>
                    <a:pt x="6945" y="13055"/>
                  </a:lnTo>
                  <a:lnTo>
                    <a:pt x="6945" y="12172"/>
                  </a:lnTo>
                  <a:close/>
                  <a:moveTo>
                    <a:pt x="8321" y="13574"/>
                  </a:moveTo>
                  <a:lnTo>
                    <a:pt x="8308" y="14197"/>
                  </a:lnTo>
                  <a:cubicBezTo>
                    <a:pt x="8308" y="14885"/>
                    <a:pt x="7931" y="15521"/>
                    <a:pt x="7321" y="15832"/>
                  </a:cubicBezTo>
                  <a:lnTo>
                    <a:pt x="5283" y="16910"/>
                  </a:lnTo>
                  <a:cubicBezTo>
                    <a:pt x="5219" y="16948"/>
                    <a:pt x="5141" y="16974"/>
                    <a:pt x="5076" y="16987"/>
                  </a:cubicBezTo>
                  <a:lnTo>
                    <a:pt x="5076" y="13574"/>
                  </a:lnTo>
                  <a:close/>
                  <a:moveTo>
                    <a:pt x="4810" y="0"/>
                  </a:moveTo>
                  <a:cubicBezTo>
                    <a:pt x="4690" y="0"/>
                    <a:pt x="4570" y="81"/>
                    <a:pt x="4557" y="244"/>
                  </a:cubicBezTo>
                  <a:lnTo>
                    <a:pt x="4557" y="1944"/>
                  </a:lnTo>
                  <a:lnTo>
                    <a:pt x="3129" y="2710"/>
                  </a:lnTo>
                  <a:cubicBezTo>
                    <a:pt x="2862" y="2843"/>
                    <a:pt x="3005" y="3196"/>
                    <a:pt x="3239" y="3196"/>
                  </a:cubicBezTo>
                  <a:cubicBezTo>
                    <a:pt x="3278" y="3196"/>
                    <a:pt x="3320" y="3186"/>
                    <a:pt x="3362" y="3164"/>
                  </a:cubicBezTo>
                  <a:lnTo>
                    <a:pt x="4557" y="2528"/>
                  </a:lnTo>
                  <a:lnTo>
                    <a:pt x="4557" y="3216"/>
                  </a:lnTo>
                  <a:lnTo>
                    <a:pt x="2065" y="4527"/>
                  </a:lnTo>
                  <a:cubicBezTo>
                    <a:pt x="1286" y="4929"/>
                    <a:pt x="805" y="5734"/>
                    <a:pt x="805" y="6617"/>
                  </a:cubicBezTo>
                  <a:lnTo>
                    <a:pt x="805" y="7253"/>
                  </a:lnTo>
                  <a:lnTo>
                    <a:pt x="312" y="7253"/>
                  </a:lnTo>
                  <a:cubicBezTo>
                    <a:pt x="1" y="7279"/>
                    <a:pt x="1" y="7746"/>
                    <a:pt x="312" y="7759"/>
                  </a:cubicBezTo>
                  <a:lnTo>
                    <a:pt x="805" y="7759"/>
                  </a:lnTo>
                  <a:lnTo>
                    <a:pt x="805" y="13055"/>
                  </a:lnTo>
                  <a:lnTo>
                    <a:pt x="312" y="13055"/>
                  </a:lnTo>
                  <a:cubicBezTo>
                    <a:pt x="1" y="13081"/>
                    <a:pt x="1" y="13548"/>
                    <a:pt x="312" y="13561"/>
                  </a:cubicBezTo>
                  <a:lnTo>
                    <a:pt x="805" y="13561"/>
                  </a:lnTo>
                  <a:lnTo>
                    <a:pt x="805" y="14197"/>
                  </a:lnTo>
                  <a:cubicBezTo>
                    <a:pt x="805" y="15079"/>
                    <a:pt x="1286" y="15884"/>
                    <a:pt x="2065" y="16287"/>
                  </a:cubicBezTo>
                  <a:lnTo>
                    <a:pt x="2350" y="16442"/>
                  </a:lnTo>
                  <a:cubicBezTo>
                    <a:pt x="2393" y="16465"/>
                    <a:pt x="2434" y="16474"/>
                    <a:pt x="2473" y="16474"/>
                  </a:cubicBezTo>
                  <a:cubicBezTo>
                    <a:pt x="2708" y="16474"/>
                    <a:pt x="2851" y="16121"/>
                    <a:pt x="2584" y="15988"/>
                  </a:cubicBezTo>
                  <a:lnTo>
                    <a:pt x="2311" y="15832"/>
                  </a:lnTo>
                  <a:cubicBezTo>
                    <a:pt x="1701" y="15521"/>
                    <a:pt x="1312" y="14885"/>
                    <a:pt x="1325" y="14197"/>
                  </a:cubicBezTo>
                  <a:lnTo>
                    <a:pt x="1325" y="13574"/>
                  </a:lnTo>
                  <a:lnTo>
                    <a:pt x="4557" y="13574"/>
                  </a:lnTo>
                  <a:lnTo>
                    <a:pt x="4557" y="16987"/>
                  </a:lnTo>
                  <a:cubicBezTo>
                    <a:pt x="4479" y="16974"/>
                    <a:pt x="4401" y="16948"/>
                    <a:pt x="4336" y="16910"/>
                  </a:cubicBezTo>
                  <a:lnTo>
                    <a:pt x="3661" y="16546"/>
                  </a:lnTo>
                  <a:cubicBezTo>
                    <a:pt x="3617" y="16524"/>
                    <a:pt x="3574" y="16514"/>
                    <a:pt x="3534" y="16514"/>
                  </a:cubicBezTo>
                  <a:cubicBezTo>
                    <a:pt x="3294" y="16514"/>
                    <a:pt x="3159" y="16867"/>
                    <a:pt x="3414" y="17000"/>
                  </a:cubicBezTo>
                  <a:lnTo>
                    <a:pt x="4102" y="17364"/>
                  </a:lnTo>
                  <a:cubicBezTo>
                    <a:pt x="4323" y="17481"/>
                    <a:pt x="4566" y="17539"/>
                    <a:pt x="4811" y="17539"/>
                  </a:cubicBezTo>
                  <a:cubicBezTo>
                    <a:pt x="5056" y="17539"/>
                    <a:pt x="5303" y="17481"/>
                    <a:pt x="5530" y="17364"/>
                  </a:cubicBezTo>
                  <a:lnTo>
                    <a:pt x="7555" y="16287"/>
                  </a:lnTo>
                  <a:cubicBezTo>
                    <a:pt x="8334" y="15884"/>
                    <a:pt x="8814" y="15079"/>
                    <a:pt x="8814" y="14197"/>
                  </a:cubicBezTo>
                  <a:lnTo>
                    <a:pt x="8814" y="13574"/>
                  </a:lnTo>
                  <a:lnTo>
                    <a:pt x="9281" y="13574"/>
                  </a:lnTo>
                  <a:cubicBezTo>
                    <a:pt x="9606" y="13548"/>
                    <a:pt x="9606" y="13081"/>
                    <a:pt x="9281" y="13055"/>
                  </a:cubicBezTo>
                  <a:lnTo>
                    <a:pt x="8814" y="13055"/>
                  </a:lnTo>
                  <a:lnTo>
                    <a:pt x="8814" y="7772"/>
                  </a:lnTo>
                  <a:lnTo>
                    <a:pt x="9281" y="7772"/>
                  </a:lnTo>
                  <a:cubicBezTo>
                    <a:pt x="9606" y="7746"/>
                    <a:pt x="9606" y="7279"/>
                    <a:pt x="9281" y="7253"/>
                  </a:cubicBezTo>
                  <a:lnTo>
                    <a:pt x="8814" y="7253"/>
                  </a:lnTo>
                  <a:lnTo>
                    <a:pt x="8814" y="6617"/>
                  </a:lnTo>
                  <a:cubicBezTo>
                    <a:pt x="8814" y="5734"/>
                    <a:pt x="8334" y="4929"/>
                    <a:pt x="7555" y="4527"/>
                  </a:cubicBezTo>
                  <a:lnTo>
                    <a:pt x="5063" y="3216"/>
                  </a:lnTo>
                  <a:lnTo>
                    <a:pt x="5063" y="2541"/>
                  </a:lnTo>
                  <a:lnTo>
                    <a:pt x="6257" y="3164"/>
                  </a:lnTo>
                  <a:cubicBezTo>
                    <a:pt x="6283" y="3177"/>
                    <a:pt x="6335" y="3190"/>
                    <a:pt x="6374" y="3190"/>
                  </a:cubicBezTo>
                  <a:cubicBezTo>
                    <a:pt x="6646" y="3190"/>
                    <a:pt x="6737" y="2827"/>
                    <a:pt x="6491" y="2697"/>
                  </a:cubicBezTo>
                  <a:lnTo>
                    <a:pt x="5063" y="1957"/>
                  </a:lnTo>
                  <a:lnTo>
                    <a:pt x="5063" y="244"/>
                  </a:lnTo>
                  <a:cubicBezTo>
                    <a:pt x="5050" y="81"/>
                    <a:pt x="4930" y="0"/>
                    <a:pt x="4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223;p76">
              <a:extLst>
                <a:ext uri="{FF2B5EF4-FFF2-40B4-BE49-F238E27FC236}">
                  <a16:creationId xmlns:a16="http://schemas.microsoft.com/office/drawing/2014/main" id="{02E89522-5BC3-B35E-69FA-049A1FBAACC8}"/>
                </a:ext>
              </a:extLst>
            </p:cNvPr>
            <p:cNvSpPr/>
            <p:nvPr/>
          </p:nvSpPr>
          <p:spPr>
            <a:xfrm>
              <a:off x="6194900" y="3411150"/>
              <a:ext cx="158700" cy="221075"/>
            </a:xfrm>
            <a:custGeom>
              <a:avLst/>
              <a:gdLst/>
              <a:ahLst/>
              <a:cxnLst/>
              <a:rect l="l" t="t" r="r" b="b"/>
              <a:pathLst>
                <a:path w="6348" h="8843" extrusionOk="0">
                  <a:moveTo>
                    <a:pt x="2921" y="691"/>
                  </a:moveTo>
                  <a:lnTo>
                    <a:pt x="2921" y="2483"/>
                  </a:lnTo>
                  <a:lnTo>
                    <a:pt x="1195" y="2483"/>
                  </a:lnTo>
                  <a:lnTo>
                    <a:pt x="1195" y="2197"/>
                  </a:lnTo>
                  <a:cubicBezTo>
                    <a:pt x="1182" y="1834"/>
                    <a:pt x="1390" y="1483"/>
                    <a:pt x="1727" y="1314"/>
                  </a:cubicBezTo>
                  <a:lnTo>
                    <a:pt x="2921" y="691"/>
                  </a:lnTo>
                  <a:close/>
                  <a:moveTo>
                    <a:pt x="3427" y="691"/>
                  </a:moveTo>
                  <a:lnTo>
                    <a:pt x="4634" y="1314"/>
                  </a:lnTo>
                  <a:cubicBezTo>
                    <a:pt x="4959" y="1483"/>
                    <a:pt x="5167" y="1834"/>
                    <a:pt x="5167" y="2197"/>
                  </a:cubicBezTo>
                  <a:lnTo>
                    <a:pt x="5167" y="2483"/>
                  </a:lnTo>
                  <a:lnTo>
                    <a:pt x="3427" y="2483"/>
                  </a:lnTo>
                  <a:lnTo>
                    <a:pt x="3427" y="691"/>
                  </a:lnTo>
                  <a:close/>
                  <a:moveTo>
                    <a:pt x="2026" y="3586"/>
                  </a:moveTo>
                  <a:cubicBezTo>
                    <a:pt x="2028" y="3586"/>
                    <a:pt x="2030" y="3586"/>
                    <a:pt x="2032" y="3586"/>
                  </a:cubicBezTo>
                  <a:lnTo>
                    <a:pt x="2032" y="3586"/>
                  </a:lnTo>
                  <a:cubicBezTo>
                    <a:pt x="2034" y="3586"/>
                    <a:pt x="2036" y="3586"/>
                    <a:pt x="2039" y="3586"/>
                  </a:cubicBezTo>
                  <a:close/>
                  <a:moveTo>
                    <a:pt x="2921" y="2989"/>
                  </a:moveTo>
                  <a:lnTo>
                    <a:pt x="2921" y="4430"/>
                  </a:lnTo>
                  <a:lnTo>
                    <a:pt x="2285" y="4430"/>
                  </a:lnTo>
                  <a:lnTo>
                    <a:pt x="2285" y="3845"/>
                  </a:lnTo>
                  <a:cubicBezTo>
                    <a:pt x="2285" y="3705"/>
                    <a:pt x="2172" y="3589"/>
                    <a:pt x="2032" y="3586"/>
                  </a:cubicBezTo>
                  <a:lnTo>
                    <a:pt x="2032" y="3586"/>
                  </a:lnTo>
                  <a:cubicBezTo>
                    <a:pt x="1892" y="3589"/>
                    <a:pt x="1779" y="3705"/>
                    <a:pt x="1779" y="3845"/>
                  </a:cubicBezTo>
                  <a:lnTo>
                    <a:pt x="1779" y="4430"/>
                  </a:lnTo>
                  <a:lnTo>
                    <a:pt x="1195" y="4430"/>
                  </a:lnTo>
                  <a:lnTo>
                    <a:pt x="1195" y="2989"/>
                  </a:lnTo>
                  <a:close/>
                  <a:moveTo>
                    <a:pt x="5167" y="2989"/>
                  </a:moveTo>
                  <a:lnTo>
                    <a:pt x="5167" y="4430"/>
                  </a:lnTo>
                  <a:lnTo>
                    <a:pt x="4583" y="4430"/>
                  </a:lnTo>
                  <a:lnTo>
                    <a:pt x="4583" y="3845"/>
                  </a:lnTo>
                  <a:cubicBezTo>
                    <a:pt x="4596" y="3657"/>
                    <a:pt x="4459" y="3563"/>
                    <a:pt x="4323" y="3563"/>
                  </a:cubicBezTo>
                  <a:cubicBezTo>
                    <a:pt x="4187" y="3563"/>
                    <a:pt x="4050" y="3657"/>
                    <a:pt x="4063" y="3845"/>
                  </a:cubicBezTo>
                  <a:lnTo>
                    <a:pt x="4063" y="4430"/>
                  </a:lnTo>
                  <a:lnTo>
                    <a:pt x="3427" y="4430"/>
                  </a:lnTo>
                  <a:lnTo>
                    <a:pt x="3427" y="2989"/>
                  </a:lnTo>
                  <a:close/>
                  <a:moveTo>
                    <a:pt x="2921" y="4949"/>
                  </a:moveTo>
                  <a:lnTo>
                    <a:pt x="2921" y="5948"/>
                  </a:lnTo>
                  <a:lnTo>
                    <a:pt x="1195" y="5948"/>
                  </a:lnTo>
                  <a:lnTo>
                    <a:pt x="1195" y="4949"/>
                  </a:lnTo>
                  <a:close/>
                  <a:moveTo>
                    <a:pt x="5167" y="4949"/>
                  </a:moveTo>
                  <a:lnTo>
                    <a:pt x="5167" y="5948"/>
                  </a:lnTo>
                  <a:lnTo>
                    <a:pt x="3427" y="5948"/>
                  </a:lnTo>
                  <a:lnTo>
                    <a:pt x="3427" y="4949"/>
                  </a:lnTo>
                  <a:close/>
                  <a:moveTo>
                    <a:pt x="2921" y="6467"/>
                  </a:moveTo>
                  <a:lnTo>
                    <a:pt x="2921" y="8259"/>
                  </a:lnTo>
                  <a:lnTo>
                    <a:pt x="1727" y="7623"/>
                  </a:lnTo>
                  <a:cubicBezTo>
                    <a:pt x="1390" y="7454"/>
                    <a:pt x="1182" y="7116"/>
                    <a:pt x="1195" y="6740"/>
                  </a:cubicBezTo>
                  <a:lnTo>
                    <a:pt x="1195" y="6467"/>
                  </a:lnTo>
                  <a:close/>
                  <a:moveTo>
                    <a:pt x="5167" y="6467"/>
                  </a:moveTo>
                  <a:lnTo>
                    <a:pt x="5167" y="6740"/>
                  </a:lnTo>
                  <a:cubicBezTo>
                    <a:pt x="5167" y="7116"/>
                    <a:pt x="4959" y="7454"/>
                    <a:pt x="4621" y="7623"/>
                  </a:cubicBezTo>
                  <a:lnTo>
                    <a:pt x="3427" y="8259"/>
                  </a:lnTo>
                  <a:lnTo>
                    <a:pt x="3427" y="6467"/>
                  </a:lnTo>
                  <a:close/>
                  <a:moveTo>
                    <a:pt x="3174" y="0"/>
                  </a:moveTo>
                  <a:cubicBezTo>
                    <a:pt x="3132" y="0"/>
                    <a:pt x="3090" y="10"/>
                    <a:pt x="3051" y="29"/>
                  </a:cubicBezTo>
                  <a:lnTo>
                    <a:pt x="1480" y="860"/>
                  </a:lnTo>
                  <a:cubicBezTo>
                    <a:pt x="987" y="1120"/>
                    <a:pt x="676" y="1639"/>
                    <a:pt x="676" y="2197"/>
                  </a:cubicBezTo>
                  <a:lnTo>
                    <a:pt x="676" y="2483"/>
                  </a:lnTo>
                  <a:lnTo>
                    <a:pt x="312" y="2483"/>
                  </a:lnTo>
                  <a:cubicBezTo>
                    <a:pt x="1" y="2509"/>
                    <a:pt x="1" y="2963"/>
                    <a:pt x="312" y="2989"/>
                  </a:cubicBezTo>
                  <a:lnTo>
                    <a:pt x="676" y="2989"/>
                  </a:lnTo>
                  <a:lnTo>
                    <a:pt x="676" y="5948"/>
                  </a:lnTo>
                  <a:lnTo>
                    <a:pt x="312" y="5948"/>
                  </a:lnTo>
                  <a:cubicBezTo>
                    <a:pt x="1" y="5974"/>
                    <a:pt x="1" y="6441"/>
                    <a:pt x="312" y="6467"/>
                  </a:cubicBezTo>
                  <a:lnTo>
                    <a:pt x="676" y="6467"/>
                  </a:lnTo>
                  <a:lnTo>
                    <a:pt x="676" y="6740"/>
                  </a:lnTo>
                  <a:cubicBezTo>
                    <a:pt x="676" y="7311"/>
                    <a:pt x="987" y="7817"/>
                    <a:pt x="1480" y="8090"/>
                  </a:cubicBezTo>
                  <a:lnTo>
                    <a:pt x="2700" y="8726"/>
                  </a:lnTo>
                  <a:cubicBezTo>
                    <a:pt x="2850" y="8804"/>
                    <a:pt x="3012" y="8843"/>
                    <a:pt x="3174" y="8843"/>
                  </a:cubicBezTo>
                  <a:cubicBezTo>
                    <a:pt x="3336" y="8843"/>
                    <a:pt x="3499" y="8804"/>
                    <a:pt x="3648" y="8726"/>
                  </a:cubicBezTo>
                  <a:lnTo>
                    <a:pt x="4868" y="8090"/>
                  </a:lnTo>
                  <a:cubicBezTo>
                    <a:pt x="5361" y="7817"/>
                    <a:pt x="5686" y="7311"/>
                    <a:pt x="5673" y="6740"/>
                  </a:cubicBezTo>
                  <a:lnTo>
                    <a:pt x="5673" y="6467"/>
                  </a:lnTo>
                  <a:lnTo>
                    <a:pt x="6023" y="6467"/>
                  </a:lnTo>
                  <a:cubicBezTo>
                    <a:pt x="6348" y="6441"/>
                    <a:pt x="6348" y="5974"/>
                    <a:pt x="6023" y="5948"/>
                  </a:cubicBezTo>
                  <a:lnTo>
                    <a:pt x="5673" y="5948"/>
                  </a:lnTo>
                  <a:lnTo>
                    <a:pt x="5673" y="2989"/>
                  </a:lnTo>
                  <a:lnTo>
                    <a:pt x="6023" y="2989"/>
                  </a:lnTo>
                  <a:cubicBezTo>
                    <a:pt x="6348" y="2963"/>
                    <a:pt x="6348" y="2509"/>
                    <a:pt x="6023" y="2483"/>
                  </a:cubicBezTo>
                  <a:lnTo>
                    <a:pt x="5673" y="2483"/>
                  </a:lnTo>
                  <a:lnTo>
                    <a:pt x="5673" y="2197"/>
                  </a:lnTo>
                  <a:cubicBezTo>
                    <a:pt x="5673" y="1639"/>
                    <a:pt x="5361" y="1120"/>
                    <a:pt x="4868" y="860"/>
                  </a:cubicBezTo>
                  <a:lnTo>
                    <a:pt x="3298" y="29"/>
                  </a:lnTo>
                  <a:cubicBezTo>
                    <a:pt x="3259" y="10"/>
                    <a:pt x="3216" y="0"/>
                    <a:pt x="31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224;p76">
              <a:extLst>
                <a:ext uri="{FF2B5EF4-FFF2-40B4-BE49-F238E27FC236}">
                  <a16:creationId xmlns:a16="http://schemas.microsoft.com/office/drawing/2014/main" id="{3E595CCA-A829-659C-E0EA-0B2A8319D8A7}"/>
                </a:ext>
              </a:extLst>
            </p:cNvPr>
            <p:cNvSpPr/>
            <p:nvPr/>
          </p:nvSpPr>
          <p:spPr>
            <a:xfrm>
              <a:off x="6267925" y="3338950"/>
              <a:ext cx="13000" cy="55750"/>
            </a:xfrm>
            <a:custGeom>
              <a:avLst/>
              <a:gdLst/>
              <a:ahLst/>
              <a:cxnLst/>
              <a:rect l="l" t="t" r="r" b="b"/>
              <a:pathLst>
                <a:path w="520" h="2230" extrusionOk="0">
                  <a:moveTo>
                    <a:pt x="258" y="0"/>
                  </a:moveTo>
                  <a:cubicBezTo>
                    <a:pt x="136" y="0"/>
                    <a:pt x="13" y="81"/>
                    <a:pt x="0" y="244"/>
                  </a:cubicBezTo>
                  <a:lnTo>
                    <a:pt x="0" y="1970"/>
                  </a:lnTo>
                  <a:cubicBezTo>
                    <a:pt x="0" y="2113"/>
                    <a:pt x="117" y="2229"/>
                    <a:pt x="260" y="2229"/>
                  </a:cubicBezTo>
                  <a:cubicBezTo>
                    <a:pt x="403" y="2216"/>
                    <a:pt x="519" y="2113"/>
                    <a:pt x="506" y="1970"/>
                  </a:cubicBezTo>
                  <a:lnTo>
                    <a:pt x="506" y="244"/>
                  </a:lnTo>
                  <a:cubicBezTo>
                    <a:pt x="500" y="81"/>
                    <a:pt x="380" y="0"/>
                    <a:pt x="2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3" name="Google Shape;1225;p76">
            <a:extLst>
              <a:ext uri="{FF2B5EF4-FFF2-40B4-BE49-F238E27FC236}">
                <a16:creationId xmlns:a16="http://schemas.microsoft.com/office/drawing/2014/main" id="{82F6200E-E24A-8BE5-AB85-8C6E6FBDC123}"/>
              </a:ext>
            </a:extLst>
          </p:cNvPr>
          <p:cNvGrpSpPr/>
          <p:nvPr/>
        </p:nvGrpSpPr>
        <p:grpSpPr>
          <a:xfrm>
            <a:off x="8346188" y="5204016"/>
            <a:ext cx="531751" cy="600710"/>
            <a:chOff x="6200100" y="4029225"/>
            <a:chExt cx="388450" cy="438825"/>
          </a:xfrm>
          <a:solidFill>
            <a:srgbClr val="2B3781"/>
          </a:solidFill>
        </p:grpSpPr>
        <p:sp>
          <p:nvSpPr>
            <p:cNvPr id="134" name="Google Shape;1226;p76">
              <a:extLst>
                <a:ext uri="{FF2B5EF4-FFF2-40B4-BE49-F238E27FC236}">
                  <a16:creationId xmlns:a16="http://schemas.microsoft.com/office/drawing/2014/main" id="{F4E8EE28-351E-4C0D-84FB-E074AC5F6C85}"/>
                </a:ext>
              </a:extLst>
            </p:cNvPr>
            <p:cNvSpPr/>
            <p:nvPr/>
          </p:nvSpPr>
          <p:spPr>
            <a:xfrm>
              <a:off x="6238050" y="4097275"/>
              <a:ext cx="350500" cy="370775"/>
            </a:xfrm>
            <a:custGeom>
              <a:avLst/>
              <a:gdLst/>
              <a:ahLst/>
              <a:cxnLst/>
              <a:rect l="l" t="t" r="r" b="b"/>
              <a:pathLst>
                <a:path w="14020" h="14831" extrusionOk="0">
                  <a:moveTo>
                    <a:pt x="2700" y="1169"/>
                  </a:moveTo>
                  <a:cubicBezTo>
                    <a:pt x="2797" y="1169"/>
                    <a:pt x="2897" y="1206"/>
                    <a:pt x="2986" y="1296"/>
                  </a:cubicBezTo>
                  <a:lnTo>
                    <a:pt x="3869" y="2191"/>
                  </a:lnTo>
                  <a:cubicBezTo>
                    <a:pt x="3726" y="2230"/>
                    <a:pt x="3609" y="2308"/>
                    <a:pt x="3506" y="2412"/>
                  </a:cubicBezTo>
                  <a:cubicBezTo>
                    <a:pt x="3402" y="2516"/>
                    <a:pt x="3324" y="2632"/>
                    <a:pt x="3285" y="2775"/>
                  </a:cubicBezTo>
                  <a:lnTo>
                    <a:pt x="2402" y="1893"/>
                  </a:lnTo>
                  <a:cubicBezTo>
                    <a:pt x="2092" y="1592"/>
                    <a:pt x="2376" y="1169"/>
                    <a:pt x="2700" y="1169"/>
                  </a:cubicBezTo>
                  <a:close/>
                  <a:moveTo>
                    <a:pt x="1734" y="2139"/>
                  </a:moveTo>
                  <a:cubicBezTo>
                    <a:pt x="1841" y="2139"/>
                    <a:pt x="1948" y="2178"/>
                    <a:pt x="2026" y="2256"/>
                  </a:cubicBezTo>
                  <a:lnTo>
                    <a:pt x="2623" y="2840"/>
                  </a:lnTo>
                  <a:cubicBezTo>
                    <a:pt x="2480" y="2892"/>
                    <a:pt x="2350" y="2970"/>
                    <a:pt x="2246" y="3074"/>
                  </a:cubicBezTo>
                  <a:cubicBezTo>
                    <a:pt x="2143" y="3178"/>
                    <a:pt x="2065" y="3294"/>
                    <a:pt x="2026" y="3437"/>
                  </a:cubicBezTo>
                  <a:lnTo>
                    <a:pt x="1442" y="2853"/>
                  </a:lnTo>
                  <a:cubicBezTo>
                    <a:pt x="1364" y="2775"/>
                    <a:pt x="1312" y="2671"/>
                    <a:pt x="1312" y="2555"/>
                  </a:cubicBezTo>
                  <a:cubicBezTo>
                    <a:pt x="1312" y="2451"/>
                    <a:pt x="1364" y="2334"/>
                    <a:pt x="1442" y="2256"/>
                  </a:cubicBezTo>
                  <a:cubicBezTo>
                    <a:pt x="1520" y="2178"/>
                    <a:pt x="1627" y="2139"/>
                    <a:pt x="1734" y="2139"/>
                  </a:cubicBezTo>
                  <a:close/>
                  <a:moveTo>
                    <a:pt x="1173" y="3478"/>
                  </a:moveTo>
                  <a:cubicBezTo>
                    <a:pt x="1271" y="3478"/>
                    <a:pt x="1374" y="3516"/>
                    <a:pt x="1468" y="3606"/>
                  </a:cubicBezTo>
                  <a:lnTo>
                    <a:pt x="1662" y="3801"/>
                  </a:lnTo>
                  <a:cubicBezTo>
                    <a:pt x="1520" y="3853"/>
                    <a:pt x="1390" y="3930"/>
                    <a:pt x="1299" y="4034"/>
                  </a:cubicBezTo>
                  <a:cubicBezTo>
                    <a:pt x="1195" y="4138"/>
                    <a:pt x="1117" y="4255"/>
                    <a:pt x="1065" y="4398"/>
                  </a:cubicBezTo>
                  <a:lnTo>
                    <a:pt x="871" y="4203"/>
                  </a:lnTo>
                  <a:cubicBezTo>
                    <a:pt x="572" y="3894"/>
                    <a:pt x="847" y="3478"/>
                    <a:pt x="1173" y="3478"/>
                  </a:cubicBezTo>
                  <a:close/>
                  <a:moveTo>
                    <a:pt x="7332" y="1858"/>
                  </a:moveTo>
                  <a:cubicBezTo>
                    <a:pt x="7439" y="1858"/>
                    <a:pt x="7548" y="1899"/>
                    <a:pt x="7646" y="1996"/>
                  </a:cubicBezTo>
                  <a:lnTo>
                    <a:pt x="9619" y="3969"/>
                  </a:lnTo>
                  <a:cubicBezTo>
                    <a:pt x="9956" y="4320"/>
                    <a:pt x="10190" y="4761"/>
                    <a:pt x="10281" y="5241"/>
                  </a:cubicBezTo>
                  <a:lnTo>
                    <a:pt x="10398" y="5968"/>
                  </a:lnTo>
                  <a:cubicBezTo>
                    <a:pt x="10333" y="5877"/>
                    <a:pt x="10268" y="5812"/>
                    <a:pt x="10203" y="5735"/>
                  </a:cubicBezTo>
                  <a:lnTo>
                    <a:pt x="8230" y="3762"/>
                  </a:lnTo>
                  <a:cubicBezTo>
                    <a:pt x="8126" y="3658"/>
                    <a:pt x="7997" y="3580"/>
                    <a:pt x="7854" y="3528"/>
                  </a:cubicBezTo>
                  <a:lnTo>
                    <a:pt x="6984" y="2658"/>
                  </a:lnTo>
                  <a:cubicBezTo>
                    <a:pt x="6653" y="2328"/>
                    <a:pt x="6973" y="1858"/>
                    <a:pt x="7332" y="1858"/>
                  </a:cubicBezTo>
                  <a:close/>
                  <a:moveTo>
                    <a:pt x="11034" y="7422"/>
                  </a:moveTo>
                  <a:lnTo>
                    <a:pt x="11034" y="7422"/>
                  </a:lnTo>
                  <a:cubicBezTo>
                    <a:pt x="11060" y="7461"/>
                    <a:pt x="11800" y="8188"/>
                    <a:pt x="11800" y="8188"/>
                  </a:cubicBezTo>
                  <a:lnTo>
                    <a:pt x="11306" y="8681"/>
                  </a:lnTo>
                  <a:cubicBezTo>
                    <a:pt x="11254" y="8538"/>
                    <a:pt x="11216" y="8408"/>
                    <a:pt x="11190" y="8253"/>
                  </a:cubicBezTo>
                  <a:lnTo>
                    <a:pt x="11177" y="8266"/>
                  </a:lnTo>
                  <a:lnTo>
                    <a:pt x="11034" y="7422"/>
                  </a:lnTo>
                  <a:close/>
                  <a:moveTo>
                    <a:pt x="12494" y="8246"/>
                  </a:moveTo>
                  <a:cubicBezTo>
                    <a:pt x="12510" y="8246"/>
                    <a:pt x="12526" y="8253"/>
                    <a:pt x="12539" y="8266"/>
                  </a:cubicBezTo>
                  <a:lnTo>
                    <a:pt x="13435" y="9161"/>
                  </a:lnTo>
                  <a:cubicBezTo>
                    <a:pt x="13461" y="9187"/>
                    <a:pt x="13461" y="9226"/>
                    <a:pt x="13435" y="9252"/>
                  </a:cubicBezTo>
                  <a:lnTo>
                    <a:pt x="12890" y="9797"/>
                  </a:lnTo>
                  <a:lnTo>
                    <a:pt x="12539" y="9447"/>
                  </a:lnTo>
                  <a:cubicBezTo>
                    <a:pt x="12422" y="9337"/>
                    <a:pt x="12272" y="9281"/>
                    <a:pt x="12123" y="9281"/>
                  </a:cubicBezTo>
                  <a:cubicBezTo>
                    <a:pt x="12009" y="9281"/>
                    <a:pt x="11896" y="9314"/>
                    <a:pt x="11800" y="9382"/>
                  </a:cubicBezTo>
                  <a:cubicBezTo>
                    <a:pt x="11800" y="9382"/>
                    <a:pt x="11618" y="9200"/>
                    <a:pt x="11566" y="9148"/>
                  </a:cubicBezTo>
                  <a:lnTo>
                    <a:pt x="12449" y="8266"/>
                  </a:lnTo>
                  <a:cubicBezTo>
                    <a:pt x="12462" y="8253"/>
                    <a:pt x="12478" y="8246"/>
                    <a:pt x="12494" y="8246"/>
                  </a:cubicBezTo>
                  <a:close/>
                  <a:moveTo>
                    <a:pt x="12109" y="9799"/>
                  </a:moveTo>
                  <a:cubicBezTo>
                    <a:pt x="12136" y="9799"/>
                    <a:pt x="12176" y="9810"/>
                    <a:pt x="12176" y="9810"/>
                  </a:cubicBezTo>
                  <a:lnTo>
                    <a:pt x="13072" y="10706"/>
                  </a:lnTo>
                  <a:cubicBezTo>
                    <a:pt x="13098" y="10732"/>
                    <a:pt x="13098" y="10771"/>
                    <a:pt x="13072" y="10797"/>
                  </a:cubicBezTo>
                  <a:lnTo>
                    <a:pt x="9580" y="14288"/>
                  </a:lnTo>
                  <a:cubicBezTo>
                    <a:pt x="9567" y="14301"/>
                    <a:pt x="9551" y="14308"/>
                    <a:pt x="9535" y="14308"/>
                  </a:cubicBezTo>
                  <a:cubicBezTo>
                    <a:pt x="9518" y="14308"/>
                    <a:pt x="9502" y="14301"/>
                    <a:pt x="9489" y="14288"/>
                  </a:cubicBezTo>
                  <a:lnTo>
                    <a:pt x="8594" y="13393"/>
                  </a:lnTo>
                  <a:cubicBezTo>
                    <a:pt x="8568" y="13367"/>
                    <a:pt x="8568" y="13328"/>
                    <a:pt x="8594" y="13315"/>
                  </a:cubicBezTo>
                  <a:lnTo>
                    <a:pt x="12085" y="9810"/>
                  </a:lnTo>
                  <a:cubicBezTo>
                    <a:pt x="12085" y="9802"/>
                    <a:pt x="12095" y="9799"/>
                    <a:pt x="12109" y="9799"/>
                  </a:cubicBezTo>
                  <a:close/>
                  <a:moveTo>
                    <a:pt x="3947" y="1"/>
                  </a:moveTo>
                  <a:cubicBezTo>
                    <a:pt x="3707" y="1"/>
                    <a:pt x="3467" y="95"/>
                    <a:pt x="3285" y="283"/>
                  </a:cubicBezTo>
                  <a:cubicBezTo>
                    <a:pt x="3155" y="400"/>
                    <a:pt x="3077" y="556"/>
                    <a:pt x="3038" y="737"/>
                  </a:cubicBezTo>
                  <a:cubicBezTo>
                    <a:pt x="2480" y="1270"/>
                    <a:pt x="1805" y="1672"/>
                    <a:pt x="1078" y="1893"/>
                  </a:cubicBezTo>
                  <a:cubicBezTo>
                    <a:pt x="780" y="2191"/>
                    <a:pt x="715" y="2645"/>
                    <a:pt x="910" y="3009"/>
                  </a:cubicBezTo>
                  <a:cubicBezTo>
                    <a:pt x="222" y="3204"/>
                    <a:pt x="1" y="4060"/>
                    <a:pt x="507" y="4566"/>
                  </a:cubicBezTo>
                  <a:lnTo>
                    <a:pt x="1091" y="5151"/>
                  </a:lnTo>
                  <a:cubicBezTo>
                    <a:pt x="949" y="5202"/>
                    <a:pt x="832" y="5280"/>
                    <a:pt x="728" y="5384"/>
                  </a:cubicBezTo>
                  <a:cubicBezTo>
                    <a:pt x="351" y="5748"/>
                    <a:pt x="351" y="6345"/>
                    <a:pt x="728" y="6708"/>
                  </a:cubicBezTo>
                  <a:lnTo>
                    <a:pt x="3921" y="9914"/>
                  </a:lnTo>
                  <a:cubicBezTo>
                    <a:pt x="3973" y="9953"/>
                    <a:pt x="4038" y="9979"/>
                    <a:pt x="4103" y="9979"/>
                  </a:cubicBezTo>
                  <a:cubicBezTo>
                    <a:pt x="4336" y="9979"/>
                    <a:pt x="4453" y="9706"/>
                    <a:pt x="4297" y="9538"/>
                  </a:cubicBezTo>
                  <a:lnTo>
                    <a:pt x="1091" y="6332"/>
                  </a:lnTo>
                  <a:cubicBezTo>
                    <a:pt x="783" y="6034"/>
                    <a:pt x="1061" y="5614"/>
                    <a:pt x="1383" y="5614"/>
                  </a:cubicBezTo>
                  <a:cubicBezTo>
                    <a:pt x="1481" y="5614"/>
                    <a:pt x="1584" y="5653"/>
                    <a:pt x="1675" y="5748"/>
                  </a:cubicBezTo>
                  <a:lnTo>
                    <a:pt x="4505" y="8577"/>
                  </a:lnTo>
                  <a:cubicBezTo>
                    <a:pt x="4557" y="8629"/>
                    <a:pt x="4622" y="8655"/>
                    <a:pt x="4700" y="8655"/>
                  </a:cubicBezTo>
                  <a:cubicBezTo>
                    <a:pt x="4920" y="8655"/>
                    <a:pt x="5037" y="8370"/>
                    <a:pt x="4881" y="8214"/>
                  </a:cubicBezTo>
                  <a:lnTo>
                    <a:pt x="1649" y="4995"/>
                  </a:lnTo>
                  <a:cubicBezTo>
                    <a:pt x="1351" y="4687"/>
                    <a:pt x="1632" y="4264"/>
                    <a:pt x="1954" y="4264"/>
                  </a:cubicBezTo>
                  <a:cubicBezTo>
                    <a:pt x="2053" y="4264"/>
                    <a:pt x="2155" y="4304"/>
                    <a:pt x="2246" y="4398"/>
                  </a:cubicBezTo>
                  <a:lnTo>
                    <a:pt x="5465" y="7617"/>
                  </a:lnTo>
                  <a:cubicBezTo>
                    <a:pt x="5523" y="7675"/>
                    <a:pt x="5588" y="7699"/>
                    <a:pt x="5649" y="7699"/>
                  </a:cubicBezTo>
                  <a:cubicBezTo>
                    <a:pt x="5849" y="7699"/>
                    <a:pt x="6018" y="7442"/>
                    <a:pt x="5829" y="7253"/>
                  </a:cubicBezTo>
                  <a:lnTo>
                    <a:pt x="2610" y="4034"/>
                  </a:lnTo>
                  <a:cubicBezTo>
                    <a:pt x="2311" y="3725"/>
                    <a:pt x="2586" y="3309"/>
                    <a:pt x="2912" y="3309"/>
                  </a:cubicBezTo>
                  <a:cubicBezTo>
                    <a:pt x="3011" y="3309"/>
                    <a:pt x="3114" y="3347"/>
                    <a:pt x="3207" y="3437"/>
                  </a:cubicBezTo>
                  <a:lnTo>
                    <a:pt x="6439" y="6656"/>
                  </a:lnTo>
                  <a:cubicBezTo>
                    <a:pt x="6491" y="6708"/>
                    <a:pt x="6556" y="6734"/>
                    <a:pt x="6621" y="6734"/>
                  </a:cubicBezTo>
                  <a:cubicBezTo>
                    <a:pt x="6854" y="6734"/>
                    <a:pt x="6971" y="6461"/>
                    <a:pt x="6802" y="6293"/>
                  </a:cubicBezTo>
                  <a:lnTo>
                    <a:pt x="3882" y="3372"/>
                  </a:lnTo>
                  <a:cubicBezTo>
                    <a:pt x="3556" y="3076"/>
                    <a:pt x="3847" y="2644"/>
                    <a:pt x="4176" y="2644"/>
                  </a:cubicBezTo>
                  <a:cubicBezTo>
                    <a:pt x="4279" y="2644"/>
                    <a:pt x="4386" y="2686"/>
                    <a:pt x="4479" y="2788"/>
                  </a:cubicBezTo>
                  <a:lnTo>
                    <a:pt x="8217" y="6513"/>
                  </a:lnTo>
                  <a:cubicBezTo>
                    <a:pt x="8263" y="6559"/>
                    <a:pt x="8328" y="6582"/>
                    <a:pt x="8394" y="6582"/>
                  </a:cubicBezTo>
                  <a:cubicBezTo>
                    <a:pt x="8461" y="6582"/>
                    <a:pt x="8529" y="6559"/>
                    <a:pt x="8581" y="6513"/>
                  </a:cubicBezTo>
                  <a:cubicBezTo>
                    <a:pt x="8671" y="6410"/>
                    <a:pt x="8671" y="6254"/>
                    <a:pt x="8581" y="6150"/>
                  </a:cubicBezTo>
                  <a:lnTo>
                    <a:pt x="7218" y="4787"/>
                  </a:lnTo>
                  <a:cubicBezTo>
                    <a:pt x="6895" y="4465"/>
                    <a:pt x="7222" y="3993"/>
                    <a:pt x="7579" y="3993"/>
                  </a:cubicBezTo>
                  <a:cubicBezTo>
                    <a:pt x="7682" y="3993"/>
                    <a:pt x="7787" y="4032"/>
                    <a:pt x="7880" y="4125"/>
                  </a:cubicBezTo>
                  <a:lnTo>
                    <a:pt x="9853" y="6111"/>
                  </a:lnTo>
                  <a:cubicBezTo>
                    <a:pt x="10190" y="6461"/>
                    <a:pt x="10424" y="6903"/>
                    <a:pt x="10502" y="7383"/>
                  </a:cubicBezTo>
                  <a:cubicBezTo>
                    <a:pt x="10657" y="8253"/>
                    <a:pt x="10748" y="9109"/>
                    <a:pt x="11436" y="9745"/>
                  </a:cubicBezTo>
                  <a:lnTo>
                    <a:pt x="8581" y="12601"/>
                  </a:lnTo>
                  <a:cubicBezTo>
                    <a:pt x="8074" y="12069"/>
                    <a:pt x="7438" y="11835"/>
                    <a:pt x="6763" y="11614"/>
                  </a:cubicBezTo>
                  <a:cubicBezTo>
                    <a:pt x="6374" y="11485"/>
                    <a:pt x="6024" y="11277"/>
                    <a:pt x="5738" y="10991"/>
                  </a:cubicBezTo>
                  <a:lnTo>
                    <a:pt x="5141" y="10381"/>
                  </a:lnTo>
                  <a:cubicBezTo>
                    <a:pt x="5084" y="10324"/>
                    <a:pt x="5021" y="10301"/>
                    <a:pt x="4961" y="10301"/>
                  </a:cubicBezTo>
                  <a:cubicBezTo>
                    <a:pt x="4759" y="10301"/>
                    <a:pt x="4585" y="10565"/>
                    <a:pt x="4765" y="10745"/>
                  </a:cubicBezTo>
                  <a:lnTo>
                    <a:pt x="5375" y="11355"/>
                  </a:lnTo>
                  <a:cubicBezTo>
                    <a:pt x="5725" y="11692"/>
                    <a:pt x="6140" y="11952"/>
                    <a:pt x="6608" y="12108"/>
                  </a:cubicBezTo>
                  <a:cubicBezTo>
                    <a:pt x="7205" y="12289"/>
                    <a:pt x="7763" y="12497"/>
                    <a:pt x="8217" y="12977"/>
                  </a:cubicBezTo>
                  <a:cubicBezTo>
                    <a:pt x="8010" y="13198"/>
                    <a:pt x="8023" y="13548"/>
                    <a:pt x="8230" y="13769"/>
                  </a:cubicBezTo>
                  <a:lnTo>
                    <a:pt x="9139" y="14665"/>
                  </a:lnTo>
                  <a:cubicBezTo>
                    <a:pt x="9249" y="14775"/>
                    <a:pt x="9395" y="14830"/>
                    <a:pt x="9541" y="14830"/>
                  </a:cubicBezTo>
                  <a:cubicBezTo>
                    <a:pt x="9687" y="14830"/>
                    <a:pt x="9833" y="14775"/>
                    <a:pt x="9944" y="14665"/>
                  </a:cubicBezTo>
                  <a:lnTo>
                    <a:pt x="13448" y="11173"/>
                  </a:lnTo>
                  <a:cubicBezTo>
                    <a:pt x="13669" y="10939"/>
                    <a:pt x="13669" y="10576"/>
                    <a:pt x="13448" y="10355"/>
                  </a:cubicBezTo>
                  <a:lnTo>
                    <a:pt x="13253" y="10174"/>
                  </a:lnTo>
                  <a:lnTo>
                    <a:pt x="13799" y="9616"/>
                  </a:lnTo>
                  <a:cubicBezTo>
                    <a:pt x="14019" y="9395"/>
                    <a:pt x="14019" y="9031"/>
                    <a:pt x="13799" y="8811"/>
                  </a:cubicBezTo>
                  <a:lnTo>
                    <a:pt x="13811" y="8798"/>
                  </a:lnTo>
                  <a:lnTo>
                    <a:pt x="12916" y="7902"/>
                  </a:lnTo>
                  <a:cubicBezTo>
                    <a:pt x="12800" y="7786"/>
                    <a:pt x="12651" y="7727"/>
                    <a:pt x="12501" y="7727"/>
                  </a:cubicBezTo>
                  <a:cubicBezTo>
                    <a:pt x="12384" y="7727"/>
                    <a:pt x="12266" y="7763"/>
                    <a:pt x="12163" y="7837"/>
                  </a:cubicBezTo>
                  <a:lnTo>
                    <a:pt x="11501" y="7162"/>
                  </a:lnTo>
                  <a:cubicBezTo>
                    <a:pt x="11216" y="6877"/>
                    <a:pt x="11034" y="6526"/>
                    <a:pt x="10956" y="6124"/>
                  </a:cubicBezTo>
                  <a:lnTo>
                    <a:pt x="10800" y="5151"/>
                  </a:lnTo>
                  <a:cubicBezTo>
                    <a:pt x="10696" y="4566"/>
                    <a:pt x="10411" y="4021"/>
                    <a:pt x="9982" y="3606"/>
                  </a:cubicBezTo>
                  <a:lnTo>
                    <a:pt x="8010" y="1633"/>
                  </a:lnTo>
                  <a:cubicBezTo>
                    <a:pt x="7809" y="1441"/>
                    <a:pt x="7566" y="1355"/>
                    <a:pt x="7328" y="1355"/>
                  </a:cubicBezTo>
                  <a:cubicBezTo>
                    <a:pt x="6825" y="1355"/>
                    <a:pt x="6344" y="1739"/>
                    <a:pt x="6335" y="2321"/>
                  </a:cubicBezTo>
                  <a:cubicBezTo>
                    <a:pt x="6335" y="2581"/>
                    <a:pt x="6439" y="2840"/>
                    <a:pt x="6621" y="3022"/>
                  </a:cubicBezTo>
                  <a:lnTo>
                    <a:pt x="7153" y="3554"/>
                  </a:lnTo>
                  <a:cubicBezTo>
                    <a:pt x="6880" y="3671"/>
                    <a:pt x="6673" y="3891"/>
                    <a:pt x="6595" y="4177"/>
                  </a:cubicBezTo>
                  <a:lnTo>
                    <a:pt x="4829" y="2412"/>
                  </a:lnTo>
                  <a:lnTo>
                    <a:pt x="3648" y="1231"/>
                  </a:lnTo>
                  <a:cubicBezTo>
                    <a:pt x="3389" y="971"/>
                    <a:pt x="3570" y="517"/>
                    <a:pt x="3947" y="517"/>
                  </a:cubicBezTo>
                  <a:cubicBezTo>
                    <a:pt x="4064" y="517"/>
                    <a:pt x="4168" y="569"/>
                    <a:pt x="4245" y="647"/>
                  </a:cubicBezTo>
                  <a:lnTo>
                    <a:pt x="5478" y="1880"/>
                  </a:lnTo>
                  <a:cubicBezTo>
                    <a:pt x="5532" y="1933"/>
                    <a:pt x="5592" y="1955"/>
                    <a:pt x="5651" y="1955"/>
                  </a:cubicBezTo>
                  <a:cubicBezTo>
                    <a:pt x="5851" y="1955"/>
                    <a:pt x="6033" y="1697"/>
                    <a:pt x="5842" y="1516"/>
                  </a:cubicBezTo>
                  <a:lnTo>
                    <a:pt x="4609" y="283"/>
                  </a:lnTo>
                  <a:cubicBezTo>
                    <a:pt x="4427" y="95"/>
                    <a:pt x="4187" y="1"/>
                    <a:pt x="39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227;p76">
              <a:extLst>
                <a:ext uri="{FF2B5EF4-FFF2-40B4-BE49-F238E27FC236}">
                  <a16:creationId xmlns:a16="http://schemas.microsoft.com/office/drawing/2014/main" id="{021E5EC6-8275-2D13-8A9A-AD75C2B0B14B}"/>
                </a:ext>
              </a:extLst>
            </p:cNvPr>
            <p:cNvSpPr/>
            <p:nvPr/>
          </p:nvSpPr>
          <p:spPr>
            <a:xfrm>
              <a:off x="6526700" y="4364475"/>
              <a:ext cx="18525" cy="13225"/>
            </a:xfrm>
            <a:custGeom>
              <a:avLst/>
              <a:gdLst/>
              <a:ahLst/>
              <a:cxnLst/>
              <a:rect l="l" t="t" r="r" b="b"/>
              <a:pathLst>
                <a:path w="741" h="529" extrusionOk="0">
                  <a:moveTo>
                    <a:pt x="373" y="1"/>
                  </a:moveTo>
                  <a:cubicBezTo>
                    <a:pt x="311" y="1"/>
                    <a:pt x="247" y="25"/>
                    <a:pt x="189" y="83"/>
                  </a:cubicBezTo>
                  <a:cubicBezTo>
                    <a:pt x="0" y="271"/>
                    <a:pt x="176" y="528"/>
                    <a:pt x="374" y="528"/>
                  </a:cubicBezTo>
                  <a:cubicBezTo>
                    <a:pt x="434" y="528"/>
                    <a:pt x="497" y="504"/>
                    <a:pt x="552" y="446"/>
                  </a:cubicBezTo>
                  <a:cubicBezTo>
                    <a:pt x="741" y="258"/>
                    <a:pt x="572" y="1"/>
                    <a:pt x="3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228;p76">
              <a:extLst>
                <a:ext uri="{FF2B5EF4-FFF2-40B4-BE49-F238E27FC236}">
                  <a16:creationId xmlns:a16="http://schemas.microsoft.com/office/drawing/2014/main" id="{7ACE35FB-70D6-DEF7-D487-D74DA46F9222}"/>
                </a:ext>
              </a:extLst>
            </p:cNvPr>
            <p:cNvSpPr/>
            <p:nvPr/>
          </p:nvSpPr>
          <p:spPr>
            <a:xfrm>
              <a:off x="6213725" y="4029225"/>
              <a:ext cx="43825" cy="39525"/>
            </a:xfrm>
            <a:custGeom>
              <a:avLst/>
              <a:gdLst/>
              <a:ahLst/>
              <a:cxnLst/>
              <a:rect l="l" t="t" r="r" b="b"/>
              <a:pathLst>
                <a:path w="1753" h="1581" extrusionOk="0">
                  <a:moveTo>
                    <a:pt x="877" y="0"/>
                  </a:moveTo>
                  <a:cubicBezTo>
                    <a:pt x="750" y="0"/>
                    <a:pt x="624" y="85"/>
                    <a:pt x="624" y="253"/>
                  </a:cubicBezTo>
                  <a:lnTo>
                    <a:pt x="624" y="526"/>
                  </a:lnTo>
                  <a:lnTo>
                    <a:pt x="338" y="526"/>
                  </a:lnTo>
                  <a:cubicBezTo>
                    <a:pt x="1" y="526"/>
                    <a:pt x="1" y="1045"/>
                    <a:pt x="338" y="1045"/>
                  </a:cubicBezTo>
                  <a:lnTo>
                    <a:pt x="624" y="1045"/>
                  </a:lnTo>
                  <a:lnTo>
                    <a:pt x="624" y="1318"/>
                  </a:lnTo>
                  <a:cubicBezTo>
                    <a:pt x="624" y="1493"/>
                    <a:pt x="750" y="1581"/>
                    <a:pt x="877" y="1581"/>
                  </a:cubicBezTo>
                  <a:cubicBezTo>
                    <a:pt x="1003" y="1581"/>
                    <a:pt x="1130" y="1493"/>
                    <a:pt x="1130" y="1318"/>
                  </a:cubicBezTo>
                  <a:lnTo>
                    <a:pt x="1130" y="1045"/>
                  </a:lnTo>
                  <a:lnTo>
                    <a:pt x="1415" y="1045"/>
                  </a:lnTo>
                  <a:cubicBezTo>
                    <a:pt x="1753" y="1045"/>
                    <a:pt x="1753" y="526"/>
                    <a:pt x="1415" y="526"/>
                  </a:cubicBezTo>
                  <a:lnTo>
                    <a:pt x="1130" y="526"/>
                  </a:lnTo>
                  <a:lnTo>
                    <a:pt x="1130" y="253"/>
                  </a:lnTo>
                  <a:cubicBezTo>
                    <a:pt x="1130" y="85"/>
                    <a:pt x="1003" y="0"/>
                    <a:pt x="8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229;p76">
              <a:extLst>
                <a:ext uri="{FF2B5EF4-FFF2-40B4-BE49-F238E27FC236}">
                  <a16:creationId xmlns:a16="http://schemas.microsoft.com/office/drawing/2014/main" id="{DE1FAF80-8346-5067-6E68-7E49D572132E}"/>
                </a:ext>
              </a:extLst>
            </p:cNvPr>
            <p:cNvSpPr/>
            <p:nvPr/>
          </p:nvSpPr>
          <p:spPr>
            <a:xfrm>
              <a:off x="6200100" y="4106925"/>
              <a:ext cx="14950" cy="13075"/>
            </a:xfrm>
            <a:custGeom>
              <a:avLst/>
              <a:gdLst/>
              <a:ahLst/>
              <a:cxnLst/>
              <a:rect l="l" t="t" r="r" b="b"/>
              <a:pathLst>
                <a:path w="598" h="523" extrusionOk="0">
                  <a:moveTo>
                    <a:pt x="351" y="1"/>
                  </a:moveTo>
                  <a:cubicBezTo>
                    <a:pt x="117" y="1"/>
                    <a:pt x="0" y="274"/>
                    <a:pt x="156" y="442"/>
                  </a:cubicBezTo>
                  <a:cubicBezTo>
                    <a:pt x="211" y="497"/>
                    <a:pt x="278" y="522"/>
                    <a:pt x="342" y="522"/>
                  </a:cubicBezTo>
                  <a:cubicBezTo>
                    <a:pt x="474" y="522"/>
                    <a:pt x="597" y="418"/>
                    <a:pt x="597" y="261"/>
                  </a:cubicBezTo>
                  <a:cubicBezTo>
                    <a:pt x="597" y="118"/>
                    <a:pt x="481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230;p76">
              <a:extLst>
                <a:ext uri="{FF2B5EF4-FFF2-40B4-BE49-F238E27FC236}">
                  <a16:creationId xmlns:a16="http://schemas.microsoft.com/office/drawing/2014/main" id="{3E1B5C87-1957-F245-A86F-11F1562366B7}"/>
                </a:ext>
              </a:extLst>
            </p:cNvPr>
            <p:cNvSpPr/>
            <p:nvPr/>
          </p:nvSpPr>
          <p:spPr>
            <a:xfrm>
              <a:off x="6273750" y="4088075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266" y="0"/>
                  </a:moveTo>
                  <a:cubicBezTo>
                    <a:pt x="130" y="0"/>
                    <a:pt x="1" y="105"/>
                    <a:pt x="1" y="262"/>
                  </a:cubicBezTo>
                  <a:cubicBezTo>
                    <a:pt x="1" y="405"/>
                    <a:pt x="118" y="521"/>
                    <a:pt x="260" y="521"/>
                  </a:cubicBezTo>
                  <a:cubicBezTo>
                    <a:pt x="494" y="521"/>
                    <a:pt x="611" y="249"/>
                    <a:pt x="455" y="80"/>
                  </a:cubicBezTo>
                  <a:cubicBezTo>
                    <a:pt x="400" y="25"/>
                    <a:pt x="332" y="0"/>
                    <a:pt x="2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9" name="Google Shape;1231;p76">
            <a:extLst>
              <a:ext uri="{FF2B5EF4-FFF2-40B4-BE49-F238E27FC236}">
                <a16:creationId xmlns:a16="http://schemas.microsoft.com/office/drawing/2014/main" id="{77BD3C20-95E6-E47F-81AC-5AC3E8233844}"/>
              </a:ext>
            </a:extLst>
          </p:cNvPr>
          <p:cNvGrpSpPr/>
          <p:nvPr/>
        </p:nvGrpSpPr>
        <p:grpSpPr>
          <a:xfrm>
            <a:off x="7307201" y="1394317"/>
            <a:ext cx="601052" cy="587261"/>
            <a:chOff x="5409300" y="1246200"/>
            <a:chExt cx="439075" cy="429000"/>
          </a:xfrm>
          <a:solidFill>
            <a:srgbClr val="2B3781"/>
          </a:solidFill>
        </p:grpSpPr>
        <p:sp>
          <p:nvSpPr>
            <p:cNvPr id="140" name="Google Shape;1232;p76">
              <a:extLst>
                <a:ext uri="{FF2B5EF4-FFF2-40B4-BE49-F238E27FC236}">
                  <a16:creationId xmlns:a16="http://schemas.microsoft.com/office/drawing/2014/main" id="{CB6ED748-2C18-812E-B183-DE78E6A7D325}"/>
                </a:ext>
              </a:extLst>
            </p:cNvPr>
            <p:cNvSpPr/>
            <p:nvPr/>
          </p:nvSpPr>
          <p:spPr>
            <a:xfrm>
              <a:off x="5628325" y="1374375"/>
              <a:ext cx="90250" cy="56825"/>
            </a:xfrm>
            <a:custGeom>
              <a:avLst/>
              <a:gdLst/>
              <a:ahLst/>
              <a:cxnLst/>
              <a:rect l="l" t="t" r="r" b="b"/>
              <a:pathLst>
                <a:path w="3610" h="2273" extrusionOk="0">
                  <a:moveTo>
                    <a:pt x="2934" y="507"/>
                  </a:moveTo>
                  <a:cubicBezTo>
                    <a:pt x="3025" y="507"/>
                    <a:pt x="3103" y="572"/>
                    <a:pt x="3103" y="663"/>
                  </a:cubicBezTo>
                  <a:lnTo>
                    <a:pt x="3103" y="1597"/>
                  </a:lnTo>
                  <a:cubicBezTo>
                    <a:pt x="3103" y="1688"/>
                    <a:pt x="3025" y="1753"/>
                    <a:pt x="2934" y="1753"/>
                  </a:cubicBezTo>
                  <a:lnTo>
                    <a:pt x="663" y="1753"/>
                  </a:lnTo>
                  <a:cubicBezTo>
                    <a:pt x="585" y="1753"/>
                    <a:pt x="520" y="1688"/>
                    <a:pt x="520" y="1597"/>
                  </a:cubicBezTo>
                  <a:lnTo>
                    <a:pt x="520" y="663"/>
                  </a:lnTo>
                  <a:cubicBezTo>
                    <a:pt x="520" y="585"/>
                    <a:pt x="585" y="507"/>
                    <a:pt x="663" y="507"/>
                  </a:cubicBezTo>
                  <a:close/>
                  <a:moveTo>
                    <a:pt x="663" y="1"/>
                  </a:moveTo>
                  <a:cubicBezTo>
                    <a:pt x="300" y="1"/>
                    <a:pt x="1" y="299"/>
                    <a:pt x="1" y="663"/>
                  </a:cubicBezTo>
                  <a:lnTo>
                    <a:pt x="1" y="1597"/>
                  </a:lnTo>
                  <a:cubicBezTo>
                    <a:pt x="1" y="1974"/>
                    <a:pt x="300" y="2272"/>
                    <a:pt x="663" y="2272"/>
                  </a:cubicBezTo>
                  <a:lnTo>
                    <a:pt x="2934" y="2272"/>
                  </a:lnTo>
                  <a:cubicBezTo>
                    <a:pt x="3311" y="2272"/>
                    <a:pt x="3609" y="1974"/>
                    <a:pt x="3609" y="1597"/>
                  </a:cubicBezTo>
                  <a:lnTo>
                    <a:pt x="3609" y="663"/>
                  </a:lnTo>
                  <a:cubicBezTo>
                    <a:pt x="3609" y="299"/>
                    <a:pt x="3311" y="1"/>
                    <a:pt x="29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233;p76">
              <a:extLst>
                <a:ext uri="{FF2B5EF4-FFF2-40B4-BE49-F238E27FC236}">
                  <a16:creationId xmlns:a16="http://schemas.microsoft.com/office/drawing/2014/main" id="{1A0DDC33-CE0F-83EA-E108-B5254183BF11}"/>
                </a:ext>
              </a:extLst>
            </p:cNvPr>
            <p:cNvSpPr/>
            <p:nvPr/>
          </p:nvSpPr>
          <p:spPr>
            <a:xfrm>
              <a:off x="5409300" y="1246200"/>
              <a:ext cx="439075" cy="429000"/>
            </a:xfrm>
            <a:custGeom>
              <a:avLst/>
              <a:gdLst/>
              <a:ahLst/>
              <a:cxnLst/>
              <a:rect l="l" t="t" r="r" b="b"/>
              <a:pathLst>
                <a:path w="17563" h="17160" extrusionOk="0">
                  <a:moveTo>
                    <a:pt x="14733" y="507"/>
                  </a:moveTo>
                  <a:cubicBezTo>
                    <a:pt x="14940" y="520"/>
                    <a:pt x="15109" y="689"/>
                    <a:pt x="15109" y="896"/>
                  </a:cubicBezTo>
                  <a:lnTo>
                    <a:pt x="15109" y="1454"/>
                  </a:lnTo>
                  <a:lnTo>
                    <a:pt x="2467" y="1454"/>
                  </a:lnTo>
                  <a:lnTo>
                    <a:pt x="2467" y="896"/>
                  </a:lnTo>
                  <a:cubicBezTo>
                    <a:pt x="2467" y="689"/>
                    <a:pt x="2636" y="520"/>
                    <a:pt x="2843" y="507"/>
                  </a:cubicBezTo>
                  <a:close/>
                  <a:moveTo>
                    <a:pt x="15109" y="5634"/>
                  </a:moveTo>
                  <a:lnTo>
                    <a:pt x="15109" y="6880"/>
                  </a:lnTo>
                  <a:lnTo>
                    <a:pt x="14162" y="6880"/>
                  </a:lnTo>
                  <a:cubicBezTo>
                    <a:pt x="14071" y="6880"/>
                    <a:pt x="14006" y="6815"/>
                    <a:pt x="14006" y="6724"/>
                  </a:cubicBezTo>
                  <a:lnTo>
                    <a:pt x="14006" y="5790"/>
                  </a:lnTo>
                  <a:cubicBezTo>
                    <a:pt x="14006" y="5712"/>
                    <a:pt x="14071" y="5634"/>
                    <a:pt x="14162" y="5634"/>
                  </a:cubicBezTo>
                  <a:close/>
                  <a:moveTo>
                    <a:pt x="3570" y="10384"/>
                  </a:moveTo>
                  <a:lnTo>
                    <a:pt x="3570" y="12708"/>
                  </a:lnTo>
                  <a:lnTo>
                    <a:pt x="2467" y="12708"/>
                  </a:lnTo>
                  <a:lnTo>
                    <a:pt x="2467" y="10800"/>
                  </a:lnTo>
                  <a:lnTo>
                    <a:pt x="3570" y="10384"/>
                  </a:lnTo>
                  <a:close/>
                  <a:moveTo>
                    <a:pt x="15109" y="1961"/>
                  </a:moveTo>
                  <a:lnTo>
                    <a:pt x="15109" y="2791"/>
                  </a:lnTo>
                  <a:lnTo>
                    <a:pt x="13305" y="2791"/>
                  </a:lnTo>
                  <a:cubicBezTo>
                    <a:pt x="13293" y="2790"/>
                    <a:pt x="13281" y="2789"/>
                    <a:pt x="13270" y="2789"/>
                  </a:cubicBezTo>
                  <a:cubicBezTo>
                    <a:pt x="12940" y="2789"/>
                    <a:pt x="12940" y="3299"/>
                    <a:pt x="13270" y="3299"/>
                  </a:cubicBezTo>
                  <a:cubicBezTo>
                    <a:pt x="13281" y="3299"/>
                    <a:pt x="13293" y="3299"/>
                    <a:pt x="13305" y="3297"/>
                  </a:cubicBezTo>
                  <a:lnTo>
                    <a:pt x="15109" y="3297"/>
                  </a:lnTo>
                  <a:lnTo>
                    <a:pt x="15109" y="5128"/>
                  </a:lnTo>
                  <a:lnTo>
                    <a:pt x="14149" y="5128"/>
                  </a:lnTo>
                  <a:cubicBezTo>
                    <a:pt x="14141" y="5127"/>
                    <a:pt x="14134" y="5127"/>
                    <a:pt x="14127" y="5127"/>
                  </a:cubicBezTo>
                  <a:cubicBezTo>
                    <a:pt x="13773" y="5127"/>
                    <a:pt x="13487" y="5433"/>
                    <a:pt x="13487" y="5790"/>
                  </a:cubicBezTo>
                  <a:lnTo>
                    <a:pt x="13487" y="6724"/>
                  </a:lnTo>
                  <a:cubicBezTo>
                    <a:pt x="13487" y="7101"/>
                    <a:pt x="13785" y="7399"/>
                    <a:pt x="14149" y="7399"/>
                  </a:cubicBezTo>
                  <a:lnTo>
                    <a:pt x="15109" y="7399"/>
                  </a:lnTo>
                  <a:lnTo>
                    <a:pt x="15109" y="10242"/>
                  </a:lnTo>
                  <a:lnTo>
                    <a:pt x="12903" y="9359"/>
                  </a:lnTo>
                  <a:cubicBezTo>
                    <a:pt x="12672" y="9270"/>
                    <a:pt x="12428" y="9225"/>
                    <a:pt x="12183" y="9225"/>
                  </a:cubicBezTo>
                  <a:cubicBezTo>
                    <a:pt x="11892" y="9225"/>
                    <a:pt x="11600" y="9290"/>
                    <a:pt x="11332" y="9424"/>
                  </a:cubicBezTo>
                  <a:lnTo>
                    <a:pt x="9424" y="10345"/>
                  </a:lnTo>
                  <a:cubicBezTo>
                    <a:pt x="9223" y="10443"/>
                    <a:pt x="9005" y="10492"/>
                    <a:pt x="8788" y="10492"/>
                  </a:cubicBezTo>
                  <a:cubicBezTo>
                    <a:pt x="8571" y="10492"/>
                    <a:pt x="8353" y="10443"/>
                    <a:pt x="8152" y="10345"/>
                  </a:cubicBezTo>
                  <a:lnTo>
                    <a:pt x="7607" y="10060"/>
                  </a:lnTo>
                  <a:lnTo>
                    <a:pt x="7607" y="5790"/>
                  </a:lnTo>
                  <a:cubicBezTo>
                    <a:pt x="7607" y="5433"/>
                    <a:pt x="7320" y="5127"/>
                    <a:pt x="6967" y="5127"/>
                  </a:cubicBezTo>
                  <a:cubicBezTo>
                    <a:pt x="6959" y="5127"/>
                    <a:pt x="6952" y="5127"/>
                    <a:pt x="6945" y="5128"/>
                  </a:cubicBezTo>
                  <a:lnTo>
                    <a:pt x="4232" y="5128"/>
                  </a:lnTo>
                  <a:cubicBezTo>
                    <a:pt x="4224" y="5127"/>
                    <a:pt x="4217" y="5127"/>
                    <a:pt x="4209" y="5127"/>
                  </a:cubicBezTo>
                  <a:cubicBezTo>
                    <a:pt x="3856" y="5127"/>
                    <a:pt x="3570" y="5421"/>
                    <a:pt x="3570" y="5790"/>
                  </a:cubicBezTo>
                  <a:lnTo>
                    <a:pt x="3570" y="6555"/>
                  </a:lnTo>
                  <a:cubicBezTo>
                    <a:pt x="3551" y="6744"/>
                    <a:pt x="3687" y="6838"/>
                    <a:pt x="3823" y="6838"/>
                  </a:cubicBezTo>
                  <a:cubicBezTo>
                    <a:pt x="3959" y="6838"/>
                    <a:pt x="4096" y="6744"/>
                    <a:pt x="4076" y="6555"/>
                  </a:cubicBezTo>
                  <a:lnTo>
                    <a:pt x="4076" y="5790"/>
                  </a:lnTo>
                  <a:cubicBezTo>
                    <a:pt x="4076" y="5699"/>
                    <a:pt x="4154" y="5634"/>
                    <a:pt x="4232" y="5634"/>
                  </a:cubicBezTo>
                  <a:lnTo>
                    <a:pt x="6945" y="5634"/>
                  </a:lnTo>
                  <a:cubicBezTo>
                    <a:pt x="7023" y="5634"/>
                    <a:pt x="7101" y="5712"/>
                    <a:pt x="7101" y="5790"/>
                  </a:cubicBezTo>
                  <a:lnTo>
                    <a:pt x="7101" y="12708"/>
                  </a:lnTo>
                  <a:lnTo>
                    <a:pt x="4076" y="12708"/>
                  </a:lnTo>
                  <a:lnTo>
                    <a:pt x="4076" y="7763"/>
                  </a:lnTo>
                  <a:cubicBezTo>
                    <a:pt x="4063" y="7600"/>
                    <a:pt x="3943" y="7519"/>
                    <a:pt x="3823" y="7519"/>
                  </a:cubicBezTo>
                  <a:cubicBezTo>
                    <a:pt x="3703" y="7519"/>
                    <a:pt x="3583" y="7600"/>
                    <a:pt x="3570" y="7763"/>
                  </a:cubicBezTo>
                  <a:lnTo>
                    <a:pt x="3570" y="9826"/>
                  </a:lnTo>
                  <a:lnTo>
                    <a:pt x="2467" y="10242"/>
                  </a:lnTo>
                  <a:lnTo>
                    <a:pt x="2467" y="3297"/>
                  </a:lnTo>
                  <a:lnTo>
                    <a:pt x="12098" y="3297"/>
                  </a:lnTo>
                  <a:cubicBezTo>
                    <a:pt x="12409" y="3272"/>
                    <a:pt x="12409" y="2817"/>
                    <a:pt x="12098" y="2791"/>
                  </a:cubicBezTo>
                  <a:lnTo>
                    <a:pt x="2467" y="2791"/>
                  </a:lnTo>
                  <a:lnTo>
                    <a:pt x="2467" y="1961"/>
                  </a:lnTo>
                  <a:close/>
                  <a:moveTo>
                    <a:pt x="12174" y="9741"/>
                  </a:moveTo>
                  <a:cubicBezTo>
                    <a:pt x="12355" y="9741"/>
                    <a:pt x="12535" y="9774"/>
                    <a:pt x="12708" y="9839"/>
                  </a:cubicBezTo>
                  <a:lnTo>
                    <a:pt x="15109" y="10800"/>
                  </a:lnTo>
                  <a:lnTo>
                    <a:pt x="15109" y="12708"/>
                  </a:lnTo>
                  <a:lnTo>
                    <a:pt x="7607" y="12708"/>
                  </a:lnTo>
                  <a:lnTo>
                    <a:pt x="7607" y="10644"/>
                  </a:lnTo>
                  <a:lnTo>
                    <a:pt x="7918" y="10800"/>
                  </a:lnTo>
                  <a:cubicBezTo>
                    <a:pt x="8197" y="10939"/>
                    <a:pt x="8504" y="11011"/>
                    <a:pt x="8809" y="11011"/>
                  </a:cubicBezTo>
                  <a:cubicBezTo>
                    <a:pt x="9101" y="11011"/>
                    <a:pt x="9391" y="10946"/>
                    <a:pt x="9658" y="10813"/>
                  </a:cubicBezTo>
                  <a:lnTo>
                    <a:pt x="11553" y="9878"/>
                  </a:lnTo>
                  <a:cubicBezTo>
                    <a:pt x="11749" y="9787"/>
                    <a:pt x="11962" y="9741"/>
                    <a:pt x="12174" y="9741"/>
                  </a:cubicBezTo>
                  <a:close/>
                  <a:moveTo>
                    <a:pt x="15109" y="13214"/>
                  </a:moveTo>
                  <a:lnTo>
                    <a:pt x="15109" y="14538"/>
                  </a:lnTo>
                  <a:cubicBezTo>
                    <a:pt x="15109" y="14616"/>
                    <a:pt x="15044" y="14681"/>
                    <a:pt x="14953" y="14681"/>
                  </a:cubicBezTo>
                  <a:lnTo>
                    <a:pt x="14097" y="14681"/>
                  </a:lnTo>
                  <a:lnTo>
                    <a:pt x="14097" y="13214"/>
                  </a:lnTo>
                  <a:close/>
                  <a:moveTo>
                    <a:pt x="3570" y="13214"/>
                  </a:moveTo>
                  <a:lnTo>
                    <a:pt x="3570" y="14694"/>
                  </a:lnTo>
                  <a:lnTo>
                    <a:pt x="2623" y="14694"/>
                  </a:lnTo>
                  <a:cubicBezTo>
                    <a:pt x="2545" y="14694"/>
                    <a:pt x="2467" y="14629"/>
                    <a:pt x="2467" y="14538"/>
                  </a:cubicBezTo>
                  <a:lnTo>
                    <a:pt x="2467" y="13214"/>
                  </a:lnTo>
                  <a:close/>
                  <a:moveTo>
                    <a:pt x="8554" y="13214"/>
                  </a:moveTo>
                  <a:lnTo>
                    <a:pt x="8554" y="14694"/>
                  </a:lnTo>
                  <a:lnTo>
                    <a:pt x="4076" y="14694"/>
                  </a:lnTo>
                  <a:lnTo>
                    <a:pt x="4076" y="13214"/>
                  </a:lnTo>
                  <a:close/>
                  <a:moveTo>
                    <a:pt x="13590" y="13214"/>
                  </a:moveTo>
                  <a:lnTo>
                    <a:pt x="13590" y="14694"/>
                  </a:lnTo>
                  <a:lnTo>
                    <a:pt x="9061" y="14694"/>
                  </a:lnTo>
                  <a:lnTo>
                    <a:pt x="9061" y="13214"/>
                  </a:lnTo>
                  <a:close/>
                  <a:moveTo>
                    <a:pt x="2843" y="1"/>
                  </a:moveTo>
                  <a:cubicBezTo>
                    <a:pt x="2350" y="1"/>
                    <a:pt x="1948" y="403"/>
                    <a:pt x="1948" y="896"/>
                  </a:cubicBezTo>
                  <a:lnTo>
                    <a:pt x="1948" y="14538"/>
                  </a:lnTo>
                  <a:cubicBezTo>
                    <a:pt x="1948" y="14901"/>
                    <a:pt x="2246" y="15200"/>
                    <a:pt x="2623" y="15200"/>
                  </a:cubicBezTo>
                  <a:lnTo>
                    <a:pt x="14953" y="15200"/>
                  </a:lnTo>
                  <a:cubicBezTo>
                    <a:pt x="15317" y="15200"/>
                    <a:pt x="15615" y="14901"/>
                    <a:pt x="15615" y="14538"/>
                  </a:cubicBezTo>
                  <a:lnTo>
                    <a:pt x="15615" y="12266"/>
                  </a:lnTo>
                  <a:lnTo>
                    <a:pt x="16134" y="12266"/>
                  </a:lnTo>
                  <a:cubicBezTo>
                    <a:pt x="16641" y="12266"/>
                    <a:pt x="17043" y="12669"/>
                    <a:pt x="17043" y="13175"/>
                  </a:cubicBezTo>
                  <a:lnTo>
                    <a:pt x="17043" y="15719"/>
                  </a:lnTo>
                  <a:cubicBezTo>
                    <a:pt x="17043" y="16225"/>
                    <a:pt x="16641" y="16641"/>
                    <a:pt x="16134" y="16641"/>
                  </a:cubicBezTo>
                  <a:lnTo>
                    <a:pt x="1441" y="16641"/>
                  </a:lnTo>
                  <a:cubicBezTo>
                    <a:pt x="935" y="16641"/>
                    <a:pt x="520" y="16225"/>
                    <a:pt x="520" y="15719"/>
                  </a:cubicBezTo>
                  <a:lnTo>
                    <a:pt x="520" y="13188"/>
                  </a:lnTo>
                  <a:cubicBezTo>
                    <a:pt x="520" y="12812"/>
                    <a:pt x="740" y="12474"/>
                    <a:pt x="1091" y="12331"/>
                  </a:cubicBezTo>
                  <a:cubicBezTo>
                    <a:pt x="1365" y="12217"/>
                    <a:pt x="1247" y="11842"/>
                    <a:pt x="1003" y="11842"/>
                  </a:cubicBezTo>
                  <a:cubicBezTo>
                    <a:pt x="969" y="11842"/>
                    <a:pt x="934" y="11849"/>
                    <a:pt x="896" y="11864"/>
                  </a:cubicBezTo>
                  <a:cubicBezTo>
                    <a:pt x="351" y="12072"/>
                    <a:pt x="1" y="12604"/>
                    <a:pt x="1" y="13188"/>
                  </a:cubicBezTo>
                  <a:lnTo>
                    <a:pt x="1" y="15719"/>
                  </a:lnTo>
                  <a:cubicBezTo>
                    <a:pt x="14" y="16511"/>
                    <a:pt x="650" y="17147"/>
                    <a:pt x="1441" y="17160"/>
                  </a:cubicBezTo>
                  <a:lnTo>
                    <a:pt x="16134" y="17160"/>
                  </a:lnTo>
                  <a:cubicBezTo>
                    <a:pt x="16926" y="17147"/>
                    <a:pt x="17562" y="16511"/>
                    <a:pt x="17562" y="15719"/>
                  </a:cubicBezTo>
                  <a:lnTo>
                    <a:pt x="17562" y="13188"/>
                  </a:lnTo>
                  <a:cubicBezTo>
                    <a:pt x="17562" y="12396"/>
                    <a:pt x="16926" y="11747"/>
                    <a:pt x="16134" y="11747"/>
                  </a:cubicBezTo>
                  <a:lnTo>
                    <a:pt x="15628" y="11747"/>
                  </a:lnTo>
                  <a:lnTo>
                    <a:pt x="15628" y="896"/>
                  </a:lnTo>
                  <a:cubicBezTo>
                    <a:pt x="15628" y="403"/>
                    <a:pt x="15226" y="1"/>
                    <a:pt x="14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234;p76">
              <a:extLst>
                <a:ext uri="{FF2B5EF4-FFF2-40B4-BE49-F238E27FC236}">
                  <a16:creationId xmlns:a16="http://schemas.microsoft.com/office/drawing/2014/main" id="{92F4EDFB-8F76-5FAF-C5B1-9C8436F4AE07}"/>
                </a:ext>
              </a:extLst>
            </p:cNvPr>
            <p:cNvSpPr/>
            <p:nvPr/>
          </p:nvSpPr>
          <p:spPr>
            <a:xfrm>
              <a:off x="5542175" y="1413975"/>
              <a:ext cx="13650" cy="29225"/>
            </a:xfrm>
            <a:custGeom>
              <a:avLst/>
              <a:gdLst/>
              <a:ahLst/>
              <a:cxnLst/>
              <a:rect l="l" t="t" r="r" b="b"/>
              <a:pathLst>
                <a:path w="546" h="1169" extrusionOk="0">
                  <a:moveTo>
                    <a:pt x="273" y="0"/>
                  </a:moveTo>
                  <a:cubicBezTo>
                    <a:pt x="137" y="0"/>
                    <a:pt x="1" y="91"/>
                    <a:pt x="20" y="273"/>
                  </a:cubicBezTo>
                  <a:lnTo>
                    <a:pt x="20" y="922"/>
                  </a:lnTo>
                  <a:cubicBezTo>
                    <a:pt x="20" y="1052"/>
                    <a:pt x="137" y="1168"/>
                    <a:pt x="267" y="1168"/>
                  </a:cubicBezTo>
                  <a:lnTo>
                    <a:pt x="280" y="1168"/>
                  </a:lnTo>
                  <a:cubicBezTo>
                    <a:pt x="410" y="1168"/>
                    <a:pt x="527" y="1052"/>
                    <a:pt x="527" y="909"/>
                  </a:cubicBezTo>
                  <a:lnTo>
                    <a:pt x="527" y="273"/>
                  </a:lnTo>
                  <a:cubicBezTo>
                    <a:pt x="546" y="91"/>
                    <a:pt x="410" y="0"/>
                    <a:pt x="2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3" name="Google Shape;1235;p76">
            <a:extLst>
              <a:ext uri="{FF2B5EF4-FFF2-40B4-BE49-F238E27FC236}">
                <a16:creationId xmlns:a16="http://schemas.microsoft.com/office/drawing/2014/main" id="{B63CE0C2-76F2-AD25-EDBA-6D6CB39886D7}"/>
              </a:ext>
            </a:extLst>
          </p:cNvPr>
          <p:cNvGrpSpPr/>
          <p:nvPr/>
        </p:nvGrpSpPr>
        <p:grpSpPr>
          <a:xfrm>
            <a:off x="7381172" y="2360901"/>
            <a:ext cx="453108" cy="600607"/>
            <a:chOff x="5463500" y="1952300"/>
            <a:chExt cx="331000" cy="438750"/>
          </a:xfrm>
          <a:solidFill>
            <a:srgbClr val="2B3781"/>
          </a:solidFill>
        </p:grpSpPr>
        <p:sp>
          <p:nvSpPr>
            <p:cNvPr id="144" name="Google Shape;1236;p76">
              <a:extLst>
                <a:ext uri="{FF2B5EF4-FFF2-40B4-BE49-F238E27FC236}">
                  <a16:creationId xmlns:a16="http://schemas.microsoft.com/office/drawing/2014/main" id="{CA7DB5A2-A6C2-C912-CC3F-03121A490FEE}"/>
                </a:ext>
              </a:extLst>
            </p:cNvPr>
            <p:cNvSpPr/>
            <p:nvPr/>
          </p:nvSpPr>
          <p:spPr>
            <a:xfrm>
              <a:off x="5556625" y="1983450"/>
              <a:ext cx="144100" cy="220025"/>
            </a:xfrm>
            <a:custGeom>
              <a:avLst/>
              <a:gdLst/>
              <a:ahLst/>
              <a:cxnLst/>
              <a:rect l="l" t="t" r="r" b="b"/>
              <a:pathLst>
                <a:path w="5764" h="8801" extrusionOk="0">
                  <a:moveTo>
                    <a:pt x="3025" y="520"/>
                  </a:moveTo>
                  <a:cubicBezTo>
                    <a:pt x="4206" y="520"/>
                    <a:pt x="5179" y="1441"/>
                    <a:pt x="5257" y="2610"/>
                  </a:cubicBezTo>
                  <a:lnTo>
                    <a:pt x="533" y="2610"/>
                  </a:lnTo>
                  <a:cubicBezTo>
                    <a:pt x="610" y="1441"/>
                    <a:pt x="1584" y="520"/>
                    <a:pt x="2765" y="520"/>
                  </a:cubicBezTo>
                  <a:close/>
                  <a:moveTo>
                    <a:pt x="5257" y="3129"/>
                  </a:moveTo>
                  <a:lnTo>
                    <a:pt x="5257" y="4531"/>
                  </a:lnTo>
                  <a:cubicBezTo>
                    <a:pt x="5296" y="5854"/>
                    <a:pt x="4219" y="6945"/>
                    <a:pt x="2895" y="6945"/>
                  </a:cubicBezTo>
                  <a:cubicBezTo>
                    <a:pt x="1558" y="6945"/>
                    <a:pt x="494" y="5854"/>
                    <a:pt x="533" y="4531"/>
                  </a:cubicBezTo>
                  <a:lnTo>
                    <a:pt x="533" y="3129"/>
                  </a:lnTo>
                  <a:close/>
                  <a:moveTo>
                    <a:pt x="2765" y="1"/>
                  </a:moveTo>
                  <a:cubicBezTo>
                    <a:pt x="1234" y="1"/>
                    <a:pt x="0" y="1234"/>
                    <a:pt x="0" y="2752"/>
                  </a:cubicBezTo>
                  <a:lnTo>
                    <a:pt x="0" y="4531"/>
                  </a:lnTo>
                  <a:cubicBezTo>
                    <a:pt x="0" y="5504"/>
                    <a:pt x="494" y="6413"/>
                    <a:pt x="1324" y="6945"/>
                  </a:cubicBezTo>
                  <a:lnTo>
                    <a:pt x="1337" y="6945"/>
                  </a:lnTo>
                  <a:cubicBezTo>
                    <a:pt x="2324" y="7737"/>
                    <a:pt x="3492" y="8801"/>
                    <a:pt x="4842" y="8801"/>
                  </a:cubicBezTo>
                  <a:cubicBezTo>
                    <a:pt x="5140" y="8788"/>
                    <a:pt x="5192" y="8360"/>
                    <a:pt x="4894" y="8282"/>
                  </a:cubicBezTo>
                  <a:cubicBezTo>
                    <a:pt x="4089" y="8126"/>
                    <a:pt x="3427" y="7905"/>
                    <a:pt x="2778" y="7399"/>
                  </a:cubicBezTo>
                  <a:lnTo>
                    <a:pt x="2778" y="7399"/>
                  </a:lnTo>
                  <a:cubicBezTo>
                    <a:pt x="2810" y="7400"/>
                    <a:pt x="2841" y="7401"/>
                    <a:pt x="2873" y="7401"/>
                  </a:cubicBezTo>
                  <a:cubicBezTo>
                    <a:pt x="4465" y="7401"/>
                    <a:pt x="5751" y="6122"/>
                    <a:pt x="5763" y="4531"/>
                  </a:cubicBezTo>
                  <a:lnTo>
                    <a:pt x="5763" y="2752"/>
                  </a:lnTo>
                  <a:cubicBezTo>
                    <a:pt x="5763" y="1234"/>
                    <a:pt x="4530" y="1"/>
                    <a:pt x="30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237;p76">
              <a:extLst>
                <a:ext uri="{FF2B5EF4-FFF2-40B4-BE49-F238E27FC236}">
                  <a16:creationId xmlns:a16="http://schemas.microsoft.com/office/drawing/2014/main" id="{5E650AF5-314D-BB3F-CCB5-D33C26045F8C}"/>
                </a:ext>
              </a:extLst>
            </p:cNvPr>
            <p:cNvSpPr/>
            <p:nvPr/>
          </p:nvSpPr>
          <p:spPr>
            <a:xfrm>
              <a:off x="5622000" y="2082825"/>
              <a:ext cx="13675" cy="25575"/>
            </a:xfrm>
            <a:custGeom>
              <a:avLst/>
              <a:gdLst/>
              <a:ahLst/>
              <a:cxnLst/>
              <a:rect l="l" t="t" r="r" b="b"/>
              <a:pathLst>
                <a:path w="547" h="1023" extrusionOk="0">
                  <a:moveTo>
                    <a:pt x="273" y="1"/>
                  </a:moveTo>
                  <a:cubicBezTo>
                    <a:pt x="137" y="1"/>
                    <a:pt x="1" y="95"/>
                    <a:pt x="20" y="283"/>
                  </a:cubicBezTo>
                  <a:lnTo>
                    <a:pt x="20" y="763"/>
                  </a:lnTo>
                  <a:cubicBezTo>
                    <a:pt x="20" y="906"/>
                    <a:pt x="137" y="1023"/>
                    <a:pt x="267" y="1023"/>
                  </a:cubicBezTo>
                  <a:cubicBezTo>
                    <a:pt x="410" y="1023"/>
                    <a:pt x="527" y="906"/>
                    <a:pt x="527" y="763"/>
                  </a:cubicBezTo>
                  <a:lnTo>
                    <a:pt x="527" y="283"/>
                  </a:lnTo>
                  <a:cubicBezTo>
                    <a:pt x="546" y="95"/>
                    <a:pt x="410" y="1"/>
                    <a:pt x="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238;p76">
              <a:extLst>
                <a:ext uri="{FF2B5EF4-FFF2-40B4-BE49-F238E27FC236}">
                  <a16:creationId xmlns:a16="http://schemas.microsoft.com/office/drawing/2014/main" id="{C1C7B824-9CC7-E203-11DC-9B5476CAD14E}"/>
                </a:ext>
              </a:extLst>
            </p:cNvPr>
            <p:cNvSpPr/>
            <p:nvPr/>
          </p:nvSpPr>
          <p:spPr>
            <a:xfrm>
              <a:off x="5463500" y="1952300"/>
              <a:ext cx="331000" cy="438750"/>
            </a:xfrm>
            <a:custGeom>
              <a:avLst/>
              <a:gdLst/>
              <a:ahLst/>
              <a:cxnLst/>
              <a:rect l="l" t="t" r="r" b="b"/>
              <a:pathLst>
                <a:path w="13240" h="17550" extrusionOk="0">
                  <a:moveTo>
                    <a:pt x="6763" y="507"/>
                  </a:moveTo>
                  <a:cubicBezTo>
                    <a:pt x="8619" y="520"/>
                    <a:pt x="10124" y="2012"/>
                    <a:pt x="10124" y="3868"/>
                  </a:cubicBezTo>
                  <a:lnTo>
                    <a:pt x="10124" y="8385"/>
                  </a:lnTo>
                  <a:cubicBezTo>
                    <a:pt x="10124" y="8905"/>
                    <a:pt x="10254" y="9424"/>
                    <a:pt x="10488" y="9904"/>
                  </a:cubicBezTo>
                  <a:lnTo>
                    <a:pt x="9813" y="9761"/>
                  </a:lnTo>
                  <a:cubicBezTo>
                    <a:pt x="9796" y="9759"/>
                    <a:pt x="9780" y="9757"/>
                    <a:pt x="9764" y="9757"/>
                  </a:cubicBezTo>
                  <a:cubicBezTo>
                    <a:pt x="9466" y="9757"/>
                    <a:pt x="9388" y="10206"/>
                    <a:pt x="9709" y="10268"/>
                  </a:cubicBezTo>
                  <a:lnTo>
                    <a:pt x="10735" y="10475"/>
                  </a:lnTo>
                  <a:cubicBezTo>
                    <a:pt x="10683" y="11098"/>
                    <a:pt x="10371" y="11682"/>
                    <a:pt x="9891" y="12072"/>
                  </a:cubicBezTo>
                  <a:cubicBezTo>
                    <a:pt x="9164" y="12617"/>
                    <a:pt x="7944" y="12993"/>
                    <a:pt x="7035" y="13110"/>
                  </a:cubicBezTo>
                  <a:cubicBezTo>
                    <a:pt x="6919" y="13124"/>
                    <a:pt x="6803" y="13130"/>
                    <a:pt x="6687" y="13130"/>
                  </a:cubicBezTo>
                  <a:cubicBezTo>
                    <a:pt x="5799" y="13130"/>
                    <a:pt x="4940" y="12763"/>
                    <a:pt x="4102" y="12487"/>
                  </a:cubicBezTo>
                  <a:cubicBezTo>
                    <a:pt x="3167" y="12189"/>
                    <a:pt x="2531" y="11319"/>
                    <a:pt x="2492" y="10345"/>
                  </a:cubicBezTo>
                  <a:cubicBezTo>
                    <a:pt x="2895" y="9774"/>
                    <a:pt x="3102" y="9086"/>
                    <a:pt x="3115" y="8398"/>
                  </a:cubicBezTo>
                  <a:lnTo>
                    <a:pt x="3115" y="8385"/>
                  </a:lnTo>
                  <a:lnTo>
                    <a:pt x="3115" y="3868"/>
                  </a:lnTo>
                  <a:cubicBezTo>
                    <a:pt x="3115" y="2012"/>
                    <a:pt x="4621" y="520"/>
                    <a:pt x="6477" y="507"/>
                  </a:cubicBezTo>
                  <a:close/>
                  <a:moveTo>
                    <a:pt x="7554" y="13538"/>
                  </a:moveTo>
                  <a:lnTo>
                    <a:pt x="7554" y="14135"/>
                  </a:lnTo>
                  <a:cubicBezTo>
                    <a:pt x="7567" y="14265"/>
                    <a:pt x="7490" y="14382"/>
                    <a:pt x="7373" y="14434"/>
                  </a:cubicBezTo>
                  <a:lnTo>
                    <a:pt x="5672" y="15265"/>
                  </a:lnTo>
                  <a:lnTo>
                    <a:pt x="5672" y="13538"/>
                  </a:lnTo>
                  <a:cubicBezTo>
                    <a:pt x="5984" y="13610"/>
                    <a:pt x="6302" y="13645"/>
                    <a:pt x="6618" y="13645"/>
                  </a:cubicBezTo>
                  <a:cubicBezTo>
                    <a:pt x="6935" y="13645"/>
                    <a:pt x="7249" y="13610"/>
                    <a:pt x="7554" y="13538"/>
                  </a:cubicBezTo>
                  <a:close/>
                  <a:moveTo>
                    <a:pt x="1999" y="10631"/>
                  </a:moveTo>
                  <a:cubicBezTo>
                    <a:pt x="2142" y="11721"/>
                    <a:pt x="2908" y="12630"/>
                    <a:pt x="3946" y="12980"/>
                  </a:cubicBezTo>
                  <a:lnTo>
                    <a:pt x="5166" y="13383"/>
                  </a:lnTo>
                  <a:lnTo>
                    <a:pt x="5166" y="17043"/>
                  </a:lnTo>
                  <a:lnTo>
                    <a:pt x="3466" y="17043"/>
                  </a:lnTo>
                  <a:lnTo>
                    <a:pt x="3466" y="13616"/>
                  </a:lnTo>
                  <a:cubicBezTo>
                    <a:pt x="3479" y="13435"/>
                    <a:pt x="3343" y="13344"/>
                    <a:pt x="3206" y="13344"/>
                  </a:cubicBezTo>
                  <a:cubicBezTo>
                    <a:pt x="3070" y="13344"/>
                    <a:pt x="2934" y="13435"/>
                    <a:pt x="2947" y="13616"/>
                  </a:cubicBezTo>
                  <a:lnTo>
                    <a:pt x="2947" y="17043"/>
                  </a:lnTo>
                  <a:lnTo>
                    <a:pt x="623" y="17043"/>
                  </a:lnTo>
                  <a:cubicBezTo>
                    <a:pt x="597" y="17043"/>
                    <a:pt x="571" y="17030"/>
                    <a:pt x="558" y="17017"/>
                  </a:cubicBezTo>
                  <a:cubicBezTo>
                    <a:pt x="545" y="17004"/>
                    <a:pt x="532" y="16978"/>
                    <a:pt x="545" y="16965"/>
                  </a:cubicBezTo>
                  <a:lnTo>
                    <a:pt x="922" y="12214"/>
                  </a:lnTo>
                  <a:cubicBezTo>
                    <a:pt x="974" y="11540"/>
                    <a:pt x="1389" y="10929"/>
                    <a:pt x="1999" y="10631"/>
                  </a:cubicBezTo>
                  <a:close/>
                  <a:moveTo>
                    <a:pt x="9787" y="12773"/>
                  </a:moveTo>
                  <a:lnTo>
                    <a:pt x="9787" y="17043"/>
                  </a:lnTo>
                  <a:lnTo>
                    <a:pt x="5672" y="17043"/>
                  </a:lnTo>
                  <a:lnTo>
                    <a:pt x="5672" y="15849"/>
                  </a:lnTo>
                  <a:lnTo>
                    <a:pt x="7606" y="14901"/>
                  </a:lnTo>
                  <a:cubicBezTo>
                    <a:pt x="7892" y="14758"/>
                    <a:pt x="8074" y="14460"/>
                    <a:pt x="8074" y="14135"/>
                  </a:cubicBezTo>
                  <a:lnTo>
                    <a:pt x="8074" y="13383"/>
                  </a:lnTo>
                  <a:cubicBezTo>
                    <a:pt x="8632" y="13201"/>
                    <a:pt x="9268" y="13058"/>
                    <a:pt x="9787" y="12773"/>
                  </a:cubicBezTo>
                  <a:close/>
                  <a:moveTo>
                    <a:pt x="6477" y="1"/>
                  </a:moveTo>
                  <a:cubicBezTo>
                    <a:pt x="4335" y="1"/>
                    <a:pt x="2596" y="1740"/>
                    <a:pt x="2596" y="3868"/>
                  </a:cubicBezTo>
                  <a:lnTo>
                    <a:pt x="2596" y="8385"/>
                  </a:lnTo>
                  <a:cubicBezTo>
                    <a:pt x="2596" y="8983"/>
                    <a:pt x="2414" y="9567"/>
                    <a:pt x="2064" y="10047"/>
                  </a:cubicBezTo>
                  <a:cubicBezTo>
                    <a:pt x="1155" y="10410"/>
                    <a:pt x="480" y="11176"/>
                    <a:pt x="403" y="12176"/>
                  </a:cubicBezTo>
                  <a:lnTo>
                    <a:pt x="26" y="16913"/>
                  </a:lnTo>
                  <a:cubicBezTo>
                    <a:pt x="0" y="17264"/>
                    <a:pt x="273" y="17549"/>
                    <a:pt x="610" y="17549"/>
                  </a:cubicBezTo>
                  <a:lnTo>
                    <a:pt x="12630" y="17549"/>
                  </a:lnTo>
                  <a:cubicBezTo>
                    <a:pt x="12967" y="17549"/>
                    <a:pt x="13240" y="17264"/>
                    <a:pt x="13214" y="16926"/>
                  </a:cubicBezTo>
                  <a:lnTo>
                    <a:pt x="13136" y="15966"/>
                  </a:lnTo>
                  <a:cubicBezTo>
                    <a:pt x="13124" y="15807"/>
                    <a:pt x="13005" y="15731"/>
                    <a:pt x="12885" y="15731"/>
                  </a:cubicBezTo>
                  <a:cubicBezTo>
                    <a:pt x="12751" y="15731"/>
                    <a:pt x="12616" y="15826"/>
                    <a:pt x="12630" y="16005"/>
                  </a:cubicBezTo>
                  <a:lnTo>
                    <a:pt x="12694" y="16965"/>
                  </a:lnTo>
                  <a:cubicBezTo>
                    <a:pt x="12707" y="17004"/>
                    <a:pt x="12669" y="17043"/>
                    <a:pt x="12630" y="17043"/>
                  </a:cubicBezTo>
                  <a:lnTo>
                    <a:pt x="10293" y="17043"/>
                  </a:lnTo>
                  <a:lnTo>
                    <a:pt x="10293" y="12409"/>
                  </a:lnTo>
                  <a:cubicBezTo>
                    <a:pt x="10812" y="11955"/>
                    <a:pt x="11150" y="11319"/>
                    <a:pt x="11228" y="10644"/>
                  </a:cubicBezTo>
                  <a:cubicBezTo>
                    <a:pt x="11851" y="10942"/>
                    <a:pt x="12266" y="11540"/>
                    <a:pt x="12318" y="12227"/>
                  </a:cubicBezTo>
                  <a:lnTo>
                    <a:pt x="12526" y="14823"/>
                  </a:lnTo>
                  <a:cubicBezTo>
                    <a:pt x="12539" y="14953"/>
                    <a:pt x="12656" y="15057"/>
                    <a:pt x="12785" y="15057"/>
                  </a:cubicBezTo>
                  <a:lnTo>
                    <a:pt x="12811" y="15057"/>
                  </a:lnTo>
                  <a:cubicBezTo>
                    <a:pt x="12941" y="15044"/>
                    <a:pt x="13058" y="14927"/>
                    <a:pt x="13045" y="14784"/>
                  </a:cubicBezTo>
                  <a:lnTo>
                    <a:pt x="12837" y="12189"/>
                  </a:lnTo>
                  <a:cubicBezTo>
                    <a:pt x="12759" y="11176"/>
                    <a:pt x="12084" y="10410"/>
                    <a:pt x="11176" y="10060"/>
                  </a:cubicBezTo>
                  <a:cubicBezTo>
                    <a:pt x="10825" y="9567"/>
                    <a:pt x="10644" y="8995"/>
                    <a:pt x="10644" y="8398"/>
                  </a:cubicBezTo>
                  <a:lnTo>
                    <a:pt x="10644" y="3868"/>
                  </a:lnTo>
                  <a:cubicBezTo>
                    <a:pt x="10644" y="1740"/>
                    <a:pt x="8904" y="1"/>
                    <a:pt x="6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239;p76">
              <a:extLst>
                <a:ext uri="{FF2B5EF4-FFF2-40B4-BE49-F238E27FC236}">
                  <a16:creationId xmlns:a16="http://schemas.microsoft.com/office/drawing/2014/main" id="{FCE39D4E-2AD0-49E4-4E63-903D4B8D5A49}"/>
                </a:ext>
              </a:extLst>
            </p:cNvPr>
            <p:cNvSpPr/>
            <p:nvPr/>
          </p:nvSpPr>
          <p:spPr>
            <a:xfrm>
              <a:off x="5625100" y="2341425"/>
              <a:ext cx="41075" cy="26575"/>
            </a:xfrm>
            <a:custGeom>
              <a:avLst/>
              <a:gdLst/>
              <a:ahLst/>
              <a:cxnLst/>
              <a:rect l="l" t="t" r="r" b="b"/>
              <a:pathLst>
                <a:path w="1643" h="1063" extrusionOk="0">
                  <a:moveTo>
                    <a:pt x="1273" y="0"/>
                  </a:moveTo>
                  <a:cubicBezTo>
                    <a:pt x="1232" y="0"/>
                    <a:pt x="1188" y="11"/>
                    <a:pt x="1142" y="37"/>
                  </a:cubicBezTo>
                  <a:lnTo>
                    <a:pt x="169" y="582"/>
                  </a:lnTo>
                  <a:cubicBezTo>
                    <a:pt x="39" y="647"/>
                    <a:pt x="0" y="803"/>
                    <a:pt x="65" y="933"/>
                  </a:cubicBezTo>
                  <a:cubicBezTo>
                    <a:pt x="117" y="1011"/>
                    <a:pt x="195" y="1063"/>
                    <a:pt x="299" y="1063"/>
                  </a:cubicBezTo>
                  <a:cubicBezTo>
                    <a:pt x="338" y="1063"/>
                    <a:pt x="377" y="1050"/>
                    <a:pt x="416" y="1024"/>
                  </a:cubicBezTo>
                  <a:lnTo>
                    <a:pt x="1389" y="491"/>
                  </a:lnTo>
                  <a:cubicBezTo>
                    <a:pt x="1642" y="348"/>
                    <a:pt x="1503" y="0"/>
                    <a:pt x="12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" name="Google Shape;1240;p76">
            <a:extLst>
              <a:ext uri="{FF2B5EF4-FFF2-40B4-BE49-F238E27FC236}">
                <a16:creationId xmlns:a16="http://schemas.microsoft.com/office/drawing/2014/main" id="{D2EFC77E-8B28-05B4-B84C-E6FC88CD5658}"/>
              </a:ext>
            </a:extLst>
          </p:cNvPr>
          <p:cNvGrpSpPr/>
          <p:nvPr/>
        </p:nvGrpSpPr>
        <p:grpSpPr>
          <a:xfrm>
            <a:off x="7465789" y="3306165"/>
            <a:ext cx="283877" cy="601018"/>
            <a:chOff x="5525475" y="2642825"/>
            <a:chExt cx="207375" cy="439050"/>
          </a:xfrm>
          <a:solidFill>
            <a:srgbClr val="2B3781"/>
          </a:solidFill>
        </p:grpSpPr>
        <p:sp>
          <p:nvSpPr>
            <p:cNvPr id="149" name="Google Shape;1241;p76">
              <a:extLst>
                <a:ext uri="{FF2B5EF4-FFF2-40B4-BE49-F238E27FC236}">
                  <a16:creationId xmlns:a16="http://schemas.microsoft.com/office/drawing/2014/main" id="{A66024C7-FDA7-1A3C-3A16-AD1D75EC92C5}"/>
                </a:ext>
              </a:extLst>
            </p:cNvPr>
            <p:cNvSpPr/>
            <p:nvPr/>
          </p:nvSpPr>
          <p:spPr>
            <a:xfrm>
              <a:off x="5525475" y="2642825"/>
              <a:ext cx="207375" cy="439050"/>
            </a:xfrm>
            <a:custGeom>
              <a:avLst/>
              <a:gdLst/>
              <a:ahLst/>
              <a:cxnLst/>
              <a:rect l="l" t="t" r="r" b="b"/>
              <a:pathLst>
                <a:path w="8295" h="17562" extrusionOk="0">
                  <a:moveTo>
                    <a:pt x="5270" y="507"/>
                  </a:moveTo>
                  <a:cubicBezTo>
                    <a:pt x="5647" y="507"/>
                    <a:pt x="5932" y="857"/>
                    <a:pt x="5854" y="1221"/>
                  </a:cubicBezTo>
                  <a:lnTo>
                    <a:pt x="5413" y="3531"/>
                  </a:lnTo>
                  <a:lnTo>
                    <a:pt x="2895" y="3531"/>
                  </a:lnTo>
                  <a:lnTo>
                    <a:pt x="2467" y="1208"/>
                  </a:lnTo>
                  <a:cubicBezTo>
                    <a:pt x="2402" y="844"/>
                    <a:pt x="2674" y="507"/>
                    <a:pt x="3051" y="507"/>
                  </a:cubicBezTo>
                  <a:close/>
                  <a:moveTo>
                    <a:pt x="2402" y="4037"/>
                  </a:moveTo>
                  <a:lnTo>
                    <a:pt x="2402" y="5166"/>
                  </a:lnTo>
                  <a:lnTo>
                    <a:pt x="1298" y="5166"/>
                  </a:lnTo>
                  <a:cubicBezTo>
                    <a:pt x="1195" y="5166"/>
                    <a:pt x="1104" y="5075"/>
                    <a:pt x="1104" y="4972"/>
                  </a:cubicBezTo>
                  <a:lnTo>
                    <a:pt x="1104" y="4232"/>
                  </a:lnTo>
                  <a:cubicBezTo>
                    <a:pt x="1104" y="4128"/>
                    <a:pt x="1195" y="4037"/>
                    <a:pt x="1298" y="4037"/>
                  </a:cubicBezTo>
                  <a:close/>
                  <a:moveTo>
                    <a:pt x="6984" y="4037"/>
                  </a:moveTo>
                  <a:cubicBezTo>
                    <a:pt x="7087" y="4037"/>
                    <a:pt x="7178" y="4128"/>
                    <a:pt x="7178" y="4232"/>
                  </a:cubicBezTo>
                  <a:lnTo>
                    <a:pt x="7178" y="4972"/>
                  </a:lnTo>
                  <a:cubicBezTo>
                    <a:pt x="7178" y="5075"/>
                    <a:pt x="7087" y="5166"/>
                    <a:pt x="6984" y="5166"/>
                  </a:cubicBezTo>
                  <a:lnTo>
                    <a:pt x="5867" y="5166"/>
                  </a:lnTo>
                  <a:lnTo>
                    <a:pt x="5867" y="4037"/>
                  </a:lnTo>
                  <a:close/>
                  <a:moveTo>
                    <a:pt x="5361" y="4037"/>
                  </a:moveTo>
                  <a:lnTo>
                    <a:pt x="5361" y="5166"/>
                  </a:lnTo>
                  <a:lnTo>
                    <a:pt x="4452" y="5166"/>
                  </a:lnTo>
                  <a:cubicBezTo>
                    <a:pt x="4141" y="5192"/>
                    <a:pt x="4141" y="5660"/>
                    <a:pt x="4452" y="5686"/>
                  </a:cubicBezTo>
                  <a:lnTo>
                    <a:pt x="5361" y="5686"/>
                  </a:lnTo>
                  <a:lnTo>
                    <a:pt x="5361" y="6192"/>
                  </a:lnTo>
                  <a:cubicBezTo>
                    <a:pt x="5361" y="6283"/>
                    <a:pt x="5283" y="6360"/>
                    <a:pt x="5192" y="6360"/>
                  </a:cubicBezTo>
                  <a:lnTo>
                    <a:pt x="3090" y="6360"/>
                  </a:lnTo>
                  <a:cubicBezTo>
                    <a:pt x="2999" y="6360"/>
                    <a:pt x="2921" y="6283"/>
                    <a:pt x="2921" y="6192"/>
                  </a:cubicBezTo>
                  <a:lnTo>
                    <a:pt x="2921" y="5686"/>
                  </a:lnTo>
                  <a:lnTo>
                    <a:pt x="3206" y="5686"/>
                  </a:lnTo>
                  <a:cubicBezTo>
                    <a:pt x="3518" y="5660"/>
                    <a:pt x="3518" y="5192"/>
                    <a:pt x="3206" y="5166"/>
                  </a:cubicBezTo>
                  <a:lnTo>
                    <a:pt x="2921" y="5166"/>
                  </a:lnTo>
                  <a:lnTo>
                    <a:pt x="2921" y="4037"/>
                  </a:lnTo>
                  <a:close/>
                  <a:moveTo>
                    <a:pt x="4375" y="6867"/>
                  </a:moveTo>
                  <a:lnTo>
                    <a:pt x="4375" y="8593"/>
                  </a:lnTo>
                  <a:lnTo>
                    <a:pt x="3894" y="8593"/>
                  </a:lnTo>
                  <a:lnTo>
                    <a:pt x="3894" y="6867"/>
                  </a:lnTo>
                  <a:close/>
                  <a:moveTo>
                    <a:pt x="4375" y="9099"/>
                  </a:moveTo>
                  <a:lnTo>
                    <a:pt x="4375" y="10826"/>
                  </a:lnTo>
                  <a:cubicBezTo>
                    <a:pt x="4375" y="10851"/>
                    <a:pt x="4375" y="10877"/>
                    <a:pt x="4349" y="10890"/>
                  </a:cubicBezTo>
                  <a:lnTo>
                    <a:pt x="4011" y="11098"/>
                  </a:lnTo>
                  <a:cubicBezTo>
                    <a:pt x="4000" y="11104"/>
                    <a:pt x="3988" y="11106"/>
                    <a:pt x="3976" y="11106"/>
                  </a:cubicBezTo>
                  <a:cubicBezTo>
                    <a:pt x="3934" y="11106"/>
                    <a:pt x="3894" y="11074"/>
                    <a:pt x="3894" y="11033"/>
                  </a:cubicBezTo>
                  <a:lnTo>
                    <a:pt x="3894" y="9099"/>
                  </a:lnTo>
                  <a:close/>
                  <a:moveTo>
                    <a:pt x="3349" y="14642"/>
                  </a:moveTo>
                  <a:cubicBezTo>
                    <a:pt x="3453" y="14642"/>
                    <a:pt x="3557" y="14680"/>
                    <a:pt x="3635" y="14758"/>
                  </a:cubicBezTo>
                  <a:lnTo>
                    <a:pt x="3726" y="14823"/>
                  </a:lnTo>
                  <a:cubicBezTo>
                    <a:pt x="3803" y="14901"/>
                    <a:pt x="3855" y="15005"/>
                    <a:pt x="3868" y="15122"/>
                  </a:cubicBezTo>
                  <a:cubicBezTo>
                    <a:pt x="3868" y="15239"/>
                    <a:pt x="3829" y="15355"/>
                    <a:pt x="3752" y="15433"/>
                  </a:cubicBezTo>
                  <a:lnTo>
                    <a:pt x="3388" y="15862"/>
                  </a:lnTo>
                  <a:cubicBezTo>
                    <a:pt x="3302" y="15954"/>
                    <a:pt x="3182" y="16004"/>
                    <a:pt x="3060" y="16004"/>
                  </a:cubicBezTo>
                  <a:cubicBezTo>
                    <a:pt x="2960" y="16004"/>
                    <a:pt x="2860" y="15971"/>
                    <a:pt x="2778" y="15901"/>
                  </a:cubicBezTo>
                  <a:lnTo>
                    <a:pt x="2687" y="15823"/>
                  </a:lnTo>
                  <a:cubicBezTo>
                    <a:pt x="2518" y="15667"/>
                    <a:pt x="2493" y="15394"/>
                    <a:pt x="2661" y="15213"/>
                  </a:cubicBezTo>
                  <a:lnTo>
                    <a:pt x="3025" y="14797"/>
                  </a:lnTo>
                  <a:cubicBezTo>
                    <a:pt x="3116" y="14693"/>
                    <a:pt x="3232" y="14642"/>
                    <a:pt x="3349" y="14642"/>
                  </a:cubicBezTo>
                  <a:close/>
                  <a:moveTo>
                    <a:pt x="4589" y="14651"/>
                  </a:moveTo>
                  <a:cubicBezTo>
                    <a:pt x="4693" y="14651"/>
                    <a:pt x="4796" y="14687"/>
                    <a:pt x="4881" y="14758"/>
                  </a:cubicBezTo>
                  <a:lnTo>
                    <a:pt x="4959" y="14836"/>
                  </a:lnTo>
                  <a:cubicBezTo>
                    <a:pt x="5050" y="14914"/>
                    <a:pt x="5101" y="15018"/>
                    <a:pt x="5101" y="15135"/>
                  </a:cubicBezTo>
                  <a:cubicBezTo>
                    <a:pt x="5114" y="15252"/>
                    <a:pt x="5075" y="15355"/>
                    <a:pt x="4998" y="15446"/>
                  </a:cubicBezTo>
                  <a:lnTo>
                    <a:pt x="4634" y="15862"/>
                  </a:lnTo>
                  <a:cubicBezTo>
                    <a:pt x="4548" y="15962"/>
                    <a:pt x="4427" y="16011"/>
                    <a:pt x="4308" y="16011"/>
                  </a:cubicBezTo>
                  <a:cubicBezTo>
                    <a:pt x="4210" y="16011"/>
                    <a:pt x="4113" y="15978"/>
                    <a:pt x="4037" y="15914"/>
                  </a:cubicBezTo>
                  <a:lnTo>
                    <a:pt x="4141" y="15784"/>
                  </a:lnTo>
                  <a:cubicBezTo>
                    <a:pt x="4310" y="15602"/>
                    <a:pt x="4401" y="15355"/>
                    <a:pt x="4375" y="15096"/>
                  </a:cubicBezTo>
                  <a:cubicBezTo>
                    <a:pt x="4375" y="14979"/>
                    <a:pt x="4349" y="14862"/>
                    <a:pt x="4297" y="14758"/>
                  </a:cubicBezTo>
                  <a:cubicBezTo>
                    <a:pt x="4381" y="14687"/>
                    <a:pt x="4485" y="14651"/>
                    <a:pt x="4589" y="14651"/>
                  </a:cubicBezTo>
                  <a:close/>
                  <a:moveTo>
                    <a:pt x="6399" y="5686"/>
                  </a:moveTo>
                  <a:lnTo>
                    <a:pt x="6399" y="7451"/>
                  </a:lnTo>
                  <a:cubicBezTo>
                    <a:pt x="6399" y="7970"/>
                    <a:pt x="6542" y="8476"/>
                    <a:pt x="6828" y="8917"/>
                  </a:cubicBezTo>
                  <a:lnTo>
                    <a:pt x="7425" y="9839"/>
                  </a:lnTo>
                  <a:cubicBezTo>
                    <a:pt x="7658" y="10190"/>
                    <a:pt x="7775" y="10605"/>
                    <a:pt x="7775" y="11020"/>
                  </a:cubicBezTo>
                  <a:lnTo>
                    <a:pt x="7762" y="15991"/>
                  </a:lnTo>
                  <a:cubicBezTo>
                    <a:pt x="7762" y="16563"/>
                    <a:pt x="7295" y="17030"/>
                    <a:pt x="6724" y="17043"/>
                  </a:cubicBezTo>
                  <a:lnTo>
                    <a:pt x="1545" y="17043"/>
                  </a:lnTo>
                  <a:cubicBezTo>
                    <a:pt x="974" y="17030"/>
                    <a:pt x="507" y="16563"/>
                    <a:pt x="507" y="15991"/>
                  </a:cubicBezTo>
                  <a:lnTo>
                    <a:pt x="507" y="11020"/>
                  </a:lnTo>
                  <a:cubicBezTo>
                    <a:pt x="507" y="10605"/>
                    <a:pt x="623" y="10190"/>
                    <a:pt x="844" y="9839"/>
                  </a:cubicBezTo>
                  <a:lnTo>
                    <a:pt x="1454" y="8917"/>
                  </a:lnTo>
                  <a:cubicBezTo>
                    <a:pt x="1727" y="8476"/>
                    <a:pt x="1882" y="7970"/>
                    <a:pt x="1882" y="7451"/>
                  </a:cubicBezTo>
                  <a:lnTo>
                    <a:pt x="1882" y="5686"/>
                  </a:lnTo>
                  <a:lnTo>
                    <a:pt x="2402" y="5686"/>
                  </a:lnTo>
                  <a:lnTo>
                    <a:pt x="2402" y="6192"/>
                  </a:lnTo>
                  <a:cubicBezTo>
                    <a:pt x="2402" y="6568"/>
                    <a:pt x="2713" y="6867"/>
                    <a:pt x="3090" y="6867"/>
                  </a:cubicBezTo>
                  <a:lnTo>
                    <a:pt x="3375" y="6867"/>
                  </a:lnTo>
                  <a:lnTo>
                    <a:pt x="3375" y="8593"/>
                  </a:lnTo>
                  <a:lnTo>
                    <a:pt x="2986" y="8593"/>
                  </a:lnTo>
                  <a:cubicBezTo>
                    <a:pt x="2544" y="8593"/>
                    <a:pt x="2129" y="8814"/>
                    <a:pt x="1895" y="9190"/>
                  </a:cubicBezTo>
                  <a:lnTo>
                    <a:pt x="1285" y="10125"/>
                  </a:lnTo>
                  <a:cubicBezTo>
                    <a:pt x="1117" y="10397"/>
                    <a:pt x="1026" y="10709"/>
                    <a:pt x="1026" y="11020"/>
                  </a:cubicBezTo>
                  <a:lnTo>
                    <a:pt x="1026" y="12837"/>
                  </a:lnTo>
                  <a:cubicBezTo>
                    <a:pt x="1013" y="13026"/>
                    <a:pt x="1149" y="13120"/>
                    <a:pt x="1285" y="13120"/>
                  </a:cubicBezTo>
                  <a:cubicBezTo>
                    <a:pt x="1422" y="13120"/>
                    <a:pt x="1558" y="13026"/>
                    <a:pt x="1545" y="12837"/>
                  </a:cubicBezTo>
                  <a:lnTo>
                    <a:pt x="1545" y="11020"/>
                  </a:lnTo>
                  <a:cubicBezTo>
                    <a:pt x="1545" y="10800"/>
                    <a:pt x="1610" y="10592"/>
                    <a:pt x="1727" y="10410"/>
                  </a:cubicBezTo>
                  <a:lnTo>
                    <a:pt x="2324" y="9476"/>
                  </a:lnTo>
                  <a:cubicBezTo>
                    <a:pt x="2467" y="9242"/>
                    <a:pt x="2713" y="9112"/>
                    <a:pt x="2973" y="9099"/>
                  </a:cubicBezTo>
                  <a:lnTo>
                    <a:pt x="3388" y="9099"/>
                  </a:lnTo>
                  <a:lnTo>
                    <a:pt x="3388" y="11033"/>
                  </a:lnTo>
                  <a:cubicBezTo>
                    <a:pt x="3388" y="11377"/>
                    <a:pt x="3671" y="11617"/>
                    <a:pt x="3978" y="11617"/>
                  </a:cubicBezTo>
                  <a:cubicBezTo>
                    <a:pt x="4076" y="11617"/>
                    <a:pt x="4176" y="11593"/>
                    <a:pt x="4271" y="11539"/>
                  </a:cubicBezTo>
                  <a:lnTo>
                    <a:pt x="4608" y="11332"/>
                  </a:lnTo>
                  <a:cubicBezTo>
                    <a:pt x="4790" y="11215"/>
                    <a:pt x="4894" y="11033"/>
                    <a:pt x="4894" y="10826"/>
                  </a:cubicBezTo>
                  <a:lnTo>
                    <a:pt x="4894" y="9099"/>
                  </a:lnTo>
                  <a:lnTo>
                    <a:pt x="5296" y="9099"/>
                  </a:lnTo>
                  <a:cubicBezTo>
                    <a:pt x="5569" y="9112"/>
                    <a:pt x="5802" y="9255"/>
                    <a:pt x="5945" y="9476"/>
                  </a:cubicBezTo>
                  <a:lnTo>
                    <a:pt x="6555" y="10410"/>
                  </a:lnTo>
                  <a:cubicBezTo>
                    <a:pt x="6672" y="10592"/>
                    <a:pt x="6737" y="10800"/>
                    <a:pt x="6737" y="11020"/>
                  </a:cubicBezTo>
                  <a:lnTo>
                    <a:pt x="6737" y="15991"/>
                  </a:lnTo>
                  <a:cubicBezTo>
                    <a:pt x="6737" y="15991"/>
                    <a:pt x="6724" y="16004"/>
                    <a:pt x="6724" y="16004"/>
                  </a:cubicBezTo>
                  <a:lnTo>
                    <a:pt x="5192" y="16004"/>
                  </a:lnTo>
                  <a:lnTo>
                    <a:pt x="5387" y="15784"/>
                  </a:lnTo>
                  <a:cubicBezTo>
                    <a:pt x="5556" y="15589"/>
                    <a:pt x="5634" y="15342"/>
                    <a:pt x="5621" y="15096"/>
                  </a:cubicBezTo>
                  <a:cubicBezTo>
                    <a:pt x="5608" y="14849"/>
                    <a:pt x="5491" y="14616"/>
                    <a:pt x="5296" y="14447"/>
                  </a:cubicBezTo>
                  <a:lnTo>
                    <a:pt x="5218" y="14369"/>
                  </a:lnTo>
                  <a:cubicBezTo>
                    <a:pt x="5007" y="14363"/>
                    <a:pt x="4797" y="14359"/>
                    <a:pt x="4587" y="14359"/>
                  </a:cubicBezTo>
                  <a:cubicBezTo>
                    <a:pt x="3933" y="14359"/>
                    <a:pt x="3284" y="14391"/>
                    <a:pt x="2635" y="14460"/>
                  </a:cubicBezTo>
                  <a:lnTo>
                    <a:pt x="2259" y="14875"/>
                  </a:lnTo>
                  <a:cubicBezTo>
                    <a:pt x="1986" y="15187"/>
                    <a:pt x="1947" y="15654"/>
                    <a:pt x="2168" y="16004"/>
                  </a:cubicBezTo>
                  <a:lnTo>
                    <a:pt x="1545" y="16004"/>
                  </a:lnTo>
                  <a:cubicBezTo>
                    <a:pt x="1532" y="16004"/>
                    <a:pt x="1532" y="16004"/>
                    <a:pt x="1532" y="15991"/>
                  </a:cubicBezTo>
                  <a:lnTo>
                    <a:pt x="1532" y="14083"/>
                  </a:lnTo>
                  <a:cubicBezTo>
                    <a:pt x="1545" y="13895"/>
                    <a:pt x="1409" y="13801"/>
                    <a:pt x="1272" y="13801"/>
                  </a:cubicBezTo>
                  <a:cubicBezTo>
                    <a:pt x="1136" y="13801"/>
                    <a:pt x="1000" y="13895"/>
                    <a:pt x="1013" y="14083"/>
                  </a:cubicBezTo>
                  <a:lnTo>
                    <a:pt x="1013" y="15991"/>
                  </a:lnTo>
                  <a:cubicBezTo>
                    <a:pt x="1013" y="16277"/>
                    <a:pt x="1246" y="16524"/>
                    <a:pt x="1545" y="16524"/>
                  </a:cubicBezTo>
                  <a:lnTo>
                    <a:pt x="6711" y="16524"/>
                  </a:lnTo>
                  <a:cubicBezTo>
                    <a:pt x="7009" y="16511"/>
                    <a:pt x="7243" y="16277"/>
                    <a:pt x="7243" y="15991"/>
                  </a:cubicBezTo>
                  <a:lnTo>
                    <a:pt x="7243" y="11020"/>
                  </a:lnTo>
                  <a:cubicBezTo>
                    <a:pt x="7243" y="10709"/>
                    <a:pt x="7152" y="10397"/>
                    <a:pt x="6971" y="10125"/>
                  </a:cubicBezTo>
                  <a:lnTo>
                    <a:pt x="6386" y="9190"/>
                  </a:lnTo>
                  <a:cubicBezTo>
                    <a:pt x="6114" y="8840"/>
                    <a:pt x="5776" y="8593"/>
                    <a:pt x="5309" y="8593"/>
                  </a:cubicBezTo>
                  <a:lnTo>
                    <a:pt x="4894" y="8593"/>
                  </a:lnTo>
                  <a:lnTo>
                    <a:pt x="4894" y="6867"/>
                  </a:lnTo>
                  <a:lnTo>
                    <a:pt x="5192" y="6867"/>
                  </a:lnTo>
                  <a:cubicBezTo>
                    <a:pt x="5569" y="6867"/>
                    <a:pt x="5867" y="6568"/>
                    <a:pt x="5867" y="6192"/>
                  </a:cubicBezTo>
                  <a:lnTo>
                    <a:pt x="5867" y="5686"/>
                  </a:lnTo>
                  <a:close/>
                  <a:moveTo>
                    <a:pt x="3051" y="0"/>
                  </a:moveTo>
                  <a:cubicBezTo>
                    <a:pt x="2363" y="0"/>
                    <a:pt x="1844" y="610"/>
                    <a:pt x="1960" y="1298"/>
                  </a:cubicBezTo>
                  <a:lnTo>
                    <a:pt x="2363" y="3518"/>
                  </a:lnTo>
                  <a:lnTo>
                    <a:pt x="1298" y="3518"/>
                  </a:lnTo>
                  <a:cubicBezTo>
                    <a:pt x="909" y="3518"/>
                    <a:pt x="597" y="3842"/>
                    <a:pt x="597" y="4232"/>
                  </a:cubicBezTo>
                  <a:lnTo>
                    <a:pt x="597" y="4972"/>
                  </a:lnTo>
                  <a:cubicBezTo>
                    <a:pt x="597" y="5364"/>
                    <a:pt x="922" y="5676"/>
                    <a:pt x="1309" y="5676"/>
                  </a:cubicBezTo>
                  <a:cubicBezTo>
                    <a:pt x="1331" y="5676"/>
                    <a:pt x="1354" y="5675"/>
                    <a:pt x="1376" y="5673"/>
                  </a:cubicBezTo>
                  <a:lnTo>
                    <a:pt x="1376" y="7451"/>
                  </a:lnTo>
                  <a:cubicBezTo>
                    <a:pt x="1376" y="7866"/>
                    <a:pt x="1259" y="8281"/>
                    <a:pt x="1039" y="8645"/>
                  </a:cubicBezTo>
                  <a:lnTo>
                    <a:pt x="429" y="9566"/>
                  </a:lnTo>
                  <a:cubicBezTo>
                    <a:pt x="156" y="10008"/>
                    <a:pt x="0" y="10514"/>
                    <a:pt x="0" y="11033"/>
                  </a:cubicBezTo>
                  <a:lnTo>
                    <a:pt x="0" y="16004"/>
                  </a:lnTo>
                  <a:cubicBezTo>
                    <a:pt x="0" y="16861"/>
                    <a:pt x="701" y="17562"/>
                    <a:pt x="1558" y="17562"/>
                  </a:cubicBezTo>
                  <a:lnTo>
                    <a:pt x="6737" y="17562"/>
                  </a:lnTo>
                  <a:cubicBezTo>
                    <a:pt x="7594" y="17562"/>
                    <a:pt x="8294" y="16861"/>
                    <a:pt x="8294" y="16004"/>
                  </a:cubicBezTo>
                  <a:lnTo>
                    <a:pt x="8294" y="11020"/>
                  </a:lnTo>
                  <a:cubicBezTo>
                    <a:pt x="8294" y="10501"/>
                    <a:pt x="8152" y="9995"/>
                    <a:pt x="7866" y="9566"/>
                  </a:cubicBezTo>
                  <a:lnTo>
                    <a:pt x="7853" y="9566"/>
                  </a:lnTo>
                  <a:lnTo>
                    <a:pt x="7256" y="8632"/>
                  </a:lnTo>
                  <a:cubicBezTo>
                    <a:pt x="7035" y="8281"/>
                    <a:pt x="6906" y="7866"/>
                    <a:pt x="6906" y="7451"/>
                  </a:cubicBezTo>
                  <a:lnTo>
                    <a:pt x="6906" y="5686"/>
                  </a:lnTo>
                  <a:cubicBezTo>
                    <a:pt x="6921" y="5687"/>
                    <a:pt x="6937" y="5687"/>
                    <a:pt x="6952" y="5687"/>
                  </a:cubicBezTo>
                  <a:cubicBezTo>
                    <a:pt x="7348" y="5687"/>
                    <a:pt x="7684" y="5371"/>
                    <a:pt x="7684" y="4972"/>
                  </a:cubicBezTo>
                  <a:lnTo>
                    <a:pt x="7684" y="4232"/>
                  </a:lnTo>
                  <a:cubicBezTo>
                    <a:pt x="7684" y="3842"/>
                    <a:pt x="7373" y="3531"/>
                    <a:pt x="6984" y="3531"/>
                  </a:cubicBezTo>
                  <a:lnTo>
                    <a:pt x="5932" y="3531"/>
                  </a:lnTo>
                  <a:lnTo>
                    <a:pt x="6373" y="1324"/>
                  </a:lnTo>
                  <a:cubicBezTo>
                    <a:pt x="6503" y="636"/>
                    <a:pt x="5984" y="0"/>
                    <a:pt x="52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242;p76">
              <a:extLst>
                <a:ext uri="{FF2B5EF4-FFF2-40B4-BE49-F238E27FC236}">
                  <a16:creationId xmlns:a16="http://schemas.microsoft.com/office/drawing/2014/main" id="{8698269A-2683-C376-5B5C-88C8F656886C}"/>
                </a:ext>
              </a:extLst>
            </p:cNvPr>
            <p:cNvSpPr/>
            <p:nvPr/>
          </p:nvSpPr>
          <p:spPr>
            <a:xfrm>
              <a:off x="5665975" y="2986125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51" y="1"/>
                  </a:moveTo>
                  <a:cubicBezTo>
                    <a:pt x="117" y="1"/>
                    <a:pt x="1" y="287"/>
                    <a:pt x="169" y="442"/>
                  </a:cubicBezTo>
                  <a:cubicBezTo>
                    <a:pt x="220" y="497"/>
                    <a:pt x="285" y="522"/>
                    <a:pt x="349" y="522"/>
                  </a:cubicBezTo>
                  <a:cubicBezTo>
                    <a:pt x="481" y="522"/>
                    <a:pt x="611" y="418"/>
                    <a:pt x="611" y="261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243;p76">
              <a:extLst>
                <a:ext uri="{FF2B5EF4-FFF2-40B4-BE49-F238E27FC236}">
                  <a16:creationId xmlns:a16="http://schemas.microsoft.com/office/drawing/2014/main" id="{F90C3C76-FBB6-313A-82E7-0403475B968B}"/>
                </a:ext>
              </a:extLst>
            </p:cNvPr>
            <p:cNvSpPr/>
            <p:nvPr/>
          </p:nvSpPr>
          <p:spPr>
            <a:xfrm>
              <a:off x="5648775" y="2961475"/>
              <a:ext cx="14950" cy="12725"/>
            </a:xfrm>
            <a:custGeom>
              <a:avLst/>
              <a:gdLst/>
              <a:ahLst/>
              <a:cxnLst/>
              <a:rect l="l" t="t" r="r" b="b"/>
              <a:pathLst>
                <a:path w="598" h="509" extrusionOk="0">
                  <a:moveTo>
                    <a:pt x="351" y="1"/>
                  </a:moveTo>
                  <a:cubicBezTo>
                    <a:pt x="118" y="1"/>
                    <a:pt x="1" y="273"/>
                    <a:pt x="156" y="429"/>
                  </a:cubicBezTo>
                  <a:cubicBezTo>
                    <a:pt x="212" y="484"/>
                    <a:pt x="278" y="509"/>
                    <a:pt x="342" y="509"/>
                  </a:cubicBezTo>
                  <a:cubicBezTo>
                    <a:pt x="474" y="509"/>
                    <a:pt x="598" y="404"/>
                    <a:pt x="598" y="247"/>
                  </a:cubicBezTo>
                  <a:cubicBezTo>
                    <a:pt x="598" y="104"/>
                    <a:pt x="481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2" name="Google Shape;1244;p76">
            <a:extLst>
              <a:ext uri="{FF2B5EF4-FFF2-40B4-BE49-F238E27FC236}">
                <a16:creationId xmlns:a16="http://schemas.microsoft.com/office/drawing/2014/main" id="{F9AF93F7-AA48-79B8-49AB-B9FD8B08A156}"/>
              </a:ext>
            </a:extLst>
          </p:cNvPr>
          <p:cNvGrpSpPr/>
          <p:nvPr/>
        </p:nvGrpSpPr>
        <p:grpSpPr>
          <a:xfrm>
            <a:off x="7307201" y="4259403"/>
            <a:ext cx="601052" cy="600163"/>
            <a:chOff x="5409300" y="3339175"/>
            <a:chExt cx="439075" cy="438425"/>
          </a:xfrm>
          <a:solidFill>
            <a:srgbClr val="2B3781"/>
          </a:solidFill>
        </p:grpSpPr>
        <p:sp>
          <p:nvSpPr>
            <p:cNvPr id="153" name="Google Shape;1245;p76">
              <a:extLst>
                <a:ext uri="{FF2B5EF4-FFF2-40B4-BE49-F238E27FC236}">
                  <a16:creationId xmlns:a16="http://schemas.microsoft.com/office/drawing/2014/main" id="{326C9B98-E03E-9736-1A59-94D9D8BDB4D8}"/>
                </a:ext>
              </a:extLst>
            </p:cNvPr>
            <p:cNvSpPr/>
            <p:nvPr/>
          </p:nvSpPr>
          <p:spPr>
            <a:xfrm>
              <a:off x="5457325" y="3532175"/>
              <a:ext cx="123650" cy="181175"/>
            </a:xfrm>
            <a:custGeom>
              <a:avLst/>
              <a:gdLst/>
              <a:ahLst/>
              <a:cxnLst/>
              <a:rect l="l" t="t" r="r" b="b"/>
              <a:pathLst>
                <a:path w="4946" h="7247" extrusionOk="0">
                  <a:moveTo>
                    <a:pt x="2493" y="536"/>
                  </a:moveTo>
                  <a:lnTo>
                    <a:pt x="2908" y="744"/>
                  </a:lnTo>
                  <a:cubicBezTo>
                    <a:pt x="3414" y="1003"/>
                    <a:pt x="3752" y="1535"/>
                    <a:pt x="3739" y="2107"/>
                  </a:cubicBezTo>
                  <a:cubicBezTo>
                    <a:pt x="3739" y="2158"/>
                    <a:pt x="3765" y="2223"/>
                    <a:pt x="3791" y="2262"/>
                  </a:cubicBezTo>
                  <a:lnTo>
                    <a:pt x="4375" y="3054"/>
                  </a:lnTo>
                  <a:cubicBezTo>
                    <a:pt x="4466" y="3171"/>
                    <a:pt x="4427" y="3366"/>
                    <a:pt x="4427" y="3495"/>
                  </a:cubicBezTo>
                  <a:lnTo>
                    <a:pt x="3596" y="4326"/>
                  </a:lnTo>
                  <a:lnTo>
                    <a:pt x="2674" y="3418"/>
                  </a:lnTo>
                  <a:cubicBezTo>
                    <a:pt x="2629" y="3366"/>
                    <a:pt x="2564" y="3340"/>
                    <a:pt x="2498" y="3340"/>
                  </a:cubicBezTo>
                  <a:cubicBezTo>
                    <a:pt x="2431" y="3340"/>
                    <a:pt x="2363" y="3366"/>
                    <a:pt x="2311" y="3418"/>
                  </a:cubicBezTo>
                  <a:lnTo>
                    <a:pt x="1402" y="4326"/>
                  </a:lnTo>
                  <a:lnTo>
                    <a:pt x="559" y="3495"/>
                  </a:lnTo>
                  <a:cubicBezTo>
                    <a:pt x="559" y="3366"/>
                    <a:pt x="520" y="3171"/>
                    <a:pt x="611" y="3054"/>
                  </a:cubicBezTo>
                  <a:lnTo>
                    <a:pt x="598" y="3054"/>
                  </a:lnTo>
                  <a:lnTo>
                    <a:pt x="1182" y="2262"/>
                  </a:lnTo>
                  <a:cubicBezTo>
                    <a:pt x="1221" y="2223"/>
                    <a:pt x="1247" y="2158"/>
                    <a:pt x="1234" y="2107"/>
                  </a:cubicBezTo>
                  <a:cubicBezTo>
                    <a:pt x="1234" y="1535"/>
                    <a:pt x="1558" y="1003"/>
                    <a:pt x="2077" y="744"/>
                  </a:cubicBezTo>
                  <a:lnTo>
                    <a:pt x="2493" y="536"/>
                  </a:lnTo>
                  <a:close/>
                  <a:moveTo>
                    <a:pt x="2493" y="3963"/>
                  </a:moveTo>
                  <a:lnTo>
                    <a:pt x="3220" y="4690"/>
                  </a:lnTo>
                  <a:lnTo>
                    <a:pt x="2493" y="5429"/>
                  </a:lnTo>
                  <a:lnTo>
                    <a:pt x="1753" y="4690"/>
                  </a:lnTo>
                  <a:lnTo>
                    <a:pt x="2493" y="3963"/>
                  </a:lnTo>
                  <a:close/>
                  <a:moveTo>
                    <a:pt x="4427" y="4222"/>
                  </a:moveTo>
                  <a:lnTo>
                    <a:pt x="4427" y="6494"/>
                  </a:lnTo>
                  <a:cubicBezTo>
                    <a:pt x="4427" y="6624"/>
                    <a:pt x="4323" y="6727"/>
                    <a:pt x="4180" y="6727"/>
                  </a:cubicBezTo>
                  <a:lnTo>
                    <a:pt x="805" y="6727"/>
                  </a:lnTo>
                  <a:cubicBezTo>
                    <a:pt x="663" y="6727"/>
                    <a:pt x="559" y="6611"/>
                    <a:pt x="559" y="6481"/>
                  </a:cubicBezTo>
                  <a:lnTo>
                    <a:pt x="559" y="4222"/>
                  </a:lnTo>
                  <a:lnTo>
                    <a:pt x="2311" y="5975"/>
                  </a:lnTo>
                  <a:cubicBezTo>
                    <a:pt x="2363" y="6013"/>
                    <a:pt x="2428" y="6052"/>
                    <a:pt x="2493" y="6052"/>
                  </a:cubicBezTo>
                  <a:cubicBezTo>
                    <a:pt x="2558" y="6052"/>
                    <a:pt x="2623" y="6013"/>
                    <a:pt x="2674" y="5975"/>
                  </a:cubicBezTo>
                  <a:lnTo>
                    <a:pt x="4427" y="4222"/>
                  </a:lnTo>
                  <a:close/>
                  <a:moveTo>
                    <a:pt x="2493" y="1"/>
                  </a:moveTo>
                  <a:cubicBezTo>
                    <a:pt x="2454" y="1"/>
                    <a:pt x="2415" y="10"/>
                    <a:pt x="2376" y="30"/>
                  </a:cubicBezTo>
                  <a:lnTo>
                    <a:pt x="1844" y="302"/>
                  </a:lnTo>
                  <a:cubicBezTo>
                    <a:pt x="1182" y="627"/>
                    <a:pt x="753" y="1289"/>
                    <a:pt x="727" y="2029"/>
                  </a:cubicBezTo>
                  <a:lnTo>
                    <a:pt x="195" y="2743"/>
                  </a:lnTo>
                  <a:cubicBezTo>
                    <a:pt x="1" y="2989"/>
                    <a:pt x="40" y="3301"/>
                    <a:pt x="40" y="3599"/>
                  </a:cubicBezTo>
                  <a:lnTo>
                    <a:pt x="40" y="6494"/>
                  </a:lnTo>
                  <a:cubicBezTo>
                    <a:pt x="40" y="6909"/>
                    <a:pt x="377" y="7247"/>
                    <a:pt x="792" y="7247"/>
                  </a:cubicBezTo>
                  <a:lnTo>
                    <a:pt x="4180" y="7247"/>
                  </a:lnTo>
                  <a:cubicBezTo>
                    <a:pt x="4608" y="7247"/>
                    <a:pt x="4946" y="6909"/>
                    <a:pt x="4946" y="6494"/>
                  </a:cubicBezTo>
                  <a:lnTo>
                    <a:pt x="4946" y="3197"/>
                  </a:lnTo>
                  <a:cubicBezTo>
                    <a:pt x="4946" y="3041"/>
                    <a:pt x="4894" y="2872"/>
                    <a:pt x="4790" y="2743"/>
                  </a:cubicBezTo>
                  <a:lnTo>
                    <a:pt x="4258" y="2029"/>
                  </a:lnTo>
                  <a:cubicBezTo>
                    <a:pt x="4232" y="1289"/>
                    <a:pt x="3804" y="627"/>
                    <a:pt x="3129" y="302"/>
                  </a:cubicBezTo>
                  <a:lnTo>
                    <a:pt x="2610" y="30"/>
                  </a:lnTo>
                  <a:cubicBezTo>
                    <a:pt x="2571" y="10"/>
                    <a:pt x="2532" y="1"/>
                    <a:pt x="24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246;p76">
              <a:extLst>
                <a:ext uri="{FF2B5EF4-FFF2-40B4-BE49-F238E27FC236}">
                  <a16:creationId xmlns:a16="http://schemas.microsoft.com/office/drawing/2014/main" id="{47F0FE66-22BB-6186-0EA1-F14DF40B0EBA}"/>
                </a:ext>
              </a:extLst>
            </p:cNvPr>
            <p:cNvSpPr/>
            <p:nvPr/>
          </p:nvSpPr>
          <p:spPr>
            <a:xfrm>
              <a:off x="5409300" y="3339175"/>
              <a:ext cx="439075" cy="438425"/>
            </a:xfrm>
            <a:custGeom>
              <a:avLst/>
              <a:gdLst/>
              <a:ahLst/>
              <a:cxnLst/>
              <a:rect l="l" t="t" r="r" b="b"/>
              <a:pathLst>
                <a:path w="17563" h="17537" extrusionOk="0">
                  <a:moveTo>
                    <a:pt x="4414" y="1182"/>
                  </a:moveTo>
                  <a:lnTo>
                    <a:pt x="6452" y="2402"/>
                  </a:lnTo>
                  <a:cubicBezTo>
                    <a:pt x="6945" y="2714"/>
                    <a:pt x="7282" y="3220"/>
                    <a:pt x="7360" y="3804"/>
                  </a:cubicBezTo>
                  <a:lnTo>
                    <a:pt x="1467" y="3804"/>
                  </a:lnTo>
                  <a:cubicBezTo>
                    <a:pt x="1545" y="3220"/>
                    <a:pt x="1883" y="2714"/>
                    <a:pt x="2376" y="2402"/>
                  </a:cubicBezTo>
                  <a:lnTo>
                    <a:pt x="2389" y="2402"/>
                  </a:lnTo>
                  <a:lnTo>
                    <a:pt x="4414" y="1182"/>
                  </a:lnTo>
                  <a:close/>
                  <a:moveTo>
                    <a:pt x="4154" y="4323"/>
                  </a:moveTo>
                  <a:lnTo>
                    <a:pt x="4154" y="5452"/>
                  </a:lnTo>
                  <a:lnTo>
                    <a:pt x="1454" y="5452"/>
                  </a:lnTo>
                  <a:lnTo>
                    <a:pt x="1454" y="4323"/>
                  </a:lnTo>
                  <a:close/>
                  <a:moveTo>
                    <a:pt x="7386" y="4323"/>
                  </a:moveTo>
                  <a:lnTo>
                    <a:pt x="7386" y="5452"/>
                  </a:lnTo>
                  <a:lnTo>
                    <a:pt x="4673" y="5452"/>
                  </a:lnTo>
                  <a:lnTo>
                    <a:pt x="4673" y="4323"/>
                  </a:lnTo>
                  <a:close/>
                  <a:moveTo>
                    <a:pt x="7386" y="5972"/>
                  </a:moveTo>
                  <a:lnTo>
                    <a:pt x="7386" y="6698"/>
                  </a:lnTo>
                  <a:lnTo>
                    <a:pt x="3310" y="6698"/>
                  </a:lnTo>
                  <a:cubicBezTo>
                    <a:pt x="2999" y="6724"/>
                    <a:pt x="2999" y="7192"/>
                    <a:pt x="3310" y="7218"/>
                  </a:cubicBezTo>
                  <a:lnTo>
                    <a:pt x="7373" y="7218"/>
                  </a:lnTo>
                  <a:lnTo>
                    <a:pt x="7373" y="15486"/>
                  </a:lnTo>
                  <a:lnTo>
                    <a:pt x="1441" y="15486"/>
                  </a:lnTo>
                  <a:lnTo>
                    <a:pt x="1454" y="7218"/>
                  </a:lnTo>
                  <a:lnTo>
                    <a:pt x="2077" y="7218"/>
                  </a:lnTo>
                  <a:cubicBezTo>
                    <a:pt x="2389" y="7192"/>
                    <a:pt x="2389" y="6724"/>
                    <a:pt x="2077" y="6698"/>
                  </a:cubicBezTo>
                  <a:lnTo>
                    <a:pt x="1454" y="6698"/>
                  </a:lnTo>
                  <a:lnTo>
                    <a:pt x="1454" y="5972"/>
                  </a:lnTo>
                  <a:close/>
                  <a:moveTo>
                    <a:pt x="9891" y="9242"/>
                  </a:moveTo>
                  <a:cubicBezTo>
                    <a:pt x="10112" y="9242"/>
                    <a:pt x="10281" y="9411"/>
                    <a:pt x="10281" y="9632"/>
                  </a:cubicBezTo>
                  <a:lnTo>
                    <a:pt x="10281" y="12150"/>
                  </a:lnTo>
                  <a:cubicBezTo>
                    <a:pt x="10268" y="12338"/>
                    <a:pt x="10404" y="12432"/>
                    <a:pt x="10540" y="12432"/>
                  </a:cubicBezTo>
                  <a:cubicBezTo>
                    <a:pt x="10676" y="12432"/>
                    <a:pt x="10813" y="12338"/>
                    <a:pt x="10800" y="12150"/>
                  </a:cubicBezTo>
                  <a:lnTo>
                    <a:pt x="10800" y="11488"/>
                  </a:lnTo>
                  <a:lnTo>
                    <a:pt x="12786" y="11488"/>
                  </a:lnTo>
                  <a:cubicBezTo>
                    <a:pt x="13006" y="11488"/>
                    <a:pt x="13188" y="11670"/>
                    <a:pt x="13188" y="11890"/>
                  </a:cubicBezTo>
                  <a:lnTo>
                    <a:pt x="13188" y="15486"/>
                  </a:lnTo>
                  <a:lnTo>
                    <a:pt x="10800" y="15486"/>
                  </a:lnTo>
                  <a:lnTo>
                    <a:pt x="10800" y="13383"/>
                  </a:lnTo>
                  <a:cubicBezTo>
                    <a:pt x="10787" y="13227"/>
                    <a:pt x="10664" y="13149"/>
                    <a:pt x="10540" y="13149"/>
                  </a:cubicBezTo>
                  <a:cubicBezTo>
                    <a:pt x="10417" y="13149"/>
                    <a:pt x="10294" y="13227"/>
                    <a:pt x="10281" y="13383"/>
                  </a:cubicBezTo>
                  <a:lnTo>
                    <a:pt x="10281" y="15486"/>
                  </a:lnTo>
                  <a:lnTo>
                    <a:pt x="7892" y="15486"/>
                  </a:lnTo>
                  <a:lnTo>
                    <a:pt x="7892" y="9242"/>
                  </a:lnTo>
                  <a:close/>
                  <a:moveTo>
                    <a:pt x="15875" y="13746"/>
                  </a:moveTo>
                  <a:cubicBezTo>
                    <a:pt x="15992" y="13746"/>
                    <a:pt x="16083" y="13837"/>
                    <a:pt x="16083" y="13954"/>
                  </a:cubicBezTo>
                  <a:lnTo>
                    <a:pt x="16083" y="15486"/>
                  </a:lnTo>
                  <a:lnTo>
                    <a:pt x="13694" y="15486"/>
                  </a:lnTo>
                  <a:lnTo>
                    <a:pt x="13694" y="13746"/>
                  </a:lnTo>
                  <a:close/>
                  <a:moveTo>
                    <a:pt x="16965" y="16005"/>
                  </a:moveTo>
                  <a:cubicBezTo>
                    <a:pt x="17004" y="16005"/>
                    <a:pt x="17056" y="16044"/>
                    <a:pt x="17056" y="16083"/>
                  </a:cubicBezTo>
                  <a:lnTo>
                    <a:pt x="17056" y="16926"/>
                  </a:lnTo>
                  <a:cubicBezTo>
                    <a:pt x="17056" y="16978"/>
                    <a:pt x="17017" y="17017"/>
                    <a:pt x="16965" y="17017"/>
                  </a:cubicBezTo>
                  <a:lnTo>
                    <a:pt x="611" y="17017"/>
                  </a:lnTo>
                  <a:cubicBezTo>
                    <a:pt x="559" y="17017"/>
                    <a:pt x="520" y="16978"/>
                    <a:pt x="520" y="16926"/>
                  </a:cubicBezTo>
                  <a:lnTo>
                    <a:pt x="520" y="16083"/>
                  </a:lnTo>
                  <a:cubicBezTo>
                    <a:pt x="520" y="16044"/>
                    <a:pt x="559" y="16005"/>
                    <a:pt x="611" y="16005"/>
                  </a:cubicBezTo>
                  <a:close/>
                  <a:moveTo>
                    <a:pt x="4414" y="1"/>
                  </a:moveTo>
                  <a:cubicBezTo>
                    <a:pt x="4290" y="1"/>
                    <a:pt x="4167" y="79"/>
                    <a:pt x="4154" y="235"/>
                  </a:cubicBezTo>
                  <a:lnTo>
                    <a:pt x="4154" y="741"/>
                  </a:lnTo>
                  <a:lnTo>
                    <a:pt x="2116" y="1961"/>
                  </a:lnTo>
                  <a:cubicBezTo>
                    <a:pt x="1389" y="2415"/>
                    <a:pt x="935" y="3207"/>
                    <a:pt x="935" y="4064"/>
                  </a:cubicBezTo>
                  <a:lnTo>
                    <a:pt x="935" y="15486"/>
                  </a:lnTo>
                  <a:lnTo>
                    <a:pt x="611" y="15486"/>
                  </a:lnTo>
                  <a:cubicBezTo>
                    <a:pt x="273" y="15486"/>
                    <a:pt x="1" y="15758"/>
                    <a:pt x="1" y="16083"/>
                  </a:cubicBezTo>
                  <a:lnTo>
                    <a:pt x="1" y="16939"/>
                  </a:lnTo>
                  <a:cubicBezTo>
                    <a:pt x="1" y="17264"/>
                    <a:pt x="273" y="17537"/>
                    <a:pt x="611" y="17537"/>
                  </a:cubicBezTo>
                  <a:lnTo>
                    <a:pt x="16952" y="17537"/>
                  </a:lnTo>
                  <a:cubicBezTo>
                    <a:pt x="17290" y="17537"/>
                    <a:pt x="17562" y="17264"/>
                    <a:pt x="17562" y="16939"/>
                  </a:cubicBezTo>
                  <a:lnTo>
                    <a:pt x="17562" y="16083"/>
                  </a:lnTo>
                  <a:cubicBezTo>
                    <a:pt x="17562" y="15758"/>
                    <a:pt x="17290" y="15486"/>
                    <a:pt x="16952" y="15486"/>
                  </a:cubicBezTo>
                  <a:lnTo>
                    <a:pt x="16602" y="15486"/>
                  </a:lnTo>
                  <a:lnTo>
                    <a:pt x="16602" y="13954"/>
                  </a:lnTo>
                  <a:cubicBezTo>
                    <a:pt x="16602" y="13552"/>
                    <a:pt x="16277" y="13227"/>
                    <a:pt x="15875" y="13227"/>
                  </a:cubicBezTo>
                  <a:lnTo>
                    <a:pt x="13694" y="13227"/>
                  </a:lnTo>
                  <a:lnTo>
                    <a:pt x="13694" y="11890"/>
                  </a:lnTo>
                  <a:cubicBezTo>
                    <a:pt x="13694" y="11384"/>
                    <a:pt x="13292" y="10982"/>
                    <a:pt x="12786" y="10982"/>
                  </a:cubicBezTo>
                  <a:lnTo>
                    <a:pt x="10800" y="10982"/>
                  </a:lnTo>
                  <a:lnTo>
                    <a:pt x="10800" y="9632"/>
                  </a:lnTo>
                  <a:cubicBezTo>
                    <a:pt x="10800" y="9139"/>
                    <a:pt x="10384" y="8723"/>
                    <a:pt x="9891" y="8723"/>
                  </a:cubicBezTo>
                  <a:lnTo>
                    <a:pt x="7892" y="8723"/>
                  </a:lnTo>
                  <a:lnTo>
                    <a:pt x="7892" y="7205"/>
                  </a:lnTo>
                  <a:lnTo>
                    <a:pt x="10462" y="7205"/>
                  </a:lnTo>
                  <a:lnTo>
                    <a:pt x="16083" y="10787"/>
                  </a:lnTo>
                  <a:lnTo>
                    <a:pt x="16083" y="12267"/>
                  </a:lnTo>
                  <a:cubicBezTo>
                    <a:pt x="16070" y="12455"/>
                    <a:pt x="16206" y="12549"/>
                    <a:pt x="16342" y="12549"/>
                  </a:cubicBezTo>
                  <a:cubicBezTo>
                    <a:pt x="16478" y="12549"/>
                    <a:pt x="16615" y="12455"/>
                    <a:pt x="16602" y="12267"/>
                  </a:cubicBezTo>
                  <a:lnTo>
                    <a:pt x="16602" y="9671"/>
                  </a:lnTo>
                  <a:cubicBezTo>
                    <a:pt x="16589" y="9509"/>
                    <a:pt x="16465" y="9427"/>
                    <a:pt x="16342" y="9427"/>
                  </a:cubicBezTo>
                  <a:cubicBezTo>
                    <a:pt x="16219" y="9427"/>
                    <a:pt x="16096" y="9509"/>
                    <a:pt x="16083" y="9671"/>
                  </a:cubicBezTo>
                  <a:lnTo>
                    <a:pt x="16083" y="10190"/>
                  </a:lnTo>
                  <a:lnTo>
                    <a:pt x="13694" y="8671"/>
                  </a:lnTo>
                  <a:lnTo>
                    <a:pt x="13694" y="7880"/>
                  </a:lnTo>
                  <a:cubicBezTo>
                    <a:pt x="13681" y="7717"/>
                    <a:pt x="13561" y="7636"/>
                    <a:pt x="13441" y="7636"/>
                  </a:cubicBezTo>
                  <a:cubicBezTo>
                    <a:pt x="13321" y="7636"/>
                    <a:pt x="13201" y="7717"/>
                    <a:pt x="13188" y="7880"/>
                  </a:cubicBezTo>
                  <a:lnTo>
                    <a:pt x="13188" y="8334"/>
                  </a:lnTo>
                  <a:lnTo>
                    <a:pt x="10800" y="6815"/>
                  </a:lnTo>
                  <a:lnTo>
                    <a:pt x="10800" y="6024"/>
                  </a:lnTo>
                  <a:cubicBezTo>
                    <a:pt x="10813" y="5842"/>
                    <a:pt x="10676" y="5751"/>
                    <a:pt x="10540" y="5751"/>
                  </a:cubicBezTo>
                  <a:cubicBezTo>
                    <a:pt x="10404" y="5751"/>
                    <a:pt x="10268" y="5842"/>
                    <a:pt x="10281" y="6024"/>
                  </a:cubicBezTo>
                  <a:lnTo>
                    <a:pt x="10281" y="6698"/>
                  </a:lnTo>
                  <a:lnTo>
                    <a:pt x="7892" y="6698"/>
                  </a:lnTo>
                  <a:lnTo>
                    <a:pt x="7892" y="4064"/>
                  </a:lnTo>
                  <a:cubicBezTo>
                    <a:pt x="7892" y="3207"/>
                    <a:pt x="7438" y="2402"/>
                    <a:pt x="6711" y="1961"/>
                  </a:cubicBezTo>
                  <a:lnTo>
                    <a:pt x="4673" y="741"/>
                  </a:lnTo>
                  <a:lnTo>
                    <a:pt x="4673" y="235"/>
                  </a:lnTo>
                  <a:cubicBezTo>
                    <a:pt x="4660" y="79"/>
                    <a:pt x="4537" y="1"/>
                    <a:pt x="44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247;p76">
              <a:extLst>
                <a:ext uri="{FF2B5EF4-FFF2-40B4-BE49-F238E27FC236}">
                  <a16:creationId xmlns:a16="http://schemas.microsoft.com/office/drawing/2014/main" id="{DFBBF35B-C463-52C5-F30B-EE883047A069}"/>
                </a:ext>
              </a:extLst>
            </p:cNvPr>
            <p:cNvSpPr/>
            <p:nvPr/>
          </p:nvSpPr>
          <p:spPr>
            <a:xfrm>
              <a:off x="5510875" y="3579300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51" y="1"/>
                  </a:moveTo>
                  <a:cubicBezTo>
                    <a:pt x="117" y="1"/>
                    <a:pt x="0" y="286"/>
                    <a:pt x="169" y="442"/>
                  </a:cubicBezTo>
                  <a:cubicBezTo>
                    <a:pt x="220" y="497"/>
                    <a:pt x="285" y="522"/>
                    <a:pt x="349" y="522"/>
                  </a:cubicBezTo>
                  <a:cubicBezTo>
                    <a:pt x="481" y="522"/>
                    <a:pt x="610" y="418"/>
                    <a:pt x="610" y="261"/>
                  </a:cubicBezTo>
                  <a:cubicBezTo>
                    <a:pt x="610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6" name="Google Shape;1248;p76">
            <a:extLst>
              <a:ext uri="{FF2B5EF4-FFF2-40B4-BE49-F238E27FC236}">
                <a16:creationId xmlns:a16="http://schemas.microsoft.com/office/drawing/2014/main" id="{7389F0EF-245C-C815-27D1-1618677423EC}"/>
              </a:ext>
            </a:extLst>
          </p:cNvPr>
          <p:cNvGrpSpPr/>
          <p:nvPr/>
        </p:nvGrpSpPr>
        <p:grpSpPr>
          <a:xfrm>
            <a:off x="7304308" y="5204564"/>
            <a:ext cx="606836" cy="592257"/>
            <a:chOff x="4624950" y="4029625"/>
            <a:chExt cx="443300" cy="432650"/>
          </a:xfrm>
          <a:solidFill>
            <a:srgbClr val="2B3781"/>
          </a:solidFill>
        </p:grpSpPr>
        <p:sp>
          <p:nvSpPr>
            <p:cNvPr id="157" name="Google Shape;1249;p76">
              <a:extLst>
                <a:ext uri="{FF2B5EF4-FFF2-40B4-BE49-F238E27FC236}">
                  <a16:creationId xmlns:a16="http://schemas.microsoft.com/office/drawing/2014/main" id="{BD4051B5-E13B-79E0-BE6E-8633CC832309}"/>
                </a:ext>
              </a:extLst>
            </p:cNvPr>
            <p:cNvSpPr/>
            <p:nvPr/>
          </p:nvSpPr>
          <p:spPr>
            <a:xfrm>
              <a:off x="4624950" y="4076900"/>
              <a:ext cx="443300" cy="385375"/>
            </a:xfrm>
            <a:custGeom>
              <a:avLst/>
              <a:gdLst/>
              <a:ahLst/>
              <a:cxnLst/>
              <a:rect l="l" t="t" r="r" b="b"/>
              <a:pathLst>
                <a:path w="17732" h="15415" extrusionOk="0">
                  <a:moveTo>
                    <a:pt x="10613" y="517"/>
                  </a:moveTo>
                  <a:cubicBezTo>
                    <a:pt x="11005" y="517"/>
                    <a:pt x="11370" y="776"/>
                    <a:pt x="11566" y="1150"/>
                  </a:cubicBezTo>
                  <a:lnTo>
                    <a:pt x="8931" y="2578"/>
                  </a:lnTo>
                  <a:cubicBezTo>
                    <a:pt x="8762" y="2331"/>
                    <a:pt x="8710" y="2033"/>
                    <a:pt x="8788" y="1747"/>
                  </a:cubicBezTo>
                  <a:cubicBezTo>
                    <a:pt x="8853" y="1501"/>
                    <a:pt x="9009" y="1293"/>
                    <a:pt x="9242" y="1163"/>
                  </a:cubicBezTo>
                  <a:lnTo>
                    <a:pt x="10151" y="644"/>
                  </a:lnTo>
                  <a:cubicBezTo>
                    <a:pt x="10304" y="556"/>
                    <a:pt x="10461" y="517"/>
                    <a:pt x="10613" y="517"/>
                  </a:cubicBezTo>
                  <a:close/>
                  <a:moveTo>
                    <a:pt x="11825" y="1591"/>
                  </a:moveTo>
                  <a:lnTo>
                    <a:pt x="11825" y="1591"/>
                  </a:lnTo>
                  <a:cubicBezTo>
                    <a:pt x="12435" y="2539"/>
                    <a:pt x="12228" y="3811"/>
                    <a:pt x="11215" y="4395"/>
                  </a:cubicBezTo>
                  <a:cubicBezTo>
                    <a:pt x="11052" y="4489"/>
                    <a:pt x="10873" y="4538"/>
                    <a:pt x="10691" y="4538"/>
                  </a:cubicBezTo>
                  <a:cubicBezTo>
                    <a:pt x="10597" y="4538"/>
                    <a:pt x="10503" y="4525"/>
                    <a:pt x="10411" y="4499"/>
                  </a:cubicBezTo>
                  <a:cubicBezTo>
                    <a:pt x="10125" y="4434"/>
                    <a:pt x="9891" y="4252"/>
                    <a:pt x="9762" y="4006"/>
                  </a:cubicBezTo>
                  <a:lnTo>
                    <a:pt x="9190" y="3032"/>
                  </a:lnTo>
                  <a:lnTo>
                    <a:pt x="11825" y="1591"/>
                  </a:lnTo>
                  <a:close/>
                  <a:moveTo>
                    <a:pt x="7179" y="6160"/>
                  </a:moveTo>
                  <a:cubicBezTo>
                    <a:pt x="7464" y="6459"/>
                    <a:pt x="7828" y="6666"/>
                    <a:pt x="8230" y="6757"/>
                  </a:cubicBezTo>
                  <a:lnTo>
                    <a:pt x="8035" y="7328"/>
                  </a:lnTo>
                  <a:lnTo>
                    <a:pt x="7321" y="6666"/>
                  </a:lnTo>
                  <a:cubicBezTo>
                    <a:pt x="7218" y="6563"/>
                    <a:pt x="7166" y="6420"/>
                    <a:pt x="7179" y="6277"/>
                  </a:cubicBezTo>
                  <a:lnTo>
                    <a:pt x="7179" y="6277"/>
                  </a:lnTo>
                  <a:lnTo>
                    <a:pt x="7166" y="6290"/>
                  </a:lnTo>
                  <a:lnTo>
                    <a:pt x="7166" y="6290"/>
                  </a:lnTo>
                  <a:lnTo>
                    <a:pt x="7179" y="6160"/>
                  </a:lnTo>
                  <a:close/>
                  <a:moveTo>
                    <a:pt x="3882" y="10690"/>
                  </a:moveTo>
                  <a:lnTo>
                    <a:pt x="4622" y="11378"/>
                  </a:lnTo>
                  <a:lnTo>
                    <a:pt x="3129" y="11378"/>
                  </a:lnTo>
                  <a:lnTo>
                    <a:pt x="3882" y="10690"/>
                  </a:lnTo>
                  <a:close/>
                  <a:moveTo>
                    <a:pt x="12453" y="3990"/>
                  </a:moveTo>
                  <a:cubicBezTo>
                    <a:pt x="13265" y="3990"/>
                    <a:pt x="13902" y="4362"/>
                    <a:pt x="14421" y="5005"/>
                  </a:cubicBezTo>
                  <a:cubicBezTo>
                    <a:pt x="15057" y="5797"/>
                    <a:pt x="15395" y="6783"/>
                    <a:pt x="15395" y="7783"/>
                  </a:cubicBezTo>
                  <a:lnTo>
                    <a:pt x="15395" y="9418"/>
                  </a:lnTo>
                  <a:lnTo>
                    <a:pt x="12591" y="9418"/>
                  </a:lnTo>
                  <a:cubicBezTo>
                    <a:pt x="12254" y="9418"/>
                    <a:pt x="12254" y="9937"/>
                    <a:pt x="12591" y="9937"/>
                  </a:cubicBezTo>
                  <a:lnTo>
                    <a:pt x="15395" y="9937"/>
                  </a:lnTo>
                  <a:lnTo>
                    <a:pt x="15395" y="11897"/>
                  </a:lnTo>
                  <a:cubicBezTo>
                    <a:pt x="15395" y="12494"/>
                    <a:pt x="15005" y="13014"/>
                    <a:pt x="14447" y="13195"/>
                  </a:cubicBezTo>
                  <a:lnTo>
                    <a:pt x="14175" y="12481"/>
                  </a:lnTo>
                  <a:cubicBezTo>
                    <a:pt x="14032" y="12118"/>
                    <a:pt x="13681" y="11884"/>
                    <a:pt x="13305" y="11884"/>
                  </a:cubicBezTo>
                  <a:lnTo>
                    <a:pt x="12760" y="11884"/>
                  </a:lnTo>
                  <a:cubicBezTo>
                    <a:pt x="12773" y="11612"/>
                    <a:pt x="12552" y="11391"/>
                    <a:pt x="12280" y="11391"/>
                  </a:cubicBezTo>
                  <a:lnTo>
                    <a:pt x="9489" y="11391"/>
                  </a:lnTo>
                  <a:cubicBezTo>
                    <a:pt x="9151" y="11391"/>
                    <a:pt x="9151" y="11897"/>
                    <a:pt x="9489" y="11897"/>
                  </a:cubicBezTo>
                  <a:lnTo>
                    <a:pt x="12280" y="11897"/>
                  </a:lnTo>
                  <a:lnTo>
                    <a:pt x="12280" y="13260"/>
                  </a:lnTo>
                  <a:lnTo>
                    <a:pt x="7983" y="13260"/>
                  </a:lnTo>
                  <a:cubicBezTo>
                    <a:pt x="7451" y="13260"/>
                    <a:pt x="7036" y="12832"/>
                    <a:pt x="7036" y="12313"/>
                  </a:cubicBezTo>
                  <a:lnTo>
                    <a:pt x="7023" y="10872"/>
                  </a:lnTo>
                  <a:cubicBezTo>
                    <a:pt x="7010" y="10353"/>
                    <a:pt x="7438" y="9937"/>
                    <a:pt x="7957" y="9937"/>
                  </a:cubicBezTo>
                  <a:lnTo>
                    <a:pt x="11397" y="9937"/>
                  </a:lnTo>
                  <a:cubicBezTo>
                    <a:pt x="11540" y="9937"/>
                    <a:pt x="11657" y="9821"/>
                    <a:pt x="11657" y="9678"/>
                  </a:cubicBezTo>
                  <a:lnTo>
                    <a:pt x="11657" y="9301"/>
                  </a:lnTo>
                  <a:cubicBezTo>
                    <a:pt x="12163" y="9301"/>
                    <a:pt x="12617" y="8990"/>
                    <a:pt x="12799" y="8510"/>
                  </a:cubicBezTo>
                  <a:lnTo>
                    <a:pt x="13707" y="6069"/>
                  </a:lnTo>
                  <a:cubicBezTo>
                    <a:pt x="13798" y="5823"/>
                    <a:pt x="13798" y="5537"/>
                    <a:pt x="13681" y="5291"/>
                  </a:cubicBezTo>
                  <a:cubicBezTo>
                    <a:pt x="13635" y="5175"/>
                    <a:pt x="13546" y="5127"/>
                    <a:pt x="13457" y="5127"/>
                  </a:cubicBezTo>
                  <a:cubicBezTo>
                    <a:pt x="13295" y="5127"/>
                    <a:pt x="13131" y="5285"/>
                    <a:pt x="13214" y="5485"/>
                  </a:cubicBezTo>
                  <a:cubicBezTo>
                    <a:pt x="13266" y="5615"/>
                    <a:pt x="13266" y="5758"/>
                    <a:pt x="13214" y="5901"/>
                  </a:cubicBezTo>
                  <a:lnTo>
                    <a:pt x="12306" y="8328"/>
                  </a:lnTo>
                  <a:cubicBezTo>
                    <a:pt x="12194" y="8612"/>
                    <a:pt x="11924" y="8785"/>
                    <a:pt x="11637" y="8785"/>
                  </a:cubicBezTo>
                  <a:cubicBezTo>
                    <a:pt x="11557" y="8785"/>
                    <a:pt x="11476" y="8772"/>
                    <a:pt x="11397" y="8743"/>
                  </a:cubicBezTo>
                  <a:lnTo>
                    <a:pt x="8451" y="7640"/>
                  </a:lnTo>
                  <a:lnTo>
                    <a:pt x="8801" y="6692"/>
                  </a:lnTo>
                  <a:cubicBezTo>
                    <a:pt x="8812" y="6650"/>
                    <a:pt x="8840" y="6608"/>
                    <a:pt x="8885" y="6608"/>
                  </a:cubicBezTo>
                  <a:cubicBezTo>
                    <a:pt x="8895" y="6608"/>
                    <a:pt x="8906" y="6610"/>
                    <a:pt x="8918" y="6615"/>
                  </a:cubicBezTo>
                  <a:lnTo>
                    <a:pt x="11150" y="7445"/>
                  </a:lnTo>
                  <a:cubicBezTo>
                    <a:pt x="11178" y="7456"/>
                    <a:pt x="11206" y="7461"/>
                    <a:pt x="11234" y="7461"/>
                  </a:cubicBezTo>
                  <a:cubicBezTo>
                    <a:pt x="11337" y="7461"/>
                    <a:pt x="11434" y="7392"/>
                    <a:pt x="11475" y="7289"/>
                  </a:cubicBezTo>
                  <a:lnTo>
                    <a:pt x="12150" y="5511"/>
                  </a:lnTo>
                  <a:cubicBezTo>
                    <a:pt x="12202" y="5368"/>
                    <a:pt x="12306" y="5265"/>
                    <a:pt x="12435" y="5200"/>
                  </a:cubicBezTo>
                  <a:cubicBezTo>
                    <a:pt x="12706" y="5076"/>
                    <a:pt x="12584" y="4706"/>
                    <a:pt x="12334" y="4706"/>
                  </a:cubicBezTo>
                  <a:cubicBezTo>
                    <a:pt x="12297" y="4706"/>
                    <a:pt x="12257" y="4714"/>
                    <a:pt x="12215" y="4732"/>
                  </a:cubicBezTo>
                  <a:cubicBezTo>
                    <a:pt x="11942" y="4862"/>
                    <a:pt x="11734" y="5109"/>
                    <a:pt x="11631" y="5407"/>
                  </a:cubicBezTo>
                  <a:lnTo>
                    <a:pt x="11631" y="4745"/>
                  </a:lnTo>
                  <a:cubicBezTo>
                    <a:pt x="11916" y="4551"/>
                    <a:pt x="12150" y="4291"/>
                    <a:pt x="12332" y="3993"/>
                  </a:cubicBezTo>
                  <a:cubicBezTo>
                    <a:pt x="12373" y="3991"/>
                    <a:pt x="12413" y="3990"/>
                    <a:pt x="12453" y="3990"/>
                  </a:cubicBezTo>
                  <a:close/>
                  <a:moveTo>
                    <a:pt x="13305" y="12391"/>
                  </a:moveTo>
                  <a:cubicBezTo>
                    <a:pt x="13474" y="12391"/>
                    <a:pt x="13630" y="12494"/>
                    <a:pt x="13694" y="12663"/>
                  </a:cubicBezTo>
                  <a:lnTo>
                    <a:pt x="14149" y="13831"/>
                  </a:lnTo>
                  <a:lnTo>
                    <a:pt x="13707" y="13831"/>
                  </a:lnTo>
                  <a:lnTo>
                    <a:pt x="13266" y="13338"/>
                  </a:lnTo>
                  <a:cubicBezTo>
                    <a:pt x="13214" y="13273"/>
                    <a:pt x="13149" y="13247"/>
                    <a:pt x="13071" y="13247"/>
                  </a:cubicBezTo>
                  <a:lnTo>
                    <a:pt x="12773" y="13247"/>
                  </a:lnTo>
                  <a:lnTo>
                    <a:pt x="12773" y="12391"/>
                  </a:lnTo>
                  <a:close/>
                  <a:moveTo>
                    <a:pt x="16355" y="11897"/>
                  </a:moveTo>
                  <a:cubicBezTo>
                    <a:pt x="16498" y="11897"/>
                    <a:pt x="16615" y="12001"/>
                    <a:pt x="16654" y="12144"/>
                  </a:cubicBezTo>
                  <a:lnTo>
                    <a:pt x="17108" y="14558"/>
                  </a:lnTo>
                  <a:cubicBezTo>
                    <a:pt x="17121" y="14649"/>
                    <a:pt x="17108" y="14740"/>
                    <a:pt x="17043" y="14818"/>
                  </a:cubicBezTo>
                  <a:lnTo>
                    <a:pt x="17043" y="14805"/>
                  </a:lnTo>
                  <a:cubicBezTo>
                    <a:pt x="16991" y="14883"/>
                    <a:pt x="16900" y="14922"/>
                    <a:pt x="16810" y="14922"/>
                  </a:cubicBezTo>
                  <a:lnTo>
                    <a:pt x="896" y="14922"/>
                  </a:lnTo>
                  <a:cubicBezTo>
                    <a:pt x="805" y="14922"/>
                    <a:pt x="715" y="14883"/>
                    <a:pt x="663" y="14805"/>
                  </a:cubicBezTo>
                  <a:cubicBezTo>
                    <a:pt x="598" y="14727"/>
                    <a:pt x="572" y="14636"/>
                    <a:pt x="598" y="14545"/>
                  </a:cubicBezTo>
                  <a:lnTo>
                    <a:pt x="1065" y="12131"/>
                  </a:lnTo>
                  <a:cubicBezTo>
                    <a:pt x="1091" y="12001"/>
                    <a:pt x="1221" y="11897"/>
                    <a:pt x="1364" y="11897"/>
                  </a:cubicBezTo>
                  <a:lnTo>
                    <a:pt x="6504" y="11897"/>
                  </a:lnTo>
                  <a:lnTo>
                    <a:pt x="6504" y="12313"/>
                  </a:lnTo>
                  <a:cubicBezTo>
                    <a:pt x="6504" y="13117"/>
                    <a:pt x="7153" y="13766"/>
                    <a:pt x="7957" y="13766"/>
                  </a:cubicBezTo>
                  <a:lnTo>
                    <a:pt x="12955" y="13766"/>
                  </a:lnTo>
                  <a:lnTo>
                    <a:pt x="13318" y="14195"/>
                  </a:lnTo>
                  <a:cubicBezTo>
                    <a:pt x="13409" y="14299"/>
                    <a:pt x="13526" y="14350"/>
                    <a:pt x="13668" y="14350"/>
                  </a:cubicBezTo>
                  <a:lnTo>
                    <a:pt x="14227" y="14350"/>
                  </a:lnTo>
                  <a:cubicBezTo>
                    <a:pt x="14603" y="14350"/>
                    <a:pt x="14759" y="13974"/>
                    <a:pt x="14642" y="13675"/>
                  </a:cubicBezTo>
                  <a:cubicBezTo>
                    <a:pt x="15408" y="13416"/>
                    <a:pt x="15914" y="12702"/>
                    <a:pt x="15927" y="11897"/>
                  </a:cubicBezTo>
                  <a:close/>
                  <a:moveTo>
                    <a:pt x="10620" y="0"/>
                  </a:moveTo>
                  <a:cubicBezTo>
                    <a:pt x="10373" y="0"/>
                    <a:pt x="10123" y="61"/>
                    <a:pt x="9891" y="190"/>
                  </a:cubicBezTo>
                  <a:lnTo>
                    <a:pt x="8970" y="722"/>
                  </a:lnTo>
                  <a:cubicBezTo>
                    <a:pt x="8269" y="1124"/>
                    <a:pt x="8022" y="2033"/>
                    <a:pt x="8425" y="2747"/>
                  </a:cubicBezTo>
                  <a:lnTo>
                    <a:pt x="9320" y="4265"/>
                  </a:lnTo>
                  <a:cubicBezTo>
                    <a:pt x="9608" y="4758"/>
                    <a:pt x="10139" y="5056"/>
                    <a:pt x="10696" y="5056"/>
                  </a:cubicBezTo>
                  <a:cubicBezTo>
                    <a:pt x="10843" y="5056"/>
                    <a:pt x="10991" y="5035"/>
                    <a:pt x="11137" y="4992"/>
                  </a:cubicBezTo>
                  <a:lnTo>
                    <a:pt x="11137" y="6770"/>
                  </a:lnTo>
                  <a:lnTo>
                    <a:pt x="11111" y="6861"/>
                  </a:lnTo>
                  <a:lnTo>
                    <a:pt x="9126" y="6121"/>
                  </a:lnTo>
                  <a:cubicBezTo>
                    <a:pt x="9055" y="6094"/>
                    <a:pt x="8981" y="6081"/>
                    <a:pt x="8909" y="6081"/>
                  </a:cubicBezTo>
                  <a:cubicBezTo>
                    <a:pt x="8743" y="6081"/>
                    <a:pt x="8581" y="6150"/>
                    <a:pt x="8464" y="6277"/>
                  </a:cubicBezTo>
                  <a:cubicBezTo>
                    <a:pt x="8035" y="6147"/>
                    <a:pt x="7659" y="5914"/>
                    <a:pt x="7347" y="5589"/>
                  </a:cubicBezTo>
                  <a:cubicBezTo>
                    <a:pt x="7274" y="5516"/>
                    <a:pt x="7176" y="5475"/>
                    <a:pt x="7075" y="5475"/>
                  </a:cubicBezTo>
                  <a:cubicBezTo>
                    <a:pt x="7031" y="5475"/>
                    <a:pt x="6988" y="5483"/>
                    <a:pt x="6945" y="5498"/>
                  </a:cubicBezTo>
                  <a:cubicBezTo>
                    <a:pt x="6685" y="5602"/>
                    <a:pt x="6659" y="5991"/>
                    <a:pt x="6659" y="6225"/>
                  </a:cubicBezTo>
                  <a:cubicBezTo>
                    <a:pt x="6633" y="6524"/>
                    <a:pt x="6737" y="6822"/>
                    <a:pt x="6958" y="7030"/>
                  </a:cubicBezTo>
                  <a:cubicBezTo>
                    <a:pt x="7269" y="7315"/>
                    <a:pt x="7646" y="7874"/>
                    <a:pt x="8048" y="8016"/>
                  </a:cubicBezTo>
                  <a:lnTo>
                    <a:pt x="11150" y="9185"/>
                  </a:lnTo>
                  <a:lnTo>
                    <a:pt x="11150" y="9405"/>
                  </a:lnTo>
                  <a:lnTo>
                    <a:pt x="7970" y="9405"/>
                  </a:lnTo>
                  <a:cubicBezTo>
                    <a:pt x="7166" y="9405"/>
                    <a:pt x="6517" y="10067"/>
                    <a:pt x="6517" y="10872"/>
                  </a:cubicBezTo>
                  <a:lnTo>
                    <a:pt x="6517" y="11365"/>
                  </a:lnTo>
                  <a:lnTo>
                    <a:pt x="5400" y="11365"/>
                  </a:lnTo>
                  <a:lnTo>
                    <a:pt x="4271" y="10340"/>
                  </a:lnTo>
                  <a:lnTo>
                    <a:pt x="5478" y="9249"/>
                  </a:lnTo>
                  <a:cubicBezTo>
                    <a:pt x="5671" y="9066"/>
                    <a:pt x="5498" y="8788"/>
                    <a:pt x="5296" y="8788"/>
                  </a:cubicBezTo>
                  <a:cubicBezTo>
                    <a:pt x="5240" y="8788"/>
                    <a:pt x="5181" y="8809"/>
                    <a:pt x="5128" y="8860"/>
                  </a:cubicBezTo>
                  <a:lnTo>
                    <a:pt x="3895" y="9989"/>
                  </a:lnTo>
                  <a:lnTo>
                    <a:pt x="2649" y="8860"/>
                  </a:lnTo>
                  <a:cubicBezTo>
                    <a:pt x="2594" y="8806"/>
                    <a:pt x="2534" y="8783"/>
                    <a:pt x="2476" y="8783"/>
                  </a:cubicBezTo>
                  <a:cubicBezTo>
                    <a:pt x="2273" y="8783"/>
                    <a:pt x="2099" y="9067"/>
                    <a:pt x="2311" y="9249"/>
                  </a:cubicBezTo>
                  <a:lnTo>
                    <a:pt x="3505" y="10340"/>
                  </a:lnTo>
                  <a:lnTo>
                    <a:pt x="2376" y="11365"/>
                  </a:lnTo>
                  <a:lnTo>
                    <a:pt x="1377" y="11365"/>
                  </a:lnTo>
                  <a:cubicBezTo>
                    <a:pt x="987" y="11365"/>
                    <a:pt x="650" y="11638"/>
                    <a:pt x="572" y="12014"/>
                  </a:cubicBezTo>
                  <a:lnTo>
                    <a:pt x="105" y="14428"/>
                  </a:lnTo>
                  <a:cubicBezTo>
                    <a:pt x="1" y="14935"/>
                    <a:pt x="390" y="15415"/>
                    <a:pt x="922" y="15415"/>
                  </a:cubicBezTo>
                  <a:lnTo>
                    <a:pt x="16823" y="15415"/>
                  </a:lnTo>
                  <a:cubicBezTo>
                    <a:pt x="17342" y="15415"/>
                    <a:pt x="17731" y="14935"/>
                    <a:pt x="17640" y="14428"/>
                  </a:cubicBezTo>
                  <a:lnTo>
                    <a:pt x="17640" y="14428"/>
                  </a:lnTo>
                  <a:lnTo>
                    <a:pt x="17627" y="14441"/>
                  </a:lnTo>
                  <a:lnTo>
                    <a:pt x="17173" y="12027"/>
                  </a:lnTo>
                  <a:cubicBezTo>
                    <a:pt x="17082" y="11651"/>
                    <a:pt x="16745" y="11378"/>
                    <a:pt x="16355" y="11378"/>
                  </a:cubicBezTo>
                  <a:lnTo>
                    <a:pt x="15927" y="11378"/>
                  </a:lnTo>
                  <a:lnTo>
                    <a:pt x="15927" y="7783"/>
                  </a:lnTo>
                  <a:cubicBezTo>
                    <a:pt x="15927" y="6653"/>
                    <a:pt x="15551" y="5550"/>
                    <a:pt x="14850" y="4668"/>
                  </a:cubicBezTo>
                  <a:cubicBezTo>
                    <a:pt x="14298" y="3975"/>
                    <a:pt x="13532" y="3460"/>
                    <a:pt x="12625" y="3460"/>
                  </a:cubicBezTo>
                  <a:cubicBezTo>
                    <a:pt x="12614" y="3460"/>
                    <a:pt x="12602" y="3460"/>
                    <a:pt x="12591" y="3460"/>
                  </a:cubicBezTo>
                  <a:cubicBezTo>
                    <a:pt x="12799" y="2811"/>
                    <a:pt x="12721" y="2098"/>
                    <a:pt x="12383" y="1513"/>
                  </a:cubicBezTo>
                  <a:lnTo>
                    <a:pt x="11929" y="774"/>
                  </a:lnTo>
                  <a:cubicBezTo>
                    <a:pt x="11655" y="279"/>
                    <a:pt x="11146" y="0"/>
                    <a:pt x="10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250;p76">
              <a:extLst>
                <a:ext uri="{FF2B5EF4-FFF2-40B4-BE49-F238E27FC236}">
                  <a16:creationId xmlns:a16="http://schemas.microsoft.com/office/drawing/2014/main" id="{C8F3A0F9-2389-6E26-3736-FD2F6E478989}"/>
                </a:ext>
              </a:extLst>
            </p:cNvPr>
            <p:cNvSpPr/>
            <p:nvPr/>
          </p:nvSpPr>
          <p:spPr>
            <a:xfrm>
              <a:off x="4639225" y="4029625"/>
              <a:ext cx="165850" cy="161225"/>
            </a:xfrm>
            <a:custGeom>
              <a:avLst/>
              <a:gdLst/>
              <a:ahLst/>
              <a:cxnLst/>
              <a:rect l="l" t="t" r="r" b="b"/>
              <a:pathLst>
                <a:path w="6634" h="6449" extrusionOk="0">
                  <a:moveTo>
                    <a:pt x="3311" y="1535"/>
                  </a:moveTo>
                  <a:cubicBezTo>
                    <a:pt x="4245" y="1535"/>
                    <a:pt x="5011" y="2301"/>
                    <a:pt x="5011" y="3249"/>
                  </a:cubicBezTo>
                  <a:cubicBezTo>
                    <a:pt x="5011" y="4183"/>
                    <a:pt x="4245" y="4949"/>
                    <a:pt x="3311" y="4949"/>
                  </a:cubicBezTo>
                  <a:cubicBezTo>
                    <a:pt x="2363" y="4949"/>
                    <a:pt x="1610" y="4183"/>
                    <a:pt x="1610" y="3249"/>
                  </a:cubicBezTo>
                  <a:cubicBezTo>
                    <a:pt x="1610" y="2301"/>
                    <a:pt x="2363" y="1535"/>
                    <a:pt x="3311" y="1535"/>
                  </a:cubicBezTo>
                  <a:close/>
                  <a:moveTo>
                    <a:pt x="3311" y="1"/>
                  </a:moveTo>
                  <a:cubicBezTo>
                    <a:pt x="3181" y="1"/>
                    <a:pt x="3051" y="88"/>
                    <a:pt x="3051" y="263"/>
                  </a:cubicBezTo>
                  <a:lnTo>
                    <a:pt x="3051" y="1042"/>
                  </a:lnTo>
                  <a:cubicBezTo>
                    <a:pt x="2649" y="1094"/>
                    <a:pt x="2259" y="1250"/>
                    <a:pt x="1948" y="1496"/>
                  </a:cubicBezTo>
                  <a:lnTo>
                    <a:pt x="1390" y="951"/>
                  </a:lnTo>
                  <a:cubicBezTo>
                    <a:pt x="1335" y="893"/>
                    <a:pt x="1272" y="869"/>
                    <a:pt x="1211" y="869"/>
                  </a:cubicBezTo>
                  <a:cubicBezTo>
                    <a:pt x="1014" y="869"/>
                    <a:pt x="838" y="1126"/>
                    <a:pt x="1026" y="1315"/>
                  </a:cubicBezTo>
                  <a:lnTo>
                    <a:pt x="1584" y="1860"/>
                  </a:lnTo>
                  <a:cubicBezTo>
                    <a:pt x="1325" y="2184"/>
                    <a:pt x="1156" y="2561"/>
                    <a:pt x="1104" y="2976"/>
                  </a:cubicBezTo>
                  <a:lnTo>
                    <a:pt x="338" y="2976"/>
                  </a:lnTo>
                  <a:cubicBezTo>
                    <a:pt x="1" y="2976"/>
                    <a:pt x="1" y="3482"/>
                    <a:pt x="338" y="3482"/>
                  </a:cubicBezTo>
                  <a:lnTo>
                    <a:pt x="1104" y="3482"/>
                  </a:lnTo>
                  <a:cubicBezTo>
                    <a:pt x="1143" y="3898"/>
                    <a:pt x="1299" y="4287"/>
                    <a:pt x="1558" y="4612"/>
                  </a:cubicBezTo>
                  <a:lnTo>
                    <a:pt x="1026" y="5144"/>
                  </a:lnTo>
                  <a:cubicBezTo>
                    <a:pt x="870" y="5300"/>
                    <a:pt x="974" y="5585"/>
                    <a:pt x="1208" y="5585"/>
                  </a:cubicBezTo>
                  <a:cubicBezTo>
                    <a:pt x="1273" y="5585"/>
                    <a:pt x="1338" y="5559"/>
                    <a:pt x="1390" y="5507"/>
                  </a:cubicBezTo>
                  <a:lnTo>
                    <a:pt x="1922" y="4975"/>
                  </a:lnTo>
                  <a:cubicBezTo>
                    <a:pt x="2246" y="5235"/>
                    <a:pt x="2636" y="5403"/>
                    <a:pt x="3051" y="5455"/>
                  </a:cubicBezTo>
                  <a:lnTo>
                    <a:pt x="3051" y="6195"/>
                  </a:lnTo>
                  <a:cubicBezTo>
                    <a:pt x="3051" y="6364"/>
                    <a:pt x="3181" y="6448"/>
                    <a:pt x="3311" y="6448"/>
                  </a:cubicBezTo>
                  <a:cubicBezTo>
                    <a:pt x="3440" y="6448"/>
                    <a:pt x="3570" y="6364"/>
                    <a:pt x="3570" y="6195"/>
                  </a:cubicBezTo>
                  <a:lnTo>
                    <a:pt x="3570" y="5455"/>
                  </a:lnTo>
                  <a:cubicBezTo>
                    <a:pt x="3986" y="5403"/>
                    <a:pt x="4388" y="5235"/>
                    <a:pt x="4713" y="4975"/>
                  </a:cubicBezTo>
                  <a:lnTo>
                    <a:pt x="5232" y="5507"/>
                  </a:lnTo>
                  <a:cubicBezTo>
                    <a:pt x="5290" y="5565"/>
                    <a:pt x="5354" y="5589"/>
                    <a:pt x="5416" y="5589"/>
                  </a:cubicBezTo>
                  <a:cubicBezTo>
                    <a:pt x="5616" y="5589"/>
                    <a:pt x="5787" y="5332"/>
                    <a:pt x="5608" y="5144"/>
                  </a:cubicBezTo>
                  <a:lnTo>
                    <a:pt x="5076" y="4612"/>
                  </a:lnTo>
                  <a:cubicBezTo>
                    <a:pt x="5323" y="4287"/>
                    <a:pt x="5478" y="3898"/>
                    <a:pt x="5530" y="3482"/>
                  </a:cubicBezTo>
                  <a:lnTo>
                    <a:pt x="6283" y="3482"/>
                  </a:lnTo>
                  <a:cubicBezTo>
                    <a:pt x="6634" y="3482"/>
                    <a:pt x="6634" y="2976"/>
                    <a:pt x="6283" y="2976"/>
                  </a:cubicBezTo>
                  <a:lnTo>
                    <a:pt x="5517" y="2976"/>
                  </a:lnTo>
                  <a:cubicBezTo>
                    <a:pt x="5465" y="2561"/>
                    <a:pt x="5297" y="2184"/>
                    <a:pt x="5037" y="1860"/>
                  </a:cubicBezTo>
                  <a:lnTo>
                    <a:pt x="5595" y="1315"/>
                  </a:lnTo>
                  <a:cubicBezTo>
                    <a:pt x="5774" y="1126"/>
                    <a:pt x="5603" y="869"/>
                    <a:pt x="5403" y="869"/>
                  </a:cubicBezTo>
                  <a:cubicBezTo>
                    <a:pt x="5341" y="869"/>
                    <a:pt x="5277" y="893"/>
                    <a:pt x="5219" y="951"/>
                  </a:cubicBezTo>
                  <a:lnTo>
                    <a:pt x="4674" y="1496"/>
                  </a:lnTo>
                  <a:cubicBezTo>
                    <a:pt x="4349" y="1250"/>
                    <a:pt x="3973" y="1094"/>
                    <a:pt x="3570" y="1042"/>
                  </a:cubicBezTo>
                  <a:lnTo>
                    <a:pt x="3570" y="263"/>
                  </a:lnTo>
                  <a:cubicBezTo>
                    <a:pt x="3570" y="88"/>
                    <a:pt x="3440" y="1"/>
                    <a:pt x="33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9" name="Google Shape;1251;p76">
            <a:extLst>
              <a:ext uri="{FF2B5EF4-FFF2-40B4-BE49-F238E27FC236}">
                <a16:creationId xmlns:a16="http://schemas.microsoft.com/office/drawing/2014/main" id="{D3532DCD-494D-9EC8-46BF-A80883C592C6}"/>
              </a:ext>
            </a:extLst>
          </p:cNvPr>
          <p:cNvSpPr/>
          <p:nvPr/>
        </p:nvSpPr>
        <p:spPr>
          <a:xfrm>
            <a:off x="6310870" y="1386309"/>
            <a:ext cx="575283" cy="601121"/>
          </a:xfrm>
          <a:custGeom>
            <a:avLst/>
            <a:gdLst/>
            <a:ahLst/>
            <a:cxnLst/>
            <a:rect l="l" t="t" r="r" b="b"/>
            <a:pathLst>
              <a:path w="16810" h="17565" extrusionOk="0">
                <a:moveTo>
                  <a:pt x="3765" y="520"/>
                </a:moveTo>
                <a:cubicBezTo>
                  <a:pt x="4219" y="520"/>
                  <a:pt x="4453" y="1065"/>
                  <a:pt x="4128" y="1390"/>
                </a:cubicBezTo>
                <a:cubicBezTo>
                  <a:pt x="4022" y="1496"/>
                  <a:pt x="3891" y="1544"/>
                  <a:pt x="3763" y="1544"/>
                </a:cubicBezTo>
                <a:cubicBezTo>
                  <a:pt x="3499" y="1544"/>
                  <a:pt x="3246" y="1341"/>
                  <a:pt x="3246" y="1026"/>
                </a:cubicBezTo>
                <a:cubicBezTo>
                  <a:pt x="3246" y="741"/>
                  <a:pt x="3479" y="520"/>
                  <a:pt x="3765" y="520"/>
                </a:cubicBezTo>
                <a:close/>
                <a:moveTo>
                  <a:pt x="5309" y="520"/>
                </a:moveTo>
                <a:cubicBezTo>
                  <a:pt x="5764" y="520"/>
                  <a:pt x="5997" y="1065"/>
                  <a:pt x="5673" y="1390"/>
                </a:cubicBezTo>
                <a:cubicBezTo>
                  <a:pt x="5567" y="1496"/>
                  <a:pt x="5436" y="1544"/>
                  <a:pt x="5307" y="1544"/>
                </a:cubicBezTo>
                <a:cubicBezTo>
                  <a:pt x="5043" y="1544"/>
                  <a:pt x="4790" y="1341"/>
                  <a:pt x="4790" y="1026"/>
                </a:cubicBezTo>
                <a:cubicBezTo>
                  <a:pt x="4790" y="741"/>
                  <a:pt x="5024" y="520"/>
                  <a:pt x="5309" y="520"/>
                </a:cubicBezTo>
                <a:close/>
                <a:moveTo>
                  <a:pt x="6841" y="520"/>
                </a:moveTo>
                <a:cubicBezTo>
                  <a:pt x="7308" y="520"/>
                  <a:pt x="7529" y="1065"/>
                  <a:pt x="7205" y="1390"/>
                </a:cubicBezTo>
                <a:cubicBezTo>
                  <a:pt x="7098" y="1496"/>
                  <a:pt x="6969" y="1544"/>
                  <a:pt x="6842" y="1544"/>
                </a:cubicBezTo>
                <a:cubicBezTo>
                  <a:pt x="6582" y="1544"/>
                  <a:pt x="6335" y="1341"/>
                  <a:pt x="6335" y="1026"/>
                </a:cubicBezTo>
                <a:cubicBezTo>
                  <a:pt x="6335" y="741"/>
                  <a:pt x="6556" y="520"/>
                  <a:pt x="6841" y="520"/>
                </a:cubicBezTo>
                <a:close/>
                <a:moveTo>
                  <a:pt x="8386" y="520"/>
                </a:moveTo>
                <a:cubicBezTo>
                  <a:pt x="8840" y="520"/>
                  <a:pt x="9074" y="1065"/>
                  <a:pt x="8749" y="1390"/>
                </a:cubicBezTo>
                <a:cubicBezTo>
                  <a:pt x="8643" y="1496"/>
                  <a:pt x="8513" y="1544"/>
                  <a:pt x="8387" y="1544"/>
                </a:cubicBezTo>
                <a:cubicBezTo>
                  <a:pt x="8126" y="1544"/>
                  <a:pt x="7879" y="1341"/>
                  <a:pt x="7879" y="1026"/>
                </a:cubicBezTo>
                <a:cubicBezTo>
                  <a:pt x="7879" y="741"/>
                  <a:pt x="8100" y="520"/>
                  <a:pt x="8386" y="520"/>
                </a:cubicBezTo>
                <a:close/>
                <a:moveTo>
                  <a:pt x="9813" y="1104"/>
                </a:moveTo>
                <a:cubicBezTo>
                  <a:pt x="10268" y="1104"/>
                  <a:pt x="10501" y="1649"/>
                  <a:pt x="10177" y="1974"/>
                </a:cubicBezTo>
                <a:cubicBezTo>
                  <a:pt x="10075" y="2085"/>
                  <a:pt x="9946" y="2134"/>
                  <a:pt x="9818" y="2134"/>
                </a:cubicBezTo>
                <a:cubicBezTo>
                  <a:pt x="9559" y="2134"/>
                  <a:pt x="9307" y="1928"/>
                  <a:pt x="9307" y="1623"/>
                </a:cubicBezTo>
                <a:cubicBezTo>
                  <a:pt x="9294" y="1338"/>
                  <a:pt x="9528" y="1104"/>
                  <a:pt x="9813" y="1104"/>
                </a:cubicBezTo>
                <a:close/>
                <a:moveTo>
                  <a:pt x="2337" y="1104"/>
                </a:moveTo>
                <a:cubicBezTo>
                  <a:pt x="2791" y="1104"/>
                  <a:pt x="3025" y="1649"/>
                  <a:pt x="2701" y="1987"/>
                </a:cubicBezTo>
                <a:cubicBezTo>
                  <a:pt x="2600" y="2091"/>
                  <a:pt x="2474" y="2138"/>
                  <a:pt x="2350" y="2138"/>
                </a:cubicBezTo>
                <a:cubicBezTo>
                  <a:pt x="2087" y="2138"/>
                  <a:pt x="1831" y="1931"/>
                  <a:pt x="1831" y="1623"/>
                </a:cubicBezTo>
                <a:cubicBezTo>
                  <a:pt x="1831" y="1338"/>
                  <a:pt x="2052" y="1104"/>
                  <a:pt x="2337" y="1104"/>
                </a:cubicBezTo>
                <a:close/>
                <a:moveTo>
                  <a:pt x="10771" y="2311"/>
                </a:moveTo>
                <a:cubicBezTo>
                  <a:pt x="10777" y="2311"/>
                  <a:pt x="10782" y="2311"/>
                  <a:pt x="10787" y="2311"/>
                </a:cubicBezTo>
                <a:cubicBezTo>
                  <a:pt x="11072" y="2311"/>
                  <a:pt x="11306" y="2532"/>
                  <a:pt x="11306" y="2818"/>
                </a:cubicBezTo>
                <a:lnTo>
                  <a:pt x="11293" y="2818"/>
                </a:lnTo>
                <a:cubicBezTo>
                  <a:pt x="11293" y="3132"/>
                  <a:pt x="11040" y="3335"/>
                  <a:pt x="10776" y="3335"/>
                </a:cubicBezTo>
                <a:cubicBezTo>
                  <a:pt x="10648" y="3335"/>
                  <a:pt x="10517" y="3287"/>
                  <a:pt x="10411" y="3181"/>
                </a:cubicBezTo>
                <a:cubicBezTo>
                  <a:pt x="10090" y="2860"/>
                  <a:pt x="10327" y="2311"/>
                  <a:pt x="10771" y="2311"/>
                </a:cubicBezTo>
                <a:close/>
                <a:moveTo>
                  <a:pt x="1380" y="2303"/>
                </a:moveTo>
                <a:cubicBezTo>
                  <a:pt x="1507" y="2303"/>
                  <a:pt x="1636" y="2350"/>
                  <a:pt x="1740" y="2454"/>
                </a:cubicBezTo>
                <a:cubicBezTo>
                  <a:pt x="2065" y="2779"/>
                  <a:pt x="1831" y="3337"/>
                  <a:pt x="1377" y="3337"/>
                </a:cubicBezTo>
                <a:cubicBezTo>
                  <a:pt x="1091" y="3337"/>
                  <a:pt x="870" y="3103"/>
                  <a:pt x="870" y="2818"/>
                </a:cubicBezTo>
                <a:lnTo>
                  <a:pt x="857" y="2818"/>
                </a:lnTo>
                <a:cubicBezTo>
                  <a:pt x="857" y="2510"/>
                  <a:pt x="1114" y="2303"/>
                  <a:pt x="1380" y="2303"/>
                </a:cubicBezTo>
                <a:close/>
                <a:moveTo>
                  <a:pt x="10771" y="3856"/>
                </a:moveTo>
                <a:cubicBezTo>
                  <a:pt x="10777" y="3856"/>
                  <a:pt x="10782" y="3856"/>
                  <a:pt x="10787" y="3856"/>
                </a:cubicBezTo>
                <a:cubicBezTo>
                  <a:pt x="11072" y="3856"/>
                  <a:pt x="11293" y="4077"/>
                  <a:pt x="11306" y="4362"/>
                </a:cubicBezTo>
                <a:lnTo>
                  <a:pt x="11293" y="4362"/>
                </a:lnTo>
                <a:cubicBezTo>
                  <a:pt x="11293" y="4677"/>
                  <a:pt x="11040" y="4880"/>
                  <a:pt x="10776" y="4880"/>
                </a:cubicBezTo>
                <a:cubicBezTo>
                  <a:pt x="10648" y="4880"/>
                  <a:pt x="10517" y="4832"/>
                  <a:pt x="10411" y="4726"/>
                </a:cubicBezTo>
                <a:cubicBezTo>
                  <a:pt x="10090" y="4405"/>
                  <a:pt x="10327" y="3856"/>
                  <a:pt x="10771" y="3856"/>
                </a:cubicBezTo>
                <a:close/>
                <a:moveTo>
                  <a:pt x="1380" y="3848"/>
                </a:moveTo>
                <a:cubicBezTo>
                  <a:pt x="1507" y="3848"/>
                  <a:pt x="1636" y="3894"/>
                  <a:pt x="1740" y="3999"/>
                </a:cubicBezTo>
                <a:cubicBezTo>
                  <a:pt x="2065" y="4323"/>
                  <a:pt x="1831" y="4881"/>
                  <a:pt x="1377" y="4881"/>
                </a:cubicBezTo>
                <a:cubicBezTo>
                  <a:pt x="1091" y="4881"/>
                  <a:pt x="857" y="4648"/>
                  <a:pt x="870" y="4362"/>
                </a:cubicBezTo>
                <a:lnTo>
                  <a:pt x="857" y="4362"/>
                </a:lnTo>
                <a:cubicBezTo>
                  <a:pt x="857" y="4054"/>
                  <a:pt x="1114" y="3848"/>
                  <a:pt x="1380" y="3848"/>
                </a:cubicBezTo>
                <a:close/>
                <a:moveTo>
                  <a:pt x="1380" y="5392"/>
                </a:moveTo>
                <a:cubicBezTo>
                  <a:pt x="1507" y="5392"/>
                  <a:pt x="1636" y="5439"/>
                  <a:pt x="1740" y="5543"/>
                </a:cubicBezTo>
                <a:cubicBezTo>
                  <a:pt x="2065" y="5868"/>
                  <a:pt x="1831" y="6413"/>
                  <a:pt x="1377" y="6413"/>
                </a:cubicBezTo>
                <a:cubicBezTo>
                  <a:pt x="1091" y="6413"/>
                  <a:pt x="870" y="6192"/>
                  <a:pt x="870" y="5907"/>
                </a:cubicBezTo>
                <a:lnTo>
                  <a:pt x="857" y="5907"/>
                </a:lnTo>
                <a:cubicBezTo>
                  <a:pt x="857" y="5599"/>
                  <a:pt x="1114" y="5392"/>
                  <a:pt x="1380" y="5392"/>
                </a:cubicBezTo>
                <a:close/>
                <a:moveTo>
                  <a:pt x="10787" y="5388"/>
                </a:moveTo>
                <a:cubicBezTo>
                  <a:pt x="11072" y="5388"/>
                  <a:pt x="11306" y="5621"/>
                  <a:pt x="11306" y="5907"/>
                </a:cubicBezTo>
                <a:lnTo>
                  <a:pt x="11293" y="5907"/>
                </a:lnTo>
                <a:cubicBezTo>
                  <a:pt x="11293" y="6215"/>
                  <a:pt x="11037" y="6421"/>
                  <a:pt x="10770" y="6421"/>
                </a:cubicBezTo>
                <a:cubicBezTo>
                  <a:pt x="10644" y="6421"/>
                  <a:pt x="10515" y="6375"/>
                  <a:pt x="10411" y="6270"/>
                </a:cubicBezTo>
                <a:cubicBezTo>
                  <a:pt x="10086" y="5933"/>
                  <a:pt x="10333" y="5388"/>
                  <a:pt x="10787" y="5388"/>
                </a:cubicBezTo>
                <a:close/>
                <a:moveTo>
                  <a:pt x="10787" y="6932"/>
                </a:moveTo>
                <a:cubicBezTo>
                  <a:pt x="11072" y="6932"/>
                  <a:pt x="11293" y="7166"/>
                  <a:pt x="11306" y="7451"/>
                </a:cubicBezTo>
                <a:lnTo>
                  <a:pt x="11293" y="7451"/>
                </a:lnTo>
                <a:cubicBezTo>
                  <a:pt x="11293" y="7756"/>
                  <a:pt x="11042" y="7962"/>
                  <a:pt x="10778" y="7962"/>
                </a:cubicBezTo>
                <a:cubicBezTo>
                  <a:pt x="10649" y="7962"/>
                  <a:pt x="10517" y="7913"/>
                  <a:pt x="10411" y="7802"/>
                </a:cubicBezTo>
                <a:cubicBezTo>
                  <a:pt x="10086" y="7477"/>
                  <a:pt x="10333" y="6932"/>
                  <a:pt x="10787" y="6932"/>
                </a:cubicBezTo>
                <a:close/>
                <a:moveTo>
                  <a:pt x="1377" y="6932"/>
                </a:moveTo>
                <a:cubicBezTo>
                  <a:pt x="1662" y="6932"/>
                  <a:pt x="1896" y="7166"/>
                  <a:pt x="1896" y="7451"/>
                </a:cubicBezTo>
                <a:cubicBezTo>
                  <a:pt x="1887" y="7759"/>
                  <a:pt x="1634" y="7966"/>
                  <a:pt x="1370" y="7966"/>
                </a:cubicBezTo>
                <a:cubicBezTo>
                  <a:pt x="1245" y="7966"/>
                  <a:pt x="1118" y="7919"/>
                  <a:pt x="1013" y="7815"/>
                </a:cubicBezTo>
                <a:cubicBezTo>
                  <a:pt x="689" y="7490"/>
                  <a:pt x="922" y="6932"/>
                  <a:pt x="1377" y="6932"/>
                </a:cubicBezTo>
                <a:close/>
                <a:moveTo>
                  <a:pt x="2324" y="8477"/>
                </a:moveTo>
                <a:lnTo>
                  <a:pt x="2324" y="9087"/>
                </a:lnTo>
                <a:lnTo>
                  <a:pt x="559" y="9087"/>
                </a:lnTo>
                <a:lnTo>
                  <a:pt x="559" y="8477"/>
                </a:lnTo>
                <a:close/>
                <a:moveTo>
                  <a:pt x="11670" y="8477"/>
                </a:moveTo>
                <a:lnTo>
                  <a:pt x="11670" y="9087"/>
                </a:lnTo>
                <a:lnTo>
                  <a:pt x="9904" y="9087"/>
                </a:lnTo>
                <a:lnTo>
                  <a:pt x="9904" y="8477"/>
                </a:lnTo>
                <a:close/>
                <a:moveTo>
                  <a:pt x="10787" y="9593"/>
                </a:moveTo>
                <a:cubicBezTo>
                  <a:pt x="11072" y="9593"/>
                  <a:pt x="11306" y="9827"/>
                  <a:pt x="11306" y="10112"/>
                </a:cubicBezTo>
                <a:lnTo>
                  <a:pt x="11293" y="10112"/>
                </a:lnTo>
                <a:cubicBezTo>
                  <a:pt x="11293" y="10427"/>
                  <a:pt x="11040" y="10630"/>
                  <a:pt x="10776" y="10630"/>
                </a:cubicBezTo>
                <a:cubicBezTo>
                  <a:pt x="10648" y="10630"/>
                  <a:pt x="10517" y="10582"/>
                  <a:pt x="10411" y="10476"/>
                </a:cubicBezTo>
                <a:cubicBezTo>
                  <a:pt x="10086" y="10151"/>
                  <a:pt x="10333" y="9593"/>
                  <a:pt x="10787" y="9593"/>
                </a:cubicBezTo>
                <a:close/>
                <a:moveTo>
                  <a:pt x="1380" y="9598"/>
                </a:moveTo>
                <a:cubicBezTo>
                  <a:pt x="1507" y="9598"/>
                  <a:pt x="1636" y="9644"/>
                  <a:pt x="1740" y="9749"/>
                </a:cubicBezTo>
                <a:cubicBezTo>
                  <a:pt x="2065" y="10073"/>
                  <a:pt x="1831" y="10618"/>
                  <a:pt x="1377" y="10631"/>
                </a:cubicBezTo>
                <a:cubicBezTo>
                  <a:pt x="1091" y="10618"/>
                  <a:pt x="870" y="10398"/>
                  <a:pt x="870" y="10112"/>
                </a:cubicBezTo>
                <a:lnTo>
                  <a:pt x="857" y="10112"/>
                </a:lnTo>
                <a:cubicBezTo>
                  <a:pt x="857" y="9804"/>
                  <a:pt x="1114" y="9598"/>
                  <a:pt x="1380" y="9598"/>
                </a:cubicBezTo>
                <a:close/>
                <a:moveTo>
                  <a:pt x="10787" y="11138"/>
                </a:moveTo>
                <a:cubicBezTo>
                  <a:pt x="11072" y="11138"/>
                  <a:pt x="11306" y="11371"/>
                  <a:pt x="11306" y="11657"/>
                </a:cubicBezTo>
                <a:lnTo>
                  <a:pt x="11293" y="11657"/>
                </a:lnTo>
                <a:cubicBezTo>
                  <a:pt x="11293" y="11962"/>
                  <a:pt x="11042" y="12167"/>
                  <a:pt x="10778" y="12167"/>
                </a:cubicBezTo>
                <a:cubicBezTo>
                  <a:pt x="10649" y="12167"/>
                  <a:pt x="10517" y="12118"/>
                  <a:pt x="10411" y="12007"/>
                </a:cubicBezTo>
                <a:cubicBezTo>
                  <a:pt x="10086" y="11683"/>
                  <a:pt x="10333" y="11138"/>
                  <a:pt x="10787" y="11138"/>
                </a:cubicBezTo>
                <a:close/>
                <a:moveTo>
                  <a:pt x="1380" y="11142"/>
                </a:moveTo>
                <a:cubicBezTo>
                  <a:pt x="1507" y="11142"/>
                  <a:pt x="1636" y="11189"/>
                  <a:pt x="1740" y="11293"/>
                </a:cubicBezTo>
                <a:cubicBezTo>
                  <a:pt x="2065" y="11618"/>
                  <a:pt x="1831" y="12163"/>
                  <a:pt x="1377" y="12176"/>
                </a:cubicBezTo>
                <a:cubicBezTo>
                  <a:pt x="1091" y="12163"/>
                  <a:pt x="857" y="11942"/>
                  <a:pt x="870" y="11657"/>
                </a:cubicBezTo>
                <a:lnTo>
                  <a:pt x="857" y="11657"/>
                </a:lnTo>
                <a:cubicBezTo>
                  <a:pt x="857" y="11349"/>
                  <a:pt x="1114" y="11142"/>
                  <a:pt x="1380" y="11142"/>
                </a:cubicBezTo>
                <a:close/>
                <a:moveTo>
                  <a:pt x="10787" y="12682"/>
                </a:moveTo>
                <a:cubicBezTo>
                  <a:pt x="11072" y="12682"/>
                  <a:pt x="11293" y="12916"/>
                  <a:pt x="11306" y="13188"/>
                </a:cubicBezTo>
                <a:lnTo>
                  <a:pt x="11293" y="13201"/>
                </a:lnTo>
                <a:cubicBezTo>
                  <a:pt x="11293" y="13506"/>
                  <a:pt x="11042" y="13712"/>
                  <a:pt x="10778" y="13712"/>
                </a:cubicBezTo>
                <a:cubicBezTo>
                  <a:pt x="10649" y="13712"/>
                  <a:pt x="10517" y="13663"/>
                  <a:pt x="10411" y="13552"/>
                </a:cubicBezTo>
                <a:cubicBezTo>
                  <a:pt x="10086" y="13227"/>
                  <a:pt x="10333" y="12682"/>
                  <a:pt x="10787" y="12682"/>
                </a:cubicBezTo>
                <a:close/>
                <a:moveTo>
                  <a:pt x="10771" y="14227"/>
                </a:moveTo>
                <a:cubicBezTo>
                  <a:pt x="10777" y="14227"/>
                  <a:pt x="10782" y="14227"/>
                  <a:pt x="10787" y="14227"/>
                </a:cubicBezTo>
                <a:cubicBezTo>
                  <a:pt x="11072" y="14227"/>
                  <a:pt x="11306" y="14460"/>
                  <a:pt x="11306" y="14733"/>
                </a:cubicBezTo>
                <a:lnTo>
                  <a:pt x="11293" y="14746"/>
                </a:lnTo>
                <a:cubicBezTo>
                  <a:pt x="11293" y="15051"/>
                  <a:pt x="11041" y="15251"/>
                  <a:pt x="10778" y="15251"/>
                </a:cubicBezTo>
                <a:cubicBezTo>
                  <a:pt x="10649" y="15251"/>
                  <a:pt x="10517" y="15203"/>
                  <a:pt x="10411" y="15096"/>
                </a:cubicBezTo>
                <a:cubicBezTo>
                  <a:pt x="10090" y="14776"/>
                  <a:pt x="10327" y="14227"/>
                  <a:pt x="10771" y="14227"/>
                </a:cubicBezTo>
                <a:close/>
                <a:moveTo>
                  <a:pt x="1382" y="14219"/>
                </a:moveTo>
                <a:cubicBezTo>
                  <a:pt x="1508" y="14219"/>
                  <a:pt x="1636" y="14266"/>
                  <a:pt x="1740" y="14370"/>
                </a:cubicBezTo>
                <a:cubicBezTo>
                  <a:pt x="2065" y="14694"/>
                  <a:pt x="1831" y="15252"/>
                  <a:pt x="1377" y="15252"/>
                </a:cubicBezTo>
                <a:cubicBezTo>
                  <a:pt x="1091" y="15252"/>
                  <a:pt x="870" y="15019"/>
                  <a:pt x="870" y="14746"/>
                </a:cubicBezTo>
                <a:lnTo>
                  <a:pt x="857" y="14746"/>
                </a:lnTo>
                <a:cubicBezTo>
                  <a:pt x="857" y="14429"/>
                  <a:pt x="1115" y="14219"/>
                  <a:pt x="1382" y="14219"/>
                </a:cubicBezTo>
                <a:close/>
                <a:moveTo>
                  <a:pt x="7620" y="1701"/>
                </a:moveTo>
                <a:cubicBezTo>
                  <a:pt x="7815" y="1930"/>
                  <a:pt x="8099" y="2049"/>
                  <a:pt x="8388" y="2049"/>
                </a:cubicBezTo>
                <a:cubicBezTo>
                  <a:pt x="8541" y="2049"/>
                  <a:pt x="8696" y="2015"/>
                  <a:pt x="8840" y="1948"/>
                </a:cubicBezTo>
                <a:cubicBezTo>
                  <a:pt x="8983" y="2350"/>
                  <a:pt x="9346" y="2623"/>
                  <a:pt x="9762" y="2649"/>
                </a:cubicBezTo>
                <a:cubicBezTo>
                  <a:pt x="9710" y="2999"/>
                  <a:pt x="9826" y="3350"/>
                  <a:pt x="10099" y="3583"/>
                </a:cubicBezTo>
                <a:cubicBezTo>
                  <a:pt x="9632" y="3999"/>
                  <a:pt x="9632" y="4726"/>
                  <a:pt x="10099" y="5128"/>
                </a:cubicBezTo>
                <a:cubicBezTo>
                  <a:pt x="9632" y="5543"/>
                  <a:pt x="9632" y="6257"/>
                  <a:pt x="10099" y="6673"/>
                </a:cubicBezTo>
                <a:cubicBezTo>
                  <a:pt x="9736" y="6997"/>
                  <a:pt x="9645" y="7529"/>
                  <a:pt x="9891" y="7958"/>
                </a:cubicBezTo>
                <a:cubicBezTo>
                  <a:pt x="9606" y="7958"/>
                  <a:pt x="9385" y="8165"/>
                  <a:pt x="9385" y="8451"/>
                </a:cubicBezTo>
                <a:lnTo>
                  <a:pt x="9385" y="9113"/>
                </a:lnTo>
                <a:cubicBezTo>
                  <a:pt x="9385" y="9385"/>
                  <a:pt x="9619" y="9606"/>
                  <a:pt x="9891" y="9606"/>
                </a:cubicBezTo>
                <a:cubicBezTo>
                  <a:pt x="9645" y="10021"/>
                  <a:pt x="9736" y="10567"/>
                  <a:pt x="10099" y="10891"/>
                </a:cubicBezTo>
                <a:cubicBezTo>
                  <a:pt x="9632" y="11293"/>
                  <a:pt x="9632" y="12020"/>
                  <a:pt x="10099" y="12423"/>
                </a:cubicBezTo>
                <a:cubicBezTo>
                  <a:pt x="9632" y="12838"/>
                  <a:pt x="9632" y="13565"/>
                  <a:pt x="10099" y="13967"/>
                </a:cubicBezTo>
                <a:cubicBezTo>
                  <a:pt x="9826" y="14214"/>
                  <a:pt x="9710" y="14564"/>
                  <a:pt x="9762" y="14915"/>
                </a:cubicBezTo>
                <a:cubicBezTo>
                  <a:pt x="9346" y="14941"/>
                  <a:pt x="8983" y="15213"/>
                  <a:pt x="8840" y="15603"/>
                </a:cubicBezTo>
                <a:cubicBezTo>
                  <a:pt x="8696" y="15531"/>
                  <a:pt x="8542" y="15496"/>
                  <a:pt x="8389" y="15496"/>
                </a:cubicBezTo>
                <a:cubicBezTo>
                  <a:pt x="8099" y="15496"/>
                  <a:pt x="7815" y="15620"/>
                  <a:pt x="7620" y="15849"/>
                </a:cubicBezTo>
                <a:cubicBezTo>
                  <a:pt x="7412" y="15616"/>
                  <a:pt x="7127" y="15499"/>
                  <a:pt x="6843" y="15499"/>
                </a:cubicBezTo>
                <a:cubicBezTo>
                  <a:pt x="6559" y="15499"/>
                  <a:pt x="6276" y="15616"/>
                  <a:pt x="6075" y="15849"/>
                </a:cubicBezTo>
                <a:cubicBezTo>
                  <a:pt x="5868" y="15616"/>
                  <a:pt x="5585" y="15499"/>
                  <a:pt x="5303" y="15499"/>
                </a:cubicBezTo>
                <a:cubicBezTo>
                  <a:pt x="5021" y="15499"/>
                  <a:pt x="4738" y="15616"/>
                  <a:pt x="4531" y="15849"/>
                </a:cubicBezTo>
                <a:cubicBezTo>
                  <a:pt x="4335" y="15620"/>
                  <a:pt x="4051" y="15496"/>
                  <a:pt x="3762" y="15496"/>
                </a:cubicBezTo>
                <a:cubicBezTo>
                  <a:pt x="3609" y="15496"/>
                  <a:pt x="3454" y="15531"/>
                  <a:pt x="3311" y="15603"/>
                </a:cubicBezTo>
                <a:cubicBezTo>
                  <a:pt x="3168" y="15213"/>
                  <a:pt x="2804" y="14928"/>
                  <a:pt x="2389" y="14915"/>
                </a:cubicBezTo>
                <a:cubicBezTo>
                  <a:pt x="2441" y="14564"/>
                  <a:pt x="2311" y="14201"/>
                  <a:pt x="2052" y="13967"/>
                </a:cubicBezTo>
                <a:cubicBezTo>
                  <a:pt x="2216" y="13782"/>
                  <a:pt x="2055" y="13533"/>
                  <a:pt x="1859" y="13533"/>
                </a:cubicBezTo>
                <a:cubicBezTo>
                  <a:pt x="1807" y="13533"/>
                  <a:pt x="1753" y="13550"/>
                  <a:pt x="1701" y="13591"/>
                </a:cubicBezTo>
                <a:cubicBezTo>
                  <a:pt x="1610" y="13669"/>
                  <a:pt x="1493" y="13708"/>
                  <a:pt x="1377" y="13708"/>
                </a:cubicBezTo>
                <a:cubicBezTo>
                  <a:pt x="1091" y="13708"/>
                  <a:pt x="857" y="13474"/>
                  <a:pt x="870" y="13201"/>
                </a:cubicBezTo>
                <a:lnTo>
                  <a:pt x="857" y="13201"/>
                </a:lnTo>
                <a:cubicBezTo>
                  <a:pt x="857" y="12890"/>
                  <a:pt x="1107" y="12683"/>
                  <a:pt x="1373" y="12683"/>
                </a:cubicBezTo>
                <a:cubicBezTo>
                  <a:pt x="1495" y="12683"/>
                  <a:pt x="1621" y="12727"/>
                  <a:pt x="1727" y="12825"/>
                </a:cubicBezTo>
                <a:cubicBezTo>
                  <a:pt x="1782" y="12883"/>
                  <a:pt x="1845" y="12907"/>
                  <a:pt x="1905" y="12907"/>
                </a:cubicBezTo>
                <a:cubicBezTo>
                  <a:pt x="2114" y="12907"/>
                  <a:pt x="2296" y="12617"/>
                  <a:pt x="2065" y="12436"/>
                </a:cubicBezTo>
                <a:lnTo>
                  <a:pt x="2052" y="12423"/>
                </a:lnTo>
                <a:cubicBezTo>
                  <a:pt x="2519" y="12020"/>
                  <a:pt x="2519" y="11293"/>
                  <a:pt x="2052" y="10891"/>
                </a:cubicBezTo>
                <a:cubicBezTo>
                  <a:pt x="2428" y="10567"/>
                  <a:pt x="2506" y="10021"/>
                  <a:pt x="2259" y="9606"/>
                </a:cubicBezTo>
                <a:lnTo>
                  <a:pt x="2350" y="9606"/>
                </a:lnTo>
                <a:cubicBezTo>
                  <a:pt x="2623" y="9606"/>
                  <a:pt x="2843" y="9385"/>
                  <a:pt x="2843" y="9113"/>
                </a:cubicBezTo>
                <a:lnTo>
                  <a:pt x="2843" y="8438"/>
                </a:lnTo>
                <a:cubicBezTo>
                  <a:pt x="2843" y="8165"/>
                  <a:pt x="2623" y="7958"/>
                  <a:pt x="2350" y="7958"/>
                </a:cubicBezTo>
                <a:lnTo>
                  <a:pt x="2272" y="7958"/>
                </a:lnTo>
                <a:cubicBezTo>
                  <a:pt x="2506" y="7529"/>
                  <a:pt x="2428" y="6984"/>
                  <a:pt x="2052" y="6673"/>
                </a:cubicBezTo>
                <a:cubicBezTo>
                  <a:pt x="2519" y="6257"/>
                  <a:pt x="2519" y="5530"/>
                  <a:pt x="2052" y="5128"/>
                </a:cubicBezTo>
                <a:cubicBezTo>
                  <a:pt x="2519" y="4713"/>
                  <a:pt x="2519" y="3986"/>
                  <a:pt x="2052" y="3583"/>
                </a:cubicBezTo>
                <a:cubicBezTo>
                  <a:pt x="2272" y="3389"/>
                  <a:pt x="2402" y="3103"/>
                  <a:pt x="2402" y="2818"/>
                </a:cubicBezTo>
                <a:cubicBezTo>
                  <a:pt x="2402" y="2753"/>
                  <a:pt x="2402" y="2688"/>
                  <a:pt x="2389" y="2636"/>
                </a:cubicBezTo>
                <a:cubicBezTo>
                  <a:pt x="2804" y="2610"/>
                  <a:pt x="3181" y="2337"/>
                  <a:pt x="3311" y="1948"/>
                </a:cubicBezTo>
                <a:cubicBezTo>
                  <a:pt x="3453" y="2013"/>
                  <a:pt x="3609" y="2052"/>
                  <a:pt x="3765" y="2052"/>
                </a:cubicBezTo>
                <a:cubicBezTo>
                  <a:pt x="4063" y="2052"/>
                  <a:pt x="4336" y="1922"/>
                  <a:pt x="4544" y="1701"/>
                </a:cubicBezTo>
                <a:cubicBezTo>
                  <a:pt x="4745" y="1935"/>
                  <a:pt x="5027" y="2052"/>
                  <a:pt x="5309" y="2052"/>
                </a:cubicBezTo>
                <a:cubicBezTo>
                  <a:pt x="5592" y="2052"/>
                  <a:pt x="5874" y="1935"/>
                  <a:pt x="6075" y="1701"/>
                </a:cubicBezTo>
                <a:cubicBezTo>
                  <a:pt x="6283" y="1935"/>
                  <a:pt x="6569" y="2052"/>
                  <a:pt x="6852" y="2052"/>
                </a:cubicBezTo>
                <a:cubicBezTo>
                  <a:pt x="7136" y="2052"/>
                  <a:pt x="7419" y="1935"/>
                  <a:pt x="7620" y="1701"/>
                </a:cubicBezTo>
                <a:close/>
                <a:moveTo>
                  <a:pt x="2333" y="15426"/>
                </a:moveTo>
                <a:cubicBezTo>
                  <a:pt x="2600" y="15426"/>
                  <a:pt x="2856" y="15632"/>
                  <a:pt x="2856" y="15940"/>
                </a:cubicBezTo>
                <a:cubicBezTo>
                  <a:pt x="2856" y="16226"/>
                  <a:pt x="2623" y="16459"/>
                  <a:pt x="2337" y="16459"/>
                </a:cubicBezTo>
                <a:cubicBezTo>
                  <a:pt x="1883" y="16459"/>
                  <a:pt x="1649" y="15901"/>
                  <a:pt x="1974" y="15577"/>
                </a:cubicBezTo>
                <a:cubicBezTo>
                  <a:pt x="2078" y="15472"/>
                  <a:pt x="2207" y="15426"/>
                  <a:pt x="2333" y="15426"/>
                </a:cubicBezTo>
                <a:close/>
                <a:moveTo>
                  <a:pt x="9810" y="15426"/>
                </a:moveTo>
                <a:cubicBezTo>
                  <a:pt x="10076" y="15426"/>
                  <a:pt x="10333" y="15632"/>
                  <a:pt x="10333" y="15940"/>
                </a:cubicBezTo>
                <a:cubicBezTo>
                  <a:pt x="10333" y="16226"/>
                  <a:pt x="10099" y="16459"/>
                  <a:pt x="9813" y="16459"/>
                </a:cubicBezTo>
                <a:cubicBezTo>
                  <a:pt x="9359" y="16459"/>
                  <a:pt x="9126" y="15901"/>
                  <a:pt x="9450" y="15577"/>
                </a:cubicBezTo>
                <a:cubicBezTo>
                  <a:pt x="9555" y="15472"/>
                  <a:pt x="9683" y="15426"/>
                  <a:pt x="9810" y="15426"/>
                </a:cubicBezTo>
                <a:close/>
                <a:moveTo>
                  <a:pt x="3767" y="16020"/>
                </a:moveTo>
                <a:cubicBezTo>
                  <a:pt x="4031" y="16020"/>
                  <a:pt x="4284" y="16223"/>
                  <a:pt x="4284" y="16537"/>
                </a:cubicBezTo>
                <a:cubicBezTo>
                  <a:pt x="4284" y="16810"/>
                  <a:pt x="4050" y="17043"/>
                  <a:pt x="3765" y="17043"/>
                </a:cubicBezTo>
                <a:cubicBezTo>
                  <a:pt x="3311" y="17043"/>
                  <a:pt x="3077" y="16498"/>
                  <a:pt x="3401" y="16174"/>
                </a:cubicBezTo>
                <a:cubicBezTo>
                  <a:pt x="3508" y="16068"/>
                  <a:pt x="3639" y="16020"/>
                  <a:pt x="3767" y="16020"/>
                </a:cubicBezTo>
                <a:close/>
                <a:moveTo>
                  <a:pt x="5308" y="16020"/>
                </a:moveTo>
                <a:cubicBezTo>
                  <a:pt x="5569" y="16020"/>
                  <a:pt x="5816" y="16223"/>
                  <a:pt x="5816" y="16537"/>
                </a:cubicBezTo>
                <a:cubicBezTo>
                  <a:pt x="5816" y="16810"/>
                  <a:pt x="5595" y="17043"/>
                  <a:pt x="5309" y="17043"/>
                </a:cubicBezTo>
                <a:cubicBezTo>
                  <a:pt x="4855" y="17043"/>
                  <a:pt x="4622" y="16498"/>
                  <a:pt x="4946" y="16174"/>
                </a:cubicBezTo>
                <a:cubicBezTo>
                  <a:pt x="5052" y="16068"/>
                  <a:pt x="5182" y="16020"/>
                  <a:pt x="5308" y="16020"/>
                </a:cubicBezTo>
                <a:close/>
                <a:moveTo>
                  <a:pt x="6853" y="16020"/>
                </a:moveTo>
                <a:cubicBezTo>
                  <a:pt x="7113" y="16020"/>
                  <a:pt x="7360" y="16223"/>
                  <a:pt x="7360" y="16537"/>
                </a:cubicBezTo>
                <a:cubicBezTo>
                  <a:pt x="7360" y="16810"/>
                  <a:pt x="7127" y="17043"/>
                  <a:pt x="6854" y="17043"/>
                </a:cubicBezTo>
                <a:cubicBezTo>
                  <a:pt x="6387" y="17043"/>
                  <a:pt x="6166" y="16498"/>
                  <a:pt x="6491" y="16174"/>
                </a:cubicBezTo>
                <a:cubicBezTo>
                  <a:pt x="6597" y="16068"/>
                  <a:pt x="6726" y="16020"/>
                  <a:pt x="6853" y="16020"/>
                </a:cubicBezTo>
                <a:close/>
                <a:moveTo>
                  <a:pt x="8388" y="16020"/>
                </a:moveTo>
                <a:cubicBezTo>
                  <a:pt x="8652" y="16020"/>
                  <a:pt x="8905" y="16223"/>
                  <a:pt x="8905" y="16537"/>
                </a:cubicBezTo>
                <a:cubicBezTo>
                  <a:pt x="8905" y="16810"/>
                  <a:pt x="8671" y="17043"/>
                  <a:pt x="8386" y="17043"/>
                </a:cubicBezTo>
                <a:cubicBezTo>
                  <a:pt x="7931" y="17043"/>
                  <a:pt x="7698" y="16498"/>
                  <a:pt x="8022" y="16174"/>
                </a:cubicBezTo>
                <a:cubicBezTo>
                  <a:pt x="8128" y="16068"/>
                  <a:pt x="8259" y="16020"/>
                  <a:pt x="8388" y="16020"/>
                </a:cubicBezTo>
                <a:close/>
                <a:moveTo>
                  <a:pt x="3767" y="0"/>
                </a:moveTo>
                <a:cubicBezTo>
                  <a:pt x="3354" y="0"/>
                  <a:pt x="2947" y="251"/>
                  <a:pt x="2791" y="702"/>
                </a:cubicBezTo>
                <a:cubicBezTo>
                  <a:pt x="2649" y="624"/>
                  <a:pt x="2493" y="585"/>
                  <a:pt x="2337" y="585"/>
                </a:cubicBezTo>
                <a:cubicBezTo>
                  <a:pt x="1701" y="598"/>
                  <a:pt x="1221" y="1169"/>
                  <a:pt x="1325" y="1792"/>
                </a:cubicBezTo>
                <a:cubicBezTo>
                  <a:pt x="403" y="1831"/>
                  <a:pt x="1" y="2986"/>
                  <a:pt x="689" y="3596"/>
                </a:cubicBezTo>
                <a:cubicBezTo>
                  <a:pt x="234" y="3999"/>
                  <a:pt x="234" y="4726"/>
                  <a:pt x="689" y="5128"/>
                </a:cubicBezTo>
                <a:cubicBezTo>
                  <a:pt x="234" y="5543"/>
                  <a:pt x="234" y="6270"/>
                  <a:pt x="689" y="6673"/>
                </a:cubicBezTo>
                <a:cubicBezTo>
                  <a:pt x="325" y="6997"/>
                  <a:pt x="234" y="7542"/>
                  <a:pt x="481" y="7958"/>
                </a:cubicBezTo>
                <a:cubicBezTo>
                  <a:pt x="234" y="7984"/>
                  <a:pt x="40" y="8191"/>
                  <a:pt x="40" y="8451"/>
                </a:cubicBezTo>
                <a:lnTo>
                  <a:pt x="40" y="9126"/>
                </a:lnTo>
                <a:cubicBezTo>
                  <a:pt x="40" y="9372"/>
                  <a:pt x="234" y="9580"/>
                  <a:pt x="481" y="9606"/>
                </a:cubicBezTo>
                <a:cubicBezTo>
                  <a:pt x="234" y="10034"/>
                  <a:pt x="325" y="10567"/>
                  <a:pt x="689" y="10891"/>
                </a:cubicBezTo>
                <a:cubicBezTo>
                  <a:pt x="234" y="11306"/>
                  <a:pt x="234" y="12020"/>
                  <a:pt x="689" y="12436"/>
                </a:cubicBezTo>
                <a:cubicBezTo>
                  <a:pt x="234" y="12838"/>
                  <a:pt x="234" y="13565"/>
                  <a:pt x="689" y="13980"/>
                </a:cubicBezTo>
                <a:cubicBezTo>
                  <a:pt x="1" y="14590"/>
                  <a:pt x="403" y="15732"/>
                  <a:pt x="1325" y="15771"/>
                </a:cubicBezTo>
                <a:cubicBezTo>
                  <a:pt x="1210" y="16438"/>
                  <a:pt x="1739" y="16979"/>
                  <a:pt x="2342" y="16979"/>
                </a:cubicBezTo>
                <a:cubicBezTo>
                  <a:pt x="2490" y="16979"/>
                  <a:pt x="2643" y="16946"/>
                  <a:pt x="2791" y="16875"/>
                </a:cubicBezTo>
                <a:cubicBezTo>
                  <a:pt x="2939" y="17317"/>
                  <a:pt x="3346" y="17564"/>
                  <a:pt x="3761" y="17564"/>
                </a:cubicBezTo>
                <a:cubicBezTo>
                  <a:pt x="4039" y="17564"/>
                  <a:pt x="4322" y="17452"/>
                  <a:pt x="4531" y="17212"/>
                </a:cubicBezTo>
                <a:cubicBezTo>
                  <a:pt x="4732" y="17446"/>
                  <a:pt x="5014" y="17563"/>
                  <a:pt x="5298" y="17563"/>
                </a:cubicBezTo>
                <a:cubicBezTo>
                  <a:pt x="5582" y="17563"/>
                  <a:pt x="5868" y="17446"/>
                  <a:pt x="6075" y="17212"/>
                </a:cubicBezTo>
                <a:cubicBezTo>
                  <a:pt x="6276" y="17446"/>
                  <a:pt x="6559" y="17563"/>
                  <a:pt x="6841" y="17563"/>
                </a:cubicBezTo>
                <a:cubicBezTo>
                  <a:pt x="7123" y="17563"/>
                  <a:pt x="7406" y="17446"/>
                  <a:pt x="7607" y="17212"/>
                </a:cubicBezTo>
                <a:cubicBezTo>
                  <a:pt x="7816" y="17452"/>
                  <a:pt x="8098" y="17564"/>
                  <a:pt x="8378" y="17564"/>
                </a:cubicBezTo>
                <a:cubicBezTo>
                  <a:pt x="8794" y="17564"/>
                  <a:pt x="9204" y="17317"/>
                  <a:pt x="9359" y="16875"/>
                </a:cubicBezTo>
                <a:cubicBezTo>
                  <a:pt x="9508" y="16946"/>
                  <a:pt x="9660" y="16979"/>
                  <a:pt x="9808" y="16979"/>
                </a:cubicBezTo>
                <a:cubicBezTo>
                  <a:pt x="10407" y="16979"/>
                  <a:pt x="10927" y="16438"/>
                  <a:pt x="10813" y="15771"/>
                </a:cubicBezTo>
                <a:cubicBezTo>
                  <a:pt x="11734" y="15732"/>
                  <a:pt x="12137" y="14590"/>
                  <a:pt x="11449" y="13980"/>
                </a:cubicBezTo>
                <a:cubicBezTo>
                  <a:pt x="11916" y="13565"/>
                  <a:pt x="11916" y="12838"/>
                  <a:pt x="11449" y="12436"/>
                </a:cubicBezTo>
                <a:cubicBezTo>
                  <a:pt x="11916" y="12020"/>
                  <a:pt x="11916" y="11306"/>
                  <a:pt x="11449" y="10891"/>
                </a:cubicBezTo>
                <a:cubicBezTo>
                  <a:pt x="11812" y="10567"/>
                  <a:pt x="11903" y="10034"/>
                  <a:pt x="11657" y="9606"/>
                </a:cubicBezTo>
                <a:cubicBezTo>
                  <a:pt x="11968" y="9606"/>
                  <a:pt x="12202" y="9346"/>
                  <a:pt x="12163" y="9048"/>
                </a:cubicBezTo>
                <a:lnTo>
                  <a:pt x="12916" y="9048"/>
                </a:lnTo>
                <a:cubicBezTo>
                  <a:pt x="13032" y="9541"/>
                  <a:pt x="13448" y="9905"/>
                  <a:pt x="13954" y="9956"/>
                </a:cubicBezTo>
                <a:lnTo>
                  <a:pt x="15693" y="10138"/>
                </a:lnTo>
                <a:cubicBezTo>
                  <a:pt x="15724" y="10141"/>
                  <a:pt x="15754" y="10142"/>
                  <a:pt x="15784" y="10142"/>
                </a:cubicBezTo>
                <a:cubicBezTo>
                  <a:pt x="16341" y="10142"/>
                  <a:pt x="16797" y="9693"/>
                  <a:pt x="16797" y="9139"/>
                </a:cubicBezTo>
                <a:lnTo>
                  <a:pt x="16797" y="8438"/>
                </a:lnTo>
                <a:cubicBezTo>
                  <a:pt x="16810" y="8152"/>
                  <a:pt x="16680" y="7880"/>
                  <a:pt x="16472" y="7698"/>
                </a:cubicBezTo>
                <a:lnTo>
                  <a:pt x="16485" y="7685"/>
                </a:lnTo>
                <a:cubicBezTo>
                  <a:pt x="16309" y="7520"/>
                  <a:pt x="16077" y="7430"/>
                  <a:pt x="15836" y="7430"/>
                </a:cubicBezTo>
                <a:cubicBezTo>
                  <a:pt x="15793" y="7430"/>
                  <a:pt x="15750" y="7432"/>
                  <a:pt x="15706" y="7438"/>
                </a:cubicBezTo>
                <a:lnTo>
                  <a:pt x="15187" y="7490"/>
                </a:lnTo>
                <a:cubicBezTo>
                  <a:pt x="14849" y="7515"/>
                  <a:pt x="14885" y="7999"/>
                  <a:pt x="15202" y="7999"/>
                </a:cubicBezTo>
                <a:cubicBezTo>
                  <a:pt x="15214" y="7999"/>
                  <a:pt x="15226" y="7998"/>
                  <a:pt x="15239" y="7997"/>
                </a:cubicBezTo>
                <a:lnTo>
                  <a:pt x="15758" y="7945"/>
                </a:lnTo>
                <a:cubicBezTo>
                  <a:pt x="15774" y="7943"/>
                  <a:pt x="15790" y="7943"/>
                  <a:pt x="15806" y="7943"/>
                </a:cubicBezTo>
                <a:cubicBezTo>
                  <a:pt x="16082" y="7943"/>
                  <a:pt x="16303" y="8155"/>
                  <a:pt x="16303" y="8438"/>
                </a:cubicBezTo>
                <a:lnTo>
                  <a:pt x="16303" y="9139"/>
                </a:lnTo>
                <a:cubicBezTo>
                  <a:pt x="16303" y="9409"/>
                  <a:pt x="16083" y="9621"/>
                  <a:pt x="15806" y="9621"/>
                </a:cubicBezTo>
                <a:cubicBezTo>
                  <a:pt x="15790" y="9621"/>
                  <a:pt x="15774" y="9620"/>
                  <a:pt x="15758" y="9619"/>
                </a:cubicBezTo>
                <a:lnTo>
                  <a:pt x="14019" y="9450"/>
                </a:lnTo>
                <a:cubicBezTo>
                  <a:pt x="13227" y="9359"/>
                  <a:pt x="13227" y="8217"/>
                  <a:pt x="14019" y="8126"/>
                </a:cubicBezTo>
                <a:cubicBezTo>
                  <a:pt x="14344" y="8089"/>
                  <a:pt x="14308" y="7618"/>
                  <a:pt x="14003" y="7618"/>
                </a:cubicBezTo>
                <a:cubicBezTo>
                  <a:pt x="13992" y="7618"/>
                  <a:pt x="13979" y="7619"/>
                  <a:pt x="13967" y="7620"/>
                </a:cubicBezTo>
                <a:cubicBezTo>
                  <a:pt x="13461" y="7659"/>
                  <a:pt x="13045" y="8035"/>
                  <a:pt x="12929" y="8529"/>
                </a:cubicBezTo>
                <a:lnTo>
                  <a:pt x="12176" y="8529"/>
                </a:lnTo>
                <a:cubicBezTo>
                  <a:pt x="12214" y="8237"/>
                  <a:pt x="11992" y="7970"/>
                  <a:pt x="11691" y="7970"/>
                </a:cubicBezTo>
                <a:cubicBezTo>
                  <a:pt x="11684" y="7970"/>
                  <a:pt x="11677" y="7970"/>
                  <a:pt x="11670" y="7971"/>
                </a:cubicBezTo>
                <a:cubicBezTo>
                  <a:pt x="11916" y="7542"/>
                  <a:pt x="11825" y="7010"/>
                  <a:pt x="11462" y="6686"/>
                </a:cubicBezTo>
                <a:cubicBezTo>
                  <a:pt x="11929" y="6270"/>
                  <a:pt x="11929" y="5543"/>
                  <a:pt x="11462" y="5141"/>
                </a:cubicBezTo>
                <a:cubicBezTo>
                  <a:pt x="11929" y="4726"/>
                  <a:pt x="11929" y="3999"/>
                  <a:pt x="11462" y="3596"/>
                </a:cubicBezTo>
                <a:cubicBezTo>
                  <a:pt x="12163" y="2986"/>
                  <a:pt x="11760" y="1844"/>
                  <a:pt x="10839" y="1805"/>
                </a:cubicBezTo>
                <a:cubicBezTo>
                  <a:pt x="10930" y="1169"/>
                  <a:pt x="10449" y="598"/>
                  <a:pt x="9813" y="585"/>
                </a:cubicBezTo>
                <a:cubicBezTo>
                  <a:pt x="9658" y="585"/>
                  <a:pt x="9502" y="624"/>
                  <a:pt x="9359" y="702"/>
                </a:cubicBezTo>
                <a:cubicBezTo>
                  <a:pt x="9204" y="251"/>
                  <a:pt x="8796" y="0"/>
                  <a:pt x="8383" y="0"/>
                </a:cubicBezTo>
                <a:cubicBezTo>
                  <a:pt x="8107" y="0"/>
                  <a:pt x="7828" y="112"/>
                  <a:pt x="7620" y="351"/>
                </a:cubicBezTo>
                <a:cubicBezTo>
                  <a:pt x="7412" y="118"/>
                  <a:pt x="7127" y="1"/>
                  <a:pt x="6843" y="1"/>
                </a:cubicBezTo>
                <a:cubicBezTo>
                  <a:pt x="6559" y="1"/>
                  <a:pt x="6276" y="118"/>
                  <a:pt x="6075" y="351"/>
                </a:cubicBezTo>
                <a:cubicBezTo>
                  <a:pt x="5874" y="118"/>
                  <a:pt x="5592" y="1"/>
                  <a:pt x="5308" y="1"/>
                </a:cubicBezTo>
                <a:cubicBezTo>
                  <a:pt x="5024" y="1"/>
                  <a:pt x="4738" y="118"/>
                  <a:pt x="4531" y="351"/>
                </a:cubicBezTo>
                <a:cubicBezTo>
                  <a:pt x="4323" y="112"/>
                  <a:pt x="4044" y="0"/>
                  <a:pt x="3767" y="0"/>
                </a:cubicBezTo>
                <a:close/>
              </a:path>
            </a:pathLst>
          </a:custGeom>
          <a:solidFill>
            <a:srgbClr val="2B378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0" name="Google Shape;1252;p76">
            <a:extLst>
              <a:ext uri="{FF2B5EF4-FFF2-40B4-BE49-F238E27FC236}">
                <a16:creationId xmlns:a16="http://schemas.microsoft.com/office/drawing/2014/main" id="{8E8E4D3F-E528-1758-C23F-145ADA37AE0B}"/>
              </a:ext>
            </a:extLst>
          </p:cNvPr>
          <p:cNvGrpSpPr/>
          <p:nvPr/>
        </p:nvGrpSpPr>
        <p:grpSpPr>
          <a:xfrm>
            <a:off x="6389274" y="2360457"/>
            <a:ext cx="418475" cy="601052"/>
            <a:chOff x="4710350" y="1951975"/>
            <a:chExt cx="305700" cy="439075"/>
          </a:xfrm>
          <a:solidFill>
            <a:srgbClr val="2B3781"/>
          </a:solidFill>
        </p:grpSpPr>
        <p:sp>
          <p:nvSpPr>
            <p:cNvPr id="161" name="Google Shape;1253;p76">
              <a:extLst>
                <a:ext uri="{FF2B5EF4-FFF2-40B4-BE49-F238E27FC236}">
                  <a16:creationId xmlns:a16="http://schemas.microsoft.com/office/drawing/2014/main" id="{E922DB30-ECE4-E019-CCC4-C8EB3D69F080}"/>
                </a:ext>
              </a:extLst>
            </p:cNvPr>
            <p:cNvSpPr/>
            <p:nvPr/>
          </p:nvSpPr>
          <p:spPr>
            <a:xfrm>
              <a:off x="4849550" y="2073275"/>
              <a:ext cx="18950" cy="34150"/>
            </a:xfrm>
            <a:custGeom>
              <a:avLst/>
              <a:gdLst/>
              <a:ahLst/>
              <a:cxnLst/>
              <a:rect l="l" t="t" r="r" b="b"/>
              <a:pathLst>
                <a:path w="758" h="1366" extrusionOk="0">
                  <a:moveTo>
                    <a:pt x="470" y="0"/>
                  </a:moveTo>
                  <a:cubicBezTo>
                    <a:pt x="365" y="0"/>
                    <a:pt x="259" y="61"/>
                    <a:pt x="221" y="198"/>
                  </a:cubicBezTo>
                  <a:lnTo>
                    <a:pt x="26" y="1054"/>
                  </a:lnTo>
                  <a:cubicBezTo>
                    <a:pt x="0" y="1184"/>
                    <a:pt x="91" y="1327"/>
                    <a:pt x="221" y="1353"/>
                  </a:cubicBezTo>
                  <a:lnTo>
                    <a:pt x="221" y="1366"/>
                  </a:lnTo>
                  <a:lnTo>
                    <a:pt x="286" y="1366"/>
                  </a:lnTo>
                  <a:cubicBezTo>
                    <a:pt x="403" y="1366"/>
                    <a:pt x="507" y="1275"/>
                    <a:pt x="533" y="1158"/>
                  </a:cubicBezTo>
                  <a:lnTo>
                    <a:pt x="727" y="302"/>
                  </a:lnTo>
                  <a:cubicBezTo>
                    <a:pt x="757" y="114"/>
                    <a:pt x="614" y="0"/>
                    <a:pt x="4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254;p76">
              <a:extLst>
                <a:ext uri="{FF2B5EF4-FFF2-40B4-BE49-F238E27FC236}">
                  <a16:creationId xmlns:a16="http://schemas.microsoft.com/office/drawing/2014/main" id="{802DB09D-37B1-0AB1-C9EF-27C46488AB59}"/>
                </a:ext>
              </a:extLst>
            </p:cNvPr>
            <p:cNvSpPr/>
            <p:nvPr/>
          </p:nvSpPr>
          <p:spPr>
            <a:xfrm>
              <a:off x="4710350" y="1951975"/>
              <a:ext cx="305700" cy="439075"/>
            </a:xfrm>
            <a:custGeom>
              <a:avLst/>
              <a:gdLst/>
              <a:ahLst/>
              <a:cxnLst/>
              <a:rect l="l" t="t" r="r" b="b"/>
              <a:pathLst>
                <a:path w="12228" h="17563" extrusionOk="0">
                  <a:moveTo>
                    <a:pt x="6542" y="520"/>
                  </a:moveTo>
                  <a:cubicBezTo>
                    <a:pt x="7399" y="520"/>
                    <a:pt x="8190" y="1026"/>
                    <a:pt x="8554" y="1792"/>
                  </a:cubicBezTo>
                  <a:lnTo>
                    <a:pt x="7905" y="1792"/>
                  </a:lnTo>
                  <a:cubicBezTo>
                    <a:pt x="7593" y="1818"/>
                    <a:pt x="7593" y="2285"/>
                    <a:pt x="7905" y="2311"/>
                  </a:cubicBezTo>
                  <a:lnTo>
                    <a:pt x="8736" y="2311"/>
                  </a:lnTo>
                  <a:cubicBezTo>
                    <a:pt x="8774" y="2506"/>
                    <a:pt x="8787" y="2700"/>
                    <a:pt x="8774" y="2895"/>
                  </a:cubicBezTo>
                  <a:lnTo>
                    <a:pt x="3492" y="2895"/>
                  </a:lnTo>
                  <a:cubicBezTo>
                    <a:pt x="3479" y="2700"/>
                    <a:pt x="3492" y="2506"/>
                    <a:pt x="3531" y="2311"/>
                  </a:cubicBezTo>
                  <a:lnTo>
                    <a:pt x="6672" y="2311"/>
                  </a:lnTo>
                  <a:cubicBezTo>
                    <a:pt x="6983" y="2285"/>
                    <a:pt x="6983" y="1818"/>
                    <a:pt x="6672" y="1792"/>
                  </a:cubicBezTo>
                  <a:lnTo>
                    <a:pt x="3712" y="1792"/>
                  </a:lnTo>
                  <a:cubicBezTo>
                    <a:pt x="4076" y="1013"/>
                    <a:pt x="4868" y="520"/>
                    <a:pt x="5737" y="520"/>
                  </a:cubicBezTo>
                  <a:close/>
                  <a:moveTo>
                    <a:pt x="9281" y="4206"/>
                  </a:moveTo>
                  <a:cubicBezTo>
                    <a:pt x="9683" y="4323"/>
                    <a:pt x="9956" y="4686"/>
                    <a:pt x="9956" y="5102"/>
                  </a:cubicBezTo>
                  <a:cubicBezTo>
                    <a:pt x="9956" y="5517"/>
                    <a:pt x="9683" y="5880"/>
                    <a:pt x="9281" y="5997"/>
                  </a:cubicBezTo>
                  <a:lnTo>
                    <a:pt x="9281" y="4206"/>
                  </a:lnTo>
                  <a:close/>
                  <a:moveTo>
                    <a:pt x="2986" y="4206"/>
                  </a:moveTo>
                  <a:lnTo>
                    <a:pt x="2986" y="6010"/>
                  </a:lnTo>
                  <a:cubicBezTo>
                    <a:pt x="2583" y="5893"/>
                    <a:pt x="2298" y="5530"/>
                    <a:pt x="2298" y="5102"/>
                  </a:cubicBezTo>
                  <a:cubicBezTo>
                    <a:pt x="2298" y="4686"/>
                    <a:pt x="2583" y="4323"/>
                    <a:pt x="2986" y="4206"/>
                  </a:cubicBezTo>
                  <a:close/>
                  <a:moveTo>
                    <a:pt x="8774" y="3414"/>
                  </a:moveTo>
                  <a:lnTo>
                    <a:pt x="8774" y="6218"/>
                  </a:lnTo>
                  <a:cubicBezTo>
                    <a:pt x="8774" y="7010"/>
                    <a:pt x="8126" y="7659"/>
                    <a:pt x="7334" y="7659"/>
                  </a:cubicBezTo>
                  <a:lnTo>
                    <a:pt x="4932" y="7659"/>
                  </a:lnTo>
                  <a:cubicBezTo>
                    <a:pt x="4128" y="7633"/>
                    <a:pt x="3492" y="6984"/>
                    <a:pt x="3492" y="6179"/>
                  </a:cubicBezTo>
                  <a:lnTo>
                    <a:pt x="3492" y="3414"/>
                  </a:lnTo>
                  <a:close/>
                  <a:moveTo>
                    <a:pt x="3596" y="7633"/>
                  </a:moveTo>
                  <a:lnTo>
                    <a:pt x="3596" y="7633"/>
                  </a:lnTo>
                  <a:cubicBezTo>
                    <a:pt x="3959" y="7983"/>
                    <a:pt x="4439" y="8178"/>
                    <a:pt x="4932" y="8178"/>
                  </a:cubicBezTo>
                  <a:lnTo>
                    <a:pt x="7334" y="8178"/>
                  </a:lnTo>
                  <a:cubicBezTo>
                    <a:pt x="7827" y="8178"/>
                    <a:pt x="8294" y="7983"/>
                    <a:pt x="8658" y="7646"/>
                  </a:cubicBezTo>
                  <a:lnTo>
                    <a:pt x="8658" y="7646"/>
                  </a:lnTo>
                  <a:cubicBezTo>
                    <a:pt x="8346" y="8619"/>
                    <a:pt x="7438" y="9281"/>
                    <a:pt x="6412" y="9281"/>
                  </a:cubicBezTo>
                  <a:lnTo>
                    <a:pt x="5854" y="9281"/>
                  </a:lnTo>
                  <a:cubicBezTo>
                    <a:pt x="4816" y="9281"/>
                    <a:pt x="3907" y="8619"/>
                    <a:pt x="3596" y="7633"/>
                  </a:cubicBezTo>
                  <a:close/>
                  <a:moveTo>
                    <a:pt x="6841" y="9800"/>
                  </a:moveTo>
                  <a:lnTo>
                    <a:pt x="6841" y="10164"/>
                  </a:lnTo>
                  <a:cubicBezTo>
                    <a:pt x="6841" y="10475"/>
                    <a:pt x="6581" y="10748"/>
                    <a:pt x="6256" y="10748"/>
                  </a:cubicBezTo>
                  <a:lnTo>
                    <a:pt x="5997" y="10748"/>
                  </a:lnTo>
                  <a:cubicBezTo>
                    <a:pt x="5672" y="10748"/>
                    <a:pt x="5413" y="10475"/>
                    <a:pt x="5413" y="10164"/>
                  </a:cubicBezTo>
                  <a:lnTo>
                    <a:pt x="5413" y="9800"/>
                  </a:lnTo>
                  <a:close/>
                  <a:moveTo>
                    <a:pt x="2453" y="10281"/>
                  </a:moveTo>
                  <a:lnTo>
                    <a:pt x="2453" y="17056"/>
                  </a:lnTo>
                  <a:lnTo>
                    <a:pt x="610" y="17056"/>
                  </a:lnTo>
                  <a:cubicBezTo>
                    <a:pt x="571" y="17056"/>
                    <a:pt x="532" y="17030"/>
                    <a:pt x="532" y="16991"/>
                  </a:cubicBezTo>
                  <a:lnTo>
                    <a:pt x="545" y="16978"/>
                  </a:lnTo>
                  <a:lnTo>
                    <a:pt x="545" y="12565"/>
                  </a:lnTo>
                  <a:cubicBezTo>
                    <a:pt x="532" y="11643"/>
                    <a:pt x="1090" y="10826"/>
                    <a:pt x="1947" y="10475"/>
                  </a:cubicBezTo>
                  <a:lnTo>
                    <a:pt x="2453" y="10281"/>
                  </a:lnTo>
                  <a:close/>
                  <a:moveTo>
                    <a:pt x="8009" y="9800"/>
                  </a:moveTo>
                  <a:cubicBezTo>
                    <a:pt x="8450" y="9813"/>
                    <a:pt x="8878" y="9917"/>
                    <a:pt x="9294" y="10073"/>
                  </a:cubicBezTo>
                  <a:lnTo>
                    <a:pt x="9294" y="11020"/>
                  </a:lnTo>
                  <a:cubicBezTo>
                    <a:pt x="9307" y="11176"/>
                    <a:pt x="9430" y="11254"/>
                    <a:pt x="9552" y="11254"/>
                  </a:cubicBezTo>
                  <a:cubicBezTo>
                    <a:pt x="9673" y="11254"/>
                    <a:pt x="9793" y="11176"/>
                    <a:pt x="9800" y="11020"/>
                  </a:cubicBezTo>
                  <a:lnTo>
                    <a:pt x="9800" y="10268"/>
                  </a:lnTo>
                  <a:lnTo>
                    <a:pt x="10306" y="10475"/>
                  </a:lnTo>
                  <a:cubicBezTo>
                    <a:pt x="11163" y="10813"/>
                    <a:pt x="11721" y="11643"/>
                    <a:pt x="11721" y="12565"/>
                  </a:cubicBezTo>
                  <a:lnTo>
                    <a:pt x="11734" y="16978"/>
                  </a:lnTo>
                  <a:cubicBezTo>
                    <a:pt x="11734" y="17017"/>
                    <a:pt x="11695" y="17056"/>
                    <a:pt x="11656" y="17056"/>
                  </a:cubicBezTo>
                  <a:lnTo>
                    <a:pt x="9813" y="17056"/>
                  </a:lnTo>
                  <a:lnTo>
                    <a:pt x="9813" y="12240"/>
                  </a:lnTo>
                  <a:cubicBezTo>
                    <a:pt x="9800" y="12085"/>
                    <a:pt x="9677" y="12007"/>
                    <a:pt x="9553" y="12007"/>
                  </a:cubicBezTo>
                  <a:cubicBezTo>
                    <a:pt x="9430" y="12007"/>
                    <a:pt x="9307" y="12085"/>
                    <a:pt x="9294" y="12240"/>
                  </a:cubicBezTo>
                  <a:lnTo>
                    <a:pt x="9294" y="17056"/>
                  </a:lnTo>
                  <a:lnTo>
                    <a:pt x="2973" y="17056"/>
                  </a:lnTo>
                  <a:lnTo>
                    <a:pt x="2973" y="10073"/>
                  </a:lnTo>
                  <a:cubicBezTo>
                    <a:pt x="3388" y="9917"/>
                    <a:pt x="3816" y="9826"/>
                    <a:pt x="4258" y="9800"/>
                  </a:cubicBezTo>
                  <a:lnTo>
                    <a:pt x="4907" y="9800"/>
                  </a:lnTo>
                  <a:lnTo>
                    <a:pt x="4907" y="10164"/>
                  </a:lnTo>
                  <a:cubicBezTo>
                    <a:pt x="4907" y="10722"/>
                    <a:pt x="5322" y="11189"/>
                    <a:pt x="5880" y="11254"/>
                  </a:cubicBezTo>
                  <a:lnTo>
                    <a:pt x="5880" y="14525"/>
                  </a:lnTo>
                  <a:cubicBezTo>
                    <a:pt x="5861" y="14713"/>
                    <a:pt x="5997" y="14807"/>
                    <a:pt x="6133" y="14807"/>
                  </a:cubicBezTo>
                  <a:cubicBezTo>
                    <a:pt x="6269" y="14807"/>
                    <a:pt x="6406" y="14713"/>
                    <a:pt x="6386" y="14525"/>
                  </a:cubicBezTo>
                  <a:lnTo>
                    <a:pt x="6386" y="11254"/>
                  </a:lnTo>
                  <a:cubicBezTo>
                    <a:pt x="6944" y="11189"/>
                    <a:pt x="7360" y="10722"/>
                    <a:pt x="7360" y="10164"/>
                  </a:cubicBezTo>
                  <a:lnTo>
                    <a:pt x="7360" y="9800"/>
                  </a:lnTo>
                  <a:close/>
                  <a:moveTo>
                    <a:pt x="5711" y="1"/>
                  </a:moveTo>
                  <a:cubicBezTo>
                    <a:pt x="4193" y="14"/>
                    <a:pt x="2973" y="1247"/>
                    <a:pt x="2960" y="2765"/>
                  </a:cubicBezTo>
                  <a:lnTo>
                    <a:pt x="2960" y="3687"/>
                  </a:lnTo>
                  <a:cubicBezTo>
                    <a:pt x="1363" y="3959"/>
                    <a:pt x="1363" y="6244"/>
                    <a:pt x="2960" y="6529"/>
                  </a:cubicBezTo>
                  <a:lnTo>
                    <a:pt x="2960" y="6932"/>
                  </a:lnTo>
                  <a:cubicBezTo>
                    <a:pt x="2960" y="7866"/>
                    <a:pt x="3414" y="8749"/>
                    <a:pt x="4193" y="9281"/>
                  </a:cubicBezTo>
                  <a:cubicBezTo>
                    <a:pt x="3336" y="9294"/>
                    <a:pt x="2518" y="9683"/>
                    <a:pt x="1739" y="9995"/>
                  </a:cubicBezTo>
                  <a:cubicBezTo>
                    <a:pt x="688" y="10410"/>
                    <a:pt x="0" y="11436"/>
                    <a:pt x="0" y="12565"/>
                  </a:cubicBezTo>
                  <a:lnTo>
                    <a:pt x="0" y="16978"/>
                  </a:lnTo>
                  <a:cubicBezTo>
                    <a:pt x="0" y="17303"/>
                    <a:pt x="260" y="17562"/>
                    <a:pt x="584" y="17562"/>
                  </a:cubicBezTo>
                  <a:lnTo>
                    <a:pt x="11630" y="17562"/>
                  </a:lnTo>
                  <a:cubicBezTo>
                    <a:pt x="11955" y="17562"/>
                    <a:pt x="12214" y="17303"/>
                    <a:pt x="12214" y="16978"/>
                  </a:cubicBezTo>
                  <a:lnTo>
                    <a:pt x="12214" y="12565"/>
                  </a:lnTo>
                  <a:cubicBezTo>
                    <a:pt x="12227" y="11436"/>
                    <a:pt x="11552" y="10410"/>
                    <a:pt x="10501" y="9995"/>
                  </a:cubicBezTo>
                  <a:cubicBezTo>
                    <a:pt x="9722" y="9670"/>
                    <a:pt x="8904" y="9294"/>
                    <a:pt x="8048" y="9281"/>
                  </a:cubicBezTo>
                  <a:cubicBezTo>
                    <a:pt x="8826" y="8749"/>
                    <a:pt x="9281" y="7866"/>
                    <a:pt x="9281" y="6932"/>
                  </a:cubicBezTo>
                  <a:lnTo>
                    <a:pt x="9281" y="6529"/>
                  </a:lnTo>
                  <a:cubicBezTo>
                    <a:pt x="10877" y="6244"/>
                    <a:pt x="10877" y="3959"/>
                    <a:pt x="9281" y="3687"/>
                  </a:cubicBezTo>
                  <a:lnTo>
                    <a:pt x="9281" y="2765"/>
                  </a:lnTo>
                  <a:cubicBezTo>
                    <a:pt x="9268" y="1247"/>
                    <a:pt x="8048" y="14"/>
                    <a:pt x="65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255;p76">
              <a:extLst>
                <a:ext uri="{FF2B5EF4-FFF2-40B4-BE49-F238E27FC236}">
                  <a16:creationId xmlns:a16="http://schemas.microsoft.com/office/drawing/2014/main" id="{4B168F2E-D48D-98FD-4A41-3F8276254820}"/>
                </a:ext>
              </a:extLst>
            </p:cNvPr>
            <p:cNvSpPr/>
            <p:nvPr/>
          </p:nvSpPr>
          <p:spPr>
            <a:xfrm>
              <a:off x="4883950" y="2249525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51" y="1"/>
                  </a:moveTo>
                  <a:cubicBezTo>
                    <a:pt x="117" y="1"/>
                    <a:pt x="0" y="274"/>
                    <a:pt x="169" y="442"/>
                  </a:cubicBezTo>
                  <a:cubicBezTo>
                    <a:pt x="220" y="497"/>
                    <a:pt x="285" y="522"/>
                    <a:pt x="349" y="522"/>
                  </a:cubicBezTo>
                  <a:cubicBezTo>
                    <a:pt x="481" y="522"/>
                    <a:pt x="610" y="418"/>
                    <a:pt x="610" y="261"/>
                  </a:cubicBezTo>
                  <a:cubicBezTo>
                    <a:pt x="610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256;p76">
              <a:extLst>
                <a:ext uri="{FF2B5EF4-FFF2-40B4-BE49-F238E27FC236}">
                  <a16:creationId xmlns:a16="http://schemas.microsoft.com/office/drawing/2014/main" id="{26554945-E389-99F6-216E-E1566EA261DC}"/>
                </a:ext>
              </a:extLst>
            </p:cNvPr>
            <p:cNvSpPr/>
            <p:nvPr/>
          </p:nvSpPr>
          <p:spPr>
            <a:xfrm>
              <a:off x="4883950" y="22849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1"/>
                  </a:moveTo>
                  <a:cubicBezTo>
                    <a:pt x="117" y="1"/>
                    <a:pt x="0" y="273"/>
                    <a:pt x="169" y="442"/>
                  </a:cubicBezTo>
                  <a:cubicBezTo>
                    <a:pt x="220" y="497"/>
                    <a:pt x="285" y="522"/>
                    <a:pt x="349" y="522"/>
                  </a:cubicBezTo>
                  <a:cubicBezTo>
                    <a:pt x="481" y="522"/>
                    <a:pt x="610" y="418"/>
                    <a:pt x="610" y="260"/>
                  </a:cubicBezTo>
                  <a:cubicBezTo>
                    <a:pt x="610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5" name="Google Shape;1257;p76">
            <a:extLst>
              <a:ext uri="{FF2B5EF4-FFF2-40B4-BE49-F238E27FC236}">
                <a16:creationId xmlns:a16="http://schemas.microsoft.com/office/drawing/2014/main" id="{6FF8DD58-1C21-C8C1-DC10-5CC8486C7017}"/>
              </a:ext>
            </a:extLst>
          </p:cNvPr>
          <p:cNvGrpSpPr/>
          <p:nvPr/>
        </p:nvGrpSpPr>
        <p:grpSpPr>
          <a:xfrm>
            <a:off x="6395486" y="3305618"/>
            <a:ext cx="406052" cy="601566"/>
            <a:chOff x="4715525" y="2642425"/>
            <a:chExt cx="296625" cy="439450"/>
          </a:xfrm>
          <a:solidFill>
            <a:srgbClr val="2B3781"/>
          </a:solidFill>
        </p:grpSpPr>
        <p:sp>
          <p:nvSpPr>
            <p:cNvPr id="166" name="Google Shape;1258;p76">
              <a:extLst>
                <a:ext uri="{FF2B5EF4-FFF2-40B4-BE49-F238E27FC236}">
                  <a16:creationId xmlns:a16="http://schemas.microsoft.com/office/drawing/2014/main" id="{15853E21-36CA-82BF-A054-8E9352B029CB}"/>
                </a:ext>
              </a:extLst>
            </p:cNvPr>
            <p:cNvSpPr/>
            <p:nvPr/>
          </p:nvSpPr>
          <p:spPr>
            <a:xfrm>
              <a:off x="4715525" y="2642425"/>
              <a:ext cx="296625" cy="439450"/>
            </a:xfrm>
            <a:custGeom>
              <a:avLst/>
              <a:gdLst/>
              <a:ahLst/>
              <a:cxnLst/>
              <a:rect l="l" t="t" r="r" b="b"/>
              <a:pathLst>
                <a:path w="11865" h="17578" extrusionOk="0">
                  <a:moveTo>
                    <a:pt x="5920" y="691"/>
                  </a:moveTo>
                  <a:lnTo>
                    <a:pt x="6621" y="1587"/>
                  </a:lnTo>
                  <a:cubicBezTo>
                    <a:pt x="6971" y="2054"/>
                    <a:pt x="7205" y="2937"/>
                    <a:pt x="7205" y="3910"/>
                  </a:cubicBezTo>
                  <a:lnTo>
                    <a:pt x="7205" y="5104"/>
                  </a:lnTo>
                  <a:lnTo>
                    <a:pt x="4648" y="5104"/>
                  </a:lnTo>
                  <a:lnTo>
                    <a:pt x="4648" y="3910"/>
                  </a:lnTo>
                  <a:cubicBezTo>
                    <a:pt x="4661" y="3729"/>
                    <a:pt x="4524" y="3638"/>
                    <a:pt x="4388" y="3638"/>
                  </a:cubicBezTo>
                  <a:cubicBezTo>
                    <a:pt x="4252" y="3638"/>
                    <a:pt x="4115" y="3729"/>
                    <a:pt x="4128" y="3910"/>
                  </a:cubicBezTo>
                  <a:lnTo>
                    <a:pt x="4128" y="5104"/>
                  </a:lnTo>
                  <a:lnTo>
                    <a:pt x="2298" y="5104"/>
                  </a:lnTo>
                  <a:lnTo>
                    <a:pt x="2298" y="3910"/>
                  </a:lnTo>
                  <a:cubicBezTo>
                    <a:pt x="2298" y="2989"/>
                    <a:pt x="2869" y="2119"/>
                    <a:pt x="3778" y="1652"/>
                  </a:cubicBezTo>
                  <a:lnTo>
                    <a:pt x="5011" y="1016"/>
                  </a:lnTo>
                  <a:lnTo>
                    <a:pt x="4829" y="1262"/>
                  </a:lnTo>
                  <a:cubicBezTo>
                    <a:pt x="4544" y="1678"/>
                    <a:pt x="4349" y="2132"/>
                    <a:pt x="4258" y="2625"/>
                  </a:cubicBezTo>
                  <a:cubicBezTo>
                    <a:pt x="4221" y="2813"/>
                    <a:pt x="4370" y="2927"/>
                    <a:pt x="4517" y="2927"/>
                  </a:cubicBezTo>
                  <a:cubicBezTo>
                    <a:pt x="4625" y="2927"/>
                    <a:pt x="4732" y="2866"/>
                    <a:pt x="4764" y="2729"/>
                  </a:cubicBezTo>
                  <a:cubicBezTo>
                    <a:pt x="4842" y="2314"/>
                    <a:pt x="4998" y="1924"/>
                    <a:pt x="5232" y="1587"/>
                  </a:cubicBezTo>
                  <a:lnTo>
                    <a:pt x="5920" y="691"/>
                  </a:lnTo>
                  <a:close/>
                  <a:moveTo>
                    <a:pt x="6828" y="1029"/>
                  </a:moveTo>
                  <a:lnTo>
                    <a:pt x="8074" y="1665"/>
                  </a:lnTo>
                  <a:cubicBezTo>
                    <a:pt x="8983" y="2132"/>
                    <a:pt x="9541" y="2989"/>
                    <a:pt x="9541" y="3923"/>
                  </a:cubicBezTo>
                  <a:lnTo>
                    <a:pt x="9541" y="5104"/>
                  </a:lnTo>
                  <a:lnTo>
                    <a:pt x="7711" y="5104"/>
                  </a:lnTo>
                  <a:lnTo>
                    <a:pt x="7711" y="3910"/>
                  </a:lnTo>
                  <a:cubicBezTo>
                    <a:pt x="7711" y="2820"/>
                    <a:pt x="7451" y="1821"/>
                    <a:pt x="7023" y="1262"/>
                  </a:cubicBezTo>
                  <a:lnTo>
                    <a:pt x="6828" y="1029"/>
                  </a:lnTo>
                  <a:close/>
                  <a:moveTo>
                    <a:pt x="6621" y="8687"/>
                  </a:moveTo>
                  <a:cubicBezTo>
                    <a:pt x="6659" y="8687"/>
                    <a:pt x="6711" y="8726"/>
                    <a:pt x="6711" y="8778"/>
                  </a:cubicBezTo>
                  <a:lnTo>
                    <a:pt x="6711" y="10154"/>
                  </a:lnTo>
                  <a:cubicBezTo>
                    <a:pt x="6711" y="10199"/>
                    <a:pt x="6672" y="10234"/>
                    <a:pt x="6636" y="10234"/>
                  </a:cubicBezTo>
                  <a:cubicBezTo>
                    <a:pt x="6631" y="10234"/>
                    <a:pt x="6626" y="10233"/>
                    <a:pt x="6621" y="10231"/>
                  </a:cubicBezTo>
                  <a:lnTo>
                    <a:pt x="5271" y="10011"/>
                  </a:lnTo>
                  <a:cubicBezTo>
                    <a:pt x="5076" y="9985"/>
                    <a:pt x="4920" y="9803"/>
                    <a:pt x="4920" y="9608"/>
                  </a:cubicBezTo>
                  <a:lnTo>
                    <a:pt x="4920" y="9323"/>
                  </a:lnTo>
                  <a:cubicBezTo>
                    <a:pt x="4920" y="9128"/>
                    <a:pt x="5076" y="8946"/>
                    <a:pt x="5271" y="8921"/>
                  </a:cubicBezTo>
                  <a:lnTo>
                    <a:pt x="6621" y="8687"/>
                  </a:lnTo>
                  <a:close/>
                  <a:moveTo>
                    <a:pt x="9541" y="5611"/>
                  </a:moveTo>
                  <a:lnTo>
                    <a:pt x="9541" y="11452"/>
                  </a:lnTo>
                  <a:lnTo>
                    <a:pt x="8606" y="11452"/>
                  </a:lnTo>
                  <a:lnTo>
                    <a:pt x="8606" y="10102"/>
                  </a:lnTo>
                  <a:cubicBezTo>
                    <a:pt x="8619" y="9913"/>
                    <a:pt x="8483" y="9819"/>
                    <a:pt x="8347" y="9819"/>
                  </a:cubicBezTo>
                  <a:cubicBezTo>
                    <a:pt x="8211" y="9819"/>
                    <a:pt x="8074" y="9913"/>
                    <a:pt x="8087" y="10102"/>
                  </a:cubicBezTo>
                  <a:lnTo>
                    <a:pt x="8087" y="11452"/>
                  </a:lnTo>
                  <a:lnTo>
                    <a:pt x="5647" y="11452"/>
                  </a:lnTo>
                  <a:lnTo>
                    <a:pt x="5985" y="10660"/>
                  </a:lnTo>
                  <a:lnTo>
                    <a:pt x="6543" y="10751"/>
                  </a:lnTo>
                  <a:cubicBezTo>
                    <a:pt x="6572" y="10755"/>
                    <a:pt x="6600" y="10757"/>
                    <a:pt x="6629" y="10757"/>
                  </a:cubicBezTo>
                  <a:cubicBezTo>
                    <a:pt x="6946" y="10757"/>
                    <a:pt x="7231" y="10500"/>
                    <a:pt x="7231" y="10167"/>
                  </a:cubicBezTo>
                  <a:lnTo>
                    <a:pt x="7231" y="9725"/>
                  </a:lnTo>
                  <a:lnTo>
                    <a:pt x="7425" y="9725"/>
                  </a:lnTo>
                  <a:cubicBezTo>
                    <a:pt x="7433" y="9726"/>
                    <a:pt x="7441" y="9726"/>
                    <a:pt x="7449" y="9726"/>
                  </a:cubicBezTo>
                  <a:cubicBezTo>
                    <a:pt x="7781" y="9726"/>
                    <a:pt x="7781" y="9205"/>
                    <a:pt x="7449" y="9205"/>
                  </a:cubicBezTo>
                  <a:cubicBezTo>
                    <a:pt x="7441" y="9205"/>
                    <a:pt x="7433" y="9205"/>
                    <a:pt x="7425" y="9206"/>
                  </a:cubicBezTo>
                  <a:lnTo>
                    <a:pt x="7231" y="9206"/>
                  </a:lnTo>
                  <a:lnTo>
                    <a:pt x="7231" y="8778"/>
                  </a:lnTo>
                  <a:cubicBezTo>
                    <a:pt x="7231" y="8449"/>
                    <a:pt x="6955" y="8184"/>
                    <a:pt x="6643" y="8184"/>
                  </a:cubicBezTo>
                  <a:cubicBezTo>
                    <a:pt x="6610" y="8184"/>
                    <a:pt x="6576" y="8187"/>
                    <a:pt x="6543" y="8194"/>
                  </a:cubicBezTo>
                  <a:lnTo>
                    <a:pt x="5193" y="8414"/>
                  </a:lnTo>
                  <a:cubicBezTo>
                    <a:pt x="4751" y="8492"/>
                    <a:pt x="4414" y="8882"/>
                    <a:pt x="4414" y="9336"/>
                  </a:cubicBezTo>
                  <a:lnTo>
                    <a:pt x="4414" y="9608"/>
                  </a:lnTo>
                  <a:cubicBezTo>
                    <a:pt x="4414" y="10063"/>
                    <a:pt x="4751" y="10452"/>
                    <a:pt x="5193" y="10530"/>
                  </a:cubicBezTo>
                  <a:lnTo>
                    <a:pt x="5465" y="10569"/>
                  </a:lnTo>
                  <a:lnTo>
                    <a:pt x="5089" y="11452"/>
                  </a:lnTo>
                  <a:lnTo>
                    <a:pt x="3765" y="11452"/>
                  </a:lnTo>
                  <a:lnTo>
                    <a:pt x="3765" y="8583"/>
                  </a:lnTo>
                  <a:cubicBezTo>
                    <a:pt x="3791" y="8025"/>
                    <a:pt x="4141" y="7519"/>
                    <a:pt x="4661" y="7311"/>
                  </a:cubicBezTo>
                  <a:lnTo>
                    <a:pt x="5933" y="6740"/>
                  </a:lnTo>
                  <a:lnTo>
                    <a:pt x="7192" y="7311"/>
                  </a:lnTo>
                  <a:cubicBezTo>
                    <a:pt x="7724" y="7519"/>
                    <a:pt x="8074" y="8025"/>
                    <a:pt x="8087" y="8583"/>
                  </a:cubicBezTo>
                  <a:lnTo>
                    <a:pt x="8087" y="8869"/>
                  </a:lnTo>
                  <a:cubicBezTo>
                    <a:pt x="8100" y="9031"/>
                    <a:pt x="8224" y="9112"/>
                    <a:pt x="8347" y="9112"/>
                  </a:cubicBezTo>
                  <a:cubicBezTo>
                    <a:pt x="8470" y="9112"/>
                    <a:pt x="8593" y="9031"/>
                    <a:pt x="8606" y="8869"/>
                  </a:cubicBezTo>
                  <a:lnTo>
                    <a:pt x="8606" y="8583"/>
                  </a:lnTo>
                  <a:cubicBezTo>
                    <a:pt x="8593" y="7817"/>
                    <a:pt x="8126" y="7129"/>
                    <a:pt x="7412" y="6844"/>
                  </a:cubicBezTo>
                  <a:lnTo>
                    <a:pt x="6023" y="6221"/>
                  </a:lnTo>
                  <a:cubicBezTo>
                    <a:pt x="5991" y="6208"/>
                    <a:pt x="5955" y="6201"/>
                    <a:pt x="5920" y="6201"/>
                  </a:cubicBezTo>
                  <a:cubicBezTo>
                    <a:pt x="5884" y="6201"/>
                    <a:pt x="5848" y="6208"/>
                    <a:pt x="5816" y="6221"/>
                  </a:cubicBezTo>
                  <a:lnTo>
                    <a:pt x="4440" y="6844"/>
                  </a:lnTo>
                  <a:cubicBezTo>
                    <a:pt x="3739" y="7142"/>
                    <a:pt x="3272" y="7817"/>
                    <a:pt x="3259" y="8583"/>
                  </a:cubicBezTo>
                  <a:lnTo>
                    <a:pt x="3259" y="11452"/>
                  </a:lnTo>
                  <a:lnTo>
                    <a:pt x="2311" y="11452"/>
                  </a:lnTo>
                  <a:lnTo>
                    <a:pt x="2298" y="5611"/>
                  </a:lnTo>
                  <a:close/>
                  <a:moveTo>
                    <a:pt x="10592" y="11958"/>
                  </a:moveTo>
                  <a:cubicBezTo>
                    <a:pt x="10644" y="11958"/>
                    <a:pt x="10696" y="12010"/>
                    <a:pt x="10696" y="12062"/>
                  </a:cubicBezTo>
                  <a:lnTo>
                    <a:pt x="10696" y="12879"/>
                  </a:lnTo>
                  <a:cubicBezTo>
                    <a:pt x="10696" y="12960"/>
                    <a:pt x="10615" y="12976"/>
                    <a:pt x="10535" y="12976"/>
                  </a:cubicBezTo>
                  <a:cubicBezTo>
                    <a:pt x="10487" y="12976"/>
                    <a:pt x="10440" y="12970"/>
                    <a:pt x="10411" y="12970"/>
                  </a:cubicBezTo>
                  <a:lnTo>
                    <a:pt x="1429" y="12970"/>
                  </a:lnTo>
                  <a:cubicBezTo>
                    <a:pt x="1399" y="12970"/>
                    <a:pt x="1354" y="12976"/>
                    <a:pt x="1308" y="12976"/>
                  </a:cubicBezTo>
                  <a:cubicBezTo>
                    <a:pt x="1232" y="12976"/>
                    <a:pt x="1156" y="12960"/>
                    <a:pt x="1156" y="12879"/>
                  </a:cubicBezTo>
                  <a:lnTo>
                    <a:pt x="1156" y="12062"/>
                  </a:lnTo>
                  <a:cubicBezTo>
                    <a:pt x="1156" y="12010"/>
                    <a:pt x="1195" y="11958"/>
                    <a:pt x="1260" y="11958"/>
                  </a:cubicBezTo>
                  <a:close/>
                  <a:moveTo>
                    <a:pt x="3466" y="14398"/>
                  </a:moveTo>
                  <a:cubicBezTo>
                    <a:pt x="3674" y="14398"/>
                    <a:pt x="3882" y="14541"/>
                    <a:pt x="3882" y="14826"/>
                  </a:cubicBezTo>
                  <a:lnTo>
                    <a:pt x="3882" y="15527"/>
                  </a:lnTo>
                  <a:lnTo>
                    <a:pt x="3051" y="15527"/>
                  </a:lnTo>
                  <a:lnTo>
                    <a:pt x="3051" y="14826"/>
                  </a:lnTo>
                  <a:cubicBezTo>
                    <a:pt x="3051" y="14541"/>
                    <a:pt x="3259" y="14398"/>
                    <a:pt x="3466" y="14398"/>
                  </a:cubicBezTo>
                  <a:close/>
                  <a:moveTo>
                    <a:pt x="5926" y="14398"/>
                  </a:moveTo>
                  <a:cubicBezTo>
                    <a:pt x="6137" y="14398"/>
                    <a:pt x="6348" y="14541"/>
                    <a:pt x="6348" y="14826"/>
                  </a:cubicBezTo>
                  <a:lnTo>
                    <a:pt x="6348" y="15527"/>
                  </a:lnTo>
                  <a:lnTo>
                    <a:pt x="5504" y="15527"/>
                  </a:lnTo>
                  <a:lnTo>
                    <a:pt x="5504" y="14826"/>
                  </a:lnTo>
                  <a:cubicBezTo>
                    <a:pt x="5504" y="14541"/>
                    <a:pt x="5715" y="14398"/>
                    <a:pt x="5926" y="14398"/>
                  </a:cubicBezTo>
                  <a:close/>
                  <a:moveTo>
                    <a:pt x="8379" y="14398"/>
                  </a:moveTo>
                  <a:cubicBezTo>
                    <a:pt x="8590" y="14398"/>
                    <a:pt x="8801" y="14541"/>
                    <a:pt x="8801" y="14826"/>
                  </a:cubicBezTo>
                  <a:lnTo>
                    <a:pt x="8801" y="15527"/>
                  </a:lnTo>
                  <a:lnTo>
                    <a:pt x="7957" y="15527"/>
                  </a:lnTo>
                  <a:lnTo>
                    <a:pt x="7957" y="14826"/>
                  </a:lnTo>
                  <a:cubicBezTo>
                    <a:pt x="7957" y="14541"/>
                    <a:pt x="8168" y="14398"/>
                    <a:pt x="8379" y="14398"/>
                  </a:cubicBezTo>
                  <a:close/>
                  <a:moveTo>
                    <a:pt x="10917" y="16046"/>
                  </a:moveTo>
                  <a:cubicBezTo>
                    <a:pt x="10995" y="16046"/>
                    <a:pt x="11060" y="16098"/>
                    <a:pt x="11073" y="16176"/>
                  </a:cubicBezTo>
                  <a:lnTo>
                    <a:pt x="11241" y="16851"/>
                  </a:lnTo>
                  <a:cubicBezTo>
                    <a:pt x="11254" y="16890"/>
                    <a:pt x="11241" y="16955"/>
                    <a:pt x="11202" y="16994"/>
                  </a:cubicBezTo>
                  <a:lnTo>
                    <a:pt x="11228" y="16994"/>
                  </a:lnTo>
                  <a:cubicBezTo>
                    <a:pt x="11189" y="17033"/>
                    <a:pt x="11137" y="17059"/>
                    <a:pt x="11086" y="17059"/>
                  </a:cubicBezTo>
                  <a:lnTo>
                    <a:pt x="754" y="17059"/>
                  </a:lnTo>
                  <a:cubicBezTo>
                    <a:pt x="637" y="17059"/>
                    <a:pt x="559" y="16955"/>
                    <a:pt x="598" y="16851"/>
                  </a:cubicBezTo>
                  <a:lnTo>
                    <a:pt x="754" y="16176"/>
                  </a:lnTo>
                  <a:cubicBezTo>
                    <a:pt x="767" y="16098"/>
                    <a:pt x="845" y="16046"/>
                    <a:pt x="922" y="16046"/>
                  </a:cubicBezTo>
                  <a:close/>
                  <a:moveTo>
                    <a:pt x="5924" y="0"/>
                  </a:moveTo>
                  <a:cubicBezTo>
                    <a:pt x="5884" y="0"/>
                    <a:pt x="5842" y="10"/>
                    <a:pt x="5803" y="29"/>
                  </a:cubicBezTo>
                  <a:lnTo>
                    <a:pt x="3531" y="1185"/>
                  </a:lnTo>
                  <a:cubicBezTo>
                    <a:pt x="2454" y="1743"/>
                    <a:pt x="1779" y="2781"/>
                    <a:pt x="1779" y="3910"/>
                  </a:cubicBezTo>
                  <a:lnTo>
                    <a:pt x="1779" y="5091"/>
                  </a:lnTo>
                  <a:lnTo>
                    <a:pt x="896" y="5091"/>
                  </a:lnTo>
                  <a:cubicBezTo>
                    <a:pt x="585" y="5117"/>
                    <a:pt x="585" y="5585"/>
                    <a:pt x="896" y="5611"/>
                  </a:cubicBezTo>
                  <a:lnTo>
                    <a:pt x="1792" y="5611"/>
                  </a:lnTo>
                  <a:lnTo>
                    <a:pt x="1792" y="11452"/>
                  </a:lnTo>
                  <a:lnTo>
                    <a:pt x="1260" y="11452"/>
                  </a:lnTo>
                  <a:cubicBezTo>
                    <a:pt x="922" y="11452"/>
                    <a:pt x="650" y="11724"/>
                    <a:pt x="650" y="12062"/>
                  </a:cubicBezTo>
                  <a:lnTo>
                    <a:pt x="650" y="12879"/>
                  </a:lnTo>
                  <a:cubicBezTo>
                    <a:pt x="650" y="13178"/>
                    <a:pt x="870" y="13450"/>
                    <a:pt x="1182" y="13489"/>
                  </a:cubicBezTo>
                  <a:lnTo>
                    <a:pt x="1182" y="14528"/>
                  </a:lnTo>
                  <a:cubicBezTo>
                    <a:pt x="1169" y="14709"/>
                    <a:pt x="1305" y="14800"/>
                    <a:pt x="1442" y="14800"/>
                  </a:cubicBezTo>
                  <a:cubicBezTo>
                    <a:pt x="1578" y="14800"/>
                    <a:pt x="1714" y="14709"/>
                    <a:pt x="1701" y="14528"/>
                  </a:cubicBezTo>
                  <a:lnTo>
                    <a:pt x="1701" y="13489"/>
                  </a:lnTo>
                  <a:lnTo>
                    <a:pt x="10164" y="13489"/>
                  </a:lnTo>
                  <a:lnTo>
                    <a:pt x="10164" y="15527"/>
                  </a:lnTo>
                  <a:lnTo>
                    <a:pt x="9320" y="15527"/>
                  </a:lnTo>
                  <a:lnTo>
                    <a:pt x="9320" y="14826"/>
                  </a:lnTo>
                  <a:cubicBezTo>
                    <a:pt x="9320" y="14307"/>
                    <a:pt x="8905" y="13892"/>
                    <a:pt x="8386" y="13892"/>
                  </a:cubicBezTo>
                  <a:cubicBezTo>
                    <a:pt x="7867" y="13892"/>
                    <a:pt x="7451" y="14307"/>
                    <a:pt x="7451" y="14826"/>
                  </a:cubicBezTo>
                  <a:lnTo>
                    <a:pt x="7451" y="15527"/>
                  </a:lnTo>
                  <a:lnTo>
                    <a:pt x="6867" y="15527"/>
                  </a:lnTo>
                  <a:lnTo>
                    <a:pt x="6867" y="14826"/>
                  </a:lnTo>
                  <a:cubicBezTo>
                    <a:pt x="6867" y="14307"/>
                    <a:pt x="6439" y="13892"/>
                    <a:pt x="5933" y="13892"/>
                  </a:cubicBezTo>
                  <a:cubicBezTo>
                    <a:pt x="5413" y="13892"/>
                    <a:pt x="4998" y="14307"/>
                    <a:pt x="4998" y="14826"/>
                  </a:cubicBezTo>
                  <a:lnTo>
                    <a:pt x="4998" y="15527"/>
                  </a:lnTo>
                  <a:lnTo>
                    <a:pt x="4401" y="15527"/>
                  </a:lnTo>
                  <a:lnTo>
                    <a:pt x="4401" y="14826"/>
                  </a:lnTo>
                  <a:cubicBezTo>
                    <a:pt x="4401" y="14307"/>
                    <a:pt x="3986" y="13892"/>
                    <a:pt x="3466" y="13892"/>
                  </a:cubicBezTo>
                  <a:cubicBezTo>
                    <a:pt x="2960" y="13892"/>
                    <a:pt x="2532" y="14307"/>
                    <a:pt x="2532" y="14826"/>
                  </a:cubicBezTo>
                  <a:lnTo>
                    <a:pt x="2532" y="15527"/>
                  </a:lnTo>
                  <a:lnTo>
                    <a:pt x="935" y="15527"/>
                  </a:lnTo>
                  <a:cubicBezTo>
                    <a:pt x="611" y="15527"/>
                    <a:pt x="338" y="15748"/>
                    <a:pt x="260" y="16046"/>
                  </a:cubicBezTo>
                  <a:lnTo>
                    <a:pt x="105" y="16721"/>
                  </a:lnTo>
                  <a:cubicBezTo>
                    <a:pt x="1" y="17150"/>
                    <a:pt x="325" y="17565"/>
                    <a:pt x="767" y="17578"/>
                  </a:cubicBezTo>
                  <a:lnTo>
                    <a:pt x="11099" y="17578"/>
                  </a:lnTo>
                  <a:cubicBezTo>
                    <a:pt x="11540" y="17565"/>
                    <a:pt x="11864" y="17150"/>
                    <a:pt x="11761" y="16721"/>
                  </a:cubicBezTo>
                  <a:lnTo>
                    <a:pt x="11592" y="16046"/>
                  </a:lnTo>
                  <a:cubicBezTo>
                    <a:pt x="11514" y="15735"/>
                    <a:pt x="11241" y="15527"/>
                    <a:pt x="10930" y="15527"/>
                  </a:cubicBezTo>
                  <a:lnTo>
                    <a:pt x="10683" y="15527"/>
                  </a:lnTo>
                  <a:lnTo>
                    <a:pt x="10683" y="13489"/>
                  </a:lnTo>
                  <a:cubicBezTo>
                    <a:pt x="10982" y="13437"/>
                    <a:pt x="11202" y="13178"/>
                    <a:pt x="11202" y="12879"/>
                  </a:cubicBezTo>
                  <a:lnTo>
                    <a:pt x="11202" y="12062"/>
                  </a:lnTo>
                  <a:cubicBezTo>
                    <a:pt x="11202" y="11724"/>
                    <a:pt x="10930" y="11452"/>
                    <a:pt x="10592" y="11452"/>
                  </a:cubicBezTo>
                  <a:lnTo>
                    <a:pt x="10073" y="11452"/>
                  </a:lnTo>
                  <a:lnTo>
                    <a:pt x="10073" y="5611"/>
                  </a:lnTo>
                  <a:lnTo>
                    <a:pt x="10956" y="5611"/>
                  </a:lnTo>
                  <a:cubicBezTo>
                    <a:pt x="11267" y="5585"/>
                    <a:pt x="11267" y="5117"/>
                    <a:pt x="10956" y="5091"/>
                  </a:cubicBezTo>
                  <a:lnTo>
                    <a:pt x="10073" y="5091"/>
                  </a:lnTo>
                  <a:lnTo>
                    <a:pt x="10073" y="3910"/>
                  </a:lnTo>
                  <a:cubicBezTo>
                    <a:pt x="10073" y="2781"/>
                    <a:pt x="9398" y="1743"/>
                    <a:pt x="8308" y="1185"/>
                  </a:cubicBezTo>
                  <a:lnTo>
                    <a:pt x="6036" y="29"/>
                  </a:lnTo>
                  <a:cubicBezTo>
                    <a:pt x="6004" y="10"/>
                    <a:pt x="5965" y="0"/>
                    <a:pt x="59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259;p76">
              <a:extLst>
                <a:ext uri="{FF2B5EF4-FFF2-40B4-BE49-F238E27FC236}">
                  <a16:creationId xmlns:a16="http://schemas.microsoft.com/office/drawing/2014/main" id="{AD02579B-0724-A5BE-60DB-63195454B00B}"/>
                </a:ext>
              </a:extLst>
            </p:cNvPr>
            <p:cNvSpPr/>
            <p:nvPr/>
          </p:nvSpPr>
          <p:spPr>
            <a:xfrm>
              <a:off x="4788550" y="2742675"/>
              <a:ext cx="17225" cy="12775"/>
            </a:xfrm>
            <a:custGeom>
              <a:avLst/>
              <a:gdLst/>
              <a:ahLst/>
              <a:cxnLst/>
              <a:rect l="l" t="t" r="r" b="b"/>
              <a:pathLst>
                <a:path w="689" h="511" extrusionOk="0">
                  <a:moveTo>
                    <a:pt x="338" y="1"/>
                  </a:moveTo>
                  <a:cubicBezTo>
                    <a:pt x="273" y="1"/>
                    <a:pt x="208" y="24"/>
                    <a:pt x="156" y="69"/>
                  </a:cubicBezTo>
                  <a:cubicBezTo>
                    <a:pt x="0" y="238"/>
                    <a:pt x="117" y="510"/>
                    <a:pt x="338" y="510"/>
                  </a:cubicBezTo>
                  <a:cubicBezTo>
                    <a:pt x="571" y="510"/>
                    <a:pt x="688" y="238"/>
                    <a:pt x="519" y="69"/>
                  </a:cubicBezTo>
                  <a:cubicBezTo>
                    <a:pt x="468" y="24"/>
                    <a:pt x="403" y="1"/>
                    <a:pt x="3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260;p76">
              <a:extLst>
                <a:ext uri="{FF2B5EF4-FFF2-40B4-BE49-F238E27FC236}">
                  <a16:creationId xmlns:a16="http://schemas.microsoft.com/office/drawing/2014/main" id="{913F5F3F-54E9-A42F-5A28-C3350C15C169}"/>
                </a:ext>
              </a:extLst>
            </p:cNvPr>
            <p:cNvSpPr/>
            <p:nvPr/>
          </p:nvSpPr>
          <p:spPr>
            <a:xfrm>
              <a:off x="4854750" y="2742775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7" y="0"/>
                    <a:pt x="0" y="273"/>
                    <a:pt x="169" y="441"/>
                  </a:cubicBezTo>
                  <a:cubicBezTo>
                    <a:pt x="220" y="497"/>
                    <a:pt x="283" y="521"/>
                    <a:pt x="346" y="521"/>
                  </a:cubicBezTo>
                  <a:cubicBezTo>
                    <a:pt x="475" y="521"/>
                    <a:pt x="601" y="417"/>
                    <a:pt x="610" y="260"/>
                  </a:cubicBezTo>
                  <a:cubicBezTo>
                    <a:pt x="610" y="117"/>
                    <a:pt x="493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261;p76">
              <a:extLst>
                <a:ext uri="{FF2B5EF4-FFF2-40B4-BE49-F238E27FC236}">
                  <a16:creationId xmlns:a16="http://schemas.microsoft.com/office/drawing/2014/main" id="{2D3CA5A8-2827-E7E5-049B-58022E7BF36C}"/>
                </a:ext>
              </a:extLst>
            </p:cNvPr>
            <p:cNvSpPr/>
            <p:nvPr/>
          </p:nvSpPr>
          <p:spPr>
            <a:xfrm>
              <a:off x="4922875" y="2742675"/>
              <a:ext cx="17225" cy="12775"/>
            </a:xfrm>
            <a:custGeom>
              <a:avLst/>
              <a:gdLst/>
              <a:ahLst/>
              <a:cxnLst/>
              <a:rect l="l" t="t" r="r" b="b"/>
              <a:pathLst>
                <a:path w="689" h="511" extrusionOk="0">
                  <a:moveTo>
                    <a:pt x="338" y="1"/>
                  </a:moveTo>
                  <a:cubicBezTo>
                    <a:pt x="273" y="1"/>
                    <a:pt x="209" y="24"/>
                    <a:pt x="157" y="69"/>
                  </a:cubicBezTo>
                  <a:cubicBezTo>
                    <a:pt x="1" y="238"/>
                    <a:pt x="105" y="510"/>
                    <a:pt x="338" y="510"/>
                  </a:cubicBezTo>
                  <a:cubicBezTo>
                    <a:pt x="572" y="510"/>
                    <a:pt x="689" y="238"/>
                    <a:pt x="520" y="69"/>
                  </a:cubicBezTo>
                  <a:cubicBezTo>
                    <a:pt x="468" y="24"/>
                    <a:pt x="403" y="1"/>
                    <a:pt x="3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0" name="Google Shape;1262;p76">
            <a:extLst>
              <a:ext uri="{FF2B5EF4-FFF2-40B4-BE49-F238E27FC236}">
                <a16:creationId xmlns:a16="http://schemas.microsoft.com/office/drawing/2014/main" id="{487C58DC-5933-0FF7-9353-D622AB83F4B0}"/>
              </a:ext>
            </a:extLst>
          </p:cNvPr>
          <p:cNvGrpSpPr/>
          <p:nvPr/>
        </p:nvGrpSpPr>
        <p:grpSpPr>
          <a:xfrm>
            <a:off x="6351664" y="4259403"/>
            <a:ext cx="493696" cy="600607"/>
            <a:chOff x="3900250" y="3339175"/>
            <a:chExt cx="360650" cy="438750"/>
          </a:xfrm>
          <a:solidFill>
            <a:srgbClr val="2B3781"/>
          </a:solidFill>
        </p:grpSpPr>
        <p:sp>
          <p:nvSpPr>
            <p:cNvPr id="171" name="Google Shape;1263;p76">
              <a:extLst>
                <a:ext uri="{FF2B5EF4-FFF2-40B4-BE49-F238E27FC236}">
                  <a16:creationId xmlns:a16="http://schemas.microsoft.com/office/drawing/2014/main" id="{7C9926CA-7C08-BF8B-A88D-4F311FC3A9DE}"/>
                </a:ext>
              </a:extLst>
            </p:cNvPr>
            <p:cNvSpPr/>
            <p:nvPr/>
          </p:nvSpPr>
          <p:spPr>
            <a:xfrm>
              <a:off x="3934100" y="3339175"/>
              <a:ext cx="296300" cy="438750"/>
            </a:xfrm>
            <a:custGeom>
              <a:avLst/>
              <a:gdLst/>
              <a:ahLst/>
              <a:cxnLst/>
              <a:rect l="l" t="t" r="r" b="b"/>
              <a:pathLst>
                <a:path w="11852" h="17550" extrusionOk="0">
                  <a:moveTo>
                    <a:pt x="6685" y="1688"/>
                  </a:moveTo>
                  <a:cubicBezTo>
                    <a:pt x="7114" y="1688"/>
                    <a:pt x="7451" y="2078"/>
                    <a:pt x="7399" y="2506"/>
                  </a:cubicBezTo>
                  <a:lnTo>
                    <a:pt x="7347" y="2960"/>
                  </a:lnTo>
                  <a:lnTo>
                    <a:pt x="4492" y="2960"/>
                  </a:lnTo>
                  <a:lnTo>
                    <a:pt x="4440" y="2506"/>
                  </a:lnTo>
                  <a:cubicBezTo>
                    <a:pt x="4401" y="2298"/>
                    <a:pt x="4466" y="2091"/>
                    <a:pt x="4609" y="1935"/>
                  </a:cubicBezTo>
                  <a:cubicBezTo>
                    <a:pt x="4751" y="1779"/>
                    <a:pt x="4946" y="1688"/>
                    <a:pt x="5154" y="1688"/>
                  </a:cubicBezTo>
                  <a:close/>
                  <a:moveTo>
                    <a:pt x="7347" y="3479"/>
                  </a:moveTo>
                  <a:lnTo>
                    <a:pt x="7503" y="4388"/>
                  </a:lnTo>
                  <a:lnTo>
                    <a:pt x="4336" y="4388"/>
                  </a:lnTo>
                  <a:lnTo>
                    <a:pt x="4492" y="3479"/>
                  </a:lnTo>
                  <a:close/>
                  <a:moveTo>
                    <a:pt x="8853" y="4907"/>
                  </a:moveTo>
                  <a:lnTo>
                    <a:pt x="8710" y="5426"/>
                  </a:lnTo>
                  <a:cubicBezTo>
                    <a:pt x="8645" y="5673"/>
                    <a:pt x="8412" y="5855"/>
                    <a:pt x="8152" y="5855"/>
                  </a:cubicBezTo>
                  <a:lnTo>
                    <a:pt x="3687" y="5855"/>
                  </a:lnTo>
                  <a:cubicBezTo>
                    <a:pt x="3427" y="5855"/>
                    <a:pt x="3194" y="5673"/>
                    <a:pt x="3129" y="5426"/>
                  </a:cubicBezTo>
                  <a:lnTo>
                    <a:pt x="2986" y="4907"/>
                  </a:lnTo>
                  <a:close/>
                  <a:moveTo>
                    <a:pt x="5971" y="9606"/>
                  </a:moveTo>
                  <a:cubicBezTo>
                    <a:pt x="6283" y="9606"/>
                    <a:pt x="6633" y="10294"/>
                    <a:pt x="6633" y="10891"/>
                  </a:cubicBezTo>
                  <a:cubicBezTo>
                    <a:pt x="6633" y="11319"/>
                    <a:pt x="6439" y="11514"/>
                    <a:pt x="5971" y="11514"/>
                  </a:cubicBezTo>
                  <a:cubicBezTo>
                    <a:pt x="5504" y="11514"/>
                    <a:pt x="5310" y="11319"/>
                    <a:pt x="5310" y="10891"/>
                  </a:cubicBezTo>
                  <a:cubicBezTo>
                    <a:pt x="5310" y="10294"/>
                    <a:pt x="5673" y="9606"/>
                    <a:pt x="5971" y="9606"/>
                  </a:cubicBezTo>
                  <a:close/>
                  <a:moveTo>
                    <a:pt x="2454" y="4933"/>
                  </a:moveTo>
                  <a:lnTo>
                    <a:pt x="2636" y="5569"/>
                  </a:lnTo>
                  <a:cubicBezTo>
                    <a:pt x="2765" y="6036"/>
                    <a:pt x="3194" y="6374"/>
                    <a:pt x="3674" y="6374"/>
                  </a:cubicBezTo>
                  <a:lnTo>
                    <a:pt x="5647" y="6374"/>
                  </a:lnTo>
                  <a:lnTo>
                    <a:pt x="5647" y="9165"/>
                  </a:lnTo>
                  <a:cubicBezTo>
                    <a:pt x="5115" y="9424"/>
                    <a:pt x="4790" y="10268"/>
                    <a:pt x="4790" y="10891"/>
                  </a:cubicBezTo>
                  <a:cubicBezTo>
                    <a:pt x="4790" y="11099"/>
                    <a:pt x="4842" y="11319"/>
                    <a:pt x="4933" y="11514"/>
                  </a:cubicBezTo>
                  <a:lnTo>
                    <a:pt x="4648" y="11514"/>
                  </a:lnTo>
                  <a:cubicBezTo>
                    <a:pt x="4639" y="11513"/>
                    <a:pt x="4632" y="11513"/>
                    <a:pt x="4624" y="11513"/>
                  </a:cubicBezTo>
                  <a:cubicBezTo>
                    <a:pt x="4296" y="11513"/>
                    <a:pt x="4292" y="12022"/>
                    <a:pt x="4613" y="12022"/>
                  </a:cubicBezTo>
                  <a:cubicBezTo>
                    <a:pt x="4624" y="12022"/>
                    <a:pt x="4636" y="12021"/>
                    <a:pt x="4648" y="12020"/>
                  </a:cubicBezTo>
                  <a:lnTo>
                    <a:pt x="7295" y="12020"/>
                  </a:lnTo>
                  <a:cubicBezTo>
                    <a:pt x="7307" y="12021"/>
                    <a:pt x="7319" y="12022"/>
                    <a:pt x="7330" y="12022"/>
                  </a:cubicBezTo>
                  <a:cubicBezTo>
                    <a:pt x="7651" y="12022"/>
                    <a:pt x="7647" y="11513"/>
                    <a:pt x="7319" y="11513"/>
                  </a:cubicBezTo>
                  <a:cubicBezTo>
                    <a:pt x="7311" y="11513"/>
                    <a:pt x="7303" y="11513"/>
                    <a:pt x="7295" y="11514"/>
                  </a:cubicBezTo>
                  <a:lnTo>
                    <a:pt x="7010" y="11514"/>
                  </a:lnTo>
                  <a:cubicBezTo>
                    <a:pt x="7114" y="11319"/>
                    <a:pt x="7153" y="11099"/>
                    <a:pt x="7153" y="10891"/>
                  </a:cubicBezTo>
                  <a:cubicBezTo>
                    <a:pt x="7153" y="10216"/>
                    <a:pt x="6776" y="9281"/>
                    <a:pt x="6166" y="9113"/>
                  </a:cubicBezTo>
                  <a:lnTo>
                    <a:pt x="6166" y="6361"/>
                  </a:lnTo>
                  <a:lnTo>
                    <a:pt x="7256" y="6361"/>
                  </a:lnTo>
                  <a:cubicBezTo>
                    <a:pt x="8113" y="7321"/>
                    <a:pt x="8723" y="9035"/>
                    <a:pt x="8723" y="10515"/>
                  </a:cubicBezTo>
                  <a:cubicBezTo>
                    <a:pt x="8723" y="11618"/>
                    <a:pt x="8373" y="12384"/>
                    <a:pt x="7659" y="12799"/>
                  </a:cubicBezTo>
                  <a:cubicBezTo>
                    <a:pt x="7101" y="12565"/>
                    <a:pt x="6507" y="12448"/>
                    <a:pt x="5913" y="12448"/>
                  </a:cubicBezTo>
                  <a:cubicBezTo>
                    <a:pt x="5319" y="12448"/>
                    <a:pt x="4725" y="12565"/>
                    <a:pt x="4167" y="12799"/>
                  </a:cubicBezTo>
                  <a:cubicBezTo>
                    <a:pt x="3453" y="12384"/>
                    <a:pt x="3103" y="11618"/>
                    <a:pt x="3103" y="10515"/>
                  </a:cubicBezTo>
                  <a:cubicBezTo>
                    <a:pt x="3116" y="9411"/>
                    <a:pt x="3389" y="8334"/>
                    <a:pt x="3895" y="7360"/>
                  </a:cubicBezTo>
                  <a:cubicBezTo>
                    <a:pt x="3960" y="7231"/>
                    <a:pt x="3921" y="7075"/>
                    <a:pt x="3791" y="7010"/>
                  </a:cubicBezTo>
                  <a:cubicBezTo>
                    <a:pt x="3752" y="6991"/>
                    <a:pt x="3711" y="6982"/>
                    <a:pt x="3671" y="6982"/>
                  </a:cubicBezTo>
                  <a:cubicBezTo>
                    <a:pt x="3576" y="6982"/>
                    <a:pt x="3486" y="7032"/>
                    <a:pt x="3440" y="7114"/>
                  </a:cubicBezTo>
                  <a:cubicBezTo>
                    <a:pt x="2895" y="8165"/>
                    <a:pt x="2610" y="9333"/>
                    <a:pt x="2584" y="10515"/>
                  </a:cubicBezTo>
                  <a:cubicBezTo>
                    <a:pt x="2584" y="11696"/>
                    <a:pt x="2947" y="12565"/>
                    <a:pt x="3687" y="13097"/>
                  </a:cubicBezTo>
                  <a:cubicBezTo>
                    <a:pt x="3531" y="13214"/>
                    <a:pt x="3427" y="13357"/>
                    <a:pt x="3363" y="13539"/>
                  </a:cubicBezTo>
                  <a:lnTo>
                    <a:pt x="2571" y="13539"/>
                  </a:lnTo>
                  <a:cubicBezTo>
                    <a:pt x="2104" y="13539"/>
                    <a:pt x="1714" y="13876"/>
                    <a:pt x="1662" y="14331"/>
                  </a:cubicBezTo>
                  <a:lnTo>
                    <a:pt x="1039" y="13279"/>
                  </a:lnTo>
                  <a:cubicBezTo>
                    <a:pt x="650" y="12630"/>
                    <a:pt x="533" y="11864"/>
                    <a:pt x="702" y="11125"/>
                  </a:cubicBezTo>
                  <a:lnTo>
                    <a:pt x="2000" y="5426"/>
                  </a:lnTo>
                  <a:cubicBezTo>
                    <a:pt x="2052" y="5193"/>
                    <a:pt x="2220" y="4998"/>
                    <a:pt x="2454" y="4933"/>
                  </a:cubicBezTo>
                  <a:close/>
                  <a:moveTo>
                    <a:pt x="5928" y="12987"/>
                  </a:moveTo>
                  <a:cubicBezTo>
                    <a:pt x="6360" y="12987"/>
                    <a:pt x="6794" y="13049"/>
                    <a:pt x="7218" y="13175"/>
                  </a:cubicBezTo>
                  <a:cubicBezTo>
                    <a:pt x="7464" y="13253"/>
                    <a:pt x="8009" y="13448"/>
                    <a:pt x="8009" y="13785"/>
                  </a:cubicBezTo>
                  <a:cubicBezTo>
                    <a:pt x="8009" y="13928"/>
                    <a:pt x="8113" y="14045"/>
                    <a:pt x="8256" y="14045"/>
                  </a:cubicBezTo>
                  <a:lnTo>
                    <a:pt x="9268" y="14045"/>
                  </a:lnTo>
                  <a:cubicBezTo>
                    <a:pt x="9489" y="14045"/>
                    <a:pt x="9671" y="14227"/>
                    <a:pt x="9671" y="14434"/>
                  </a:cubicBezTo>
                  <a:lnTo>
                    <a:pt x="9671" y="14993"/>
                  </a:lnTo>
                  <a:lnTo>
                    <a:pt x="2168" y="14993"/>
                  </a:lnTo>
                  <a:lnTo>
                    <a:pt x="2168" y="14434"/>
                  </a:lnTo>
                  <a:cubicBezTo>
                    <a:pt x="2168" y="14227"/>
                    <a:pt x="2350" y="14045"/>
                    <a:pt x="2571" y="14045"/>
                  </a:cubicBezTo>
                  <a:lnTo>
                    <a:pt x="3570" y="14045"/>
                  </a:lnTo>
                  <a:cubicBezTo>
                    <a:pt x="3713" y="14045"/>
                    <a:pt x="3830" y="13928"/>
                    <a:pt x="3830" y="13785"/>
                  </a:cubicBezTo>
                  <a:cubicBezTo>
                    <a:pt x="3830" y="13461"/>
                    <a:pt x="4336" y="13279"/>
                    <a:pt x="4583" y="13188"/>
                  </a:cubicBezTo>
                  <a:cubicBezTo>
                    <a:pt x="5022" y="13055"/>
                    <a:pt x="5474" y="12987"/>
                    <a:pt x="5928" y="12987"/>
                  </a:cubicBezTo>
                  <a:close/>
                  <a:moveTo>
                    <a:pt x="10514" y="15512"/>
                  </a:moveTo>
                  <a:cubicBezTo>
                    <a:pt x="10618" y="15512"/>
                    <a:pt x="10709" y="15590"/>
                    <a:pt x="10722" y="15693"/>
                  </a:cubicBezTo>
                  <a:lnTo>
                    <a:pt x="10709" y="15693"/>
                  </a:lnTo>
                  <a:lnTo>
                    <a:pt x="10826" y="16797"/>
                  </a:lnTo>
                  <a:cubicBezTo>
                    <a:pt x="10839" y="16914"/>
                    <a:pt x="10748" y="17017"/>
                    <a:pt x="10618" y="17017"/>
                  </a:cubicBezTo>
                  <a:lnTo>
                    <a:pt x="1208" y="17017"/>
                  </a:lnTo>
                  <a:cubicBezTo>
                    <a:pt x="1091" y="17017"/>
                    <a:pt x="1000" y="16914"/>
                    <a:pt x="1013" y="16797"/>
                  </a:cubicBezTo>
                  <a:lnTo>
                    <a:pt x="1117" y="15693"/>
                  </a:lnTo>
                  <a:cubicBezTo>
                    <a:pt x="1130" y="15590"/>
                    <a:pt x="1221" y="15512"/>
                    <a:pt x="1325" y="15512"/>
                  </a:cubicBezTo>
                  <a:close/>
                  <a:moveTo>
                    <a:pt x="5907" y="1"/>
                  </a:moveTo>
                  <a:cubicBezTo>
                    <a:pt x="5783" y="1"/>
                    <a:pt x="5660" y="79"/>
                    <a:pt x="5647" y="235"/>
                  </a:cubicBezTo>
                  <a:lnTo>
                    <a:pt x="5647" y="1182"/>
                  </a:lnTo>
                  <a:lnTo>
                    <a:pt x="5167" y="1182"/>
                  </a:lnTo>
                  <a:cubicBezTo>
                    <a:pt x="4414" y="1195"/>
                    <a:pt x="3843" y="1844"/>
                    <a:pt x="3934" y="2584"/>
                  </a:cubicBezTo>
                  <a:lnTo>
                    <a:pt x="4012" y="3220"/>
                  </a:lnTo>
                  <a:lnTo>
                    <a:pt x="3817" y="4401"/>
                  </a:lnTo>
                  <a:lnTo>
                    <a:pt x="2649" y="4401"/>
                  </a:lnTo>
                  <a:cubicBezTo>
                    <a:pt x="2091" y="4401"/>
                    <a:pt x="1623" y="4777"/>
                    <a:pt x="1506" y="5310"/>
                  </a:cubicBezTo>
                  <a:lnTo>
                    <a:pt x="208" y="11021"/>
                  </a:lnTo>
                  <a:cubicBezTo>
                    <a:pt x="1" y="11877"/>
                    <a:pt x="144" y="12786"/>
                    <a:pt x="598" y="13552"/>
                  </a:cubicBezTo>
                  <a:lnTo>
                    <a:pt x="1467" y="15005"/>
                  </a:lnTo>
                  <a:lnTo>
                    <a:pt x="1325" y="15005"/>
                  </a:lnTo>
                  <a:cubicBezTo>
                    <a:pt x="961" y="15005"/>
                    <a:pt x="650" y="15291"/>
                    <a:pt x="624" y="15654"/>
                  </a:cubicBezTo>
                  <a:lnTo>
                    <a:pt x="507" y="16758"/>
                  </a:lnTo>
                  <a:cubicBezTo>
                    <a:pt x="468" y="17173"/>
                    <a:pt x="793" y="17537"/>
                    <a:pt x="1221" y="17550"/>
                  </a:cubicBezTo>
                  <a:lnTo>
                    <a:pt x="10631" y="17550"/>
                  </a:lnTo>
                  <a:cubicBezTo>
                    <a:pt x="11047" y="17537"/>
                    <a:pt x="11384" y="17173"/>
                    <a:pt x="11345" y="16758"/>
                  </a:cubicBezTo>
                  <a:lnTo>
                    <a:pt x="11228" y="15654"/>
                  </a:lnTo>
                  <a:cubicBezTo>
                    <a:pt x="11202" y="15291"/>
                    <a:pt x="10891" y="15005"/>
                    <a:pt x="10514" y="15005"/>
                  </a:cubicBezTo>
                  <a:lnTo>
                    <a:pt x="10385" y="15005"/>
                  </a:lnTo>
                  <a:lnTo>
                    <a:pt x="11254" y="13552"/>
                  </a:lnTo>
                  <a:cubicBezTo>
                    <a:pt x="11709" y="12786"/>
                    <a:pt x="11851" y="11877"/>
                    <a:pt x="11644" y="11021"/>
                  </a:cubicBezTo>
                  <a:lnTo>
                    <a:pt x="11644" y="11008"/>
                  </a:lnTo>
                  <a:lnTo>
                    <a:pt x="11514" y="10437"/>
                  </a:lnTo>
                  <a:cubicBezTo>
                    <a:pt x="11471" y="10314"/>
                    <a:pt x="11369" y="10259"/>
                    <a:pt x="11267" y="10259"/>
                  </a:cubicBezTo>
                  <a:cubicBezTo>
                    <a:pt x="11122" y="10259"/>
                    <a:pt x="10977" y="10370"/>
                    <a:pt x="11008" y="10553"/>
                  </a:cubicBezTo>
                  <a:lnTo>
                    <a:pt x="11137" y="11125"/>
                  </a:lnTo>
                  <a:cubicBezTo>
                    <a:pt x="11306" y="11851"/>
                    <a:pt x="11189" y="12630"/>
                    <a:pt x="10800" y="13279"/>
                  </a:cubicBezTo>
                  <a:lnTo>
                    <a:pt x="10177" y="14331"/>
                  </a:lnTo>
                  <a:cubicBezTo>
                    <a:pt x="10112" y="13876"/>
                    <a:pt x="9736" y="13539"/>
                    <a:pt x="9268" y="13539"/>
                  </a:cubicBezTo>
                  <a:lnTo>
                    <a:pt x="8477" y="13539"/>
                  </a:lnTo>
                  <a:cubicBezTo>
                    <a:pt x="8412" y="13370"/>
                    <a:pt x="8295" y="13214"/>
                    <a:pt x="8152" y="13097"/>
                  </a:cubicBezTo>
                  <a:cubicBezTo>
                    <a:pt x="8879" y="12565"/>
                    <a:pt x="9242" y="11696"/>
                    <a:pt x="9242" y="10515"/>
                  </a:cubicBezTo>
                  <a:cubicBezTo>
                    <a:pt x="9216" y="9035"/>
                    <a:pt x="8762" y="7581"/>
                    <a:pt x="7918" y="6361"/>
                  </a:cubicBezTo>
                  <a:lnTo>
                    <a:pt x="8152" y="6361"/>
                  </a:lnTo>
                  <a:cubicBezTo>
                    <a:pt x="8645" y="6361"/>
                    <a:pt x="9074" y="6036"/>
                    <a:pt x="9203" y="5569"/>
                  </a:cubicBezTo>
                  <a:lnTo>
                    <a:pt x="9385" y="4933"/>
                  </a:lnTo>
                  <a:cubicBezTo>
                    <a:pt x="9606" y="4998"/>
                    <a:pt x="9788" y="5193"/>
                    <a:pt x="9839" y="5426"/>
                  </a:cubicBezTo>
                  <a:lnTo>
                    <a:pt x="10748" y="9372"/>
                  </a:lnTo>
                  <a:cubicBezTo>
                    <a:pt x="10774" y="9489"/>
                    <a:pt x="10878" y="9580"/>
                    <a:pt x="10995" y="9580"/>
                  </a:cubicBezTo>
                  <a:lnTo>
                    <a:pt x="11060" y="9580"/>
                  </a:lnTo>
                  <a:cubicBezTo>
                    <a:pt x="11189" y="9541"/>
                    <a:pt x="11280" y="9411"/>
                    <a:pt x="11254" y="9268"/>
                  </a:cubicBezTo>
                  <a:lnTo>
                    <a:pt x="10333" y="5310"/>
                  </a:lnTo>
                  <a:cubicBezTo>
                    <a:pt x="10216" y="4777"/>
                    <a:pt x="9736" y="4401"/>
                    <a:pt x="9190" y="4401"/>
                  </a:cubicBezTo>
                  <a:lnTo>
                    <a:pt x="8022" y="4401"/>
                  </a:lnTo>
                  <a:lnTo>
                    <a:pt x="7828" y="3220"/>
                  </a:lnTo>
                  <a:lnTo>
                    <a:pt x="7918" y="2584"/>
                  </a:lnTo>
                  <a:cubicBezTo>
                    <a:pt x="7996" y="1844"/>
                    <a:pt x="7425" y="1195"/>
                    <a:pt x="6685" y="1182"/>
                  </a:cubicBezTo>
                  <a:lnTo>
                    <a:pt x="6166" y="1182"/>
                  </a:lnTo>
                  <a:lnTo>
                    <a:pt x="6166" y="235"/>
                  </a:lnTo>
                  <a:cubicBezTo>
                    <a:pt x="6153" y="79"/>
                    <a:pt x="6030" y="1"/>
                    <a:pt x="59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264;p76">
              <a:extLst>
                <a:ext uri="{FF2B5EF4-FFF2-40B4-BE49-F238E27FC236}">
                  <a16:creationId xmlns:a16="http://schemas.microsoft.com/office/drawing/2014/main" id="{27A37963-30F3-449D-59B9-B8B33F864FB8}"/>
                </a:ext>
              </a:extLst>
            </p:cNvPr>
            <p:cNvSpPr/>
            <p:nvPr/>
          </p:nvSpPr>
          <p:spPr>
            <a:xfrm>
              <a:off x="4058725" y="3737350"/>
              <a:ext cx="46750" cy="12675"/>
            </a:xfrm>
            <a:custGeom>
              <a:avLst/>
              <a:gdLst/>
              <a:ahLst/>
              <a:cxnLst/>
              <a:rect l="l" t="t" r="r" b="b"/>
              <a:pathLst>
                <a:path w="1870" h="507" extrusionOk="0">
                  <a:moveTo>
                    <a:pt x="312" y="0"/>
                  </a:moveTo>
                  <a:cubicBezTo>
                    <a:pt x="0" y="26"/>
                    <a:pt x="0" y="480"/>
                    <a:pt x="312" y="506"/>
                  </a:cubicBezTo>
                  <a:lnTo>
                    <a:pt x="1558" y="506"/>
                  </a:lnTo>
                  <a:cubicBezTo>
                    <a:pt x="1869" y="480"/>
                    <a:pt x="1869" y="26"/>
                    <a:pt x="15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265;p76">
              <a:extLst>
                <a:ext uri="{FF2B5EF4-FFF2-40B4-BE49-F238E27FC236}">
                  <a16:creationId xmlns:a16="http://schemas.microsoft.com/office/drawing/2014/main" id="{D92F01F8-969A-CCCD-0769-786E5D1E3AA7}"/>
                </a:ext>
              </a:extLst>
            </p:cNvPr>
            <p:cNvSpPr/>
            <p:nvPr/>
          </p:nvSpPr>
          <p:spPr>
            <a:xfrm>
              <a:off x="3900250" y="3480975"/>
              <a:ext cx="39725" cy="13050"/>
            </a:xfrm>
            <a:custGeom>
              <a:avLst/>
              <a:gdLst/>
              <a:ahLst/>
              <a:cxnLst/>
              <a:rect l="l" t="t" r="r" b="b"/>
              <a:pathLst>
                <a:path w="1589" h="522" extrusionOk="0">
                  <a:moveTo>
                    <a:pt x="344" y="0"/>
                  </a:moveTo>
                  <a:cubicBezTo>
                    <a:pt x="0" y="0"/>
                    <a:pt x="0" y="521"/>
                    <a:pt x="344" y="521"/>
                  </a:cubicBezTo>
                  <a:cubicBezTo>
                    <a:pt x="352" y="521"/>
                    <a:pt x="360" y="521"/>
                    <a:pt x="368" y="520"/>
                  </a:cubicBezTo>
                  <a:lnTo>
                    <a:pt x="1329" y="520"/>
                  </a:lnTo>
                  <a:cubicBezTo>
                    <a:pt x="1472" y="520"/>
                    <a:pt x="1588" y="403"/>
                    <a:pt x="1588" y="261"/>
                  </a:cubicBezTo>
                  <a:cubicBezTo>
                    <a:pt x="1575" y="118"/>
                    <a:pt x="1472" y="1"/>
                    <a:pt x="1329" y="1"/>
                  </a:cubicBezTo>
                  <a:lnTo>
                    <a:pt x="368" y="1"/>
                  </a:lnTo>
                  <a:cubicBezTo>
                    <a:pt x="360" y="0"/>
                    <a:pt x="352" y="0"/>
                    <a:pt x="3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266;p76">
              <a:extLst>
                <a:ext uri="{FF2B5EF4-FFF2-40B4-BE49-F238E27FC236}">
                  <a16:creationId xmlns:a16="http://schemas.microsoft.com/office/drawing/2014/main" id="{33D0B723-BE8F-4C22-3DE9-488C27B7F563}"/>
                </a:ext>
              </a:extLst>
            </p:cNvPr>
            <p:cNvSpPr/>
            <p:nvPr/>
          </p:nvSpPr>
          <p:spPr>
            <a:xfrm>
              <a:off x="3933275" y="3394900"/>
              <a:ext cx="24875" cy="21550"/>
            </a:xfrm>
            <a:custGeom>
              <a:avLst/>
              <a:gdLst/>
              <a:ahLst/>
              <a:cxnLst/>
              <a:rect l="l" t="t" r="r" b="b"/>
              <a:pathLst>
                <a:path w="995" h="862" extrusionOk="0">
                  <a:moveTo>
                    <a:pt x="369" y="0"/>
                  </a:moveTo>
                  <a:cubicBezTo>
                    <a:pt x="169" y="0"/>
                    <a:pt x="1" y="257"/>
                    <a:pt x="190" y="446"/>
                  </a:cubicBezTo>
                  <a:lnTo>
                    <a:pt x="527" y="783"/>
                  </a:lnTo>
                  <a:cubicBezTo>
                    <a:pt x="579" y="835"/>
                    <a:pt x="644" y="861"/>
                    <a:pt x="709" y="861"/>
                  </a:cubicBezTo>
                  <a:cubicBezTo>
                    <a:pt x="787" y="861"/>
                    <a:pt x="852" y="835"/>
                    <a:pt x="890" y="783"/>
                  </a:cubicBezTo>
                  <a:cubicBezTo>
                    <a:pt x="994" y="679"/>
                    <a:pt x="994" y="524"/>
                    <a:pt x="890" y="420"/>
                  </a:cubicBezTo>
                  <a:lnTo>
                    <a:pt x="553" y="82"/>
                  </a:lnTo>
                  <a:cubicBezTo>
                    <a:pt x="495" y="24"/>
                    <a:pt x="431" y="0"/>
                    <a:pt x="3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267;p76">
              <a:extLst>
                <a:ext uri="{FF2B5EF4-FFF2-40B4-BE49-F238E27FC236}">
                  <a16:creationId xmlns:a16="http://schemas.microsoft.com/office/drawing/2014/main" id="{55183161-4395-111B-A880-0667A2DFDC4E}"/>
                </a:ext>
              </a:extLst>
            </p:cNvPr>
            <p:cNvSpPr/>
            <p:nvPr/>
          </p:nvSpPr>
          <p:spPr>
            <a:xfrm>
              <a:off x="4219950" y="3480950"/>
              <a:ext cx="40950" cy="12775"/>
            </a:xfrm>
            <a:custGeom>
              <a:avLst/>
              <a:gdLst/>
              <a:ahLst/>
              <a:cxnLst/>
              <a:rect l="l" t="t" r="r" b="b"/>
              <a:pathLst>
                <a:path w="1638" h="511" extrusionOk="0">
                  <a:moveTo>
                    <a:pt x="330" y="0"/>
                  </a:moveTo>
                  <a:cubicBezTo>
                    <a:pt x="1" y="0"/>
                    <a:pt x="1" y="510"/>
                    <a:pt x="330" y="510"/>
                  </a:cubicBezTo>
                  <a:cubicBezTo>
                    <a:pt x="341" y="510"/>
                    <a:pt x="353" y="510"/>
                    <a:pt x="365" y="508"/>
                  </a:cubicBezTo>
                  <a:lnTo>
                    <a:pt x="1326" y="508"/>
                  </a:lnTo>
                  <a:cubicBezTo>
                    <a:pt x="1637" y="482"/>
                    <a:pt x="1637" y="28"/>
                    <a:pt x="1326" y="2"/>
                  </a:cubicBezTo>
                  <a:lnTo>
                    <a:pt x="365" y="2"/>
                  </a:lnTo>
                  <a:cubicBezTo>
                    <a:pt x="353" y="1"/>
                    <a:pt x="341" y="0"/>
                    <a:pt x="3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268;p76">
              <a:extLst>
                <a:ext uri="{FF2B5EF4-FFF2-40B4-BE49-F238E27FC236}">
                  <a16:creationId xmlns:a16="http://schemas.microsoft.com/office/drawing/2014/main" id="{CEAD4C02-86E0-B819-B6AF-7D3F30A74A56}"/>
                </a:ext>
              </a:extLst>
            </p:cNvPr>
            <p:cNvSpPr/>
            <p:nvPr/>
          </p:nvSpPr>
          <p:spPr>
            <a:xfrm>
              <a:off x="4204075" y="3394900"/>
              <a:ext cx="24875" cy="21550"/>
            </a:xfrm>
            <a:custGeom>
              <a:avLst/>
              <a:gdLst/>
              <a:ahLst/>
              <a:cxnLst/>
              <a:rect l="l" t="t" r="r" b="b"/>
              <a:pathLst>
                <a:path w="995" h="862" extrusionOk="0">
                  <a:moveTo>
                    <a:pt x="626" y="0"/>
                  </a:moveTo>
                  <a:cubicBezTo>
                    <a:pt x="565" y="0"/>
                    <a:pt x="500" y="24"/>
                    <a:pt x="442" y="82"/>
                  </a:cubicBezTo>
                  <a:lnTo>
                    <a:pt x="105" y="420"/>
                  </a:lnTo>
                  <a:cubicBezTo>
                    <a:pt x="1" y="524"/>
                    <a:pt x="1" y="692"/>
                    <a:pt x="105" y="783"/>
                  </a:cubicBezTo>
                  <a:cubicBezTo>
                    <a:pt x="157" y="835"/>
                    <a:pt x="222" y="861"/>
                    <a:pt x="287" y="861"/>
                  </a:cubicBezTo>
                  <a:cubicBezTo>
                    <a:pt x="351" y="861"/>
                    <a:pt x="416" y="835"/>
                    <a:pt x="468" y="783"/>
                  </a:cubicBezTo>
                  <a:lnTo>
                    <a:pt x="806" y="446"/>
                  </a:lnTo>
                  <a:cubicBezTo>
                    <a:pt x="994" y="257"/>
                    <a:pt x="826" y="0"/>
                    <a:pt x="6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7" name="Google Shape;1269;p76">
            <a:extLst>
              <a:ext uri="{FF2B5EF4-FFF2-40B4-BE49-F238E27FC236}">
                <a16:creationId xmlns:a16="http://schemas.microsoft.com/office/drawing/2014/main" id="{FAC3CCF9-09D2-5BE8-8A97-35F12CEF45D9}"/>
              </a:ext>
            </a:extLst>
          </p:cNvPr>
          <p:cNvGrpSpPr/>
          <p:nvPr/>
        </p:nvGrpSpPr>
        <p:grpSpPr>
          <a:xfrm>
            <a:off x="6294443" y="5203469"/>
            <a:ext cx="608136" cy="600813"/>
            <a:chOff x="3859150" y="4028825"/>
            <a:chExt cx="444250" cy="438900"/>
          </a:xfrm>
          <a:solidFill>
            <a:srgbClr val="2B3781"/>
          </a:solidFill>
        </p:grpSpPr>
        <p:sp>
          <p:nvSpPr>
            <p:cNvPr id="178" name="Google Shape;1270;p76">
              <a:extLst>
                <a:ext uri="{FF2B5EF4-FFF2-40B4-BE49-F238E27FC236}">
                  <a16:creationId xmlns:a16="http://schemas.microsoft.com/office/drawing/2014/main" id="{66B09932-1581-8E34-8F7E-72C48E22F5EA}"/>
                </a:ext>
              </a:extLst>
            </p:cNvPr>
            <p:cNvSpPr/>
            <p:nvPr/>
          </p:nvSpPr>
          <p:spPr>
            <a:xfrm>
              <a:off x="3859150" y="4028825"/>
              <a:ext cx="444250" cy="438900"/>
            </a:xfrm>
            <a:custGeom>
              <a:avLst/>
              <a:gdLst/>
              <a:ahLst/>
              <a:cxnLst/>
              <a:rect l="l" t="t" r="r" b="b"/>
              <a:pathLst>
                <a:path w="17770" h="17556" extrusionOk="0">
                  <a:moveTo>
                    <a:pt x="8619" y="581"/>
                  </a:moveTo>
                  <a:lnTo>
                    <a:pt x="8619" y="1204"/>
                  </a:lnTo>
                  <a:lnTo>
                    <a:pt x="7100" y="2736"/>
                  </a:lnTo>
                  <a:cubicBezTo>
                    <a:pt x="6774" y="3050"/>
                    <a:pt x="6349" y="3242"/>
                    <a:pt x="5898" y="3242"/>
                  </a:cubicBezTo>
                  <a:cubicBezTo>
                    <a:pt x="5884" y="3242"/>
                    <a:pt x="5869" y="3242"/>
                    <a:pt x="5854" y="3242"/>
                  </a:cubicBezTo>
                  <a:lnTo>
                    <a:pt x="3700" y="3242"/>
                  </a:lnTo>
                  <a:lnTo>
                    <a:pt x="3258" y="2800"/>
                  </a:lnTo>
                  <a:cubicBezTo>
                    <a:pt x="3349" y="2762"/>
                    <a:pt x="3453" y="2736"/>
                    <a:pt x="3557" y="2736"/>
                  </a:cubicBezTo>
                  <a:lnTo>
                    <a:pt x="5854" y="2723"/>
                  </a:lnTo>
                  <a:cubicBezTo>
                    <a:pt x="6192" y="2723"/>
                    <a:pt x="6503" y="2593"/>
                    <a:pt x="6737" y="2359"/>
                  </a:cubicBezTo>
                  <a:lnTo>
                    <a:pt x="8359" y="737"/>
                  </a:lnTo>
                  <a:cubicBezTo>
                    <a:pt x="8437" y="659"/>
                    <a:pt x="8528" y="607"/>
                    <a:pt x="8619" y="581"/>
                  </a:cubicBezTo>
                  <a:close/>
                  <a:moveTo>
                    <a:pt x="14875" y="3151"/>
                  </a:moveTo>
                  <a:cubicBezTo>
                    <a:pt x="14914" y="3255"/>
                    <a:pt x="14940" y="3346"/>
                    <a:pt x="14940" y="3462"/>
                  </a:cubicBezTo>
                  <a:lnTo>
                    <a:pt x="14940" y="5773"/>
                  </a:lnTo>
                  <a:cubicBezTo>
                    <a:pt x="14940" y="6097"/>
                    <a:pt x="15070" y="6409"/>
                    <a:pt x="15304" y="6642"/>
                  </a:cubicBezTo>
                  <a:lnTo>
                    <a:pt x="16939" y="8265"/>
                  </a:lnTo>
                  <a:cubicBezTo>
                    <a:pt x="17004" y="8343"/>
                    <a:pt x="17056" y="8434"/>
                    <a:pt x="17095" y="8525"/>
                  </a:cubicBezTo>
                  <a:lnTo>
                    <a:pt x="16459" y="8525"/>
                  </a:lnTo>
                  <a:lnTo>
                    <a:pt x="14940" y="7006"/>
                  </a:lnTo>
                  <a:cubicBezTo>
                    <a:pt x="14603" y="6668"/>
                    <a:pt x="14421" y="6227"/>
                    <a:pt x="14421" y="5760"/>
                  </a:cubicBezTo>
                  <a:lnTo>
                    <a:pt x="14421" y="3605"/>
                  </a:lnTo>
                  <a:lnTo>
                    <a:pt x="14875" y="3151"/>
                  </a:lnTo>
                  <a:close/>
                  <a:moveTo>
                    <a:pt x="2882" y="3151"/>
                  </a:moveTo>
                  <a:lnTo>
                    <a:pt x="3336" y="3605"/>
                  </a:lnTo>
                  <a:lnTo>
                    <a:pt x="3336" y="5773"/>
                  </a:lnTo>
                  <a:cubicBezTo>
                    <a:pt x="3336" y="6227"/>
                    <a:pt x="3155" y="6681"/>
                    <a:pt x="2817" y="7006"/>
                  </a:cubicBezTo>
                  <a:lnTo>
                    <a:pt x="1298" y="8538"/>
                  </a:lnTo>
                  <a:lnTo>
                    <a:pt x="662" y="8538"/>
                  </a:lnTo>
                  <a:cubicBezTo>
                    <a:pt x="701" y="8434"/>
                    <a:pt x="753" y="8356"/>
                    <a:pt x="818" y="8278"/>
                  </a:cubicBezTo>
                  <a:lnTo>
                    <a:pt x="2454" y="6642"/>
                  </a:lnTo>
                  <a:cubicBezTo>
                    <a:pt x="2687" y="6409"/>
                    <a:pt x="2817" y="6084"/>
                    <a:pt x="2817" y="5760"/>
                  </a:cubicBezTo>
                  <a:lnTo>
                    <a:pt x="2817" y="3462"/>
                  </a:lnTo>
                  <a:cubicBezTo>
                    <a:pt x="2817" y="3346"/>
                    <a:pt x="2843" y="3255"/>
                    <a:pt x="2882" y="3151"/>
                  </a:cubicBezTo>
                  <a:close/>
                  <a:moveTo>
                    <a:pt x="1311" y="9044"/>
                  </a:moveTo>
                  <a:lnTo>
                    <a:pt x="2830" y="10562"/>
                  </a:lnTo>
                  <a:cubicBezTo>
                    <a:pt x="3168" y="10900"/>
                    <a:pt x="3349" y="11341"/>
                    <a:pt x="3349" y="11808"/>
                  </a:cubicBezTo>
                  <a:lnTo>
                    <a:pt x="3349" y="13963"/>
                  </a:lnTo>
                  <a:lnTo>
                    <a:pt x="2895" y="14417"/>
                  </a:lnTo>
                  <a:cubicBezTo>
                    <a:pt x="2856" y="14326"/>
                    <a:pt x="2830" y="14223"/>
                    <a:pt x="2830" y="14119"/>
                  </a:cubicBezTo>
                  <a:lnTo>
                    <a:pt x="2830" y="11808"/>
                  </a:lnTo>
                  <a:cubicBezTo>
                    <a:pt x="2830" y="11484"/>
                    <a:pt x="2700" y="11159"/>
                    <a:pt x="2467" y="10926"/>
                  </a:cubicBezTo>
                  <a:lnTo>
                    <a:pt x="831" y="9303"/>
                  </a:lnTo>
                  <a:cubicBezTo>
                    <a:pt x="766" y="9225"/>
                    <a:pt x="701" y="9135"/>
                    <a:pt x="675" y="9044"/>
                  </a:cubicBezTo>
                  <a:close/>
                  <a:moveTo>
                    <a:pt x="17108" y="9044"/>
                  </a:moveTo>
                  <a:cubicBezTo>
                    <a:pt x="17069" y="9135"/>
                    <a:pt x="17017" y="9225"/>
                    <a:pt x="16939" y="9303"/>
                  </a:cubicBezTo>
                  <a:lnTo>
                    <a:pt x="15304" y="10939"/>
                  </a:lnTo>
                  <a:cubicBezTo>
                    <a:pt x="15070" y="11172"/>
                    <a:pt x="14940" y="11484"/>
                    <a:pt x="14940" y="11821"/>
                  </a:cubicBezTo>
                  <a:lnTo>
                    <a:pt x="14940" y="14119"/>
                  </a:lnTo>
                  <a:cubicBezTo>
                    <a:pt x="14940" y="14223"/>
                    <a:pt x="14914" y="14326"/>
                    <a:pt x="14875" y="14430"/>
                  </a:cubicBezTo>
                  <a:lnTo>
                    <a:pt x="14434" y="13976"/>
                  </a:lnTo>
                  <a:lnTo>
                    <a:pt x="14434" y="11808"/>
                  </a:lnTo>
                  <a:cubicBezTo>
                    <a:pt x="14421" y="11341"/>
                    <a:pt x="14616" y="10900"/>
                    <a:pt x="14940" y="10562"/>
                  </a:cubicBezTo>
                  <a:lnTo>
                    <a:pt x="16472" y="9044"/>
                  </a:lnTo>
                  <a:close/>
                  <a:moveTo>
                    <a:pt x="14071" y="14326"/>
                  </a:moveTo>
                  <a:lnTo>
                    <a:pt x="14512" y="14781"/>
                  </a:lnTo>
                  <a:cubicBezTo>
                    <a:pt x="14421" y="14820"/>
                    <a:pt x="14317" y="14846"/>
                    <a:pt x="14213" y="14846"/>
                  </a:cubicBezTo>
                  <a:lnTo>
                    <a:pt x="11903" y="14859"/>
                  </a:lnTo>
                  <a:cubicBezTo>
                    <a:pt x="11889" y="14858"/>
                    <a:pt x="11876" y="14858"/>
                    <a:pt x="11862" y="14858"/>
                  </a:cubicBezTo>
                  <a:cubicBezTo>
                    <a:pt x="11551" y="14858"/>
                    <a:pt x="11245" y="14998"/>
                    <a:pt x="11033" y="15222"/>
                  </a:cubicBezTo>
                  <a:lnTo>
                    <a:pt x="9411" y="16845"/>
                  </a:lnTo>
                  <a:cubicBezTo>
                    <a:pt x="9333" y="16909"/>
                    <a:pt x="9242" y="16961"/>
                    <a:pt x="9138" y="17000"/>
                  </a:cubicBezTo>
                  <a:lnTo>
                    <a:pt x="9138" y="16364"/>
                  </a:lnTo>
                  <a:lnTo>
                    <a:pt x="10670" y="14846"/>
                  </a:lnTo>
                  <a:cubicBezTo>
                    <a:pt x="10994" y="14508"/>
                    <a:pt x="11449" y="14326"/>
                    <a:pt x="11916" y="14326"/>
                  </a:cubicBezTo>
                  <a:close/>
                  <a:moveTo>
                    <a:pt x="8879" y="1671"/>
                  </a:moveTo>
                  <a:lnTo>
                    <a:pt x="10293" y="3086"/>
                  </a:lnTo>
                  <a:cubicBezTo>
                    <a:pt x="10722" y="3514"/>
                    <a:pt x="11306" y="3761"/>
                    <a:pt x="11903" y="3761"/>
                  </a:cubicBezTo>
                  <a:lnTo>
                    <a:pt x="13915" y="3761"/>
                  </a:lnTo>
                  <a:lnTo>
                    <a:pt x="13915" y="5773"/>
                  </a:lnTo>
                  <a:cubicBezTo>
                    <a:pt x="13915" y="6370"/>
                    <a:pt x="14148" y="6954"/>
                    <a:pt x="14577" y="7382"/>
                  </a:cubicBezTo>
                  <a:lnTo>
                    <a:pt x="15992" y="8797"/>
                  </a:lnTo>
                  <a:lnTo>
                    <a:pt x="14577" y="10212"/>
                  </a:lnTo>
                  <a:cubicBezTo>
                    <a:pt x="14148" y="10640"/>
                    <a:pt x="13915" y="11211"/>
                    <a:pt x="13915" y="11821"/>
                  </a:cubicBezTo>
                  <a:lnTo>
                    <a:pt x="13915" y="13820"/>
                  </a:lnTo>
                  <a:lnTo>
                    <a:pt x="11903" y="13820"/>
                  </a:lnTo>
                  <a:cubicBezTo>
                    <a:pt x="11306" y="13820"/>
                    <a:pt x="10722" y="14067"/>
                    <a:pt x="10293" y="14495"/>
                  </a:cubicBezTo>
                  <a:lnTo>
                    <a:pt x="8879" y="15910"/>
                  </a:lnTo>
                  <a:lnTo>
                    <a:pt x="7464" y="14495"/>
                  </a:lnTo>
                  <a:cubicBezTo>
                    <a:pt x="7035" y="14067"/>
                    <a:pt x="6464" y="13820"/>
                    <a:pt x="5854" y="13820"/>
                  </a:cubicBezTo>
                  <a:cubicBezTo>
                    <a:pt x="5846" y="13820"/>
                    <a:pt x="5838" y="13819"/>
                    <a:pt x="5831" y="13819"/>
                  </a:cubicBezTo>
                  <a:cubicBezTo>
                    <a:pt x="5499" y="13819"/>
                    <a:pt x="5499" y="14340"/>
                    <a:pt x="5831" y="14340"/>
                  </a:cubicBezTo>
                  <a:cubicBezTo>
                    <a:pt x="5838" y="14340"/>
                    <a:pt x="5846" y="14340"/>
                    <a:pt x="5854" y="14339"/>
                  </a:cubicBezTo>
                  <a:cubicBezTo>
                    <a:pt x="6322" y="14339"/>
                    <a:pt x="6776" y="14521"/>
                    <a:pt x="7100" y="14859"/>
                  </a:cubicBezTo>
                  <a:lnTo>
                    <a:pt x="8619" y="16377"/>
                  </a:lnTo>
                  <a:lnTo>
                    <a:pt x="8619" y="17013"/>
                  </a:lnTo>
                  <a:cubicBezTo>
                    <a:pt x="8528" y="16974"/>
                    <a:pt x="8437" y="16922"/>
                    <a:pt x="8359" y="16845"/>
                  </a:cubicBezTo>
                  <a:lnTo>
                    <a:pt x="6750" y="15209"/>
                  </a:lnTo>
                  <a:cubicBezTo>
                    <a:pt x="6516" y="14975"/>
                    <a:pt x="6192" y="14846"/>
                    <a:pt x="5867" y="14846"/>
                  </a:cubicBezTo>
                  <a:lnTo>
                    <a:pt x="3557" y="14846"/>
                  </a:lnTo>
                  <a:cubicBezTo>
                    <a:pt x="3453" y="14846"/>
                    <a:pt x="3349" y="14820"/>
                    <a:pt x="3258" y="14781"/>
                  </a:cubicBezTo>
                  <a:lnTo>
                    <a:pt x="3700" y="14326"/>
                  </a:lnTo>
                  <a:lnTo>
                    <a:pt x="4647" y="14326"/>
                  </a:lnTo>
                  <a:cubicBezTo>
                    <a:pt x="4959" y="14301"/>
                    <a:pt x="4959" y="13846"/>
                    <a:pt x="4647" y="13820"/>
                  </a:cubicBezTo>
                  <a:lnTo>
                    <a:pt x="3855" y="13820"/>
                  </a:lnTo>
                  <a:lnTo>
                    <a:pt x="3855" y="11808"/>
                  </a:lnTo>
                  <a:cubicBezTo>
                    <a:pt x="3855" y="11211"/>
                    <a:pt x="3609" y="10627"/>
                    <a:pt x="3180" y="10199"/>
                  </a:cubicBezTo>
                  <a:lnTo>
                    <a:pt x="1766" y="8784"/>
                  </a:lnTo>
                  <a:lnTo>
                    <a:pt x="3180" y="7369"/>
                  </a:lnTo>
                  <a:cubicBezTo>
                    <a:pt x="3609" y="6941"/>
                    <a:pt x="3855" y="6357"/>
                    <a:pt x="3855" y="5760"/>
                  </a:cubicBezTo>
                  <a:lnTo>
                    <a:pt x="3855" y="3761"/>
                  </a:lnTo>
                  <a:lnTo>
                    <a:pt x="5854" y="3761"/>
                  </a:lnTo>
                  <a:cubicBezTo>
                    <a:pt x="6464" y="3761"/>
                    <a:pt x="7035" y="3514"/>
                    <a:pt x="7464" y="3086"/>
                  </a:cubicBezTo>
                  <a:lnTo>
                    <a:pt x="8879" y="1671"/>
                  </a:lnTo>
                  <a:close/>
                  <a:moveTo>
                    <a:pt x="8879" y="0"/>
                  </a:moveTo>
                  <a:cubicBezTo>
                    <a:pt x="8561" y="0"/>
                    <a:pt x="8243" y="120"/>
                    <a:pt x="7996" y="360"/>
                  </a:cubicBezTo>
                  <a:lnTo>
                    <a:pt x="6374" y="1983"/>
                  </a:lnTo>
                  <a:cubicBezTo>
                    <a:pt x="6244" y="2126"/>
                    <a:pt x="6062" y="2203"/>
                    <a:pt x="5867" y="2203"/>
                  </a:cubicBezTo>
                  <a:lnTo>
                    <a:pt x="3557" y="2203"/>
                  </a:lnTo>
                  <a:cubicBezTo>
                    <a:pt x="2869" y="2203"/>
                    <a:pt x="2311" y="2762"/>
                    <a:pt x="2311" y="3449"/>
                  </a:cubicBezTo>
                  <a:lnTo>
                    <a:pt x="2311" y="5773"/>
                  </a:lnTo>
                  <a:cubicBezTo>
                    <a:pt x="2311" y="5955"/>
                    <a:pt x="2233" y="6149"/>
                    <a:pt x="2090" y="6279"/>
                  </a:cubicBezTo>
                  <a:lnTo>
                    <a:pt x="468" y="7902"/>
                  </a:lnTo>
                  <a:cubicBezTo>
                    <a:pt x="0" y="8395"/>
                    <a:pt x="0" y="9174"/>
                    <a:pt x="468" y="9667"/>
                  </a:cubicBezTo>
                  <a:lnTo>
                    <a:pt x="2090" y="11289"/>
                  </a:lnTo>
                  <a:cubicBezTo>
                    <a:pt x="2233" y="11432"/>
                    <a:pt x="2311" y="11614"/>
                    <a:pt x="2311" y="11808"/>
                  </a:cubicBezTo>
                  <a:lnTo>
                    <a:pt x="2311" y="14106"/>
                  </a:lnTo>
                  <a:cubicBezTo>
                    <a:pt x="2311" y="14794"/>
                    <a:pt x="2869" y="15352"/>
                    <a:pt x="3557" y="15352"/>
                  </a:cubicBezTo>
                  <a:lnTo>
                    <a:pt x="5854" y="15352"/>
                  </a:lnTo>
                  <a:cubicBezTo>
                    <a:pt x="6049" y="15352"/>
                    <a:pt x="6231" y="15430"/>
                    <a:pt x="6374" y="15573"/>
                  </a:cubicBezTo>
                  <a:lnTo>
                    <a:pt x="7996" y="17195"/>
                  </a:lnTo>
                  <a:cubicBezTo>
                    <a:pt x="8243" y="17435"/>
                    <a:pt x="8561" y="17555"/>
                    <a:pt x="8879" y="17555"/>
                  </a:cubicBezTo>
                  <a:cubicBezTo>
                    <a:pt x="9197" y="17555"/>
                    <a:pt x="9515" y="17435"/>
                    <a:pt x="9761" y="17195"/>
                  </a:cubicBezTo>
                  <a:lnTo>
                    <a:pt x="11384" y="15573"/>
                  </a:lnTo>
                  <a:cubicBezTo>
                    <a:pt x="11514" y="15430"/>
                    <a:pt x="11708" y="15352"/>
                    <a:pt x="11903" y="15352"/>
                  </a:cubicBezTo>
                  <a:lnTo>
                    <a:pt x="14213" y="15352"/>
                  </a:lnTo>
                  <a:cubicBezTo>
                    <a:pt x="14901" y="15352"/>
                    <a:pt x="15446" y="14794"/>
                    <a:pt x="15459" y="14106"/>
                  </a:cubicBezTo>
                  <a:lnTo>
                    <a:pt x="15459" y="11808"/>
                  </a:lnTo>
                  <a:cubicBezTo>
                    <a:pt x="15459" y="11614"/>
                    <a:pt x="15537" y="11432"/>
                    <a:pt x="15667" y="11289"/>
                  </a:cubicBezTo>
                  <a:lnTo>
                    <a:pt x="17290" y="9667"/>
                  </a:lnTo>
                  <a:cubicBezTo>
                    <a:pt x="17770" y="9187"/>
                    <a:pt x="17770" y="8395"/>
                    <a:pt x="17290" y="7914"/>
                  </a:cubicBezTo>
                  <a:lnTo>
                    <a:pt x="17303" y="7902"/>
                  </a:lnTo>
                  <a:lnTo>
                    <a:pt x="15680" y="6279"/>
                  </a:lnTo>
                  <a:cubicBezTo>
                    <a:pt x="15537" y="6149"/>
                    <a:pt x="15459" y="5955"/>
                    <a:pt x="15459" y="5773"/>
                  </a:cubicBezTo>
                  <a:lnTo>
                    <a:pt x="15459" y="3462"/>
                  </a:lnTo>
                  <a:cubicBezTo>
                    <a:pt x="15459" y="2775"/>
                    <a:pt x="14901" y="2216"/>
                    <a:pt x="14213" y="2216"/>
                  </a:cubicBezTo>
                  <a:lnTo>
                    <a:pt x="13577" y="2216"/>
                  </a:lnTo>
                  <a:cubicBezTo>
                    <a:pt x="13253" y="2229"/>
                    <a:pt x="13253" y="2697"/>
                    <a:pt x="13577" y="2723"/>
                  </a:cubicBezTo>
                  <a:lnTo>
                    <a:pt x="14213" y="2723"/>
                  </a:lnTo>
                  <a:cubicBezTo>
                    <a:pt x="14317" y="2723"/>
                    <a:pt x="14421" y="2749"/>
                    <a:pt x="14512" y="2787"/>
                  </a:cubicBezTo>
                  <a:lnTo>
                    <a:pt x="14071" y="3242"/>
                  </a:lnTo>
                  <a:lnTo>
                    <a:pt x="11903" y="3242"/>
                  </a:lnTo>
                  <a:cubicBezTo>
                    <a:pt x="11436" y="3242"/>
                    <a:pt x="10994" y="3060"/>
                    <a:pt x="10670" y="2723"/>
                  </a:cubicBezTo>
                  <a:lnTo>
                    <a:pt x="9138" y="1204"/>
                  </a:lnTo>
                  <a:lnTo>
                    <a:pt x="9138" y="568"/>
                  </a:lnTo>
                  <a:cubicBezTo>
                    <a:pt x="9242" y="594"/>
                    <a:pt x="9320" y="659"/>
                    <a:pt x="9398" y="724"/>
                  </a:cubicBezTo>
                  <a:lnTo>
                    <a:pt x="11020" y="2346"/>
                  </a:lnTo>
                  <a:cubicBezTo>
                    <a:pt x="11254" y="2580"/>
                    <a:pt x="11578" y="2710"/>
                    <a:pt x="11903" y="2710"/>
                  </a:cubicBezTo>
                  <a:lnTo>
                    <a:pt x="12357" y="2710"/>
                  </a:lnTo>
                  <a:cubicBezTo>
                    <a:pt x="12669" y="2684"/>
                    <a:pt x="12669" y="2229"/>
                    <a:pt x="12357" y="2203"/>
                  </a:cubicBezTo>
                  <a:lnTo>
                    <a:pt x="11903" y="2203"/>
                  </a:lnTo>
                  <a:cubicBezTo>
                    <a:pt x="11708" y="2203"/>
                    <a:pt x="11526" y="2126"/>
                    <a:pt x="11384" y="1983"/>
                  </a:cubicBezTo>
                  <a:lnTo>
                    <a:pt x="9761" y="360"/>
                  </a:lnTo>
                  <a:cubicBezTo>
                    <a:pt x="9515" y="120"/>
                    <a:pt x="9197" y="0"/>
                    <a:pt x="88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271;p76">
              <a:extLst>
                <a:ext uri="{FF2B5EF4-FFF2-40B4-BE49-F238E27FC236}">
                  <a16:creationId xmlns:a16="http://schemas.microsoft.com/office/drawing/2014/main" id="{6C4C4EB6-D298-727F-2BAA-EB9EF26F23AC}"/>
                </a:ext>
              </a:extLst>
            </p:cNvPr>
            <p:cNvSpPr/>
            <p:nvPr/>
          </p:nvSpPr>
          <p:spPr>
            <a:xfrm>
              <a:off x="3958125" y="4189375"/>
              <a:ext cx="250525" cy="167775"/>
            </a:xfrm>
            <a:custGeom>
              <a:avLst/>
              <a:gdLst/>
              <a:ahLst/>
              <a:cxnLst/>
              <a:rect l="l" t="t" r="r" b="b"/>
              <a:pathLst>
                <a:path w="10021" h="6711" extrusionOk="0">
                  <a:moveTo>
                    <a:pt x="8519" y="512"/>
                  </a:moveTo>
                  <a:cubicBezTo>
                    <a:pt x="8566" y="512"/>
                    <a:pt x="8614" y="529"/>
                    <a:pt x="8658" y="558"/>
                  </a:cubicBezTo>
                  <a:lnTo>
                    <a:pt x="9268" y="1025"/>
                  </a:lnTo>
                  <a:cubicBezTo>
                    <a:pt x="9372" y="1103"/>
                    <a:pt x="9346" y="1272"/>
                    <a:pt x="9216" y="1311"/>
                  </a:cubicBezTo>
                  <a:lnTo>
                    <a:pt x="8515" y="1467"/>
                  </a:lnTo>
                  <a:lnTo>
                    <a:pt x="8294" y="701"/>
                  </a:lnTo>
                  <a:cubicBezTo>
                    <a:pt x="8307" y="636"/>
                    <a:pt x="8346" y="571"/>
                    <a:pt x="8411" y="545"/>
                  </a:cubicBezTo>
                  <a:cubicBezTo>
                    <a:pt x="8445" y="522"/>
                    <a:pt x="8482" y="512"/>
                    <a:pt x="8519" y="512"/>
                  </a:cubicBezTo>
                  <a:close/>
                  <a:moveTo>
                    <a:pt x="8516" y="0"/>
                  </a:moveTo>
                  <a:cubicBezTo>
                    <a:pt x="8386" y="0"/>
                    <a:pt x="8256" y="34"/>
                    <a:pt x="8139" y="104"/>
                  </a:cubicBezTo>
                  <a:cubicBezTo>
                    <a:pt x="7918" y="233"/>
                    <a:pt x="7710" y="545"/>
                    <a:pt x="7788" y="805"/>
                  </a:cubicBezTo>
                  <a:lnTo>
                    <a:pt x="8022" y="1596"/>
                  </a:lnTo>
                  <a:lnTo>
                    <a:pt x="5776" y="2128"/>
                  </a:lnTo>
                  <a:cubicBezTo>
                    <a:pt x="5257" y="2258"/>
                    <a:pt x="5283" y="3011"/>
                    <a:pt x="5815" y="3102"/>
                  </a:cubicBezTo>
                  <a:lnTo>
                    <a:pt x="8515" y="3569"/>
                  </a:lnTo>
                  <a:cubicBezTo>
                    <a:pt x="8697" y="3595"/>
                    <a:pt x="8658" y="3816"/>
                    <a:pt x="8515" y="3881"/>
                  </a:cubicBezTo>
                  <a:lnTo>
                    <a:pt x="4400" y="5659"/>
                  </a:lnTo>
                  <a:cubicBezTo>
                    <a:pt x="4180" y="5334"/>
                    <a:pt x="4063" y="4945"/>
                    <a:pt x="4063" y="4556"/>
                  </a:cubicBezTo>
                  <a:lnTo>
                    <a:pt x="4063" y="921"/>
                  </a:lnTo>
                  <a:cubicBezTo>
                    <a:pt x="4050" y="759"/>
                    <a:pt x="3927" y="678"/>
                    <a:pt x="3803" y="678"/>
                  </a:cubicBezTo>
                  <a:cubicBezTo>
                    <a:pt x="3680" y="678"/>
                    <a:pt x="3557" y="759"/>
                    <a:pt x="3544" y="921"/>
                  </a:cubicBezTo>
                  <a:lnTo>
                    <a:pt x="3544" y="4244"/>
                  </a:lnTo>
                  <a:lnTo>
                    <a:pt x="1415" y="4244"/>
                  </a:lnTo>
                  <a:cubicBezTo>
                    <a:pt x="922" y="4244"/>
                    <a:pt x="506" y="3842"/>
                    <a:pt x="506" y="3336"/>
                  </a:cubicBezTo>
                  <a:lnTo>
                    <a:pt x="506" y="2855"/>
                  </a:lnTo>
                  <a:cubicBezTo>
                    <a:pt x="494" y="2693"/>
                    <a:pt x="373" y="2612"/>
                    <a:pt x="253" y="2612"/>
                  </a:cubicBezTo>
                  <a:cubicBezTo>
                    <a:pt x="133" y="2612"/>
                    <a:pt x="13" y="2693"/>
                    <a:pt x="0" y="2855"/>
                  </a:cubicBezTo>
                  <a:lnTo>
                    <a:pt x="0" y="3336"/>
                  </a:lnTo>
                  <a:cubicBezTo>
                    <a:pt x="0" y="4127"/>
                    <a:pt x="636" y="4763"/>
                    <a:pt x="1415" y="4763"/>
                  </a:cubicBezTo>
                  <a:lnTo>
                    <a:pt x="3557" y="4763"/>
                  </a:lnTo>
                  <a:cubicBezTo>
                    <a:pt x="3583" y="5036"/>
                    <a:pt x="3648" y="5322"/>
                    <a:pt x="3764" y="5568"/>
                  </a:cubicBezTo>
                  <a:cubicBezTo>
                    <a:pt x="4050" y="6256"/>
                    <a:pt x="4725" y="6697"/>
                    <a:pt x="5465" y="6710"/>
                  </a:cubicBezTo>
                  <a:lnTo>
                    <a:pt x="5478" y="6710"/>
                  </a:lnTo>
                  <a:cubicBezTo>
                    <a:pt x="5802" y="6684"/>
                    <a:pt x="5815" y="6217"/>
                    <a:pt x="5491" y="6191"/>
                  </a:cubicBezTo>
                  <a:cubicBezTo>
                    <a:pt x="5270" y="6178"/>
                    <a:pt x="5049" y="6126"/>
                    <a:pt x="4842" y="6022"/>
                  </a:cubicBezTo>
                  <a:lnTo>
                    <a:pt x="8723" y="4361"/>
                  </a:lnTo>
                  <a:cubicBezTo>
                    <a:pt x="9346" y="4101"/>
                    <a:pt x="9268" y="3180"/>
                    <a:pt x="8593" y="3063"/>
                  </a:cubicBezTo>
                  <a:lnTo>
                    <a:pt x="5984" y="2622"/>
                  </a:lnTo>
                  <a:lnTo>
                    <a:pt x="9333" y="1804"/>
                  </a:lnTo>
                  <a:cubicBezTo>
                    <a:pt x="9878" y="1661"/>
                    <a:pt x="10021" y="960"/>
                    <a:pt x="9579" y="610"/>
                  </a:cubicBezTo>
                  <a:lnTo>
                    <a:pt x="8969" y="143"/>
                  </a:lnTo>
                  <a:cubicBezTo>
                    <a:pt x="8834" y="50"/>
                    <a:pt x="8675" y="0"/>
                    <a:pt x="85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272;p76">
              <a:extLst>
                <a:ext uri="{FF2B5EF4-FFF2-40B4-BE49-F238E27FC236}">
                  <a16:creationId xmlns:a16="http://schemas.microsoft.com/office/drawing/2014/main" id="{3FDE5472-C817-8ED1-617F-D096EDFB352C}"/>
                </a:ext>
              </a:extLst>
            </p:cNvPr>
            <p:cNvSpPr/>
            <p:nvPr/>
          </p:nvSpPr>
          <p:spPr>
            <a:xfrm>
              <a:off x="4045900" y="4139475"/>
              <a:ext cx="65075" cy="46675"/>
            </a:xfrm>
            <a:custGeom>
              <a:avLst/>
              <a:gdLst/>
              <a:ahLst/>
              <a:cxnLst/>
              <a:rect l="l" t="t" r="r" b="b"/>
              <a:pathLst>
                <a:path w="2603" h="1867" extrusionOk="0">
                  <a:moveTo>
                    <a:pt x="273" y="0"/>
                  </a:moveTo>
                  <a:cubicBezTo>
                    <a:pt x="137" y="0"/>
                    <a:pt x="0" y="94"/>
                    <a:pt x="20" y="282"/>
                  </a:cubicBezTo>
                  <a:lnTo>
                    <a:pt x="20" y="1087"/>
                  </a:lnTo>
                  <a:cubicBezTo>
                    <a:pt x="20" y="1516"/>
                    <a:pt x="357" y="1866"/>
                    <a:pt x="786" y="1866"/>
                  </a:cubicBezTo>
                  <a:cubicBezTo>
                    <a:pt x="935" y="1736"/>
                    <a:pt x="1120" y="1671"/>
                    <a:pt x="1303" y="1671"/>
                  </a:cubicBezTo>
                  <a:cubicBezTo>
                    <a:pt x="1486" y="1671"/>
                    <a:pt x="1668" y="1736"/>
                    <a:pt x="1811" y="1866"/>
                  </a:cubicBezTo>
                  <a:cubicBezTo>
                    <a:pt x="2239" y="1866"/>
                    <a:pt x="2590" y="1516"/>
                    <a:pt x="2590" y="1087"/>
                  </a:cubicBezTo>
                  <a:lnTo>
                    <a:pt x="2590" y="282"/>
                  </a:lnTo>
                  <a:cubicBezTo>
                    <a:pt x="2603" y="94"/>
                    <a:pt x="2466" y="0"/>
                    <a:pt x="2330" y="0"/>
                  </a:cubicBezTo>
                  <a:cubicBezTo>
                    <a:pt x="2194" y="0"/>
                    <a:pt x="2058" y="94"/>
                    <a:pt x="2071" y="282"/>
                  </a:cubicBezTo>
                  <a:lnTo>
                    <a:pt x="2071" y="1087"/>
                  </a:lnTo>
                  <a:cubicBezTo>
                    <a:pt x="2084" y="1275"/>
                    <a:pt x="1947" y="1370"/>
                    <a:pt x="1813" y="1370"/>
                  </a:cubicBezTo>
                  <a:cubicBezTo>
                    <a:pt x="1678" y="1370"/>
                    <a:pt x="1545" y="1275"/>
                    <a:pt x="1564" y="1087"/>
                  </a:cubicBezTo>
                  <a:lnTo>
                    <a:pt x="1564" y="282"/>
                  </a:lnTo>
                  <a:cubicBezTo>
                    <a:pt x="1577" y="94"/>
                    <a:pt x="1441" y="0"/>
                    <a:pt x="1305" y="0"/>
                  </a:cubicBezTo>
                  <a:cubicBezTo>
                    <a:pt x="1168" y="0"/>
                    <a:pt x="1032" y="94"/>
                    <a:pt x="1045" y="282"/>
                  </a:cubicBezTo>
                  <a:lnTo>
                    <a:pt x="1045" y="1087"/>
                  </a:lnTo>
                  <a:cubicBezTo>
                    <a:pt x="1058" y="1275"/>
                    <a:pt x="922" y="1370"/>
                    <a:pt x="786" y="1370"/>
                  </a:cubicBezTo>
                  <a:cubicBezTo>
                    <a:pt x="649" y="1370"/>
                    <a:pt x="513" y="1275"/>
                    <a:pt x="526" y="1087"/>
                  </a:cubicBezTo>
                  <a:lnTo>
                    <a:pt x="526" y="282"/>
                  </a:lnTo>
                  <a:cubicBezTo>
                    <a:pt x="545" y="94"/>
                    <a:pt x="409" y="0"/>
                    <a:pt x="2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1" name="Google Shape;1273;p76">
            <a:extLst>
              <a:ext uri="{FF2B5EF4-FFF2-40B4-BE49-F238E27FC236}">
                <a16:creationId xmlns:a16="http://schemas.microsoft.com/office/drawing/2014/main" id="{BEC83056-F548-14AC-BF23-D8E172EEC05A}"/>
              </a:ext>
            </a:extLst>
          </p:cNvPr>
          <p:cNvGrpSpPr/>
          <p:nvPr/>
        </p:nvGrpSpPr>
        <p:grpSpPr>
          <a:xfrm>
            <a:off x="5224177" y="1387541"/>
            <a:ext cx="668539" cy="592257"/>
            <a:chOff x="3874125" y="1241250"/>
            <a:chExt cx="488375" cy="432650"/>
          </a:xfrm>
          <a:solidFill>
            <a:srgbClr val="2B3781"/>
          </a:solidFill>
        </p:grpSpPr>
        <p:sp>
          <p:nvSpPr>
            <p:cNvPr id="182" name="Google Shape;1274;p76">
              <a:extLst>
                <a:ext uri="{FF2B5EF4-FFF2-40B4-BE49-F238E27FC236}">
                  <a16:creationId xmlns:a16="http://schemas.microsoft.com/office/drawing/2014/main" id="{54A27A80-7ABA-E4FB-162A-755F94B2B1F4}"/>
                </a:ext>
              </a:extLst>
            </p:cNvPr>
            <p:cNvSpPr/>
            <p:nvPr/>
          </p:nvSpPr>
          <p:spPr>
            <a:xfrm>
              <a:off x="3874125" y="1241250"/>
              <a:ext cx="488375" cy="432650"/>
            </a:xfrm>
            <a:custGeom>
              <a:avLst/>
              <a:gdLst/>
              <a:ahLst/>
              <a:cxnLst/>
              <a:rect l="l" t="t" r="r" b="b"/>
              <a:pathLst>
                <a:path w="19535" h="17306" extrusionOk="0">
                  <a:moveTo>
                    <a:pt x="7767" y="517"/>
                  </a:moveTo>
                  <a:cubicBezTo>
                    <a:pt x="7875" y="517"/>
                    <a:pt x="7948" y="639"/>
                    <a:pt x="7879" y="731"/>
                  </a:cubicBezTo>
                  <a:cubicBezTo>
                    <a:pt x="5439" y="3768"/>
                    <a:pt x="5776" y="8168"/>
                    <a:pt x="8632" y="10803"/>
                  </a:cubicBezTo>
                  <a:cubicBezTo>
                    <a:pt x="10052" y="12108"/>
                    <a:pt x="11851" y="12760"/>
                    <a:pt x="13649" y="12760"/>
                  </a:cubicBezTo>
                  <a:cubicBezTo>
                    <a:pt x="15482" y="12760"/>
                    <a:pt x="17314" y="12082"/>
                    <a:pt x="18743" y="10725"/>
                  </a:cubicBezTo>
                  <a:cubicBezTo>
                    <a:pt x="18767" y="10701"/>
                    <a:pt x="18795" y="10691"/>
                    <a:pt x="18824" y="10691"/>
                  </a:cubicBezTo>
                  <a:cubicBezTo>
                    <a:pt x="18902" y="10691"/>
                    <a:pt x="18979" y="10772"/>
                    <a:pt x="18951" y="10868"/>
                  </a:cubicBezTo>
                  <a:cubicBezTo>
                    <a:pt x="17785" y="14637"/>
                    <a:pt x="14362" y="16817"/>
                    <a:pt x="10852" y="16817"/>
                  </a:cubicBezTo>
                  <a:cubicBezTo>
                    <a:pt x="8851" y="16817"/>
                    <a:pt x="6821" y="16108"/>
                    <a:pt x="5166" y="14580"/>
                  </a:cubicBezTo>
                  <a:cubicBezTo>
                    <a:pt x="597" y="10375"/>
                    <a:pt x="1960" y="2847"/>
                    <a:pt x="7723" y="523"/>
                  </a:cubicBezTo>
                  <a:cubicBezTo>
                    <a:pt x="7738" y="519"/>
                    <a:pt x="7753" y="517"/>
                    <a:pt x="7767" y="517"/>
                  </a:cubicBezTo>
                  <a:close/>
                  <a:moveTo>
                    <a:pt x="7760" y="0"/>
                  </a:moveTo>
                  <a:cubicBezTo>
                    <a:pt x="7682" y="0"/>
                    <a:pt x="7604" y="14"/>
                    <a:pt x="7529" y="43"/>
                  </a:cubicBezTo>
                  <a:cubicBezTo>
                    <a:pt x="1584" y="2444"/>
                    <a:pt x="0" y="10128"/>
                    <a:pt x="4517" y="14684"/>
                  </a:cubicBezTo>
                  <a:cubicBezTo>
                    <a:pt x="6236" y="16417"/>
                    <a:pt x="8563" y="17305"/>
                    <a:pt x="10898" y="17305"/>
                  </a:cubicBezTo>
                  <a:cubicBezTo>
                    <a:pt x="12778" y="17305"/>
                    <a:pt x="14663" y="16729"/>
                    <a:pt x="16238" y="15554"/>
                  </a:cubicBezTo>
                  <a:cubicBezTo>
                    <a:pt x="17757" y="14411"/>
                    <a:pt x="18873" y="12828"/>
                    <a:pt x="19444" y="11011"/>
                  </a:cubicBezTo>
                  <a:cubicBezTo>
                    <a:pt x="19535" y="10738"/>
                    <a:pt x="19418" y="10427"/>
                    <a:pt x="19171" y="10271"/>
                  </a:cubicBezTo>
                  <a:cubicBezTo>
                    <a:pt x="19068" y="10206"/>
                    <a:pt x="18950" y="10175"/>
                    <a:pt x="18831" y="10175"/>
                  </a:cubicBezTo>
                  <a:cubicBezTo>
                    <a:pt x="18666" y="10175"/>
                    <a:pt x="18501" y="10235"/>
                    <a:pt x="18380" y="10349"/>
                  </a:cubicBezTo>
                  <a:cubicBezTo>
                    <a:pt x="17053" y="11610"/>
                    <a:pt x="15345" y="12242"/>
                    <a:pt x="13636" y="12242"/>
                  </a:cubicBezTo>
                  <a:cubicBezTo>
                    <a:pt x="11967" y="12242"/>
                    <a:pt x="10297" y="11639"/>
                    <a:pt x="8982" y="10427"/>
                  </a:cubicBezTo>
                  <a:cubicBezTo>
                    <a:pt x="6321" y="7973"/>
                    <a:pt x="6010" y="3885"/>
                    <a:pt x="8281" y="1055"/>
                  </a:cubicBezTo>
                  <a:cubicBezTo>
                    <a:pt x="8463" y="822"/>
                    <a:pt x="8463" y="497"/>
                    <a:pt x="8294" y="264"/>
                  </a:cubicBezTo>
                  <a:cubicBezTo>
                    <a:pt x="8163" y="95"/>
                    <a:pt x="7964" y="0"/>
                    <a:pt x="77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275;p76">
              <a:extLst>
                <a:ext uri="{FF2B5EF4-FFF2-40B4-BE49-F238E27FC236}">
                  <a16:creationId xmlns:a16="http://schemas.microsoft.com/office/drawing/2014/main" id="{1340FB11-5941-3F59-AB30-045B8A6F96BE}"/>
                </a:ext>
              </a:extLst>
            </p:cNvPr>
            <p:cNvSpPr/>
            <p:nvPr/>
          </p:nvSpPr>
          <p:spPr>
            <a:xfrm>
              <a:off x="4149300" y="1243925"/>
              <a:ext cx="169075" cy="208000"/>
            </a:xfrm>
            <a:custGeom>
              <a:avLst/>
              <a:gdLst/>
              <a:ahLst/>
              <a:cxnLst/>
              <a:rect l="l" t="t" r="r" b="b"/>
              <a:pathLst>
                <a:path w="6763" h="8320" extrusionOk="0">
                  <a:moveTo>
                    <a:pt x="3128" y="2895"/>
                  </a:moveTo>
                  <a:lnTo>
                    <a:pt x="3128" y="4959"/>
                  </a:lnTo>
                  <a:lnTo>
                    <a:pt x="922" y="4479"/>
                  </a:lnTo>
                  <a:cubicBezTo>
                    <a:pt x="948" y="4466"/>
                    <a:pt x="974" y="4453"/>
                    <a:pt x="1000" y="4453"/>
                  </a:cubicBezTo>
                  <a:lnTo>
                    <a:pt x="2038" y="4310"/>
                  </a:lnTo>
                  <a:cubicBezTo>
                    <a:pt x="2298" y="4271"/>
                    <a:pt x="2531" y="4102"/>
                    <a:pt x="2648" y="3856"/>
                  </a:cubicBezTo>
                  <a:lnTo>
                    <a:pt x="3115" y="2921"/>
                  </a:lnTo>
                  <a:cubicBezTo>
                    <a:pt x="3115" y="2908"/>
                    <a:pt x="3115" y="2908"/>
                    <a:pt x="3128" y="2895"/>
                  </a:cubicBezTo>
                  <a:close/>
                  <a:moveTo>
                    <a:pt x="3634" y="2895"/>
                  </a:moveTo>
                  <a:cubicBezTo>
                    <a:pt x="3634" y="2908"/>
                    <a:pt x="3647" y="2908"/>
                    <a:pt x="3647" y="2921"/>
                  </a:cubicBezTo>
                  <a:lnTo>
                    <a:pt x="4115" y="3856"/>
                  </a:lnTo>
                  <a:cubicBezTo>
                    <a:pt x="4232" y="4102"/>
                    <a:pt x="4465" y="4271"/>
                    <a:pt x="4725" y="4310"/>
                  </a:cubicBezTo>
                  <a:cubicBezTo>
                    <a:pt x="5088" y="4336"/>
                    <a:pt x="5452" y="4388"/>
                    <a:pt x="5815" y="4466"/>
                  </a:cubicBezTo>
                  <a:lnTo>
                    <a:pt x="4569" y="4764"/>
                  </a:lnTo>
                  <a:cubicBezTo>
                    <a:pt x="4426" y="4803"/>
                    <a:pt x="4348" y="4933"/>
                    <a:pt x="4374" y="5076"/>
                  </a:cubicBezTo>
                  <a:cubicBezTo>
                    <a:pt x="4410" y="5196"/>
                    <a:pt x="4536" y="5272"/>
                    <a:pt x="4657" y="5272"/>
                  </a:cubicBezTo>
                  <a:cubicBezTo>
                    <a:pt x="4667" y="5272"/>
                    <a:pt x="4676" y="5271"/>
                    <a:pt x="4686" y="5271"/>
                  </a:cubicBezTo>
                  <a:lnTo>
                    <a:pt x="5932" y="4972"/>
                  </a:lnTo>
                  <a:lnTo>
                    <a:pt x="5179" y="5699"/>
                  </a:lnTo>
                  <a:cubicBezTo>
                    <a:pt x="4984" y="5881"/>
                    <a:pt x="4906" y="6153"/>
                    <a:pt x="4945" y="6426"/>
                  </a:cubicBezTo>
                  <a:cubicBezTo>
                    <a:pt x="5010" y="6776"/>
                    <a:pt x="5088" y="7127"/>
                    <a:pt x="5127" y="7477"/>
                  </a:cubicBezTo>
                  <a:lnTo>
                    <a:pt x="3634" y="5206"/>
                  </a:lnTo>
                  <a:lnTo>
                    <a:pt x="3634" y="2895"/>
                  </a:lnTo>
                  <a:close/>
                  <a:moveTo>
                    <a:pt x="857" y="4985"/>
                  </a:moveTo>
                  <a:lnTo>
                    <a:pt x="2960" y="5452"/>
                  </a:lnTo>
                  <a:lnTo>
                    <a:pt x="1636" y="7490"/>
                  </a:lnTo>
                  <a:cubicBezTo>
                    <a:pt x="1675" y="7127"/>
                    <a:pt x="1752" y="6776"/>
                    <a:pt x="1817" y="6426"/>
                  </a:cubicBezTo>
                  <a:cubicBezTo>
                    <a:pt x="1869" y="6166"/>
                    <a:pt x="1778" y="5894"/>
                    <a:pt x="1584" y="5699"/>
                  </a:cubicBezTo>
                  <a:lnTo>
                    <a:pt x="857" y="4985"/>
                  </a:lnTo>
                  <a:close/>
                  <a:moveTo>
                    <a:pt x="3388" y="5751"/>
                  </a:moveTo>
                  <a:lnTo>
                    <a:pt x="4712" y="7776"/>
                  </a:lnTo>
                  <a:cubicBezTo>
                    <a:pt x="4387" y="7646"/>
                    <a:pt x="4076" y="7451"/>
                    <a:pt x="3764" y="7282"/>
                  </a:cubicBezTo>
                  <a:cubicBezTo>
                    <a:pt x="3641" y="7218"/>
                    <a:pt x="3511" y="7185"/>
                    <a:pt x="3381" y="7185"/>
                  </a:cubicBezTo>
                  <a:cubicBezTo>
                    <a:pt x="3252" y="7185"/>
                    <a:pt x="3122" y="7218"/>
                    <a:pt x="2998" y="7282"/>
                  </a:cubicBezTo>
                  <a:cubicBezTo>
                    <a:pt x="2687" y="7451"/>
                    <a:pt x="2375" y="7646"/>
                    <a:pt x="2051" y="7776"/>
                  </a:cubicBezTo>
                  <a:lnTo>
                    <a:pt x="3388" y="5751"/>
                  </a:lnTo>
                  <a:close/>
                  <a:moveTo>
                    <a:pt x="3388" y="1"/>
                  </a:moveTo>
                  <a:cubicBezTo>
                    <a:pt x="3265" y="1"/>
                    <a:pt x="3141" y="79"/>
                    <a:pt x="3128" y="234"/>
                  </a:cubicBezTo>
                  <a:lnTo>
                    <a:pt x="3128" y="2285"/>
                  </a:lnTo>
                  <a:cubicBezTo>
                    <a:pt x="2921" y="2350"/>
                    <a:pt x="2752" y="2493"/>
                    <a:pt x="2661" y="2701"/>
                  </a:cubicBezTo>
                  <a:lnTo>
                    <a:pt x="2194" y="3635"/>
                  </a:lnTo>
                  <a:cubicBezTo>
                    <a:pt x="2155" y="3726"/>
                    <a:pt x="2064" y="3778"/>
                    <a:pt x="1973" y="3791"/>
                  </a:cubicBezTo>
                  <a:lnTo>
                    <a:pt x="935" y="3947"/>
                  </a:lnTo>
                  <a:cubicBezTo>
                    <a:pt x="273" y="4050"/>
                    <a:pt x="0" y="4855"/>
                    <a:pt x="480" y="5335"/>
                  </a:cubicBezTo>
                  <a:lnTo>
                    <a:pt x="467" y="5335"/>
                  </a:lnTo>
                  <a:lnTo>
                    <a:pt x="1220" y="6075"/>
                  </a:lnTo>
                  <a:cubicBezTo>
                    <a:pt x="1298" y="6140"/>
                    <a:pt x="1324" y="6231"/>
                    <a:pt x="1311" y="6335"/>
                  </a:cubicBezTo>
                  <a:lnTo>
                    <a:pt x="1129" y="7373"/>
                  </a:lnTo>
                  <a:cubicBezTo>
                    <a:pt x="1047" y="7891"/>
                    <a:pt x="1467" y="8318"/>
                    <a:pt x="1944" y="8318"/>
                  </a:cubicBezTo>
                  <a:cubicBezTo>
                    <a:pt x="2065" y="8318"/>
                    <a:pt x="2190" y="8290"/>
                    <a:pt x="2311" y="8230"/>
                  </a:cubicBezTo>
                  <a:lnTo>
                    <a:pt x="3245" y="7737"/>
                  </a:lnTo>
                  <a:cubicBezTo>
                    <a:pt x="3284" y="7717"/>
                    <a:pt x="3333" y="7707"/>
                    <a:pt x="3381" y="7707"/>
                  </a:cubicBezTo>
                  <a:cubicBezTo>
                    <a:pt x="3430" y="7707"/>
                    <a:pt x="3479" y="7717"/>
                    <a:pt x="3518" y="7737"/>
                  </a:cubicBezTo>
                  <a:lnTo>
                    <a:pt x="4452" y="8230"/>
                  </a:lnTo>
                  <a:cubicBezTo>
                    <a:pt x="4575" y="8291"/>
                    <a:pt x="4701" y="8319"/>
                    <a:pt x="4823" y="8319"/>
                  </a:cubicBezTo>
                  <a:cubicBezTo>
                    <a:pt x="5298" y="8319"/>
                    <a:pt x="5716" y="7899"/>
                    <a:pt x="5633" y="7373"/>
                  </a:cubicBezTo>
                  <a:lnTo>
                    <a:pt x="5465" y="6335"/>
                  </a:lnTo>
                  <a:cubicBezTo>
                    <a:pt x="5439" y="6231"/>
                    <a:pt x="5478" y="6140"/>
                    <a:pt x="5542" y="6075"/>
                  </a:cubicBezTo>
                  <a:lnTo>
                    <a:pt x="6295" y="5335"/>
                  </a:lnTo>
                  <a:cubicBezTo>
                    <a:pt x="6763" y="4855"/>
                    <a:pt x="6503" y="4050"/>
                    <a:pt x="5841" y="3947"/>
                  </a:cubicBezTo>
                  <a:lnTo>
                    <a:pt x="4816" y="3804"/>
                  </a:lnTo>
                  <a:cubicBezTo>
                    <a:pt x="4712" y="3778"/>
                    <a:pt x="4621" y="3726"/>
                    <a:pt x="4582" y="3635"/>
                  </a:cubicBezTo>
                  <a:lnTo>
                    <a:pt x="4115" y="2701"/>
                  </a:lnTo>
                  <a:cubicBezTo>
                    <a:pt x="4024" y="2506"/>
                    <a:pt x="3855" y="2350"/>
                    <a:pt x="3647" y="2285"/>
                  </a:cubicBezTo>
                  <a:lnTo>
                    <a:pt x="3647" y="234"/>
                  </a:lnTo>
                  <a:cubicBezTo>
                    <a:pt x="3634" y="79"/>
                    <a:pt x="3511" y="1"/>
                    <a:pt x="33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276;p76">
              <a:extLst>
                <a:ext uri="{FF2B5EF4-FFF2-40B4-BE49-F238E27FC236}">
                  <a16:creationId xmlns:a16="http://schemas.microsoft.com/office/drawing/2014/main" id="{2A0306EA-C710-61B3-BF34-3C05D3F3DE29}"/>
                </a:ext>
              </a:extLst>
            </p:cNvPr>
            <p:cNvSpPr/>
            <p:nvPr/>
          </p:nvSpPr>
          <p:spPr>
            <a:xfrm>
              <a:off x="4100625" y="1410075"/>
              <a:ext cx="17225" cy="13000"/>
            </a:xfrm>
            <a:custGeom>
              <a:avLst/>
              <a:gdLst/>
              <a:ahLst/>
              <a:cxnLst/>
              <a:rect l="l" t="t" r="r" b="b"/>
              <a:pathLst>
                <a:path w="689" h="520" extrusionOk="0">
                  <a:moveTo>
                    <a:pt x="338" y="0"/>
                  </a:moveTo>
                  <a:cubicBezTo>
                    <a:pt x="117" y="0"/>
                    <a:pt x="0" y="273"/>
                    <a:pt x="156" y="442"/>
                  </a:cubicBezTo>
                  <a:cubicBezTo>
                    <a:pt x="208" y="494"/>
                    <a:pt x="276" y="520"/>
                    <a:pt x="342" y="520"/>
                  </a:cubicBezTo>
                  <a:cubicBezTo>
                    <a:pt x="409" y="520"/>
                    <a:pt x="474" y="494"/>
                    <a:pt x="519" y="442"/>
                  </a:cubicBezTo>
                  <a:cubicBezTo>
                    <a:pt x="688" y="273"/>
                    <a:pt x="571" y="0"/>
                    <a:pt x="3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277;p76">
              <a:extLst>
                <a:ext uri="{FF2B5EF4-FFF2-40B4-BE49-F238E27FC236}">
                  <a16:creationId xmlns:a16="http://schemas.microsoft.com/office/drawing/2014/main" id="{0636A84C-F6AE-3633-EBC6-3175CDA245C3}"/>
                </a:ext>
              </a:extLst>
            </p:cNvPr>
            <p:cNvSpPr/>
            <p:nvPr/>
          </p:nvSpPr>
          <p:spPr>
            <a:xfrm>
              <a:off x="4132825" y="1439275"/>
              <a:ext cx="15200" cy="12725"/>
            </a:xfrm>
            <a:custGeom>
              <a:avLst/>
              <a:gdLst/>
              <a:ahLst/>
              <a:cxnLst/>
              <a:rect l="l" t="t" r="r" b="b"/>
              <a:pathLst>
                <a:path w="608" h="509" extrusionOk="0">
                  <a:moveTo>
                    <a:pt x="332" y="0"/>
                  </a:moveTo>
                  <a:cubicBezTo>
                    <a:pt x="109" y="0"/>
                    <a:pt x="1" y="277"/>
                    <a:pt x="153" y="429"/>
                  </a:cubicBezTo>
                  <a:cubicBezTo>
                    <a:pt x="208" y="484"/>
                    <a:pt x="276" y="509"/>
                    <a:pt x="342" y="509"/>
                  </a:cubicBezTo>
                  <a:cubicBezTo>
                    <a:pt x="478" y="509"/>
                    <a:pt x="607" y="404"/>
                    <a:pt x="607" y="247"/>
                  </a:cubicBezTo>
                  <a:cubicBezTo>
                    <a:pt x="607" y="104"/>
                    <a:pt x="490" y="1"/>
                    <a:pt x="348" y="1"/>
                  </a:cubicBezTo>
                  <a:cubicBezTo>
                    <a:pt x="342" y="0"/>
                    <a:pt x="337" y="0"/>
                    <a:pt x="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6" name="Google Shape;1278;p76">
            <a:extLst>
              <a:ext uri="{FF2B5EF4-FFF2-40B4-BE49-F238E27FC236}">
                <a16:creationId xmlns:a16="http://schemas.microsoft.com/office/drawing/2014/main" id="{A25ADDEA-DB48-9EF1-6EC5-ADA267D436DB}"/>
              </a:ext>
            </a:extLst>
          </p:cNvPr>
          <p:cNvGrpSpPr/>
          <p:nvPr/>
        </p:nvGrpSpPr>
        <p:grpSpPr>
          <a:xfrm>
            <a:off x="5386529" y="2360114"/>
            <a:ext cx="343835" cy="602284"/>
            <a:chOff x="4015925" y="1951725"/>
            <a:chExt cx="251175" cy="439975"/>
          </a:xfrm>
          <a:solidFill>
            <a:srgbClr val="2B3781"/>
          </a:solidFill>
        </p:grpSpPr>
        <p:sp>
          <p:nvSpPr>
            <p:cNvPr id="187" name="Google Shape;1279;p76">
              <a:extLst>
                <a:ext uri="{FF2B5EF4-FFF2-40B4-BE49-F238E27FC236}">
                  <a16:creationId xmlns:a16="http://schemas.microsoft.com/office/drawing/2014/main" id="{2EC93667-D5A4-3AE2-F019-873ABFA7F99F}"/>
                </a:ext>
              </a:extLst>
            </p:cNvPr>
            <p:cNvSpPr/>
            <p:nvPr/>
          </p:nvSpPr>
          <p:spPr>
            <a:xfrm>
              <a:off x="4047725" y="2006500"/>
              <a:ext cx="187575" cy="330350"/>
            </a:xfrm>
            <a:custGeom>
              <a:avLst/>
              <a:gdLst/>
              <a:ahLst/>
              <a:cxnLst/>
              <a:rect l="l" t="t" r="r" b="b"/>
              <a:pathLst>
                <a:path w="7503" h="13214" extrusionOk="0">
                  <a:moveTo>
                    <a:pt x="3752" y="1843"/>
                  </a:moveTo>
                  <a:lnTo>
                    <a:pt x="4491" y="2362"/>
                  </a:lnTo>
                  <a:cubicBezTo>
                    <a:pt x="4972" y="2700"/>
                    <a:pt x="5257" y="3245"/>
                    <a:pt x="5257" y="3829"/>
                  </a:cubicBezTo>
                  <a:lnTo>
                    <a:pt x="5257" y="3842"/>
                  </a:lnTo>
                  <a:lnTo>
                    <a:pt x="5257" y="4790"/>
                  </a:lnTo>
                  <a:cubicBezTo>
                    <a:pt x="5257" y="4919"/>
                    <a:pt x="5374" y="5036"/>
                    <a:pt x="5517" y="5036"/>
                  </a:cubicBezTo>
                  <a:lnTo>
                    <a:pt x="5841" y="5036"/>
                  </a:lnTo>
                  <a:lnTo>
                    <a:pt x="5841" y="6179"/>
                  </a:lnTo>
                  <a:lnTo>
                    <a:pt x="5517" y="6179"/>
                  </a:lnTo>
                  <a:cubicBezTo>
                    <a:pt x="5374" y="6179"/>
                    <a:pt x="5257" y="6295"/>
                    <a:pt x="5257" y="6438"/>
                  </a:cubicBezTo>
                  <a:lnTo>
                    <a:pt x="5257" y="10540"/>
                  </a:lnTo>
                  <a:lnTo>
                    <a:pt x="4569" y="10540"/>
                  </a:lnTo>
                  <a:lnTo>
                    <a:pt x="4569" y="7515"/>
                  </a:lnTo>
                  <a:cubicBezTo>
                    <a:pt x="4569" y="6970"/>
                    <a:pt x="4160" y="6698"/>
                    <a:pt x="3752" y="6698"/>
                  </a:cubicBezTo>
                  <a:cubicBezTo>
                    <a:pt x="3343" y="6698"/>
                    <a:pt x="2934" y="6970"/>
                    <a:pt x="2934" y="7515"/>
                  </a:cubicBezTo>
                  <a:lnTo>
                    <a:pt x="2934" y="9592"/>
                  </a:lnTo>
                  <a:cubicBezTo>
                    <a:pt x="2921" y="9780"/>
                    <a:pt x="3057" y="9874"/>
                    <a:pt x="3193" y="9874"/>
                  </a:cubicBezTo>
                  <a:cubicBezTo>
                    <a:pt x="3330" y="9874"/>
                    <a:pt x="3466" y="9780"/>
                    <a:pt x="3453" y="9592"/>
                  </a:cubicBezTo>
                  <a:lnTo>
                    <a:pt x="3453" y="7515"/>
                  </a:lnTo>
                  <a:cubicBezTo>
                    <a:pt x="3434" y="7295"/>
                    <a:pt x="3593" y="7184"/>
                    <a:pt x="3752" y="7184"/>
                  </a:cubicBezTo>
                  <a:cubicBezTo>
                    <a:pt x="3911" y="7184"/>
                    <a:pt x="4070" y="7295"/>
                    <a:pt x="4050" y="7515"/>
                  </a:cubicBezTo>
                  <a:lnTo>
                    <a:pt x="4050" y="10540"/>
                  </a:lnTo>
                  <a:lnTo>
                    <a:pt x="2246" y="10540"/>
                  </a:lnTo>
                  <a:lnTo>
                    <a:pt x="2246" y="6425"/>
                  </a:lnTo>
                  <a:cubicBezTo>
                    <a:pt x="2246" y="6290"/>
                    <a:pt x="2141" y="6178"/>
                    <a:pt x="2008" y="6178"/>
                  </a:cubicBezTo>
                  <a:cubicBezTo>
                    <a:pt x="2001" y="6178"/>
                    <a:pt x="1994" y="6178"/>
                    <a:pt x="1986" y="6179"/>
                  </a:cubicBezTo>
                  <a:lnTo>
                    <a:pt x="1662" y="6179"/>
                  </a:lnTo>
                  <a:lnTo>
                    <a:pt x="1662" y="5036"/>
                  </a:lnTo>
                  <a:lnTo>
                    <a:pt x="1986" y="5036"/>
                  </a:lnTo>
                  <a:cubicBezTo>
                    <a:pt x="2129" y="5036"/>
                    <a:pt x="2246" y="4919"/>
                    <a:pt x="2246" y="4777"/>
                  </a:cubicBezTo>
                  <a:lnTo>
                    <a:pt x="2246" y="3829"/>
                  </a:lnTo>
                  <a:cubicBezTo>
                    <a:pt x="2246" y="3245"/>
                    <a:pt x="2531" y="2700"/>
                    <a:pt x="3012" y="2362"/>
                  </a:cubicBezTo>
                  <a:lnTo>
                    <a:pt x="3752" y="1843"/>
                  </a:lnTo>
                  <a:close/>
                  <a:moveTo>
                    <a:pt x="3505" y="519"/>
                  </a:moveTo>
                  <a:lnTo>
                    <a:pt x="3492" y="1402"/>
                  </a:lnTo>
                  <a:lnTo>
                    <a:pt x="2713" y="1947"/>
                  </a:lnTo>
                  <a:cubicBezTo>
                    <a:pt x="2103" y="2375"/>
                    <a:pt x="1740" y="3089"/>
                    <a:pt x="1740" y="3829"/>
                  </a:cubicBezTo>
                  <a:lnTo>
                    <a:pt x="1740" y="4517"/>
                  </a:lnTo>
                  <a:cubicBezTo>
                    <a:pt x="1710" y="4512"/>
                    <a:pt x="1681" y="4510"/>
                    <a:pt x="1652" y="4510"/>
                  </a:cubicBezTo>
                  <a:cubicBezTo>
                    <a:pt x="1390" y="4510"/>
                    <a:pt x="1167" y="4715"/>
                    <a:pt x="1156" y="4984"/>
                  </a:cubicBezTo>
                  <a:lnTo>
                    <a:pt x="1156" y="6217"/>
                  </a:lnTo>
                  <a:cubicBezTo>
                    <a:pt x="1156" y="6477"/>
                    <a:pt x="1363" y="6685"/>
                    <a:pt x="1623" y="6685"/>
                  </a:cubicBezTo>
                  <a:lnTo>
                    <a:pt x="1740" y="6685"/>
                  </a:lnTo>
                  <a:lnTo>
                    <a:pt x="1740" y="10708"/>
                  </a:lnTo>
                  <a:lnTo>
                    <a:pt x="520" y="12227"/>
                  </a:lnTo>
                  <a:lnTo>
                    <a:pt x="520" y="779"/>
                  </a:lnTo>
                  <a:cubicBezTo>
                    <a:pt x="520" y="636"/>
                    <a:pt x="636" y="519"/>
                    <a:pt x="779" y="519"/>
                  </a:cubicBezTo>
                  <a:close/>
                  <a:moveTo>
                    <a:pt x="5400" y="11059"/>
                  </a:moveTo>
                  <a:lnTo>
                    <a:pt x="6711" y="12707"/>
                  </a:lnTo>
                  <a:lnTo>
                    <a:pt x="792" y="12707"/>
                  </a:lnTo>
                  <a:lnTo>
                    <a:pt x="2116" y="11059"/>
                  </a:lnTo>
                  <a:close/>
                  <a:moveTo>
                    <a:pt x="779" y="0"/>
                  </a:moveTo>
                  <a:cubicBezTo>
                    <a:pt x="351" y="0"/>
                    <a:pt x="0" y="351"/>
                    <a:pt x="0" y="779"/>
                  </a:cubicBezTo>
                  <a:lnTo>
                    <a:pt x="0" y="12435"/>
                  </a:lnTo>
                  <a:cubicBezTo>
                    <a:pt x="13" y="12863"/>
                    <a:pt x="351" y="13214"/>
                    <a:pt x="779" y="13214"/>
                  </a:cubicBezTo>
                  <a:lnTo>
                    <a:pt x="6724" y="13214"/>
                  </a:lnTo>
                  <a:cubicBezTo>
                    <a:pt x="7152" y="13214"/>
                    <a:pt x="7490" y="12863"/>
                    <a:pt x="7503" y="12435"/>
                  </a:cubicBezTo>
                  <a:lnTo>
                    <a:pt x="7503" y="9761"/>
                  </a:lnTo>
                  <a:cubicBezTo>
                    <a:pt x="7490" y="9599"/>
                    <a:pt x="7366" y="9518"/>
                    <a:pt x="7243" y="9518"/>
                  </a:cubicBezTo>
                  <a:cubicBezTo>
                    <a:pt x="7120" y="9518"/>
                    <a:pt x="6997" y="9599"/>
                    <a:pt x="6984" y="9761"/>
                  </a:cubicBezTo>
                  <a:lnTo>
                    <a:pt x="6984" y="12227"/>
                  </a:lnTo>
                  <a:lnTo>
                    <a:pt x="5776" y="10708"/>
                  </a:lnTo>
                  <a:lnTo>
                    <a:pt x="5776" y="6685"/>
                  </a:lnTo>
                  <a:cubicBezTo>
                    <a:pt x="5812" y="6692"/>
                    <a:pt x="5847" y="6696"/>
                    <a:pt x="5881" y="6696"/>
                  </a:cubicBezTo>
                  <a:cubicBezTo>
                    <a:pt x="6136" y="6696"/>
                    <a:pt x="6349" y="6492"/>
                    <a:pt x="6361" y="6217"/>
                  </a:cubicBezTo>
                  <a:lnTo>
                    <a:pt x="6361" y="4984"/>
                  </a:lnTo>
                  <a:cubicBezTo>
                    <a:pt x="6361" y="4732"/>
                    <a:pt x="6165" y="4530"/>
                    <a:pt x="5916" y="4530"/>
                  </a:cubicBezTo>
                  <a:cubicBezTo>
                    <a:pt x="5909" y="4530"/>
                    <a:pt x="5901" y="4530"/>
                    <a:pt x="5893" y="4530"/>
                  </a:cubicBezTo>
                  <a:lnTo>
                    <a:pt x="5776" y="4530"/>
                  </a:lnTo>
                  <a:lnTo>
                    <a:pt x="5776" y="3829"/>
                  </a:lnTo>
                  <a:cubicBezTo>
                    <a:pt x="5776" y="3076"/>
                    <a:pt x="5413" y="2375"/>
                    <a:pt x="4790" y="1947"/>
                  </a:cubicBezTo>
                  <a:lnTo>
                    <a:pt x="4011" y="1402"/>
                  </a:lnTo>
                  <a:lnTo>
                    <a:pt x="4011" y="519"/>
                  </a:lnTo>
                  <a:lnTo>
                    <a:pt x="6724" y="519"/>
                  </a:lnTo>
                  <a:cubicBezTo>
                    <a:pt x="6867" y="519"/>
                    <a:pt x="6984" y="636"/>
                    <a:pt x="6984" y="779"/>
                  </a:cubicBezTo>
                  <a:lnTo>
                    <a:pt x="6984" y="8554"/>
                  </a:lnTo>
                  <a:cubicBezTo>
                    <a:pt x="6984" y="8697"/>
                    <a:pt x="7100" y="8813"/>
                    <a:pt x="7243" y="8813"/>
                  </a:cubicBezTo>
                  <a:lnTo>
                    <a:pt x="7256" y="8813"/>
                  </a:lnTo>
                  <a:cubicBezTo>
                    <a:pt x="7386" y="8813"/>
                    <a:pt x="7503" y="8697"/>
                    <a:pt x="7503" y="8554"/>
                  </a:cubicBezTo>
                  <a:lnTo>
                    <a:pt x="7503" y="779"/>
                  </a:lnTo>
                  <a:cubicBezTo>
                    <a:pt x="7503" y="351"/>
                    <a:pt x="7165" y="0"/>
                    <a:pt x="67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280;p76">
              <a:extLst>
                <a:ext uri="{FF2B5EF4-FFF2-40B4-BE49-F238E27FC236}">
                  <a16:creationId xmlns:a16="http://schemas.microsoft.com/office/drawing/2014/main" id="{19C495A0-9959-FFEA-3E59-946622FD5232}"/>
                </a:ext>
              </a:extLst>
            </p:cNvPr>
            <p:cNvSpPr/>
            <p:nvPr/>
          </p:nvSpPr>
          <p:spPr>
            <a:xfrm>
              <a:off x="4015925" y="1951725"/>
              <a:ext cx="251175" cy="439975"/>
            </a:xfrm>
            <a:custGeom>
              <a:avLst/>
              <a:gdLst/>
              <a:ahLst/>
              <a:cxnLst/>
              <a:rect l="l" t="t" r="r" b="b"/>
              <a:pathLst>
                <a:path w="10047" h="17599" extrusionOk="0">
                  <a:moveTo>
                    <a:pt x="273" y="1"/>
                  </a:moveTo>
                  <a:cubicBezTo>
                    <a:pt x="137" y="1"/>
                    <a:pt x="0" y="95"/>
                    <a:pt x="13" y="283"/>
                  </a:cubicBezTo>
                  <a:lnTo>
                    <a:pt x="13" y="2723"/>
                  </a:lnTo>
                  <a:cubicBezTo>
                    <a:pt x="26" y="2879"/>
                    <a:pt x="150" y="2957"/>
                    <a:pt x="273" y="2957"/>
                  </a:cubicBezTo>
                  <a:cubicBezTo>
                    <a:pt x="396" y="2957"/>
                    <a:pt x="520" y="2879"/>
                    <a:pt x="533" y="2723"/>
                  </a:cubicBezTo>
                  <a:lnTo>
                    <a:pt x="533" y="1516"/>
                  </a:lnTo>
                  <a:lnTo>
                    <a:pt x="9528" y="1516"/>
                  </a:lnTo>
                  <a:lnTo>
                    <a:pt x="9528" y="16092"/>
                  </a:lnTo>
                  <a:lnTo>
                    <a:pt x="533" y="16092"/>
                  </a:lnTo>
                  <a:lnTo>
                    <a:pt x="533" y="3956"/>
                  </a:lnTo>
                  <a:cubicBezTo>
                    <a:pt x="520" y="3801"/>
                    <a:pt x="396" y="3723"/>
                    <a:pt x="273" y="3723"/>
                  </a:cubicBezTo>
                  <a:cubicBezTo>
                    <a:pt x="150" y="3723"/>
                    <a:pt x="26" y="3801"/>
                    <a:pt x="13" y="3956"/>
                  </a:cubicBezTo>
                  <a:lnTo>
                    <a:pt x="13" y="17326"/>
                  </a:lnTo>
                  <a:cubicBezTo>
                    <a:pt x="0" y="17507"/>
                    <a:pt x="137" y="17598"/>
                    <a:pt x="273" y="17598"/>
                  </a:cubicBezTo>
                  <a:cubicBezTo>
                    <a:pt x="409" y="17598"/>
                    <a:pt x="546" y="17507"/>
                    <a:pt x="533" y="17326"/>
                  </a:cubicBezTo>
                  <a:lnTo>
                    <a:pt x="533" y="16599"/>
                  </a:lnTo>
                  <a:lnTo>
                    <a:pt x="1597" y="16599"/>
                  </a:lnTo>
                  <a:lnTo>
                    <a:pt x="1597" y="17326"/>
                  </a:lnTo>
                  <a:cubicBezTo>
                    <a:pt x="1584" y="17507"/>
                    <a:pt x="1720" y="17598"/>
                    <a:pt x="1857" y="17598"/>
                  </a:cubicBezTo>
                  <a:cubicBezTo>
                    <a:pt x="1993" y="17598"/>
                    <a:pt x="2129" y="17507"/>
                    <a:pt x="2116" y="17326"/>
                  </a:cubicBezTo>
                  <a:lnTo>
                    <a:pt x="2116" y="16599"/>
                  </a:lnTo>
                  <a:lnTo>
                    <a:pt x="3180" y="16599"/>
                  </a:lnTo>
                  <a:lnTo>
                    <a:pt x="3180" y="17326"/>
                  </a:lnTo>
                  <a:cubicBezTo>
                    <a:pt x="3167" y="17507"/>
                    <a:pt x="3304" y="17598"/>
                    <a:pt x="3440" y="17598"/>
                  </a:cubicBezTo>
                  <a:cubicBezTo>
                    <a:pt x="3576" y="17598"/>
                    <a:pt x="3713" y="17507"/>
                    <a:pt x="3700" y="17326"/>
                  </a:cubicBezTo>
                  <a:lnTo>
                    <a:pt x="3700" y="16599"/>
                  </a:lnTo>
                  <a:lnTo>
                    <a:pt x="4764" y="16599"/>
                  </a:lnTo>
                  <a:lnTo>
                    <a:pt x="4764" y="17326"/>
                  </a:lnTo>
                  <a:cubicBezTo>
                    <a:pt x="4751" y="17507"/>
                    <a:pt x="4887" y="17598"/>
                    <a:pt x="5024" y="17598"/>
                  </a:cubicBezTo>
                  <a:cubicBezTo>
                    <a:pt x="5160" y="17598"/>
                    <a:pt x="5296" y="17507"/>
                    <a:pt x="5283" y="17326"/>
                  </a:cubicBezTo>
                  <a:lnTo>
                    <a:pt x="5283" y="16599"/>
                  </a:lnTo>
                  <a:lnTo>
                    <a:pt x="6348" y="16599"/>
                  </a:lnTo>
                  <a:lnTo>
                    <a:pt x="6348" y="17326"/>
                  </a:lnTo>
                  <a:cubicBezTo>
                    <a:pt x="6335" y="17507"/>
                    <a:pt x="6471" y="17598"/>
                    <a:pt x="6607" y="17598"/>
                  </a:cubicBezTo>
                  <a:cubicBezTo>
                    <a:pt x="6743" y="17598"/>
                    <a:pt x="6880" y="17507"/>
                    <a:pt x="6867" y="17326"/>
                  </a:cubicBezTo>
                  <a:lnTo>
                    <a:pt x="6867" y="16599"/>
                  </a:lnTo>
                  <a:lnTo>
                    <a:pt x="7944" y="16599"/>
                  </a:lnTo>
                  <a:lnTo>
                    <a:pt x="7944" y="17326"/>
                  </a:lnTo>
                  <a:cubicBezTo>
                    <a:pt x="7925" y="17507"/>
                    <a:pt x="8058" y="17598"/>
                    <a:pt x="8192" y="17598"/>
                  </a:cubicBezTo>
                  <a:cubicBezTo>
                    <a:pt x="8327" y="17598"/>
                    <a:pt x="8463" y="17507"/>
                    <a:pt x="8450" y="17326"/>
                  </a:cubicBezTo>
                  <a:lnTo>
                    <a:pt x="8450" y="16599"/>
                  </a:lnTo>
                  <a:lnTo>
                    <a:pt x="9528" y="16599"/>
                  </a:lnTo>
                  <a:lnTo>
                    <a:pt x="9528" y="17326"/>
                  </a:lnTo>
                  <a:cubicBezTo>
                    <a:pt x="9508" y="17507"/>
                    <a:pt x="9641" y="17598"/>
                    <a:pt x="9776" y="17598"/>
                  </a:cubicBezTo>
                  <a:cubicBezTo>
                    <a:pt x="9910" y="17598"/>
                    <a:pt x="10047" y="17507"/>
                    <a:pt x="10034" y="17326"/>
                  </a:cubicBezTo>
                  <a:lnTo>
                    <a:pt x="10034" y="283"/>
                  </a:lnTo>
                  <a:cubicBezTo>
                    <a:pt x="10034" y="140"/>
                    <a:pt x="9917" y="24"/>
                    <a:pt x="9774" y="24"/>
                  </a:cubicBezTo>
                  <a:cubicBezTo>
                    <a:pt x="9631" y="24"/>
                    <a:pt x="9528" y="140"/>
                    <a:pt x="9528" y="283"/>
                  </a:cubicBezTo>
                  <a:lnTo>
                    <a:pt x="9528" y="997"/>
                  </a:lnTo>
                  <a:lnTo>
                    <a:pt x="8450" y="997"/>
                  </a:lnTo>
                  <a:lnTo>
                    <a:pt x="8450" y="283"/>
                  </a:lnTo>
                  <a:cubicBezTo>
                    <a:pt x="8463" y="95"/>
                    <a:pt x="8327" y="1"/>
                    <a:pt x="8192" y="1"/>
                  </a:cubicBezTo>
                  <a:cubicBezTo>
                    <a:pt x="8058" y="1"/>
                    <a:pt x="7925" y="95"/>
                    <a:pt x="7944" y="283"/>
                  </a:cubicBezTo>
                  <a:lnTo>
                    <a:pt x="7944" y="997"/>
                  </a:lnTo>
                  <a:lnTo>
                    <a:pt x="6867" y="997"/>
                  </a:lnTo>
                  <a:lnTo>
                    <a:pt x="6867" y="283"/>
                  </a:lnTo>
                  <a:cubicBezTo>
                    <a:pt x="6880" y="95"/>
                    <a:pt x="6743" y="1"/>
                    <a:pt x="6607" y="1"/>
                  </a:cubicBezTo>
                  <a:cubicBezTo>
                    <a:pt x="6471" y="1"/>
                    <a:pt x="6335" y="95"/>
                    <a:pt x="6348" y="283"/>
                  </a:cubicBezTo>
                  <a:lnTo>
                    <a:pt x="6348" y="997"/>
                  </a:lnTo>
                  <a:lnTo>
                    <a:pt x="5283" y="997"/>
                  </a:lnTo>
                  <a:lnTo>
                    <a:pt x="5283" y="283"/>
                  </a:lnTo>
                  <a:cubicBezTo>
                    <a:pt x="5296" y="95"/>
                    <a:pt x="5160" y="1"/>
                    <a:pt x="5024" y="1"/>
                  </a:cubicBezTo>
                  <a:cubicBezTo>
                    <a:pt x="4887" y="1"/>
                    <a:pt x="4751" y="95"/>
                    <a:pt x="4764" y="283"/>
                  </a:cubicBezTo>
                  <a:lnTo>
                    <a:pt x="4764" y="997"/>
                  </a:lnTo>
                  <a:lnTo>
                    <a:pt x="3687" y="997"/>
                  </a:lnTo>
                  <a:lnTo>
                    <a:pt x="3687" y="283"/>
                  </a:lnTo>
                  <a:cubicBezTo>
                    <a:pt x="3706" y="95"/>
                    <a:pt x="3570" y="1"/>
                    <a:pt x="3434" y="1"/>
                  </a:cubicBezTo>
                  <a:cubicBezTo>
                    <a:pt x="3297" y="1"/>
                    <a:pt x="3161" y="95"/>
                    <a:pt x="3180" y="283"/>
                  </a:cubicBezTo>
                  <a:lnTo>
                    <a:pt x="3180" y="997"/>
                  </a:lnTo>
                  <a:lnTo>
                    <a:pt x="2116" y="997"/>
                  </a:lnTo>
                  <a:lnTo>
                    <a:pt x="2116" y="283"/>
                  </a:lnTo>
                  <a:cubicBezTo>
                    <a:pt x="2129" y="95"/>
                    <a:pt x="1993" y="1"/>
                    <a:pt x="1857" y="1"/>
                  </a:cubicBezTo>
                  <a:cubicBezTo>
                    <a:pt x="1720" y="1"/>
                    <a:pt x="1584" y="95"/>
                    <a:pt x="1597" y="283"/>
                  </a:cubicBezTo>
                  <a:lnTo>
                    <a:pt x="1597" y="997"/>
                  </a:lnTo>
                  <a:lnTo>
                    <a:pt x="533" y="997"/>
                  </a:lnTo>
                  <a:lnTo>
                    <a:pt x="533" y="283"/>
                  </a:lnTo>
                  <a:cubicBezTo>
                    <a:pt x="546" y="95"/>
                    <a:pt x="409" y="1"/>
                    <a:pt x="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9" name="Google Shape;1281;p76">
            <a:extLst>
              <a:ext uri="{FF2B5EF4-FFF2-40B4-BE49-F238E27FC236}">
                <a16:creationId xmlns:a16="http://schemas.microsoft.com/office/drawing/2014/main" id="{B476196E-6CF6-0139-2764-D6FD1BAFE3C9}"/>
              </a:ext>
            </a:extLst>
          </p:cNvPr>
          <p:cNvSpPr/>
          <p:nvPr/>
        </p:nvSpPr>
        <p:spPr>
          <a:xfrm>
            <a:off x="5317673" y="3306062"/>
            <a:ext cx="481547" cy="600710"/>
          </a:xfrm>
          <a:custGeom>
            <a:avLst/>
            <a:gdLst/>
            <a:ahLst/>
            <a:cxnLst/>
            <a:rect l="l" t="t" r="r" b="b"/>
            <a:pathLst>
              <a:path w="14071" h="17553" extrusionOk="0">
                <a:moveTo>
                  <a:pt x="7036" y="3209"/>
                </a:moveTo>
                <a:lnTo>
                  <a:pt x="7451" y="3495"/>
                </a:lnTo>
                <a:lnTo>
                  <a:pt x="7438" y="4105"/>
                </a:lnTo>
                <a:lnTo>
                  <a:pt x="6633" y="4105"/>
                </a:lnTo>
                <a:lnTo>
                  <a:pt x="6633" y="3495"/>
                </a:lnTo>
                <a:lnTo>
                  <a:pt x="7036" y="3209"/>
                </a:lnTo>
                <a:close/>
                <a:moveTo>
                  <a:pt x="6776" y="2067"/>
                </a:moveTo>
                <a:lnTo>
                  <a:pt x="6776" y="2755"/>
                </a:lnTo>
                <a:lnTo>
                  <a:pt x="6231" y="3145"/>
                </a:lnTo>
                <a:cubicBezTo>
                  <a:pt x="6153" y="3196"/>
                  <a:pt x="6114" y="3274"/>
                  <a:pt x="6114" y="3352"/>
                </a:cubicBezTo>
                <a:lnTo>
                  <a:pt x="6114" y="4105"/>
                </a:lnTo>
                <a:lnTo>
                  <a:pt x="5374" y="4105"/>
                </a:lnTo>
                <a:cubicBezTo>
                  <a:pt x="5283" y="4105"/>
                  <a:pt x="5205" y="4144"/>
                  <a:pt x="5167" y="4209"/>
                </a:cubicBezTo>
                <a:lnTo>
                  <a:pt x="4907" y="4572"/>
                </a:lnTo>
                <a:lnTo>
                  <a:pt x="4660" y="4209"/>
                </a:lnTo>
                <a:cubicBezTo>
                  <a:pt x="4614" y="4151"/>
                  <a:pt x="4546" y="4103"/>
                  <a:pt x="4477" y="4103"/>
                </a:cubicBezTo>
                <a:cubicBezTo>
                  <a:pt x="4469" y="4103"/>
                  <a:pt x="4461" y="4104"/>
                  <a:pt x="4453" y="4105"/>
                </a:cubicBezTo>
                <a:lnTo>
                  <a:pt x="3817" y="4105"/>
                </a:lnTo>
                <a:cubicBezTo>
                  <a:pt x="3882" y="4040"/>
                  <a:pt x="6776" y="2067"/>
                  <a:pt x="6776" y="2067"/>
                </a:cubicBezTo>
                <a:close/>
                <a:moveTo>
                  <a:pt x="7295" y="2067"/>
                </a:moveTo>
                <a:cubicBezTo>
                  <a:pt x="7295" y="2067"/>
                  <a:pt x="10190" y="4040"/>
                  <a:pt x="10268" y="4092"/>
                </a:cubicBezTo>
                <a:lnTo>
                  <a:pt x="10268" y="4105"/>
                </a:lnTo>
                <a:lnTo>
                  <a:pt x="9619" y="4105"/>
                </a:lnTo>
                <a:cubicBezTo>
                  <a:pt x="9609" y="4104"/>
                  <a:pt x="9600" y="4103"/>
                  <a:pt x="9591" y="4103"/>
                </a:cubicBezTo>
                <a:cubicBezTo>
                  <a:pt x="9512" y="4103"/>
                  <a:pt x="9446" y="4151"/>
                  <a:pt x="9411" y="4209"/>
                </a:cubicBezTo>
                <a:lnTo>
                  <a:pt x="9151" y="4572"/>
                </a:lnTo>
                <a:lnTo>
                  <a:pt x="8918" y="4209"/>
                </a:lnTo>
                <a:cubicBezTo>
                  <a:pt x="8866" y="4144"/>
                  <a:pt x="8788" y="4092"/>
                  <a:pt x="8697" y="4092"/>
                </a:cubicBezTo>
                <a:lnTo>
                  <a:pt x="7957" y="4092"/>
                </a:lnTo>
                <a:lnTo>
                  <a:pt x="7957" y="3352"/>
                </a:lnTo>
                <a:cubicBezTo>
                  <a:pt x="7957" y="3274"/>
                  <a:pt x="7918" y="3196"/>
                  <a:pt x="7853" y="3145"/>
                </a:cubicBezTo>
                <a:lnTo>
                  <a:pt x="7295" y="2755"/>
                </a:lnTo>
                <a:lnTo>
                  <a:pt x="7295" y="2067"/>
                </a:lnTo>
                <a:close/>
                <a:moveTo>
                  <a:pt x="4323" y="4611"/>
                </a:moveTo>
                <a:lnTo>
                  <a:pt x="4595" y="5027"/>
                </a:lnTo>
                <a:lnTo>
                  <a:pt x="4310" y="5429"/>
                </a:lnTo>
                <a:lnTo>
                  <a:pt x="2752" y="5429"/>
                </a:lnTo>
                <a:cubicBezTo>
                  <a:pt x="2882" y="5130"/>
                  <a:pt x="3064" y="4858"/>
                  <a:pt x="3271" y="4611"/>
                </a:cubicBezTo>
                <a:close/>
                <a:moveTo>
                  <a:pt x="6114" y="4611"/>
                </a:moveTo>
                <a:lnTo>
                  <a:pt x="6114" y="5429"/>
                </a:lnTo>
                <a:lnTo>
                  <a:pt x="5504" y="5429"/>
                </a:lnTo>
                <a:lnTo>
                  <a:pt x="5218" y="5027"/>
                </a:lnTo>
                <a:lnTo>
                  <a:pt x="5504" y="4611"/>
                </a:lnTo>
                <a:close/>
                <a:moveTo>
                  <a:pt x="7438" y="4611"/>
                </a:moveTo>
                <a:lnTo>
                  <a:pt x="7438" y="5429"/>
                </a:lnTo>
                <a:lnTo>
                  <a:pt x="6633" y="5429"/>
                </a:lnTo>
                <a:lnTo>
                  <a:pt x="6633" y="4611"/>
                </a:lnTo>
                <a:close/>
                <a:moveTo>
                  <a:pt x="8567" y="4611"/>
                </a:moveTo>
                <a:lnTo>
                  <a:pt x="8853" y="5027"/>
                </a:lnTo>
                <a:lnTo>
                  <a:pt x="8567" y="5429"/>
                </a:lnTo>
                <a:lnTo>
                  <a:pt x="7957" y="5429"/>
                </a:lnTo>
                <a:lnTo>
                  <a:pt x="7957" y="4611"/>
                </a:lnTo>
                <a:close/>
                <a:moveTo>
                  <a:pt x="10800" y="4611"/>
                </a:moveTo>
                <a:cubicBezTo>
                  <a:pt x="11007" y="4858"/>
                  <a:pt x="11189" y="5130"/>
                  <a:pt x="11332" y="5429"/>
                </a:cubicBezTo>
                <a:lnTo>
                  <a:pt x="9761" y="5429"/>
                </a:lnTo>
                <a:lnTo>
                  <a:pt x="9476" y="5027"/>
                </a:lnTo>
                <a:lnTo>
                  <a:pt x="9761" y="4611"/>
                </a:lnTo>
                <a:close/>
                <a:moveTo>
                  <a:pt x="7438" y="5948"/>
                </a:moveTo>
                <a:lnTo>
                  <a:pt x="7438" y="6545"/>
                </a:lnTo>
                <a:lnTo>
                  <a:pt x="7036" y="6844"/>
                </a:lnTo>
                <a:lnTo>
                  <a:pt x="6620" y="6545"/>
                </a:lnTo>
                <a:lnTo>
                  <a:pt x="6620" y="5948"/>
                </a:lnTo>
                <a:close/>
                <a:moveTo>
                  <a:pt x="3194" y="5935"/>
                </a:moveTo>
                <a:lnTo>
                  <a:pt x="3194" y="6545"/>
                </a:lnTo>
                <a:lnTo>
                  <a:pt x="2713" y="6896"/>
                </a:lnTo>
                <a:lnTo>
                  <a:pt x="2389" y="6896"/>
                </a:lnTo>
                <a:cubicBezTo>
                  <a:pt x="2402" y="6571"/>
                  <a:pt x="2454" y="6247"/>
                  <a:pt x="2545" y="5935"/>
                </a:cubicBezTo>
                <a:close/>
                <a:moveTo>
                  <a:pt x="11540" y="5948"/>
                </a:moveTo>
                <a:cubicBezTo>
                  <a:pt x="11630" y="6260"/>
                  <a:pt x="11682" y="6584"/>
                  <a:pt x="11695" y="6909"/>
                </a:cubicBezTo>
                <a:lnTo>
                  <a:pt x="11371" y="6909"/>
                </a:lnTo>
                <a:lnTo>
                  <a:pt x="10891" y="6558"/>
                </a:lnTo>
                <a:lnTo>
                  <a:pt x="10891" y="5948"/>
                </a:lnTo>
                <a:close/>
                <a:moveTo>
                  <a:pt x="2713" y="7402"/>
                </a:moveTo>
                <a:lnTo>
                  <a:pt x="3194" y="7752"/>
                </a:lnTo>
                <a:lnTo>
                  <a:pt x="3194" y="8349"/>
                </a:lnTo>
                <a:lnTo>
                  <a:pt x="2389" y="8349"/>
                </a:lnTo>
                <a:lnTo>
                  <a:pt x="2389" y="7402"/>
                </a:lnTo>
                <a:close/>
                <a:moveTo>
                  <a:pt x="7036" y="7480"/>
                </a:moveTo>
                <a:lnTo>
                  <a:pt x="7438" y="7765"/>
                </a:lnTo>
                <a:lnTo>
                  <a:pt x="7438" y="8362"/>
                </a:lnTo>
                <a:lnTo>
                  <a:pt x="6620" y="8362"/>
                </a:lnTo>
                <a:lnTo>
                  <a:pt x="6620" y="7765"/>
                </a:lnTo>
                <a:lnTo>
                  <a:pt x="7036" y="7480"/>
                </a:lnTo>
                <a:close/>
                <a:moveTo>
                  <a:pt x="11695" y="7415"/>
                </a:moveTo>
                <a:lnTo>
                  <a:pt x="11695" y="8362"/>
                </a:lnTo>
                <a:lnTo>
                  <a:pt x="10891" y="8362"/>
                </a:lnTo>
                <a:lnTo>
                  <a:pt x="10891" y="7752"/>
                </a:lnTo>
                <a:lnTo>
                  <a:pt x="11371" y="7415"/>
                </a:lnTo>
                <a:close/>
                <a:moveTo>
                  <a:pt x="4907" y="5481"/>
                </a:moveTo>
                <a:lnTo>
                  <a:pt x="5154" y="5831"/>
                </a:lnTo>
                <a:cubicBezTo>
                  <a:pt x="5205" y="5896"/>
                  <a:pt x="5283" y="5948"/>
                  <a:pt x="5361" y="5948"/>
                </a:cubicBezTo>
                <a:lnTo>
                  <a:pt x="6114" y="5948"/>
                </a:lnTo>
                <a:lnTo>
                  <a:pt x="6114" y="6688"/>
                </a:lnTo>
                <a:cubicBezTo>
                  <a:pt x="6101" y="6766"/>
                  <a:pt x="6153" y="6844"/>
                  <a:pt x="6218" y="6896"/>
                </a:cubicBezTo>
                <a:lnTo>
                  <a:pt x="6581" y="7155"/>
                </a:lnTo>
                <a:lnTo>
                  <a:pt x="6218" y="7415"/>
                </a:lnTo>
                <a:cubicBezTo>
                  <a:pt x="6153" y="7467"/>
                  <a:pt x="6101" y="7545"/>
                  <a:pt x="6114" y="7623"/>
                </a:cubicBezTo>
                <a:lnTo>
                  <a:pt x="6114" y="8362"/>
                </a:lnTo>
                <a:lnTo>
                  <a:pt x="5361" y="8362"/>
                </a:lnTo>
                <a:cubicBezTo>
                  <a:pt x="5283" y="8362"/>
                  <a:pt x="5205" y="8414"/>
                  <a:pt x="5154" y="8479"/>
                </a:cubicBezTo>
                <a:lnTo>
                  <a:pt x="4907" y="8843"/>
                </a:lnTo>
                <a:lnTo>
                  <a:pt x="4660" y="8479"/>
                </a:lnTo>
                <a:cubicBezTo>
                  <a:pt x="4614" y="8421"/>
                  <a:pt x="4546" y="8373"/>
                  <a:pt x="4477" y="8373"/>
                </a:cubicBezTo>
                <a:cubicBezTo>
                  <a:pt x="4469" y="8373"/>
                  <a:pt x="4461" y="8374"/>
                  <a:pt x="4453" y="8375"/>
                </a:cubicBezTo>
                <a:lnTo>
                  <a:pt x="3713" y="8375"/>
                </a:lnTo>
                <a:lnTo>
                  <a:pt x="3713" y="7635"/>
                </a:lnTo>
                <a:cubicBezTo>
                  <a:pt x="3713" y="7545"/>
                  <a:pt x="3674" y="7467"/>
                  <a:pt x="3596" y="7415"/>
                </a:cubicBezTo>
                <a:lnTo>
                  <a:pt x="3233" y="7155"/>
                </a:lnTo>
                <a:lnTo>
                  <a:pt x="3609" y="6896"/>
                </a:lnTo>
                <a:cubicBezTo>
                  <a:pt x="3674" y="6844"/>
                  <a:pt x="3713" y="6766"/>
                  <a:pt x="3713" y="6688"/>
                </a:cubicBezTo>
                <a:lnTo>
                  <a:pt x="3713" y="5948"/>
                </a:lnTo>
                <a:lnTo>
                  <a:pt x="4453" y="5948"/>
                </a:lnTo>
                <a:cubicBezTo>
                  <a:pt x="4530" y="5935"/>
                  <a:pt x="4608" y="5896"/>
                  <a:pt x="4660" y="5831"/>
                </a:cubicBezTo>
                <a:lnTo>
                  <a:pt x="4907" y="5481"/>
                </a:lnTo>
                <a:close/>
                <a:moveTo>
                  <a:pt x="9151" y="5468"/>
                </a:moveTo>
                <a:lnTo>
                  <a:pt x="9411" y="5831"/>
                </a:lnTo>
                <a:cubicBezTo>
                  <a:pt x="9463" y="5896"/>
                  <a:pt x="9541" y="5948"/>
                  <a:pt x="9619" y="5948"/>
                </a:cubicBezTo>
                <a:lnTo>
                  <a:pt x="10371" y="5948"/>
                </a:lnTo>
                <a:lnTo>
                  <a:pt x="10371" y="6688"/>
                </a:lnTo>
                <a:cubicBezTo>
                  <a:pt x="10371" y="6766"/>
                  <a:pt x="10410" y="6844"/>
                  <a:pt x="10475" y="6896"/>
                </a:cubicBezTo>
                <a:lnTo>
                  <a:pt x="10852" y="7155"/>
                </a:lnTo>
                <a:lnTo>
                  <a:pt x="10488" y="7415"/>
                </a:lnTo>
                <a:cubicBezTo>
                  <a:pt x="10410" y="7467"/>
                  <a:pt x="10371" y="7545"/>
                  <a:pt x="10371" y="7623"/>
                </a:cubicBezTo>
                <a:lnTo>
                  <a:pt x="10371" y="8362"/>
                </a:lnTo>
                <a:lnTo>
                  <a:pt x="9632" y="8362"/>
                </a:lnTo>
                <a:cubicBezTo>
                  <a:pt x="9541" y="8362"/>
                  <a:pt x="9463" y="8414"/>
                  <a:pt x="9424" y="8479"/>
                </a:cubicBezTo>
                <a:lnTo>
                  <a:pt x="9164" y="8843"/>
                </a:lnTo>
                <a:lnTo>
                  <a:pt x="8918" y="8479"/>
                </a:lnTo>
                <a:cubicBezTo>
                  <a:pt x="8871" y="8421"/>
                  <a:pt x="8804" y="8373"/>
                  <a:pt x="8725" y="8373"/>
                </a:cubicBezTo>
                <a:cubicBezTo>
                  <a:pt x="8716" y="8373"/>
                  <a:pt x="8706" y="8374"/>
                  <a:pt x="8697" y="8375"/>
                </a:cubicBezTo>
                <a:lnTo>
                  <a:pt x="7957" y="8375"/>
                </a:lnTo>
                <a:lnTo>
                  <a:pt x="7957" y="7635"/>
                </a:lnTo>
                <a:cubicBezTo>
                  <a:pt x="7957" y="7545"/>
                  <a:pt x="7918" y="7467"/>
                  <a:pt x="7853" y="7415"/>
                </a:cubicBezTo>
                <a:lnTo>
                  <a:pt x="7490" y="7168"/>
                </a:lnTo>
                <a:lnTo>
                  <a:pt x="7853" y="6896"/>
                </a:lnTo>
                <a:cubicBezTo>
                  <a:pt x="7918" y="6844"/>
                  <a:pt x="7957" y="6766"/>
                  <a:pt x="7957" y="6688"/>
                </a:cubicBezTo>
                <a:lnTo>
                  <a:pt x="7957" y="5948"/>
                </a:lnTo>
                <a:lnTo>
                  <a:pt x="8697" y="5948"/>
                </a:lnTo>
                <a:cubicBezTo>
                  <a:pt x="8788" y="5948"/>
                  <a:pt x="8866" y="5909"/>
                  <a:pt x="8918" y="5831"/>
                </a:cubicBezTo>
                <a:lnTo>
                  <a:pt x="8905" y="5831"/>
                </a:lnTo>
                <a:lnTo>
                  <a:pt x="9151" y="5468"/>
                </a:lnTo>
                <a:close/>
                <a:moveTo>
                  <a:pt x="3194" y="8869"/>
                </a:moveTo>
                <a:lnTo>
                  <a:pt x="3194" y="9686"/>
                </a:lnTo>
                <a:lnTo>
                  <a:pt x="2389" y="9686"/>
                </a:lnTo>
                <a:lnTo>
                  <a:pt x="2389" y="8869"/>
                </a:lnTo>
                <a:close/>
                <a:moveTo>
                  <a:pt x="4310" y="8869"/>
                </a:moveTo>
                <a:lnTo>
                  <a:pt x="4595" y="9284"/>
                </a:lnTo>
                <a:lnTo>
                  <a:pt x="4310" y="9686"/>
                </a:lnTo>
                <a:lnTo>
                  <a:pt x="3713" y="9686"/>
                </a:lnTo>
                <a:lnTo>
                  <a:pt x="3713" y="8869"/>
                </a:lnTo>
                <a:close/>
                <a:moveTo>
                  <a:pt x="10371" y="8882"/>
                </a:moveTo>
                <a:lnTo>
                  <a:pt x="10371" y="9686"/>
                </a:lnTo>
                <a:lnTo>
                  <a:pt x="9761" y="9686"/>
                </a:lnTo>
                <a:lnTo>
                  <a:pt x="9476" y="9297"/>
                </a:lnTo>
                <a:lnTo>
                  <a:pt x="9761" y="8882"/>
                </a:lnTo>
                <a:close/>
                <a:moveTo>
                  <a:pt x="11695" y="8882"/>
                </a:moveTo>
                <a:lnTo>
                  <a:pt x="11695" y="9686"/>
                </a:lnTo>
                <a:lnTo>
                  <a:pt x="10891" y="9686"/>
                </a:lnTo>
                <a:lnTo>
                  <a:pt x="10891" y="8882"/>
                </a:lnTo>
                <a:close/>
                <a:moveTo>
                  <a:pt x="6114" y="8882"/>
                </a:moveTo>
                <a:lnTo>
                  <a:pt x="6114" y="9699"/>
                </a:lnTo>
                <a:lnTo>
                  <a:pt x="5504" y="9699"/>
                </a:lnTo>
                <a:lnTo>
                  <a:pt x="5218" y="9297"/>
                </a:lnTo>
                <a:lnTo>
                  <a:pt x="5504" y="8882"/>
                </a:lnTo>
                <a:close/>
                <a:moveTo>
                  <a:pt x="7438" y="8882"/>
                </a:moveTo>
                <a:lnTo>
                  <a:pt x="7438" y="9699"/>
                </a:lnTo>
                <a:lnTo>
                  <a:pt x="6633" y="9699"/>
                </a:lnTo>
                <a:lnTo>
                  <a:pt x="6633" y="8882"/>
                </a:lnTo>
                <a:close/>
                <a:moveTo>
                  <a:pt x="8567" y="8882"/>
                </a:moveTo>
                <a:lnTo>
                  <a:pt x="8853" y="9297"/>
                </a:lnTo>
                <a:lnTo>
                  <a:pt x="8567" y="9699"/>
                </a:lnTo>
                <a:lnTo>
                  <a:pt x="7957" y="9699"/>
                </a:lnTo>
                <a:lnTo>
                  <a:pt x="7957" y="8882"/>
                </a:lnTo>
                <a:close/>
                <a:moveTo>
                  <a:pt x="7438" y="10218"/>
                </a:moveTo>
                <a:lnTo>
                  <a:pt x="7438" y="10816"/>
                </a:lnTo>
                <a:lnTo>
                  <a:pt x="7036" y="11114"/>
                </a:lnTo>
                <a:lnTo>
                  <a:pt x="6633" y="10816"/>
                </a:lnTo>
                <a:lnTo>
                  <a:pt x="6633" y="10218"/>
                </a:lnTo>
                <a:close/>
                <a:moveTo>
                  <a:pt x="3194" y="10205"/>
                </a:moveTo>
                <a:lnTo>
                  <a:pt x="3194" y="10816"/>
                </a:lnTo>
                <a:lnTo>
                  <a:pt x="2713" y="11166"/>
                </a:lnTo>
                <a:lnTo>
                  <a:pt x="2389" y="11166"/>
                </a:lnTo>
                <a:lnTo>
                  <a:pt x="2389" y="10205"/>
                </a:lnTo>
                <a:close/>
                <a:moveTo>
                  <a:pt x="11695" y="10205"/>
                </a:moveTo>
                <a:lnTo>
                  <a:pt x="11695" y="11166"/>
                </a:lnTo>
                <a:lnTo>
                  <a:pt x="11371" y="11166"/>
                </a:lnTo>
                <a:lnTo>
                  <a:pt x="10891" y="10816"/>
                </a:lnTo>
                <a:lnTo>
                  <a:pt x="10891" y="10205"/>
                </a:lnTo>
                <a:close/>
                <a:moveTo>
                  <a:pt x="2713" y="11685"/>
                </a:moveTo>
                <a:lnTo>
                  <a:pt x="3194" y="12023"/>
                </a:lnTo>
                <a:lnTo>
                  <a:pt x="3194" y="12620"/>
                </a:lnTo>
                <a:lnTo>
                  <a:pt x="2389" y="12620"/>
                </a:lnTo>
                <a:lnTo>
                  <a:pt x="2389" y="11685"/>
                </a:lnTo>
                <a:close/>
                <a:moveTo>
                  <a:pt x="7036" y="11750"/>
                </a:moveTo>
                <a:lnTo>
                  <a:pt x="7438" y="12036"/>
                </a:lnTo>
                <a:lnTo>
                  <a:pt x="7438" y="12633"/>
                </a:lnTo>
                <a:lnTo>
                  <a:pt x="6633" y="12633"/>
                </a:lnTo>
                <a:lnTo>
                  <a:pt x="6633" y="12036"/>
                </a:lnTo>
                <a:lnTo>
                  <a:pt x="7036" y="11750"/>
                </a:lnTo>
                <a:close/>
                <a:moveTo>
                  <a:pt x="11695" y="11685"/>
                </a:moveTo>
                <a:lnTo>
                  <a:pt x="11695" y="12633"/>
                </a:lnTo>
                <a:lnTo>
                  <a:pt x="10891" y="12633"/>
                </a:lnTo>
                <a:lnTo>
                  <a:pt x="10891" y="12023"/>
                </a:lnTo>
                <a:lnTo>
                  <a:pt x="11371" y="11685"/>
                </a:lnTo>
                <a:close/>
                <a:moveTo>
                  <a:pt x="4907" y="9738"/>
                </a:moveTo>
                <a:lnTo>
                  <a:pt x="5167" y="10102"/>
                </a:lnTo>
                <a:cubicBezTo>
                  <a:pt x="5205" y="10167"/>
                  <a:pt x="5283" y="10205"/>
                  <a:pt x="5374" y="10205"/>
                </a:cubicBezTo>
                <a:lnTo>
                  <a:pt x="6114" y="10205"/>
                </a:lnTo>
                <a:lnTo>
                  <a:pt x="6114" y="10945"/>
                </a:lnTo>
                <a:cubicBezTo>
                  <a:pt x="6114" y="11036"/>
                  <a:pt x="6153" y="11114"/>
                  <a:pt x="6218" y="11153"/>
                </a:cubicBezTo>
                <a:lnTo>
                  <a:pt x="6594" y="11426"/>
                </a:lnTo>
                <a:lnTo>
                  <a:pt x="6218" y="11685"/>
                </a:lnTo>
                <a:cubicBezTo>
                  <a:pt x="6153" y="11724"/>
                  <a:pt x="6114" y="11815"/>
                  <a:pt x="6114" y="11893"/>
                </a:cubicBezTo>
                <a:lnTo>
                  <a:pt x="6114" y="12633"/>
                </a:lnTo>
                <a:lnTo>
                  <a:pt x="5374" y="12633"/>
                </a:lnTo>
                <a:cubicBezTo>
                  <a:pt x="5283" y="12633"/>
                  <a:pt x="5205" y="12672"/>
                  <a:pt x="5167" y="12750"/>
                </a:cubicBezTo>
                <a:lnTo>
                  <a:pt x="5167" y="12737"/>
                </a:lnTo>
                <a:lnTo>
                  <a:pt x="4907" y="13100"/>
                </a:lnTo>
                <a:lnTo>
                  <a:pt x="4660" y="12737"/>
                </a:lnTo>
                <a:cubicBezTo>
                  <a:pt x="4608" y="12672"/>
                  <a:pt x="4530" y="12620"/>
                  <a:pt x="4453" y="12620"/>
                </a:cubicBezTo>
                <a:lnTo>
                  <a:pt x="3713" y="12620"/>
                </a:lnTo>
                <a:lnTo>
                  <a:pt x="3713" y="11893"/>
                </a:lnTo>
                <a:cubicBezTo>
                  <a:pt x="3713" y="11802"/>
                  <a:pt x="3674" y="11724"/>
                  <a:pt x="3596" y="11672"/>
                </a:cubicBezTo>
                <a:lnTo>
                  <a:pt x="3233" y="11426"/>
                </a:lnTo>
                <a:lnTo>
                  <a:pt x="3609" y="11153"/>
                </a:lnTo>
                <a:cubicBezTo>
                  <a:pt x="3674" y="11114"/>
                  <a:pt x="3713" y="11036"/>
                  <a:pt x="3713" y="10945"/>
                </a:cubicBezTo>
                <a:lnTo>
                  <a:pt x="3713" y="10205"/>
                </a:lnTo>
                <a:lnTo>
                  <a:pt x="4453" y="10205"/>
                </a:lnTo>
                <a:cubicBezTo>
                  <a:pt x="4530" y="10205"/>
                  <a:pt x="4608" y="10167"/>
                  <a:pt x="4660" y="10102"/>
                </a:cubicBezTo>
                <a:lnTo>
                  <a:pt x="4907" y="9738"/>
                </a:lnTo>
                <a:close/>
                <a:moveTo>
                  <a:pt x="9164" y="9738"/>
                </a:moveTo>
                <a:lnTo>
                  <a:pt x="9411" y="10102"/>
                </a:lnTo>
                <a:cubicBezTo>
                  <a:pt x="9463" y="10167"/>
                  <a:pt x="9541" y="10205"/>
                  <a:pt x="9619" y="10205"/>
                </a:cubicBezTo>
                <a:lnTo>
                  <a:pt x="10371" y="10205"/>
                </a:lnTo>
                <a:lnTo>
                  <a:pt x="10371" y="10958"/>
                </a:lnTo>
                <a:cubicBezTo>
                  <a:pt x="10371" y="11036"/>
                  <a:pt x="10410" y="11114"/>
                  <a:pt x="10475" y="11166"/>
                </a:cubicBezTo>
                <a:lnTo>
                  <a:pt x="10852" y="11426"/>
                </a:lnTo>
                <a:lnTo>
                  <a:pt x="10488" y="11685"/>
                </a:lnTo>
                <a:cubicBezTo>
                  <a:pt x="10410" y="11724"/>
                  <a:pt x="10371" y="11802"/>
                  <a:pt x="10371" y="11893"/>
                </a:cubicBezTo>
                <a:lnTo>
                  <a:pt x="10371" y="12633"/>
                </a:lnTo>
                <a:lnTo>
                  <a:pt x="9632" y="12633"/>
                </a:lnTo>
                <a:cubicBezTo>
                  <a:pt x="9541" y="12633"/>
                  <a:pt x="9463" y="12672"/>
                  <a:pt x="9424" y="12737"/>
                </a:cubicBezTo>
                <a:lnTo>
                  <a:pt x="9164" y="13100"/>
                </a:lnTo>
                <a:lnTo>
                  <a:pt x="8918" y="12750"/>
                </a:lnTo>
                <a:cubicBezTo>
                  <a:pt x="8866" y="12672"/>
                  <a:pt x="8788" y="12633"/>
                  <a:pt x="8697" y="12633"/>
                </a:cubicBezTo>
                <a:lnTo>
                  <a:pt x="7957" y="12633"/>
                </a:lnTo>
                <a:lnTo>
                  <a:pt x="7957" y="11893"/>
                </a:lnTo>
                <a:cubicBezTo>
                  <a:pt x="7957" y="11802"/>
                  <a:pt x="7918" y="11724"/>
                  <a:pt x="7853" y="11672"/>
                </a:cubicBezTo>
                <a:lnTo>
                  <a:pt x="7490" y="11426"/>
                </a:lnTo>
                <a:lnTo>
                  <a:pt x="7853" y="11153"/>
                </a:lnTo>
                <a:cubicBezTo>
                  <a:pt x="7918" y="11101"/>
                  <a:pt x="7957" y="11023"/>
                  <a:pt x="7957" y="10945"/>
                </a:cubicBezTo>
                <a:lnTo>
                  <a:pt x="7957" y="10205"/>
                </a:lnTo>
                <a:lnTo>
                  <a:pt x="8697" y="10205"/>
                </a:lnTo>
                <a:cubicBezTo>
                  <a:pt x="8788" y="10205"/>
                  <a:pt x="8866" y="10167"/>
                  <a:pt x="8918" y="10102"/>
                </a:cubicBezTo>
                <a:lnTo>
                  <a:pt x="9164" y="9738"/>
                </a:lnTo>
                <a:close/>
                <a:moveTo>
                  <a:pt x="3194" y="13139"/>
                </a:moveTo>
                <a:lnTo>
                  <a:pt x="3194" y="13957"/>
                </a:lnTo>
                <a:lnTo>
                  <a:pt x="2389" y="13957"/>
                </a:lnTo>
                <a:lnTo>
                  <a:pt x="2389" y="13139"/>
                </a:lnTo>
                <a:close/>
                <a:moveTo>
                  <a:pt x="4323" y="13139"/>
                </a:moveTo>
                <a:lnTo>
                  <a:pt x="4608" y="13554"/>
                </a:lnTo>
                <a:lnTo>
                  <a:pt x="4323" y="13957"/>
                </a:lnTo>
                <a:lnTo>
                  <a:pt x="3713" y="13957"/>
                </a:lnTo>
                <a:lnTo>
                  <a:pt x="3713" y="13139"/>
                </a:lnTo>
                <a:close/>
                <a:moveTo>
                  <a:pt x="6114" y="13152"/>
                </a:moveTo>
                <a:lnTo>
                  <a:pt x="6114" y="13957"/>
                </a:lnTo>
                <a:lnTo>
                  <a:pt x="5504" y="13957"/>
                </a:lnTo>
                <a:lnTo>
                  <a:pt x="5218" y="13554"/>
                </a:lnTo>
                <a:lnTo>
                  <a:pt x="5504" y="13152"/>
                </a:lnTo>
                <a:close/>
                <a:moveTo>
                  <a:pt x="7438" y="13152"/>
                </a:moveTo>
                <a:lnTo>
                  <a:pt x="7438" y="13957"/>
                </a:lnTo>
                <a:lnTo>
                  <a:pt x="6620" y="13957"/>
                </a:lnTo>
                <a:lnTo>
                  <a:pt x="6620" y="13152"/>
                </a:lnTo>
                <a:close/>
                <a:moveTo>
                  <a:pt x="8567" y="13152"/>
                </a:moveTo>
                <a:lnTo>
                  <a:pt x="8840" y="13554"/>
                </a:lnTo>
                <a:lnTo>
                  <a:pt x="8567" y="13957"/>
                </a:lnTo>
                <a:lnTo>
                  <a:pt x="7957" y="13957"/>
                </a:lnTo>
                <a:lnTo>
                  <a:pt x="7957" y="13152"/>
                </a:lnTo>
                <a:close/>
                <a:moveTo>
                  <a:pt x="10371" y="13139"/>
                </a:moveTo>
                <a:lnTo>
                  <a:pt x="10371" y="13957"/>
                </a:lnTo>
                <a:lnTo>
                  <a:pt x="9761" y="13957"/>
                </a:lnTo>
                <a:lnTo>
                  <a:pt x="9476" y="13554"/>
                </a:lnTo>
                <a:lnTo>
                  <a:pt x="9761" y="13139"/>
                </a:lnTo>
                <a:close/>
                <a:moveTo>
                  <a:pt x="11695" y="13152"/>
                </a:moveTo>
                <a:lnTo>
                  <a:pt x="11695" y="13957"/>
                </a:lnTo>
                <a:lnTo>
                  <a:pt x="10891" y="13957"/>
                </a:lnTo>
                <a:lnTo>
                  <a:pt x="10891" y="13152"/>
                </a:lnTo>
                <a:close/>
                <a:moveTo>
                  <a:pt x="3194" y="14489"/>
                </a:moveTo>
                <a:lnTo>
                  <a:pt x="3194" y="15852"/>
                </a:lnTo>
                <a:lnTo>
                  <a:pt x="2376" y="15852"/>
                </a:lnTo>
                <a:lnTo>
                  <a:pt x="2376" y="14489"/>
                </a:lnTo>
                <a:close/>
                <a:moveTo>
                  <a:pt x="4907" y="14009"/>
                </a:moveTo>
                <a:lnTo>
                  <a:pt x="5167" y="14372"/>
                </a:lnTo>
                <a:cubicBezTo>
                  <a:pt x="5205" y="14437"/>
                  <a:pt x="5283" y="14476"/>
                  <a:pt x="5374" y="14489"/>
                </a:cubicBezTo>
                <a:lnTo>
                  <a:pt x="6114" y="14489"/>
                </a:lnTo>
                <a:lnTo>
                  <a:pt x="6114" y="15852"/>
                </a:lnTo>
                <a:lnTo>
                  <a:pt x="3713" y="15852"/>
                </a:lnTo>
                <a:lnTo>
                  <a:pt x="3713" y="14489"/>
                </a:lnTo>
                <a:lnTo>
                  <a:pt x="4453" y="14489"/>
                </a:lnTo>
                <a:cubicBezTo>
                  <a:pt x="4530" y="14489"/>
                  <a:pt x="4608" y="14437"/>
                  <a:pt x="4660" y="14372"/>
                </a:cubicBezTo>
                <a:lnTo>
                  <a:pt x="4907" y="14009"/>
                </a:lnTo>
                <a:close/>
                <a:moveTo>
                  <a:pt x="9151" y="14009"/>
                </a:moveTo>
                <a:lnTo>
                  <a:pt x="9411" y="14372"/>
                </a:lnTo>
                <a:cubicBezTo>
                  <a:pt x="9463" y="14437"/>
                  <a:pt x="9541" y="14489"/>
                  <a:pt x="9619" y="14489"/>
                </a:cubicBezTo>
                <a:lnTo>
                  <a:pt x="10371" y="14489"/>
                </a:lnTo>
                <a:lnTo>
                  <a:pt x="10371" y="15852"/>
                </a:lnTo>
                <a:lnTo>
                  <a:pt x="6646" y="15852"/>
                </a:lnTo>
                <a:lnTo>
                  <a:pt x="6633" y="14489"/>
                </a:lnTo>
                <a:lnTo>
                  <a:pt x="7438" y="14489"/>
                </a:lnTo>
                <a:lnTo>
                  <a:pt x="7438" y="14878"/>
                </a:lnTo>
                <a:cubicBezTo>
                  <a:pt x="7425" y="15066"/>
                  <a:pt x="7561" y="15160"/>
                  <a:pt x="7698" y="15160"/>
                </a:cubicBezTo>
                <a:cubicBezTo>
                  <a:pt x="7834" y="15160"/>
                  <a:pt x="7970" y="15066"/>
                  <a:pt x="7957" y="14878"/>
                </a:cubicBezTo>
                <a:lnTo>
                  <a:pt x="7957" y="14489"/>
                </a:lnTo>
                <a:lnTo>
                  <a:pt x="8697" y="14489"/>
                </a:lnTo>
                <a:cubicBezTo>
                  <a:pt x="8775" y="14489"/>
                  <a:pt x="8853" y="14437"/>
                  <a:pt x="8905" y="14372"/>
                </a:cubicBezTo>
                <a:lnTo>
                  <a:pt x="9151" y="14009"/>
                </a:lnTo>
                <a:close/>
                <a:moveTo>
                  <a:pt x="11695" y="14489"/>
                </a:moveTo>
                <a:lnTo>
                  <a:pt x="11695" y="15852"/>
                </a:lnTo>
                <a:lnTo>
                  <a:pt x="10878" y="15852"/>
                </a:lnTo>
                <a:lnTo>
                  <a:pt x="10878" y="14489"/>
                </a:lnTo>
                <a:close/>
                <a:moveTo>
                  <a:pt x="7042" y="0"/>
                </a:moveTo>
                <a:cubicBezTo>
                  <a:pt x="6873" y="0"/>
                  <a:pt x="6705" y="49"/>
                  <a:pt x="6555" y="146"/>
                </a:cubicBezTo>
                <a:lnTo>
                  <a:pt x="3051" y="2521"/>
                </a:lnTo>
                <a:cubicBezTo>
                  <a:pt x="1623" y="3495"/>
                  <a:pt x="740" y="5091"/>
                  <a:pt x="675" y="6818"/>
                </a:cubicBezTo>
                <a:cubicBezTo>
                  <a:pt x="286" y="6870"/>
                  <a:pt x="1" y="7194"/>
                  <a:pt x="1" y="7584"/>
                </a:cubicBezTo>
                <a:lnTo>
                  <a:pt x="1" y="8985"/>
                </a:lnTo>
                <a:cubicBezTo>
                  <a:pt x="1" y="9362"/>
                  <a:pt x="286" y="9686"/>
                  <a:pt x="663" y="9738"/>
                </a:cubicBezTo>
                <a:lnTo>
                  <a:pt x="663" y="10880"/>
                </a:lnTo>
                <a:cubicBezTo>
                  <a:pt x="650" y="11062"/>
                  <a:pt x="786" y="11153"/>
                  <a:pt x="922" y="11153"/>
                </a:cubicBezTo>
                <a:cubicBezTo>
                  <a:pt x="1058" y="11153"/>
                  <a:pt x="1195" y="11062"/>
                  <a:pt x="1182" y="10880"/>
                </a:cubicBezTo>
                <a:lnTo>
                  <a:pt x="1182" y="9492"/>
                </a:lnTo>
                <a:cubicBezTo>
                  <a:pt x="1182" y="9349"/>
                  <a:pt x="1065" y="9232"/>
                  <a:pt x="922" y="9232"/>
                </a:cubicBezTo>
                <a:lnTo>
                  <a:pt x="766" y="9232"/>
                </a:lnTo>
                <a:cubicBezTo>
                  <a:pt x="637" y="9232"/>
                  <a:pt x="520" y="9115"/>
                  <a:pt x="520" y="8985"/>
                </a:cubicBezTo>
                <a:lnTo>
                  <a:pt x="520" y="7584"/>
                </a:lnTo>
                <a:cubicBezTo>
                  <a:pt x="520" y="7441"/>
                  <a:pt x="637" y="7324"/>
                  <a:pt x="766" y="7324"/>
                </a:cubicBezTo>
                <a:lnTo>
                  <a:pt x="922" y="7324"/>
                </a:lnTo>
                <a:cubicBezTo>
                  <a:pt x="1065" y="7311"/>
                  <a:pt x="1182" y="7194"/>
                  <a:pt x="1182" y="7038"/>
                </a:cubicBezTo>
                <a:cubicBezTo>
                  <a:pt x="1182" y="5403"/>
                  <a:pt x="1986" y="3871"/>
                  <a:pt x="3349" y="2950"/>
                </a:cubicBezTo>
                <a:lnTo>
                  <a:pt x="6776" y="613"/>
                </a:lnTo>
                <a:lnTo>
                  <a:pt x="6776" y="1444"/>
                </a:lnTo>
                <a:lnTo>
                  <a:pt x="3726" y="3521"/>
                </a:lnTo>
                <a:cubicBezTo>
                  <a:pt x="2895" y="4092"/>
                  <a:pt x="2285" y="4936"/>
                  <a:pt x="2012" y="5922"/>
                </a:cubicBezTo>
                <a:cubicBezTo>
                  <a:pt x="1831" y="6610"/>
                  <a:pt x="1870" y="7324"/>
                  <a:pt x="1870" y="8038"/>
                </a:cubicBezTo>
                <a:lnTo>
                  <a:pt x="1428" y="8038"/>
                </a:lnTo>
                <a:cubicBezTo>
                  <a:pt x="1420" y="8037"/>
                  <a:pt x="1412" y="8037"/>
                  <a:pt x="1405" y="8037"/>
                </a:cubicBezTo>
                <a:cubicBezTo>
                  <a:pt x="1073" y="8037"/>
                  <a:pt x="1073" y="8558"/>
                  <a:pt x="1405" y="8558"/>
                </a:cubicBezTo>
                <a:cubicBezTo>
                  <a:pt x="1412" y="8558"/>
                  <a:pt x="1420" y="8558"/>
                  <a:pt x="1428" y="8557"/>
                </a:cubicBezTo>
                <a:lnTo>
                  <a:pt x="1870" y="8557"/>
                </a:lnTo>
                <a:lnTo>
                  <a:pt x="1870" y="16111"/>
                </a:lnTo>
                <a:cubicBezTo>
                  <a:pt x="1870" y="16241"/>
                  <a:pt x="1986" y="16358"/>
                  <a:pt x="2116" y="16358"/>
                </a:cubicBezTo>
                <a:lnTo>
                  <a:pt x="11955" y="16358"/>
                </a:lnTo>
                <a:cubicBezTo>
                  <a:pt x="12098" y="16358"/>
                  <a:pt x="12202" y="16241"/>
                  <a:pt x="12215" y="16111"/>
                </a:cubicBezTo>
                <a:lnTo>
                  <a:pt x="12215" y="8557"/>
                </a:lnTo>
                <a:lnTo>
                  <a:pt x="12643" y="8557"/>
                </a:lnTo>
                <a:cubicBezTo>
                  <a:pt x="12954" y="8531"/>
                  <a:pt x="12954" y="8064"/>
                  <a:pt x="12643" y="8038"/>
                </a:cubicBezTo>
                <a:lnTo>
                  <a:pt x="12202" y="8038"/>
                </a:lnTo>
                <a:cubicBezTo>
                  <a:pt x="12202" y="7441"/>
                  <a:pt x="12240" y="6831"/>
                  <a:pt x="12137" y="6247"/>
                </a:cubicBezTo>
                <a:cubicBezTo>
                  <a:pt x="11916" y="5130"/>
                  <a:pt x="11280" y="4157"/>
                  <a:pt x="10345" y="3521"/>
                </a:cubicBezTo>
                <a:lnTo>
                  <a:pt x="7295" y="1444"/>
                </a:lnTo>
                <a:lnTo>
                  <a:pt x="7295" y="613"/>
                </a:lnTo>
                <a:lnTo>
                  <a:pt x="10722" y="2950"/>
                </a:lnTo>
                <a:cubicBezTo>
                  <a:pt x="12085" y="3871"/>
                  <a:pt x="12889" y="5403"/>
                  <a:pt x="12889" y="7038"/>
                </a:cubicBezTo>
                <a:cubicBezTo>
                  <a:pt x="12889" y="7194"/>
                  <a:pt x="12993" y="7311"/>
                  <a:pt x="13149" y="7324"/>
                </a:cubicBezTo>
                <a:lnTo>
                  <a:pt x="13305" y="7324"/>
                </a:lnTo>
                <a:cubicBezTo>
                  <a:pt x="13435" y="7324"/>
                  <a:pt x="13551" y="7441"/>
                  <a:pt x="13551" y="7584"/>
                </a:cubicBezTo>
                <a:lnTo>
                  <a:pt x="13551" y="8985"/>
                </a:lnTo>
                <a:cubicBezTo>
                  <a:pt x="13551" y="9115"/>
                  <a:pt x="13435" y="9232"/>
                  <a:pt x="13305" y="9232"/>
                </a:cubicBezTo>
                <a:lnTo>
                  <a:pt x="13149" y="9232"/>
                </a:lnTo>
                <a:cubicBezTo>
                  <a:pt x="13006" y="9232"/>
                  <a:pt x="12889" y="9349"/>
                  <a:pt x="12889" y="9492"/>
                </a:cubicBezTo>
                <a:lnTo>
                  <a:pt x="12889" y="16656"/>
                </a:lnTo>
                <a:cubicBezTo>
                  <a:pt x="12889" y="16864"/>
                  <a:pt x="12721" y="17046"/>
                  <a:pt x="12513" y="17046"/>
                </a:cubicBezTo>
                <a:lnTo>
                  <a:pt x="1558" y="17046"/>
                </a:lnTo>
                <a:cubicBezTo>
                  <a:pt x="1350" y="17046"/>
                  <a:pt x="1182" y="16864"/>
                  <a:pt x="1182" y="16656"/>
                </a:cubicBezTo>
                <a:lnTo>
                  <a:pt x="1182" y="12088"/>
                </a:lnTo>
                <a:cubicBezTo>
                  <a:pt x="1195" y="11906"/>
                  <a:pt x="1058" y="11815"/>
                  <a:pt x="922" y="11815"/>
                </a:cubicBezTo>
                <a:cubicBezTo>
                  <a:pt x="786" y="11815"/>
                  <a:pt x="650" y="11906"/>
                  <a:pt x="663" y="12088"/>
                </a:cubicBezTo>
                <a:lnTo>
                  <a:pt x="663" y="16656"/>
                </a:lnTo>
                <a:cubicBezTo>
                  <a:pt x="663" y="17150"/>
                  <a:pt x="1065" y="17552"/>
                  <a:pt x="1558" y="17552"/>
                </a:cubicBezTo>
                <a:lnTo>
                  <a:pt x="12513" y="17552"/>
                </a:lnTo>
                <a:cubicBezTo>
                  <a:pt x="13006" y="17552"/>
                  <a:pt x="13409" y="17150"/>
                  <a:pt x="13409" y="16656"/>
                </a:cubicBezTo>
                <a:lnTo>
                  <a:pt x="13409" y="9738"/>
                </a:lnTo>
                <a:cubicBezTo>
                  <a:pt x="13785" y="9686"/>
                  <a:pt x="14071" y="9362"/>
                  <a:pt x="14071" y="8985"/>
                </a:cubicBezTo>
                <a:lnTo>
                  <a:pt x="14071" y="7584"/>
                </a:lnTo>
                <a:cubicBezTo>
                  <a:pt x="14071" y="7194"/>
                  <a:pt x="13785" y="6870"/>
                  <a:pt x="13409" y="6818"/>
                </a:cubicBezTo>
                <a:cubicBezTo>
                  <a:pt x="13331" y="5091"/>
                  <a:pt x="12448" y="3495"/>
                  <a:pt x="11020" y="2521"/>
                </a:cubicBezTo>
                <a:lnTo>
                  <a:pt x="7529" y="146"/>
                </a:lnTo>
                <a:cubicBezTo>
                  <a:pt x="7380" y="49"/>
                  <a:pt x="7211" y="0"/>
                  <a:pt x="7042" y="0"/>
                </a:cubicBezTo>
                <a:close/>
              </a:path>
            </a:pathLst>
          </a:custGeom>
          <a:solidFill>
            <a:srgbClr val="2B378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0" name="Google Shape;1282;p76">
            <a:extLst>
              <a:ext uri="{FF2B5EF4-FFF2-40B4-BE49-F238E27FC236}">
                <a16:creationId xmlns:a16="http://schemas.microsoft.com/office/drawing/2014/main" id="{F203B548-847A-B1C9-565F-75C77994346F}"/>
              </a:ext>
            </a:extLst>
          </p:cNvPr>
          <p:cNvGrpSpPr/>
          <p:nvPr/>
        </p:nvGrpSpPr>
        <p:grpSpPr>
          <a:xfrm>
            <a:off x="5257270" y="4289176"/>
            <a:ext cx="602353" cy="545064"/>
            <a:chOff x="3920850" y="3360925"/>
            <a:chExt cx="440025" cy="398175"/>
          </a:xfrm>
          <a:solidFill>
            <a:srgbClr val="2B3781"/>
          </a:solidFill>
        </p:grpSpPr>
        <p:sp>
          <p:nvSpPr>
            <p:cNvPr id="191" name="Google Shape;1283;p76">
              <a:extLst>
                <a:ext uri="{FF2B5EF4-FFF2-40B4-BE49-F238E27FC236}">
                  <a16:creationId xmlns:a16="http://schemas.microsoft.com/office/drawing/2014/main" id="{0C33C39E-25DF-8FAB-C146-31E9BEE06E59}"/>
                </a:ext>
              </a:extLst>
            </p:cNvPr>
            <p:cNvSpPr/>
            <p:nvPr/>
          </p:nvSpPr>
          <p:spPr>
            <a:xfrm>
              <a:off x="3920850" y="3360925"/>
              <a:ext cx="440025" cy="398175"/>
            </a:xfrm>
            <a:custGeom>
              <a:avLst/>
              <a:gdLst/>
              <a:ahLst/>
              <a:cxnLst/>
              <a:rect l="l" t="t" r="r" b="b"/>
              <a:pathLst>
                <a:path w="17601" h="15927" extrusionOk="0">
                  <a:moveTo>
                    <a:pt x="1000" y="4881"/>
                  </a:moveTo>
                  <a:lnTo>
                    <a:pt x="3829" y="7711"/>
                  </a:lnTo>
                  <a:cubicBezTo>
                    <a:pt x="3829" y="7711"/>
                    <a:pt x="3829" y="7724"/>
                    <a:pt x="3829" y="7736"/>
                  </a:cubicBezTo>
                  <a:lnTo>
                    <a:pt x="3622" y="7931"/>
                  </a:lnTo>
                  <a:lnTo>
                    <a:pt x="3427" y="8139"/>
                  </a:lnTo>
                  <a:lnTo>
                    <a:pt x="3401" y="8139"/>
                  </a:lnTo>
                  <a:lnTo>
                    <a:pt x="571" y="5296"/>
                  </a:lnTo>
                  <a:cubicBezTo>
                    <a:pt x="558" y="5296"/>
                    <a:pt x="558" y="5283"/>
                    <a:pt x="571" y="5270"/>
                  </a:cubicBezTo>
                  <a:lnTo>
                    <a:pt x="974" y="4881"/>
                  </a:lnTo>
                  <a:close/>
                  <a:moveTo>
                    <a:pt x="6283" y="507"/>
                  </a:moveTo>
                  <a:lnTo>
                    <a:pt x="6283" y="9437"/>
                  </a:lnTo>
                  <a:lnTo>
                    <a:pt x="6049" y="9190"/>
                  </a:lnTo>
                  <a:cubicBezTo>
                    <a:pt x="5942" y="9092"/>
                    <a:pt x="5804" y="9043"/>
                    <a:pt x="5665" y="9043"/>
                  </a:cubicBezTo>
                  <a:cubicBezTo>
                    <a:pt x="5602" y="9043"/>
                    <a:pt x="5539" y="9053"/>
                    <a:pt x="5478" y="9073"/>
                  </a:cubicBezTo>
                  <a:lnTo>
                    <a:pt x="5478" y="727"/>
                  </a:lnTo>
                  <a:cubicBezTo>
                    <a:pt x="5478" y="611"/>
                    <a:pt x="5569" y="507"/>
                    <a:pt x="5698" y="507"/>
                  </a:cubicBezTo>
                  <a:close/>
                  <a:moveTo>
                    <a:pt x="5666" y="9557"/>
                  </a:moveTo>
                  <a:cubicBezTo>
                    <a:pt x="5673" y="9557"/>
                    <a:pt x="5679" y="9560"/>
                    <a:pt x="5685" y="9567"/>
                  </a:cubicBezTo>
                  <a:lnTo>
                    <a:pt x="8658" y="12539"/>
                  </a:lnTo>
                  <a:lnTo>
                    <a:pt x="8788" y="13045"/>
                  </a:lnTo>
                  <a:cubicBezTo>
                    <a:pt x="8798" y="13066"/>
                    <a:pt x="8783" y="13088"/>
                    <a:pt x="8756" y="13088"/>
                  </a:cubicBezTo>
                  <a:cubicBezTo>
                    <a:pt x="8750" y="13088"/>
                    <a:pt x="8743" y="13087"/>
                    <a:pt x="8736" y="13084"/>
                  </a:cubicBezTo>
                  <a:lnTo>
                    <a:pt x="8230" y="12967"/>
                  </a:lnTo>
                  <a:lnTo>
                    <a:pt x="5257" y="9995"/>
                  </a:lnTo>
                  <a:cubicBezTo>
                    <a:pt x="5244" y="9982"/>
                    <a:pt x="5244" y="9956"/>
                    <a:pt x="5257" y="9943"/>
                  </a:cubicBezTo>
                  <a:lnTo>
                    <a:pt x="5647" y="9567"/>
                  </a:lnTo>
                  <a:cubicBezTo>
                    <a:pt x="5653" y="9560"/>
                    <a:pt x="5660" y="9557"/>
                    <a:pt x="5666" y="9557"/>
                  </a:cubicBezTo>
                  <a:close/>
                  <a:moveTo>
                    <a:pt x="16874" y="507"/>
                  </a:moveTo>
                  <a:cubicBezTo>
                    <a:pt x="16991" y="507"/>
                    <a:pt x="17095" y="611"/>
                    <a:pt x="17095" y="727"/>
                  </a:cubicBezTo>
                  <a:lnTo>
                    <a:pt x="17095" y="15187"/>
                  </a:lnTo>
                  <a:cubicBezTo>
                    <a:pt x="17095" y="15317"/>
                    <a:pt x="16991" y="15408"/>
                    <a:pt x="16874" y="15408"/>
                  </a:cubicBezTo>
                  <a:lnTo>
                    <a:pt x="6815" y="15408"/>
                  </a:lnTo>
                  <a:lnTo>
                    <a:pt x="6815" y="12253"/>
                  </a:lnTo>
                  <a:lnTo>
                    <a:pt x="7360" y="12812"/>
                  </a:lnTo>
                  <a:lnTo>
                    <a:pt x="7360" y="14356"/>
                  </a:lnTo>
                  <a:cubicBezTo>
                    <a:pt x="7360" y="14642"/>
                    <a:pt x="7581" y="14862"/>
                    <a:pt x="7853" y="14862"/>
                  </a:cubicBezTo>
                  <a:lnTo>
                    <a:pt x="16043" y="14862"/>
                  </a:lnTo>
                  <a:cubicBezTo>
                    <a:pt x="16316" y="14862"/>
                    <a:pt x="16537" y="14642"/>
                    <a:pt x="16537" y="14356"/>
                  </a:cubicBezTo>
                  <a:lnTo>
                    <a:pt x="16537" y="4115"/>
                  </a:lnTo>
                  <a:cubicBezTo>
                    <a:pt x="16550" y="3927"/>
                    <a:pt x="16413" y="3833"/>
                    <a:pt x="16277" y="3833"/>
                  </a:cubicBezTo>
                  <a:cubicBezTo>
                    <a:pt x="16141" y="3833"/>
                    <a:pt x="16004" y="3927"/>
                    <a:pt x="16017" y="4115"/>
                  </a:cubicBezTo>
                  <a:lnTo>
                    <a:pt x="16017" y="14343"/>
                  </a:lnTo>
                  <a:lnTo>
                    <a:pt x="7879" y="14343"/>
                  </a:lnTo>
                  <a:lnTo>
                    <a:pt x="7879" y="13331"/>
                  </a:lnTo>
                  <a:cubicBezTo>
                    <a:pt x="7996" y="13435"/>
                    <a:pt x="8139" y="13499"/>
                    <a:pt x="8307" y="13512"/>
                  </a:cubicBezTo>
                  <a:cubicBezTo>
                    <a:pt x="8476" y="13564"/>
                    <a:pt x="8645" y="13590"/>
                    <a:pt x="8827" y="13603"/>
                  </a:cubicBezTo>
                  <a:lnTo>
                    <a:pt x="10241" y="13603"/>
                  </a:lnTo>
                  <a:cubicBezTo>
                    <a:pt x="10553" y="13577"/>
                    <a:pt x="10553" y="13123"/>
                    <a:pt x="10241" y="13097"/>
                  </a:cubicBezTo>
                  <a:lnTo>
                    <a:pt x="9307" y="13097"/>
                  </a:lnTo>
                  <a:cubicBezTo>
                    <a:pt x="9307" y="13032"/>
                    <a:pt x="9307" y="12967"/>
                    <a:pt x="9281" y="12915"/>
                  </a:cubicBezTo>
                  <a:lnTo>
                    <a:pt x="9138" y="12344"/>
                  </a:lnTo>
                  <a:cubicBezTo>
                    <a:pt x="9125" y="12292"/>
                    <a:pt x="9112" y="12253"/>
                    <a:pt x="9073" y="12227"/>
                  </a:cubicBezTo>
                  <a:lnTo>
                    <a:pt x="7879" y="11020"/>
                  </a:lnTo>
                  <a:lnTo>
                    <a:pt x="7879" y="1584"/>
                  </a:lnTo>
                  <a:lnTo>
                    <a:pt x="16017" y="1584"/>
                  </a:lnTo>
                  <a:lnTo>
                    <a:pt x="16017" y="2895"/>
                  </a:lnTo>
                  <a:cubicBezTo>
                    <a:pt x="16030" y="3051"/>
                    <a:pt x="16154" y="3129"/>
                    <a:pt x="16277" y="3129"/>
                  </a:cubicBezTo>
                  <a:cubicBezTo>
                    <a:pt x="16400" y="3129"/>
                    <a:pt x="16524" y="3051"/>
                    <a:pt x="16537" y="2895"/>
                  </a:cubicBezTo>
                  <a:lnTo>
                    <a:pt x="16537" y="1558"/>
                  </a:lnTo>
                  <a:cubicBezTo>
                    <a:pt x="16537" y="1286"/>
                    <a:pt x="16316" y="1065"/>
                    <a:pt x="16043" y="1065"/>
                  </a:cubicBezTo>
                  <a:lnTo>
                    <a:pt x="7853" y="1065"/>
                  </a:lnTo>
                  <a:cubicBezTo>
                    <a:pt x="7581" y="1065"/>
                    <a:pt x="7360" y="1286"/>
                    <a:pt x="7360" y="1558"/>
                  </a:cubicBezTo>
                  <a:lnTo>
                    <a:pt x="7360" y="10514"/>
                  </a:lnTo>
                  <a:lnTo>
                    <a:pt x="6815" y="9956"/>
                  </a:lnTo>
                  <a:lnTo>
                    <a:pt x="6815" y="507"/>
                  </a:lnTo>
                  <a:close/>
                  <a:moveTo>
                    <a:pt x="5698" y="1"/>
                  </a:moveTo>
                  <a:cubicBezTo>
                    <a:pt x="5296" y="1"/>
                    <a:pt x="4959" y="325"/>
                    <a:pt x="4959" y="727"/>
                  </a:cubicBezTo>
                  <a:lnTo>
                    <a:pt x="4959" y="8905"/>
                  </a:lnTo>
                  <a:lnTo>
                    <a:pt x="4180" y="8113"/>
                  </a:lnTo>
                  <a:lnTo>
                    <a:pt x="4193" y="8100"/>
                  </a:lnTo>
                  <a:cubicBezTo>
                    <a:pt x="4400" y="7892"/>
                    <a:pt x="4400" y="7555"/>
                    <a:pt x="4193" y="7347"/>
                  </a:cubicBezTo>
                  <a:lnTo>
                    <a:pt x="1363" y="4505"/>
                  </a:lnTo>
                  <a:cubicBezTo>
                    <a:pt x="1259" y="4401"/>
                    <a:pt x="1123" y="4349"/>
                    <a:pt x="987" y="4349"/>
                  </a:cubicBezTo>
                  <a:cubicBezTo>
                    <a:pt x="851" y="4349"/>
                    <a:pt x="714" y="4401"/>
                    <a:pt x="610" y="4505"/>
                  </a:cubicBezTo>
                  <a:lnTo>
                    <a:pt x="208" y="4907"/>
                  </a:lnTo>
                  <a:cubicBezTo>
                    <a:pt x="0" y="5115"/>
                    <a:pt x="0" y="5452"/>
                    <a:pt x="208" y="5660"/>
                  </a:cubicBezTo>
                  <a:lnTo>
                    <a:pt x="3038" y="8489"/>
                  </a:lnTo>
                  <a:cubicBezTo>
                    <a:pt x="3141" y="8593"/>
                    <a:pt x="3278" y="8645"/>
                    <a:pt x="3414" y="8645"/>
                  </a:cubicBezTo>
                  <a:cubicBezTo>
                    <a:pt x="3550" y="8645"/>
                    <a:pt x="3687" y="8593"/>
                    <a:pt x="3790" y="8489"/>
                  </a:cubicBezTo>
                  <a:lnTo>
                    <a:pt x="3816" y="8476"/>
                  </a:lnTo>
                  <a:lnTo>
                    <a:pt x="4907" y="9567"/>
                  </a:lnTo>
                  <a:cubicBezTo>
                    <a:pt x="4699" y="9787"/>
                    <a:pt x="4686" y="10125"/>
                    <a:pt x="4894" y="10345"/>
                  </a:cubicBezTo>
                  <a:lnTo>
                    <a:pt x="6296" y="11734"/>
                  </a:lnTo>
                  <a:lnTo>
                    <a:pt x="6296" y="15408"/>
                  </a:lnTo>
                  <a:lnTo>
                    <a:pt x="5698" y="15408"/>
                  </a:lnTo>
                  <a:cubicBezTo>
                    <a:pt x="5569" y="15408"/>
                    <a:pt x="5478" y="15317"/>
                    <a:pt x="5478" y="15187"/>
                  </a:cubicBezTo>
                  <a:lnTo>
                    <a:pt x="5478" y="11643"/>
                  </a:lnTo>
                  <a:cubicBezTo>
                    <a:pt x="5491" y="11462"/>
                    <a:pt x="5354" y="11371"/>
                    <a:pt x="5218" y="11371"/>
                  </a:cubicBezTo>
                  <a:cubicBezTo>
                    <a:pt x="5082" y="11371"/>
                    <a:pt x="4946" y="11462"/>
                    <a:pt x="4959" y="11643"/>
                  </a:cubicBezTo>
                  <a:lnTo>
                    <a:pt x="4959" y="15187"/>
                  </a:lnTo>
                  <a:cubicBezTo>
                    <a:pt x="4959" y="15602"/>
                    <a:pt x="5296" y="15927"/>
                    <a:pt x="5698" y="15927"/>
                  </a:cubicBezTo>
                  <a:lnTo>
                    <a:pt x="16874" y="15927"/>
                  </a:lnTo>
                  <a:cubicBezTo>
                    <a:pt x="17276" y="15927"/>
                    <a:pt x="17601" y="15602"/>
                    <a:pt x="17601" y="15187"/>
                  </a:cubicBezTo>
                  <a:lnTo>
                    <a:pt x="17601" y="727"/>
                  </a:lnTo>
                  <a:cubicBezTo>
                    <a:pt x="17601" y="325"/>
                    <a:pt x="17276" y="1"/>
                    <a:pt x="168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284;p76">
              <a:extLst>
                <a:ext uri="{FF2B5EF4-FFF2-40B4-BE49-F238E27FC236}">
                  <a16:creationId xmlns:a16="http://schemas.microsoft.com/office/drawing/2014/main" id="{9D55F255-2DC7-22E2-1CAA-3AE9D0C8F0BF}"/>
                </a:ext>
              </a:extLst>
            </p:cNvPr>
            <p:cNvSpPr/>
            <p:nvPr/>
          </p:nvSpPr>
          <p:spPr>
            <a:xfrm>
              <a:off x="4243350" y="3688300"/>
              <a:ext cx="49100" cy="12775"/>
            </a:xfrm>
            <a:custGeom>
              <a:avLst/>
              <a:gdLst/>
              <a:ahLst/>
              <a:cxnLst/>
              <a:rect l="l" t="t" r="r" b="b"/>
              <a:pathLst>
                <a:path w="1964" h="511" extrusionOk="0">
                  <a:moveTo>
                    <a:pt x="319" y="0"/>
                  </a:moveTo>
                  <a:cubicBezTo>
                    <a:pt x="1" y="0"/>
                    <a:pt x="1" y="510"/>
                    <a:pt x="319" y="510"/>
                  </a:cubicBezTo>
                  <a:cubicBezTo>
                    <a:pt x="330" y="510"/>
                    <a:pt x="341" y="510"/>
                    <a:pt x="353" y="508"/>
                  </a:cubicBezTo>
                  <a:lnTo>
                    <a:pt x="1599" y="508"/>
                  </a:lnTo>
                  <a:cubicBezTo>
                    <a:pt x="1611" y="510"/>
                    <a:pt x="1623" y="510"/>
                    <a:pt x="1634" y="510"/>
                  </a:cubicBezTo>
                  <a:cubicBezTo>
                    <a:pt x="1963" y="510"/>
                    <a:pt x="1963" y="0"/>
                    <a:pt x="1634" y="0"/>
                  </a:cubicBezTo>
                  <a:cubicBezTo>
                    <a:pt x="1623" y="0"/>
                    <a:pt x="1611" y="1"/>
                    <a:pt x="1599" y="2"/>
                  </a:cubicBezTo>
                  <a:lnTo>
                    <a:pt x="353" y="2"/>
                  </a:lnTo>
                  <a:cubicBezTo>
                    <a:pt x="341" y="1"/>
                    <a:pt x="330" y="0"/>
                    <a:pt x="3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285;p76">
              <a:extLst>
                <a:ext uri="{FF2B5EF4-FFF2-40B4-BE49-F238E27FC236}">
                  <a16:creationId xmlns:a16="http://schemas.microsoft.com/office/drawing/2014/main" id="{BBC5985F-0B76-DF5B-E8E6-2BC97CEE208F}"/>
                </a:ext>
              </a:extLst>
            </p:cNvPr>
            <p:cNvSpPr/>
            <p:nvPr/>
          </p:nvSpPr>
          <p:spPr>
            <a:xfrm>
              <a:off x="4207375" y="3662625"/>
              <a:ext cx="24025" cy="38400"/>
            </a:xfrm>
            <a:custGeom>
              <a:avLst/>
              <a:gdLst/>
              <a:ahLst/>
              <a:cxnLst/>
              <a:rect l="l" t="t" r="r" b="b"/>
              <a:pathLst>
                <a:path w="961" h="1536" extrusionOk="0">
                  <a:moveTo>
                    <a:pt x="676" y="0"/>
                  </a:moveTo>
                  <a:cubicBezTo>
                    <a:pt x="567" y="0"/>
                    <a:pt x="472" y="70"/>
                    <a:pt x="442" y="172"/>
                  </a:cubicBezTo>
                  <a:lnTo>
                    <a:pt x="52" y="1198"/>
                  </a:lnTo>
                  <a:cubicBezTo>
                    <a:pt x="0" y="1328"/>
                    <a:pt x="78" y="1470"/>
                    <a:pt x="208" y="1522"/>
                  </a:cubicBezTo>
                  <a:cubicBezTo>
                    <a:pt x="234" y="1522"/>
                    <a:pt x="260" y="1535"/>
                    <a:pt x="299" y="1535"/>
                  </a:cubicBezTo>
                  <a:cubicBezTo>
                    <a:pt x="403" y="1535"/>
                    <a:pt x="494" y="1470"/>
                    <a:pt x="533" y="1367"/>
                  </a:cubicBezTo>
                  <a:lnTo>
                    <a:pt x="909" y="354"/>
                  </a:lnTo>
                  <a:cubicBezTo>
                    <a:pt x="961" y="211"/>
                    <a:pt x="883" y="69"/>
                    <a:pt x="753" y="30"/>
                  </a:cubicBezTo>
                  <a:lnTo>
                    <a:pt x="766" y="17"/>
                  </a:lnTo>
                  <a:cubicBezTo>
                    <a:pt x="736" y="6"/>
                    <a:pt x="705" y="0"/>
                    <a:pt x="6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286;p76">
              <a:extLst>
                <a:ext uri="{FF2B5EF4-FFF2-40B4-BE49-F238E27FC236}">
                  <a16:creationId xmlns:a16="http://schemas.microsoft.com/office/drawing/2014/main" id="{9FB87644-4D8F-AC5D-5A60-FF132479E81E}"/>
                </a:ext>
              </a:extLst>
            </p:cNvPr>
            <p:cNvSpPr/>
            <p:nvPr/>
          </p:nvSpPr>
          <p:spPr>
            <a:xfrm>
              <a:off x="4179800" y="3460225"/>
              <a:ext cx="79525" cy="159025"/>
            </a:xfrm>
            <a:custGeom>
              <a:avLst/>
              <a:gdLst/>
              <a:ahLst/>
              <a:cxnLst/>
              <a:rect l="l" t="t" r="r" b="b"/>
              <a:pathLst>
                <a:path w="3181" h="6361" extrusionOk="0">
                  <a:moveTo>
                    <a:pt x="1589" y="510"/>
                  </a:moveTo>
                  <a:cubicBezTo>
                    <a:pt x="1593" y="510"/>
                    <a:pt x="1597" y="513"/>
                    <a:pt x="1597" y="520"/>
                  </a:cubicBezTo>
                  <a:lnTo>
                    <a:pt x="2025" y="948"/>
                  </a:lnTo>
                  <a:cubicBezTo>
                    <a:pt x="2038" y="961"/>
                    <a:pt x="2038" y="974"/>
                    <a:pt x="2025" y="987"/>
                  </a:cubicBezTo>
                  <a:lnTo>
                    <a:pt x="1584" y="1428"/>
                  </a:lnTo>
                  <a:lnTo>
                    <a:pt x="1142" y="987"/>
                  </a:lnTo>
                  <a:cubicBezTo>
                    <a:pt x="1142" y="974"/>
                    <a:pt x="1142" y="974"/>
                    <a:pt x="1142" y="961"/>
                  </a:cubicBezTo>
                  <a:cubicBezTo>
                    <a:pt x="1142" y="961"/>
                    <a:pt x="1142" y="948"/>
                    <a:pt x="1142" y="948"/>
                  </a:cubicBezTo>
                  <a:lnTo>
                    <a:pt x="1571" y="520"/>
                  </a:lnTo>
                  <a:cubicBezTo>
                    <a:pt x="1577" y="513"/>
                    <a:pt x="1584" y="510"/>
                    <a:pt x="1589" y="510"/>
                  </a:cubicBezTo>
                  <a:close/>
                  <a:moveTo>
                    <a:pt x="1584" y="2155"/>
                  </a:moveTo>
                  <a:lnTo>
                    <a:pt x="2609" y="3167"/>
                  </a:lnTo>
                  <a:cubicBezTo>
                    <a:pt x="2622" y="3180"/>
                    <a:pt x="2622" y="3193"/>
                    <a:pt x="2609" y="3206"/>
                  </a:cubicBezTo>
                  <a:lnTo>
                    <a:pt x="1584" y="4219"/>
                  </a:lnTo>
                  <a:lnTo>
                    <a:pt x="571" y="3206"/>
                  </a:lnTo>
                  <a:cubicBezTo>
                    <a:pt x="558" y="3193"/>
                    <a:pt x="558" y="3180"/>
                    <a:pt x="571" y="3167"/>
                  </a:cubicBezTo>
                  <a:lnTo>
                    <a:pt x="1584" y="2155"/>
                  </a:lnTo>
                  <a:close/>
                  <a:moveTo>
                    <a:pt x="1597" y="4933"/>
                  </a:moveTo>
                  <a:lnTo>
                    <a:pt x="2038" y="5387"/>
                  </a:lnTo>
                  <a:cubicBezTo>
                    <a:pt x="2038" y="5387"/>
                    <a:pt x="2038" y="5387"/>
                    <a:pt x="2038" y="5400"/>
                  </a:cubicBezTo>
                  <a:cubicBezTo>
                    <a:pt x="2038" y="5400"/>
                    <a:pt x="2038" y="5413"/>
                    <a:pt x="2038" y="5413"/>
                  </a:cubicBezTo>
                  <a:lnTo>
                    <a:pt x="1610" y="5841"/>
                  </a:lnTo>
                  <a:lnTo>
                    <a:pt x="1584" y="5841"/>
                  </a:lnTo>
                  <a:lnTo>
                    <a:pt x="1155" y="5413"/>
                  </a:lnTo>
                  <a:cubicBezTo>
                    <a:pt x="1142" y="5400"/>
                    <a:pt x="1142" y="5387"/>
                    <a:pt x="1155" y="5387"/>
                  </a:cubicBezTo>
                  <a:lnTo>
                    <a:pt x="1597" y="4933"/>
                  </a:lnTo>
                  <a:close/>
                  <a:moveTo>
                    <a:pt x="1585" y="0"/>
                  </a:moveTo>
                  <a:cubicBezTo>
                    <a:pt x="1447" y="0"/>
                    <a:pt x="1311" y="52"/>
                    <a:pt x="1207" y="156"/>
                  </a:cubicBezTo>
                  <a:lnTo>
                    <a:pt x="779" y="584"/>
                  </a:lnTo>
                  <a:cubicBezTo>
                    <a:pt x="571" y="792"/>
                    <a:pt x="571" y="1130"/>
                    <a:pt x="779" y="1337"/>
                  </a:cubicBezTo>
                  <a:lnTo>
                    <a:pt x="1220" y="1792"/>
                  </a:lnTo>
                  <a:lnTo>
                    <a:pt x="208" y="2804"/>
                  </a:lnTo>
                  <a:cubicBezTo>
                    <a:pt x="0" y="3012"/>
                    <a:pt x="0" y="3349"/>
                    <a:pt x="208" y="3557"/>
                  </a:cubicBezTo>
                  <a:lnTo>
                    <a:pt x="1220" y="4569"/>
                  </a:lnTo>
                  <a:lnTo>
                    <a:pt x="779" y="5011"/>
                  </a:lnTo>
                  <a:cubicBezTo>
                    <a:pt x="571" y="5231"/>
                    <a:pt x="571" y="5569"/>
                    <a:pt x="779" y="5776"/>
                  </a:cubicBezTo>
                  <a:lnTo>
                    <a:pt x="1207" y="6205"/>
                  </a:lnTo>
                  <a:cubicBezTo>
                    <a:pt x="1311" y="6309"/>
                    <a:pt x="1447" y="6360"/>
                    <a:pt x="1585" y="6360"/>
                  </a:cubicBezTo>
                  <a:cubicBezTo>
                    <a:pt x="1723" y="6360"/>
                    <a:pt x="1863" y="6309"/>
                    <a:pt x="1973" y="6205"/>
                  </a:cubicBezTo>
                  <a:lnTo>
                    <a:pt x="2401" y="5776"/>
                  </a:lnTo>
                  <a:cubicBezTo>
                    <a:pt x="2596" y="5569"/>
                    <a:pt x="2596" y="5231"/>
                    <a:pt x="2401" y="5011"/>
                  </a:cubicBezTo>
                  <a:lnTo>
                    <a:pt x="1960" y="4569"/>
                  </a:lnTo>
                  <a:lnTo>
                    <a:pt x="2973" y="3557"/>
                  </a:lnTo>
                  <a:cubicBezTo>
                    <a:pt x="3180" y="3349"/>
                    <a:pt x="3180" y="3012"/>
                    <a:pt x="2973" y="2804"/>
                  </a:cubicBezTo>
                  <a:lnTo>
                    <a:pt x="1960" y="1792"/>
                  </a:lnTo>
                  <a:lnTo>
                    <a:pt x="2401" y="1337"/>
                  </a:lnTo>
                  <a:cubicBezTo>
                    <a:pt x="2609" y="1130"/>
                    <a:pt x="2609" y="792"/>
                    <a:pt x="2401" y="584"/>
                  </a:cubicBezTo>
                  <a:lnTo>
                    <a:pt x="1973" y="156"/>
                  </a:lnTo>
                  <a:cubicBezTo>
                    <a:pt x="1863" y="52"/>
                    <a:pt x="1723" y="0"/>
                    <a:pt x="1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287;p76">
              <a:extLst>
                <a:ext uri="{FF2B5EF4-FFF2-40B4-BE49-F238E27FC236}">
                  <a16:creationId xmlns:a16="http://schemas.microsoft.com/office/drawing/2014/main" id="{0598CF2C-047E-4DED-D8EA-7EAE2432A807}"/>
                </a:ext>
              </a:extLst>
            </p:cNvPr>
            <p:cNvSpPr/>
            <p:nvPr/>
          </p:nvSpPr>
          <p:spPr>
            <a:xfrm>
              <a:off x="4144425" y="3424200"/>
              <a:ext cx="150275" cy="222950"/>
            </a:xfrm>
            <a:custGeom>
              <a:avLst/>
              <a:gdLst/>
              <a:ahLst/>
              <a:cxnLst/>
              <a:rect l="l" t="t" r="r" b="b"/>
              <a:pathLst>
                <a:path w="6011" h="8918" extrusionOk="0">
                  <a:moveTo>
                    <a:pt x="3004" y="526"/>
                  </a:moveTo>
                  <a:cubicBezTo>
                    <a:pt x="3070" y="526"/>
                    <a:pt x="3135" y="546"/>
                    <a:pt x="3193" y="585"/>
                  </a:cubicBezTo>
                  <a:lnTo>
                    <a:pt x="4621" y="1558"/>
                  </a:lnTo>
                  <a:cubicBezTo>
                    <a:pt x="5166" y="1922"/>
                    <a:pt x="5491" y="2545"/>
                    <a:pt x="5491" y="3194"/>
                  </a:cubicBezTo>
                  <a:lnTo>
                    <a:pt x="5491" y="3440"/>
                  </a:lnTo>
                  <a:cubicBezTo>
                    <a:pt x="5114" y="3933"/>
                    <a:pt x="5114" y="4634"/>
                    <a:pt x="5491" y="5128"/>
                  </a:cubicBezTo>
                  <a:lnTo>
                    <a:pt x="5491" y="8087"/>
                  </a:lnTo>
                  <a:cubicBezTo>
                    <a:pt x="5491" y="8269"/>
                    <a:pt x="5335" y="8424"/>
                    <a:pt x="5153" y="8424"/>
                  </a:cubicBezTo>
                  <a:lnTo>
                    <a:pt x="857" y="8424"/>
                  </a:lnTo>
                  <a:cubicBezTo>
                    <a:pt x="662" y="8424"/>
                    <a:pt x="507" y="8282"/>
                    <a:pt x="507" y="8087"/>
                  </a:cubicBezTo>
                  <a:lnTo>
                    <a:pt x="507" y="5128"/>
                  </a:lnTo>
                  <a:cubicBezTo>
                    <a:pt x="896" y="4634"/>
                    <a:pt x="896" y="3933"/>
                    <a:pt x="507" y="3440"/>
                  </a:cubicBezTo>
                  <a:lnTo>
                    <a:pt x="507" y="3207"/>
                  </a:lnTo>
                  <a:cubicBezTo>
                    <a:pt x="507" y="2545"/>
                    <a:pt x="844" y="1922"/>
                    <a:pt x="1389" y="1558"/>
                  </a:cubicBezTo>
                  <a:lnTo>
                    <a:pt x="2804" y="585"/>
                  </a:lnTo>
                  <a:cubicBezTo>
                    <a:pt x="2869" y="546"/>
                    <a:pt x="2937" y="526"/>
                    <a:pt x="3004" y="526"/>
                  </a:cubicBezTo>
                  <a:close/>
                  <a:moveTo>
                    <a:pt x="3005" y="1"/>
                  </a:moveTo>
                  <a:cubicBezTo>
                    <a:pt x="2836" y="1"/>
                    <a:pt x="2668" y="53"/>
                    <a:pt x="2518" y="156"/>
                  </a:cubicBezTo>
                  <a:lnTo>
                    <a:pt x="1091" y="1130"/>
                  </a:lnTo>
                  <a:cubicBezTo>
                    <a:pt x="403" y="1584"/>
                    <a:pt x="0" y="2363"/>
                    <a:pt x="0" y="3194"/>
                  </a:cubicBezTo>
                  <a:lnTo>
                    <a:pt x="0" y="3518"/>
                  </a:lnTo>
                  <a:cubicBezTo>
                    <a:pt x="0" y="3583"/>
                    <a:pt x="26" y="3635"/>
                    <a:pt x="65" y="3687"/>
                  </a:cubicBezTo>
                  <a:cubicBezTo>
                    <a:pt x="351" y="4024"/>
                    <a:pt x="351" y="4518"/>
                    <a:pt x="65" y="4855"/>
                  </a:cubicBezTo>
                  <a:cubicBezTo>
                    <a:pt x="26" y="4894"/>
                    <a:pt x="0" y="4959"/>
                    <a:pt x="0" y="5011"/>
                  </a:cubicBezTo>
                  <a:lnTo>
                    <a:pt x="0" y="8061"/>
                  </a:lnTo>
                  <a:cubicBezTo>
                    <a:pt x="0" y="8541"/>
                    <a:pt x="377" y="8918"/>
                    <a:pt x="857" y="8918"/>
                  </a:cubicBezTo>
                  <a:lnTo>
                    <a:pt x="5153" y="8918"/>
                  </a:lnTo>
                  <a:cubicBezTo>
                    <a:pt x="5621" y="8918"/>
                    <a:pt x="6010" y="8541"/>
                    <a:pt x="6010" y="8061"/>
                  </a:cubicBezTo>
                  <a:lnTo>
                    <a:pt x="6010" y="5037"/>
                  </a:lnTo>
                  <a:cubicBezTo>
                    <a:pt x="6010" y="4972"/>
                    <a:pt x="5984" y="4907"/>
                    <a:pt x="5945" y="4868"/>
                  </a:cubicBezTo>
                  <a:cubicBezTo>
                    <a:pt x="5660" y="4531"/>
                    <a:pt x="5660" y="4037"/>
                    <a:pt x="5945" y="3700"/>
                  </a:cubicBezTo>
                  <a:cubicBezTo>
                    <a:pt x="5984" y="3661"/>
                    <a:pt x="6010" y="3596"/>
                    <a:pt x="6010" y="3544"/>
                  </a:cubicBezTo>
                  <a:lnTo>
                    <a:pt x="6010" y="3220"/>
                  </a:lnTo>
                  <a:cubicBezTo>
                    <a:pt x="6010" y="2389"/>
                    <a:pt x="5595" y="1610"/>
                    <a:pt x="4920" y="1143"/>
                  </a:cubicBezTo>
                  <a:lnTo>
                    <a:pt x="4920" y="1130"/>
                  </a:lnTo>
                  <a:lnTo>
                    <a:pt x="3492" y="156"/>
                  </a:lnTo>
                  <a:cubicBezTo>
                    <a:pt x="3343" y="53"/>
                    <a:pt x="3174" y="1"/>
                    <a:pt x="30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6" name="Google Shape;1288;p76">
            <a:extLst>
              <a:ext uri="{FF2B5EF4-FFF2-40B4-BE49-F238E27FC236}">
                <a16:creationId xmlns:a16="http://schemas.microsoft.com/office/drawing/2014/main" id="{934479C6-B4AE-B71C-EDAA-B0561152B45A}"/>
              </a:ext>
            </a:extLst>
          </p:cNvPr>
          <p:cNvGrpSpPr/>
          <p:nvPr/>
        </p:nvGrpSpPr>
        <p:grpSpPr>
          <a:xfrm>
            <a:off x="5316338" y="5203674"/>
            <a:ext cx="484216" cy="600710"/>
            <a:chOff x="3182250" y="4028975"/>
            <a:chExt cx="353725" cy="438825"/>
          </a:xfrm>
          <a:solidFill>
            <a:srgbClr val="2B3781"/>
          </a:solidFill>
        </p:grpSpPr>
        <p:sp>
          <p:nvSpPr>
            <p:cNvPr id="197" name="Google Shape;1289;p76">
              <a:extLst>
                <a:ext uri="{FF2B5EF4-FFF2-40B4-BE49-F238E27FC236}">
                  <a16:creationId xmlns:a16="http://schemas.microsoft.com/office/drawing/2014/main" id="{67509C34-DEEC-3F4B-989E-37F56CB3E078}"/>
                </a:ext>
              </a:extLst>
            </p:cNvPr>
            <p:cNvSpPr/>
            <p:nvPr/>
          </p:nvSpPr>
          <p:spPr>
            <a:xfrm>
              <a:off x="3182250" y="4028975"/>
              <a:ext cx="353725" cy="438825"/>
            </a:xfrm>
            <a:custGeom>
              <a:avLst/>
              <a:gdLst/>
              <a:ahLst/>
              <a:cxnLst/>
              <a:rect l="l" t="t" r="r" b="b"/>
              <a:pathLst>
                <a:path w="14149" h="17553" extrusionOk="0">
                  <a:moveTo>
                    <a:pt x="7088" y="2756"/>
                  </a:moveTo>
                  <a:cubicBezTo>
                    <a:pt x="7529" y="2756"/>
                    <a:pt x="7892" y="3119"/>
                    <a:pt x="7892" y="3560"/>
                  </a:cubicBezTo>
                  <a:lnTo>
                    <a:pt x="7892" y="3807"/>
                  </a:lnTo>
                  <a:lnTo>
                    <a:pt x="5880" y="3807"/>
                  </a:lnTo>
                  <a:lnTo>
                    <a:pt x="5880" y="3560"/>
                  </a:lnTo>
                  <a:cubicBezTo>
                    <a:pt x="5880" y="3119"/>
                    <a:pt x="6231" y="2756"/>
                    <a:pt x="6672" y="2756"/>
                  </a:cubicBezTo>
                  <a:close/>
                  <a:moveTo>
                    <a:pt x="11020" y="4547"/>
                  </a:moveTo>
                  <a:lnTo>
                    <a:pt x="11020" y="5092"/>
                  </a:lnTo>
                  <a:lnTo>
                    <a:pt x="10475" y="5092"/>
                  </a:lnTo>
                  <a:lnTo>
                    <a:pt x="10475" y="4547"/>
                  </a:lnTo>
                  <a:close/>
                  <a:moveTo>
                    <a:pt x="7892" y="4313"/>
                  </a:moveTo>
                  <a:lnTo>
                    <a:pt x="7892" y="5403"/>
                  </a:lnTo>
                  <a:cubicBezTo>
                    <a:pt x="7892" y="5702"/>
                    <a:pt x="7646" y="5949"/>
                    <a:pt x="7347" y="5949"/>
                  </a:cubicBezTo>
                  <a:lnTo>
                    <a:pt x="6413" y="5949"/>
                  </a:lnTo>
                  <a:cubicBezTo>
                    <a:pt x="6114" y="5949"/>
                    <a:pt x="5880" y="5702"/>
                    <a:pt x="5880" y="5403"/>
                  </a:cubicBezTo>
                  <a:lnTo>
                    <a:pt x="5880" y="4313"/>
                  </a:lnTo>
                  <a:close/>
                  <a:moveTo>
                    <a:pt x="11215" y="5598"/>
                  </a:moveTo>
                  <a:lnTo>
                    <a:pt x="11215" y="8532"/>
                  </a:lnTo>
                  <a:cubicBezTo>
                    <a:pt x="11215" y="8700"/>
                    <a:pt x="11072" y="8830"/>
                    <a:pt x="10917" y="8830"/>
                  </a:cubicBezTo>
                  <a:lnTo>
                    <a:pt x="9073" y="8830"/>
                  </a:lnTo>
                  <a:lnTo>
                    <a:pt x="9073" y="7221"/>
                  </a:lnTo>
                  <a:lnTo>
                    <a:pt x="10358" y="8064"/>
                  </a:lnTo>
                  <a:cubicBezTo>
                    <a:pt x="10407" y="8099"/>
                    <a:pt x="10456" y="8114"/>
                    <a:pt x="10502" y="8114"/>
                  </a:cubicBezTo>
                  <a:cubicBezTo>
                    <a:pt x="10715" y="8114"/>
                    <a:pt x="10868" y="7796"/>
                    <a:pt x="10644" y="7636"/>
                  </a:cubicBezTo>
                  <a:lnTo>
                    <a:pt x="10294" y="7415"/>
                  </a:lnTo>
                  <a:lnTo>
                    <a:pt x="10294" y="5598"/>
                  </a:lnTo>
                  <a:close/>
                  <a:moveTo>
                    <a:pt x="7814" y="6455"/>
                  </a:moveTo>
                  <a:lnTo>
                    <a:pt x="8567" y="6883"/>
                  </a:lnTo>
                  <a:lnTo>
                    <a:pt x="8567" y="11725"/>
                  </a:lnTo>
                  <a:lnTo>
                    <a:pt x="8554" y="11725"/>
                  </a:lnTo>
                  <a:cubicBezTo>
                    <a:pt x="8197" y="11205"/>
                    <a:pt x="7636" y="10946"/>
                    <a:pt x="7075" y="10946"/>
                  </a:cubicBezTo>
                  <a:cubicBezTo>
                    <a:pt x="6513" y="10946"/>
                    <a:pt x="5952" y="11205"/>
                    <a:pt x="5595" y="11725"/>
                  </a:cubicBezTo>
                  <a:lnTo>
                    <a:pt x="5335" y="11725"/>
                  </a:lnTo>
                  <a:lnTo>
                    <a:pt x="5335" y="8220"/>
                  </a:lnTo>
                  <a:cubicBezTo>
                    <a:pt x="5348" y="8038"/>
                    <a:pt x="5212" y="7947"/>
                    <a:pt x="5076" y="7947"/>
                  </a:cubicBezTo>
                  <a:cubicBezTo>
                    <a:pt x="4939" y="7947"/>
                    <a:pt x="4803" y="8038"/>
                    <a:pt x="4816" y="8220"/>
                  </a:cubicBezTo>
                  <a:lnTo>
                    <a:pt x="4816" y="11725"/>
                  </a:lnTo>
                  <a:lnTo>
                    <a:pt x="3908" y="11725"/>
                  </a:lnTo>
                  <a:lnTo>
                    <a:pt x="3908" y="8947"/>
                  </a:lnTo>
                  <a:cubicBezTo>
                    <a:pt x="3908" y="8246"/>
                    <a:pt x="4258" y="7584"/>
                    <a:pt x="4842" y="7195"/>
                  </a:cubicBezTo>
                  <a:lnTo>
                    <a:pt x="6075" y="6455"/>
                  </a:lnTo>
                  <a:lnTo>
                    <a:pt x="6698" y="6455"/>
                  </a:lnTo>
                  <a:lnTo>
                    <a:pt x="6698" y="8272"/>
                  </a:lnTo>
                  <a:cubicBezTo>
                    <a:pt x="6705" y="8434"/>
                    <a:pt x="6825" y="8515"/>
                    <a:pt x="6946" y="8515"/>
                  </a:cubicBezTo>
                  <a:cubicBezTo>
                    <a:pt x="7068" y="8515"/>
                    <a:pt x="7191" y="8434"/>
                    <a:pt x="7204" y="8272"/>
                  </a:cubicBezTo>
                  <a:lnTo>
                    <a:pt x="7204" y="6455"/>
                  </a:lnTo>
                  <a:close/>
                  <a:moveTo>
                    <a:pt x="5348" y="12231"/>
                  </a:moveTo>
                  <a:cubicBezTo>
                    <a:pt x="5244" y="12581"/>
                    <a:pt x="5257" y="12958"/>
                    <a:pt x="5374" y="13308"/>
                  </a:cubicBezTo>
                  <a:lnTo>
                    <a:pt x="987" y="13308"/>
                  </a:lnTo>
                  <a:cubicBezTo>
                    <a:pt x="740" y="13308"/>
                    <a:pt x="533" y="13100"/>
                    <a:pt x="533" y="12854"/>
                  </a:cubicBezTo>
                  <a:cubicBezTo>
                    <a:pt x="507" y="12555"/>
                    <a:pt x="637" y="12231"/>
                    <a:pt x="987" y="12231"/>
                  </a:cubicBezTo>
                  <a:close/>
                  <a:moveTo>
                    <a:pt x="13175" y="12231"/>
                  </a:moveTo>
                  <a:cubicBezTo>
                    <a:pt x="13526" y="12231"/>
                    <a:pt x="13655" y="12555"/>
                    <a:pt x="13629" y="12854"/>
                  </a:cubicBezTo>
                  <a:lnTo>
                    <a:pt x="13616" y="12854"/>
                  </a:lnTo>
                  <a:cubicBezTo>
                    <a:pt x="13616" y="13100"/>
                    <a:pt x="13422" y="13308"/>
                    <a:pt x="13162" y="13308"/>
                  </a:cubicBezTo>
                  <a:lnTo>
                    <a:pt x="8775" y="13308"/>
                  </a:lnTo>
                  <a:cubicBezTo>
                    <a:pt x="8905" y="12932"/>
                    <a:pt x="8814" y="12568"/>
                    <a:pt x="8827" y="12231"/>
                  </a:cubicBezTo>
                  <a:close/>
                  <a:moveTo>
                    <a:pt x="7087" y="11452"/>
                  </a:moveTo>
                  <a:cubicBezTo>
                    <a:pt x="7402" y="11452"/>
                    <a:pt x="7723" y="11568"/>
                    <a:pt x="7983" y="11828"/>
                  </a:cubicBezTo>
                  <a:cubicBezTo>
                    <a:pt x="8788" y="12633"/>
                    <a:pt x="8217" y="14022"/>
                    <a:pt x="7075" y="14022"/>
                  </a:cubicBezTo>
                  <a:cubicBezTo>
                    <a:pt x="6374" y="14022"/>
                    <a:pt x="5790" y="13451"/>
                    <a:pt x="5790" y="12737"/>
                  </a:cubicBezTo>
                  <a:cubicBezTo>
                    <a:pt x="5790" y="11964"/>
                    <a:pt x="6426" y="11452"/>
                    <a:pt x="7087" y="11452"/>
                  </a:cubicBezTo>
                  <a:close/>
                  <a:moveTo>
                    <a:pt x="1701" y="13827"/>
                  </a:moveTo>
                  <a:lnTo>
                    <a:pt x="2571" y="15398"/>
                  </a:lnTo>
                  <a:lnTo>
                    <a:pt x="2571" y="17033"/>
                  </a:lnTo>
                  <a:lnTo>
                    <a:pt x="1558" y="17033"/>
                  </a:lnTo>
                  <a:cubicBezTo>
                    <a:pt x="1402" y="17033"/>
                    <a:pt x="1273" y="16903"/>
                    <a:pt x="1273" y="16748"/>
                  </a:cubicBezTo>
                  <a:lnTo>
                    <a:pt x="1286" y="16748"/>
                  </a:lnTo>
                  <a:lnTo>
                    <a:pt x="1286" y="13827"/>
                  </a:lnTo>
                  <a:close/>
                  <a:moveTo>
                    <a:pt x="3959" y="15580"/>
                  </a:moveTo>
                  <a:lnTo>
                    <a:pt x="3959" y="17033"/>
                  </a:lnTo>
                  <a:lnTo>
                    <a:pt x="3077" y="17033"/>
                  </a:lnTo>
                  <a:lnTo>
                    <a:pt x="3077" y="15580"/>
                  </a:lnTo>
                  <a:close/>
                  <a:moveTo>
                    <a:pt x="11864" y="13814"/>
                  </a:moveTo>
                  <a:lnTo>
                    <a:pt x="11176" y="15060"/>
                  </a:lnTo>
                  <a:lnTo>
                    <a:pt x="8957" y="15060"/>
                  </a:lnTo>
                  <a:cubicBezTo>
                    <a:pt x="8948" y="15060"/>
                    <a:pt x="8940" y="15059"/>
                    <a:pt x="8932" y="15059"/>
                  </a:cubicBezTo>
                  <a:cubicBezTo>
                    <a:pt x="8588" y="15059"/>
                    <a:pt x="8588" y="15580"/>
                    <a:pt x="8932" y="15580"/>
                  </a:cubicBezTo>
                  <a:cubicBezTo>
                    <a:pt x="8940" y="15580"/>
                    <a:pt x="8948" y="15580"/>
                    <a:pt x="8957" y="15580"/>
                  </a:cubicBezTo>
                  <a:lnTo>
                    <a:pt x="9671" y="15580"/>
                  </a:lnTo>
                  <a:lnTo>
                    <a:pt x="9671" y="17033"/>
                  </a:lnTo>
                  <a:lnTo>
                    <a:pt x="4479" y="17033"/>
                  </a:lnTo>
                  <a:lnTo>
                    <a:pt x="4479" y="15580"/>
                  </a:lnTo>
                  <a:lnTo>
                    <a:pt x="7698" y="15580"/>
                  </a:lnTo>
                  <a:cubicBezTo>
                    <a:pt x="8009" y="15554"/>
                    <a:pt x="8009" y="15086"/>
                    <a:pt x="7698" y="15060"/>
                  </a:cubicBezTo>
                  <a:lnTo>
                    <a:pt x="2973" y="15060"/>
                  </a:lnTo>
                  <a:lnTo>
                    <a:pt x="2298" y="13814"/>
                  </a:lnTo>
                  <a:lnTo>
                    <a:pt x="5647" y="13814"/>
                  </a:lnTo>
                  <a:cubicBezTo>
                    <a:pt x="6004" y="14288"/>
                    <a:pt x="6539" y="14525"/>
                    <a:pt x="7075" y="14525"/>
                  </a:cubicBezTo>
                  <a:cubicBezTo>
                    <a:pt x="7610" y="14525"/>
                    <a:pt x="8145" y="14288"/>
                    <a:pt x="8502" y="13814"/>
                  </a:cubicBezTo>
                  <a:close/>
                  <a:moveTo>
                    <a:pt x="11085" y="15580"/>
                  </a:moveTo>
                  <a:lnTo>
                    <a:pt x="11098" y="17033"/>
                  </a:lnTo>
                  <a:lnTo>
                    <a:pt x="10190" y="17033"/>
                  </a:lnTo>
                  <a:lnTo>
                    <a:pt x="10190" y="15580"/>
                  </a:lnTo>
                  <a:close/>
                  <a:moveTo>
                    <a:pt x="12877" y="13827"/>
                  </a:moveTo>
                  <a:lnTo>
                    <a:pt x="12877" y="16748"/>
                  </a:lnTo>
                  <a:cubicBezTo>
                    <a:pt x="12877" y="16903"/>
                    <a:pt x="12747" y="17033"/>
                    <a:pt x="12591" y="17033"/>
                  </a:cubicBezTo>
                  <a:lnTo>
                    <a:pt x="11605" y="17033"/>
                  </a:lnTo>
                  <a:lnTo>
                    <a:pt x="11592" y="15398"/>
                  </a:lnTo>
                  <a:lnTo>
                    <a:pt x="12448" y="13827"/>
                  </a:lnTo>
                  <a:close/>
                  <a:moveTo>
                    <a:pt x="7075" y="1"/>
                  </a:moveTo>
                  <a:cubicBezTo>
                    <a:pt x="6776" y="1"/>
                    <a:pt x="6478" y="75"/>
                    <a:pt x="6205" y="224"/>
                  </a:cubicBezTo>
                  <a:lnTo>
                    <a:pt x="3064" y="1964"/>
                  </a:lnTo>
                  <a:cubicBezTo>
                    <a:pt x="1636" y="2756"/>
                    <a:pt x="766" y="4092"/>
                    <a:pt x="766" y="5520"/>
                  </a:cubicBezTo>
                  <a:lnTo>
                    <a:pt x="766" y="6104"/>
                  </a:lnTo>
                  <a:cubicBezTo>
                    <a:pt x="766" y="6182"/>
                    <a:pt x="805" y="6247"/>
                    <a:pt x="857" y="6299"/>
                  </a:cubicBezTo>
                  <a:cubicBezTo>
                    <a:pt x="1571" y="6896"/>
                    <a:pt x="1571" y="8012"/>
                    <a:pt x="857" y="8609"/>
                  </a:cubicBezTo>
                  <a:cubicBezTo>
                    <a:pt x="805" y="8661"/>
                    <a:pt x="766" y="8726"/>
                    <a:pt x="766" y="8804"/>
                  </a:cubicBezTo>
                  <a:lnTo>
                    <a:pt x="766" y="10764"/>
                  </a:lnTo>
                  <a:cubicBezTo>
                    <a:pt x="779" y="10920"/>
                    <a:pt x="903" y="10998"/>
                    <a:pt x="1026" y="10998"/>
                  </a:cubicBezTo>
                  <a:cubicBezTo>
                    <a:pt x="1149" y="10998"/>
                    <a:pt x="1273" y="10920"/>
                    <a:pt x="1286" y="10764"/>
                  </a:cubicBezTo>
                  <a:lnTo>
                    <a:pt x="1286" y="8908"/>
                  </a:lnTo>
                  <a:cubicBezTo>
                    <a:pt x="2116" y="8116"/>
                    <a:pt x="2116" y="6792"/>
                    <a:pt x="1286" y="6000"/>
                  </a:cubicBezTo>
                  <a:lnTo>
                    <a:pt x="1286" y="5520"/>
                  </a:lnTo>
                  <a:cubicBezTo>
                    <a:pt x="1286" y="4274"/>
                    <a:pt x="2051" y="3106"/>
                    <a:pt x="3323" y="2405"/>
                  </a:cubicBezTo>
                  <a:lnTo>
                    <a:pt x="6452" y="666"/>
                  </a:lnTo>
                  <a:cubicBezTo>
                    <a:pt x="6646" y="562"/>
                    <a:pt x="6860" y="510"/>
                    <a:pt x="7075" y="510"/>
                  </a:cubicBezTo>
                  <a:cubicBezTo>
                    <a:pt x="7289" y="510"/>
                    <a:pt x="7503" y="562"/>
                    <a:pt x="7698" y="666"/>
                  </a:cubicBezTo>
                  <a:lnTo>
                    <a:pt x="10826" y="2405"/>
                  </a:lnTo>
                  <a:cubicBezTo>
                    <a:pt x="12111" y="3106"/>
                    <a:pt x="12864" y="4274"/>
                    <a:pt x="12864" y="5520"/>
                  </a:cubicBezTo>
                  <a:lnTo>
                    <a:pt x="12864" y="6000"/>
                  </a:lnTo>
                  <a:cubicBezTo>
                    <a:pt x="12046" y="6792"/>
                    <a:pt x="12046" y="8116"/>
                    <a:pt x="12864" y="8908"/>
                  </a:cubicBezTo>
                  <a:lnTo>
                    <a:pt x="12864" y="11725"/>
                  </a:lnTo>
                  <a:lnTo>
                    <a:pt x="11423" y="11725"/>
                  </a:lnTo>
                  <a:lnTo>
                    <a:pt x="11423" y="10777"/>
                  </a:lnTo>
                  <a:cubicBezTo>
                    <a:pt x="11423" y="10712"/>
                    <a:pt x="11397" y="10634"/>
                    <a:pt x="11345" y="10595"/>
                  </a:cubicBezTo>
                  <a:lnTo>
                    <a:pt x="10670" y="9920"/>
                  </a:lnTo>
                  <a:cubicBezTo>
                    <a:pt x="10615" y="9862"/>
                    <a:pt x="10553" y="9838"/>
                    <a:pt x="10493" y="9838"/>
                  </a:cubicBezTo>
                  <a:cubicBezTo>
                    <a:pt x="10299" y="9838"/>
                    <a:pt x="10128" y="10095"/>
                    <a:pt x="10307" y="10284"/>
                  </a:cubicBezTo>
                  <a:lnTo>
                    <a:pt x="10917" y="10881"/>
                  </a:lnTo>
                  <a:lnTo>
                    <a:pt x="10917" y="11725"/>
                  </a:lnTo>
                  <a:lnTo>
                    <a:pt x="9073" y="11725"/>
                  </a:lnTo>
                  <a:lnTo>
                    <a:pt x="9073" y="9349"/>
                  </a:lnTo>
                  <a:lnTo>
                    <a:pt x="10917" y="9349"/>
                  </a:lnTo>
                  <a:cubicBezTo>
                    <a:pt x="11358" y="9349"/>
                    <a:pt x="11721" y="8986"/>
                    <a:pt x="11721" y="8532"/>
                  </a:cubicBezTo>
                  <a:lnTo>
                    <a:pt x="11721" y="5546"/>
                  </a:lnTo>
                  <a:cubicBezTo>
                    <a:pt x="11721" y="5403"/>
                    <a:pt x="11656" y="5261"/>
                    <a:pt x="11527" y="5170"/>
                  </a:cubicBezTo>
                  <a:lnTo>
                    <a:pt x="11527" y="4521"/>
                  </a:lnTo>
                  <a:cubicBezTo>
                    <a:pt x="11527" y="4261"/>
                    <a:pt x="11306" y="4041"/>
                    <a:pt x="11046" y="4041"/>
                  </a:cubicBezTo>
                  <a:lnTo>
                    <a:pt x="10475" y="4041"/>
                  </a:lnTo>
                  <a:lnTo>
                    <a:pt x="10475" y="3599"/>
                  </a:lnTo>
                  <a:cubicBezTo>
                    <a:pt x="10488" y="3411"/>
                    <a:pt x="10352" y="3317"/>
                    <a:pt x="10216" y="3317"/>
                  </a:cubicBezTo>
                  <a:cubicBezTo>
                    <a:pt x="10079" y="3317"/>
                    <a:pt x="9943" y="3411"/>
                    <a:pt x="9956" y="3599"/>
                  </a:cubicBezTo>
                  <a:lnTo>
                    <a:pt x="9956" y="5196"/>
                  </a:lnTo>
                  <a:cubicBezTo>
                    <a:pt x="9852" y="5287"/>
                    <a:pt x="9787" y="5416"/>
                    <a:pt x="9787" y="5559"/>
                  </a:cubicBezTo>
                  <a:lnTo>
                    <a:pt x="9787" y="7078"/>
                  </a:lnTo>
                  <a:lnTo>
                    <a:pt x="8165" y="6078"/>
                  </a:lnTo>
                  <a:cubicBezTo>
                    <a:pt x="8321" y="5897"/>
                    <a:pt x="8399" y="5650"/>
                    <a:pt x="8399" y="5416"/>
                  </a:cubicBezTo>
                  <a:lnTo>
                    <a:pt x="8399" y="3560"/>
                  </a:lnTo>
                  <a:cubicBezTo>
                    <a:pt x="8399" y="2833"/>
                    <a:pt x="7814" y="2236"/>
                    <a:pt x="7088" y="2236"/>
                  </a:cubicBezTo>
                  <a:lnTo>
                    <a:pt x="6685" y="2236"/>
                  </a:lnTo>
                  <a:cubicBezTo>
                    <a:pt x="5945" y="2236"/>
                    <a:pt x="5361" y="2833"/>
                    <a:pt x="5361" y="3560"/>
                  </a:cubicBezTo>
                  <a:lnTo>
                    <a:pt x="5361" y="5403"/>
                  </a:lnTo>
                  <a:cubicBezTo>
                    <a:pt x="5361" y="5663"/>
                    <a:pt x="5465" y="5923"/>
                    <a:pt x="5647" y="6117"/>
                  </a:cubicBezTo>
                  <a:lnTo>
                    <a:pt x="4569" y="6766"/>
                  </a:lnTo>
                  <a:cubicBezTo>
                    <a:pt x="3830" y="7247"/>
                    <a:pt x="3388" y="8064"/>
                    <a:pt x="3401" y="8947"/>
                  </a:cubicBezTo>
                  <a:lnTo>
                    <a:pt x="3401" y="11712"/>
                  </a:lnTo>
                  <a:lnTo>
                    <a:pt x="987" y="11712"/>
                  </a:lnTo>
                  <a:cubicBezTo>
                    <a:pt x="351" y="11712"/>
                    <a:pt x="1" y="12270"/>
                    <a:pt x="14" y="12854"/>
                  </a:cubicBezTo>
                  <a:cubicBezTo>
                    <a:pt x="14" y="13308"/>
                    <a:pt x="325" y="13697"/>
                    <a:pt x="779" y="13801"/>
                  </a:cubicBezTo>
                  <a:lnTo>
                    <a:pt x="779" y="16761"/>
                  </a:lnTo>
                  <a:cubicBezTo>
                    <a:pt x="779" y="17202"/>
                    <a:pt x="1130" y="17552"/>
                    <a:pt x="1571" y="17552"/>
                  </a:cubicBezTo>
                  <a:lnTo>
                    <a:pt x="12578" y="17552"/>
                  </a:lnTo>
                  <a:cubicBezTo>
                    <a:pt x="13019" y="17552"/>
                    <a:pt x="13383" y="17202"/>
                    <a:pt x="13383" y="16761"/>
                  </a:cubicBezTo>
                  <a:lnTo>
                    <a:pt x="13383" y="13801"/>
                  </a:lnTo>
                  <a:cubicBezTo>
                    <a:pt x="13824" y="13697"/>
                    <a:pt x="14136" y="13308"/>
                    <a:pt x="14136" y="12854"/>
                  </a:cubicBezTo>
                  <a:cubicBezTo>
                    <a:pt x="14149" y="12348"/>
                    <a:pt x="13915" y="11867"/>
                    <a:pt x="13383" y="11750"/>
                  </a:cubicBezTo>
                  <a:lnTo>
                    <a:pt x="13383" y="8804"/>
                  </a:lnTo>
                  <a:cubicBezTo>
                    <a:pt x="13383" y="8726"/>
                    <a:pt x="13344" y="8661"/>
                    <a:pt x="13305" y="8609"/>
                  </a:cubicBezTo>
                  <a:cubicBezTo>
                    <a:pt x="12578" y="7999"/>
                    <a:pt x="12578" y="6896"/>
                    <a:pt x="13305" y="6299"/>
                  </a:cubicBezTo>
                  <a:cubicBezTo>
                    <a:pt x="13344" y="6247"/>
                    <a:pt x="13383" y="6182"/>
                    <a:pt x="13383" y="6104"/>
                  </a:cubicBezTo>
                  <a:lnTo>
                    <a:pt x="13383" y="5520"/>
                  </a:lnTo>
                  <a:cubicBezTo>
                    <a:pt x="13383" y="4092"/>
                    <a:pt x="12526" y="2769"/>
                    <a:pt x="11085" y="1964"/>
                  </a:cubicBezTo>
                  <a:lnTo>
                    <a:pt x="7944" y="224"/>
                  </a:lnTo>
                  <a:cubicBezTo>
                    <a:pt x="7672" y="75"/>
                    <a:pt x="7373" y="1"/>
                    <a:pt x="7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290;p76">
              <a:extLst>
                <a:ext uri="{FF2B5EF4-FFF2-40B4-BE49-F238E27FC236}">
                  <a16:creationId xmlns:a16="http://schemas.microsoft.com/office/drawing/2014/main" id="{B9E9C04B-2A6D-324D-6D28-8990EA939DAB}"/>
                </a:ext>
              </a:extLst>
            </p:cNvPr>
            <p:cNvSpPr/>
            <p:nvPr/>
          </p:nvSpPr>
          <p:spPr>
            <a:xfrm>
              <a:off x="3342100" y="4341175"/>
              <a:ext cx="32925" cy="12750"/>
            </a:xfrm>
            <a:custGeom>
              <a:avLst/>
              <a:gdLst/>
              <a:ahLst/>
              <a:cxnLst/>
              <a:rect l="l" t="t" r="r" b="b"/>
              <a:pathLst>
                <a:path w="1317" h="510" extrusionOk="0">
                  <a:moveTo>
                    <a:pt x="333" y="0"/>
                  </a:moveTo>
                  <a:cubicBezTo>
                    <a:pt x="1" y="0"/>
                    <a:pt x="5" y="509"/>
                    <a:pt x="345" y="509"/>
                  </a:cubicBezTo>
                  <a:cubicBezTo>
                    <a:pt x="353" y="509"/>
                    <a:pt x="361" y="509"/>
                    <a:pt x="369" y="509"/>
                  </a:cubicBezTo>
                  <a:lnTo>
                    <a:pt x="1005" y="509"/>
                  </a:lnTo>
                  <a:cubicBezTo>
                    <a:pt x="1317" y="483"/>
                    <a:pt x="1317" y="15"/>
                    <a:pt x="1005" y="2"/>
                  </a:cubicBezTo>
                  <a:lnTo>
                    <a:pt x="369" y="2"/>
                  </a:lnTo>
                  <a:cubicBezTo>
                    <a:pt x="357" y="1"/>
                    <a:pt x="345" y="0"/>
                    <a:pt x="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9" name="Google Shape;1291;p76">
            <a:extLst>
              <a:ext uri="{FF2B5EF4-FFF2-40B4-BE49-F238E27FC236}">
                <a16:creationId xmlns:a16="http://schemas.microsoft.com/office/drawing/2014/main" id="{A9D6DAB5-28D4-002E-4C1C-30F31FB5C346}"/>
              </a:ext>
            </a:extLst>
          </p:cNvPr>
          <p:cNvGrpSpPr/>
          <p:nvPr/>
        </p:nvGrpSpPr>
        <p:grpSpPr>
          <a:xfrm>
            <a:off x="4220095" y="1415980"/>
            <a:ext cx="602353" cy="534660"/>
            <a:chOff x="3250125" y="1262025"/>
            <a:chExt cx="440025" cy="390575"/>
          </a:xfrm>
          <a:solidFill>
            <a:srgbClr val="2B3781"/>
          </a:solidFill>
        </p:grpSpPr>
        <p:sp>
          <p:nvSpPr>
            <p:cNvPr id="200" name="Google Shape;1292;p76">
              <a:extLst>
                <a:ext uri="{FF2B5EF4-FFF2-40B4-BE49-F238E27FC236}">
                  <a16:creationId xmlns:a16="http://schemas.microsoft.com/office/drawing/2014/main" id="{D6390F65-79EC-64A8-F70C-8C4ED7682F9A}"/>
                </a:ext>
              </a:extLst>
            </p:cNvPr>
            <p:cNvSpPr/>
            <p:nvPr/>
          </p:nvSpPr>
          <p:spPr>
            <a:xfrm>
              <a:off x="3604025" y="1375100"/>
              <a:ext cx="64400" cy="277500"/>
            </a:xfrm>
            <a:custGeom>
              <a:avLst/>
              <a:gdLst/>
              <a:ahLst/>
              <a:cxnLst/>
              <a:rect l="l" t="t" r="r" b="b"/>
              <a:pathLst>
                <a:path w="2576" h="11100" extrusionOk="0">
                  <a:moveTo>
                    <a:pt x="1972" y="0"/>
                  </a:moveTo>
                  <a:cubicBezTo>
                    <a:pt x="1889" y="0"/>
                    <a:pt x="1807" y="17"/>
                    <a:pt x="1731" y="50"/>
                  </a:cubicBezTo>
                  <a:lnTo>
                    <a:pt x="1017" y="374"/>
                  </a:lnTo>
                  <a:cubicBezTo>
                    <a:pt x="810" y="478"/>
                    <a:pt x="667" y="686"/>
                    <a:pt x="667" y="919"/>
                  </a:cubicBezTo>
                  <a:lnTo>
                    <a:pt x="667" y="2217"/>
                  </a:lnTo>
                  <a:cubicBezTo>
                    <a:pt x="648" y="2399"/>
                    <a:pt x="781" y="2490"/>
                    <a:pt x="915" y="2490"/>
                  </a:cubicBezTo>
                  <a:cubicBezTo>
                    <a:pt x="1050" y="2490"/>
                    <a:pt x="1186" y="2399"/>
                    <a:pt x="1173" y="2217"/>
                  </a:cubicBezTo>
                  <a:lnTo>
                    <a:pt x="1173" y="919"/>
                  </a:lnTo>
                  <a:cubicBezTo>
                    <a:pt x="1173" y="880"/>
                    <a:pt x="1199" y="854"/>
                    <a:pt x="1225" y="841"/>
                  </a:cubicBezTo>
                  <a:lnTo>
                    <a:pt x="1939" y="530"/>
                  </a:lnTo>
                  <a:cubicBezTo>
                    <a:pt x="1950" y="524"/>
                    <a:pt x="1962" y="521"/>
                    <a:pt x="1973" y="521"/>
                  </a:cubicBezTo>
                  <a:cubicBezTo>
                    <a:pt x="2011" y="521"/>
                    <a:pt x="2043" y="554"/>
                    <a:pt x="2043" y="595"/>
                  </a:cubicBezTo>
                  <a:lnTo>
                    <a:pt x="2043" y="6799"/>
                  </a:lnTo>
                  <a:cubicBezTo>
                    <a:pt x="2043" y="7331"/>
                    <a:pt x="1991" y="7876"/>
                    <a:pt x="1874" y="8395"/>
                  </a:cubicBezTo>
                  <a:lnTo>
                    <a:pt x="1147" y="10265"/>
                  </a:lnTo>
                  <a:cubicBezTo>
                    <a:pt x="1108" y="10342"/>
                    <a:pt x="1043" y="10394"/>
                    <a:pt x="966" y="10420"/>
                  </a:cubicBezTo>
                  <a:lnTo>
                    <a:pt x="563" y="10550"/>
                  </a:lnTo>
                  <a:lnTo>
                    <a:pt x="1030" y="8214"/>
                  </a:lnTo>
                  <a:cubicBezTo>
                    <a:pt x="1134" y="7746"/>
                    <a:pt x="1199" y="7266"/>
                    <a:pt x="1199" y="6799"/>
                  </a:cubicBezTo>
                  <a:lnTo>
                    <a:pt x="1199" y="3437"/>
                  </a:lnTo>
                  <a:cubicBezTo>
                    <a:pt x="1212" y="3249"/>
                    <a:pt x="1076" y="3155"/>
                    <a:pt x="940" y="3155"/>
                  </a:cubicBezTo>
                  <a:cubicBezTo>
                    <a:pt x="803" y="3155"/>
                    <a:pt x="667" y="3249"/>
                    <a:pt x="680" y="3437"/>
                  </a:cubicBezTo>
                  <a:lnTo>
                    <a:pt x="680" y="6799"/>
                  </a:lnTo>
                  <a:cubicBezTo>
                    <a:pt x="680" y="7240"/>
                    <a:pt x="628" y="7682"/>
                    <a:pt x="537" y="8110"/>
                  </a:cubicBezTo>
                  <a:lnTo>
                    <a:pt x="57" y="10563"/>
                  </a:lnTo>
                  <a:cubicBezTo>
                    <a:pt x="0" y="10846"/>
                    <a:pt x="230" y="11099"/>
                    <a:pt x="496" y="11099"/>
                  </a:cubicBezTo>
                  <a:cubicBezTo>
                    <a:pt x="535" y="11099"/>
                    <a:pt x="575" y="11094"/>
                    <a:pt x="615" y="11082"/>
                  </a:cubicBezTo>
                  <a:lnTo>
                    <a:pt x="1134" y="10914"/>
                  </a:lnTo>
                  <a:cubicBezTo>
                    <a:pt x="1368" y="10836"/>
                    <a:pt x="1550" y="10667"/>
                    <a:pt x="1641" y="10446"/>
                  </a:cubicBezTo>
                  <a:lnTo>
                    <a:pt x="2367" y="8564"/>
                  </a:lnTo>
                  <a:cubicBezTo>
                    <a:pt x="2367" y="8551"/>
                    <a:pt x="2380" y="8538"/>
                    <a:pt x="2380" y="8525"/>
                  </a:cubicBezTo>
                  <a:cubicBezTo>
                    <a:pt x="2510" y="7954"/>
                    <a:pt x="2575" y="7383"/>
                    <a:pt x="2575" y="6799"/>
                  </a:cubicBezTo>
                  <a:lnTo>
                    <a:pt x="2575" y="595"/>
                  </a:lnTo>
                  <a:cubicBezTo>
                    <a:pt x="2575" y="400"/>
                    <a:pt x="2471" y="205"/>
                    <a:pt x="2302" y="101"/>
                  </a:cubicBezTo>
                  <a:cubicBezTo>
                    <a:pt x="2204" y="33"/>
                    <a:pt x="2088" y="0"/>
                    <a:pt x="19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293;p76">
              <a:extLst>
                <a:ext uri="{FF2B5EF4-FFF2-40B4-BE49-F238E27FC236}">
                  <a16:creationId xmlns:a16="http://schemas.microsoft.com/office/drawing/2014/main" id="{ED969938-24C5-0B29-C51F-579BAA1B0F63}"/>
                </a:ext>
              </a:extLst>
            </p:cNvPr>
            <p:cNvSpPr/>
            <p:nvPr/>
          </p:nvSpPr>
          <p:spPr>
            <a:xfrm>
              <a:off x="3285150" y="1462975"/>
              <a:ext cx="62675" cy="64600"/>
            </a:xfrm>
            <a:custGeom>
              <a:avLst/>
              <a:gdLst/>
              <a:ahLst/>
              <a:cxnLst/>
              <a:rect l="l" t="t" r="r" b="b"/>
              <a:pathLst>
                <a:path w="2507" h="2584" extrusionOk="0">
                  <a:moveTo>
                    <a:pt x="1909" y="636"/>
                  </a:moveTo>
                  <a:lnTo>
                    <a:pt x="1714" y="2064"/>
                  </a:lnTo>
                  <a:lnTo>
                    <a:pt x="637" y="2064"/>
                  </a:lnTo>
                  <a:cubicBezTo>
                    <a:pt x="559" y="2064"/>
                    <a:pt x="507" y="1999"/>
                    <a:pt x="507" y="1934"/>
                  </a:cubicBezTo>
                  <a:lnTo>
                    <a:pt x="507" y="1220"/>
                  </a:lnTo>
                  <a:cubicBezTo>
                    <a:pt x="507" y="1155"/>
                    <a:pt x="533" y="1103"/>
                    <a:pt x="598" y="1090"/>
                  </a:cubicBezTo>
                  <a:lnTo>
                    <a:pt x="1909" y="636"/>
                  </a:lnTo>
                  <a:close/>
                  <a:moveTo>
                    <a:pt x="2237" y="0"/>
                  </a:moveTo>
                  <a:cubicBezTo>
                    <a:pt x="2209" y="0"/>
                    <a:pt x="2182" y="4"/>
                    <a:pt x="2156" y="13"/>
                  </a:cubicBezTo>
                  <a:lnTo>
                    <a:pt x="442" y="597"/>
                  </a:lnTo>
                  <a:cubicBezTo>
                    <a:pt x="170" y="688"/>
                    <a:pt x="1" y="935"/>
                    <a:pt x="1" y="1220"/>
                  </a:cubicBezTo>
                  <a:lnTo>
                    <a:pt x="1" y="1934"/>
                  </a:lnTo>
                  <a:cubicBezTo>
                    <a:pt x="1" y="2285"/>
                    <a:pt x="286" y="2583"/>
                    <a:pt x="650" y="2583"/>
                  </a:cubicBezTo>
                  <a:lnTo>
                    <a:pt x="1948" y="2583"/>
                  </a:lnTo>
                  <a:cubicBezTo>
                    <a:pt x="2078" y="2583"/>
                    <a:pt x="2182" y="2479"/>
                    <a:pt x="2195" y="2362"/>
                  </a:cubicBezTo>
                  <a:lnTo>
                    <a:pt x="2207" y="2362"/>
                  </a:lnTo>
                  <a:lnTo>
                    <a:pt x="2493" y="286"/>
                  </a:lnTo>
                  <a:cubicBezTo>
                    <a:pt x="2506" y="208"/>
                    <a:pt x="2467" y="117"/>
                    <a:pt x="2402" y="52"/>
                  </a:cubicBezTo>
                  <a:cubicBezTo>
                    <a:pt x="2350" y="17"/>
                    <a:pt x="2293" y="0"/>
                    <a:pt x="22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1294;p76">
              <a:extLst>
                <a:ext uri="{FF2B5EF4-FFF2-40B4-BE49-F238E27FC236}">
                  <a16:creationId xmlns:a16="http://schemas.microsoft.com/office/drawing/2014/main" id="{FC82D721-BAF4-AF31-7F2F-C8CC6E9FB477}"/>
                </a:ext>
              </a:extLst>
            </p:cNvPr>
            <p:cNvSpPr/>
            <p:nvPr/>
          </p:nvSpPr>
          <p:spPr>
            <a:xfrm>
              <a:off x="3412675" y="1302750"/>
              <a:ext cx="92850" cy="64200"/>
            </a:xfrm>
            <a:custGeom>
              <a:avLst/>
              <a:gdLst/>
              <a:ahLst/>
              <a:cxnLst/>
              <a:rect l="l" t="t" r="r" b="b"/>
              <a:pathLst>
                <a:path w="3714" h="2568" extrusionOk="0">
                  <a:moveTo>
                    <a:pt x="254" y="0"/>
                  </a:moveTo>
                  <a:cubicBezTo>
                    <a:pt x="134" y="0"/>
                    <a:pt x="14" y="81"/>
                    <a:pt x="1" y="244"/>
                  </a:cubicBezTo>
                  <a:lnTo>
                    <a:pt x="1" y="1503"/>
                  </a:lnTo>
                  <a:cubicBezTo>
                    <a:pt x="1" y="2087"/>
                    <a:pt x="468" y="2567"/>
                    <a:pt x="1052" y="2567"/>
                  </a:cubicBezTo>
                  <a:cubicBezTo>
                    <a:pt x="1364" y="2567"/>
                    <a:pt x="1649" y="2424"/>
                    <a:pt x="1857" y="2191"/>
                  </a:cubicBezTo>
                  <a:cubicBezTo>
                    <a:pt x="2077" y="2446"/>
                    <a:pt x="2366" y="2561"/>
                    <a:pt x="2651" y="2561"/>
                  </a:cubicBezTo>
                  <a:cubicBezTo>
                    <a:pt x="3190" y="2561"/>
                    <a:pt x="3713" y="2149"/>
                    <a:pt x="3713" y="1503"/>
                  </a:cubicBezTo>
                  <a:lnTo>
                    <a:pt x="3713" y="244"/>
                  </a:lnTo>
                  <a:cubicBezTo>
                    <a:pt x="3700" y="81"/>
                    <a:pt x="3577" y="0"/>
                    <a:pt x="3454" y="0"/>
                  </a:cubicBezTo>
                  <a:cubicBezTo>
                    <a:pt x="3330" y="0"/>
                    <a:pt x="3207" y="81"/>
                    <a:pt x="3194" y="244"/>
                  </a:cubicBezTo>
                  <a:lnTo>
                    <a:pt x="3194" y="1503"/>
                  </a:lnTo>
                  <a:cubicBezTo>
                    <a:pt x="3194" y="1866"/>
                    <a:pt x="2925" y="2048"/>
                    <a:pt x="2655" y="2048"/>
                  </a:cubicBezTo>
                  <a:cubicBezTo>
                    <a:pt x="2386" y="2048"/>
                    <a:pt x="2117" y="1866"/>
                    <a:pt x="2117" y="1503"/>
                  </a:cubicBezTo>
                  <a:lnTo>
                    <a:pt x="2117" y="244"/>
                  </a:lnTo>
                  <a:cubicBezTo>
                    <a:pt x="2104" y="81"/>
                    <a:pt x="1980" y="0"/>
                    <a:pt x="1857" y="0"/>
                  </a:cubicBezTo>
                  <a:cubicBezTo>
                    <a:pt x="1734" y="0"/>
                    <a:pt x="1610" y="81"/>
                    <a:pt x="1598" y="244"/>
                  </a:cubicBezTo>
                  <a:lnTo>
                    <a:pt x="1598" y="1503"/>
                  </a:lnTo>
                  <a:cubicBezTo>
                    <a:pt x="1617" y="1886"/>
                    <a:pt x="1335" y="2077"/>
                    <a:pt x="1052" y="2077"/>
                  </a:cubicBezTo>
                  <a:cubicBezTo>
                    <a:pt x="770" y="2077"/>
                    <a:pt x="488" y="1886"/>
                    <a:pt x="507" y="1503"/>
                  </a:cubicBezTo>
                  <a:lnTo>
                    <a:pt x="507" y="244"/>
                  </a:lnTo>
                  <a:cubicBezTo>
                    <a:pt x="494" y="81"/>
                    <a:pt x="374" y="0"/>
                    <a:pt x="2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1295;p76">
              <a:extLst>
                <a:ext uri="{FF2B5EF4-FFF2-40B4-BE49-F238E27FC236}">
                  <a16:creationId xmlns:a16="http://schemas.microsoft.com/office/drawing/2014/main" id="{7F18226A-1A55-47E0-9BCA-4C2B5F0C9D39}"/>
                </a:ext>
              </a:extLst>
            </p:cNvPr>
            <p:cNvSpPr/>
            <p:nvPr/>
          </p:nvSpPr>
          <p:spPr>
            <a:xfrm>
              <a:off x="3586725" y="1262025"/>
              <a:ext cx="103425" cy="75725"/>
            </a:xfrm>
            <a:custGeom>
              <a:avLst/>
              <a:gdLst/>
              <a:ahLst/>
              <a:cxnLst/>
              <a:rect l="l" t="t" r="r" b="b"/>
              <a:pathLst>
                <a:path w="4137" h="3029" extrusionOk="0">
                  <a:moveTo>
                    <a:pt x="3851" y="1"/>
                  </a:moveTo>
                  <a:cubicBezTo>
                    <a:pt x="3797" y="1"/>
                    <a:pt x="3743" y="19"/>
                    <a:pt x="3695" y="56"/>
                  </a:cubicBezTo>
                  <a:lnTo>
                    <a:pt x="230" y="2561"/>
                  </a:lnTo>
                  <a:cubicBezTo>
                    <a:pt x="0" y="2688"/>
                    <a:pt x="109" y="3028"/>
                    <a:pt x="371" y="3028"/>
                  </a:cubicBezTo>
                  <a:cubicBezTo>
                    <a:pt x="376" y="3028"/>
                    <a:pt x="381" y="3028"/>
                    <a:pt x="386" y="3028"/>
                  </a:cubicBezTo>
                  <a:cubicBezTo>
                    <a:pt x="437" y="3028"/>
                    <a:pt x="489" y="3015"/>
                    <a:pt x="528" y="2976"/>
                  </a:cubicBezTo>
                  <a:lnTo>
                    <a:pt x="3994" y="458"/>
                  </a:lnTo>
                  <a:cubicBezTo>
                    <a:pt x="4111" y="380"/>
                    <a:pt x="4137" y="224"/>
                    <a:pt x="4059" y="107"/>
                  </a:cubicBezTo>
                  <a:cubicBezTo>
                    <a:pt x="4005" y="38"/>
                    <a:pt x="3928" y="1"/>
                    <a:pt x="38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1296;p76">
              <a:extLst>
                <a:ext uri="{FF2B5EF4-FFF2-40B4-BE49-F238E27FC236}">
                  <a16:creationId xmlns:a16="http://schemas.microsoft.com/office/drawing/2014/main" id="{2CB7EE6E-7DBE-0FCD-4889-CA5C5EB08D90}"/>
                </a:ext>
              </a:extLst>
            </p:cNvPr>
            <p:cNvSpPr/>
            <p:nvPr/>
          </p:nvSpPr>
          <p:spPr>
            <a:xfrm>
              <a:off x="3274125" y="1330850"/>
              <a:ext cx="72700" cy="84775"/>
            </a:xfrm>
            <a:custGeom>
              <a:avLst/>
              <a:gdLst/>
              <a:ahLst/>
              <a:cxnLst/>
              <a:rect l="l" t="t" r="r" b="b"/>
              <a:pathLst>
                <a:path w="2908" h="3391" extrusionOk="0">
                  <a:moveTo>
                    <a:pt x="1973" y="507"/>
                  </a:moveTo>
                  <a:cubicBezTo>
                    <a:pt x="2341" y="507"/>
                    <a:pt x="2401" y="869"/>
                    <a:pt x="2376" y="1171"/>
                  </a:cubicBezTo>
                  <a:cubicBezTo>
                    <a:pt x="2376" y="1287"/>
                    <a:pt x="2324" y="1391"/>
                    <a:pt x="2233" y="1456"/>
                  </a:cubicBezTo>
                  <a:lnTo>
                    <a:pt x="1584" y="1936"/>
                  </a:lnTo>
                  <a:lnTo>
                    <a:pt x="1571" y="872"/>
                  </a:lnTo>
                  <a:cubicBezTo>
                    <a:pt x="1571" y="677"/>
                    <a:pt x="1740" y="509"/>
                    <a:pt x="1935" y="509"/>
                  </a:cubicBezTo>
                  <a:cubicBezTo>
                    <a:pt x="1948" y="508"/>
                    <a:pt x="1961" y="507"/>
                    <a:pt x="1973" y="507"/>
                  </a:cubicBezTo>
                  <a:close/>
                  <a:moveTo>
                    <a:pt x="2000" y="1"/>
                  </a:moveTo>
                  <a:cubicBezTo>
                    <a:pt x="1979" y="1"/>
                    <a:pt x="1957" y="1"/>
                    <a:pt x="1935" y="2"/>
                  </a:cubicBezTo>
                  <a:cubicBezTo>
                    <a:pt x="1454" y="2"/>
                    <a:pt x="1065" y="392"/>
                    <a:pt x="1065" y="872"/>
                  </a:cubicBezTo>
                  <a:lnTo>
                    <a:pt x="1065" y="2313"/>
                  </a:lnTo>
                  <a:lnTo>
                    <a:pt x="208" y="2936"/>
                  </a:lnTo>
                  <a:cubicBezTo>
                    <a:pt x="1" y="3079"/>
                    <a:pt x="104" y="3390"/>
                    <a:pt x="351" y="3390"/>
                  </a:cubicBezTo>
                  <a:cubicBezTo>
                    <a:pt x="416" y="3390"/>
                    <a:pt x="468" y="3377"/>
                    <a:pt x="507" y="3338"/>
                  </a:cubicBezTo>
                  <a:lnTo>
                    <a:pt x="2532" y="1884"/>
                  </a:lnTo>
                  <a:cubicBezTo>
                    <a:pt x="2752" y="1716"/>
                    <a:pt x="2895" y="1456"/>
                    <a:pt x="2895" y="1171"/>
                  </a:cubicBezTo>
                  <a:cubicBezTo>
                    <a:pt x="2908" y="579"/>
                    <a:pt x="2664" y="1"/>
                    <a:pt x="20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1297;p76">
              <a:extLst>
                <a:ext uri="{FF2B5EF4-FFF2-40B4-BE49-F238E27FC236}">
                  <a16:creationId xmlns:a16="http://schemas.microsoft.com/office/drawing/2014/main" id="{B5EB9F0E-997E-0D30-39BE-1EF3BFEFCA0A}"/>
                </a:ext>
              </a:extLst>
            </p:cNvPr>
            <p:cNvSpPr/>
            <p:nvPr/>
          </p:nvSpPr>
          <p:spPr>
            <a:xfrm>
              <a:off x="3250125" y="1376675"/>
              <a:ext cx="352750" cy="269325"/>
            </a:xfrm>
            <a:custGeom>
              <a:avLst/>
              <a:gdLst/>
              <a:ahLst/>
              <a:cxnLst/>
              <a:rect l="l" t="t" r="r" b="b"/>
              <a:pathLst>
                <a:path w="14110" h="10773" extrusionOk="0">
                  <a:moveTo>
                    <a:pt x="12457" y="0"/>
                  </a:moveTo>
                  <a:cubicBezTo>
                    <a:pt x="12359" y="0"/>
                    <a:pt x="12257" y="25"/>
                    <a:pt x="12162" y="77"/>
                  </a:cubicBezTo>
                  <a:lnTo>
                    <a:pt x="11435" y="506"/>
                  </a:lnTo>
                  <a:cubicBezTo>
                    <a:pt x="11228" y="623"/>
                    <a:pt x="11111" y="856"/>
                    <a:pt x="11137" y="1103"/>
                  </a:cubicBezTo>
                  <a:lnTo>
                    <a:pt x="12058" y="8242"/>
                  </a:lnTo>
                  <a:cubicBezTo>
                    <a:pt x="12084" y="8579"/>
                    <a:pt x="11812" y="8878"/>
                    <a:pt x="11474" y="8878"/>
                  </a:cubicBezTo>
                  <a:lnTo>
                    <a:pt x="10228" y="8878"/>
                  </a:lnTo>
                  <a:cubicBezTo>
                    <a:pt x="10216" y="8876"/>
                    <a:pt x="10205" y="8876"/>
                    <a:pt x="10194" y="8876"/>
                  </a:cubicBezTo>
                  <a:cubicBezTo>
                    <a:pt x="9876" y="8876"/>
                    <a:pt x="9876" y="9386"/>
                    <a:pt x="10194" y="9386"/>
                  </a:cubicBezTo>
                  <a:cubicBezTo>
                    <a:pt x="10205" y="9386"/>
                    <a:pt x="10216" y="9385"/>
                    <a:pt x="10228" y="9384"/>
                  </a:cubicBezTo>
                  <a:lnTo>
                    <a:pt x="11474" y="9384"/>
                  </a:lnTo>
                  <a:cubicBezTo>
                    <a:pt x="12123" y="9384"/>
                    <a:pt x="12642" y="8826"/>
                    <a:pt x="12565" y="8177"/>
                  </a:cubicBezTo>
                  <a:lnTo>
                    <a:pt x="11643" y="1038"/>
                  </a:lnTo>
                  <a:cubicBezTo>
                    <a:pt x="11643" y="999"/>
                    <a:pt x="11656" y="973"/>
                    <a:pt x="11682" y="960"/>
                  </a:cubicBezTo>
                  <a:lnTo>
                    <a:pt x="12422" y="532"/>
                  </a:lnTo>
                  <a:cubicBezTo>
                    <a:pt x="12436" y="525"/>
                    <a:pt x="12451" y="521"/>
                    <a:pt x="12465" y="521"/>
                  </a:cubicBezTo>
                  <a:cubicBezTo>
                    <a:pt x="12505" y="521"/>
                    <a:pt x="12542" y="546"/>
                    <a:pt x="12552" y="584"/>
                  </a:cubicBezTo>
                  <a:lnTo>
                    <a:pt x="13434" y="8073"/>
                  </a:lnTo>
                  <a:cubicBezTo>
                    <a:pt x="13564" y="9228"/>
                    <a:pt x="12655" y="10253"/>
                    <a:pt x="11487" y="10266"/>
                  </a:cubicBezTo>
                  <a:lnTo>
                    <a:pt x="9865" y="10266"/>
                  </a:lnTo>
                  <a:cubicBezTo>
                    <a:pt x="9449" y="10266"/>
                    <a:pt x="9047" y="10137"/>
                    <a:pt x="8710" y="9890"/>
                  </a:cubicBezTo>
                  <a:cubicBezTo>
                    <a:pt x="9086" y="9449"/>
                    <a:pt x="9294" y="8878"/>
                    <a:pt x="9307" y="8307"/>
                  </a:cubicBezTo>
                  <a:lnTo>
                    <a:pt x="9307" y="1998"/>
                  </a:lnTo>
                  <a:cubicBezTo>
                    <a:pt x="9296" y="1655"/>
                    <a:pt x="9011" y="1404"/>
                    <a:pt x="8698" y="1404"/>
                  </a:cubicBezTo>
                  <a:cubicBezTo>
                    <a:pt x="8620" y="1404"/>
                    <a:pt x="8541" y="1420"/>
                    <a:pt x="8463" y="1453"/>
                  </a:cubicBezTo>
                  <a:lnTo>
                    <a:pt x="7749" y="1778"/>
                  </a:lnTo>
                  <a:cubicBezTo>
                    <a:pt x="7541" y="1869"/>
                    <a:pt x="7399" y="2089"/>
                    <a:pt x="7399" y="2323"/>
                  </a:cubicBezTo>
                  <a:lnTo>
                    <a:pt x="7399" y="8319"/>
                  </a:lnTo>
                  <a:cubicBezTo>
                    <a:pt x="7399" y="8631"/>
                    <a:pt x="7139" y="8891"/>
                    <a:pt x="6827" y="8891"/>
                  </a:cubicBezTo>
                  <a:lnTo>
                    <a:pt x="5244" y="8891"/>
                  </a:lnTo>
                  <a:cubicBezTo>
                    <a:pt x="4893" y="8891"/>
                    <a:pt x="4621" y="8592"/>
                    <a:pt x="4660" y="8242"/>
                  </a:cubicBezTo>
                  <a:lnTo>
                    <a:pt x="5309" y="3556"/>
                  </a:lnTo>
                  <a:cubicBezTo>
                    <a:pt x="5419" y="2686"/>
                    <a:pt x="4725" y="1965"/>
                    <a:pt x="3910" y="1965"/>
                  </a:cubicBezTo>
                  <a:cubicBezTo>
                    <a:pt x="3764" y="1965"/>
                    <a:pt x="3615" y="1988"/>
                    <a:pt x="3466" y="2037"/>
                  </a:cubicBezTo>
                  <a:lnTo>
                    <a:pt x="1376" y="2764"/>
                  </a:lnTo>
                  <a:cubicBezTo>
                    <a:pt x="558" y="3037"/>
                    <a:pt x="0" y="3816"/>
                    <a:pt x="0" y="4685"/>
                  </a:cubicBezTo>
                  <a:lnTo>
                    <a:pt x="0" y="5399"/>
                  </a:lnTo>
                  <a:cubicBezTo>
                    <a:pt x="13" y="6489"/>
                    <a:pt x="883" y="7385"/>
                    <a:pt x="1986" y="7411"/>
                  </a:cubicBezTo>
                  <a:cubicBezTo>
                    <a:pt x="1990" y="7411"/>
                    <a:pt x="1994" y="7411"/>
                    <a:pt x="1998" y="7411"/>
                  </a:cubicBezTo>
                  <a:cubicBezTo>
                    <a:pt x="2324" y="7411"/>
                    <a:pt x="2345" y="6905"/>
                    <a:pt x="1999" y="6905"/>
                  </a:cubicBezTo>
                  <a:cubicBezTo>
                    <a:pt x="1181" y="6879"/>
                    <a:pt x="519" y="6204"/>
                    <a:pt x="519" y="5386"/>
                  </a:cubicBezTo>
                  <a:lnTo>
                    <a:pt x="519" y="4672"/>
                  </a:lnTo>
                  <a:cubicBezTo>
                    <a:pt x="519" y="4023"/>
                    <a:pt x="935" y="3439"/>
                    <a:pt x="1558" y="3231"/>
                  </a:cubicBezTo>
                  <a:lnTo>
                    <a:pt x="3647" y="2505"/>
                  </a:lnTo>
                  <a:cubicBezTo>
                    <a:pt x="3739" y="2476"/>
                    <a:pt x="3831" y="2462"/>
                    <a:pt x="3921" y="2462"/>
                  </a:cubicBezTo>
                  <a:cubicBezTo>
                    <a:pt x="4439" y="2462"/>
                    <a:pt x="4880" y="2912"/>
                    <a:pt x="4803" y="3465"/>
                  </a:cubicBezTo>
                  <a:lnTo>
                    <a:pt x="4154" y="8151"/>
                  </a:lnTo>
                  <a:cubicBezTo>
                    <a:pt x="4076" y="8800"/>
                    <a:pt x="4582" y="9384"/>
                    <a:pt x="5244" y="9384"/>
                  </a:cubicBezTo>
                  <a:lnTo>
                    <a:pt x="6815" y="9384"/>
                  </a:lnTo>
                  <a:cubicBezTo>
                    <a:pt x="7412" y="9384"/>
                    <a:pt x="7905" y="8904"/>
                    <a:pt x="7905" y="8307"/>
                  </a:cubicBezTo>
                  <a:lnTo>
                    <a:pt x="7905" y="2310"/>
                  </a:lnTo>
                  <a:cubicBezTo>
                    <a:pt x="7905" y="2284"/>
                    <a:pt x="7918" y="2245"/>
                    <a:pt x="7957" y="2245"/>
                  </a:cubicBezTo>
                  <a:lnTo>
                    <a:pt x="8671" y="1920"/>
                  </a:lnTo>
                  <a:cubicBezTo>
                    <a:pt x="8682" y="1915"/>
                    <a:pt x="8693" y="1912"/>
                    <a:pt x="8703" y="1912"/>
                  </a:cubicBezTo>
                  <a:cubicBezTo>
                    <a:pt x="8742" y="1912"/>
                    <a:pt x="8774" y="1947"/>
                    <a:pt x="8774" y="1998"/>
                  </a:cubicBezTo>
                  <a:lnTo>
                    <a:pt x="8774" y="8307"/>
                  </a:lnTo>
                  <a:cubicBezTo>
                    <a:pt x="8761" y="9384"/>
                    <a:pt x="7892" y="10253"/>
                    <a:pt x="6815" y="10266"/>
                  </a:cubicBezTo>
                  <a:lnTo>
                    <a:pt x="5231" y="10266"/>
                  </a:lnTo>
                  <a:cubicBezTo>
                    <a:pt x="4050" y="10240"/>
                    <a:pt x="3154" y="9202"/>
                    <a:pt x="3297" y="8034"/>
                  </a:cubicBezTo>
                  <a:lnTo>
                    <a:pt x="3414" y="7190"/>
                  </a:lnTo>
                  <a:cubicBezTo>
                    <a:pt x="3442" y="7005"/>
                    <a:pt x="3299" y="6902"/>
                    <a:pt x="3158" y="6902"/>
                  </a:cubicBezTo>
                  <a:cubicBezTo>
                    <a:pt x="3041" y="6902"/>
                    <a:pt x="2925" y="6973"/>
                    <a:pt x="2908" y="7125"/>
                  </a:cubicBezTo>
                  <a:lnTo>
                    <a:pt x="2791" y="7956"/>
                  </a:lnTo>
                  <a:cubicBezTo>
                    <a:pt x="2596" y="9436"/>
                    <a:pt x="3738" y="10747"/>
                    <a:pt x="5231" y="10773"/>
                  </a:cubicBezTo>
                  <a:lnTo>
                    <a:pt x="6827" y="10773"/>
                  </a:lnTo>
                  <a:cubicBezTo>
                    <a:pt x="7373" y="10773"/>
                    <a:pt x="7905" y="10591"/>
                    <a:pt x="8346" y="10253"/>
                  </a:cubicBezTo>
                  <a:cubicBezTo>
                    <a:pt x="8774" y="10591"/>
                    <a:pt x="9320" y="10773"/>
                    <a:pt x="9865" y="10773"/>
                  </a:cubicBezTo>
                  <a:lnTo>
                    <a:pt x="11487" y="10773"/>
                  </a:lnTo>
                  <a:cubicBezTo>
                    <a:pt x="12967" y="10760"/>
                    <a:pt x="14109" y="9475"/>
                    <a:pt x="13940" y="8008"/>
                  </a:cubicBezTo>
                  <a:lnTo>
                    <a:pt x="13058" y="532"/>
                  </a:lnTo>
                  <a:cubicBezTo>
                    <a:pt x="13019" y="212"/>
                    <a:pt x="12749" y="0"/>
                    <a:pt x="124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6" name="Google Shape;1298;p76">
            <a:extLst>
              <a:ext uri="{FF2B5EF4-FFF2-40B4-BE49-F238E27FC236}">
                <a16:creationId xmlns:a16="http://schemas.microsoft.com/office/drawing/2014/main" id="{5A262A9D-3257-5B68-7447-EB05A64D6B0F}"/>
              </a:ext>
            </a:extLst>
          </p:cNvPr>
          <p:cNvGrpSpPr/>
          <p:nvPr/>
        </p:nvGrpSpPr>
        <p:grpSpPr>
          <a:xfrm>
            <a:off x="4261847" y="2360901"/>
            <a:ext cx="518850" cy="600607"/>
            <a:chOff x="3280625" y="1952300"/>
            <a:chExt cx="379025" cy="438750"/>
          </a:xfrm>
          <a:solidFill>
            <a:srgbClr val="2B3781"/>
          </a:solidFill>
        </p:grpSpPr>
        <p:sp>
          <p:nvSpPr>
            <p:cNvPr id="207" name="Google Shape;1299;p76">
              <a:extLst>
                <a:ext uri="{FF2B5EF4-FFF2-40B4-BE49-F238E27FC236}">
                  <a16:creationId xmlns:a16="http://schemas.microsoft.com/office/drawing/2014/main" id="{21C45A9E-963B-3136-0122-1AB6A6B9DF6C}"/>
                </a:ext>
              </a:extLst>
            </p:cNvPr>
            <p:cNvSpPr/>
            <p:nvPr/>
          </p:nvSpPr>
          <p:spPr>
            <a:xfrm>
              <a:off x="3280625" y="1952300"/>
              <a:ext cx="379025" cy="438750"/>
            </a:xfrm>
            <a:custGeom>
              <a:avLst/>
              <a:gdLst/>
              <a:ahLst/>
              <a:cxnLst/>
              <a:rect l="l" t="t" r="r" b="b"/>
              <a:pathLst>
                <a:path w="15161" h="17550" extrusionOk="0">
                  <a:moveTo>
                    <a:pt x="2531" y="507"/>
                  </a:moveTo>
                  <a:lnTo>
                    <a:pt x="2531" y="5322"/>
                  </a:lnTo>
                  <a:lnTo>
                    <a:pt x="1895" y="4868"/>
                  </a:lnTo>
                  <a:cubicBezTo>
                    <a:pt x="1770" y="4767"/>
                    <a:pt x="1616" y="4719"/>
                    <a:pt x="1462" y="4719"/>
                  </a:cubicBezTo>
                  <a:cubicBezTo>
                    <a:pt x="1298" y="4719"/>
                    <a:pt x="1134" y="4774"/>
                    <a:pt x="1000" y="4881"/>
                  </a:cubicBezTo>
                  <a:lnTo>
                    <a:pt x="519" y="5296"/>
                  </a:lnTo>
                  <a:lnTo>
                    <a:pt x="519" y="857"/>
                  </a:lnTo>
                  <a:cubicBezTo>
                    <a:pt x="519" y="663"/>
                    <a:pt x="662" y="507"/>
                    <a:pt x="857" y="507"/>
                  </a:cubicBezTo>
                  <a:close/>
                  <a:moveTo>
                    <a:pt x="1470" y="5228"/>
                  </a:moveTo>
                  <a:cubicBezTo>
                    <a:pt x="1512" y="5228"/>
                    <a:pt x="1556" y="5241"/>
                    <a:pt x="1597" y="5270"/>
                  </a:cubicBezTo>
                  <a:lnTo>
                    <a:pt x="2518" y="5958"/>
                  </a:lnTo>
                  <a:lnTo>
                    <a:pt x="2518" y="10735"/>
                  </a:lnTo>
                  <a:lnTo>
                    <a:pt x="1649" y="11423"/>
                  </a:lnTo>
                  <a:cubicBezTo>
                    <a:pt x="1610" y="11455"/>
                    <a:pt x="1564" y="11471"/>
                    <a:pt x="1519" y="11471"/>
                  </a:cubicBezTo>
                  <a:cubicBezTo>
                    <a:pt x="1473" y="11471"/>
                    <a:pt x="1428" y="11455"/>
                    <a:pt x="1389" y="11423"/>
                  </a:cubicBezTo>
                  <a:lnTo>
                    <a:pt x="506" y="10735"/>
                  </a:lnTo>
                  <a:lnTo>
                    <a:pt x="506" y="5958"/>
                  </a:lnTo>
                  <a:lnTo>
                    <a:pt x="1324" y="5283"/>
                  </a:lnTo>
                  <a:cubicBezTo>
                    <a:pt x="1367" y="5248"/>
                    <a:pt x="1418" y="5228"/>
                    <a:pt x="1470" y="5228"/>
                  </a:cubicBezTo>
                  <a:close/>
                  <a:moveTo>
                    <a:pt x="2531" y="11397"/>
                  </a:moveTo>
                  <a:lnTo>
                    <a:pt x="2531" y="15615"/>
                  </a:lnTo>
                  <a:lnTo>
                    <a:pt x="844" y="15615"/>
                  </a:lnTo>
                  <a:cubicBezTo>
                    <a:pt x="662" y="15615"/>
                    <a:pt x="506" y="15459"/>
                    <a:pt x="506" y="15278"/>
                  </a:cubicBezTo>
                  <a:lnTo>
                    <a:pt x="506" y="11397"/>
                  </a:lnTo>
                  <a:lnTo>
                    <a:pt x="1065" y="11838"/>
                  </a:lnTo>
                  <a:cubicBezTo>
                    <a:pt x="1201" y="11942"/>
                    <a:pt x="1360" y="11994"/>
                    <a:pt x="1517" y="11994"/>
                  </a:cubicBezTo>
                  <a:cubicBezTo>
                    <a:pt x="1675" y="11994"/>
                    <a:pt x="1830" y="11942"/>
                    <a:pt x="1960" y="11838"/>
                  </a:cubicBezTo>
                  <a:lnTo>
                    <a:pt x="2531" y="11397"/>
                  </a:lnTo>
                  <a:close/>
                  <a:moveTo>
                    <a:pt x="4206" y="16134"/>
                  </a:moveTo>
                  <a:lnTo>
                    <a:pt x="4206" y="16705"/>
                  </a:lnTo>
                  <a:cubicBezTo>
                    <a:pt x="4206" y="16887"/>
                    <a:pt x="4050" y="17043"/>
                    <a:pt x="3868" y="17043"/>
                  </a:cubicBezTo>
                  <a:lnTo>
                    <a:pt x="3375" y="17043"/>
                  </a:lnTo>
                  <a:cubicBezTo>
                    <a:pt x="3193" y="17043"/>
                    <a:pt x="3037" y="16887"/>
                    <a:pt x="3037" y="16705"/>
                  </a:cubicBezTo>
                  <a:lnTo>
                    <a:pt x="3037" y="16134"/>
                  </a:lnTo>
                  <a:close/>
                  <a:moveTo>
                    <a:pt x="844" y="1"/>
                  </a:moveTo>
                  <a:cubicBezTo>
                    <a:pt x="377" y="1"/>
                    <a:pt x="0" y="377"/>
                    <a:pt x="0" y="857"/>
                  </a:cubicBezTo>
                  <a:lnTo>
                    <a:pt x="0" y="15278"/>
                  </a:lnTo>
                  <a:cubicBezTo>
                    <a:pt x="0" y="15745"/>
                    <a:pt x="377" y="16134"/>
                    <a:pt x="844" y="16134"/>
                  </a:cubicBezTo>
                  <a:lnTo>
                    <a:pt x="2531" y="16134"/>
                  </a:lnTo>
                  <a:lnTo>
                    <a:pt x="2531" y="16705"/>
                  </a:lnTo>
                  <a:cubicBezTo>
                    <a:pt x="2531" y="17173"/>
                    <a:pt x="2908" y="17549"/>
                    <a:pt x="3375" y="17549"/>
                  </a:cubicBezTo>
                  <a:lnTo>
                    <a:pt x="3868" y="17549"/>
                  </a:lnTo>
                  <a:cubicBezTo>
                    <a:pt x="4335" y="17549"/>
                    <a:pt x="4712" y="17173"/>
                    <a:pt x="4712" y="16705"/>
                  </a:cubicBezTo>
                  <a:lnTo>
                    <a:pt x="4712" y="16134"/>
                  </a:lnTo>
                  <a:lnTo>
                    <a:pt x="14291" y="16134"/>
                  </a:lnTo>
                  <a:cubicBezTo>
                    <a:pt x="14758" y="16134"/>
                    <a:pt x="15135" y="15745"/>
                    <a:pt x="15148" y="15278"/>
                  </a:cubicBezTo>
                  <a:lnTo>
                    <a:pt x="15148" y="11695"/>
                  </a:lnTo>
                  <a:cubicBezTo>
                    <a:pt x="15161" y="11514"/>
                    <a:pt x="15024" y="11423"/>
                    <a:pt x="14888" y="11423"/>
                  </a:cubicBezTo>
                  <a:cubicBezTo>
                    <a:pt x="14752" y="11423"/>
                    <a:pt x="14615" y="11514"/>
                    <a:pt x="14628" y="11695"/>
                  </a:cubicBezTo>
                  <a:lnTo>
                    <a:pt x="14628" y="15278"/>
                  </a:lnTo>
                  <a:cubicBezTo>
                    <a:pt x="14628" y="15459"/>
                    <a:pt x="14473" y="15615"/>
                    <a:pt x="14291" y="15615"/>
                  </a:cubicBezTo>
                  <a:lnTo>
                    <a:pt x="3037" y="15615"/>
                  </a:lnTo>
                  <a:lnTo>
                    <a:pt x="3037" y="507"/>
                  </a:lnTo>
                  <a:lnTo>
                    <a:pt x="14291" y="507"/>
                  </a:lnTo>
                  <a:cubicBezTo>
                    <a:pt x="14473" y="507"/>
                    <a:pt x="14628" y="663"/>
                    <a:pt x="14628" y="857"/>
                  </a:cubicBezTo>
                  <a:lnTo>
                    <a:pt x="14628" y="10488"/>
                  </a:lnTo>
                  <a:cubicBezTo>
                    <a:pt x="14628" y="10618"/>
                    <a:pt x="14745" y="10735"/>
                    <a:pt x="14888" y="10735"/>
                  </a:cubicBezTo>
                  <a:cubicBezTo>
                    <a:pt x="15031" y="10735"/>
                    <a:pt x="15135" y="10618"/>
                    <a:pt x="15135" y="10475"/>
                  </a:cubicBezTo>
                  <a:lnTo>
                    <a:pt x="15135" y="857"/>
                  </a:lnTo>
                  <a:cubicBezTo>
                    <a:pt x="15135" y="377"/>
                    <a:pt x="14758" y="1"/>
                    <a:pt x="142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1300;p76">
              <a:extLst>
                <a:ext uri="{FF2B5EF4-FFF2-40B4-BE49-F238E27FC236}">
                  <a16:creationId xmlns:a16="http://schemas.microsoft.com/office/drawing/2014/main" id="{D9163E90-B7C9-10C4-A275-8BA579C1E8C7}"/>
                </a:ext>
              </a:extLst>
            </p:cNvPr>
            <p:cNvSpPr/>
            <p:nvPr/>
          </p:nvSpPr>
          <p:spPr>
            <a:xfrm>
              <a:off x="3385750" y="1994150"/>
              <a:ext cx="231400" cy="319325"/>
            </a:xfrm>
            <a:custGeom>
              <a:avLst/>
              <a:gdLst/>
              <a:ahLst/>
              <a:cxnLst/>
              <a:rect l="l" t="t" r="r" b="b"/>
              <a:pathLst>
                <a:path w="9256" h="12773" extrusionOk="0">
                  <a:moveTo>
                    <a:pt x="2868" y="0"/>
                  </a:moveTo>
                  <a:cubicBezTo>
                    <a:pt x="2860" y="0"/>
                    <a:pt x="2852" y="0"/>
                    <a:pt x="2843" y="1"/>
                  </a:cubicBezTo>
                  <a:lnTo>
                    <a:pt x="1935" y="1"/>
                  </a:lnTo>
                  <a:cubicBezTo>
                    <a:pt x="1792" y="1"/>
                    <a:pt x="1675" y="118"/>
                    <a:pt x="1675" y="261"/>
                  </a:cubicBezTo>
                  <a:cubicBezTo>
                    <a:pt x="1675" y="1039"/>
                    <a:pt x="1039" y="1675"/>
                    <a:pt x="247" y="1675"/>
                  </a:cubicBezTo>
                  <a:cubicBezTo>
                    <a:pt x="105" y="1675"/>
                    <a:pt x="1" y="1792"/>
                    <a:pt x="1" y="1935"/>
                  </a:cubicBezTo>
                  <a:lnTo>
                    <a:pt x="1" y="10839"/>
                  </a:lnTo>
                  <a:cubicBezTo>
                    <a:pt x="1" y="10982"/>
                    <a:pt x="105" y="11099"/>
                    <a:pt x="247" y="11099"/>
                  </a:cubicBezTo>
                  <a:cubicBezTo>
                    <a:pt x="1039" y="11099"/>
                    <a:pt x="1675" y="11735"/>
                    <a:pt x="1675" y="12513"/>
                  </a:cubicBezTo>
                  <a:lnTo>
                    <a:pt x="1675" y="12526"/>
                  </a:lnTo>
                  <a:cubicBezTo>
                    <a:pt x="1675" y="12656"/>
                    <a:pt x="1792" y="12773"/>
                    <a:pt x="1935" y="12773"/>
                  </a:cubicBezTo>
                  <a:lnTo>
                    <a:pt x="7321" y="12773"/>
                  </a:lnTo>
                  <a:cubicBezTo>
                    <a:pt x="7464" y="12773"/>
                    <a:pt x="7581" y="12656"/>
                    <a:pt x="7581" y="12526"/>
                  </a:cubicBezTo>
                  <a:cubicBezTo>
                    <a:pt x="7581" y="11735"/>
                    <a:pt x="8217" y="11099"/>
                    <a:pt x="8996" y="11099"/>
                  </a:cubicBezTo>
                  <a:cubicBezTo>
                    <a:pt x="9138" y="11099"/>
                    <a:pt x="9255" y="10982"/>
                    <a:pt x="9255" y="10839"/>
                  </a:cubicBezTo>
                  <a:lnTo>
                    <a:pt x="9255" y="1935"/>
                  </a:lnTo>
                  <a:cubicBezTo>
                    <a:pt x="9255" y="1792"/>
                    <a:pt x="9138" y="1675"/>
                    <a:pt x="8996" y="1675"/>
                  </a:cubicBezTo>
                  <a:cubicBezTo>
                    <a:pt x="8217" y="1675"/>
                    <a:pt x="7581" y="1039"/>
                    <a:pt x="7581" y="261"/>
                  </a:cubicBezTo>
                  <a:cubicBezTo>
                    <a:pt x="7581" y="118"/>
                    <a:pt x="7464" y="1"/>
                    <a:pt x="7321" y="1"/>
                  </a:cubicBezTo>
                  <a:lnTo>
                    <a:pt x="4102" y="1"/>
                  </a:lnTo>
                  <a:cubicBezTo>
                    <a:pt x="4094" y="0"/>
                    <a:pt x="4086" y="0"/>
                    <a:pt x="4079" y="0"/>
                  </a:cubicBezTo>
                  <a:cubicBezTo>
                    <a:pt x="3747" y="0"/>
                    <a:pt x="3747" y="521"/>
                    <a:pt x="4079" y="521"/>
                  </a:cubicBezTo>
                  <a:cubicBezTo>
                    <a:pt x="4086" y="521"/>
                    <a:pt x="4094" y="521"/>
                    <a:pt x="4102" y="520"/>
                  </a:cubicBezTo>
                  <a:lnTo>
                    <a:pt x="7088" y="520"/>
                  </a:lnTo>
                  <a:cubicBezTo>
                    <a:pt x="7204" y="1377"/>
                    <a:pt x="7879" y="2065"/>
                    <a:pt x="8749" y="2182"/>
                  </a:cubicBezTo>
                  <a:lnTo>
                    <a:pt x="8749" y="10605"/>
                  </a:lnTo>
                  <a:cubicBezTo>
                    <a:pt x="7879" y="10722"/>
                    <a:pt x="7204" y="11397"/>
                    <a:pt x="7088" y="12267"/>
                  </a:cubicBezTo>
                  <a:lnTo>
                    <a:pt x="2168" y="12267"/>
                  </a:lnTo>
                  <a:cubicBezTo>
                    <a:pt x="2051" y="11397"/>
                    <a:pt x="1377" y="10722"/>
                    <a:pt x="520" y="10605"/>
                  </a:cubicBezTo>
                  <a:lnTo>
                    <a:pt x="520" y="2182"/>
                  </a:lnTo>
                  <a:cubicBezTo>
                    <a:pt x="1377" y="2065"/>
                    <a:pt x="2064" y="1377"/>
                    <a:pt x="2168" y="520"/>
                  </a:cubicBezTo>
                  <a:lnTo>
                    <a:pt x="2843" y="520"/>
                  </a:lnTo>
                  <a:cubicBezTo>
                    <a:pt x="2852" y="521"/>
                    <a:pt x="2860" y="521"/>
                    <a:pt x="2868" y="521"/>
                  </a:cubicBezTo>
                  <a:cubicBezTo>
                    <a:pt x="3211" y="521"/>
                    <a:pt x="3211" y="0"/>
                    <a:pt x="28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1301;p76">
              <a:extLst>
                <a:ext uri="{FF2B5EF4-FFF2-40B4-BE49-F238E27FC236}">
                  <a16:creationId xmlns:a16="http://schemas.microsoft.com/office/drawing/2014/main" id="{FE802517-F110-E9CF-2FF4-5D7ED4DCADE9}"/>
                </a:ext>
              </a:extLst>
            </p:cNvPr>
            <p:cNvSpPr/>
            <p:nvPr/>
          </p:nvSpPr>
          <p:spPr>
            <a:xfrm>
              <a:off x="3562600" y="2110650"/>
              <a:ext cx="13650" cy="75300"/>
            </a:xfrm>
            <a:custGeom>
              <a:avLst/>
              <a:gdLst/>
              <a:ahLst/>
              <a:cxnLst/>
              <a:rect l="l" t="t" r="r" b="b"/>
              <a:pathLst>
                <a:path w="546" h="3012" extrusionOk="0">
                  <a:moveTo>
                    <a:pt x="273" y="1"/>
                  </a:moveTo>
                  <a:cubicBezTo>
                    <a:pt x="150" y="1"/>
                    <a:pt x="27" y="79"/>
                    <a:pt x="14" y="234"/>
                  </a:cubicBezTo>
                  <a:lnTo>
                    <a:pt x="14" y="2739"/>
                  </a:lnTo>
                  <a:cubicBezTo>
                    <a:pt x="1" y="2921"/>
                    <a:pt x="137" y="3012"/>
                    <a:pt x="273" y="3012"/>
                  </a:cubicBezTo>
                  <a:cubicBezTo>
                    <a:pt x="410" y="3012"/>
                    <a:pt x="546" y="2921"/>
                    <a:pt x="533" y="2739"/>
                  </a:cubicBezTo>
                  <a:lnTo>
                    <a:pt x="533" y="234"/>
                  </a:lnTo>
                  <a:cubicBezTo>
                    <a:pt x="520" y="79"/>
                    <a:pt x="397" y="1"/>
                    <a:pt x="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1302;p76">
              <a:extLst>
                <a:ext uri="{FF2B5EF4-FFF2-40B4-BE49-F238E27FC236}">
                  <a16:creationId xmlns:a16="http://schemas.microsoft.com/office/drawing/2014/main" id="{37E81F1D-7A05-9239-7BF5-8A9B06C9CDA3}"/>
                </a:ext>
              </a:extLst>
            </p:cNvPr>
            <p:cNvSpPr/>
            <p:nvPr/>
          </p:nvSpPr>
          <p:spPr>
            <a:xfrm>
              <a:off x="3428575" y="2141425"/>
              <a:ext cx="117500" cy="71800"/>
            </a:xfrm>
            <a:custGeom>
              <a:avLst/>
              <a:gdLst/>
              <a:ahLst/>
              <a:cxnLst/>
              <a:rect l="l" t="t" r="r" b="b"/>
              <a:pathLst>
                <a:path w="4700" h="2872" extrusionOk="0">
                  <a:moveTo>
                    <a:pt x="3912" y="1"/>
                  </a:moveTo>
                  <a:cubicBezTo>
                    <a:pt x="3582" y="1"/>
                    <a:pt x="3582" y="511"/>
                    <a:pt x="3912" y="511"/>
                  </a:cubicBezTo>
                  <a:cubicBezTo>
                    <a:pt x="3923" y="511"/>
                    <a:pt x="3935" y="510"/>
                    <a:pt x="3947" y="509"/>
                  </a:cubicBezTo>
                  <a:cubicBezTo>
                    <a:pt x="4077" y="509"/>
                    <a:pt x="4180" y="626"/>
                    <a:pt x="4180" y="756"/>
                  </a:cubicBezTo>
                  <a:lnTo>
                    <a:pt x="4180" y="898"/>
                  </a:lnTo>
                  <a:cubicBezTo>
                    <a:pt x="4180" y="1028"/>
                    <a:pt x="4077" y="1132"/>
                    <a:pt x="3947" y="1132"/>
                  </a:cubicBezTo>
                  <a:lnTo>
                    <a:pt x="2727" y="1132"/>
                  </a:lnTo>
                  <a:cubicBezTo>
                    <a:pt x="2675" y="1119"/>
                    <a:pt x="2649" y="1067"/>
                    <a:pt x="2662" y="1028"/>
                  </a:cubicBezTo>
                  <a:cubicBezTo>
                    <a:pt x="2662" y="989"/>
                    <a:pt x="2662" y="950"/>
                    <a:pt x="2662" y="911"/>
                  </a:cubicBezTo>
                  <a:cubicBezTo>
                    <a:pt x="2649" y="760"/>
                    <a:pt x="2530" y="686"/>
                    <a:pt x="2410" y="686"/>
                  </a:cubicBezTo>
                  <a:cubicBezTo>
                    <a:pt x="2283" y="686"/>
                    <a:pt x="2156" y="770"/>
                    <a:pt x="2156" y="937"/>
                  </a:cubicBezTo>
                  <a:cubicBezTo>
                    <a:pt x="2169" y="1963"/>
                    <a:pt x="1195" y="2352"/>
                    <a:pt x="313" y="2352"/>
                  </a:cubicBezTo>
                  <a:cubicBezTo>
                    <a:pt x="1" y="2378"/>
                    <a:pt x="1" y="2845"/>
                    <a:pt x="313" y="2871"/>
                  </a:cubicBezTo>
                  <a:cubicBezTo>
                    <a:pt x="1143" y="2871"/>
                    <a:pt x="1779" y="2651"/>
                    <a:pt x="2182" y="2209"/>
                  </a:cubicBezTo>
                  <a:cubicBezTo>
                    <a:pt x="2337" y="2028"/>
                    <a:pt x="2467" y="1833"/>
                    <a:pt x="2545" y="1612"/>
                  </a:cubicBezTo>
                  <a:cubicBezTo>
                    <a:pt x="2610" y="1638"/>
                    <a:pt x="2662" y="1651"/>
                    <a:pt x="2727" y="1651"/>
                  </a:cubicBezTo>
                  <a:lnTo>
                    <a:pt x="3947" y="1651"/>
                  </a:lnTo>
                  <a:cubicBezTo>
                    <a:pt x="4362" y="1638"/>
                    <a:pt x="4700" y="1314"/>
                    <a:pt x="4700" y="898"/>
                  </a:cubicBezTo>
                  <a:lnTo>
                    <a:pt x="4700" y="756"/>
                  </a:lnTo>
                  <a:cubicBezTo>
                    <a:pt x="4700" y="340"/>
                    <a:pt x="4362" y="3"/>
                    <a:pt x="3947" y="3"/>
                  </a:cubicBezTo>
                  <a:cubicBezTo>
                    <a:pt x="3935" y="1"/>
                    <a:pt x="3923" y="1"/>
                    <a:pt x="39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1303;p76">
              <a:extLst>
                <a:ext uri="{FF2B5EF4-FFF2-40B4-BE49-F238E27FC236}">
                  <a16:creationId xmlns:a16="http://schemas.microsoft.com/office/drawing/2014/main" id="{F49B51DB-72FB-D9A9-3E5D-62EA15FF1BDA}"/>
                </a:ext>
              </a:extLst>
            </p:cNvPr>
            <p:cNvSpPr/>
            <p:nvPr/>
          </p:nvSpPr>
          <p:spPr>
            <a:xfrm>
              <a:off x="3433950" y="2121025"/>
              <a:ext cx="13650" cy="50650"/>
            </a:xfrm>
            <a:custGeom>
              <a:avLst/>
              <a:gdLst/>
              <a:ahLst/>
              <a:cxnLst/>
              <a:rect l="l" t="t" r="r" b="b"/>
              <a:pathLst>
                <a:path w="546" h="2026" extrusionOk="0">
                  <a:moveTo>
                    <a:pt x="273" y="1"/>
                  </a:moveTo>
                  <a:cubicBezTo>
                    <a:pt x="136" y="1"/>
                    <a:pt x="0" y="92"/>
                    <a:pt x="20" y="274"/>
                  </a:cubicBezTo>
                  <a:lnTo>
                    <a:pt x="20" y="1753"/>
                  </a:lnTo>
                  <a:cubicBezTo>
                    <a:pt x="0" y="1935"/>
                    <a:pt x="136" y="2026"/>
                    <a:pt x="273" y="2026"/>
                  </a:cubicBezTo>
                  <a:cubicBezTo>
                    <a:pt x="409" y="2026"/>
                    <a:pt x="545" y="1935"/>
                    <a:pt x="526" y="1753"/>
                  </a:cubicBezTo>
                  <a:lnTo>
                    <a:pt x="526" y="274"/>
                  </a:lnTo>
                  <a:cubicBezTo>
                    <a:pt x="545" y="92"/>
                    <a:pt x="409" y="1"/>
                    <a:pt x="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1304;p76">
              <a:extLst>
                <a:ext uri="{FF2B5EF4-FFF2-40B4-BE49-F238E27FC236}">
                  <a16:creationId xmlns:a16="http://schemas.microsoft.com/office/drawing/2014/main" id="{C40EA351-2030-4755-6485-596D842B2B41}"/>
                </a:ext>
              </a:extLst>
            </p:cNvPr>
            <p:cNvSpPr/>
            <p:nvPr/>
          </p:nvSpPr>
          <p:spPr>
            <a:xfrm>
              <a:off x="3505175" y="2109950"/>
              <a:ext cx="14950" cy="13050"/>
            </a:xfrm>
            <a:custGeom>
              <a:avLst/>
              <a:gdLst/>
              <a:ahLst/>
              <a:cxnLst/>
              <a:rect l="l" t="t" r="r" b="b"/>
              <a:pathLst>
                <a:path w="598" h="522" extrusionOk="0">
                  <a:moveTo>
                    <a:pt x="342" y="1"/>
                  </a:moveTo>
                  <a:cubicBezTo>
                    <a:pt x="277" y="1"/>
                    <a:pt x="211" y="25"/>
                    <a:pt x="156" y="81"/>
                  </a:cubicBezTo>
                  <a:cubicBezTo>
                    <a:pt x="0" y="236"/>
                    <a:pt x="117" y="522"/>
                    <a:pt x="338" y="522"/>
                  </a:cubicBezTo>
                  <a:cubicBezTo>
                    <a:pt x="480" y="522"/>
                    <a:pt x="597" y="405"/>
                    <a:pt x="597" y="262"/>
                  </a:cubicBezTo>
                  <a:cubicBezTo>
                    <a:pt x="597" y="105"/>
                    <a:pt x="474" y="1"/>
                    <a:pt x="3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1305;p76">
              <a:extLst>
                <a:ext uri="{FF2B5EF4-FFF2-40B4-BE49-F238E27FC236}">
                  <a16:creationId xmlns:a16="http://schemas.microsoft.com/office/drawing/2014/main" id="{E2D398D9-7B35-6467-7A4D-ED74FB47CBBB}"/>
                </a:ext>
              </a:extLst>
            </p:cNvPr>
            <p:cNvSpPr/>
            <p:nvPr/>
          </p:nvSpPr>
          <p:spPr>
            <a:xfrm>
              <a:off x="3531125" y="2109950"/>
              <a:ext cx="14950" cy="13050"/>
            </a:xfrm>
            <a:custGeom>
              <a:avLst/>
              <a:gdLst/>
              <a:ahLst/>
              <a:cxnLst/>
              <a:rect l="l" t="t" r="r" b="b"/>
              <a:pathLst>
                <a:path w="598" h="522" extrusionOk="0">
                  <a:moveTo>
                    <a:pt x="342" y="1"/>
                  </a:moveTo>
                  <a:cubicBezTo>
                    <a:pt x="278" y="1"/>
                    <a:pt x="212" y="25"/>
                    <a:pt x="156" y="81"/>
                  </a:cubicBezTo>
                  <a:cubicBezTo>
                    <a:pt x="1" y="249"/>
                    <a:pt x="117" y="522"/>
                    <a:pt x="338" y="522"/>
                  </a:cubicBezTo>
                  <a:cubicBezTo>
                    <a:pt x="481" y="522"/>
                    <a:pt x="598" y="405"/>
                    <a:pt x="598" y="262"/>
                  </a:cubicBezTo>
                  <a:cubicBezTo>
                    <a:pt x="598" y="105"/>
                    <a:pt x="474" y="1"/>
                    <a:pt x="3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1306;p76">
              <a:extLst>
                <a:ext uri="{FF2B5EF4-FFF2-40B4-BE49-F238E27FC236}">
                  <a16:creationId xmlns:a16="http://schemas.microsoft.com/office/drawing/2014/main" id="{C8EAE0ED-1BCF-F0B3-0E6F-4909536EFCC9}"/>
                </a:ext>
              </a:extLst>
            </p:cNvPr>
            <p:cNvSpPr/>
            <p:nvPr/>
          </p:nvSpPr>
          <p:spPr>
            <a:xfrm>
              <a:off x="3375800" y="1986125"/>
              <a:ext cx="30425" cy="27200"/>
            </a:xfrm>
            <a:custGeom>
              <a:avLst/>
              <a:gdLst/>
              <a:ahLst/>
              <a:cxnLst/>
              <a:rect l="l" t="t" r="r" b="b"/>
              <a:pathLst>
                <a:path w="1217" h="1088" extrusionOk="0">
                  <a:moveTo>
                    <a:pt x="377" y="0"/>
                  </a:moveTo>
                  <a:cubicBezTo>
                    <a:pt x="174" y="0"/>
                    <a:pt x="0" y="258"/>
                    <a:pt x="191" y="439"/>
                  </a:cubicBezTo>
                  <a:lnTo>
                    <a:pt x="762" y="1010"/>
                  </a:lnTo>
                  <a:cubicBezTo>
                    <a:pt x="801" y="1062"/>
                    <a:pt x="866" y="1088"/>
                    <a:pt x="944" y="1088"/>
                  </a:cubicBezTo>
                  <a:cubicBezTo>
                    <a:pt x="1009" y="1088"/>
                    <a:pt x="1074" y="1062"/>
                    <a:pt x="1126" y="1010"/>
                  </a:cubicBezTo>
                  <a:cubicBezTo>
                    <a:pt x="1216" y="919"/>
                    <a:pt x="1216" y="750"/>
                    <a:pt x="1126" y="646"/>
                  </a:cubicBezTo>
                  <a:lnTo>
                    <a:pt x="554" y="75"/>
                  </a:lnTo>
                  <a:cubicBezTo>
                    <a:pt x="498" y="22"/>
                    <a:pt x="436" y="0"/>
                    <a:pt x="3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1307;p76">
              <a:extLst>
                <a:ext uri="{FF2B5EF4-FFF2-40B4-BE49-F238E27FC236}">
                  <a16:creationId xmlns:a16="http://schemas.microsoft.com/office/drawing/2014/main" id="{5F628C54-548C-B12A-A72A-63B26522290D}"/>
                </a:ext>
              </a:extLst>
            </p:cNvPr>
            <p:cNvSpPr/>
            <p:nvPr/>
          </p:nvSpPr>
          <p:spPr>
            <a:xfrm>
              <a:off x="3594725" y="1986300"/>
              <a:ext cx="28250" cy="27025"/>
            </a:xfrm>
            <a:custGeom>
              <a:avLst/>
              <a:gdLst/>
              <a:ahLst/>
              <a:cxnLst/>
              <a:rect l="l" t="t" r="r" b="b"/>
              <a:pathLst>
                <a:path w="1130" h="1081" extrusionOk="0">
                  <a:moveTo>
                    <a:pt x="852" y="0"/>
                  </a:moveTo>
                  <a:cubicBezTo>
                    <a:pt x="786" y="0"/>
                    <a:pt x="721" y="23"/>
                    <a:pt x="676" y="68"/>
                  </a:cubicBezTo>
                  <a:lnTo>
                    <a:pt x="104" y="639"/>
                  </a:lnTo>
                  <a:cubicBezTo>
                    <a:pt x="1" y="743"/>
                    <a:pt x="1" y="912"/>
                    <a:pt x="104" y="1003"/>
                  </a:cubicBezTo>
                  <a:cubicBezTo>
                    <a:pt x="143" y="1055"/>
                    <a:pt x="208" y="1081"/>
                    <a:pt x="286" y="1081"/>
                  </a:cubicBezTo>
                  <a:cubicBezTo>
                    <a:pt x="351" y="1081"/>
                    <a:pt x="416" y="1055"/>
                    <a:pt x="468" y="1003"/>
                  </a:cubicBezTo>
                  <a:lnTo>
                    <a:pt x="1039" y="432"/>
                  </a:lnTo>
                  <a:cubicBezTo>
                    <a:pt x="1130" y="341"/>
                    <a:pt x="1130" y="172"/>
                    <a:pt x="1039" y="68"/>
                  </a:cubicBezTo>
                  <a:cubicBezTo>
                    <a:pt x="987" y="23"/>
                    <a:pt x="919" y="0"/>
                    <a:pt x="8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1308;p76">
              <a:extLst>
                <a:ext uri="{FF2B5EF4-FFF2-40B4-BE49-F238E27FC236}">
                  <a16:creationId xmlns:a16="http://schemas.microsoft.com/office/drawing/2014/main" id="{00896833-5BFC-7BD7-EDC1-16F5457224ED}"/>
                </a:ext>
              </a:extLst>
            </p:cNvPr>
            <p:cNvSpPr/>
            <p:nvPr/>
          </p:nvSpPr>
          <p:spPr>
            <a:xfrm>
              <a:off x="3377975" y="2294850"/>
              <a:ext cx="30450" cy="27150"/>
            </a:xfrm>
            <a:custGeom>
              <a:avLst/>
              <a:gdLst/>
              <a:ahLst/>
              <a:cxnLst/>
              <a:rect l="l" t="t" r="r" b="b"/>
              <a:pathLst>
                <a:path w="1218" h="1086" extrusionOk="0">
                  <a:moveTo>
                    <a:pt x="852" y="1"/>
                  </a:moveTo>
                  <a:cubicBezTo>
                    <a:pt x="792" y="1"/>
                    <a:pt x="730" y="25"/>
                    <a:pt x="675" y="83"/>
                  </a:cubicBezTo>
                  <a:lnTo>
                    <a:pt x="104" y="654"/>
                  </a:lnTo>
                  <a:cubicBezTo>
                    <a:pt x="0" y="758"/>
                    <a:pt x="0" y="914"/>
                    <a:pt x="104" y="1018"/>
                  </a:cubicBezTo>
                  <a:cubicBezTo>
                    <a:pt x="156" y="1063"/>
                    <a:pt x="221" y="1086"/>
                    <a:pt x="286" y="1086"/>
                  </a:cubicBezTo>
                  <a:cubicBezTo>
                    <a:pt x="351" y="1086"/>
                    <a:pt x="416" y="1063"/>
                    <a:pt x="467" y="1018"/>
                  </a:cubicBezTo>
                  <a:lnTo>
                    <a:pt x="1039" y="446"/>
                  </a:lnTo>
                  <a:cubicBezTo>
                    <a:pt x="1217" y="258"/>
                    <a:pt x="1047" y="1"/>
                    <a:pt x="8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1309;p76">
              <a:extLst>
                <a:ext uri="{FF2B5EF4-FFF2-40B4-BE49-F238E27FC236}">
                  <a16:creationId xmlns:a16="http://schemas.microsoft.com/office/drawing/2014/main" id="{5F0C835C-3029-76A2-2987-AA35A2D2D1CE}"/>
                </a:ext>
              </a:extLst>
            </p:cNvPr>
            <p:cNvSpPr/>
            <p:nvPr/>
          </p:nvSpPr>
          <p:spPr>
            <a:xfrm>
              <a:off x="3592600" y="2294850"/>
              <a:ext cx="32475" cy="27200"/>
            </a:xfrm>
            <a:custGeom>
              <a:avLst/>
              <a:gdLst/>
              <a:ahLst/>
              <a:cxnLst/>
              <a:rect l="l" t="t" r="r" b="b"/>
              <a:pathLst>
                <a:path w="1299" h="1088" extrusionOk="0">
                  <a:moveTo>
                    <a:pt x="369" y="1"/>
                  </a:moveTo>
                  <a:cubicBezTo>
                    <a:pt x="169" y="1"/>
                    <a:pt x="1" y="258"/>
                    <a:pt x="189" y="446"/>
                  </a:cubicBezTo>
                  <a:lnTo>
                    <a:pt x="748" y="1018"/>
                  </a:lnTo>
                  <a:cubicBezTo>
                    <a:pt x="786" y="1067"/>
                    <a:pt x="834" y="1087"/>
                    <a:pt x="885" y="1087"/>
                  </a:cubicBezTo>
                  <a:cubicBezTo>
                    <a:pt x="1076" y="1087"/>
                    <a:pt x="1298" y="798"/>
                    <a:pt x="1124" y="654"/>
                  </a:cubicBezTo>
                  <a:lnTo>
                    <a:pt x="553" y="83"/>
                  </a:lnTo>
                  <a:cubicBezTo>
                    <a:pt x="495" y="25"/>
                    <a:pt x="431" y="1"/>
                    <a:pt x="3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1310;p76">
              <a:extLst>
                <a:ext uri="{FF2B5EF4-FFF2-40B4-BE49-F238E27FC236}">
                  <a16:creationId xmlns:a16="http://schemas.microsoft.com/office/drawing/2014/main" id="{29D930F3-55C4-6937-26A6-F86BB7B7EC4F}"/>
                </a:ext>
              </a:extLst>
            </p:cNvPr>
            <p:cNvSpPr/>
            <p:nvPr/>
          </p:nvSpPr>
          <p:spPr>
            <a:xfrm>
              <a:off x="3310950" y="2118200"/>
              <a:ext cx="13650" cy="82700"/>
            </a:xfrm>
            <a:custGeom>
              <a:avLst/>
              <a:gdLst/>
              <a:ahLst/>
              <a:cxnLst/>
              <a:rect l="l" t="t" r="r" b="b"/>
              <a:pathLst>
                <a:path w="546" h="3308" extrusionOk="0">
                  <a:moveTo>
                    <a:pt x="273" y="0"/>
                  </a:moveTo>
                  <a:cubicBezTo>
                    <a:pt x="137" y="0"/>
                    <a:pt x="1" y="95"/>
                    <a:pt x="20" y="283"/>
                  </a:cubicBezTo>
                  <a:lnTo>
                    <a:pt x="20" y="3073"/>
                  </a:lnTo>
                  <a:cubicBezTo>
                    <a:pt x="33" y="3229"/>
                    <a:pt x="153" y="3307"/>
                    <a:pt x="273" y="3307"/>
                  </a:cubicBezTo>
                  <a:cubicBezTo>
                    <a:pt x="393" y="3307"/>
                    <a:pt x="514" y="3229"/>
                    <a:pt x="527" y="3073"/>
                  </a:cubicBezTo>
                  <a:lnTo>
                    <a:pt x="527" y="283"/>
                  </a:lnTo>
                  <a:cubicBezTo>
                    <a:pt x="546" y="95"/>
                    <a:pt x="410" y="0"/>
                    <a:pt x="2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9" name="Google Shape;1311;p76">
            <a:extLst>
              <a:ext uri="{FF2B5EF4-FFF2-40B4-BE49-F238E27FC236}">
                <a16:creationId xmlns:a16="http://schemas.microsoft.com/office/drawing/2014/main" id="{E8A0701E-801C-724E-16ED-F6AA6F326679}"/>
              </a:ext>
            </a:extLst>
          </p:cNvPr>
          <p:cNvGrpSpPr/>
          <p:nvPr/>
        </p:nvGrpSpPr>
        <p:grpSpPr>
          <a:xfrm>
            <a:off x="4229951" y="3306131"/>
            <a:ext cx="582641" cy="600642"/>
            <a:chOff x="3254150" y="2642800"/>
            <a:chExt cx="425625" cy="438775"/>
          </a:xfrm>
          <a:solidFill>
            <a:srgbClr val="2B3781"/>
          </a:solidFill>
        </p:grpSpPr>
        <p:sp>
          <p:nvSpPr>
            <p:cNvPr id="220" name="Google Shape;1312;p76">
              <a:extLst>
                <a:ext uri="{FF2B5EF4-FFF2-40B4-BE49-F238E27FC236}">
                  <a16:creationId xmlns:a16="http://schemas.microsoft.com/office/drawing/2014/main" id="{93C7551C-3EA7-55CE-E78B-8A2DC72B9AAC}"/>
                </a:ext>
              </a:extLst>
            </p:cNvPr>
            <p:cNvSpPr/>
            <p:nvPr/>
          </p:nvSpPr>
          <p:spPr>
            <a:xfrm>
              <a:off x="3455850" y="2827775"/>
              <a:ext cx="223925" cy="253800"/>
            </a:xfrm>
            <a:custGeom>
              <a:avLst/>
              <a:gdLst/>
              <a:ahLst/>
              <a:cxnLst/>
              <a:rect l="l" t="t" r="r" b="b"/>
              <a:pathLst>
                <a:path w="8957" h="10152" extrusionOk="0">
                  <a:moveTo>
                    <a:pt x="8074" y="507"/>
                  </a:moveTo>
                  <a:cubicBezTo>
                    <a:pt x="8281" y="507"/>
                    <a:pt x="8450" y="676"/>
                    <a:pt x="8450" y="883"/>
                  </a:cubicBezTo>
                  <a:lnTo>
                    <a:pt x="8450" y="1130"/>
                  </a:lnTo>
                  <a:lnTo>
                    <a:pt x="7710" y="1130"/>
                  </a:lnTo>
                  <a:cubicBezTo>
                    <a:pt x="7702" y="1130"/>
                    <a:pt x="7694" y="1129"/>
                    <a:pt x="7686" y="1129"/>
                  </a:cubicBezTo>
                  <a:cubicBezTo>
                    <a:pt x="7342" y="1129"/>
                    <a:pt x="7342" y="1650"/>
                    <a:pt x="7686" y="1650"/>
                  </a:cubicBezTo>
                  <a:cubicBezTo>
                    <a:pt x="7694" y="1650"/>
                    <a:pt x="7702" y="1650"/>
                    <a:pt x="7710" y="1649"/>
                  </a:cubicBezTo>
                  <a:lnTo>
                    <a:pt x="8450" y="1649"/>
                  </a:lnTo>
                  <a:lnTo>
                    <a:pt x="8450" y="2389"/>
                  </a:lnTo>
                  <a:lnTo>
                    <a:pt x="519" y="2389"/>
                  </a:lnTo>
                  <a:lnTo>
                    <a:pt x="519" y="1649"/>
                  </a:lnTo>
                  <a:lnTo>
                    <a:pt x="6464" y="1649"/>
                  </a:lnTo>
                  <a:cubicBezTo>
                    <a:pt x="6472" y="1650"/>
                    <a:pt x="6480" y="1650"/>
                    <a:pt x="6488" y="1650"/>
                  </a:cubicBezTo>
                  <a:cubicBezTo>
                    <a:pt x="6820" y="1650"/>
                    <a:pt x="6820" y="1129"/>
                    <a:pt x="6488" y="1129"/>
                  </a:cubicBezTo>
                  <a:cubicBezTo>
                    <a:pt x="6480" y="1129"/>
                    <a:pt x="6472" y="1130"/>
                    <a:pt x="6464" y="1130"/>
                  </a:cubicBezTo>
                  <a:lnTo>
                    <a:pt x="519" y="1130"/>
                  </a:lnTo>
                  <a:lnTo>
                    <a:pt x="519" y="883"/>
                  </a:lnTo>
                  <a:cubicBezTo>
                    <a:pt x="519" y="676"/>
                    <a:pt x="688" y="507"/>
                    <a:pt x="896" y="507"/>
                  </a:cubicBezTo>
                  <a:close/>
                  <a:moveTo>
                    <a:pt x="3297" y="4012"/>
                  </a:moveTo>
                  <a:lnTo>
                    <a:pt x="3310" y="8360"/>
                  </a:lnTo>
                  <a:lnTo>
                    <a:pt x="1558" y="8360"/>
                  </a:lnTo>
                  <a:lnTo>
                    <a:pt x="1558" y="4012"/>
                  </a:lnTo>
                  <a:close/>
                  <a:moveTo>
                    <a:pt x="8450" y="2908"/>
                  </a:moveTo>
                  <a:lnTo>
                    <a:pt x="8450" y="4051"/>
                  </a:lnTo>
                  <a:lnTo>
                    <a:pt x="7723" y="4051"/>
                  </a:lnTo>
                  <a:cubicBezTo>
                    <a:pt x="7412" y="4076"/>
                    <a:pt x="7412" y="4544"/>
                    <a:pt x="7723" y="4570"/>
                  </a:cubicBezTo>
                  <a:lnTo>
                    <a:pt x="8450" y="4570"/>
                  </a:lnTo>
                  <a:lnTo>
                    <a:pt x="8450" y="8360"/>
                  </a:lnTo>
                  <a:lnTo>
                    <a:pt x="3829" y="8360"/>
                  </a:lnTo>
                  <a:lnTo>
                    <a:pt x="3829" y="4012"/>
                  </a:lnTo>
                  <a:cubicBezTo>
                    <a:pt x="3829" y="3726"/>
                    <a:pt x="3596" y="3492"/>
                    <a:pt x="3310" y="3492"/>
                  </a:cubicBezTo>
                  <a:lnTo>
                    <a:pt x="1558" y="3492"/>
                  </a:lnTo>
                  <a:cubicBezTo>
                    <a:pt x="1272" y="3492"/>
                    <a:pt x="1039" y="3726"/>
                    <a:pt x="1039" y="4012"/>
                  </a:cubicBezTo>
                  <a:lnTo>
                    <a:pt x="1039" y="8360"/>
                  </a:lnTo>
                  <a:lnTo>
                    <a:pt x="519" y="8360"/>
                  </a:lnTo>
                  <a:lnTo>
                    <a:pt x="519" y="2908"/>
                  </a:lnTo>
                  <a:close/>
                  <a:moveTo>
                    <a:pt x="1039" y="8879"/>
                  </a:moveTo>
                  <a:lnTo>
                    <a:pt x="1039" y="9645"/>
                  </a:lnTo>
                  <a:lnTo>
                    <a:pt x="675" y="9645"/>
                  </a:lnTo>
                  <a:cubicBezTo>
                    <a:pt x="584" y="9632"/>
                    <a:pt x="519" y="9567"/>
                    <a:pt x="519" y="9489"/>
                  </a:cubicBezTo>
                  <a:lnTo>
                    <a:pt x="519" y="8879"/>
                  </a:lnTo>
                  <a:close/>
                  <a:moveTo>
                    <a:pt x="4245" y="8879"/>
                  </a:moveTo>
                  <a:lnTo>
                    <a:pt x="4245" y="9645"/>
                  </a:lnTo>
                  <a:lnTo>
                    <a:pt x="1558" y="9645"/>
                  </a:lnTo>
                  <a:lnTo>
                    <a:pt x="1558" y="8879"/>
                  </a:lnTo>
                  <a:close/>
                  <a:moveTo>
                    <a:pt x="7477" y="8879"/>
                  </a:moveTo>
                  <a:lnTo>
                    <a:pt x="7477" y="9645"/>
                  </a:lnTo>
                  <a:lnTo>
                    <a:pt x="4751" y="9645"/>
                  </a:lnTo>
                  <a:lnTo>
                    <a:pt x="4764" y="8879"/>
                  </a:lnTo>
                  <a:close/>
                  <a:moveTo>
                    <a:pt x="8450" y="8879"/>
                  </a:moveTo>
                  <a:lnTo>
                    <a:pt x="8450" y="9489"/>
                  </a:lnTo>
                  <a:cubicBezTo>
                    <a:pt x="8450" y="9567"/>
                    <a:pt x="8385" y="9632"/>
                    <a:pt x="8294" y="9645"/>
                  </a:cubicBezTo>
                  <a:lnTo>
                    <a:pt x="7983" y="9645"/>
                  </a:lnTo>
                  <a:lnTo>
                    <a:pt x="7983" y="8879"/>
                  </a:lnTo>
                  <a:close/>
                  <a:moveTo>
                    <a:pt x="896" y="1"/>
                  </a:moveTo>
                  <a:cubicBezTo>
                    <a:pt x="403" y="1"/>
                    <a:pt x="0" y="390"/>
                    <a:pt x="0" y="883"/>
                  </a:cubicBezTo>
                  <a:lnTo>
                    <a:pt x="0" y="9489"/>
                  </a:lnTo>
                  <a:cubicBezTo>
                    <a:pt x="0" y="9852"/>
                    <a:pt x="299" y="10151"/>
                    <a:pt x="675" y="10151"/>
                  </a:cubicBezTo>
                  <a:lnTo>
                    <a:pt x="8294" y="10151"/>
                  </a:lnTo>
                  <a:cubicBezTo>
                    <a:pt x="8658" y="10151"/>
                    <a:pt x="8956" y="9852"/>
                    <a:pt x="8956" y="9489"/>
                  </a:cubicBezTo>
                  <a:lnTo>
                    <a:pt x="8956" y="883"/>
                  </a:lnTo>
                  <a:cubicBezTo>
                    <a:pt x="8956" y="390"/>
                    <a:pt x="8567" y="1"/>
                    <a:pt x="8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1313;p76">
              <a:extLst>
                <a:ext uri="{FF2B5EF4-FFF2-40B4-BE49-F238E27FC236}">
                  <a16:creationId xmlns:a16="http://schemas.microsoft.com/office/drawing/2014/main" id="{6258E75B-42AA-93CE-BBCD-2C022FBD370A}"/>
                </a:ext>
              </a:extLst>
            </p:cNvPr>
            <p:cNvSpPr/>
            <p:nvPr/>
          </p:nvSpPr>
          <p:spPr>
            <a:xfrm>
              <a:off x="3565200" y="2915075"/>
              <a:ext cx="62650" cy="41225"/>
            </a:xfrm>
            <a:custGeom>
              <a:avLst/>
              <a:gdLst/>
              <a:ahLst/>
              <a:cxnLst/>
              <a:rect l="l" t="t" r="r" b="b"/>
              <a:pathLst>
                <a:path w="2506" h="1649" extrusionOk="0">
                  <a:moveTo>
                    <a:pt x="1831" y="520"/>
                  </a:moveTo>
                  <a:cubicBezTo>
                    <a:pt x="1921" y="520"/>
                    <a:pt x="1986" y="584"/>
                    <a:pt x="1986" y="675"/>
                  </a:cubicBezTo>
                  <a:lnTo>
                    <a:pt x="1986" y="974"/>
                  </a:lnTo>
                  <a:cubicBezTo>
                    <a:pt x="1986" y="1052"/>
                    <a:pt x="1921" y="1130"/>
                    <a:pt x="1831" y="1130"/>
                  </a:cubicBezTo>
                  <a:lnTo>
                    <a:pt x="662" y="1130"/>
                  </a:lnTo>
                  <a:cubicBezTo>
                    <a:pt x="585" y="1130"/>
                    <a:pt x="520" y="1052"/>
                    <a:pt x="520" y="974"/>
                  </a:cubicBezTo>
                  <a:lnTo>
                    <a:pt x="520" y="675"/>
                  </a:lnTo>
                  <a:cubicBezTo>
                    <a:pt x="520" y="584"/>
                    <a:pt x="585" y="520"/>
                    <a:pt x="662" y="520"/>
                  </a:cubicBezTo>
                  <a:close/>
                  <a:moveTo>
                    <a:pt x="662" y="0"/>
                  </a:moveTo>
                  <a:cubicBezTo>
                    <a:pt x="299" y="0"/>
                    <a:pt x="0" y="299"/>
                    <a:pt x="0" y="662"/>
                  </a:cubicBezTo>
                  <a:lnTo>
                    <a:pt x="0" y="974"/>
                  </a:lnTo>
                  <a:cubicBezTo>
                    <a:pt x="0" y="1350"/>
                    <a:pt x="299" y="1649"/>
                    <a:pt x="662" y="1649"/>
                  </a:cubicBezTo>
                  <a:lnTo>
                    <a:pt x="1831" y="1649"/>
                  </a:lnTo>
                  <a:cubicBezTo>
                    <a:pt x="2207" y="1649"/>
                    <a:pt x="2506" y="1350"/>
                    <a:pt x="2506" y="974"/>
                  </a:cubicBezTo>
                  <a:lnTo>
                    <a:pt x="2506" y="675"/>
                  </a:lnTo>
                  <a:cubicBezTo>
                    <a:pt x="2506" y="299"/>
                    <a:pt x="2207" y="0"/>
                    <a:pt x="18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1314;p76">
              <a:extLst>
                <a:ext uri="{FF2B5EF4-FFF2-40B4-BE49-F238E27FC236}">
                  <a16:creationId xmlns:a16="http://schemas.microsoft.com/office/drawing/2014/main" id="{B785FDA1-206A-EEEF-9980-81C8E9371CFA}"/>
                </a:ext>
              </a:extLst>
            </p:cNvPr>
            <p:cNvSpPr/>
            <p:nvPr/>
          </p:nvSpPr>
          <p:spPr>
            <a:xfrm>
              <a:off x="3510025" y="2940700"/>
              <a:ext cx="13025" cy="22750"/>
            </a:xfrm>
            <a:custGeom>
              <a:avLst/>
              <a:gdLst/>
              <a:ahLst/>
              <a:cxnLst/>
              <a:rect l="l" t="t" r="r" b="b"/>
              <a:pathLst>
                <a:path w="521" h="910" extrusionOk="0">
                  <a:moveTo>
                    <a:pt x="261" y="1"/>
                  </a:moveTo>
                  <a:cubicBezTo>
                    <a:pt x="118" y="1"/>
                    <a:pt x="1" y="118"/>
                    <a:pt x="1" y="260"/>
                  </a:cubicBezTo>
                  <a:lnTo>
                    <a:pt x="1" y="676"/>
                  </a:lnTo>
                  <a:cubicBezTo>
                    <a:pt x="14" y="832"/>
                    <a:pt x="137" y="909"/>
                    <a:pt x="261" y="909"/>
                  </a:cubicBezTo>
                  <a:cubicBezTo>
                    <a:pt x="384" y="909"/>
                    <a:pt x="507" y="832"/>
                    <a:pt x="520" y="676"/>
                  </a:cubicBezTo>
                  <a:lnTo>
                    <a:pt x="520" y="260"/>
                  </a:lnTo>
                  <a:cubicBezTo>
                    <a:pt x="520" y="118"/>
                    <a:pt x="403" y="1"/>
                    <a:pt x="2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1315;p76">
              <a:extLst>
                <a:ext uri="{FF2B5EF4-FFF2-40B4-BE49-F238E27FC236}">
                  <a16:creationId xmlns:a16="http://schemas.microsoft.com/office/drawing/2014/main" id="{07529093-F490-B431-05F7-762D374B9DD6}"/>
                </a:ext>
              </a:extLst>
            </p:cNvPr>
            <p:cNvSpPr/>
            <p:nvPr/>
          </p:nvSpPr>
          <p:spPr>
            <a:xfrm>
              <a:off x="3254150" y="2642800"/>
              <a:ext cx="257850" cy="244725"/>
            </a:xfrm>
            <a:custGeom>
              <a:avLst/>
              <a:gdLst/>
              <a:ahLst/>
              <a:cxnLst/>
              <a:rect l="l" t="t" r="r" b="b"/>
              <a:pathLst>
                <a:path w="10314" h="9789" extrusionOk="0">
                  <a:moveTo>
                    <a:pt x="1474" y="1"/>
                  </a:moveTo>
                  <a:cubicBezTo>
                    <a:pt x="656" y="1"/>
                    <a:pt x="1" y="811"/>
                    <a:pt x="280" y="1650"/>
                  </a:cubicBezTo>
                  <a:lnTo>
                    <a:pt x="2721" y="8931"/>
                  </a:lnTo>
                  <a:cubicBezTo>
                    <a:pt x="2886" y="9441"/>
                    <a:pt x="3352" y="9788"/>
                    <a:pt x="3885" y="9788"/>
                  </a:cubicBezTo>
                  <a:cubicBezTo>
                    <a:pt x="3895" y="9788"/>
                    <a:pt x="3905" y="9788"/>
                    <a:pt x="3915" y="9788"/>
                  </a:cubicBezTo>
                  <a:lnTo>
                    <a:pt x="3928" y="9788"/>
                  </a:lnTo>
                  <a:cubicBezTo>
                    <a:pt x="4473" y="9788"/>
                    <a:pt x="4953" y="9438"/>
                    <a:pt x="5109" y="8906"/>
                  </a:cubicBezTo>
                  <a:lnTo>
                    <a:pt x="5745" y="6855"/>
                  </a:lnTo>
                  <a:cubicBezTo>
                    <a:pt x="5828" y="6688"/>
                    <a:pt x="5624" y="6554"/>
                    <a:pt x="5452" y="6554"/>
                  </a:cubicBezTo>
                  <a:cubicBezTo>
                    <a:pt x="5356" y="6554"/>
                    <a:pt x="5270" y="6596"/>
                    <a:pt x="5252" y="6699"/>
                  </a:cubicBezTo>
                  <a:lnTo>
                    <a:pt x="4616" y="8750"/>
                  </a:lnTo>
                  <a:cubicBezTo>
                    <a:pt x="4527" y="9053"/>
                    <a:pt x="4255" y="9269"/>
                    <a:pt x="3942" y="9269"/>
                  </a:cubicBezTo>
                  <a:cubicBezTo>
                    <a:pt x="3933" y="9269"/>
                    <a:pt x="3924" y="9269"/>
                    <a:pt x="3915" y="9269"/>
                  </a:cubicBezTo>
                  <a:cubicBezTo>
                    <a:pt x="3905" y="9269"/>
                    <a:pt x="3896" y="9270"/>
                    <a:pt x="3886" y="9270"/>
                  </a:cubicBezTo>
                  <a:cubicBezTo>
                    <a:pt x="3574" y="9270"/>
                    <a:pt x="3302" y="9065"/>
                    <a:pt x="3201" y="8763"/>
                  </a:cubicBezTo>
                  <a:lnTo>
                    <a:pt x="787" y="1494"/>
                  </a:lnTo>
                  <a:cubicBezTo>
                    <a:pt x="619" y="991"/>
                    <a:pt x="1000" y="507"/>
                    <a:pt x="1482" y="507"/>
                  </a:cubicBezTo>
                  <a:cubicBezTo>
                    <a:pt x="1560" y="507"/>
                    <a:pt x="1640" y="520"/>
                    <a:pt x="1721" y="547"/>
                  </a:cubicBezTo>
                  <a:lnTo>
                    <a:pt x="9003" y="2974"/>
                  </a:lnTo>
                  <a:cubicBezTo>
                    <a:pt x="9678" y="3207"/>
                    <a:pt x="9678" y="4168"/>
                    <a:pt x="8990" y="4389"/>
                  </a:cubicBezTo>
                  <a:lnTo>
                    <a:pt x="6277" y="5232"/>
                  </a:lnTo>
                  <a:cubicBezTo>
                    <a:pt x="6199" y="5258"/>
                    <a:pt x="6121" y="5284"/>
                    <a:pt x="6043" y="5336"/>
                  </a:cubicBezTo>
                  <a:lnTo>
                    <a:pt x="5161" y="4440"/>
                  </a:lnTo>
                  <a:cubicBezTo>
                    <a:pt x="5103" y="4383"/>
                    <a:pt x="5038" y="4358"/>
                    <a:pt x="4977" y="4358"/>
                  </a:cubicBezTo>
                  <a:cubicBezTo>
                    <a:pt x="4777" y="4358"/>
                    <a:pt x="4609" y="4615"/>
                    <a:pt x="4797" y="4804"/>
                  </a:cubicBezTo>
                  <a:lnTo>
                    <a:pt x="7406" y="7426"/>
                  </a:lnTo>
                  <a:cubicBezTo>
                    <a:pt x="7458" y="7465"/>
                    <a:pt x="7523" y="7491"/>
                    <a:pt x="7588" y="7504"/>
                  </a:cubicBezTo>
                  <a:cubicBezTo>
                    <a:pt x="7822" y="7491"/>
                    <a:pt x="7939" y="7218"/>
                    <a:pt x="7770" y="7062"/>
                  </a:cubicBezTo>
                  <a:lnTo>
                    <a:pt x="6433" y="5725"/>
                  </a:lnTo>
                  <a:lnTo>
                    <a:pt x="9133" y="4882"/>
                  </a:lnTo>
                  <a:cubicBezTo>
                    <a:pt x="10301" y="4518"/>
                    <a:pt x="10314" y="2883"/>
                    <a:pt x="9159" y="2494"/>
                  </a:cubicBezTo>
                  <a:lnTo>
                    <a:pt x="1877" y="66"/>
                  </a:lnTo>
                  <a:cubicBezTo>
                    <a:pt x="1741" y="21"/>
                    <a:pt x="1605" y="1"/>
                    <a:pt x="14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4" name="Google Shape;1316;p76">
            <a:extLst>
              <a:ext uri="{FF2B5EF4-FFF2-40B4-BE49-F238E27FC236}">
                <a16:creationId xmlns:a16="http://schemas.microsoft.com/office/drawing/2014/main" id="{6294BE5D-6E8A-9C72-7F71-D5D4C56B3849}"/>
              </a:ext>
            </a:extLst>
          </p:cNvPr>
          <p:cNvGrpSpPr/>
          <p:nvPr/>
        </p:nvGrpSpPr>
        <p:grpSpPr>
          <a:xfrm>
            <a:off x="4275382" y="4258958"/>
            <a:ext cx="491779" cy="600334"/>
            <a:chOff x="3290025" y="3338850"/>
            <a:chExt cx="359250" cy="438550"/>
          </a:xfrm>
          <a:solidFill>
            <a:srgbClr val="2B3781"/>
          </a:solidFill>
        </p:grpSpPr>
        <p:sp>
          <p:nvSpPr>
            <p:cNvPr id="225" name="Google Shape;1317;p76">
              <a:extLst>
                <a:ext uri="{FF2B5EF4-FFF2-40B4-BE49-F238E27FC236}">
                  <a16:creationId xmlns:a16="http://schemas.microsoft.com/office/drawing/2014/main" id="{9E86E23B-FA67-FC80-7967-D5A12657C539}"/>
                </a:ext>
              </a:extLst>
            </p:cNvPr>
            <p:cNvSpPr/>
            <p:nvPr/>
          </p:nvSpPr>
          <p:spPr>
            <a:xfrm>
              <a:off x="3364025" y="3340725"/>
              <a:ext cx="204450" cy="436675"/>
            </a:xfrm>
            <a:custGeom>
              <a:avLst/>
              <a:gdLst/>
              <a:ahLst/>
              <a:cxnLst/>
              <a:rect l="l" t="t" r="r" b="b"/>
              <a:pathLst>
                <a:path w="8178" h="17467" extrusionOk="0">
                  <a:moveTo>
                    <a:pt x="7139" y="3612"/>
                  </a:moveTo>
                  <a:cubicBezTo>
                    <a:pt x="7411" y="3612"/>
                    <a:pt x="7632" y="3833"/>
                    <a:pt x="7632" y="4105"/>
                  </a:cubicBezTo>
                  <a:lnTo>
                    <a:pt x="7632" y="5248"/>
                  </a:lnTo>
                  <a:cubicBezTo>
                    <a:pt x="7639" y="5579"/>
                    <a:pt x="7392" y="5744"/>
                    <a:pt x="7144" y="5744"/>
                  </a:cubicBezTo>
                  <a:cubicBezTo>
                    <a:pt x="6896" y="5744"/>
                    <a:pt x="6646" y="5579"/>
                    <a:pt x="6646" y="5248"/>
                  </a:cubicBezTo>
                  <a:lnTo>
                    <a:pt x="6646" y="4105"/>
                  </a:lnTo>
                  <a:cubicBezTo>
                    <a:pt x="6646" y="3833"/>
                    <a:pt x="6866" y="3612"/>
                    <a:pt x="7139" y="3612"/>
                  </a:cubicBezTo>
                  <a:close/>
                  <a:moveTo>
                    <a:pt x="4128" y="2989"/>
                  </a:moveTo>
                  <a:cubicBezTo>
                    <a:pt x="4400" y="2989"/>
                    <a:pt x="4621" y="3223"/>
                    <a:pt x="4621" y="3482"/>
                  </a:cubicBezTo>
                  <a:lnTo>
                    <a:pt x="4621" y="5403"/>
                  </a:lnTo>
                  <a:cubicBezTo>
                    <a:pt x="4621" y="5728"/>
                    <a:pt x="4374" y="5890"/>
                    <a:pt x="4128" y="5890"/>
                  </a:cubicBezTo>
                  <a:cubicBezTo>
                    <a:pt x="3881" y="5890"/>
                    <a:pt x="3634" y="5728"/>
                    <a:pt x="3634" y="5403"/>
                  </a:cubicBezTo>
                  <a:lnTo>
                    <a:pt x="3634" y="3495"/>
                  </a:lnTo>
                  <a:cubicBezTo>
                    <a:pt x="3621" y="3210"/>
                    <a:pt x="3855" y="2989"/>
                    <a:pt x="4128" y="2989"/>
                  </a:cubicBezTo>
                  <a:close/>
                  <a:moveTo>
                    <a:pt x="5633" y="2989"/>
                  </a:moveTo>
                  <a:cubicBezTo>
                    <a:pt x="5906" y="3002"/>
                    <a:pt x="6126" y="3223"/>
                    <a:pt x="6126" y="3482"/>
                  </a:cubicBezTo>
                  <a:lnTo>
                    <a:pt x="6126" y="5455"/>
                  </a:lnTo>
                  <a:cubicBezTo>
                    <a:pt x="6126" y="5786"/>
                    <a:pt x="5880" y="5952"/>
                    <a:pt x="5633" y="5952"/>
                  </a:cubicBezTo>
                  <a:cubicBezTo>
                    <a:pt x="5387" y="5952"/>
                    <a:pt x="5140" y="5786"/>
                    <a:pt x="5140" y="5455"/>
                  </a:cubicBezTo>
                  <a:lnTo>
                    <a:pt x="5140" y="3495"/>
                  </a:lnTo>
                  <a:cubicBezTo>
                    <a:pt x="5140" y="3223"/>
                    <a:pt x="5348" y="3002"/>
                    <a:pt x="5620" y="2989"/>
                  </a:cubicBezTo>
                  <a:close/>
                  <a:moveTo>
                    <a:pt x="7230" y="13230"/>
                  </a:moveTo>
                  <a:cubicBezTo>
                    <a:pt x="7256" y="13230"/>
                    <a:pt x="7282" y="13256"/>
                    <a:pt x="7282" y="13295"/>
                  </a:cubicBezTo>
                  <a:lnTo>
                    <a:pt x="7282" y="14775"/>
                  </a:lnTo>
                  <a:cubicBezTo>
                    <a:pt x="7282" y="14814"/>
                    <a:pt x="7256" y="14840"/>
                    <a:pt x="7230" y="14840"/>
                  </a:cubicBezTo>
                  <a:lnTo>
                    <a:pt x="1661" y="14840"/>
                  </a:lnTo>
                  <a:cubicBezTo>
                    <a:pt x="1622" y="14840"/>
                    <a:pt x="1597" y="14814"/>
                    <a:pt x="1597" y="14775"/>
                  </a:cubicBezTo>
                  <a:lnTo>
                    <a:pt x="1597" y="13295"/>
                  </a:lnTo>
                  <a:cubicBezTo>
                    <a:pt x="1597" y="13256"/>
                    <a:pt x="1622" y="13230"/>
                    <a:pt x="1661" y="13230"/>
                  </a:cubicBezTo>
                  <a:close/>
                  <a:moveTo>
                    <a:pt x="2624" y="1"/>
                  </a:moveTo>
                  <a:cubicBezTo>
                    <a:pt x="2132" y="1"/>
                    <a:pt x="1642" y="322"/>
                    <a:pt x="1622" y="964"/>
                  </a:cubicBezTo>
                  <a:lnTo>
                    <a:pt x="1622" y="4547"/>
                  </a:lnTo>
                  <a:cubicBezTo>
                    <a:pt x="1454" y="4456"/>
                    <a:pt x="1259" y="4404"/>
                    <a:pt x="1064" y="4404"/>
                  </a:cubicBezTo>
                  <a:cubicBezTo>
                    <a:pt x="480" y="4404"/>
                    <a:pt x="0" y="4871"/>
                    <a:pt x="0" y="5468"/>
                  </a:cubicBezTo>
                  <a:lnTo>
                    <a:pt x="0" y="8570"/>
                  </a:lnTo>
                  <a:cubicBezTo>
                    <a:pt x="0" y="9232"/>
                    <a:pt x="208" y="9868"/>
                    <a:pt x="584" y="10414"/>
                  </a:cubicBezTo>
                  <a:cubicBezTo>
                    <a:pt x="779" y="10686"/>
                    <a:pt x="974" y="10959"/>
                    <a:pt x="1155" y="11231"/>
                  </a:cubicBezTo>
                  <a:cubicBezTo>
                    <a:pt x="1467" y="11660"/>
                    <a:pt x="1622" y="12179"/>
                    <a:pt x="1610" y="12711"/>
                  </a:cubicBezTo>
                  <a:cubicBezTo>
                    <a:pt x="1311" y="12737"/>
                    <a:pt x="1077" y="12984"/>
                    <a:pt x="1077" y="13282"/>
                  </a:cubicBezTo>
                  <a:lnTo>
                    <a:pt x="1077" y="14775"/>
                  </a:lnTo>
                  <a:cubicBezTo>
                    <a:pt x="1077" y="14918"/>
                    <a:pt x="1129" y="15060"/>
                    <a:pt x="1233" y="15164"/>
                  </a:cubicBezTo>
                  <a:cubicBezTo>
                    <a:pt x="948" y="15515"/>
                    <a:pt x="779" y="15930"/>
                    <a:pt x="740" y="16371"/>
                  </a:cubicBezTo>
                  <a:lnTo>
                    <a:pt x="714" y="16813"/>
                  </a:lnTo>
                  <a:cubicBezTo>
                    <a:pt x="701" y="17085"/>
                    <a:pt x="857" y="17332"/>
                    <a:pt x="1116" y="17423"/>
                  </a:cubicBezTo>
                  <a:cubicBezTo>
                    <a:pt x="1223" y="17452"/>
                    <a:pt x="1338" y="17466"/>
                    <a:pt x="1454" y="17466"/>
                  </a:cubicBezTo>
                  <a:cubicBezTo>
                    <a:pt x="1493" y="17466"/>
                    <a:pt x="1532" y="17465"/>
                    <a:pt x="1571" y="17462"/>
                  </a:cubicBezTo>
                  <a:cubicBezTo>
                    <a:pt x="1895" y="17436"/>
                    <a:pt x="1895" y="16968"/>
                    <a:pt x="1571" y="16942"/>
                  </a:cubicBezTo>
                  <a:cubicBezTo>
                    <a:pt x="1538" y="16942"/>
                    <a:pt x="1470" y="16952"/>
                    <a:pt x="1405" y="16952"/>
                  </a:cubicBezTo>
                  <a:cubicBezTo>
                    <a:pt x="1314" y="16952"/>
                    <a:pt x="1226" y="16934"/>
                    <a:pt x="1233" y="16852"/>
                  </a:cubicBezTo>
                  <a:lnTo>
                    <a:pt x="1259" y="16410"/>
                  </a:lnTo>
                  <a:cubicBezTo>
                    <a:pt x="1298" y="16008"/>
                    <a:pt x="1467" y="15631"/>
                    <a:pt x="1752" y="15346"/>
                  </a:cubicBezTo>
                  <a:lnTo>
                    <a:pt x="7126" y="15346"/>
                  </a:lnTo>
                  <a:cubicBezTo>
                    <a:pt x="7411" y="15631"/>
                    <a:pt x="7593" y="16021"/>
                    <a:pt x="7619" y="16423"/>
                  </a:cubicBezTo>
                  <a:lnTo>
                    <a:pt x="7645" y="16852"/>
                  </a:lnTo>
                  <a:cubicBezTo>
                    <a:pt x="7645" y="16903"/>
                    <a:pt x="7606" y="16942"/>
                    <a:pt x="7554" y="16942"/>
                  </a:cubicBezTo>
                  <a:lnTo>
                    <a:pt x="2804" y="16942"/>
                  </a:lnTo>
                  <a:cubicBezTo>
                    <a:pt x="2479" y="16968"/>
                    <a:pt x="2479" y="17436"/>
                    <a:pt x="2804" y="17462"/>
                  </a:cubicBezTo>
                  <a:lnTo>
                    <a:pt x="7554" y="17462"/>
                  </a:lnTo>
                  <a:cubicBezTo>
                    <a:pt x="7905" y="17462"/>
                    <a:pt x="8177" y="17163"/>
                    <a:pt x="8164" y="16813"/>
                  </a:cubicBezTo>
                  <a:lnTo>
                    <a:pt x="8138" y="16397"/>
                  </a:lnTo>
                  <a:cubicBezTo>
                    <a:pt x="8099" y="15943"/>
                    <a:pt x="7931" y="15515"/>
                    <a:pt x="7645" y="15164"/>
                  </a:cubicBezTo>
                  <a:cubicBezTo>
                    <a:pt x="7749" y="15060"/>
                    <a:pt x="7801" y="14918"/>
                    <a:pt x="7801" y="14775"/>
                  </a:cubicBezTo>
                  <a:lnTo>
                    <a:pt x="7801" y="13295"/>
                  </a:lnTo>
                  <a:cubicBezTo>
                    <a:pt x="7788" y="12966"/>
                    <a:pt x="7528" y="12711"/>
                    <a:pt x="7214" y="12711"/>
                  </a:cubicBezTo>
                  <a:cubicBezTo>
                    <a:pt x="7206" y="12711"/>
                    <a:pt x="7199" y="12711"/>
                    <a:pt x="7191" y="12711"/>
                  </a:cubicBezTo>
                  <a:cubicBezTo>
                    <a:pt x="7178" y="12257"/>
                    <a:pt x="7256" y="11802"/>
                    <a:pt x="7437" y="11387"/>
                  </a:cubicBezTo>
                  <a:cubicBezTo>
                    <a:pt x="7541" y="11166"/>
                    <a:pt x="7658" y="10946"/>
                    <a:pt x="7775" y="10725"/>
                  </a:cubicBezTo>
                  <a:cubicBezTo>
                    <a:pt x="8022" y="10245"/>
                    <a:pt x="8151" y="9713"/>
                    <a:pt x="8151" y="9180"/>
                  </a:cubicBezTo>
                  <a:lnTo>
                    <a:pt x="8151" y="8038"/>
                  </a:lnTo>
                  <a:cubicBezTo>
                    <a:pt x="8164" y="7850"/>
                    <a:pt x="8028" y="7756"/>
                    <a:pt x="7892" y="7756"/>
                  </a:cubicBezTo>
                  <a:cubicBezTo>
                    <a:pt x="7755" y="7756"/>
                    <a:pt x="7619" y="7850"/>
                    <a:pt x="7632" y="8038"/>
                  </a:cubicBezTo>
                  <a:lnTo>
                    <a:pt x="7632" y="9180"/>
                  </a:lnTo>
                  <a:cubicBezTo>
                    <a:pt x="7632" y="9635"/>
                    <a:pt x="7515" y="10076"/>
                    <a:pt x="7308" y="10478"/>
                  </a:cubicBezTo>
                  <a:cubicBezTo>
                    <a:pt x="7178" y="10738"/>
                    <a:pt x="7035" y="10998"/>
                    <a:pt x="6918" y="11270"/>
                  </a:cubicBezTo>
                  <a:cubicBezTo>
                    <a:pt x="6737" y="11725"/>
                    <a:pt x="6659" y="12218"/>
                    <a:pt x="6672" y="12711"/>
                  </a:cubicBezTo>
                  <a:lnTo>
                    <a:pt x="2129" y="12711"/>
                  </a:lnTo>
                  <a:cubicBezTo>
                    <a:pt x="2142" y="12088"/>
                    <a:pt x="1960" y="11478"/>
                    <a:pt x="1610" y="10972"/>
                  </a:cubicBezTo>
                  <a:cubicBezTo>
                    <a:pt x="1402" y="10686"/>
                    <a:pt x="1207" y="10401"/>
                    <a:pt x="999" y="10102"/>
                  </a:cubicBezTo>
                  <a:cubicBezTo>
                    <a:pt x="688" y="9661"/>
                    <a:pt x="506" y="9116"/>
                    <a:pt x="519" y="8570"/>
                  </a:cubicBezTo>
                  <a:lnTo>
                    <a:pt x="519" y="5468"/>
                  </a:lnTo>
                  <a:cubicBezTo>
                    <a:pt x="493" y="5079"/>
                    <a:pt x="776" y="4884"/>
                    <a:pt x="1059" y="4884"/>
                  </a:cubicBezTo>
                  <a:cubicBezTo>
                    <a:pt x="1343" y="4884"/>
                    <a:pt x="1629" y="5079"/>
                    <a:pt x="1610" y="5468"/>
                  </a:cubicBezTo>
                  <a:lnTo>
                    <a:pt x="1610" y="7597"/>
                  </a:lnTo>
                  <a:cubicBezTo>
                    <a:pt x="1610" y="7870"/>
                    <a:pt x="2064" y="8155"/>
                    <a:pt x="2220" y="8298"/>
                  </a:cubicBezTo>
                  <a:lnTo>
                    <a:pt x="3206" y="9258"/>
                  </a:lnTo>
                  <a:cubicBezTo>
                    <a:pt x="3556" y="9596"/>
                    <a:pt x="3712" y="10037"/>
                    <a:pt x="3855" y="10504"/>
                  </a:cubicBezTo>
                  <a:cubicBezTo>
                    <a:pt x="3891" y="10633"/>
                    <a:pt x="3990" y="10688"/>
                    <a:pt x="4090" y="10688"/>
                  </a:cubicBezTo>
                  <a:cubicBezTo>
                    <a:pt x="4244" y="10688"/>
                    <a:pt x="4403" y="10558"/>
                    <a:pt x="4348" y="10362"/>
                  </a:cubicBezTo>
                  <a:cubicBezTo>
                    <a:pt x="4192" y="9804"/>
                    <a:pt x="3998" y="9297"/>
                    <a:pt x="3569" y="8882"/>
                  </a:cubicBezTo>
                  <a:lnTo>
                    <a:pt x="2129" y="7493"/>
                  </a:lnTo>
                  <a:lnTo>
                    <a:pt x="2129" y="964"/>
                  </a:lnTo>
                  <a:cubicBezTo>
                    <a:pt x="2129" y="640"/>
                    <a:pt x="2375" y="478"/>
                    <a:pt x="2622" y="478"/>
                  </a:cubicBezTo>
                  <a:cubicBezTo>
                    <a:pt x="2869" y="478"/>
                    <a:pt x="3115" y="640"/>
                    <a:pt x="3115" y="964"/>
                  </a:cubicBezTo>
                  <a:lnTo>
                    <a:pt x="3115" y="6688"/>
                  </a:lnTo>
                  <a:cubicBezTo>
                    <a:pt x="3128" y="6844"/>
                    <a:pt x="3251" y="6922"/>
                    <a:pt x="3375" y="6922"/>
                  </a:cubicBezTo>
                  <a:cubicBezTo>
                    <a:pt x="3498" y="6922"/>
                    <a:pt x="3621" y="6844"/>
                    <a:pt x="3634" y="6688"/>
                  </a:cubicBezTo>
                  <a:lnTo>
                    <a:pt x="3634" y="6286"/>
                  </a:lnTo>
                  <a:cubicBezTo>
                    <a:pt x="3790" y="6377"/>
                    <a:pt x="3959" y="6416"/>
                    <a:pt x="4128" y="6416"/>
                  </a:cubicBezTo>
                  <a:cubicBezTo>
                    <a:pt x="4400" y="6416"/>
                    <a:pt x="4673" y="6312"/>
                    <a:pt x="4854" y="6104"/>
                  </a:cubicBezTo>
                  <a:cubicBezTo>
                    <a:pt x="5062" y="6355"/>
                    <a:pt x="5353" y="6476"/>
                    <a:pt x="5640" y="6476"/>
                  </a:cubicBezTo>
                  <a:cubicBezTo>
                    <a:pt x="5964" y="6476"/>
                    <a:pt x="6284" y="6322"/>
                    <a:pt x="6477" y="6026"/>
                  </a:cubicBezTo>
                  <a:cubicBezTo>
                    <a:pt x="6672" y="6182"/>
                    <a:pt x="6905" y="6273"/>
                    <a:pt x="7152" y="6273"/>
                  </a:cubicBezTo>
                  <a:cubicBezTo>
                    <a:pt x="7321" y="6273"/>
                    <a:pt x="7489" y="6234"/>
                    <a:pt x="7645" y="6143"/>
                  </a:cubicBezTo>
                  <a:lnTo>
                    <a:pt x="7645" y="6805"/>
                  </a:lnTo>
                  <a:cubicBezTo>
                    <a:pt x="7658" y="6967"/>
                    <a:pt x="7781" y="7049"/>
                    <a:pt x="7905" y="7049"/>
                  </a:cubicBezTo>
                  <a:cubicBezTo>
                    <a:pt x="8028" y="7049"/>
                    <a:pt x="8151" y="6967"/>
                    <a:pt x="8164" y="6805"/>
                  </a:cubicBezTo>
                  <a:lnTo>
                    <a:pt x="8164" y="4105"/>
                  </a:lnTo>
                  <a:cubicBezTo>
                    <a:pt x="8151" y="3547"/>
                    <a:pt x="7710" y="3093"/>
                    <a:pt x="7152" y="3093"/>
                  </a:cubicBezTo>
                  <a:cubicBezTo>
                    <a:pt x="6957" y="3093"/>
                    <a:pt x="6775" y="3145"/>
                    <a:pt x="6620" y="3236"/>
                  </a:cubicBezTo>
                  <a:cubicBezTo>
                    <a:pt x="6500" y="2756"/>
                    <a:pt x="6074" y="2478"/>
                    <a:pt x="5641" y="2478"/>
                  </a:cubicBezTo>
                  <a:cubicBezTo>
                    <a:pt x="5371" y="2478"/>
                    <a:pt x="5098" y="2586"/>
                    <a:pt x="4893" y="2820"/>
                  </a:cubicBezTo>
                  <a:cubicBezTo>
                    <a:pt x="4699" y="2600"/>
                    <a:pt x="4426" y="2483"/>
                    <a:pt x="4141" y="2470"/>
                  </a:cubicBezTo>
                  <a:cubicBezTo>
                    <a:pt x="3959" y="2483"/>
                    <a:pt x="3790" y="2522"/>
                    <a:pt x="3634" y="2613"/>
                  </a:cubicBezTo>
                  <a:lnTo>
                    <a:pt x="3634" y="964"/>
                  </a:lnTo>
                  <a:cubicBezTo>
                    <a:pt x="3608" y="322"/>
                    <a:pt x="3115" y="1"/>
                    <a:pt x="26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1318;p76">
              <a:extLst>
                <a:ext uri="{FF2B5EF4-FFF2-40B4-BE49-F238E27FC236}">
                  <a16:creationId xmlns:a16="http://schemas.microsoft.com/office/drawing/2014/main" id="{33572552-928D-0754-F593-4630B1DBB4D9}"/>
                </a:ext>
              </a:extLst>
            </p:cNvPr>
            <p:cNvSpPr/>
            <p:nvPr/>
          </p:nvSpPr>
          <p:spPr>
            <a:xfrm>
              <a:off x="3434100" y="3685100"/>
              <a:ext cx="15275" cy="12825"/>
            </a:xfrm>
            <a:custGeom>
              <a:avLst/>
              <a:gdLst/>
              <a:ahLst/>
              <a:cxnLst/>
              <a:rect l="l" t="t" r="r" b="b"/>
              <a:pathLst>
                <a:path w="611" h="513" extrusionOk="0">
                  <a:moveTo>
                    <a:pt x="351" y="0"/>
                  </a:moveTo>
                  <a:cubicBezTo>
                    <a:pt x="117" y="0"/>
                    <a:pt x="1" y="273"/>
                    <a:pt x="169" y="442"/>
                  </a:cubicBezTo>
                  <a:cubicBezTo>
                    <a:pt x="219" y="491"/>
                    <a:pt x="281" y="513"/>
                    <a:pt x="343" y="513"/>
                  </a:cubicBezTo>
                  <a:cubicBezTo>
                    <a:pt x="477" y="513"/>
                    <a:pt x="611" y="411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1319;p76">
              <a:extLst>
                <a:ext uri="{FF2B5EF4-FFF2-40B4-BE49-F238E27FC236}">
                  <a16:creationId xmlns:a16="http://schemas.microsoft.com/office/drawing/2014/main" id="{4FC9914D-69A4-6521-DFD7-6CB55F088CD4}"/>
                </a:ext>
              </a:extLst>
            </p:cNvPr>
            <p:cNvSpPr/>
            <p:nvPr/>
          </p:nvSpPr>
          <p:spPr>
            <a:xfrm>
              <a:off x="3608025" y="3480350"/>
              <a:ext cx="41250" cy="13000"/>
            </a:xfrm>
            <a:custGeom>
              <a:avLst/>
              <a:gdLst/>
              <a:ahLst/>
              <a:cxnLst/>
              <a:rect l="l" t="t" r="r" b="b"/>
              <a:pathLst>
                <a:path w="1650" h="520" extrusionOk="0">
                  <a:moveTo>
                    <a:pt x="338" y="0"/>
                  </a:moveTo>
                  <a:cubicBezTo>
                    <a:pt x="1" y="0"/>
                    <a:pt x="1" y="506"/>
                    <a:pt x="338" y="519"/>
                  </a:cubicBezTo>
                  <a:lnTo>
                    <a:pt x="1312" y="519"/>
                  </a:lnTo>
                  <a:cubicBezTo>
                    <a:pt x="1649" y="519"/>
                    <a:pt x="1649" y="0"/>
                    <a:pt x="13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1320;p76">
              <a:extLst>
                <a:ext uri="{FF2B5EF4-FFF2-40B4-BE49-F238E27FC236}">
                  <a16:creationId xmlns:a16="http://schemas.microsoft.com/office/drawing/2014/main" id="{D9427BAF-BA3F-D5CE-1536-637C7DBF4735}"/>
                </a:ext>
              </a:extLst>
            </p:cNvPr>
            <p:cNvSpPr/>
            <p:nvPr/>
          </p:nvSpPr>
          <p:spPr>
            <a:xfrm>
              <a:off x="3479525" y="3338850"/>
              <a:ext cx="13025" cy="36700"/>
            </a:xfrm>
            <a:custGeom>
              <a:avLst/>
              <a:gdLst/>
              <a:ahLst/>
              <a:cxnLst/>
              <a:rect l="l" t="t" r="r" b="b"/>
              <a:pathLst>
                <a:path w="521" h="1468" extrusionOk="0">
                  <a:moveTo>
                    <a:pt x="260" y="1"/>
                  </a:moveTo>
                  <a:cubicBezTo>
                    <a:pt x="137" y="1"/>
                    <a:pt x="14" y="79"/>
                    <a:pt x="1" y="235"/>
                  </a:cubicBezTo>
                  <a:lnTo>
                    <a:pt x="1" y="1208"/>
                  </a:lnTo>
                  <a:cubicBezTo>
                    <a:pt x="1" y="1351"/>
                    <a:pt x="118" y="1468"/>
                    <a:pt x="260" y="1468"/>
                  </a:cubicBezTo>
                  <a:cubicBezTo>
                    <a:pt x="403" y="1468"/>
                    <a:pt x="520" y="1351"/>
                    <a:pt x="520" y="1208"/>
                  </a:cubicBezTo>
                  <a:lnTo>
                    <a:pt x="520" y="235"/>
                  </a:lnTo>
                  <a:cubicBezTo>
                    <a:pt x="507" y="79"/>
                    <a:pt x="384" y="1"/>
                    <a:pt x="2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1321;p76">
              <a:extLst>
                <a:ext uri="{FF2B5EF4-FFF2-40B4-BE49-F238E27FC236}">
                  <a16:creationId xmlns:a16="http://schemas.microsoft.com/office/drawing/2014/main" id="{30B68AFA-E26B-8341-CC0E-AB7D3740CC0D}"/>
                </a:ext>
              </a:extLst>
            </p:cNvPr>
            <p:cNvSpPr/>
            <p:nvPr/>
          </p:nvSpPr>
          <p:spPr>
            <a:xfrm>
              <a:off x="3590175" y="3393925"/>
              <a:ext cx="26500" cy="21550"/>
            </a:xfrm>
            <a:custGeom>
              <a:avLst/>
              <a:gdLst/>
              <a:ahLst/>
              <a:cxnLst/>
              <a:rect l="l" t="t" r="r" b="b"/>
              <a:pathLst>
                <a:path w="1060" h="862" extrusionOk="0">
                  <a:moveTo>
                    <a:pt x="691" y="0"/>
                  </a:moveTo>
                  <a:cubicBezTo>
                    <a:pt x="630" y="0"/>
                    <a:pt x="565" y="24"/>
                    <a:pt x="507" y="82"/>
                  </a:cubicBezTo>
                  <a:lnTo>
                    <a:pt x="170" y="420"/>
                  </a:lnTo>
                  <a:cubicBezTo>
                    <a:pt x="1" y="589"/>
                    <a:pt x="118" y="861"/>
                    <a:pt x="351" y="861"/>
                  </a:cubicBezTo>
                  <a:cubicBezTo>
                    <a:pt x="416" y="861"/>
                    <a:pt x="481" y="835"/>
                    <a:pt x="533" y="783"/>
                  </a:cubicBezTo>
                  <a:lnTo>
                    <a:pt x="871" y="446"/>
                  </a:lnTo>
                  <a:cubicBezTo>
                    <a:pt x="1059" y="257"/>
                    <a:pt x="891" y="0"/>
                    <a:pt x="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1322;p76">
              <a:extLst>
                <a:ext uri="{FF2B5EF4-FFF2-40B4-BE49-F238E27FC236}">
                  <a16:creationId xmlns:a16="http://schemas.microsoft.com/office/drawing/2014/main" id="{13F3569F-6B8A-87E1-804D-786E8FA6941C}"/>
                </a:ext>
              </a:extLst>
            </p:cNvPr>
            <p:cNvSpPr/>
            <p:nvPr/>
          </p:nvSpPr>
          <p:spPr>
            <a:xfrm>
              <a:off x="3589700" y="3552925"/>
              <a:ext cx="26975" cy="21650"/>
            </a:xfrm>
            <a:custGeom>
              <a:avLst/>
              <a:gdLst/>
              <a:ahLst/>
              <a:cxnLst/>
              <a:rect l="l" t="t" r="r" b="b"/>
              <a:pathLst>
                <a:path w="1079" h="866" extrusionOk="0">
                  <a:moveTo>
                    <a:pt x="368" y="0"/>
                  </a:moveTo>
                  <a:cubicBezTo>
                    <a:pt x="168" y="0"/>
                    <a:pt x="0" y="257"/>
                    <a:pt x="189" y="446"/>
                  </a:cubicBezTo>
                  <a:lnTo>
                    <a:pt x="526" y="783"/>
                  </a:lnTo>
                  <a:cubicBezTo>
                    <a:pt x="584" y="841"/>
                    <a:pt x="649" y="866"/>
                    <a:pt x="710" y="866"/>
                  </a:cubicBezTo>
                  <a:cubicBezTo>
                    <a:pt x="910" y="866"/>
                    <a:pt x="1078" y="609"/>
                    <a:pt x="890" y="420"/>
                  </a:cubicBezTo>
                  <a:lnTo>
                    <a:pt x="552" y="82"/>
                  </a:lnTo>
                  <a:cubicBezTo>
                    <a:pt x="494" y="24"/>
                    <a:pt x="430" y="0"/>
                    <a:pt x="3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1323;p76">
              <a:extLst>
                <a:ext uri="{FF2B5EF4-FFF2-40B4-BE49-F238E27FC236}">
                  <a16:creationId xmlns:a16="http://schemas.microsoft.com/office/drawing/2014/main" id="{2C4D64CB-BBDA-11FD-A4BC-0AEF84792E3D}"/>
                </a:ext>
              </a:extLst>
            </p:cNvPr>
            <p:cNvSpPr/>
            <p:nvPr/>
          </p:nvSpPr>
          <p:spPr>
            <a:xfrm>
              <a:off x="3290025" y="3480350"/>
              <a:ext cx="39300" cy="12675"/>
            </a:xfrm>
            <a:custGeom>
              <a:avLst/>
              <a:gdLst/>
              <a:ahLst/>
              <a:cxnLst/>
              <a:rect l="l" t="t" r="r" b="b"/>
              <a:pathLst>
                <a:path w="1572" h="507" extrusionOk="0">
                  <a:moveTo>
                    <a:pt x="351" y="0"/>
                  </a:moveTo>
                  <a:cubicBezTo>
                    <a:pt x="1" y="0"/>
                    <a:pt x="1" y="506"/>
                    <a:pt x="351" y="506"/>
                  </a:cubicBezTo>
                  <a:lnTo>
                    <a:pt x="1325" y="506"/>
                  </a:lnTo>
                  <a:cubicBezTo>
                    <a:pt x="1454" y="506"/>
                    <a:pt x="1571" y="402"/>
                    <a:pt x="1571" y="260"/>
                  </a:cubicBezTo>
                  <a:cubicBezTo>
                    <a:pt x="1571" y="117"/>
                    <a:pt x="1454" y="0"/>
                    <a:pt x="13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1324;p76">
              <a:extLst>
                <a:ext uri="{FF2B5EF4-FFF2-40B4-BE49-F238E27FC236}">
                  <a16:creationId xmlns:a16="http://schemas.microsoft.com/office/drawing/2014/main" id="{3E5028B2-1FFD-B920-BFC0-112AFBF51A2C}"/>
                </a:ext>
              </a:extLst>
            </p:cNvPr>
            <p:cNvSpPr/>
            <p:nvPr/>
          </p:nvSpPr>
          <p:spPr>
            <a:xfrm>
              <a:off x="3325075" y="3394025"/>
              <a:ext cx="24975" cy="21700"/>
            </a:xfrm>
            <a:custGeom>
              <a:avLst/>
              <a:gdLst/>
              <a:ahLst/>
              <a:cxnLst/>
              <a:rect l="l" t="t" r="r" b="b"/>
              <a:pathLst>
                <a:path w="999" h="868" extrusionOk="0">
                  <a:moveTo>
                    <a:pt x="286" y="0"/>
                  </a:moveTo>
                  <a:cubicBezTo>
                    <a:pt x="221" y="0"/>
                    <a:pt x="156" y="26"/>
                    <a:pt x="104" y="78"/>
                  </a:cubicBezTo>
                  <a:cubicBezTo>
                    <a:pt x="0" y="182"/>
                    <a:pt x="0" y="338"/>
                    <a:pt x="104" y="442"/>
                  </a:cubicBezTo>
                  <a:lnTo>
                    <a:pt x="442" y="792"/>
                  </a:lnTo>
                  <a:cubicBezTo>
                    <a:pt x="498" y="845"/>
                    <a:pt x="559" y="867"/>
                    <a:pt x="619" y="867"/>
                  </a:cubicBezTo>
                  <a:cubicBezTo>
                    <a:pt x="822" y="867"/>
                    <a:pt x="999" y="607"/>
                    <a:pt x="818" y="416"/>
                  </a:cubicBezTo>
                  <a:lnTo>
                    <a:pt x="468" y="78"/>
                  </a:lnTo>
                  <a:cubicBezTo>
                    <a:pt x="416" y="26"/>
                    <a:pt x="351" y="0"/>
                    <a:pt x="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1325;p76">
              <a:extLst>
                <a:ext uri="{FF2B5EF4-FFF2-40B4-BE49-F238E27FC236}">
                  <a16:creationId xmlns:a16="http://schemas.microsoft.com/office/drawing/2014/main" id="{A7530A4B-F22D-1CB7-2CB4-F149BF7F6E91}"/>
                </a:ext>
              </a:extLst>
            </p:cNvPr>
            <p:cNvSpPr/>
            <p:nvPr/>
          </p:nvSpPr>
          <p:spPr>
            <a:xfrm>
              <a:off x="3325075" y="3552925"/>
              <a:ext cx="24925" cy="21550"/>
            </a:xfrm>
            <a:custGeom>
              <a:avLst/>
              <a:gdLst/>
              <a:ahLst/>
              <a:cxnLst/>
              <a:rect l="l" t="t" r="r" b="b"/>
              <a:pathLst>
                <a:path w="997" h="862" extrusionOk="0">
                  <a:moveTo>
                    <a:pt x="626" y="0"/>
                  </a:moveTo>
                  <a:cubicBezTo>
                    <a:pt x="564" y="0"/>
                    <a:pt x="500" y="24"/>
                    <a:pt x="442" y="82"/>
                  </a:cubicBezTo>
                  <a:lnTo>
                    <a:pt x="104" y="420"/>
                  </a:lnTo>
                  <a:cubicBezTo>
                    <a:pt x="0" y="524"/>
                    <a:pt x="0" y="680"/>
                    <a:pt x="104" y="783"/>
                  </a:cubicBezTo>
                  <a:cubicBezTo>
                    <a:pt x="156" y="835"/>
                    <a:pt x="221" y="861"/>
                    <a:pt x="286" y="861"/>
                  </a:cubicBezTo>
                  <a:cubicBezTo>
                    <a:pt x="351" y="861"/>
                    <a:pt x="416" y="835"/>
                    <a:pt x="468" y="783"/>
                  </a:cubicBezTo>
                  <a:lnTo>
                    <a:pt x="818" y="446"/>
                  </a:lnTo>
                  <a:cubicBezTo>
                    <a:pt x="997" y="257"/>
                    <a:pt x="826" y="0"/>
                    <a:pt x="6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4" name="Google Shape;1326;p76">
            <a:extLst>
              <a:ext uri="{FF2B5EF4-FFF2-40B4-BE49-F238E27FC236}">
                <a16:creationId xmlns:a16="http://schemas.microsoft.com/office/drawing/2014/main" id="{F50A06D1-661E-A19B-BCD8-176E915E6015}"/>
              </a:ext>
            </a:extLst>
          </p:cNvPr>
          <p:cNvGrpSpPr/>
          <p:nvPr/>
        </p:nvGrpSpPr>
        <p:grpSpPr>
          <a:xfrm>
            <a:off x="4285307" y="5203845"/>
            <a:ext cx="471930" cy="600539"/>
            <a:chOff x="3297175" y="4029100"/>
            <a:chExt cx="344750" cy="438700"/>
          </a:xfrm>
          <a:solidFill>
            <a:srgbClr val="2B3781"/>
          </a:solidFill>
        </p:grpSpPr>
        <p:sp>
          <p:nvSpPr>
            <p:cNvPr id="235" name="Google Shape;1327;p76">
              <a:extLst>
                <a:ext uri="{FF2B5EF4-FFF2-40B4-BE49-F238E27FC236}">
                  <a16:creationId xmlns:a16="http://schemas.microsoft.com/office/drawing/2014/main" id="{CAF98A59-D1BC-A074-D86C-B01CFB7E5891}"/>
                </a:ext>
              </a:extLst>
            </p:cNvPr>
            <p:cNvSpPr/>
            <p:nvPr/>
          </p:nvSpPr>
          <p:spPr>
            <a:xfrm>
              <a:off x="3297175" y="4029100"/>
              <a:ext cx="319975" cy="438700"/>
            </a:xfrm>
            <a:custGeom>
              <a:avLst/>
              <a:gdLst/>
              <a:ahLst/>
              <a:cxnLst/>
              <a:rect l="l" t="t" r="r" b="b"/>
              <a:pathLst>
                <a:path w="12799" h="17548" extrusionOk="0">
                  <a:moveTo>
                    <a:pt x="6897" y="510"/>
                  </a:moveTo>
                  <a:cubicBezTo>
                    <a:pt x="6997" y="510"/>
                    <a:pt x="7093" y="536"/>
                    <a:pt x="7178" y="596"/>
                  </a:cubicBezTo>
                  <a:cubicBezTo>
                    <a:pt x="7321" y="674"/>
                    <a:pt x="7412" y="804"/>
                    <a:pt x="7438" y="959"/>
                  </a:cubicBezTo>
                  <a:lnTo>
                    <a:pt x="7503" y="1349"/>
                  </a:lnTo>
                  <a:cubicBezTo>
                    <a:pt x="7528" y="1504"/>
                    <a:pt x="7490" y="1673"/>
                    <a:pt x="7386" y="1790"/>
                  </a:cubicBezTo>
                  <a:lnTo>
                    <a:pt x="6789" y="2517"/>
                  </a:lnTo>
                  <a:lnTo>
                    <a:pt x="5439" y="2751"/>
                  </a:lnTo>
                  <a:cubicBezTo>
                    <a:pt x="4738" y="2867"/>
                    <a:pt x="4699" y="3802"/>
                    <a:pt x="4699" y="4347"/>
                  </a:cubicBezTo>
                  <a:cubicBezTo>
                    <a:pt x="4699" y="4620"/>
                    <a:pt x="4556" y="4866"/>
                    <a:pt x="4322" y="5009"/>
                  </a:cubicBezTo>
                  <a:lnTo>
                    <a:pt x="4206" y="4334"/>
                  </a:lnTo>
                  <a:cubicBezTo>
                    <a:pt x="4183" y="4208"/>
                    <a:pt x="4078" y="4122"/>
                    <a:pt x="3956" y="4122"/>
                  </a:cubicBezTo>
                  <a:cubicBezTo>
                    <a:pt x="3940" y="4122"/>
                    <a:pt x="3923" y="4123"/>
                    <a:pt x="3907" y="4126"/>
                  </a:cubicBezTo>
                  <a:cubicBezTo>
                    <a:pt x="3518" y="4191"/>
                    <a:pt x="3180" y="4412"/>
                    <a:pt x="2960" y="4736"/>
                  </a:cubicBezTo>
                  <a:cubicBezTo>
                    <a:pt x="2609" y="5230"/>
                    <a:pt x="2609" y="5892"/>
                    <a:pt x="2934" y="6398"/>
                  </a:cubicBezTo>
                  <a:lnTo>
                    <a:pt x="1765" y="6606"/>
                  </a:lnTo>
                  <a:lnTo>
                    <a:pt x="688" y="3049"/>
                  </a:lnTo>
                  <a:cubicBezTo>
                    <a:pt x="649" y="2932"/>
                    <a:pt x="636" y="2815"/>
                    <a:pt x="662" y="2699"/>
                  </a:cubicBezTo>
                  <a:cubicBezTo>
                    <a:pt x="727" y="2478"/>
                    <a:pt x="896" y="2296"/>
                    <a:pt x="1116" y="2218"/>
                  </a:cubicBezTo>
                  <a:lnTo>
                    <a:pt x="6737" y="531"/>
                  </a:lnTo>
                  <a:cubicBezTo>
                    <a:pt x="6790" y="518"/>
                    <a:pt x="6844" y="510"/>
                    <a:pt x="6897" y="510"/>
                  </a:cubicBezTo>
                  <a:close/>
                  <a:moveTo>
                    <a:pt x="6711" y="3036"/>
                  </a:moveTo>
                  <a:lnTo>
                    <a:pt x="6905" y="4087"/>
                  </a:lnTo>
                  <a:lnTo>
                    <a:pt x="7425" y="6995"/>
                  </a:lnTo>
                  <a:cubicBezTo>
                    <a:pt x="7541" y="7709"/>
                    <a:pt x="7061" y="8384"/>
                    <a:pt x="6347" y="8514"/>
                  </a:cubicBezTo>
                  <a:lnTo>
                    <a:pt x="5309" y="8708"/>
                  </a:lnTo>
                  <a:cubicBezTo>
                    <a:pt x="4988" y="8758"/>
                    <a:pt x="5054" y="9218"/>
                    <a:pt x="5352" y="9218"/>
                  </a:cubicBezTo>
                  <a:cubicBezTo>
                    <a:pt x="5368" y="9218"/>
                    <a:pt x="5383" y="9217"/>
                    <a:pt x="5400" y="9214"/>
                  </a:cubicBezTo>
                  <a:lnTo>
                    <a:pt x="5607" y="9176"/>
                  </a:lnTo>
                  <a:lnTo>
                    <a:pt x="5607" y="9850"/>
                  </a:lnTo>
                  <a:cubicBezTo>
                    <a:pt x="5357" y="9835"/>
                    <a:pt x="5106" y="9829"/>
                    <a:pt x="4852" y="9829"/>
                  </a:cubicBezTo>
                  <a:cubicBezTo>
                    <a:pt x="4673" y="9829"/>
                    <a:pt x="4492" y="9832"/>
                    <a:pt x="4309" y="9837"/>
                  </a:cubicBezTo>
                  <a:lnTo>
                    <a:pt x="4309" y="9098"/>
                  </a:lnTo>
                  <a:cubicBezTo>
                    <a:pt x="4309" y="8968"/>
                    <a:pt x="4206" y="8851"/>
                    <a:pt x="4076" y="8838"/>
                  </a:cubicBezTo>
                  <a:cubicBezTo>
                    <a:pt x="3063" y="8760"/>
                    <a:pt x="2207" y="8072"/>
                    <a:pt x="1908" y="7099"/>
                  </a:cubicBezTo>
                  <a:lnTo>
                    <a:pt x="3401" y="6839"/>
                  </a:lnTo>
                  <a:cubicBezTo>
                    <a:pt x="3629" y="6978"/>
                    <a:pt x="3903" y="7056"/>
                    <a:pt x="4176" y="7056"/>
                  </a:cubicBezTo>
                  <a:cubicBezTo>
                    <a:pt x="4260" y="7056"/>
                    <a:pt x="4344" y="7049"/>
                    <a:pt x="4426" y="7034"/>
                  </a:cubicBezTo>
                  <a:cubicBezTo>
                    <a:pt x="4744" y="6973"/>
                    <a:pt x="4682" y="6522"/>
                    <a:pt x="4393" y="6522"/>
                  </a:cubicBezTo>
                  <a:cubicBezTo>
                    <a:pt x="4375" y="6522"/>
                    <a:pt x="4356" y="6524"/>
                    <a:pt x="4335" y="6528"/>
                  </a:cubicBezTo>
                  <a:cubicBezTo>
                    <a:pt x="4277" y="6538"/>
                    <a:pt x="4220" y="6542"/>
                    <a:pt x="4164" y="6542"/>
                  </a:cubicBezTo>
                  <a:cubicBezTo>
                    <a:pt x="3414" y="6542"/>
                    <a:pt x="2929" y="5687"/>
                    <a:pt x="3388" y="5022"/>
                  </a:cubicBezTo>
                  <a:cubicBezTo>
                    <a:pt x="3479" y="4892"/>
                    <a:pt x="3609" y="4775"/>
                    <a:pt x="3751" y="4697"/>
                  </a:cubicBezTo>
                  <a:lnTo>
                    <a:pt x="3881" y="5385"/>
                  </a:lnTo>
                  <a:cubicBezTo>
                    <a:pt x="3904" y="5512"/>
                    <a:pt x="4008" y="5598"/>
                    <a:pt x="4131" y="5598"/>
                  </a:cubicBezTo>
                  <a:cubicBezTo>
                    <a:pt x="4147" y="5598"/>
                    <a:pt x="4163" y="5596"/>
                    <a:pt x="4180" y="5593"/>
                  </a:cubicBezTo>
                  <a:cubicBezTo>
                    <a:pt x="4777" y="5489"/>
                    <a:pt x="5218" y="4957"/>
                    <a:pt x="5218" y="4334"/>
                  </a:cubicBezTo>
                  <a:cubicBezTo>
                    <a:pt x="5218" y="4100"/>
                    <a:pt x="5166" y="3322"/>
                    <a:pt x="5517" y="3257"/>
                  </a:cubicBezTo>
                  <a:lnTo>
                    <a:pt x="6711" y="3036"/>
                  </a:lnTo>
                  <a:close/>
                  <a:moveTo>
                    <a:pt x="7541" y="4801"/>
                  </a:moveTo>
                  <a:lnTo>
                    <a:pt x="11228" y="8475"/>
                  </a:lnTo>
                  <a:cubicBezTo>
                    <a:pt x="11799" y="9033"/>
                    <a:pt x="12448" y="9708"/>
                    <a:pt x="12162" y="10590"/>
                  </a:cubicBezTo>
                  <a:lnTo>
                    <a:pt x="12175" y="10577"/>
                  </a:lnTo>
                  <a:lnTo>
                    <a:pt x="12175" y="10577"/>
                  </a:lnTo>
                  <a:cubicBezTo>
                    <a:pt x="11955" y="11252"/>
                    <a:pt x="11357" y="11447"/>
                    <a:pt x="10812" y="11745"/>
                  </a:cubicBezTo>
                  <a:lnTo>
                    <a:pt x="8839" y="12875"/>
                  </a:lnTo>
                  <a:cubicBezTo>
                    <a:pt x="8697" y="12044"/>
                    <a:pt x="8281" y="11304"/>
                    <a:pt x="7658" y="10746"/>
                  </a:cubicBezTo>
                  <a:lnTo>
                    <a:pt x="9969" y="9565"/>
                  </a:lnTo>
                  <a:cubicBezTo>
                    <a:pt x="10226" y="9431"/>
                    <a:pt x="10098" y="9066"/>
                    <a:pt x="9859" y="9066"/>
                  </a:cubicBezTo>
                  <a:cubicBezTo>
                    <a:pt x="9820" y="9066"/>
                    <a:pt x="9779" y="9076"/>
                    <a:pt x="9735" y="9098"/>
                  </a:cubicBezTo>
                  <a:lnTo>
                    <a:pt x="9008" y="9474"/>
                  </a:lnTo>
                  <a:lnTo>
                    <a:pt x="8450" y="8825"/>
                  </a:lnTo>
                  <a:cubicBezTo>
                    <a:pt x="8395" y="8774"/>
                    <a:pt x="8334" y="8752"/>
                    <a:pt x="8276" y="8752"/>
                  </a:cubicBezTo>
                  <a:cubicBezTo>
                    <a:pt x="8098" y="8752"/>
                    <a:pt x="7943" y="8954"/>
                    <a:pt x="8061" y="9150"/>
                  </a:cubicBezTo>
                  <a:lnTo>
                    <a:pt x="8541" y="9708"/>
                  </a:lnTo>
                  <a:lnTo>
                    <a:pt x="7204" y="10409"/>
                  </a:lnTo>
                  <a:cubicBezTo>
                    <a:pt x="6879" y="10201"/>
                    <a:pt x="6516" y="10045"/>
                    <a:pt x="6140" y="9941"/>
                  </a:cubicBezTo>
                  <a:lnTo>
                    <a:pt x="6140" y="9085"/>
                  </a:lnTo>
                  <a:cubicBezTo>
                    <a:pt x="6568" y="9007"/>
                    <a:pt x="6970" y="8903"/>
                    <a:pt x="7321" y="8617"/>
                  </a:cubicBezTo>
                  <a:cubicBezTo>
                    <a:pt x="7801" y="8189"/>
                    <a:pt x="8035" y="7540"/>
                    <a:pt x="7931" y="6904"/>
                  </a:cubicBezTo>
                  <a:lnTo>
                    <a:pt x="7866" y="6554"/>
                  </a:lnTo>
                  <a:lnTo>
                    <a:pt x="8009" y="6696"/>
                  </a:lnTo>
                  <a:cubicBezTo>
                    <a:pt x="8054" y="6748"/>
                    <a:pt x="8119" y="6774"/>
                    <a:pt x="8186" y="6774"/>
                  </a:cubicBezTo>
                  <a:cubicBezTo>
                    <a:pt x="8252" y="6774"/>
                    <a:pt x="8320" y="6748"/>
                    <a:pt x="8372" y="6696"/>
                  </a:cubicBezTo>
                  <a:cubicBezTo>
                    <a:pt x="8463" y="6593"/>
                    <a:pt x="8463" y="6437"/>
                    <a:pt x="8372" y="6333"/>
                  </a:cubicBezTo>
                  <a:lnTo>
                    <a:pt x="7697" y="5658"/>
                  </a:lnTo>
                  <a:lnTo>
                    <a:pt x="7541" y="4801"/>
                  </a:lnTo>
                  <a:close/>
                  <a:moveTo>
                    <a:pt x="4762" y="10320"/>
                  </a:moveTo>
                  <a:cubicBezTo>
                    <a:pt x="5115" y="10320"/>
                    <a:pt x="5472" y="10348"/>
                    <a:pt x="5828" y="10396"/>
                  </a:cubicBezTo>
                  <a:cubicBezTo>
                    <a:pt x="7295" y="10681"/>
                    <a:pt x="8372" y="11966"/>
                    <a:pt x="8372" y="13472"/>
                  </a:cubicBezTo>
                  <a:lnTo>
                    <a:pt x="8372" y="16730"/>
                  </a:lnTo>
                  <a:cubicBezTo>
                    <a:pt x="8372" y="16898"/>
                    <a:pt x="8229" y="17041"/>
                    <a:pt x="8061" y="17041"/>
                  </a:cubicBezTo>
                  <a:lnTo>
                    <a:pt x="6763" y="17041"/>
                  </a:lnTo>
                  <a:lnTo>
                    <a:pt x="6763" y="12836"/>
                  </a:lnTo>
                  <a:cubicBezTo>
                    <a:pt x="6841" y="11797"/>
                    <a:pt x="6023" y="10915"/>
                    <a:pt x="4984" y="10915"/>
                  </a:cubicBezTo>
                  <a:cubicBezTo>
                    <a:pt x="3946" y="10915"/>
                    <a:pt x="3115" y="11797"/>
                    <a:pt x="3206" y="12836"/>
                  </a:cubicBezTo>
                  <a:lnTo>
                    <a:pt x="3206" y="15081"/>
                  </a:lnTo>
                  <a:cubicBezTo>
                    <a:pt x="3187" y="15263"/>
                    <a:pt x="3323" y="15354"/>
                    <a:pt x="3459" y="15354"/>
                  </a:cubicBezTo>
                  <a:cubicBezTo>
                    <a:pt x="3596" y="15354"/>
                    <a:pt x="3732" y="15263"/>
                    <a:pt x="3712" y="15081"/>
                  </a:cubicBezTo>
                  <a:lnTo>
                    <a:pt x="3712" y="12836"/>
                  </a:lnTo>
                  <a:cubicBezTo>
                    <a:pt x="3686" y="12122"/>
                    <a:pt x="4271" y="11525"/>
                    <a:pt x="4984" y="11525"/>
                  </a:cubicBezTo>
                  <a:cubicBezTo>
                    <a:pt x="5698" y="11525"/>
                    <a:pt x="6269" y="12122"/>
                    <a:pt x="6243" y="12836"/>
                  </a:cubicBezTo>
                  <a:lnTo>
                    <a:pt x="6243" y="17041"/>
                  </a:lnTo>
                  <a:lnTo>
                    <a:pt x="3699" y="17041"/>
                  </a:lnTo>
                  <a:lnTo>
                    <a:pt x="3699" y="16301"/>
                  </a:lnTo>
                  <a:cubicBezTo>
                    <a:pt x="3719" y="16113"/>
                    <a:pt x="3583" y="16019"/>
                    <a:pt x="3446" y="16019"/>
                  </a:cubicBezTo>
                  <a:cubicBezTo>
                    <a:pt x="3310" y="16019"/>
                    <a:pt x="3174" y="16113"/>
                    <a:pt x="3193" y="16301"/>
                  </a:cubicBezTo>
                  <a:lnTo>
                    <a:pt x="3193" y="17041"/>
                  </a:lnTo>
                  <a:lnTo>
                    <a:pt x="1324" y="17041"/>
                  </a:lnTo>
                  <a:cubicBezTo>
                    <a:pt x="1142" y="17028"/>
                    <a:pt x="1000" y="16872"/>
                    <a:pt x="1000" y="16704"/>
                  </a:cubicBezTo>
                  <a:lnTo>
                    <a:pt x="1324" y="13018"/>
                  </a:lnTo>
                  <a:cubicBezTo>
                    <a:pt x="1441" y="11564"/>
                    <a:pt x="2622" y="10422"/>
                    <a:pt x="4089" y="10357"/>
                  </a:cubicBezTo>
                  <a:cubicBezTo>
                    <a:pt x="4311" y="10331"/>
                    <a:pt x="4536" y="10320"/>
                    <a:pt x="4762" y="10320"/>
                  </a:cubicBezTo>
                  <a:close/>
                  <a:moveTo>
                    <a:pt x="6911" y="0"/>
                  </a:moveTo>
                  <a:cubicBezTo>
                    <a:pt x="6806" y="0"/>
                    <a:pt x="6699" y="16"/>
                    <a:pt x="6594" y="51"/>
                  </a:cubicBezTo>
                  <a:lnTo>
                    <a:pt x="961" y="1738"/>
                  </a:lnTo>
                  <a:cubicBezTo>
                    <a:pt x="351" y="1933"/>
                    <a:pt x="0" y="2582"/>
                    <a:pt x="195" y="3192"/>
                  </a:cubicBezTo>
                  <a:lnTo>
                    <a:pt x="1324" y="6969"/>
                  </a:lnTo>
                  <a:cubicBezTo>
                    <a:pt x="1584" y="8189"/>
                    <a:pt x="2570" y="9137"/>
                    <a:pt x="3816" y="9331"/>
                  </a:cubicBezTo>
                  <a:lnTo>
                    <a:pt x="3816" y="9863"/>
                  </a:lnTo>
                  <a:cubicBezTo>
                    <a:pt x="2194" y="10058"/>
                    <a:pt x="948" y="11356"/>
                    <a:pt x="805" y="12979"/>
                  </a:cubicBezTo>
                  <a:lnTo>
                    <a:pt x="480" y="16652"/>
                  </a:lnTo>
                  <a:cubicBezTo>
                    <a:pt x="454" y="17132"/>
                    <a:pt x="831" y="17547"/>
                    <a:pt x="1311" y="17547"/>
                  </a:cubicBezTo>
                  <a:lnTo>
                    <a:pt x="8048" y="17547"/>
                  </a:lnTo>
                  <a:cubicBezTo>
                    <a:pt x="8502" y="17547"/>
                    <a:pt x="8878" y="17171"/>
                    <a:pt x="8878" y="16717"/>
                  </a:cubicBezTo>
                  <a:lnTo>
                    <a:pt x="8878" y="13433"/>
                  </a:lnTo>
                  <a:lnTo>
                    <a:pt x="11059" y="12200"/>
                  </a:lnTo>
                  <a:cubicBezTo>
                    <a:pt x="11500" y="11966"/>
                    <a:pt x="11968" y="11771"/>
                    <a:pt x="12292" y="11395"/>
                  </a:cubicBezTo>
                  <a:cubicBezTo>
                    <a:pt x="12655" y="10941"/>
                    <a:pt x="12798" y="10357"/>
                    <a:pt x="12694" y="9799"/>
                  </a:cubicBezTo>
                  <a:cubicBezTo>
                    <a:pt x="12578" y="9188"/>
                    <a:pt x="12162" y="8643"/>
                    <a:pt x="11721" y="8241"/>
                  </a:cubicBezTo>
                  <a:lnTo>
                    <a:pt x="11734" y="8241"/>
                  </a:lnTo>
                  <a:lnTo>
                    <a:pt x="7386" y="3919"/>
                  </a:lnTo>
                  <a:lnTo>
                    <a:pt x="7191" y="2828"/>
                  </a:lnTo>
                  <a:lnTo>
                    <a:pt x="7788" y="2128"/>
                  </a:lnTo>
                  <a:cubicBezTo>
                    <a:pt x="7983" y="1881"/>
                    <a:pt x="8074" y="1569"/>
                    <a:pt x="8022" y="1258"/>
                  </a:cubicBezTo>
                  <a:lnTo>
                    <a:pt x="7944" y="868"/>
                  </a:lnTo>
                  <a:cubicBezTo>
                    <a:pt x="7858" y="355"/>
                    <a:pt x="7402" y="0"/>
                    <a:pt x="69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1328;p76">
              <a:extLst>
                <a:ext uri="{FF2B5EF4-FFF2-40B4-BE49-F238E27FC236}">
                  <a16:creationId xmlns:a16="http://schemas.microsoft.com/office/drawing/2014/main" id="{B15F0FD6-CEEA-CBCD-D98D-36FF714BC1FA}"/>
                </a:ext>
              </a:extLst>
            </p:cNvPr>
            <p:cNvSpPr/>
            <p:nvPr/>
          </p:nvSpPr>
          <p:spPr>
            <a:xfrm>
              <a:off x="3584050" y="4106825"/>
              <a:ext cx="44950" cy="40375"/>
            </a:xfrm>
            <a:custGeom>
              <a:avLst/>
              <a:gdLst/>
              <a:ahLst/>
              <a:cxnLst/>
              <a:rect l="l" t="t" r="r" b="b"/>
              <a:pathLst>
                <a:path w="1798" h="1615" extrusionOk="0">
                  <a:moveTo>
                    <a:pt x="1429" y="1"/>
                  </a:moveTo>
                  <a:cubicBezTo>
                    <a:pt x="1368" y="1"/>
                    <a:pt x="1303" y="25"/>
                    <a:pt x="1245" y="83"/>
                  </a:cubicBezTo>
                  <a:lnTo>
                    <a:pt x="168" y="1173"/>
                  </a:lnTo>
                  <a:cubicBezTo>
                    <a:pt x="1" y="1340"/>
                    <a:pt x="114" y="1609"/>
                    <a:pt x="343" y="1614"/>
                  </a:cubicBezTo>
                  <a:lnTo>
                    <a:pt x="343" y="1614"/>
                  </a:lnTo>
                  <a:cubicBezTo>
                    <a:pt x="406" y="1613"/>
                    <a:pt x="468" y="1587"/>
                    <a:pt x="519" y="1537"/>
                  </a:cubicBezTo>
                  <a:lnTo>
                    <a:pt x="1609" y="446"/>
                  </a:lnTo>
                  <a:cubicBezTo>
                    <a:pt x="1797" y="258"/>
                    <a:pt x="1629" y="1"/>
                    <a:pt x="1429" y="1"/>
                  </a:cubicBezTo>
                  <a:close/>
                  <a:moveTo>
                    <a:pt x="343" y="1614"/>
                  </a:moveTo>
                  <a:lnTo>
                    <a:pt x="343" y="1614"/>
                  </a:lnTo>
                  <a:cubicBezTo>
                    <a:pt x="341" y="1614"/>
                    <a:pt x="339" y="1614"/>
                    <a:pt x="337" y="1614"/>
                  </a:cubicBezTo>
                  <a:lnTo>
                    <a:pt x="350" y="1614"/>
                  </a:lnTo>
                  <a:cubicBezTo>
                    <a:pt x="347" y="1614"/>
                    <a:pt x="345" y="1614"/>
                    <a:pt x="343" y="16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1329;p76">
              <a:extLst>
                <a:ext uri="{FF2B5EF4-FFF2-40B4-BE49-F238E27FC236}">
                  <a16:creationId xmlns:a16="http://schemas.microsoft.com/office/drawing/2014/main" id="{4F5768E9-1155-6082-7778-E0D5EEDABEA8}"/>
                </a:ext>
              </a:extLst>
            </p:cNvPr>
            <p:cNvSpPr/>
            <p:nvPr/>
          </p:nvSpPr>
          <p:spPr>
            <a:xfrm>
              <a:off x="3540225" y="4094375"/>
              <a:ext cx="13000" cy="31725"/>
            </a:xfrm>
            <a:custGeom>
              <a:avLst/>
              <a:gdLst/>
              <a:ahLst/>
              <a:cxnLst/>
              <a:rect l="l" t="t" r="r" b="b"/>
              <a:pathLst>
                <a:path w="520" h="1269" extrusionOk="0">
                  <a:moveTo>
                    <a:pt x="260" y="0"/>
                  </a:moveTo>
                  <a:cubicBezTo>
                    <a:pt x="136" y="0"/>
                    <a:pt x="13" y="81"/>
                    <a:pt x="0" y="243"/>
                  </a:cubicBezTo>
                  <a:lnTo>
                    <a:pt x="0" y="1009"/>
                  </a:lnTo>
                  <a:cubicBezTo>
                    <a:pt x="0" y="1152"/>
                    <a:pt x="117" y="1269"/>
                    <a:pt x="260" y="1269"/>
                  </a:cubicBezTo>
                  <a:cubicBezTo>
                    <a:pt x="402" y="1269"/>
                    <a:pt x="519" y="1152"/>
                    <a:pt x="519" y="1009"/>
                  </a:cubicBezTo>
                  <a:lnTo>
                    <a:pt x="519" y="243"/>
                  </a:lnTo>
                  <a:cubicBezTo>
                    <a:pt x="506" y="81"/>
                    <a:pt x="383" y="0"/>
                    <a:pt x="2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1330;p76">
              <a:extLst>
                <a:ext uri="{FF2B5EF4-FFF2-40B4-BE49-F238E27FC236}">
                  <a16:creationId xmlns:a16="http://schemas.microsoft.com/office/drawing/2014/main" id="{8B776223-CDCB-4712-2662-B21C5246EDA5}"/>
                </a:ext>
              </a:extLst>
            </p:cNvPr>
            <p:cNvSpPr/>
            <p:nvPr/>
          </p:nvSpPr>
          <p:spPr>
            <a:xfrm>
              <a:off x="3604025" y="4178600"/>
              <a:ext cx="37900" cy="12750"/>
            </a:xfrm>
            <a:custGeom>
              <a:avLst/>
              <a:gdLst/>
              <a:ahLst/>
              <a:cxnLst/>
              <a:rect l="l" t="t" r="r" b="b"/>
              <a:pathLst>
                <a:path w="1516" h="510" extrusionOk="0">
                  <a:moveTo>
                    <a:pt x="332" y="1"/>
                  </a:moveTo>
                  <a:cubicBezTo>
                    <a:pt x="0" y="1"/>
                    <a:pt x="4" y="510"/>
                    <a:pt x="344" y="510"/>
                  </a:cubicBezTo>
                  <a:cubicBezTo>
                    <a:pt x="352" y="510"/>
                    <a:pt x="360" y="509"/>
                    <a:pt x="368" y="509"/>
                  </a:cubicBezTo>
                  <a:lnTo>
                    <a:pt x="1147" y="509"/>
                  </a:lnTo>
                  <a:cubicBezTo>
                    <a:pt x="1156" y="509"/>
                    <a:pt x="1164" y="510"/>
                    <a:pt x="1172" y="510"/>
                  </a:cubicBezTo>
                  <a:cubicBezTo>
                    <a:pt x="1512" y="510"/>
                    <a:pt x="1515" y="1"/>
                    <a:pt x="1183" y="1"/>
                  </a:cubicBezTo>
                  <a:cubicBezTo>
                    <a:pt x="1172" y="1"/>
                    <a:pt x="1160" y="1"/>
                    <a:pt x="1147" y="2"/>
                  </a:cubicBezTo>
                  <a:lnTo>
                    <a:pt x="368" y="2"/>
                  </a:lnTo>
                  <a:cubicBezTo>
                    <a:pt x="356" y="1"/>
                    <a:pt x="344" y="1"/>
                    <a:pt x="3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9" name="Google Shape;1331;p76">
            <a:extLst>
              <a:ext uri="{FF2B5EF4-FFF2-40B4-BE49-F238E27FC236}">
                <a16:creationId xmlns:a16="http://schemas.microsoft.com/office/drawing/2014/main" id="{3327B13B-8347-E84B-7FF8-62E2C18CEC00}"/>
              </a:ext>
            </a:extLst>
          </p:cNvPr>
          <p:cNvGrpSpPr/>
          <p:nvPr/>
        </p:nvGrpSpPr>
        <p:grpSpPr>
          <a:xfrm>
            <a:off x="3214679" y="1386754"/>
            <a:ext cx="601018" cy="596603"/>
            <a:chOff x="2543375" y="1240675"/>
            <a:chExt cx="439050" cy="435825"/>
          </a:xfrm>
          <a:solidFill>
            <a:srgbClr val="2B3781"/>
          </a:solidFill>
        </p:grpSpPr>
        <p:sp>
          <p:nvSpPr>
            <p:cNvPr id="240" name="Google Shape;1332;p76">
              <a:extLst>
                <a:ext uri="{FF2B5EF4-FFF2-40B4-BE49-F238E27FC236}">
                  <a16:creationId xmlns:a16="http://schemas.microsoft.com/office/drawing/2014/main" id="{C0BD101D-0E50-6D2C-4509-C418B298F11D}"/>
                </a:ext>
              </a:extLst>
            </p:cNvPr>
            <p:cNvSpPr/>
            <p:nvPr/>
          </p:nvSpPr>
          <p:spPr>
            <a:xfrm>
              <a:off x="2543375" y="1240675"/>
              <a:ext cx="439050" cy="435825"/>
            </a:xfrm>
            <a:custGeom>
              <a:avLst/>
              <a:gdLst/>
              <a:ahLst/>
              <a:cxnLst/>
              <a:rect l="l" t="t" r="r" b="b"/>
              <a:pathLst>
                <a:path w="17562" h="17433" extrusionOk="0">
                  <a:moveTo>
                    <a:pt x="13590" y="520"/>
                  </a:moveTo>
                  <a:cubicBezTo>
                    <a:pt x="13914" y="520"/>
                    <a:pt x="14200" y="715"/>
                    <a:pt x="14330" y="1013"/>
                  </a:cubicBezTo>
                  <a:lnTo>
                    <a:pt x="11708" y="1013"/>
                  </a:lnTo>
                  <a:cubicBezTo>
                    <a:pt x="11825" y="715"/>
                    <a:pt x="12123" y="520"/>
                    <a:pt x="12448" y="520"/>
                  </a:cubicBezTo>
                  <a:close/>
                  <a:moveTo>
                    <a:pt x="14395" y="1520"/>
                  </a:moveTo>
                  <a:lnTo>
                    <a:pt x="14395" y="2013"/>
                  </a:lnTo>
                  <a:lnTo>
                    <a:pt x="11643" y="2013"/>
                  </a:lnTo>
                  <a:lnTo>
                    <a:pt x="11643" y="1520"/>
                  </a:lnTo>
                  <a:close/>
                  <a:moveTo>
                    <a:pt x="5062" y="507"/>
                  </a:moveTo>
                  <a:cubicBezTo>
                    <a:pt x="5504" y="520"/>
                    <a:pt x="5867" y="871"/>
                    <a:pt x="5867" y="1325"/>
                  </a:cubicBezTo>
                  <a:lnTo>
                    <a:pt x="5867" y="2026"/>
                  </a:lnTo>
                  <a:lnTo>
                    <a:pt x="3128" y="2026"/>
                  </a:lnTo>
                  <a:lnTo>
                    <a:pt x="3128" y="1325"/>
                  </a:lnTo>
                  <a:cubicBezTo>
                    <a:pt x="3115" y="871"/>
                    <a:pt x="3479" y="520"/>
                    <a:pt x="3920" y="507"/>
                  </a:cubicBezTo>
                  <a:close/>
                  <a:moveTo>
                    <a:pt x="5867" y="2532"/>
                  </a:moveTo>
                  <a:lnTo>
                    <a:pt x="5867" y="3583"/>
                  </a:lnTo>
                  <a:cubicBezTo>
                    <a:pt x="5867" y="4245"/>
                    <a:pt x="5322" y="4791"/>
                    <a:pt x="4660" y="4791"/>
                  </a:cubicBezTo>
                  <a:lnTo>
                    <a:pt x="4335" y="4791"/>
                  </a:lnTo>
                  <a:cubicBezTo>
                    <a:pt x="3660" y="4791"/>
                    <a:pt x="3115" y="4245"/>
                    <a:pt x="3115" y="3583"/>
                  </a:cubicBezTo>
                  <a:lnTo>
                    <a:pt x="3128" y="2532"/>
                  </a:lnTo>
                  <a:close/>
                  <a:moveTo>
                    <a:pt x="14395" y="2532"/>
                  </a:moveTo>
                  <a:lnTo>
                    <a:pt x="14395" y="3583"/>
                  </a:lnTo>
                  <a:cubicBezTo>
                    <a:pt x="14395" y="4245"/>
                    <a:pt x="13850" y="4791"/>
                    <a:pt x="13175" y="4791"/>
                  </a:cubicBezTo>
                  <a:lnTo>
                    <a:pt x="12850" y="4791"/>
                  </a:lnTo>
                  <a:cubicBezTo>
                    <a:pt x="12188" y="4791"/>
                    <a:pt x="11643" y="4245"/>
                    <a:pt x="11643" y="3583"/>
                  </a:cubicBezTo>
                  <a:lnTo>
                    <a:pt x="11643" y="2532"/>
                  </a:lnTo>
                  <a:close/>
                  <a:moveTo>
                    <a:pt x="13720" y="5310"/>
                  </a:moveTo>
                  <a:lnTo>
                    <a:pt x="13240" y="5907"/>
                  </a:lnTo>
                  <a:cubicBezTo>
                    <a:pt x="13188" y="5959"/>
                    <a:pt x="13123" y="5998"/>
                    <a:pt x="13045" y="5998"/>
                  </a:cubicBezTo>
                  <a:cubicBezTo>
                    <a:pt x="12980" y="5998"/>
                    <a:pt x="12902" y="5959"/>
                    <a:pt x="12863" y="5907"/>
                  </a:cubicBezTo>
                  <a:lnTo>
                    <a:pt x="12370" y="5310"/>
                  </a:lnTo>
                  <a:close/>
                  <a:moveTo>
                    <a:pt x="11760" y="5375"/>
                  </a:moveTo>
                  <a:lnTo>
                    <a:pt x="12461" y="6231"/>
                  </a:lnTo>
                  <a:cubicBezTo>
                    <a:pt x="12539" y="6335"/>
                    <a:pt x="12655" y="6426"/>
                    <a:pt x="12785" y="6465"/>
                  </a:cubicBezTo>
                  <a:lnTo>
                    <a:pt x="12785" y="7373"/>
                  </a:lnTo>
                  <a:cubicBezTo>
                    <a:pt x="12772" y="7562"/>
                    <a:pt x="12909" y="7656"/>
                    <a:pt x="13045" y="7656"/>
                  </a:cubicBezTo>
                  <a:cubicBezTo>
                    <a:pt x="13181" y="7656"/>
                    <a:pt x="13317" y="7562"/>
                    <a:pt x="13304" y="7373"/>
                  </a:cubicBezTo>
                  <a:lnTo>
                    <a:pt x="13304" y="6465"/>
                  </a:lnTo>
                  <a:cubicBezTo>
                    <a:pt x="13421" y="6413"/>
                    <a:pt x="13538" y="6335"/>
                    <a:pt x="13629" y="6231"/>
                  </a:cubicBezTo>
                  <a:lnTo>
                    <a:pt x="14304" y="5388"/>
                  </a:lnTo>
                  <a:lnTo>
                    <a:pt x="15186" y="5894"/>
                  </a:lnTo>
                  <a:lnTo>
                    <a:pt x="15186" y="11332"/>
                  </a:lnTo>
                  <a:lnTo>
                    <a:pt x="13304" y="11332"/>
                  </a:lnTo>
                  <a:lnTo>
                    <a:pt x="13304" y="8594"/>
                  </a:lnTo>
                  <a:cubicBezTo>
                    <a:pt x="13291" y="8431"/>
                    <a:pt x="13168" y="8350"/>
                    <a:pt x="13045" y="8350"/>
                  </a:cubicBezTo>
                  <a:cubicBezTo>
                    <a:pt x="12922" y="8350"/>
                    <a:pt x="12798" y="8431"/>
                    <a:pt x="12785" y="8594"/>
                  </a:cubicBezTo>
                  <a:lnTo>
                    <a:pt x="12785" y="11332"/>
                  </a:lnTo>
                  <a:lnTo>
                    <a:pt x="10877" y="11332"/>
                  </a:lnTo>
                  <a:lnTo>
                    <a:pt x="10877" y="5894"/>
                  </a:lnTo>
                  <a:lnTo>
                    <a:pt x="11760" y="5375"/>
                  </a:lnTo>
                  <a:close/>
                  <a:moveTo>
                    <a:pt x="5685" y="11838"/>
                  </a:moveTo>
                  <a:cubicBezTo>
                    <a:pt x="5815" y="11838"/>
                    <a:pt x="5932" y="11955"/>
                    <a:pt x="5932" y="12098"/>
                  </a:cubicBezTo>
                  <a:lnTo>
                    <a:pt x="5932" y="12500"/>
                  </a:lnTo>
                  <a:cubicBezTo>
                    <a:pt x="5932" y="12604"/>
                    <a:pt x="5867" y="12695"/>
                    <a:pt x="5776" y="12734"/>
                  </a:cubicBezTo>
                  <a:lnTo>
                    <a:pt x="4764" y="13111"/>
                  </a:lnTo>
                  <a:lnTo>
                    <a:pt x="4764" y="11838"/>
                  </a:lnTo>
                  <a:close/>
                  <a:moveTo>
                    <a:pt x="14213" y="11838"/>
                  </a:moveTo>
                  <a:cubicBezTo>
                    <a:pt x="14343" y="11838"/>
                    <a:pt x="14460" y="11955"/>
                    <a:pt x="14460" y="12098"/>
                  </a:cubicBezTo>
                  <a:lnTo>
                    <a:pt x="14460" y="12500"/>
                  </a:lnTo>
                  <a:cubicBezTo>
                    <a:pt x="14460" y="12604"/>
                    <a:pt x="14395" y="12695"/>
                    <a:pt x="14304" y="12734"/>
                  </a:cubicBezTo>
                  <a:lnTo>
                    <a:pt x="13291" y="13111"/>
                  </a:lnTo>
                  <a:lnTo>
                    <a:pt x="13291" y="11838"/>
                  </a:lnTo>
                  <a:close/>
                  <a:moveTo>
                    <a:pt x="4258" y="11838"/>
                  </a:moveTo>
                  <a:lnTo>
                    <a:pt x="4258" y="13227"/>
                  </a:lnTo>
                  <a:lnTo>
                    <a:pt x="3414" y="13227"/>
                  </a:lnTo>
                  <a:lnTo>
                    <a:pt x="3414" y="11838"/>
                  </a:lnTo>
                  <a:close/>
                  <a:moveTo>
                    <a:pt x="4258" y="5297"/>
                  </a:moveTo>
                  <a:lnTo>
                    <a:pt x="4258" y="7724"/>
                  </a:lnTo>
                  <a:cubicBezTo>
                    <a:pt x="4258" y="7867"/>
                    <a:pt x="4374" y="7984"/>
                    <a:pt x="4517" y="7984"/>
                  </a:cubicBezTo>
                  <a:lnTo>
                    <a:pt x="5166" y="7984"/>
                  </a:lnTo>
                  <a:cubicBezTo>
                    <a:pt x="5478" y="7958"/>
                    <a:pt x="5478" y="7490"/>
                    <a:pt x="5166" y="7464"/>
                  </a:cubicBezTo>
                  <a:lnTo>
                    <a:pt x="4777" y="7464"/>
                  </a:lnTo>
                  <a:lnTo>
                    <a:pt x="4777" y="5310"/>
                  </a:lnTo>
                  <a:lnTo>
                    <a:pt x="5659" y="5310"/>
                  </a:lnTo>
                  <a:cubicBezTo>
                    <a:pt x="6204" y="5621"/>
                    <a:pt x="6750" y="5920"/>
                    <a:pt x="7269" y="6270"/>
                  </a:cubicBezTo>
                  <a:cubicBezTo>
                    <a:pt x="8061" y="6776"/>
                    <a:pt x="8528" y="7659"/>
                    <a:pt x="8528" y="8594"/>
                  </a:cubicBezTo>
                  <a:lnTo>
                    <a:pt x="8528" y="13007"/>
                  </a:lnTo>
                  <a:cubicBezTo>
                    <a:pt x="8528" y="13123"/>
                    <a:pt x="8424" y="13227"/>
                    <a:pt x="8294" y="13227"/>
                  </a:cubicBezTo>
                  <a:lnTo>
                    <a:pt x="5906" y="13227"/>
                  </a:lnTo>
                  <a:cubicBezTo>
                    <a:pt x="6230" y="13123"/>
                    <a:pt x="6451" y="12838"/>
                    <a:pt x="6451" y="12500"/>
                  </a:cubicBezTo>
                  <a:lnTo>
                    <a:pt x="6451" y="12098"/>
                  </a:lnTo>
                  <a:cubicBezTo>
                    <a:pt x="6451" y="12007"/>
                    <a:pt x="6438" y="11916"/>
                    <a:pt x="6412" y="11838"/>
                  </a:cubicBezTo>
                  <a:lnTo>
                    <a:pt x="7619" y="11838"/>
                  </a:lnTo>
                  <a:cubicBezTo>
                    <a:pt x="7944" y="11813"/>
                    <a:pt x="7944" y="11345"/>
                    <a:pt x="7619" y="11332"/>
                  </a:cubicBezTo>
                  <a:lnTo>
                    <a:pt x="7191" y="11332"/>
                  </a:lnTo>
                  <a:lnTo>
                    <a:pt x="7191" y="7724"/>
                  </a:lnTo>
                  <a:cubicBezTo>
                    <a:pt x="7204" y="7536"/>
                    <a:pt x="7068" y="7442"/>
                    <a:pt x="6933" y="7442"/>
                  </a:cubicBezTo>
                  <a:cubicBezTo>
                    <a:pt x="6798" y="7442"/>
                    <a:pt x="6665" y="7536"/>
                    <a:pt x="6685" y="7724"/>
                  </a:cubicBezTo>
                  <a:lnTo>
                    <a:pt x="6685" y="11332"/>
                  </a:lnTo>
                  <a:lnTo>
                    <a:pt x="2362" y="11332"/>
                  </a:lnTo>
                  <a:lnTo>
                    <a:pt x="2362" y="7724"/>
                  </a:lnTo>
                  <a:cubicBezTo>
                    <a:pt x="2375" y="7536"/>
                    <a:pt x="2239" y="7442"/>
                    <a:pt x="2103" y="7442"/>
                  </a:cubicBezTo>
                  <a:cubicBezTo>
                    <a:pt x="1967" y="7442"/>
                    <a:pt x="1830" y="7536"/>
                    <a:pt x="1843" y="7724"/>
                  </a:cubicBezTo>
                  <a:lnTo>
                    <a:pt x="1843" y="11332"/>
                  </a:lnTo>
                  <a:lnTo>
                    <a:pt x="1415" y="11332"/>
                  </a:lnTo>
                  <a:cubicBezTo>
                    <a:pt x="1103" y="11345"/>
                    <a:pt x="1103" y="11813"/>
                    <a:pt x="1415" y="11838"/>
                  </a:cubicBezTo>
                  <a:lnTo>
                    <a:pt x="2908" y="11838"/>
                  </a:lnTo>
                  <a:lnTo>
                    <a:pt x="2908" y="13227"/>
                  </a:lnTo>
                  <a:lnTo>
                    <a:pt x="740" y="13227"/>
                  </a:lnTo>
                  <a:cubicBezTo>
                    <a:pt x="610" y="13227"/>
                    <a:pt x="506" y="13123"/>
                    <a:pt x="506" y="13007"/>
                  </a:cubicBezTo>
                  <a:lnTo>
                    <a:pt x="506" y="8594"/>
                  </a:lnTo>
                  <a:cubicBezTo>
                    <a:pt x="506" y="6802"/>
                    <a:pt x="2051" y="6063"/>
                    <a:pt x="3375" y="5297"/>
                  </a:cubicBezTo>
                  <a:close/>
                  <a:moveTo>
                    <a:pt x="10345" y="6218"/>
                  </a:moveTo>
                  <a:lnTo>
                    <a:pt x="10345" y="11332"/>
                  </a:lnTo>
                  <a:lnTo>
                    <a:pt x="9917" y="11332"/>
                  </a:lnTo>
                  <a:cubicBezTo>
                    <a:pt x="9605" y="11345"/>
                    <a:pt x="9605" y="11813"/>
                    <a:pt x="9917" y="11838"/>
                  </a:cubicBezTo>
                  <a:lnTo>
                    <a:pt x="12785" y="11838"/>
                  </a:lnTo>
                  <a:lnTo>
                    <a:pt x="12785" y="13227"/>
                  </a:lnTo>
                  <a:lnTo>
                    <a:pt x="9268" y="13227"/>
                  </a:lnTo>
                  <a:cubicBezTo>
                    <a:pt x="9138" y="13227"/>
                    <a:pt x="9034" y="13123"/>
                    <a:pt x="9034" y="13007"/>
                  </a:cubicBezTo>
                  <a:lnTo>
                    <a:pt x="9021" y="13007"/>
                  </a:lnTo>
                  <a:lnTo>
                    <a:pt x="9021" y="8594"/>
                  </a:lnTo>
                  <a:cubicBezTo>
                    <a:pt x="9034" y="7620"/>
                    <a:pt x="9527" y="6724"/>
                    <a:pt x="10345" y="6218"/>
                  </a:cubicBezTo>
                  <a:close/>
                  <a:moveTo>
                    <a:pt x="15719" y="6218"/>
                  </a:moveTo>
                  <a:cubicBezTo>
                    <a:pt x="16523" y="6724"/>
                    <a:pt x="17030" y="7620"/>
                    <a:pt x="17043" y="8594"/>
                  </a:cubicBezTo>
                  <a:lnTo>
                    <a:pt x="17030" y="13007"/>
                  </a:lnTo>
                  <a:cubicBezTo>
                    <a:pt x="17030" y="13123"/>
                    <a:pt x="16926" y="13227"/>
                    <a:pt x="16796" y="13227"/>
                  </a:cubicBezTo>
                  <a:lnTo>
                    <a:pt x="14434" y="13227"/>
                  </a:lnTo>
                  <a:cubicBezTo>
                    <a:pt x="14745" y="13123"/>
                    <a:pt x="14966" y="12838"/>
                    <a:pt x="14979" y="12500"/>
                  </a:cubicBezTo>
                  <a:lnTo>
                    <a:pt x="14979" y="12098"/>
                  </a:lnTo>
                  <a:cubicBezTo>
                    <a:pt x="14979" y="12007"/>
                    <a:pt x="14966" y="11916"/>
                    <a:pt x="14927" y="11838"/>
                  </a:cubicBezTo>
                  <a:lnTo>
                    <a:pt x="16147" y="11838"/>
                  </a:lnTo>
                  <a:cubicBezTo>
                    <a:pt x="16459" y="11813"/>
                    <a:pt x="16459" y="11345"/>
                    <a:pt x="16147" y="11332"/>
                  </a:cubicBezTo>
                  <a:lnTo>
                    <a:pt x="15719" y="11332"/>
                  </a:lnTo>
                  <a:lnTo>
                    <a:pt x="15719" y="6218"/>
                  </a:lnTo>
                  <a:close/>
                  <a:moveTo>
                    <a:pt x="16095" y="13747"/>
                  </a:moveTo>
                  <a:lnTo>
                    <a:pt x="16342" y="15019"/>
                  </a:lnTo>
                  <a:cubicBezTo>
                    <a:pt x="16355" y="15044"/>
                    <a:pt x="16342" y="15070"/>
                    <a:pt x="16316" y="15083"/>
                  </a:cubicBezTo>
                  <a:lnTo>
                    <a:pt x="9826" y="15083"/>
                  </a:lnTo>
                  <a:cubicBezTo>
                    <a:pt x="9800" y="15070"/>
                    <a:pt x="9774" y="15044"/>
                    <a:pt x="9774" y="15019"/>
                  </a:cubicBezTo>
                  <a:lnTo>
                    <a:pt x="10046" y="13747"/>
                  </a:lnTo>
                  <a:close/>
                  <a:moveTo>
                    <a:pt x="12811" y="15590"/>
                  </a:moveTo>
                  <a:lnTo>
                    <a:pt x="12811" y="16927"/>
                  </a:lnTo>
                  <a:lnTo>
                    <a:pt x="10527" y="16927"/>
                  </a:lnTo>
                  <a:cubicBezTo>
                    <a:pt x="10501" y="16927"/>
                    <a:pt x="10488" y="16901"/>
                    <a:pt x="10488" y="16875"/>
                  </a:cubicBezTo>
                  <a:lnTo>
                    <a:pt x="10475" y="16875"/>
                  </a:lnTo>
                  <a:lnTo>
                    <a:pt x="10475" y="15590"/>
                  </a:lnTo>
                  <a:close/>
                  <a:moveTo>
                    <a:pt x="15654" y="15590"/>
                  </a:moveTo>
                  <a:lnTo>
                    <a:pt x="15641" y="16875"/>
                  </a:lnTo>
                  <a:cubicBezTo>
                    <a:pt x="15641" y="16901"/>
                    <a:pt x="15628" y="16927"/>
                    <a:pt x="15589" y="16927"/>
                  </a:cubicBezTo>
                  <a:lnTo>
                    <a:pt x="13330" y="16927"/>
                  </a:lnTo>
                  <a:lnTo>
                    <a:pt x="13330" y="15590"/>
                  </a:lnTo>
                  <a:close/>
                  <a:moveTo>
                    <a:pt x="3933" y="1"/>
                  </a:moveTo>
                  <a:cubicBezTo>
                    <a:pt x="3206" y="1"/>
                    <a:pt x="2609" y="598"/>
                    <a:pt x="2609" y="1325"/>
                  </a:cubicBezTo>
                  <a:lnTo>
                    <a:pt x="2609" y="3570"/>
                  </a:lnTo>
                  <a:cubicBezTo>
                    <a:pt x="2609" y="4051"/>
                    <a:pt x="2817" y="4505"/>
                    <a:pt x="3167" y="4829"/>
                  </a:cubicBezTo>
                  <a:cubicBezTo>
                    <a:pt x="1649" y="5699"/>
                    <a:pt x="0" y="6582"/>
                    <a:pt x="0" y="8594"/>
                  </a:cubicBezTo>
                  <a:lnTo>
                    <a:pt x="0" y="13007"/>
                  </a:lnTo>
                  <a:cubicBezTo>
                    <a:pt x="0" y="13409"/>
                    <a:pt x="338" y="13747"/>
                    <a:pt x="740" y="13747"/>
                  </a:cubicBezTo>
                  <a:lnTo>
                    <a:pt x="7152" y="13747"/>
                  </a:lnTo>
                  <a:lnTo>
                    <a:pt x="7528" y="16862"/>
                  </a:lnTo>
                  <a:cubicBezTo>
                    <a:pt x="7528" y="16888"/>
                    <a:pt x="7502" y="16914"/>
                    <a:pt x="7476" y="16914"/>
                  </a:cubicBezTo>
                  <a:lnTo>
                    <a:pt x="1558" y="16914"/>
                  </a:lnTo>
                  <a:cubicBezTo>
                    <a:pt x="1519" y="16914"/>
                    <a:pt x="1506" y="16888"/>
                    <a:pt x="1506" y="16862"/>
                  </a:cubicBezTo>
                  <a:lnTo>
                    <a:pt x="1765" y="14733"/>
                  </a:lnTo>
                  <a:cubicBezTo>
                    <a:pt x="1772" y="14556"/>
                    <a:pt x="1637" y="14460"/>
                    <a:pt x="1501" y="14460"/>
                  </a:cubicBezTo>
                  <a:cubicBezTo>
                    <a:pt x="1388" y="14460"/>
                    <a:pt x="1276" y="14527"/>
                    <a:pt x="1246" y="14668"/>
                  </a:cubicBezTo>
                  <a:lnTo>
                    <a:pt x="1000" y="16797"/>
                  </a:lnTo>
                  <a:cubicBezTo>
                    <a:pt x="961" y="17134"/>
                    <a:pt x="1220" y="17420"/>
                    <a:pt x="1558" y="17433"/>
                  </a:cubicBezTo>
                  <a:lnTo>
                    <a:pt x="7476" y="17433"/>
                  </a:lnTo>
                  <a:cubicBezTo>
                    <a:pt x="7814" y="17420"/>
                    <a:pt x="8061" y="17134"/>
                    <a:pt x="8035" y="16797"/>
                  </a:cubicBezTo>
                  <a:lnTo>
                    <a:pt x="7671" y="13747"/>
                  </a:lnTo>
                  <a:lnTo>
                    <a:pt x="8294" y="13747"/>
                  </a:lnTo>
                  <a:cubicBezTo>
                    <a:pt x="8463" y="13747"/>
                    <a:pt x="8645" y="13682"/>
                    <a:pt x="8774" y="13565"/>
                  </a:cubicBezTo>
                  <a:cubicBezTo>
                    <a:pt x="8904" y="13682"/>
                    <a:pt x="9086" y="13747"/>
                    <a:pt x="9268" y="13747"/>
                  </a:cubicBezTo>
                  <a:lnTo>
                    <a:pt x="9514" y="13747"/>
                  </a:lnTo>
                  <a:lnTo>
                    <a:pt x="9281" y="14915"/>
                  </a:lnTo>
                  <a:cubicBezTo>
                    <a:pt x="9182" y="15336"/>
                    <a:pt x="9543" y="15591"/>
                    <a:pt x="9915" y="15591"/>
                  </a:cubicBezTo>
                  <a:cubicBezTo>
                    <a:pt x="9933" y="15591"/>
                    <a:pt x="9951" y="15591"/>
                    <a:pt x="9969" y="15590"/>
                  </a:cubicBezTo>
                  <a:lnTo>
                    <a:pt x="9969" y="16875"/>
                  </a:lnTo>
                  <a:cubicBezTo>
                    <a:pt x="9969" y="17186"/>
                    <a:pt x="10215" y="17433"/>
                    <a:pt x="10527" y="17433"/>
                  </a:cubicBezTo>
                  <a:lnTo>
                    <a:pt x="15602" y="17433"/>
                  </a:lnTo>
                  <a:cubicBezTo>
                    <a:pt x="15913" y="17433"/>
                    <a:pt x="16173" y="17186"/>
                    <a:pt x="16173" y="16875"/>
                  </a:cubicBezTo>
                  <a:lnTo>
                    <a:pt x="16173" y="15590"/>
                  </a:lnTo>
                  <a:cubicBezTo>
                    <a:pt x="16191" y="15591"/>
                    <a:pt x="16209" y="15591"/>
                    <a:pt x="16226" y="15591"/>
                  </a:cubicBezTo>
                  <a:cubicBezTo>
                    <a:pt x="16597" y="15591"/>
                    <a:pt x="16948" y="15336"/>
                    <a:pt x="16861" y="14915"/>
                  </a:cubicBezTo>
                  <a:lnTo>
                    <a:pt x="16614" y="13747"/>
                  </a:lnTo>
                  <a:lnTo>
                    <a:pt x="16809" y="13747"/>
                  </a:lnTo>
                  <a:cubicBezTo>
                    <a:pt x="17224" y="13747"/>
                    <a:pt x="17549" y="13409"/>
                    <a:pt x="17549" y="13007"/>
                  </a:cubicBezTo>
                  <a:lnTo>
                    <a:pt x="17549" y="8594"/>
                  </a:lnTo>
                  <a:cubicBezTo>
                    <a:pt x="17562" y="7477"/>
                    <a:pt x="17004" y="6439"/>
                    <a:pt x="16069" y="5829"/>
                  </a:cubicBezTo>
                  <a:lnTo>
                    <a:pt x="16069" y="5842"/>
                  </a:lnTo>
                  <a:cubicBezTo>
                    <a:pt x="15524" y="5478"/>
                    <a:pt x="14940" y="5167"/>
                    <a:pt x="14369" y="4829"/>
                  </a:cubicBezTo>
                  <a:cubicBezTo>
                    <a:pt x="14719" y="4505"/>
                    <a:pt x="14901" y="4051"/>
                    <a:pt x="14901" y="3570"/>
                  </a:cubicBezTo>
                  <a:lnTo>
                    <a:pt x="14901" y="1325"/>
                  </a:lnTo>
                  <a:cubicBezTo>
                    <a:pt x="14901" y="598"/>
                    <a:pt x="14317" y="1"/>
                    <a:pt x="13590" y="1"/>
                  </a:cubicBezTo>
                  <a:lnTo>
                    <a:pt x="12448" y="1"/>
                  </a:lnTo>
                  <a:cubicBezTo>
                    <a:pt x="11721" y="1"/>
                    <a:pt x="11124" y="585"/>
                    <a:pt x="11124" y="1325"/>
                  </a:cubicBezTo>
                  <a:lnTo>
                    <a:pt x="11124" y="3583"/>
                  </a:lnTo>
                  <a:cubicBezTo>
                    <a:pt x="11124" y="4051"/>
                    <a:pt x="11319" y="4505"/>
                    <a:pt x="11669" y="4842"/>
                  </a:cubicBezTo>
                  <a:cubicBezTo>
                    <a:pt x="10566" y="5478"/>
                    <a:pt x="9307" y="6063"/>
                    <a:pt x="8774" y="7309"/>
                  </a:cubicBezTo>
                  <a:cubicBezTo>
                    <a:pt x="8229" y="6011"/>
                    <a:pt x="6970" y="5517"/>
                    <a:pt x="5854" y="4829"/>
                  </a:cubicBezTo>
                  <a:cubicBezTo>
                    <a:pt x="6192" y="4505"/>
                    <a:pt x="6386" y="4051"/>
                    <a:pt x="6386" y="3583"/>
                  </a:cubicBezTo>
                  <a:lnTo>
                    <a:pt x="6386" y="1325"/>
                  </a:lnTo>
                  <a:cubicBezTo>
                    <a:pt x="6386" y="598"/>
                    <a:pt x="5789" y="1"/>
                    <a:pt x="50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1333;p76">
              <a:extLst>
                <a:ext uri="{FF2B5EF4-FFF2-40B4-BE49-F238E27FC236}">
                  <a16:creationId xmlns:a16="http://schemas.microsoft.com/office/drawing/2014/main" id="{6CFB9EDA-310B-659B-8A77-7BB7ECD6C446}"/>
                </a:ext>
              </a:extLst>
            </p:cNvPr>
            <p:cNvSpPr/>
            <p:nvPr/>
          </p:nvSpPr>
          <p:spPr>
            <a:xfrm>
              <a:off x="2649475" y="1316375"/>
              <a:ext cx="12675" cy="22325"/>
            </a:xfrm>
            <a:custGeom>
              <a:avLst/>
              <a:gdLst/>
              <a:ahLst/>
              <a:cxnLst/>
              <a:rect l="l" t="t" r="r" b="b"/>
              <a:pathLst>
                <a:path w="507" h="893" extrusionOk="0">
                  <a:moveTo>
                    <a:pt x="254" y="1"/>
                  </a:moveTo>
                  <a:cubicBezTo>
                    <a:pt x="134" y="1"/>
                    <a:pt x="14" y="82"/>
                    <a:pt x="1" y="244"/>
                  </a:cubicBezTo>
                  <a:lnTo>
                    <a:pt x="1" y="633"/>
                  </a:lnTo>
                  <a:cubicBezTo>
                    <a:pt x="1" y="776"/>
                    <a:pt x="104" y="893"/>
                    <a:pt x="247" y="893"/>
                  </a:cubicBezTo>
                  <a:cubicBezTo>
                    <a:pt x="390" y="893"/>
                    <a:pt x="507" y="776"/>
                    <a:pt x="507" y="633"/>
                  </a:cubicBezTo>
                  <a:lnTo>
                    <a:pt x="507" y="244"/>
                  </a:lnTo>
                  <a:cubicBezTo>
                    <a:pt x="494" y="82"/>
                    <a:pt x="374" y="1"/>
                    <a:pt x="2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1334;p76">
              <a:extLst>
                <a:ext uri="{FF2B5EF4-FFF2-40B4-BE49-F238E27FC236}">
                  <a16:creationId xmlns:a16="http://schemas.microsoft.com/office/drawing/2014/main" id="{36FFFC19-C9AB-0E73-BE42-03414B86FD39}"/>
                </a:ext>
              </a:extLst>
            </p:cNvPr>
            <p:cNvSpPr/>
            <p:nvPr/>
          </p:nvSpPr>
          <p:spPr>
            <a:xfrm>
              <a:off x="2863000" y="1316375"/>
              <a:ext cx="13000" cy="22325"/>
            </a:xfrm>
            <a:custGeom>
              <a:avLst/>
              <a:gdLst/>
              <a:ahLst/>
              <a:cxnLst/>
              <a:rect l="l" t="t" r="r" b="b"/>
              <a:pathLst>
                <a:path w="520" h="893" extrusionOk="0">
                  <a:moveTo>
                    <a:pt x="260" y="1"/>
                  </a:moveTo>
                  <a:cubicBezTo>
                    <a:pt x="137" y="1"/>
                    <a:pt x="13" y="82"/>
                    <a:pt x="0" y="244"/>
                  </a:cubicBezTo>
                  <a:lnTo>
                    <a:pt x="0" y="633"/>
                  </a:lnTo>
                  <a:cubicBezTo>
                    <a:pt x="0" y="776"/>
                    <a:pt x="117" y="893"/>
                    <a:pt x="260" y="893"/>
                  </a:cubicBezTo>
                  <a:cubicBezTo>
                    <a:pt x="403" y="893"/>
                    <a:pt x="519" y="776"/>
                    <a:pt x="519" y="633"/>
                  </a:cubicBezTo>
                  <a:lnTo>
                    <a:pt x="519" y="244"/>
                  </a:lnTo>
                  <a:cubicBezTo>
                    <a:pt x="506" y="82"/>
                    <a:pt x="383" y="1"/>
                    <a:pt x="2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3" name="Google Shape;1335;p76">
            <a:extLst>
              <a:ext uri="{FF2B5EF4-FFF2-40B4-BE49-F238E27FC236}">
                <a16:creationId xmlns:a16="http://schemas.microsoft.com/office/drawing/2014/main" id="{8EFABA38-CCE9-5758-D62C-EFFC24D8ABFB}"/>
              </a:ext>
            </a:extLst>
          </p:cNvPr>
          <p:cNvGrpSpPr/>
          <p:nvPr/>
        </p:nvGrpSpPr>
        <p:grpSpPr>
          <a:xfrm>
            <a:off x="3222208" y="2360114"/>
            <a:ext cx="585960" cy="601497"/>
            <a:chOff x="1764525" y="1951725"/>
            <a:chExt cx="428050" cy="439400"/>
          </a:xfrm>
          <a:solidFill>
            <a:srgbClr val="2B3781"/>
          </a:solidFill>
        </p:grpSpPr>
        <p:sp>
          <p:nvSpPr>
            <p:cNvPr id="244" name="Google Shape;1336;p76">
              <a:extLst>
                <a:ext uri="{FF2B5EF4-FFF2-40B4-BE49-F238E27FC236}">
                  <a16:creationId xmlns:a16="http://schemas.microsoft.com/office/drawing/2014/main" id="{900F85B4-B4AA-CC43-C76A-7A26699320E3}"/>
                </a:ext>
              </a:extLst>
            </p:cNvPr>
            <p:cNvSpPr/>
            <p:nvPr/>
          </p:nvSpPr>
          <p:spPr>
            <a:xfrm>
              <a:off x="1843700" y="2067775"/>
              <a:ext cx="262875" cy="233075"/>
            </a:xfrm>
            <a:custGeom>
              <a:avLst/>
              <a:gdLst/>
              <a:ahLst/>
              <a:cxnLst/>
              <a:rect l="l" t="t" r="r" b="b"/>
              <a:pathLst>
                <a:path w="10515" h="9323" extrusionOk="0">
                  <a:moveTo>
                    <a:pt x="5267" y="1"/>
                  </a:moveTo>
                  <a:cubicBezTo>
                    <a:pt x="4746" y="1"/>
                    <a:pt x="4217" y="89"/>
                    <a:pt x="3700" y="275"/>
                  </a:cubicBezTo>
                  <a:cubicBezTo>
                    <a:pt x="3410" y="379"/>
                    <a:pt x="3514" y="773"/>
                    <a:pt x="3771" y="773"/>
                  </a:cubicBezTo>
                  <a:cubicBezTo>
                    <a:pt x="3801" y="773"/>
                    <a:pt x="3834" y="768"/>
                    <a:pt x="3869" y="755"/>
                  </a:cubicBezTo>
                  <a:cubicBezTo>
                    <a:pt x="4327" y="594"/>
                    <a:pt x="4796" y="517"/>
                    <a:pt x="5257" y="517"/>
                  </a:cubicBezTo>
                  <a:cubicBezTo>
                    <a:pt x="6872" y="517"/>
                    <a:pt x="8397" y="1461"/>
                    <a:pt x="9074" y="3027"/>
                  </a:cubicBezTo>
                  <a:cubicBezTo>
                    <a:pt x="9956" y="5025"/>
                    <a:pt x="9126" y="7362"/>
                    <a:pt x="7179" y="8374"/>
                  </a:cubicBezTo>
                  <a:cubicBezTo>
                    <a:pt x="6566" y="8693"/>
                    <a:pt x="5909" y="8845"/>
                    <a:pt x="5261" y="8845"/>
                  </a:cubicBezTo>
                  <a:cubicBezTo>
                    <a:pt x="3851" y="8845"/>
                    <a:pt x="2484" y="8127"/>
                    <a:pt x="1701" y="6856"/>
                  </a:cubicBezTo>
                  <a:cubicBezTo>
                    <a:pt x="572" y="4987"/>
                    <a:pt x="1065" y="2546"/>
                    <a:pt x="2857" y="1287"/>
                  </a:cubicBezTo>
                  <a:cubicBezTo>
                    <a:pt x="3106" y="1132"/>
                    <a:pt x="2948" y="802"/>
                    <a:pt x="2729" y="802"/>
                  </a:cubicBezTo>
                  <a:cubicBezTo>
                    <a:pt x="2674" y="802"/>
                    <a:pt x="2615" y="823"/>
                    <a:pt x="2558" y="872"/>
                  </a:cubicBezTo>
                  <a:lnTo>
                    <a:pt x="2558" y="859"/>
                  </a:lnTo>
                  <a:cubicBezTo>
                    <a:pt x="559" y="2274"/>
                    <a:pt x="1" y="5000"/>
                    <a:pt x="1286" y="7089"/>
                  </a:cubicBezTo>
                  <a:cubicBezTo>
                    <a:pt x="2156" y="8518"/>
                    <a:pt x="3682" y="9322"/>
                    <a:pt x="5257" y="9322"/>
                  </a:cubicBezTo>
                  <a:cubicBezTo>
                    <a:pt x="5985" y="9322"/>
                    <a:pt x="6723" y="9151"/>
                    <a:pt x="7412" y="8790"/>
                  </a:cubicBezTo>
                  <a:cubicBezTo>
                    <a:pt x="9580" y="7660"/>
                    <a:pt x="10515" y="5051"/>
                    <a:pt x="9528" y="2806"/>
                  </a:cubicBezTo>
                  <a:cubicBezTo>
                    <a:pt x="8773" y="1063"/>
                    <a:pt x="7071" y="1"/>
                    <a:pt x="52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1337;p76">
              <a:extLst>
                <a:ext uri="{FF2B5EF4-FFF2-40B4-BE49-F238E27FC236}">
                  <a16:creationId xmlns:a16="http://schemas.microsoft.com/office/drawing/2014/main" id="{36D6E396-66AD-E97A-0E6A-87ECAF32321A}"/>
                </a:ext>
              </a:extLst>
            </p:cNvPr>
            <p:cNvSpPr/>
            <p:nvPr/>
          </p:nvSpPr>
          <p:spPr>
            <a:xfrm>
              <a:off x="1958575" y="2134825"/>
              <a:ext cx="108100" cy="89425"/>
            </a:xfrm>
            <a:custGeom>
              <a:avLst/>
              <a:gdLst/>
              <a:ahLst/>
              <a:cxnLst/>
              <a:rect l="l" t="t" r="r" b="b"/>
              <a:pathLst>
                <a:path w="4324" h="3577" extrusionOk="0">
                  <a:moveTo>
                    <a:pt x="1701" y="1"/>
                  </a:moveTo>
                  <a:cubicBezTo>
                    <a:pt x="1571" y="1"/>
                    <a:pt x="1442" y="85"/>
                    <a:pt x="1442" y="254"/>
                  </a:cubicBezTo>
                  <a:lnTo>
                    <a:pt x="1442" y="1214"/>
                  </a:lnTo>
                  <a:lnTo>
                    <a:pt x="611" y="461"/>
                  </a:lnTo>
                  <a:cubicBezTo>
                    <a:pt x="558" y="422"/>
                    <a:pt x="503" y="405"/>
                    <a:pt x="450" y="405"/>
                  </a:cubicBezTo>
                  <a:cubicBezTo>
                    <a:pt x="246" y="405"/>
                    <a:pt x="85" y="662"/>
                    <a:pt x="260" y="838"/>
                  </a:cubicBezTo>
                  <a:lnTo>
                    <a:pt x="1442" y="1902"/>
                  </a:lnTo>
                  <a:lnTo>
                    <a:pt x="1442" y="2837"/>
                  </a:lnTo>
                  <a:cubicBezTo>
                    <a:pt x="1442" y="2967"/>
                    <a:pt x="1338" y="3057"/>
                    <a:pt x="1221" y="3057"/>
                  </a:cubicBezTo>
                  <a:lnTo>
                    <a:pt x="728" y="3057"/>
                  </a:lnTo>
                  <a:cubicBezTo>
                    <a:pt x="611" y="3057"/>
                    <a:pt x="507" y="2954"/>
                    <a:pt x="507" y="2837"/>
                  </a:cubicBezTo>
                  <a:lnTo>
                    <a:pt x="507" y="2525"/>
                  </a:lnTo>
                  <a:cubicBezTo>
                    <a:pt x="507" y="2382"/>
                    <a:pt x="390" y="2279"/>
                    <a:pt x="260" y="2279"/>
                  </a:cubicBezTo>
                  <a:lnTo>
                    <a:pt x="260" y="2266"/>
                  </a:lnTo>
                  <a:cubicBezTo>
                    <a:pt x="118" y="2266"/>
                    <a:pt x="1" y="2382"/>
                    <a:pt x="1" y="2525"/>
                  </a:cubicBezTo>
                  <a:lnTo>
                    <a:pt x="1" y="2837"/>
                  </a:lnTo>
                  <a:cubicBezTo>
                    <a:pt x="1" y="3239"/>
                    <a:pt x="325" y="3577"/>
                    <a:pt x="741" y="3577"/>
                  </a:cubicBezTo>
                  <a:lnTo>
                    <a:pt x="1221" y="3577"/>
                  </a:lnTo>
                  <a:cubicBezTo>
                    <a:pt x="1584" y="3577"/>
                    <a:pt x="1896" y="3317"/>
                    <a:pt x="1948" y="2954"/>
                  </a:cubicBezTo>
                  <a:lnTo>
                    <a:pt x="3739" y="2954"/>
                  </a:lnTo>
                  <a:cubicBezTo>
                    <a:pt x="4102" y="2954"/>
                    <a:pt x="4323" y="2538"/>
                    <a:pt x="4115" y="2240"/>
                  </a:cubicBezTo>
                  <a:lnTo>
                    <a:pt x="3752" y="1694"/>
                  </a:lnTo>
                  <a:cubicBezTo>
                    <a:pt x="3569" y="1424"/>
                    <a:pt x="3273" y="1270"/>
                    <a:pt x="2973" y="1270"/>
                  </a:cubicBezTo>
                  <a:cubicBezTo>
                    <a:pt x="2828" y="1270"/>
                    <a:pt x="2681" y="1307"/>
                    <a:pt x="2545" y="1383"/>
                  </a:cubicBezTo>
                  <a:cubicBezTo>
                    <a:pt x="2278" y="1516"/>
                    <a:pt x="2421" y="1869"/>
                    <a:pt x="2655" y="1869"/>
                  </a:cubicBezTo>
                  <a:cubicBezTo>
                    <a:pt x="2694" y="1869"/>
                    <a:pt x="2736" y="1860"/>
                    <a:pt x="2779" y="1837"/>
                  </a:cubicBezTo>
                  <a:cubicBezTo>
                    <a:pt x="2841" y="1802"/>
                    <a:pt x="2909" y="1784"/>
                    <a:pt x="2977" y="1784"/>
                  </a:cubicBezTo>
                  <a:cubicBezTo>
                    <a:pt x="3107" y="1784"/>
                    <a:pt x="3234" y="1848"/>
                    <a:pt x="3311" y="1967"/>
                  </a:cubicBezTo>
                  <a:lnTo>
                    <a:pt x="3635" y="2434"/>
                  </a:lnTo>
                  <a:lnTo>
                    <a:pt x="1961" y="2434"/>
                  </a:lnTo>
                  <a:lnTo>
                    <a:pt x="1961" y="254"/>
                  </a:lnTo>
                  <a:cubicBezTo>
                    <a:pt x="1961" y="85"/>
                    <a:pt x="1831" y="1"/>
                    <a:pt x="17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1338;p76">
              <a:extLst>
                <a:ext uri="{FF2B5EF4-FFF2-40B4-BE49-F238E27FC236}">
                  <a16:creationId xmlns:a16="http://schemas.microsoft.com/office/drawing/2014/main" id="{9B47D966-1704-58C6-4427-98EBAF09679A}"/>
                </a:ext>
              </a:extLst>
            </p:cNvPr>
            <p:cNvSpPr/>
            <p:nvPr/>
          </p:nvSpPr>
          <p:spPr>
            <a:xfrm>
              <a:off x="1894325" y="2135325"/>
              <a:ext cx="49350" cy="88925"/>
            </a:xfrm>
            <a:custGeom>
              <a:avLst/>
              <a:gdLst/>
              <a:ahLst/>
              <a:cxnLst/>
              <a:rect l="l" t="t" r="r" b="b"/>
              <a:pathLst>
                <a:path w="1974" h="3557" extrusionOk="0">
                  <a:moveTo>
                    <a:pt x="1714" y="0"/>
                  </a:moveTo>
                  <a:cubicBezTo>
                    <a:pt x="1591" y="0"/>
                    <a:pt x="1468" y="78"/>
                    <a:pt x="1455" y="234"/>
                  </a:cubicBezTo>
                  <a:lnTo>
                    <a:pt x="1455" y="2817"/>
                  </a:lnTo>
                  <a:cubicBezTo>
                    <a:pt x="1455" y="2947"/>
                    <a:pt x="1351" y="3037"/>
                    <a:pt x="1234" y="3037"/>
                  </a:cubicBezTo>
                  <a:lnTo>
                    <a:pt x="741" y="3037"/>
                  </a:lnTo>
                  <a:cubicBezTo>
                    <a:pt x="624" y="3037"/>
                    <a:pt x="520" y="2947"/>
                    <a:pt x="520" y="2817"/>
                  </a:cubicBezTo>
                  <a:lnTo>
                    <a:pt x="520" y="2505"/>
                  </a:lnTo>
                  <a:cubicBezTo>
                    <a:pt x="520" y="2362"/>
                    <a:pt x="403" y="2259"/>
                    <a:pt x="260" y="2259"/>
                  </a:cubicBezTo>
                  <a:lnTo>
                    <a:pt x="260" y="2246"/>
                  </a:lnTo>
                  <a:cubicBezTo>
                    <a:pt x="118" y="2246"/>
                    <a:pt x="1" y="2362"/>
                    <a:pt x="1" y="2505"/>
                  </a:cubicBezTo>
                  <a:lnTo>
                    <a:pt x="1" y="2817"/>
                  </a:lnTo>
                  <a:cubicBezTo>
                    <a:pt x="1" y="3219"/>
                    <a:pt x="338" y="3557"/>
                    <a:pt x="741" y="3557"/>
                  </a:cubicBezTo>
                  <a:lnTo>
                    <a:pt x="1234" y="3557"/>
                  </a:lnTo>
                  <a:cubicBezTo>
                    <a:pt x="1636" y="3557"/>
                    <a:pt x="1974" y="3219"/>
                    <a:pt x="1974" y="2817"/>
                  </a:cubicBezTo>
                  <a:lnTo>
                    <a:pt x="1974" y="234"/>
                  </a:lnTo>
                  <a:cubicBezTo>
                    <a:pt x="1961" y="78"/>
                    <a:pt x="1837" y="0"/>
                    <a:pt x="17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1339;p76">
              <a:extLst>
                <a:ext uri="{FF2B5EF4-FFF2-40B4-BE49-F238E27FC236}">
                  <a16:creationId xmlns:a16="http://schemas.microsoft.com/office/drawing/2014/main" id="{6B053A42-EFD3-1EA7-9984-16306E45934F}"/>
                </a:ext>
              </a:extLst>
            </p:cNvPr>
            <p:cNvSpPr/>
            <p:nvPr/>
          </p:nvSpPr>
          <p:spPr>
            <a:xfrm>
              <a:off x="1764525" y="1979075"/>
              <a:ext cx="420575" cy="412050"/>
            </a:xfrm>
            <a:custGeom>
              <a:avLst/>
              <a:gdLst/>
              <a:ahLst/>
              <a:cxnLst/>
              <a:rect l="l" t="t" r="r" b="b"/>
              <a:pathLst>
                <a:path w="16823" h="16482" extrusionOk="0">
                  <a:moveTo>
                    <a:pt x="8425" y="520"/>
                  </a:moveTo>
                  <a:cubicBezTo>
                    <a:pt x="8649" y="520"/>
                    <a:pt x="8873" y="591"/>
                    <a:pt x="9061" y="734"/>
                  </a:cubicBezTo>
                  <a:cubicBezTo>
                    <a:pt x="9418" y="1055"/>
                    <a:pt x="9880" y="1227"/>
                    <a:pt x="10349" y="1227"/>
                  </a:cubicBezTo>
                  <a:cubicBezTo>
                    <a:pt x="10543" y="1227"/>
                    <a:pt x="10739" y="1197"/>
                    <a:pt x="10930" y="1136"/>
                  </a:cubicBezTo>
                  <a:cubicBezTo>
                    <a:pt x="11015" y="1114"/>
                    <a:pt x="11100" y="1104"/>
                    <a:pt x="11185" y="1104"/>
                  </a:cubicBezTo>
                  <a:cubicBezTo>
                    <a:pt x="11554" y="1104"/>
                    <a:pt x="11906" y="1304"/>
                    <a:pt x="12085" y="1642"/>
                  </a:cubicBezTo>
                  <a:cubicBezTo>
                    <a:pt x="12358" y="2278"/>
                    <a:pt x="12955" y="2707"/>
                    <a:pt x="13643" y="2772"/>
                  </a:cubicBezTo>
                  <a:cubicBezTo>
                    <a:pt x="14097" y="2849"/>
                    <a:pt x="14447" y="3239"/>
                    <a:pt x="14486" y="3719"/>
                  </a:cubicBezTo>
                  <a:cubicBezTo>
                    <a:pt x="14473" y="4394"/>
                    <a:pt x="14837" y="5030"/>
                    <a:pt x="15447" y="5367"/>
                  </a:cubicBezTo>
                  <a:cubicBezTo>
                    <a:pt x="15836" y="5640"/>
                    <a:pt x="15992" y="6133"/>
                    <a:pt x="15836" y="6575"/>
                  </a:cubicBezTo>
                  <a:cubicBezTo>
                    <a:pt x="15551" y="7198"/>
                    <a:pt x="15629" y="7924"/>
                    <a:pt x="16031" y="8483"/>
                  </a:cubicBezTo>
                  <a:cubicBezTo>
                    <a:pt x="16291" y="8885"/>
                    <a:pt x="16226" y="9404"/>
                    <a:pt x="15901" y="9742"/>
                  </a:cubicBezTo>
                  <a:cubicBezTo>
                    <a:pt x="15395" y="10196"/>
                    <a:pt x="15161" y="10884"/>
                    <a:pt x="15304" y="11559"/>
                  </a:cubicBezTo>
                  <a:cubicBezTo>
                    <a:pt x="15382" y="12026"/>
                    <a:pt x="15109" y="12480"/>
                    <a:pt x="14681" y="12662"/>
                  </a:cubicBezTo>
                  <a:cubicBezTo>
                    <a:pt x="14019" y="12857"/>
                    <a:pt x="13526" y="13402"/>
                    <a:pt x="13396" y="14077"/>
                  </a:cubicBezTo>
                  <a:cubicBezTo>
                    <a:pt x="13271" y="14514"/>
                    <a:pt x="12871" y="14818"/>
                    <a:pt x="12425" y="14818"/>
                  </a:cubicBezTo>
                  <a:cubicBezTo>
                    <a:pt x="12407" y="14818"/>
                    <a:pt x="12389" y="14818"/>
                    <a:pt x="12371" y="14817"/>
                  </a:cubicBezTo>
                  <a:cubicBezTo>
                    <a:pt x="12310" y="14811"/>
                    <a:pt x="12248" y="14808"/>
                    <a:pt x="12187" y="14808"/>
                  </a:cubicBezTo>
                  <a:cubicBezTo>
                    <a:pt x="11576" y="14808"/>
                    <a:pt x="10984" y="15100"/>
                    <a:pt x="10618" y="15596"/>
                  </a:cubicBezTo>
                  <a:cubicBezTo>
                    <a:pt x="10419" y="15838"/>
                    <a:pt x="10128" y="15970"/>
                    <a:pt x="9829" y="15970"/>
                  </a:cubicBezTo>
                  <a:cubicBezTo>
                    <a:pt x="9680" y="15970"/>
                    <a:pt x="9528" y="15937"/>
                    <a:pt x="9385" y="15868"/>
                  </a:cubicBezTo>
                  <a:cubicBezTo>
                    <a:pt x="9087" y="15693"/>
                    <a:pt x="8756" y="15605"/>
                    <a:pt x="8425" y="15605"/>
                  </a:cubicBezTo>
                  <a:cubicBezTo>
                    <a:pt x="8094" y="15605"/>
                    <a:pt x="7763" y="15693"/>
                    <a:pt x="7464" y="15868"/>
                  </a:cubicBezTo>
                  <a:cubicBezTo>
                    <a:pt x="7326" y="15937"/>
                    <a:pt x="7176" y="15970"/>
                    <a:pt x="7026" y="15970"/>
                  </a:cubicBezTo>
                  <a:cubicBezTo>
                    <a:pt x="6727" y="15970"/>
                    <a:pt x="6430" y="15838"/>
                    <a:pt x="6231" y="15596"/>
                  </a:cubicBezTo>
                  <a:cubicBezTo>
                    <a:pt x="5865" y="15100"/>
                    <a:pt x="5285" y="14808"/>
                    <a:pt x="4665" y="14808"/>
                  </a:cubicBezTo>
                  <a:cubicBezTo>
                    <a:pt x="4603" y="14808"/>
                    <a:pt x="4541" y="14811"/>
                    <a:pt x="4479" y="14817"/>
                  </a:cubicBezTo>
                  <a:cubicBezTo>
                    <a:pt x="4461" y="14818"/>
                    <a:pt x="4443" y="14818"/>
                    <a:pt x="4425" y="14818"/>
                  </a:cubicBezTo>
                  <a:cubicBezTo>
                    <a:pt x="3979" y="14818"/>
                    <a:pt x="3578" y="14514"/>
                    <a:pt x="3454" y="14077"/>
                  </a:cubicBezTo>
                  <a:cubicBezTo>
                    <a:pt x="3324" y="13402"/>
                    <a:pt x="2831" y="12857"/>
                    <a:pt x="2182" y="12662"/>
                  </a:cubicBezTo>
                  <a:cubicBezTo>
                    <a:pt x="1740" y="12480"/>
                    <a:pt x="1481" y="12026"/>
                    <a:pt x="1546" y="11559"/>
                  </a:cubicBezTo>
                  <a:cubicBezTo>
                    <a:pt x="1688" y="10884"/>
                    <a:pt x="1468" y="10196"/>
                    <a:pt x="948" y="9742"/>
                  </a:cubicBezTo>
                  <a:cubicBezTo>
                    <a:pt x="624" y="9404"/>
                    <a:pt x="572" y="8885"/>
                    <a:pt x="819" y="8483"/>
                  </a:cubicBezTo>
                  <a:cubicBezTo>
                    <a:pt x="1221" y="7924"/>
                    <a:pt x="1299" y="7198"/>
                    <a:pt x="1013" y="6575"/>
                  </a:cubicBezTo>
                  <a:cubicBezTo>
                    <a:pt x="858" y="6133"/>
                    <a:pt x="1013" y="5640"/>
                    <a:pt x="1416" y="5367"/>
                  </a:cubicBezTo>
                  <a:cubicBezTo>
                    <a:pt x="2013" y="5030"/>
                    <a:pt x="2376" y="4394"/>
                    <a:pt x="2363" y="3719"/>
                  </a:cubicBezTo>
                  <a:cubicBezTo>
                    <a:pt x="2402" y="3239"/>
                    <a:pt x="2753" y="2849"/>
                    <a:pt x="3220" y="2772"/>
                  </a:cubicBezTo>
                  <a:cubicBezTo>
                    <a:pt x="3895" y="2707"/>
                    <a:pt x="4492" y="2278"/>
                    <a:pt x="4765" y="1642"/>
                  </a:cubicBezTo>
                  <a:cubicBezTo>
                    <a:pt x="4944" y="1304"/>
                    <a:pt x="5296" y="1104"/>
                    <a:pt x="5665" y="1104"/>
                  </a:cubicBezTo>
                  <a:cubicBezTo>
                    <a:pt x="5750" y="1104"/>
                    <a:pt x="5835" y="1114"/>
                    <a:pt x="5920" y="1136"/>
                  </a:cubicBezTo>
                  <a:cubicBezTo>
                    <a:pt x="6110" y="1197"/>
                    <a:pt x="6306" y="1227"/>
                    <a:pt x="6501" y="1227"/>
                  </a:cubicBezTo>
                  <a:cubicBezTo>
                    <a:pt x="6970" y="1227"/>
                    <a:pt x="7431" y="1055"/>
                    <a:pt x="7789" y="734"/>
                  </a:cubicBezTo>
                  <a:cubicBezTo>
                    <a:pt x="7977" y="591"/>
                    <a:pt x="8201" y="520"/>
                    <a:pt x="8425" y="520"/>
                  </a:cubicBezTo>
                  <a:close/>
                  <a:moveTo>
                    <a:pt x="8425" y="0"/>
                  </a:moveTo>
                  <a:cubicBezTo>
                    <a:pt x="8091" y="0"/>
                    <a:pt x="7756" y="111"/>
                    <a:pt x="7477" y="331"/>
                  </a:cubicBezTo>
                  <a:cubicBezTo>
                    <a:pt x="7219" y="581"/>
                    <a:pt x="6874" y="714"/>
                    <a:pt x="6524" y="714"/>
                  </a:cubicBezTo>
                  <a:cubicBezTo>
                    <a:pt x="6364" y="714"/>
                    <a:pt x="6204" y="687"/>
                    <a:pt x="6050" y="630"/>
                  </a:cubicBezTo>
                  <a:cubicBezTo>
                    <a:pt x="5925" y="599"/>
                    <a:pt x="5800" y="585"/>
                    <a:pt x="5676" y="585"/>
                  </a:cubicBezTo>
                  <a:cubicBezTo>
                    <a:pt x="5115" y="585"/>
                    <a:pt x="4587" y="888"/>
                    <a:pt x="4310" y="1409"/>
                  </a:cubicBezTo>
                  <a:cubicBezTo>
                    <a:pt x="4116" y="1889"/>
                    <a:pt x="3648" y="2226"/>
                    <a:pt x="3129" y="2265"/>
                  </a:cubicBezTo>
                  <a:cubicBezTo>
                    <a:pt x="2428" y="2382"/>
                    <a:pt x="1909" y="2966"/>
                    <a:pt x="1857" y="3680"/>
                  </a:cubicBezTo>
                  <a:cubicBezTo>
                    <a:pt x="1870" y="4199"/>
                    <a:pt x="1584" y="4693"/>
                    <a:pt x="1117" y="4939"/>
                  </a:cubicBezTo>
                  <a:cubicBezTo>
                    <a:pt x="533" y="5342"/>
                    <a:pt x="299" y="6081"/>
                    <a:pt x="533" y="6743"/>
                  </a:cubicBezTo>
                  <a:cubicBezTo>
                    <a:pt x="767" y="7224"/>
                    <a:pt x="702" y="7795"/>
                    <a:pt x="377" y="8210"/>
                  </a:cubicBezTo>
                  <a:cubicBezTo>
                    <a:pt x="1" y="8807"/>
                    <a:pt x="92" y="9586"/>
                    <a:pt x="585" y="10092"/>
                  </a:cubicBezTo>
                  <a:cubicBezTo>
                    <a:pt x="987" y="10443"/>
                    <a:pt x="1156" y="10975"/>
                    <a:pt x="1039" y="11494"/>
                  </a:cubicBezTo>
                  <a:cubicBezTo>
                    <a:pt x="935" y="12195"/>
                    <a:pt x="1325" y="12870"/>
                    <a:pt x="1987" y="13129"/>
                  </a:cubicBezTo>
                  <a:cubicBezTo>
                    <a:pt x="2480" y="13285"/>
                    <a:pt x="2869" y="13700"/>
                    <a:pt x="2960" y="14220"/>
                  </a:cubicBezTo>
                  <a:cubicBezTo>
                    <a:pt x="3150" y="14889"/>
                    <a:pt x="3744" y="15337"/>
                    <a:pt x="4434" y="15337"/>
                  </a:cubicBezTo>
                  <a:cubicBezTo>
                    <a:pt x="4453" y="15337"/>
                    <a:pt x="4472" y="15337"/>
                    <a:pt x="4492" y="15336"/>
                  </a:cubicBezTo>
                  <a:cubicBezTo>
                    <a:pt x="4549" y="15329"/>
                    <a:pt x="4607" y="15325"/>
                    <a:pt x="4664" y="15325"/>
                  </a:cubicBezTo>
                  <a:cubicBezTo>
                    <a:pt x="5123" y="15325"/>
                    <a:pt x="5563" y="15552"/>
                    <a:pt x="5829" y="15933"/>
                  </a:cubicBezTo>
                  <a:cubicBezTo>
                    <a:pt x="6127" y="16291"/>
                    <a:pt x="6560" y="16481"/>
                    <a:pt x="7002" y="16481"/>
                  </a:cubicBezTo>
                  <a:cubicBezTo>
                    <a:pt x="7233" y="16481"/>
                    <a:pt x="7467" y="16429"/>
                    <a:pt x="7685" y="16322"/>
                  </a:cubicBezTo>
                  <a:cubicBezTo>
                    <a:pt x="7912" y="16186"/>
                    <a:pt x="8165" y="16118"/>
                    <a:pt x="8418" y="16118"/>
                  </a:cubicBezTo>
                  <a:cubicBezTo>
                    <a:pt x="8671" y="16118"/>
                    <a:pt x="8925" y="16186"/>
                    <a:pt x="9152" y="16322"/>
                  </a:cubicBezTo>
                  <a:cubicBezTo>
                    <a:pt x="9370" y="16429"/>
                    <a:pt x="9603" y="16481"/>
                    <a:pt x="9834" y="16481"/>
                  </a:cubicBezTo>
                  <a:cubicBezTo>
                    <a:pt x="10277" y="16481"/>
                    <a:pt x="10709" y="16291"/>
                    <a:pt x="11008" y="15933"/>
                  </a:cubicBezTo>
                  <a:cubicBezTo>
                    <a:pt x="11273" y="15552"/>
                    <a:pt x="11703" y="15325"/>
                    <a:pt x="12169" y="15325"/>
                  </a:cubicBezTo>
                  <a:cubicBezTo>
                    <a:pt x="12227" y="15325"/>
                    <a:pt x="12286" y="15329"/>
                    <a:pt x="12345" y="15336"/>
                  </a:cubicBezTo>
                  <a:cubicBezTo>
                    <a:pt x="12364" y="15337"/>
                    <a:pt x="12383" y="15337"/>
                    <a:pt x="12402" y="15337"/>
                  </a:cubicBezTo>
                  <a:cubicBezTo>
                    <a:pt x="13080" y="15337"/>
                    <a:pt x="13687" y="14889"/>
                    <a:pt x="13876" y="14220"/>
                  </a:cubicBezTo>
                  <a:cubicBezTo>
                    <a:pt x="13967" y="13700"/>
                    <a:pt x="14344" y="13285"/>
                    <a:pt x="14850" y="13129"/>
                  </a:cubicBezTo>
                  <a:cubicBezTo>
                    <a:pt x="15512" y="12870"/>
                    <a:pt x="15901" y="12195"/>
                    <a:pt x="15797" y="11494"/>
                  </a:cubicBezTo>
                  <a:cubicBezTo>
                    <a:pt x="15681" y="10975"/>
                    <a:pt x="15849" y="10443"/>
                    <a:pt x="16252" y="10092"/>
                  </a:cubicBezTo>
                  <a:cubicBezTo>
                    <a:pt x="16745" y="9586"/>
                    <a:pt x="16823" y="8807"/>
                    <a:pt x="16446" y="8210"/>
                  </a:cubicBezTo>
                  <a:lnTo>
                    <a:pt x="16304" y="7937"/>
                  </a:lnTo>
                  <a:cubicBezTo>
                    <a:pt x="16057" y="7561"/>
                    <a:pt x="16161" y="7146"/>
                    <a:pt x="16317" y="6756"/>
                  </a:cubicBezTo>
                  <a:cubicBezTo>
                    <a:pt x="16563" y="6081"/>
                    <a:pt x="16317" y="5342"/>
                    <a:pt x="15732" y="4939"/>
                  </a:cubicBezTo>
                  <a:cubicBezTo>
                    <a:pt x="15265" y="4693"/>
                    <a:pt x="14980" y="4199"/>
                    <a:pt x="14993" y="3680"/>
                  </a:cubicBezTo>
                  <a:cubicBezTo>
                    <a:pt x="14954" y="2966"/>
                    <a:pt x="14421" y="2382"/>
                    <a:pt x="13734" y="2265"/>
                  </a:cubicBezTo>
                  <a:cubicBezTo>
                    <a:pt x="13201" y="2226"/>
                    <a:pt x="12747" y="1889"/>
                    <a:pt x="12539" y="1409"/>
                  </a:cubicBezTo>
                  <a:cubicBezTo>
                    <a:pt x="12274" y="888"/>
                    <a:pt x="11747" y="585"/>
                    <a:pt x="11187" y="585"/>
                  </a:cubicBezTo>
                  <a:cubicBezTo>
                    <a:pt x="11063" y="585"/>
                    <a:pt x="10938" y="599"/>
                    <a:pt x="10813" y="630"/>
                  </a:cubicBezTo>
                  <a:cubicBezTo>
                    <a:pt x="10655" y="687"/>
                    <a:pt x="10493" y="714"/>
                    <a:pt x="10332" y="714"/>
                  </a:cubicBezTo>
                  <a:cubicBezTo>
                    <a:pt x="9981" y="714"/>
                    <a:pt x="9640" y="581"/>
                    <a:pt x="9372" y="331"/>
                  </a:cubicBezTo>
                  <a:cubicBezTo>
                    <a:pt x="9093" y="111"/>
                    <a:pt x="8759" y="0"/>
                    <a:pt x="84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1340;p76">
              <a:extLst>
                <a:ext uri="{FF2B5EF4-FFF2-40B4-BE49-F238E27FC236}">
                  <a16:creationId xmlns:a16="http://schemas.microsoft.com/office/drawing/2014/main" id="{C8665FB5-850F-6CC1-9357-6B77CF07A554}"/>
                </a:ext>
              </a:extLst>
            </p:cNvPr>
            <p:cNvSpPr/>
            <p:nvPr/>
          </p:nvSpPr>
          <p:spPr>
            <a:xfrm>
              <a:off x="2121800" y="1951725"/>
              <a:ext cx="43500" cy="39450"/>
            </a:xfrm>
            <a:custGeom>
              <a:avLst/>
              <a:gdLst/>
              <a:ahLst/>
              <a:cxnLst/>
              <a:rect l="l" t="t" r="r" b="b"/>
              <a:pathLst>
                <a:path w="1740" h="1578" extrusionOk="0">
                  <a:moveTo>
                    <a:pt x="870" y="1"/>
                  </a:moveTo>
                  <a:cubicBezTo>
                    <a:pt x="734" y="1"/>
                    <a:pt x="598" y="95"/>
                    <a:pt x="611" y="283"/>
                  </a:cubicBezTo>
                  <a:lnTo>
                    <a:pt x="611" y="556"/>
                  </a:lnTo>
                  <a:lnTo>
                    <a:pt x="338" y="556"/>
                  </a:lnTo>
                  <a:cubicBezTo>
                    <a:pt x="1" y="556"/>
                    <a:pt x="1" y="1062"/>
                    <a:pt x="338" y="1062"/>
                  </a:cubicBezTo>
                  <a:lnTo>
                    <a:pt x="611" y="1062"/>
                  </a:lnTo>
                  <a:lnTo>
                    <a:pt x="611" y="1334"/>
                  </a:lnTo>
                  <a:cubicBezTo>
                    <a:pt x="624" y="1497"/>
                    <a:pt x="747" y="1578"/>
                    <a:pt x="870" y="1578"/>
                  </a:cubicBezTo>
                  <a:cubicBezTo>
                    <a:pt x="994" y="1578"/>
                    <a:pt x="1117" y="1497"/>
                    <a:pt x="1130" y="1334"/>
                  </a:cubicBezTo>
                  <a:lnTo>
                    <a:pt x="1130" y="1062"/>
                  </a:lnTo>
                  <a:lnTo>
                    <a:pt x="1402" y="1062"/>
                  </a:lnTo>
                  <a:cubicBezTo>
                    <a:pt x="1740" y="1062"/>
                    <a:pt x="1740" y="556"/>
                    <a:pt x="1402" y="556"/>
                  </a:cubicBezTo>
                  <a:lnTo>
                    <a:pt x="1130" y="556"/>
                  </a:lnTo>
                  <a:lnTo>
                    <a:pt x="1130" y="283"/>
                  </a:lnTo>
                  <a:cubicBezTo>
                    <a:pt x="1143" y="95"/>
                    <a:pt x="1007" y="1"/>
                    <a:pt x="8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1341;p76">
              <a:extLst>
                <a:ext uri="{FF2B5EF4-FFF2-40B4-BE49-F238E27FC236}">
                  <a16:creationId xmlns:a16="http://schemas.microsoft.com/office/drawing/2014/main" id="{177AB3FC-97C3-1A28-E1A3-F3864B2395B8}"/>
                </a:ext>
              </a:extLst>
            </p:cNvPr>
            <p:cNvSpPr/>
            <p:nvPr/>
          </p:nvSpPr>
          <p:spPr>
            <a:xfrm>
              <a:off x="2134775" y="2017850"/>
              <a:ext cx="15275" cy="12850"/>
            </a:xfrm>
            <a:custGeom>
              <a:avLst/>
              <a:gdLst/>
              <a:ahLst/>
              <a:cxnLst/>
              <a:rect l="l" t="t" r="r" b="b"/>
              <a:pathLst>
                <a:path w="611" h="514" extrusionOk="0">
                  <a:moveTo>
                    <a:pt x="351" y="0"/>
                  </a:moveTo>
                  <a:cubicBezTo>
                    <a:pt x="118" y="0"/>
                    <a:pt x="1" y="273"/>
                    <a:pt x="170" y="442"/>
                  </a:cubicBezTo>
                  <a:cubicBezTo>
                    <a:pt x="219" y="491"/>
                    <a:pt x="281" y="513"/>
                    <a:pt x="343" y="513"/>
                  </a:cubicBezTo>
                  <a:cubicBezTo>
                    <a:pt x="478" y="513"/>
                    <a:pt x="611" y="411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1342;p76">
              <a:extLst>
                <a:ext uri="{FF2B5EF4-FFF2-40B4-BE49-F238E27FC236}">
                  <a16:creationId xmlns:a16="http://schemas.microsoft.com/office/drawing/2014/main" id="{A20B40AA-6EA0-A795-B9BD-500400E98C75}"/>
                </a:ext>
              </a:extLst>
            </p:cNvPr>
            <p:cNvSpPr/>
            <p:nvPr/>
          </p:nvSpPr>
          <p:spPr>
            <a:xfrm>
              <a:off x="2177625" y="1992875"/>
              <a:ext cx="14950" cy="12825"/>
            </a:xfrm>
            <a:custGeom>
              <a:avLst/>
              <a:gdLst/>
              <a:ahLst/>
              <a:cxnLst/>
              <a:rect l="l" t="t" r="r" b="b"/>
              <a:pathLst>
                <a:path w="598" h="513" extrusionOk="0">
                  <a:moveTo>
                    <a:pt x="338" y="0"/>
                  </a:moveTo>
                  <a:cubicBezTo>
                    <a:pt x="104" y="0"/>
                    <a:pt x="0" y="273"/>
                    <a:pt x="156" y="441"/>
                  </a:cubicBezTo>
                  <a:cubicBezTo>
                    <a:pt x="209" y="491"/>
                    <a:pt x="273" y="513"/>
                    <a:pt x="336" y="513"/>
                  </a:cubicBezTo>
                  <a:cubicBezTo>
                    <a:pt x="470" y="513"/>
                    <a:pt x="597" y="410"/>
                    <a:pt x="597" y="260"/>
                  </a:cubicBezTo>
                  <a:cubicBezTo>
                    <a:pt x="597" y="117"/>
                    <a:pt x="480" y="0"/>
                    <a:pt x="3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1343;p76">
              <a:extLst>
                <a:ext uri="{FF2B5EF4-FFF2-40B4-BE49-F238E27FC236}">
                  <a16:creationId xmlns:a16="http://schemas.microsoft.com/office/drawing/2014/main" id="{105A4D55-ECB4-4C76-D636-FFBB01D07FE2}"/>
                </a:ext>
              </a:extLst>
            </p:cNvPr>
            <p:cNvSpPr/>
            <p:nvPr/>
          </p:nvSpPr>
          <p:spPr>
            <a:xfrm>
              <a:off x="1797425" y="2010800"/>
              <a:ext cx="355125" cy="327850"/>
            </a:xfrm>
            <a:custGeom>
              <a:avLst/>
              <a:gdLst/>
              <a:ahLst/>
              <a:cxnLst/>
              <a:rect l="l" t="t" r="r" b="b"/>
              <a:pathLst>
                <a:path w="14205" h="13114" extrusionOk="0">
                  <a:moveTo>
                    <a:pt x="7115" y="0"/>
                  </a:moveTo>
                  <a:cubicBezTo>
                    <a:pt x="6995" y="0"/>
                    <a:pt x="6875" y="81"/>
                    <a:pt x="6862" y="244"/>
                  </a:cubicBezTo>
                  <a:lnTo>
                    <a:pt x="6862" y="802"/>
                  </a:lnTo>
                  <a:cubicBezTo>
                    <a:pt x="5279" y="867"/>
                    <a:pt x="3773" y="1554"/>
                    <a:pt x="2683" y="2697"/>
                  </a:cubicBezTo>
                  <a:lnTo>
                    <a:pt x="2267" y="2346"/>
                  </a:lnTo>
                  <a:cubicBezTo>
                    <a:pt x="2217" y="2311"/>
                    <a:pt x="2166" y="2296"/>
                    <a:pt x="2117" y="2296"/>
                  </a:cubicBezTo>
                  <a:cubicBezTo>
                    <a:pt x="1916" y="2296"/>
                    <a:pt x="1765" y="2558"/>
                    <a:pt x="1943" y="2736"/>
                  </a:cubicBezTo>
                  <a:lnTo>
                    <a:pt x="2345" y="3073"/>
                  </a:lnTo>
                  <a:cubicBezTo>
                    <a:pt x="1450" y="4176"/>
                    <a:pt x="969" y="5539"/>
                    <a:pt x="969" y="6954"/>
                  </a:cubicBezTo>
                  <a:cubicBezTo>
                    <a:pt x="969" y="7123"/>
                    <a:pt x="969" y="7279"/>
                    <a:pt x="982" y="7447"/>
                  </a:cubicBezTo>
                  <a:lnTo>
                    <a:pt x="333" y="7473"/>
                  </a:lnTo>
                  <a:cubicBezTo>
                    <a:pt x="0" y="7473"/>
                    <a:pt x="9" y="7980"/>
                    <a:pt x="334" y="7980"/>
                  </a:cubicBezTo>
                  <a:cubicBezTo>
                    <a:pt x="338" y="7980"/>
                    <a:pt x="342" y="7980"/>
                    <a:pt x="346" y="7979"/>
                  </a:cubicBezTo>
                  <a:lnTo>
                    <a:pt x="359" y="7979"/>
                  </a:lnTo>
                  <a:lnTo>
                    <a:pt x="1047" y="7953"/>
                  </a:lnTo>
                  <a:cubicBezTo>
                    <a:pt x="1307" y="9524"/>
                    <a:pt x="2164" y="10926"/>
                    <a:pt x="3436" y="11886"/>
                  </a:cubicBezTo>
                  <a:lnTo>
                    <a:pt x="3046" y="12367"/>
                  </a:lnTo>
                  <a:cubicBezTo>
                    <a:pt x="2903" y="12535"/>
                    <a:pt x="3020" y="12795"/>
                    <a:pt x="3241" y="12795"/>
                  </a:cubicBezTo>
                  <a:cubicBezTo>
                    <a:pt x="3319" y="12795"/>
                    <a:pt x="3397" y="12756"/>
                    <a:pt x="3436" y="12704"/>
                  </a:cubicBezTo>
                  <a:lnTo>
                    <a:pt x="3864" y="12185"/>
                  </a:lnTo>
                  <a:cubicBezTo>
                    <a:pt x="4861" y="12805"/>
                    <a:pt x="5987" y="13113"/>
                    <a:pt x="7112" y="13113"/>
                  </a:cubicBezTo>
                  <a:cubicBezTo>
                    <a:pt x="8271" y="13113"/>
                    <a:pt x="9430" y="12785"/>
                    <a:pt x="10445" y="12133"/>
                  </a:cubicBezTo>
                  <a:lnTo>
                    <a:pt x="10899" y="12691"/>
                  </a:lnTo>
                  <a:cubicBezTo>
                    <a:pt x="10951" y="12756"/>
                    <a:pt x="11029" y="12795"/>
                    <a:pt x="11107" y="12795"/>
                  </a:cubicBezTo>
                  <a:cubicBezTo>
                    <a:pt x="11158" y="12795"/>
                    <a:pt x="11223" y="12769"/>
                    <a:pt x="11262" y="12730"/>
                  </a:cubicBezTo>
                  <a:cubicBezTo>
                    <a:pt x="11379" y="12639"/>
                    <a:pt x="11392" y="12483"/>
                    <a:pt x="11314" y="12367"/>
                  </a:cubicBezTo>
                  <a:lnTo>
                    <a:pt x="10873" y="11834"/>
                  </a:lnTo>
                  <a:cubicBezTo>
                    <a:pt x="11807" y="11121"/>
                    <a:pt x="12508" y="10147"/>
                    <a:pt x="12911" y="9044"/>
                  </a:cubicBezTo>
                  <a:cubicBezTo>
                    <a:pt x="12983" y="8842"/>
                    <a:pt x="12820" y="8700"/>
                    <a:pt x="12658" y="8700"/>
                  </a:cubicBezTo>
                  <a:cubicBezTo>
                    <a:pt x="12560" y="8700"/>
                    <a:pt x="12462" y="8752"/>
                    <a:pt x="12418" y="8875"/>
                  </a:cubicBezTo>
                  <a:cubicBezTo>
                    <a:pt x="11595" y="11164"/>
                    <a:pt x="9435" y="12604"/>
                    <a:pt x="7109" y="12604"/>
                  </a:cubicBezTo>
                  <a:cubicBezTo>
                    <a:pt x="6572" y="12604"/>
                    <a:pt x="6027" y="12527"/>
                    <a:pt x="5486" y="12367"/>
                  </a:cubicBezTo>
                  <a:cubicBezTo>
                    <a:pt x="2618" y="11510"/>
                    <a:pt x="917" y="8564"/>
                    <a:pt x="1618" y="5643"/>
                  </a:cubicBezTo>
                  <a:cubicBezTo>
                    <a:pt x="2239" y="3069"/>
                    <a:pt x="4549" y="1308"/>
                    <a:pt x="7116" y="1308"/>
                  </a:cubicBezTo>
                  <a:cubicBezTo>
                    <a:pt x="7447" y="1308"/>
                    <a:pt x="7784" y="1338"/>
                    <a:pt x="8121" y="1399"/>
                  </a:cubicBezTo>
                  <a:cubicBezTo>
                    <a:pt x="11068" y="1944"/>
                    <a:pt x="13080" y="4683"/>
                    <a:pt x="12716" y="7655"/>
                  </a:cubicBezTo>
                  <a:cubicBezTo>
                    <a:pt x="12690" y="7811"/>
                    <a:pt x="12794" y="7940"/>
                    <a:pt x="12950" y="7953"/>
                  </a:cubicBezTo>
                  <a:lnTo>
                    <a:pt x="13832" y="8031"/>
                  </a:lnTo>
                  <a:lnTo>
                    <a:pt x="13845" y="8031"/>
                  </a:lnTo>
                  <a:cubicBezTo>
                    <a:pt x="13850" y="8032"/>
                    <a:pt x="13854" y="8032"/>
                    <a:pt x="13858" y="8032"/>
                  </a:cubicBezTo>
                  <a:cubicBezTo>
                    <a:pt x="14196" y="8032"/>
                    <a:pt x="14205" y="7525"/>
                    <a:pt x="13871" y="7512"/>
                  </a:cubicBezTo>
                  <a:lnTo>
                    <a:pt x="13248" y="7460"/>
                  </a:lnTo>
                  <a:cubicBezTo>
                    <a:pt x="13261" y="7292"/>
                    <a:pt x="13261" y="7123"/>
                    <a:pt x="13261" y="6954"/>
                  </a:cubicBezTo>
                  <a:cubicBezTo>
                    <a:pt x="13261" y="5539"/>
                    <a:pt x="12781" y="4176"/>
                    <a:pt x="11885" y="3073"/>
                  </a:cubicBezTo>
                  <a:lnTo>
                    <a:pt x="12288" y="2736"/>
                  </a:lnTo>
                  <a:cubicBezTo>
                    <a:pt x="12532" y="2573"/>
                    <a:pt x="12362" y="2267"/>
                    <a:pt x="12145" y="2267"/>
                  </a:cubicBezTo>
                  <a:cubicBezTo>
                    <a:pt x="12085" y="2267"/>
                    <a:pt x="12022" y="2290"/>
                    <a:pt x="11963" y="2346"/>
                  </a:cubicBezTo>
                  <a:lnTo>
                    <a:pt x="11548" y="2697"/>
                  </a:lnTo>
                  <a:cubicBezTo>
                    <a:pt x="10458" y="1554"/>
                    <a:pt x="8952" y="867"/>
                    <a:pt x="7368" y="802"/>
                  </a:cubicBezTo>
                  <a:lnTo>
                    <a:pt x="7368" y="244"/>
                  </a:lnTo>
                  <a:cubicBezTo>
                    <a:pt x="7355" y="81"/>
                    <a:pt x="7235" y="0"/>
                    <a:pt x="71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2" name="Google Shape;1344;p76">
            <a:extLst>
              <a:ext uri="{FF2B5EF4-FFF2-40B4-BE49-F238E27FC236}">
                <a16:creationId xmlns:a16="http://schemas.microsoft.com/office/drawing/2014/main" id="{AC9F372E-33DA-A906-AB11-4EF53F469407}"/>
              </a:ext>
            </a:extLst>
          </p:cNvPr>
          <p:cNvGrpSpPr/>
          <p:nvPr/>
        </p:nvGrpSpPr>
        <p:grpSpPr>
          <a:xfrm>
            <a:off x="3214457" y="3336350"/>
            <a:ext cx="601463" cy="545988"/>
            <a:chOff x="2542725" y="2664875"/>
            <a:chExt cx="439375" cy="398850"/>
          </a:xfrm>
          <a:solidFill>
            <a:srgbClr val="2B3781"/>
          </a:solidFill>
        </p:grpSpPr>
        <p:sp>
          <p:nvSpPr>
            <p:cNvPr id="253" name="Google Shape;1345;p76">
              <a:extLst>
                <a:ext uri="{FF2B5EF4-FFF2-40B4-BE49-F238E27FC236}">
                  <a16:creationId xmlns:a16="http://schemas.microsoft.com/office/drawing/2014/main" id="{DC63A86B-8F03-3541-3B6A-D8192583EFC5}"/>
                </a:ext>
              </a:extLst>
            </p:cNvPr>
            <p:cNvSpPr/>
            <p:nvPr/>
          </p:nvSpPr>
          <p:spPr>
            <a:xfrm>
              <a:off x="2665050" y="2828025"/>
              <a:ext cx="317050" cy="235700"/>
            </a:xfrm>
            <a:custGeom>
              <a:avLst/>
              <a:gdLst/>
              <a:ahLst/>
              <a:cxnLst/>
              <a:rect l="l" t="t" r="r" b="b"/>
              <a:pathLst>
                <a:path w="12682" h="9428" extrusionOk="0">
                  <a:moveTo>
                    <a:pt x="2766" y="3442"/>
                  </a:moveTo>
                  <a:cubicBezTo>
                    <a:pt x="2809" y="3442"/>
                    <a:pt x="2852" y="3447"/>
                    <a:pt x="2895" y="3456"/>
                  </a:cubicBezTo>
                  <a:lnTo>
                    <a:pt x="3687" y="3651"/>
                  </a:lnTo>
                  <a:cubicBezTo>
                    <a:pt x="3648" y="3807"/>
                    <a:pt x="3635" y="3963"/>
                    <a:pt x="3635" y="4131"/>
                  </a:cubicBezTo>
                  <a:cubicBezTo>
                    <a:pt x="3609" y="4469"/>
                    <a:pt x="3622" y="4793"/>
                    <a:pt x="3648" y="5131"/>
                  </a:cubicBezTo>
                  <a:lnTo>
                    <a:pt x="2441" y="5131"/>
                  </a:lnTo>
                  <a:lnTo>
                    <a:pt x="2220" y="5092"/>
                  </a:lnTo>
                  <a:lnTo>
                    <a:pt x="2220" y="3989"/>
                  </a:lnTo>
                  <a:cubicBezTo>
                    <a:pt x="2220" y="3820"/>
                    <a:pt x="2298" y="3664"/>
                    <a:pt x="2428" y="3560"/>
                  </a:cubicBezTo>
                  <a:cubicBezTo>
                    <a:pt x="2524" y="3483"/>
                    <a:pt x="2643" y="3442"/>
                    <a:pt x="2766" y="3442"/>
                  </a:cubicBezTo>
                  <a:close/>
                  <a:moveTo>
                    <a:pt x="7685" y="523"/>
                  </a:moveTo>
                  <a:cubicBezTo>
                    <a:pt x="8003" y="523"/>
                    <a:pt x="8321" y="640"/>
                    <a:pt x="8567" y="873"/>
                  </a:cubicBezTo>
                  <a:lnTo>
                    <a:pt x="9346" y="1613"/>
                  </a:lnTo>
                  <a:lnTo>
                    <a:pt x="8918" y="2016"/>
                  </a:lnTo>
                  <a:cubicBezTo>
                    <a:pt x="8726" y="2197"/>
                    <a:pt x="8895" y="2466"/>
                    <a:pt x="9096" y="2466"/>
                  </a:cubicBezTo>
                  <a:cubicBezTo>
                    <a:pt x="9154" y="2466"/>
                    <a:pt x="9213" y="2444"/>
                    <a:pt x="9268" y="2392"/>
                  </a:cubicBezTo>
                  <a:lnTo>
                    <a:pt x="9709" y="1964"/>
                  </a:lnTo>
                  <a:lnTo>
                    <a:pt x="10683" y="2885"/>
                  </a:lnTo>
                  <a:cubicBezTo>
                    <a:pt x="11020" y="3210"/>
                    <a:pt x="11215" y="3651"/>
                    <a:pt x="11215" y="4118"/>
                  </a:cubicBezTo>
                  <a:lnTo>
                    <a:pt x="11215" y="4897"/>
                  </a:lnTo>
                  <a:cubicBezTo>
                    <a:pt x="11215" y="5416"/>
                    <a:pt x="10800" y="5832"/>
                    <a:pt x="10281" y="5832"/>
                  </a:cubicBezTo>
                  <a:lnTo>
                    <a:pt x="9216" y="5832"/>
                  </a:lnTo>
                  <a:lnTo>
                    <a:pt x="9216" y="5416"/>
                  </a:lnTo>
                  <a:cubicBezTo>
                    <a:pt x="9205" y="4763"/>
                    <a:pt x="8680" y="4268"/>
                    <a:pt x="8065" y="4268"/>
                  </a:cubicBezTo>
                  <a:cubicBezTo>
                    <a:pt x="7995" y="4268"/>
                    <a:pt x="7925" y="4274"/>
                    <a:pt x="7853" y="4287"/>
                  </a:cubicBezTo>
                  <a:lnTo>
                    <a:pt x="6400" y="4573"/>
                  </a:lnTo>
                  <a:cubicBezTo>
                    <a:pt x="6308" y="4593"/>
                    <a:pt x="6215" y="4601"/>
                    <a:pt x="6122" y="4601"/>
                  </a:cubicBezTo>
                  <a:cubicBezTo>
                    <a:pt x="5855" y="4601"/>
                    <a:pt x="5582" y="4537"/>
                    <a:pt x="5322" y="4508"/>
                  </a:cubicBezTo>
                  <a:cubicBezTo>
                    <a:pt x="5277" y="4503"/>
                    <a:pt x="5232" y="4500"/>
                    <a:pt x="5187" y="4500"/>
                  </a:cubicBezTo>
                  <a:cubicBezTo>
                    <a:pt x="4769" y="4500"/>
                    <a:pt x="4378" y="4717"/>
                    <a:pt x="4167" y="5092"/>
                  </a:cubicBezTo>
                  <a:cubicBezTo>
                    <a:pt x="4024" y="4365"/>
                    <a:pt x="4154" y="3392"/>
                    <a:pt x="4686" y="2885"/>
                  </a:cubicBezTo>
                  <a:lnTo>
                    <a:pt x="4673" y="2885"/>
                  </a:lnTo>
                  <a:lnTo>
                    <a:pt x="5647" y="1964"/>
                  </a:lnTo>
                  <a:lnTo>
                    <a:pt x="6452" y="2730"/>
                  </a:lnTo>
                  <a:cubicBezTo>
                    <a:pt x="6789" y="3041"/>
                    <a:pt x="7230" y="3223"/>
                    <a:pt x="7685" y="3223"/>
                  </a:cubicBezTo>
                  <a:cubicBezTo>
                    <a:pt x="7853" y="3223"/>
                    <a:pt x="8022" y="3197"/>
                    <a:pt x="8178" y="3145"/>
                  </a:cubicBezTo>
                  <a:cubicBezTo>
                    <a:pt x="8494" y="3075"/>
                    <a:pt x="8398" y="2635"/>
                    <a:pt x="8129" y="2635"/>
                  </a:cubicBezTo>
                  <a:cubicBezTo>
                    <a:pt x="8100" y="2635"/>
                    <a:pt x="8068" y="2640"/>
                    <a:pt x="8035" y="2652"/>
                  </a:cubicBezTo>
                  <a:cubicBezTo>
                    <a:pt x="7916" y="2687"/>
                    <a:pt x="7794" y="2704"/>
                    <a:pt x="7674" y="2704"/>
                  </a:cubicBezTo>
                  <a:cubicBezTo>
                    <a:pt x="7351" y="2704"/>
                    <a:pt x="7039" y="2580"/>
                    <a:pt x="6802" y="2353"/>
                  </a:cubicBezTo>
                  <a:lnTo>
                    <a:pt x="6023" y="1613"/>
                  </a:lnTo>
                  <a:lnTo>
                    <a:pt x="6802" y="873"/>
                  </a:lnTo>
                  <a:cubicBezTo>
                    <a:pt x="7049" y="640"/>
                    <a:pt x="7367" y="523"/>
                    <a:pt x="7685" y="523"/>
                  </a:cubicBezTo>
                  <a:close/>
                  <a:moveTo>
                    <a:pt x="1727" y="5533"/>
                  </a:moveTo>
                  <a:lnTo>
                    <a:pt x="2376" y="5650"/>
                  </a:lnTo>
                  <a:cubicBezTo>
                    <a:pt x="2417" y="5657"/>
                    <a:pt x="2548" y="5659"/>
                    <a:pt x="2720" y="5659"/>
                  </a:cubicBezTo>
                  <a:cubicBezTo>
                    <a:pt x="3106" y="5659"/>
                    <a:pt x="3696" y="5647"/>
                    <a:pt x="3920" y="5647"/>
                  </a:cubicBezTo>
                  <a:cubicBezTo>
                    <a:pt x="3978" y="5647"/>
                    <a:pt x="4011" y="5648"/>
                    <a:pt x="4011" y="5650"/>
                  </a:cubicBezTo>
                  <a:lnTo>
                    <a:pt x="4011" y="6130"/>
                  </a:lnTo>
                  <a:lnTo>
                    <a:pt x="2415" y="6130"/>
                  </a:lnTo>
                  <a:cubicBezTo>
                    <a:pt x="2181" y="6156"/>
                    <a:pt x="1948" y="6182"/>
                    <a:pt x="1714" y="6247"/>
                  </a:cubicBezTo>
                  <a:lnTo>
                    <a:pt x="1779" y="6000"/>
                  </a:lnTo>
                  <a:cubicBezTo>
                    <a:pt x="1792" y="5923"/>
                    <a:pt x="1792" y="5845"/>
                    <a:pt x="1779" y="5767"/>
                  </a:cubicBezTo>
                  <a:lnTo>
                    <a:pt x="1779" y="5767"/>
                  </a:lnTo>
                  <a:lnTo>
                    <a:pt x="1792" y="5780"/>
                  </a:lnTo>
                  <a:lnTo>
                    <a:pt x="1792" y="5780"/>
                  </a:lnTo>
                  <a:lnTo>
                    <a:pt x="1727" y="5533"/>
                  </a:lnTo>
                  <a:close/>
                  <a:moveTo>
                    <a:pt x="8055" y="4784"/>
                  </a:moveTo>
                  <a:cubicBezTo>
                    <a:pt x="8398" y="4784"/>
                    <a:pt x="8685" y="5052"/>
                    <a:pt x="8697" y="5416"/>
                  </a:cubicBezTo>
                  <a:lnTo>
                    <a:pt x="8697" y="6286"/>
                  </a:lnTo>
                  <a:cubicBezTo>
                    <a:pt x="8684" y="6629"/>
                    <a:pt x="8398" y="6909"/>
                    <a:pt x="8046" y="6909"/>
                  </a:cubicBezTo>
                  <a:cubicBezTo>
                    <a:pt x="8038" y="6909"/>
                    <a:pt x="8030" y="6909"/>
                    <a:pt x="8022" y="6909"/>
                  </a:cubicBezTo>
                  <a:lnTo>
                    <a:pt x="5128" y="6727"/>
                  </a:lnTo>
                  <a:cubicBezTo>
                    <a:pt x="4803" y="6701"/>
                    <a:pt x="4543" y="6429"/>
                    <a:pt x="4543" y="6104"/>
                  </a:cubicBezTo>
                  <a:lnTo>
                    <a:pt x="4543" y="5650"/>
                  </a:lnTo>
                  <a:cubicBezTo>
                    <a:pt x="4543" y="5300"/>
                    <a:pt x="4829" y="5014"/>
                    <a:pt x="5167" y="5014"/>
                  </a:cubicBezTo>
                  <a:cubicBezTo>
                    <a:pt x="5518" y="5014"/>
                    <a:pt x="5847" y="5107"/>
                    <a:pt x="6188" y="5107"/>
                  </a:cubicBezTo>
                  <a:cubicBezTo>
                    <a:pt x="6287" y="5107"/>
                    <a:pt x="6388" y="5099"/>
                    <a:pt x="6490" y="5079"/>
                  </a:cubicBezTo>
                  <a:lnTo>
                    <a:pt x="7944" y="4793"/>
                  </a:lnTo>
                  <a:cubicBezTo>
                    <a:pt x="7981" y="4787"/>
                    <a:pt x="8018" y="4784"/>
                    <a:pt x="8055" y="4784"/>
                  </a:cubicBezTo>
                  <a:close/>
                  <a:moveTo>
                    <a:pt x="11345" y="5884"/>
                  </a:moveTo>
                  <a:cubicBezTo>
                    <a:pt x="11955" y="6130"/>
                    <a:pt x="12176" y="6364"/>
                    <a:pt x="12176" y="6507"/>
                  </a:cubicBezTo>
                  <a:cubicBezTo>
                    <a:pt x="12176" y="6662"/>
                    <a:pt x="11838" y="7039"/>
                    <a:pt x="10592" y="7363"/>
                  </a:cubicBezTo>
                  <a:cubicBezTo>
                    <a:pt x="9450" y="7649"/>
                    <a:pt x="7957" y="7805"/>
                    <a:pt x="6348" y="7805"/>
                  </a:cubicBezTo>
                  <a:cubicBezTo>
                    <a:pt x="4751" y="7805"/>
                    <a:pt x="3246" y="7649"/>
                    <a:pt x="2116" y="7363"/>
                  </a:cubicBezTo>
                  <a:cubicBezTo>
                    <a:pt x="857" y="7039"/>
                    <a:pt x="520" y="6675"/>
                    <a:pt x="520" y="6507"/>
                  </a:cubicBezTo>
                  <a:cubicBezTo>
                    <a:pt x="520" y="6364"/>
                    <a:pt x="727" y="6143"/>
                    <a:pt x="1286" y="5910"/>
                  </a:cubicBezTo>
                  <a:lnTo>
                    <a:pt x="1286" y="5910"/>
                  </a:lnTo>
                  <a:lnTo>
                    <a:pt x="1221" y="6169"/>
                  </a:lnTo>
                  <a:cubicBezTo>
                    <a:pt x="1149" y="6482"/>
                    <a:pt x="1388" y="6772"/>
                    <a:pt x="1702" y="6772"/>
                  </a:cubicBezTo>
                  <a:cubicBezTo>
                    <a:pt x="1727" y="6772"/>
                    <a:pt x="1753" y="6770"/>
                    <a:pt x="1779" y="6766"/>
                  </a:cubicBezTo>
                  <a:lnTo>
                    <a:pt x="2454" y="6662"/>
                  </a:lnTo>
                  <a:lnTo>
                    <a:pt x="4180" y="6662"/>
                  </a:lnTo>
                  <a:cubicBezTo>
                    <a:pt x="4362" y="7000"/>
                    <a:pt x="4712" y="7221"/>
                    <a:pt x="5102" y="7247"/>
                  </a:cubicBezTo>
                  <a:lnTo>
                    <a:pt x="7996" y="7428"/>
                  </a:lnTo>
                  <a:cubicBezTo>
                    <a:pt x="8020" y="7430"/>
                    <a:pt x="8044" y="7430"/>
                    <a:pt x="8068" y="7430"/>
                  </a:cubicBezTo>
                  <a:cubicBezTo>
                    <a:pt x="8673" y="7430"/>
                    <a:pt x="9179" y="6963"/>
                    <a:pt x="9216" y="6351"/>
                  </a:cubicBezTo>
                  <a:lnTo>
                    <a:pt x="10281" y="6351"/>
                  </a:lnTo>
                  <a:cubicBezTo>
                    <a:pt x="10696" y="6351"/>
                    <a:pt x="11072" y="6182"/>
                    <a:pt x="11345" y="5884"/>
                  </a:cubicBezTo>
                  <a:close/>
                  <a:moveTo>
                    <a:pt x="10475" y="7921"/>
                  </a:moveTo>
                  <a:lnTo>
                    <a:pt x="10475" y="8259"/>
                  </a:lnTo>
                  <a:cubicBezTo>
                    <a:pt x="10475" y="8311"/>
                    <a:pt x="10281" y="8532"/>
                    <a:pt x="9411" y="8700"/>
                  </a:cubicBezTo>
                  <a:cubicBezTo>
                    <a:pt x="8398" y="8843"/>
                    <a:pt x="7376" y="8914"/>
                    <a:pt x="6354" y="8914"/>
                  </a:cubicBezTo>
                  <a:cubicBezTo>
                    <a:pt x="5332" y="8914"/>
                    <a:pt x="4310" y="8843"/>
                    <a:pt x="3297" y="8700"/>
                  </a:cubicBezTo>
                  <a:cubicBezTo>
                    <a:pt x="2415" y="8532"/>
                    <a:pt x="2220" y="8311"/>
                    <a:pt x="2220" y="8259"/>
                  </a:cubicBezTo>
                  <a:lnTo>
                    <a:pt x="2220" y="7921"/>
                  </a:lnTo>
                  <a:cubicBezTo>
                    <a:pt x="3583" y="8194"/>
                    <a:pt x="4965" y="8330"/>
                    <a:pt x="6348" y="8330"/>
                  </a:cubicBezTo>
                  <a:cubicBezTo>
                    <a:pt x="7730" y="8330"/>
                    <a:pt x="9112" y="8194"/>
                    <a:pt x="10475" y="7921"/>
                  </a:cubicBezTo>
                  <a:close/>
                  <a:moveTo>
                    <a:pt x="7683" y="1"/>
                  </a:moveTo>
                  <a:cubicBezTo>
                    <a:pt x="7237" y="1"/>
                    <a:pt x="6789" y="166"/>
                    <a:pt x="6439" y="497"/>
                  </a:cubicBezTo>
                  <a:lnTo>
                    <a:pt x="4323" y="2522"/>
                  </a:lnTo>
                  <a:cubicBezTo>
                    <a:pt x="4128" y="2704"/>
                    <a:pt x="3972" y="2911"/>
                    <a:pt x="3856" y="3158"/>
                  </a:cubicBezTo>
                  <a:lnTo>
                    <a:pt x="3012" y="2950"/>
                  </a:lnTo>
                  <a:cubicBezTo>
                    <a:pt x="2929" y="2931"/>
                    <a:pt x="2846" y="2922"/>
                    <a:pt x="2765" y="2922"/>
                  </a:cubicBezTo>
                  <a:cubicBezTo>
                    <a:pt x="2190" y="2922"/>
                    <a:pt x="1701" y="3385"/>
                    <a:pt x="1701" y="3989"/>
                  </a:cubicBezTo>
                  <a:lnTo>
                    <a:pt x="1701" y="5014"/>
                  </a:lnTo>
                  <a:cubicBezTo>
                    <a:pt x="1689" y="5013"/>
                    <a:pt x="1677" y="5012"/>
                    <a:pt x="1664" y="5012"/>
                  </a:cubicBezTo>
                  <a:cubicBezTo>
                    <a:pt x="1534" y="5012"/>
                    <a:pt x="1408" y="5075"/>
                    <a:pt x="1325" y="5170"/>
                  </a:cubicBezTo>
                  <a:cubicBezTo>
                    <a:pt x="1273" y="5235"/>
                    <a:pt x="1234" y="5300"/>
                    <a:pt x="1208" y="5390"/>
                  </a:cubicBezTo>
                  <a:cubicBezTo>
                    <a:pt x="403" y="5689"/>
                    <a:pt x="1" y="6065"/>
                    <a:pt x="1" y="6507"/>
                  </a:cubicBezTo>
                  <a:cubicBezTo>
                    <a:pt x="1" y="7026"/>
                    <a:pt x="572" y="7454"/>
                    <a:pt x="1701" y="7779"/>
                  </a:cubicBezTo>
                  <a:lnTo>
                    <a:pt x="1701" y="8259"/>
                  </a:lnTo>
                  <a:cubicBezTo>
                    <a:pt x="1701" y="8843"/>
                    <a:pt x="2545" y="9077"/>
                    <a:pt x="3194" y="9193"/>
                  </a:cubicBezTo>
                  <a:cubicBezTo>
                    <a:pt x="4238" y="9349"/>
                    <a:pt x="5290" y="9427"/>
                    <a:pt x="6341" y="9427"/>
                  </a:cubicBezTo>
                  <a:cubicBezTo>
                    <a:pt x="7393" y="9427"/>
                    <a:pt x="8444" y="9349"/>
                    <a:pt x="9489" y="9193"/>
                  </a:cubicBezTo>
                  <a:cubicBezTo>
                    <a:pt x="10138" y="9077"/>
                    <a:pt x="10981" y="8843"/>
                    <a:pt x="10981" y="8259"/>
                  </a:cubicBezTo>
                  <a:lnTo>
                    <a:pt x="10981" y="7779"/>
                  </a:lnTo>
                  <a:cubicBezTo>
                    <a:pt x="12111" y="7454"/>
                    <a:pt x="12682" y="7026"/>
                    <a:pt x="12682" y="6507"/>
                  </a:cubicBezTo>
                  <a:lnTo>
                    <a:pt x="12682" y="6494"/>
                  </a:lnTo>
                  <a:cubicBezTo>
                    <a:pt x="12682" y="6091"/>
                    <a:pt x="12331" y="5728"/>
                    <a:pt x="11617" y="5442"/>
                  </a:cubicBezTo>
                  <a:cubicBezTo>
                    <a:pt x="11695" y="5261"/>
                    <a:pt x="11721" y="5079"/>
                    <a:pt x="11734" y="4897"/>
                  </a:cubicBezTo>
                  <a:lnTo>
                    <a:pt x="11734" y="4118"/>
                  </a:lnTo>
                  <a:cubicBezTo>
                    <a:pt x="11721" y="3508"/>
                    <a:pt x="11475" y="2937"/>
                    <a:pt x="11033" y="2522"/>
                  </a:cubicBezTo>
                  <a:lnTo>
                    <a:pt x="8918" y="497"/>
                  </a:lnTo>
                  <a:cubicBezTo>
                    <a:pt x="8574" y="166"/>
                    <a:pt x="8129" y="1"/>
                    <a:pt x="76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1346;p76">
              <a:extLst>
                <a:ext uri="{FF2B5EF4-FFF2-40B4-BE49-F238E27FC236}">
                  <a16:creationId xmlns:a16="http://schemas.microsoft.com/office/drawing/2014/main" id="{5F825204-FCF6-9722-7B10-1CC3C3E18A40}"/>
                </a:ext>
              </a:extLst>
            </p:cNvPr>
            <p:cNvSpPr/>
            <p:nvPr/>
          </p:nvSpPr>
          <p:spPr>
            <a:xfrm>
              <a:off x="2542725" y="2899500"/>
              <a:ext cx="112625" cy="156425"/>
            </a:xfrm>
            <a:custGeom>
              <a:avLst/>
              <a:gdLst/>
              <a:ahLst/>
              <a:cxnLst/>
              <a:rect l="l" t="t" r="r" b="b"/>
              <a:pathLst>
                <a:path w="4505" h="6257" extrusionOk="0">
                  <a:moveTo>
                    <a:pt x="3855" y="2220"/>
                  </a:moveTo>
                  <a:lnTo>
                    <a:pt x="3622" y="4881"/>
                  </a:lnTo>
                  <a:cubicBezTo>
                    <a:pt x="3583" y="5361"/>
                    <a:pt x="3180" y="5737"/>
                    <a:pt x="2700" y="5737"/>
                  </a:cubicBezTo>
                  <a:lnTo>
                    <a:pt x="1817" y="5737"/>
                  </a:lnTo>
                  <a:cubicBezTo>
                    <a:pt x="1324" y="5737"/>
                    <a:pt x="922" y="5361"/>
                    <a:pt x="883" y="4881"/>
                  </a:cubicBezTo>
                  <a:lnTo>
                    <a:pt x="662" y="2220"/>
                  </a:lnTo>
                  <a:close/>
                  <a:moveTo>
                    <a:pt x="753" y="0"/>
                  </a:moveTo>
                  <a:cubicBezTo>
                    <a:pt x="325" y="0"/>
                    <a:pt x="0" y="364"/>
                    <a:pt x="26" y="779"/>
                  </a:cubicBezTo>
                  <a:lnTo>
                    <a:pt x="364" y="4933"/>
                  </a:lnTo>
                  <a:cubicBezTo>
                    <a:pt x="441" y="5673"/>
                    <a:pt x="1065" y="6244"/>
                    <a:pt x="1817" y="6257"/>
                  </a:cubicBezTo>
                  <a:lnTo>
                    <a:pt x="2700" y="6257"/>
                  </a:lnTo>
                  <a:cubicBezTo>
                    <a:pt x="3440" y="6244"/>
                    <a:pt x="4063" y="5673"/>
                    <a:pt x="4141" y="4933"/>
                  </a:cubicBezTo>
                  <a:lnTo>
                    <a:pt x="4478" y="779"/>
                  </a:lnTo>
                  <a:cubicBezTo>
                    <a:pt x="4504" y="364"/>
                    <a:pt x="4180" y="0"/>
                    <a:pt x="3751" y="0"/>
                  </a:cubicBezTo>
                  <a:lnTo>
                    <a:pt x="3401" y="0"/>
                  </a:lnTo>
                  <a:cubicBezTo>
                    <a:pt x="3089" y="13"/>
                    <a:pt x="3089" y="481"/>
                    <a:pt x="3401" y="507"/>
                  </a:cubicBezTo>
                  <a:lnTo>
                    <a:pt x="3751" y="507"/>
                  </a:lnTo>
                  <a:cubicBezTo>
                    <a:pt x="3881" y="507"/>
                    <a:pt x="3985" y="610"/>
                    <a:pt x="3972" y="740"/>
                  </a:cubicBezTo>
                  <a:lnTo>
                    <a:pt x="3894" y="1701"/>
                  </a:lnTo>
                  <a:lnTo>
                    <a:pt x="623" y="1701"/>
                  </a:lnTo>
                  <a:lnTo>
                    <a:pt x="545" y="740"/>
                  </a:lnTo>
                  <a:cubicBezTo>
                    <a:pt x="532" y="610"/>
                    <a:pt x="623" y="507"/>
                    <a:pt x="753" y="507"/>
                  </a:cubicBezTo>
                  <a:lnTo>
                    <a:pt x="2155" y="507"/>
                  </a:lnTo>
                  <a:cubicBezTo>
                    <a:pt x="2466" y="481"/>
                    <a:pt x="2466" y="13"/>
                    <a:pt x="2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1347;p76">
              <a:extLst>
                <a:ext uri="{FF2B5EF4-FFF2-40B4-BE49-F238E27FC236}">
                  <a16:creationId xmlns:a16="http://schemas.microsoft.com/office/drawing/2014/main" id="{8A20EC8B-2ED6-BD57-19B3-46B2D29C29C2}"/>
                </a:ext>
              </a:extLst>
            </p:cNvPr>
            <p:cNvSpPr/>
            <p:nvPr/>
          </p:nvSpPr>
          <p:spPr>
            <a:xfrm>
              <a:off x="2571925" y="2664875"/>
              <a:ext cx="200225" cy="172675"/>
            </a:xfrm>
            <a:custGeom>
              <a:avLst/>
              <a:gdLst/>
              <a:ahLst/>
              <a:cxnLst/>
              <a:rect l="l" t="t" r="r" b="b"/>
              <a:pathLst>
                <a:path w="8009" h="6907" extrusionOk="0">
                  <a:moveTo>
                    <a:pt x="4531" y="1"/>
                  </a:moveTo>
                  <a:cubicBezTo>
                    <a:pt x="4527" y="1"/>
                    <a:pt x="4522" y="1"/>
                    <a:pt x="4517" y="1"/>
                  </a:cubicBezTo>
                  <a:cubicBezTo>
                    <a:pt x="1519" y="27"/>
                    <a:pt x="0" y="3778"/>
                    <a:pt x="2116" y="5894"/>
                  </a:cubicBezTo>
                  <a:cubicBezTo>
                    <a:pt x="2765" y="6543"/>
                    <a:pt x="3648" y="6906"/>
                    <a:pt x="4556" y="6906"/>
                  </a:cubicBezTo>
                  <a:lnTo>
                    <a:pt x="4556" y="6893"/>
                  </a:lnTo>
                  <a:cubicBezTo>
                    <a:pt x="6451" y="6880"/>
                    <a:pt x="7983" y="5349"/>
                    <a:pt x="8009" y="3454"/>
                  </a:cubicBezTo>
                  <a:cubicBezTo>
                    <a:pt x="8009" y="3214"/>
                    <a:pt x="7816" y="3071"/>
                    <a:pt x="7621" y="3071"/>
                  </a:cubicBezTo>
                  <a:cubicBezTo>
                    <a:pt x="7489" y="3071"/>
                    <a:pt x="7356" y="3138"/>
                    <a:pt x="7282" y="3285"/>
                  </a:cubicBezTo>
                  <a:cubicBezTo>
                    <a:pt x="6925" y="3974"/>
                    <a:pt x="6259" y="4310"/>
                    <a:pt x="5595" y="4310"/>
                  </a:cubicBezTo>
                  <a:cubicBezTo>
                    <a:pt x="4858" y="4310"/>
                    <a:pt x="4124" y="3896"/>
                    <a:pt x="3816" y="3090"/>
                  </a:cubicBezTo>
                  <a:cubicBezTo>
                    <a:pt x="3773" y="2970"/>
                    <a:pt x="3679" y="2920"/>
                    <a:pt x="3583" y="2920"/>
                  </a:cubicBezTo>
                  <a:cubicBezTo>
                    <a:pt x="3420" y="2920"/>
                    <a:pt x="3254" y="3067"/>
                    <a:pt x="3336" y="3272"/>
                  </a:cubicBezTo>
                  <a:cubicBezTo>
                    <a:pt x="3714" y="4277"/>
                    <a:pt x="4647" y="4825"/>
                    <a:pt x="5593" y="4825"/>
                  </a:cubicBezTo>
                  <a:cubicBezTo>
                    <a:pt x="6272" y="4825"/>
                    <a:pt x="6957" y="4543"/>
                    <a:pt x="7451" y="3947"/>
                  </a:cubicBezTo>
                  <a:lnTo>
                    <a:pt x="7451" y="3947"/>
                  </a:lnTo>
                  <a:cubicBezTo>
                    <a:pt x="7180" y="5443"/>
                    <a:pt x="5853" y="6361"/>
                    <a:pt x="4505" y="6361"/>
                  </a:cubicBezTo>
                  <a:cubicBezTo>
                    <a:pt x="3783" y="6361"/>
                    <a:pt x="3055" y="6097"/>
                    <a:pt x="2480" y="5517"/>
                  </a:cubicBezTo>
                  <a:cubicBezTo>
                    <a:pt x="818" y="3869"/>
                    <a:pt x="1753" y="962"/>
                    <a:pt x="4037" y="546"/>
                  </a:cubicBezTo>
                  <a:lnTo>
                    <a:pt x="4037" y="546"/>
                  </a:lnTo>
                  <a:cubicBezTo>
                    <a:pt x="3622" y="897"/>
                    <a:pt x="3336" y="1377"/>
                    <a:pt x="3232" y="1909"/>
                  </a:cubicBezTo>
                  <a:cubicBezTo>
                    <a:pt x="3188" y="2103"/>
                    <a:pt x="3336" y="2220"/>
                    <a:pt x="3485" y="2220"/>
                  </a:cubicBezTo>
                  <a:cubicBezTo>
                    <a:pt x="3595" y="2220"/>
                    <a:pt x="3705" y="2156"/>
                    <a:pt x="3739" y="2013"/>
                  </a:cubicBezTo>
                  <a:cubicBezTo>
                    <a:pt x="3855" y="1455"/>
                    <a:pt x="4219" y="987"/>
                    <a:pt x="4725" y="715"/>
                  </a:cubicBezTo>
                  <a:cubicBezTo>
                    <a:pt x="5110" y="523"/>
                    <a:pt x="4912" y="1"/>
                    <a:pt x="45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1348;p76">
              <a:extLst>
                <a:ext uri="{FF2B5EF4-FFF2-40B4-BE49-F238E27FC236}">
                  <a16:creationId xmlns:a16="http://schemas.microsoft.com/office/drawing/2014/main" id="{B612F580-6CEF-25ED-262E-F8B42087C29F}"/>
                </a:ext>
              </a:extLst>
            </p:cNvPr>
            <p:cNvSpPr/>
            <p:nvPr/>
          </p:nvSpPr>
          <p:spPr>
            <a:xfrm>
              <a:off x="2708075" y="2686700"/>
              <a:ext cx="43975" cy="39875"/>
            </a:xfrm>
            <a:custGeom>
              <a:avLst/>
              <a:gdLst/>
              <a:ahLst/>
              <a:cxnLst/>
              <a:rect l="l" t="t" r="r" b="b"/>
              <a:pathLst>
                <a:path w="1759" h="1595" extrusionOk="0">
                  <a:moveTo>
                    <a:pt x="901" y="1"/>
                  </a:moveTo>
                  <a:cubicBezTo>
                    <a:pt x="765" y="1"/>
                    <a:pt x="629" y="95"/>
                    <a:pt x="642" y="283"/>
                  </a:cubicBezTo>
                  <a:lnTo>
                    <a:pt x="642" y="556"/>
                  </a:lnTo>
                  <a:lnTo>
                    <a:pt x="356" y="556"/>
                  </a:lnTo>
                  <a:cubicBezTo>
                    <a:pt x="348" y="555"/>
                    <a:pt x="340" y="555"/>
                    <a:pt x="333" y="555"/>
                  </a:cubicBezTo>
                  <a:cubicBezTo>
                    <a:pt x="1" y="555"/>
                    <a:pt x="1" y="1076"/>
                    <a:pt x="333" y="1076"/>
                  </a:cubicBezTo>
                  <a:cubicBezTo>
                    <a:pt x="340" y="1076"/>
                    <a:pt x="348" y="1076"/>
                    <a:pt x="356" y="1075"/>
                  </a:cubicBezTo>
                  <a:lnTo>
                    <a:pt x="642" y="1075"/>
                  </a:lnTo>
                  <a:lnTo>
                    <a:pt x="642" y="1361"/>
                  </a:lnTo>
                  <a:cubicBezTo>
                    <a:pt x="655" y="1516"/>
                    <a:pt x="778" y="1594"/>
                    <a:pt x="901" y="1594"/>
                  </a:cubicBezTo>
                  <a:cubicBezTo>
                    <a:pt x="1025" y="1594"/>
                    <a:pt x="1148" y="1516"/>
                    <a:pt x="1161" y="1361"/>
                  </a:cubicBezTo>
                  <a:lnTo>
                    <a:pt x="1161" y="1075"/>
                  </a:lnTo>
                  <a:lnTo>
                    <a:pt x="1434" y="1075"/>
                  </a:lnTo>
                  <a:cubicBezTo>
                    <a:pt x="1758" y="1049"/>
                    <a:pt x="1758" y="582"/>
                    <a:pt x="1434" y="556"/>
                  </a:cubicBezTo>
                  <a:lnTo>
                    <a:pt x="1161" y="556"/>
                  </a:lnTo>
                  <a:lnTo>
                    <a:pt x="1161" y="283"/>
                  </a:lnTo>
                  <a:cubicBezTo>
                    <a:pt x="1174" y="95"/>
                    <a:pt x="1038" y="1"/>
                    <a:pt x="9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1349;p76">
              <a:extLst>
                <a:ext uri="{FF2B5EF4-FFF2-40B4-BE49-F238E27FC236}">
                  <a16:creationId xmlns:a16="http://schemas.microsoft.com/office/drawing/2014/main" id="{FA43057E-A4BF-8730-5686-1F885B72545A}"/>
                </a:ext>
              </a:extLst>
            </p:cNvPr>
            <p:cNvSpPr/>
            <p:nvPr/>
          </p:nvSpPr>
          <p:spPr>
            <a:xfrm>
              <a:off x="2760125" y="26704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1"/>
                  </a:moveTo>
                  <a:cubicBezTo>
                    <a:pt x="117" y="1"/>
                    <a:pt x="1" y="286"/>
                    <a:pt x="169" y="442"/>
                  </a:cubicBezTo>
                  <a:cubicBezTo>
                    <a:pt x="225" y="497"/>
                    <a:pt x="291" y="522"/>
                    <a:pt x="355" y="522"/>
                  </a:cubicBezTo>
                  <a:cubicBezTo>
                    <a:pt x="487" y="522"/>
                    <a:pt x="611" y="418"/>
                    <a:pt x="611" y="260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8" name="Google Shape;1350;p76">
            <a:extLst>
              <a:ext uri="{FF2B5EF4-FFF2-40B4-BE49-F238E27FC236}">
                <a16:creationId xmlns:a16="http://schemas.microsoft.com/office/drawing/2014/main" id="{22515179-A406-F03C-6C48-95489E4F457B}"/>
              </a:ext>
            </a:extLst>
          </p:cNvPr>
          <p:cNvGrpSpPr/>
          <p:nvPr/>
        </p:nvGrpSpPr>
        <p:grpSpPr>
          <a:xfrm>
            <a:off x="3212010" y="4288424"/>
            <a:ext cx="606357" cy="546809"/>
            <a:chOff x="2540775" y="3360375"/>
            <a:chExt cx="442950" cy="399450"/>
          </a:xfrm>
          <a:solidFill>
            <a:srgbClr val="2B3781"/>
          </a:solidFill>
        </p:grpSpPr>
        <p:sp>
          <p:nvSpPr>
            <p:cNvPr id="259" name="Google Shape;1351;p76">
              <a:extLst>
                <a:ext uri="{FF2B5EF4-FFF2-40B4-BE49-F238E27FC236}">
                  <a16:creationId xmlns:a16="http://schemas.microsoft.com/office/drawing/2014/main" id="{ABF424C8-7219-E897-DFC6-307C20586733}"/>
                </a:ext>
              </a:extLst>
            </p:cNvPr>
            <p:cNvSpPr/>
            <p:nvPr/>
          </p:nvSpPr>
          <p:spPr>
            <a:xfrm>
              <a:off x="2586525" y="3594850"/>
              <a:ext cx="22100" cy="57175"/>
            </a:xfrm>
            <a:custGeom>
              <a:avLst/>
              <a:gdLst/>
              <a:ahLst/>
              <a:cxnLst/>
              <a:rect l="l" t="t" r="r" b="b"/>
              <a:pathLst>
                <a:path w="884" h="2287" extrusionOk="0">
                  <a:moveTo>
                    <a:pt x="277" y="1"/>
                  </a:moveTo>
                  <a:cubicBezTo>
                    <a:pt x="145" y="1"/>
                    <a:pt x="39" y="113"/>
                    <a:pt x="26" y="249"/>
                  </a:cubicBezTo>
                  <a:cubicBezTo>
                    <a:pt x="26" y="300"/>
                    <a:pt x="0" y="1430"/>
                    <a:pt x="351" y="2144"/>
                  </a:cubicBezTo>
                  <a:cubicBezTo>
                    <a:pt x="403" y="2221"/>
                    <a:pt x="494" y="2273"/>
                    <a:pt x="585" y="2286"/>
                  </a:cubicBezTo>
                  <a:cubicBezTo>
                    <a:pt x="623" y="2273"/>
                    <a:pt x="662" y="2273"/>
                    <a:pt x="701" y="2247"/>
                  </a:cubicBezTo>
                  <a:cubicBezTo>
                    <a:pt x="831" y="2183"/>
                    <a:pt x="883" y="2040"/>
                    <a:pt x="818" y="1910"/>
                  </a:cubicBezTo>
                  <a:cubicBezTo>
                    <a:pt x="520" y="1326"/>
                    <a:pt x="546" y="275"/>
                    <a:pt x="546" y="262"/>
                  </a:cubicBezTo>
                  <a:cubicBezTo>
                    <a:pt x="546" y="119"/>
                    <a:pt x="442" y="2"/>
                    <a:pt x="299" y="2"/>
                  </a:cubicBezTo>
                  <a:cubicBezTo>
                    <a:pt x="292" y="1"/>
                    <a:pt x="284" y="1"/>
                    <a:pt x="2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1352;p76">
              <a:extLst>
                <a:ext uri="{FF2B5EF4-FFF2-40B4-BE49-F238E27FC236}">
                  <a16:creationId xmlns:a16="http://schemas.microsoft.com/office/drawing/2014/main" id="{680A7B85-CEB7-56F0-F22F-767AD2DD877B}"/>
                </a:ext>
              </a:extLst>
            </p:cNvPr>
            <p:cNvSpPr/>
            <p:nvPr/>
          </p:nvSpPr>
          <p:spPr>
            <a:xfrm>
              <a:off x="2703675" y="3669725"/>
              <a:ext cx="22075" cy="57575"/>
            </a:xfrm>
            <a:custGeom>
              <a:avLst/>
              <a:gdLst/>
              <a:ahLst/>
              <a:cxnLst/>
              <a:rect l="l" t="t" r="r" b="b"/>
              <a:pathLst>
                <a:path w="883" h="2303" extrusionOk="0">
                  <a:moveTo>
                    <a:pt x="285" y="0"/>
                  </a:moveTo>
                  <a:cubicBezTo>
                    <a:pt x="152" y="0"/>
                    <a:pt x="20" y="88"/>
                    <a:pt x="26" y="265"/>
                  </a:cubicBezTo>
                  <a:cubicBezTo>
                    <a:pt x="26" y="317"/>
                    <a:pt x="0" y="1459"/>
                    <a:pt x="351" y="2160"/>
                  </a:cubicBezTo>
                  <a:cubicBezTo>
                    <a:pt x="403" y="2251"/>
                    <a:pt x="493" y="2303"/>
                    <a:pt x="584" y="2303"/>
                  </a:cubicBezTo>
                  <a:cubicBezTo>
                    <a:pt x="623" y="2303"/>
                    <a:pt x="662" y="2290"/>
                    <a:pt x="701" y="2277"/>
                  </a:cubicBezTo>
                  <a:cubicBezTo>
                    <a:pt x="831" y="2212"/>
                    <a:pt x="883" y="2056"/>
                    <a:pt x="818" y="1926"/>
                  </a:cubicBezTo>
                  <a:cubicBezTo>
                    <a:pt x="519" y="1342"/>
                    <a:pt x="545" y="304"/>
                    <a:pt x="545" y="291"/>
                  </a:cubicBezTo>
                  <a:cubicBezTo>
                    <a:pt x="565" y="98"/>
                    <a:pt x="425" y="0"/>
                    <a:pt x="2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1353;p76">
              <a:extLst>
                <a:ext uri="{FF2B5EF4-FFF2-40B4-BE49-F238E27FC236}">
                  <a16:creationId xmlns:a16="http://schemas.microsoft.com/office/drawing/2014/main" id="{B671BE8A-7C32-8404-60B9-AEFA48DBEFDC}"/>
                </a:ext>
              </a:extLst>
            </p:cNvPr>
            <p:cNvSpPr/>
            <p:nvPr/>
          </p:nvSpPr>
          <p:spPr>
            <a:xfrm>
              <a:off x="2795575" y="3485025"/>
              <a:ext cx="46800" cy="15625"/>
            </a:xfrm>
            <a:custGeom>
              <a:avLst/>
              <a:gdLst/>
              <a:ahLst/>
              <a:cxnLst/>
              <a:rect l="l" t="t" r="r" b="b"/>
              <a:pathLst>
                <a:path w="1872" h="625" extrusionOk="0">
                  <a:moveTo>
                    <a:pt x="1500" y="1"/>
                  </a:moveTo>
                  <a:cubicBezTo>
                    <a:pt x="1468" y="1"/>
                    <a:pt x="1434" y="7"/>
                    <a:pt x="1399" y="21"/>
                  </a:cubicBezTo>
                  <a:cubicBezTo>
                    <a:pt x="1256" y="95"/>
                    <a:pt x="1104" y="119"/>
                    <a:pt x="952" y="119"/>
                  </a:cubicBezTo>
                  <a:cubicBezTo>
                    <a:pt x="761" y="119"/>
                    <a:pt x="568" y="81"/>
                    <a:pt x="387" y="60"/>
                  </a:cubicBezTo>
                  <a:cubicBezTo>
                    <a:pt x="370" y="57"/>
                    <a:pt x="354" y="56"/>
                    <a:pt x="339" y="56"/>
                  </a:cubicBezTo>
                  <a:cubicBezTo>
                    <a:pt x="32" y="56"/>
                    <a:pt x="0" y="529"/>
                    <a:pt x="322" y="566"/>
                  </a:cubicBezTo>
                  <a:cubicBezTo>
                    <a:pt x="543" y="592"/>
                    <a:pt x="763" y="624"/>
                    <a:pt x="981" y="624"/>
                  </a:cubicBezTo>
                  <a:cubicBezTo>
                    <a:pt x="1198" y="624"/>
                    <a:pt x="1412" y="592"/>
                    <a:pt x="1620" y="488"/>
                  </a:cubicBezTo>
                  <a:cubicBezTo>
                    <a:pt x="1872" y="351"/>
                    <a:pt x="1740" y="1"/>
                    <a:pt x="1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1354;p76">
              <a:extLst>
                <a:ext uri="{FF2B5EF4-FFF2-40B4-BE49-F238E27FC236}">
                  <a16:creationId xmlns:a16="http://schemas.microsoft.com/office/drawing/2014/main" id="{643B11AE-D7FE-5511-A93C-5C1B54A42DD4}"/>
                </a:ext>
              </a:extLst>
            </p:cNvPr>
            <p:cNvSpPr/>
            <p:nvPr/>
          </p:nvSpPr>
          <p:spPr>
            <a:xfrm>
              <a:off x="2817900" y="3513425"/>
              <a:ext cx="62375" cy="20475"/>
            </a:xfrm>
            <a:custGeom>
              <a:avLst/>
              <a:gdLst/>
              <a:ahLst/>
              <a:cxnLst/>
              <a:rect l="l" t="t" r="r" b="b"/>
              <a:pathLst>
                <a:path w="2495" h="819" extrusionOk="0">
                  <a:moveTo>
                    <a:pt x="2122" y="0"/>
                  </a:moveTo>
                  <a:cubicBezTo>
                    <a:pt x="2079" y="0"/>
                    <a:pt x="2033" y="12"/>
                    <a:pt x="1986" y="40"/>
                  </a:cubicBezTo>
                  <a:cubicBezTo>
                    <a:pt x="1492" y="282"/>
                    <a:pt x="663" y="300"/>
                    <a:pt x="412" y="300"/>
                  </a:cubicBezTo>
                  <a:cubicBezTo>
                    <a:pt x="366" y="300"/>
                    <a:pt x="340" y="300"/>
                    <a:pt x="338" y="300"/>
                  </a:cubicBezTo>
                  <a:lnTo>
                    <a:pt x="338" y="313"/>
                  </a:lnTo>
                  <a:lnTo>
                    <a:pt x="325" y="313"/>
                  </a:lnTo>
                  <a:cubicBezTo>
                    <a:pt x="0" y="339"/>
                    <a:pt x="0" y="793"/>
                    <a:pt x="325" y="819"/>
                  </a:cubicBezTo>
                  <a:lnTo>
                    <a:pt x="415" y="819"/>
                  </a:lnTo>
                  <a:cubicBezTo>
                    <a:pt x="714" y="819"/>
                    <a:pt x="1623" y="793"/>
                    <a:pt x="2220" y="494"/>
                  </a:cubicBezTo>
                  <a:cubicBezTo>
                    <a:pt x="2495" y="373"/>
                    <a:pt x="2359" y="0"/>
                    <a:pt x="21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1355;p76">
              <a:extLst>
                <a:ext uri="{FF2B5EF4-FFF2-40B4-BE49-F238E27FC236}">
                  <a16:creationId xmlns:a16="http://schemas.microsoft.com/office/drawing/2014/main" id="{4DFB6FE1-EC68-6D62-5ED1-420E55884B4D}"/>
                </a:ext>
              </a:extLst>
            </p:cNvPr>
            <p:cNvSpPr/>
            <p:nvPr/>
          </p:nvSpPr>
          <p:spPr>
            <a:xfrm>
              <a:off x="2540775" y="3360375"/>
              <a:ext cx="442950" cy="399450"/>
            </a:xfrm>
            <a:custGeom>
              <a:avLst/>
              <a:gdLst/>
              <a:ahLst/>
              <a:cxnLst/>
              <a:rect l="l" t="t" r="r" b="b"/>
              <a:pathLst>
                <a:path w="17718" h="15978" extrusionOk="0">
                  <a:moveTo>
                    <a:pt x="7565" y="961"/>
                  </a:moveTo>
                  <a:cubicBezTo>
                    <a:pt x="8009" y="961"/>
                    <a:pt x="8454" y="1058"/>
                    <a:pt x="8853" y="1269"/>
                  </a:cubicBezTo>
                  <a:lnTo>
                    <a:pt x="10462" y="2073"/>
                  </a:lnTo>
                  <a:cubicBezTo>
                    <a:pt x="10206" y="2204"/>
                    <a:pt x="9955" y="2255"/>
                    <a:pt x="9704" y="2255"/>
                  </a:cubicBezTo>
                  <a:cubicBezTo>
                    <a:pt x="9305" y="2255"/>
                    <a:pt x="8908" y="2126"/>
                    <a:pt x="8502" y="1983"/>
                  </a:cubicBezTo>
                  <a:cubicBezTo>
                    <a:pt x="8139" y="1853"/>
                    <a:pt x="7762" y="1788"/>
                    <a:pt x="7373" y="1788"/>
                  </a:cubicBezTo>
                  <a:cubicBezTo>
                    <a:pt x="7243" y="1788"/>
                    <a:pt x="7100" y="1788"/>
                    <a:pt x="6970" y="1801"/>
                  </a:cubicBezTo>
                  <a:lnTo>
                    <a:pt x="4037" y="2164"/>
                  </a:lnTo>
                  <a:cubicBezTo>
                    <a:pt x="4021" y="2166"/>
                    <a:pt x="4005" y="2167"/>
                    <a:pt x="3989" y="2167"/>
                  </a:cubicBezTo>
                  <a:cubicBezTo>
                    <a:pt x="3615" y="2167"/>
                    <a:pt x="3398" y="1736"/>
                    <a:pt x="3635" y="1424"/>
                  </a:cubicBezTo>
                  <a:cubicBezTo>
                    <a:pt x="3713" y="1334"/>
                    <a:pt x="3829" y="1269"/>
                    <a:pt x="3946" y="1256"/>
                  </a:cubicBezTo>
                  <a:lnTo>
                    <a:pt x="7334" y="970"/>
                  </a:lnTo>
                  <a:cubicBezTo>
                    <a:pt x="7411" y="964"/>
                    <a:pt x="7488" y="961"/>
                    <a:pt x="7565" y="961"/>
                  </a:cubicBezTo>
                  <a:close/>
                  <a:moveTo>
                    <a:pt x="9489" y="4111"/>
                  </a:moveTo>
                  <a:lnTo>
                    <a:pt x="12967" y="4319"/>
                  </a:lnTo>
                  <a:cubicBezTo>
                    <a:pt x="13408" y="4345"/>
                    <a:pt x="13811" y="4617"/>
                    <a:pt x="14005" y="5020"/>
                  </a:cubicBezTo>
                  <a:lnTo>
                    <a:pt x="14148" y="5344"/>
                  </a:lnTo>
                  <a:cubicBezTo>
                    <a:pt x="14304" y="5669"/>
                    <a:pt x="14304" y="6045"/>
                    <a:pt x="14148" y="6370"/>
                  </a:cubicBezTo>
                  <a:lnTo>
                    <a:pt x="14005" y="6694"/>
                  </a:lnTo>
                  <a:cubicBezTo>
                    <a:pt x="13811" y="7097"/>
                    <a:pt x="13408" y="7382"/>
                    <a:pt x="12967" y="7408"/>
                  </a:cubicBezTo>
                  <a:lnTo>
                    <a:pt x="9489" y="7603"/>
                  </a:lnTo>
                  <a:cubicBezTo>
                    <a:pt x="9465" y="7604"/>
                    <a:pt x="9441" y="7604"/>
                    <a:pt x="9417" y="7604"/>
                  </a:cubicBezTo>
                  <a:cubicBezTo>
                    <a:pt x="8781" y="7604"/>
                    <a:pt x="8179" y="7271"/>
                    <a:pt x="7866" y="6720"/>
                  </a:cubicBezTo>
                  <a:lnTo>
                    <a:pt x="7866" y="6733"/>
                  </a:lnTo>
                  <a:cubicBezTo>
                    <a:pt x="7736" y="6512"/>
                    <a:pt x="7671" y="6266"/>
                    <a:pt x="7645" y="6019"/>
                  </a:cubicBezTo>
                  <a:cubicBezTo>
                    <a:pt x="8191" y="5773"/>
                    <a:pt x="8775" y="5604"/>
                    <a:pt x="9372" y="5539"/>
                  </a:cubicBezTo>
                  <a:cubicBezTo>
                    <a:pt x="9697" y="5501"/>
                    <a:pt x="9648" y="5018"/>
                    <a:pt x="9342" y="5018"/>
                  </a:cubicBezTo>
                  <a:cubicBezTo>
                    <a:pt x="9331" y="5018"/>
                    <a:pt x="9319" y="5018"/>
                    <a:pt x="9307" y="5020"/>
                  </a:cubicBezTo>
                  <a:cubicBezTo>
                    <a:pt x="8749" y="5085"/>
                    <a:pt x="8204" y="5227"/>
                    <a:pt x="7684" y="5448"/>
                  </a:cubicBezTo>
                  <a:cubicBezTo>
                    <a:pt x="7723" y="5292"/>
                    <a:pt x="7788" y="5137"/>
                    <a:pt x="7866" y="4994"/>
                  </a:cubicBezTo>
                  <a:cubicBezTo>
                    <a:pt x="8178" y="4449"/>
                    <a:pt x="8749" y="4111"/>
                    <a:pt x="9385" y="4111"/>
                  </a:cubicBezTo>
                  <a:close/>
                  <a:moveTo>
                    <a:pt x="2791" y="5863"/>
                  </a:moveTo>
                  <a:cubicBezTo>
                    <a:pt x="3102" y="6551"/>
                    <a:pt x="3271" y="7278"/>
                    <a:pt x="3297" y="8031"/>
                  </a:cubicBezTo>
                  <a:cubicBezTo>
                    <a:pt x="3297" y="8382"/>
                    <a:pt x="2908" y="10186"/>
                    <a:pt x="3570" y="10186"/>
                  </a:cubicBezTo>
                  <a:cubicBezTo>
                    <a:pt x="3751" y="10186"/>
                    <a:pt x="3881" y="9991"/>
                    <a:pt x="3790" y="9809"/>
                  </a:cubicBezTo>
                  <a:cubicBezTo>
                    <a:pt x="3544" y="9316"/>
                    <a:pt x="3816" y="8576"/>
                    <a:pt x="3816" y="8031"/>
                  </a:cubicBezTo>
                  <a:cubicBezTo>
                    <a:pt x="3803" y="7304"/>
                    <a:pt x="3648" y="6590"/>
                    <a:pt x="3362" y="5915"/>
                  </a:cubicBezTo>
                  <a:lnTo>
                    <a:pt x="3362" y="5915"/>
                  </a:lnTo>
                  <a:cubicBezTo>
                    <a:pt x="4180" y="6123"/>
                    <a:pt x="4738" y="6876"/>
                    <a:pt x="4699" y="7720"/>
                  </a:cubicBezTo>
                  <a:lnTo>
                    <a:pt x="4699" y="7707"/>
                  </a:lnTo>
                  <a:lnTo>
                    <a:pt x="4491" y="11185"/>
                  </a:lnTo>
                  <a:cubicBezTo>
                    <a:pt x="4465" y="11639"/>
                    <a:pt x="4193" y="12042"/>
                    <a:pt x="3790" y="12224"/>
                  </a:cubicBezTo>
                  <a:cubicBezTo>
                    <a:pt x="3472" y="12366"/>
                    <a:pt x="3210" y="12438"/>
                    <a:pt x="2947" y="12438"/>
                  </a:cubicBezTo>
                  <a:cubicBezTo>
                    <a:pt x="2684" y="12438"/>
                    <a:pt x="2421" y="12366"/>
                    <a:pt x="2103" y="12224"/>
                  </a:cubicBezTo>
                  <a:cubicBezTo>
                    <a:pt x="1688" y="12042"/>
                    <a:pt x="1415" y="11639"/>
                    <a:pt x="1402" y="11185"/>
                  </a:cubicBezTo>
                  <a:lnTo>
                    <a:pt x="1194" y="7707"/>
                  </a:lnTo>
                  <a:cubicBezTo>
                    <a:pt x="1156" y="6772"/>
                    <a:pt x="1856" y="5954"/>
                    <a:pt x="2791" y="5863"/>
                  </a:cubicBezTo>
                  <a:close/>
                  <a:moveTo>
                    <a:pt x="7477" y="8888"/>
                  </a:moveTo>
                  <a:cubicBezTo>
                    <a:pt x="7788" y="9563"/>
                    <a:pt x="7957" y="10303"/>
                    <a:pt x="7983" y="11042"/>
                  </a:cubicBezTo>
                  <a:cubicBezTo>
                    <a:pt x="7983" y="11328"/>
                    <a:pt x="7957" y="11613"/>
                    <a:pt x="7918" y="11899"/>
                  </a:cubicBezTo>
                  <a:cubicBezTo>
                    <a:pt x="7866" y="12314"/>
                    <a:pt x="7814" y="12665"/>
                    <a:pt x="8009" y="13067"/>
                  </a:cubicBezTo>
                  <a:cubicBezTo>
                    <a:pt x="8061" y="13145"/>
                    <a:pt x="8152" y="13210"/>
                    <a:pt x="8242" y="13210"/>
                  </a:cubicBezTo>
                  <a:cubicBezTo>
                    <a:pt x="8281" y="13197"/>
                    <a:pt x="8320" y="13197"/>
                    <a:pt x="8359" y="13184"/>
                  </a:cubicBezTo>
                  <a:cubicBezTo>
                    <a:pt x="8489" y="13119"/>
                    <a:pt x="8541" y="12963"/>
                    <a:pt x="8476" y="12834"/>
                  </a:cubicBezTo>
                  <a:cubicBezTo>
                    <a:pt x="8346" y="12574"/>
                    <a:pt x="8385" y="12353"/>
                    <a:pt x="8424" y="11964"/>
                  </a:cubicBezTo>
                  <a:cubicBezTo>
                    <a:pt x="8476" y="11665"/>
                    <a:pt x="8489" y="11354"/>
                    <a:pt x="8502" y="11055"/>
                  </a:cubicBezTo>
                  <a:cubicBezTo>
                    <a:pt x="8476" y="10328"/>
                    <a:pt x="8333" y="9615"/>
                    <a:pt x="8048" y="8940"/>
                  </a:cubicBezTo>
                  <a:lnTo>
                    <a:pt x="8048" y="8940"/>
                  </a:lnTo>
                  <a:cubicBezTo>
                    <a:pt x="8865" y="9147"/>
                    <a:pt x="9411" y="9900"/>
                    <a:pt x="9372" y="10731"/>
                  </a:cubicBezTo>
                  <a:lnTo>
                    <a:pt x="9385" y="10731"/>
                  </a:lnTo>
                  <a:lnTo>
                    <a:pt x="9177" y="14209"/>
                  </a:lnTo>
                  <a:cubicBezTo>
                    <a:pt x="9151" y="14664"/>
                    <a:pt x="8878" y="15053"/>
                    <a:pt x="8463" y="15248"/>
                  </a:cubicBezTo>
                  <a:cubicBezTo>
                    <a:pt x="8152" y="15391"/>
                    <a:pt x="7889" y="15462"/>
                    <a:pt x="7626" y="15462"/>
                  </a:cubicBezTo>
                  <a:cubicBezTo>
                    <a:pt x="7363" y="15462"/>
                    <a:pt x="7100" y="15391"/>
                    <a:pt x="6789" y="15248"/>
                  </a:cubicBezTo>
                  <a:cubicBezTo>
                    <a:pt x="6373" y="15053"/>
                    <a:pt x="6101" y="14664"/>
                    <a:pt x="6075" y="14209"/>
                  </a:cubicBezTo>
                  <a:lnTo>
                    <a:pt x="5880" y="10731"/>
                  </a:lnTo>
                  <a:cubicBezTo>
                    <a:pt x="5841" y="9783"/>
                    <a:pt x="6542" y="8979"/>
                    <a:pt x="7477" y="8888"/>
                  </a:cubicBezTo>
                  <a:close/>
                  <a:moveTo>
                    <a:pt x="841" y="0"/>
                  </a:moveTo>
                  <a:cubicBezTo>
                    <a:pt x="723" y="0"/>
                    <a:pt x="604" y="28"/>
                    <a:pt x="494" y="87"/>
                  </a:cubicBezTo>
                  <a:cubicBezTo>
                    <a:pt x="143" y="282"/>
                    <a:pt x="0" y="723"/>
                    <a:pt x="182" y="1100"/>
                  </a:cubicBezTo>
                  <a:cubicBezTo>
                    <a:pt x="948" y="2528"/>
                    <a:pt x="1675" y="3994"/>
                    <a:pt x="2466" y="5396"/>
                  </a:cubicBezTo>
                  <a:cubicBezTo>
                    <a:pt x="1376" y="5643"/>
                    <a:pt x="623" y="6629"/>
                    <a:pt x="688" y="7746"/>
                  </a:cubicBezTo>
                  <a:lnTo>
                    <a:pt x="883" y="11224"/>
                  </a:lnTo>
                  <a:cubicBezTo>
                    <a:pt x="922" y="11860"/>
                    <a:pt x="1311" y="12431"/>
                    <a:pt x="1895" y="12704"/>
                  </a:cubicBezTo>
                  <a:cubicBezTo>
                    <a:pt x="2226" y="12879"/>
                    <a:pt x="2587" y="12967"/>
                    <a:pt x="2947" y="12967"/>
                  </a:cubicBezTo>
                  <a:cubicBezTo>
                    <a:pt x="3307" y="12967"/>
                    <a:pt x="3667" y="12879"/>
                    <a:pt x="3998" y="12704"/>
                  </a:cubicBezTo>
                  <a:cubicBezTo>
                    <a:pt x="4595" y="12431"/>
                    <a:pt x="4985" y="11860"/>
                    <a:pt x="5011" y="11224"/>
                  </a:cubicBezTo>
                  <a:lnTo>
                    <a:pt x="5218" y="7746"/>
                  </a:lnTo>
                  <a:cubicBezTo>
                    <a:pt x="5231" y="7369"/>
                    <a:pt x="5166" y="6980"/>
                    <a:pt x="4998" y="6642"/>
                  </a:cubicBezTo>
                  <a:lnTo>
                    <a:pt x="4998" y="6642"/>
                  </a:lnTo>
                  <a:lnTo>
                    <a:pt x="7334" y="8382"/>
                  </a:lnTo>
                  <a:cubicBezTo>
                    <a:pt x="6166" y="8550"/>
                    <a:pt x="5309" y="9576"/>
                    <a:pt x="5374" y="10770"/>
                  </a:cubicBezTo>
                  <a:lnTo>
                    <a:pt x="5569" y="14235"/>
                  </a:lnTo>
                  <a:cubicBezTo>
                    <a:pt x="5608" y="14884"/>
                    <a:pt x="5997" y="15455"/>
                    <a:pt x="6581" y="15715"/>
                  </a:cubicBezTo>
                  <a:cubicBezTo>
                    <a:pt x="6912" y="15890"/>
                    <a:pt x="7272" y="15978"/>
                    <a:pt x="7632" y="15978"/>
                  </a:cubicBezTo>
                  <a:cubicBezTo>
                    <a:pt x="7993" y="15978"/>
                    <a:pt x="8353" y="15890"/>
                    <a:pt x="8684" y="15715"/>
                  </a:cubicBezTo>
                  <a:cubicBezTo>
                    <a:pt x="9268" y="15455"/>
                    <a:pt x="9657" y="14884"/>
                    <a:pt x="9696" y="14235"/>
                  </a:cubicBezTo>
                  <a:lnTo>
                    <a:pt x="9891" y="10770"/>
                  </a:lnTo>
                  <a:cubicBezTo>
                    <a:pt x="9904" y="10432"/>
                    <a:pt x="9865" y="10108"/>
                    <a:pt x="9748" y="9809"/>
                  </a:cubicBezTo>
                  <a:lnTo>
                    <a:pt x="9748" y="9809"/>
                  </a:lnTo>
                  <a:lnTo>
                    <a:pt x="10968" y="10497"/>
                  </a:lnTo>
                  <a:cubicBezTo>
                    <a:pt x="10683" y="11497"/>
                    <a:pt x="11098" y="12639"/>
                    <a:pt x="12084" y="13080"/>
                  </a:cubicBezTo>
                  <a:lnTo>
                    <a:pt x="13058" y="13509"/>
                  </a:lnTo>
                  <a:cubicBezTo>
                    <a:pt x="13098" y="13527"/>
                    <a:pt x="13136" y="13535"/>
                    <a:pt x="13171" y="13535"/>
                  </a:cubicBezTo>
                  <a:cubicBezTo>
                    <a:pt x="13414" y="13535"/>
                    <a:pt x="13538" y="13155"/>
                    <a:pt x="13266" y="13041"/>
                  </a:cubicBezTo>
                  <a:lnTo>
                    <a:pt x="12292" y="12613"/>
                  </a:lnTo>
                  <a:cubicBezTo>
                    <a:pt x="11734" y="12353"/>
                    <a:pt x="11371" y="11782"/>
                    <a:pt x="11397" y="11159"/>
                  </a:cubicBezTo>
                  <a:cubicBezTo>
                    <a:pt x="11397" y="10536"/>
                    <a:pt x="11695" y="9965"/>
                    <a:pt x="12201" y="9602"/>
                  </a:cubicBezTo>
                  <a:cubicBezTo>
                    <a:pt x="12474" y="9400"/>
                    <a:pt x="12803" y="9299"/>
                    <a:pt x="13133" y="9299"/>
                  </a:cubicBezTo>
                  <a:cubicBezTo>
                    <a:pt x="13398" y="9299"/>
                    <a:pt x="13664" y="9365"/>
                    <a:pt x="13902" y="9498"/>
                  </a:cubicBezTo>
                  <a:lnTo>
                    <a:pt x="16666" y="11146"/>
                  </a:lnTo>
                  <a:cubicBezTo>
                    <a:pt x="17186" y="11458"/>
                    <a:pt x="17186" y="12029"/>
                    <a:pt x="17147" y="12561"/>
                  </a:cubicBezTo>
                  <a:cubicBezTo>
                    <a:pt x="17121" y="12924"/>
                    <a:pt x="16952" y="13249"/>
                    <a:pt x="16679" y="13483"/>
                  </a:cubicBezTo>
                  <a:cubicBezTo>
                    <a:pt x="16367" y="13736"/>
                    <a:pt x="16033" y="13990"/>
                    <a:pt x="15643" y="13990"/>
                  </a:cubicBezTo>
                  <a:cubicBezTo>
                    <a:pt x="15515" y="13990"/>
                    <a:pt x="15380" y="13962"/>
                    <a:pt x="15239" y="13898"/>
                  </a:cubicBezTo>
                  <a:lnTo>
                    <a:pt x="14447" y="13547"/>
                  </a:lnTo>
                  <a:cubicBezTo>
                    <a:pt x="14409" y="13532"/>
                    <a:pt x="14374" y="13525"/>
                    <a:pt x="14340" y="13525"/>
                  </a:cubicBezTo>
                  <a:cubicBezTo>
                    <a:pt x="14093" y="13525"/>
                    <a:pt x="13965" y="13902"/>
                    <a:pt x="14239" y="14028"/>
                  </a:cubicBezTo>
                  <a:lnTo>
                    <a:pt x="15031" y="14378"/>
                  </a:lnTo>
                  <a:cubicBezTo>
                    <a:pt x="15234" y="14466"/>
                    <a:pt x="15430" y="14504"/>
                    <a:pt x="15618" y="14504"/>
                  </a:cubicBezTo>
                  <a:cubicBezTo>
                    <a:pt x="16128" y="14504"/>
                    <a:pt x="16587" y="14223"/>
                    <a:pt x="17004" y="13872"/>
                  </a:cubicBezTo>
                  <a:cubicBezTo>
                    <a:pt x="17380" y="13560"/>
                    <a:pt x="17627" y="13093"/>
                    <a:pt x="17666" y="12600"/>
                  </a:cubicBezTo>
                  <a:cubicBezTo>
                    <a:pt x="17718" y="11860"/>
                    <a:pt x="17640" y="11133"/>
                    <a:pt x="16926" y="10705"/>
                  </a:cubicBezTo>
                  <a:lnTo>
                    <a:pt x="16913" y="10705"/>
                  </a:lnTo>
                  <a:lnTo>
                    <a:pt x="14148" y="9056"/>
                  </a:lnTo>
                  <a:cubicBezTo>
                    <a:pt x="13824" y="8872"/>
                    <a:pt x="13467" y="8782"/>
                    <a:pt x="13112" y="8782"/>
                  </a:cubicBezTo>
                  <a:cubicBezTo>
                    <a:pt x="12642" y="8782"/>
                    <a:pt x="12176" y="8941"/>
                    <a:pt x="11799" y="9251"/>
                  </a:cubicBezTo>
                  <a:lnTo>
                    <a:pt x="9761" y="8109"/>
                  </a:lnTo>
                  <a:lnTo>
                    <a:pt x="12980" y="7927"/>
                  </a:lnTo>
                  <a:cubicBezTo>
                    <a:pt x="13616" y="7888"/>
                    <a:pt x="14187" y="7499"/>
                    <a:pt x="14460" y="6915"/>
                  </a:cubicBezTo>
                  <a:lnTo>
                    <a:pt x="14616" y="6590"/>
                  </a:lnTo>
                  <a:cubicBezTo>
                    <a:pt x="14823" y="6136"/>
                    <a:pt x="14823" y="5604"/>
                    <a:pt x="14616" y="5150"/>
                  </a:cubicBezTo>
                  <a:lnTo>
                    <a:pt x="14460" y="4825"/>
                  </a:lnTo>
                  <a:cubicBezTo>
                    <a:pt x="14187" y="4228"/>
                    <a:pt x="13616" y="3839"/>
                    <a:pt x="12980" y="3813"/>
                  </a:cubicBezTo>
                  <a:lnTo>
                    <a:pt x="9502" y="3605"/>
                  </a:lnTo>
                  <a:cubicBezTo>
                    <a:pt x="9456" y="3602"/>
                    <a:pt x="9411" y="3601"/>
                    <a:pt x="9365" y="3601"/>
                  </a:cubicBezTo>
                  <a:cubicBezTo>
                    <a:pt x="8559" y="3601"/>
                    <a:pt x="7805" y="4034"/>
                    <a:pt x="7412" y="4747"/>
                  </a:cubicBezTo>
                  <a:cubicBezTo>
                    <a:pt x="7113" y="5253"/>
                    <a:pt x="7035" y="5850"/>
                    <a:pt x="7178" y="6409"/>
                  </a:cubicBezTo>
                  <a:lnTo>
                    <a:pt x="5348" y="5046"/>
                  </a:lnTo>
                  <a:cubicBezTo>
                    <a:pt x="5283" y="5007"/>
                    <a:pt x="5205" y="4968"/>
                    <a:pt x="5140" y="4942"/>
                  </a:cubicBezTo>
                  <a:lnTo>
                    <a:pt x="3868" y="4514"/>
                  </a:lnTo>
                  <a:cubicBezTo>
                    <a:pt x="3713" y="4462"/>
                    <a:pt x="3583" y="4345"/>
                    <a:pt x="3505" y="4202"/>
                  </a:cubicBezTo>
                  <a:lnTo>
                    <a:pt x="2856" y="2956"/>
                  </a:lnTo>
                  <a:cubicBezTo>
                    <a:pt x="2801" y="2859"/>
                    <a:pt x="2716" y="2818"/>
                    <a:pt x="2631" y="2818"/>
                  </a:cubicBezTo>
                  <a:cubicBezTo>
                    <a:pt x="2457" y="2818"/>
                    <a:pt x="2288" y="2993"/>
                    <a:pt x="2402" y="3203"/>
                  </a:cubicBezTo>
                  <a:lnTo>
                    <a:pt x="3051" y="4449"/>
                  </a:lnTo>
                  <a:cubicBezTo>
                    <a:pt x="3193" y="4708"/>
                    <a:pt x="3427" y="4903"/>
                    <a:pt x="3700" y="4994"/>
                  </a:cubicBezTo>
                  <a:lnTo>
                    <a:pt x="4972" y="5435"/>
                  </a:lnTo>
                  <a:cubicBezTo>
                    <a:pt x="4998" y="5435"/>
                    <a:pt x="5023" y="5448"/>
                    <a:pt x="5036" y="5461"/>
                  </a:cubicBezTo>
                  <a:lnTo>
                    <a:pt x="7957" y="7629"/>
                  </a:lnTo>
                  <a:cubicBezTo>
                    <a:pt x="8074" y="7733"/>
                    <a:pt x="8191" y="7823"/>
                    <a:pt x="8320" y="7901"/>
                  </a:cubicBezTo>
                  <a:lnTo>
                    <a:pt x="11423" y="9628"/>
                  </a:lnTo>
                  <a:cubicBezTo>
                    <a:pt x="11319" y="9744"/>
                    <a:pt x="11241" y="9874"/>
                    <a:pt x="11163" y="10017"/>
                  </a:cubicBezTo>
                  <a:lnTo>
                    <a:pt x="8762" y="8667"/>
                  </a:lnTo>
                  <a:cubicBezTo>
                    <a:pt x="8515" y="8550"/>
                    <a:pt x="8268" y="8420"/>
                    <a:pt x="8035" y="8265"/>
                  </a:cubicBezTo>
                  <a:lnTo>
                    <a:pt x="4829" y="5876"/>
                  </a:lnTo>
                  <a:cubicBezTo>
                    <a:pt x="4816" y="5863"/>
                    <a:pt x="4790" y="5850"/>
                    <a:pt x="4764" y="5837"/>
                  </a:cubicBezTo>
                  <a:lnTo>
                    <a:pt x="3038" y="5253"/>
                  </a:lnTo>
                  <a:cubicBezTo>
                    <a:pt x="2986" y="5227"/>
                    <a:pt x="2934" y="5188"/>
                    <a:pt x="2908" y="5137"/>
                  </a:cubicBezTo>
                  <a:lnTo>
                    <a:pt x="636" y="853"/>
                  </a:lnTo>
                  <a:cubicBezTo>
                    <a:pt x="557" y="669"/>
                    <a:pt x="705" y="520"/>
                    <a:pt x="856" y="520"/>
                  </a:cubicBezTo>
                  <a:cubicBezTo>
                    <a:pt x="928" y="520"/>
                    <a:pt x="1001" y="553"/>
                    <a:pt x="1052" y="633"/>
                  </a:cubicBezTo>
                  <a:lnTo>
                    <a:pt x="1766" y="1970"/>
                  </a:lnTo>
                  <a:cubicBezTo>
                    <a:pt x="1812" y="2063"/>
                    <a:pt x="1890" y="2114"/>
                    <a:pt x="1981" y="2114"/>
                  </a:cubicBezTo>
                  <a:cubicBezTo>
                    <a:pt x="1991" y="2114"/>
                    <a:pt x="2002" y="2114"/>
                    <a:pt x="2012" y="2112"/>
                  </a:cubicBezTo>
                  <a:lnTo>
                    <a:pt x="3064" y="2008"/>
                  </a:lnTo>
                  <a:cubicBezTo>
                    <a:pt x="3204" y="2406"/>
                    <a:pt x="3566" y="2667"/>
                    <a:pt x="3969" y="2667"/>
                  </a:cubicBezTo>
                  <a:cubicBezTo>
                    <a:pt x="4013" y="2667"/>
                    <a:pt x="4057" y="2664"/>
                    <a:pt x="4102" y="2657"/>
                  </a:cubicBezTo>
                  <a:lnTo>
                    <a:pt x="7035" y="2333"/>
                  </a:lnTo>
                  <a:cubicBezTo>
                    <a:pt x="7160" y="2315"/>
                    <a:pt x="7284" y="2306"/>
                    <a:pt x="7408" y="2306"/>
                  </a:cubicBezTo>
                  <a:cubicBezTo>
                    <a:pt x="7724" y="2306"/>
                    <a:pt x="8035" y="2364"/>
                    <a:pt x="8333" y="2476"/>
                  </a:cubicBezTo>
                  <a:cubicBezTo>
                    <a:pt x="8801" y="2642"/>
                    <a:pt x="9256" y="2777"/>
                    <a:pt x="9715" y="2777"/>
                  </a:cubicBezTo>
                  <a:cubicBezTo>
                    <a:pt x="10046" y="2777"/>
                    <a:pt x="10379" y="2707"/>
                    <a:pt x="10722" y="2528"/>
                  </a:cubicBezTo>
                  <a:cubicBezTo>
                    <a:pt x="11085" y="2346"/>
                    <a:pt x="11085" y="1827"/>
                    <a:pt x="10722" y="1632"/>
                  </a:cubicBezTo>
                  <a:lnTo>
                    <a:pt x="9099" y="814"/>
                  </a:lnTo>
                  <a:cubicBezTo>
                    <a:pt x="8627" y="573"/>
                    <a:pt x="8108" y="452"/>
                    <a:pt x="7582" y="452"/>
                  </a:cubicBezTo>
                  <a:cubicBezTo>
                    <a:pt x="7487" y="452"/>
                    <a:pt x="7391" y="456"/>
                    <a:pt x="7295" y="464"/>
                  </a:cubicBezTo>
                  <a:lnTo>
                    <a:pt x="3907" y="749"/>
                  </a:lnTo>
                  <a:cubicBezTo>
                    <a:pt x="3479" y="788"/>
                    <a:pt x="3141" y="1100"/>
                    <a:pt x="3038" y="1502"/>
                  </a:cubicBezTo>
                  <a:lnTo>
                    <a:pt x="2142" y="1593"/>
                  </a:lnTo>
                  <a:lnTo>
                    <a:pt x="1506" y="399"/>
                  </a:lnTo>
                  <a:cubicBezTo>
                    <a:pt x="1371" y="146"/>
                    <a:pt x="1110" y="0"/>
                    <a:pt x="8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1356;p76">
              <a:extLst>
                <a:ext uri="{FF2B5EF4-FFF2-40B4-BE49-F238E27FC236}">
                  <a16:creationId xmlns:a16="http://schemas.microsoft.com/office/drawing/2014/main" id="{38F9B01E-8B1E-9E0C-976F-A86F78762E81}"/>
                </a:ext>
              </a:extLst>
            </p:cNvPr>
            <p:cNvSpPr/>
            <p:nvPr/>
          </p:nvSpPr>
          <p:spPr>
            <a:xfrm>
              <a:off x="2848400" y="3619375"/>
              <a:ext cx="96575" cy="67200"/>
            </a:xfrm>
            <a:custGeom>
              <a:avLst/>
              <a:gdLst/>
              <a:ahLst/>
              <a:cxnLst/>
              <a:rect l="l" t="t" r="r" b="b"/>
              <a:pathLst>
                <a:path w="3863" h="2688" extrusionOk="0">
                  <a:moveTo>
                    <a:pt x="965" y="496"/>
                  </a:moveTo>
                  <a:cubicBezTo>
                    <a:pt x="1112" y="496"/>
                    <a:pt x="1282" y="549"/>
                    <a:pt x="1389" y="566"/>
                  </a:cubicBezTo>
                  <a:cubicBezTo>
                    <a:pt x="1999" y="656"/>
                    <a:pt x="2544" y="981"/>
                    <a:pt x="2947" y="1448"/>
                  </a:cubicBezTo>
                  <a:cubicBezTo>
                    <a:pt x="3050" y="1591"/>
                    <a:pt x="3362" y="1851"/>
                    <a:pt x="3245" y="2058"/>
                  </a:cubicBezTo>
                  <a:cubicBezTo>
                    <a:pt x="3198" y="2143"/>
                    <a:pt x="3107" y="2169"/>
                    <a:pt x="3005" y="2169"/>
                  </a:cubicBezTo>
                  <a:cubicBezTo>
                    <a:pt x="2854" y="2169"/>
                    <a:pt x="2678" y="2113"/>
                    <a:pt x="2570" y="2097"/>
                  </a:cubicBezTo>
                  <a:cubicBezTo>
                    <a:pt x="1960" y="1993"/>
                    <a:pt x="1415" y="1682"/>
                    <a:pt x="1026" y="1202"/>
                  </a:cubicBezTo>
                  <a:lnTo>
                    <a:pt x="1026" y="1215"/>
                  </a:lnTo>
                  <a:cubicBezTo>
                    <a:pt x="896" y="1059"/>
                    <a:pt x="558" y="786"/>
                    <a:pt x="753" y="566"/>
                  </a:cubicBezTo>
                  <a:cubicBezTo>
                    <a:pt x="805" y="513"/>
                    <a:pt x="881" y="496"/>
                    <a:pt x="965" y="496"/>
                  </a:cubicBezTo>
                  <a:close/>
                  <a:moveTo>
                    <a:pt x="935" y="1"/>
                  </a:moveTo>
                  <a:cubicBezTo>
                    <a:pt x="672" y="1"/>
                    <a:pt x="428" y="73"/>
                    <a:pt x="273" y="345"/>
                  </a:cubicBezTo>
                  <a:cubicBezTo>
                    <a:pt x="0" y="812"/>
                    <a:pt x="351" y="1189"/>
                    <a:pt x="623" y="1539"/>
                  </a:cubicBezTo>
                  <a:cubicBezTo>
                    <a:pt x="1090" y="2110"/>
                    <a:pt x="1765" y="2487"/>
                    <a:pt x="2492" y="2603"/>
                  </a:cubicBezTo>
                  <a:lnTo>
                    <a:pt x="2947" y="2681"/>
                  </a:lnTo>
                  <a:cubicBezTo>
                    <a:pt x="2980" y="2686"/>
                    <a:pt x="3013" y="2688"/>
                    <a:pt x="3045" y="2688"/>
                  </a:cubicBezTo>
                  <a:cubicBezTo>
                    <a:pt x="3505" y="2688"/>
                    <a:pt x="3862" y="2271"/>
                    <a:pt x="3777" y="1799"/>
                  </a:cubicBezTo>
                  <a:cubicBezTo>
                    <a:pt x="3725" y="1539"/>
                    <a:pt x="3505" y="1331"/>
                    <a:pt x="3336" y="1137"/>
                  </a:cubicBezTo>
                  <a:cubicBezTo>
                    <a:pt x="2869" y="553"/>
                    <a:pt x="2207" y="176"/>
                    <a:pt x="1467" y="59"/>
                  </a:cubicBezTo>
                  <a:cubicBezTo>
                    <a:pt x="1295" y="33"/>
                    <a:pt x="1111" y="1"/>
                    <a:pt x="9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5" name="Google Shape;1357;p76">
            <a:extLst>
              <a:ext uri="{FF2B5EF4-FFF2-40B4-BE49-F238E27FC236}">
                <a16:creationId xmlns:a16="http://schemas.microsoft.com/office/drawing/2014/main" id="{D7F08D3A-30AF-DF21-7E5C-844BF931EDFE}"/>
              </a:ext>
            </a:extLst>
          </p:cNvPr>
          <p:cNvGrpSpPr/>
          <p:nvPr/>
        </p:nvGrpSpPr>
        <p:grpSpPr>
          <a:xfrm>
            <a:off x="3218580" y="5203263"/>
            <a:ext cx="593215" cy="601463"/>
            <a:chOff x="2540650" y="4028675"/>
            <a:chExt cx="433350" cy="439375"/>
          </a:xfrm>
          <a:solidFill>
            <a:srgbClr val="2B3781"/>
          </a:solidFill>
        </p:grpSpPr>
        <p:sp>
          <p:nvSpPr>
            <p:cNvPr id="266" name="Google Shape;1358;p76">
              <a:extLst>
                <a:ext uri="{FF2B5EF4-FFF2-40B4-BE49-F238E27FC236}">
                  <a16:creationId xmlns:a16="http://schemas.microsoft.com/office/drawing/2014/main" id="{6AE604F5-FC63-38BE-483F-49243080CBF2}"/>
                </a:ext>
              </a:extLst>
            </p:cNvPr>
            <p:cNvSpPr/>
            <p:nvPr/>
          </p:nvSpPr>
          <p:spPr>
            <a:xfrm>
              <a:off x="2540650" y="4279350"/>
              <a:ext cx="433350" cy="188700"/>
            </a:xfrm>
            <a:custGeom>
              <a:avLst/>
              <a:gdLst/>
              <a:ahLst/>
              <a:cxnLst/>
              <a:rect l="l" t="t" r="r" b="b"/>
              <a:pathLst>
                <a:path w="17334" h="7548" extrusionOk="0">
                  <a:moveTo>
                    <a:pt x="2646" y="635"/>
                  </a:moveTo>
                  <a:cubicBezTo>
                    <a:pt x="2732" y="635"/>
                    <a:pt x="2819" y="655"/>
                    <a:pt x="2900" y="697"/>
                  </a:cubicBezTo>
                  <a:lnTo>
                    <a:pt x="6339" y="2527"/>
                  </a:lnTo>
                  <a:cubicBezTo>
                    <a:pt x="6093" y="2475"/>
                    <a:pt x="2108" y="1112"/>
                    <a:pt x="2108" y="1112"/>
                  </a:cubicBezTo>
                  <a:cubicBezTo>
                    <a:pt x="2121" y="1035"/>
                    <a:pt x="2147" y="957"/>
                    <a:pt x="2186" y="879"/>
                  </a:cubicBezTo>
                  <a:cubicBezTo>
                    <a:pt x="2291" y="721"/>
                    <a:pt x="2467" y="635"/>
                    <a:pt x="2646" y="635"/>
                  </a:cubicBezTo>
                  <a:close/>
                  <a:moveTo>
                    <a:pt x="8435" y="0"/>
                  </a:moveTo>
                  <a:cubicBezTo>
                    <a:pt x="7562" y="0"/>
                    <a:pt x="7081" y="1222"/>
                    <a:pt x="7923" y="1787"/>
                  </a:cubicBezTo>
                  <a:lnTo>
                    <a:pt x="11700" y="4163"/>
                  </a:lnTo>
                  <a:cubicBezTo>
                    <a:pt x="11749" y="4193"/>
                    <a:pt x="11798" y="4206"/>
                    <a:pt x="11843" y="4206"/>
                  </a:cubicBezTo>
                  <a:cubicBezTo>
                    <a:pt x="12073" y="4206"/>
                    <a:pt x="12222" y="3873"/>
                    <a:pt x="11973" y="3721"/>
                  </a:cubicBezTo>
                  <a:lnTo>
                    <a:pt x="8196" y="1346"/>
                  </a:lnTo>
                  <a:cubicBezTo>
                    <a:pt x="7776" y="1097"/>
                    <a:pt x="8000" y="501"/>
                    <a:pt x="8409" y="501"/>
                  </a:cubicBezTo>
                  <a:cubicBezTo>
                    <a:pt x="8469" y="501"/>
                    <a:pt x="8532" y="513"/>
                    <a:pt x="8598" y="541"/>
                  </a:cubicBezTo>
                  <a:lnTo>
                    <a:pt x="11596" y="1697"/>
                  </a:lnTo>
                  <a:cubicBezTo>
                    <a:pt x="11739" y="1748"/>
                    <a:pt x="11908" y="1787"/>
                    <a:pt x="12064" y="1800"/>
                  </a:cubicBezTo>
                  <a:lnTo>
                    <a:pt x="13647" y="1891"/>
                  </a:lnTo>
                  <a:cubicBezTo>
                    <a:pt x="14231" y="1930"/>
                    <a:pt x="14763" y="2229"/>
                    <a:pt x="15088" y="2709"/>
                  </a:cubicBezTo>
                  <a:cubicBezTo>
                    <a:pt x="15451" y="3228"/>
                    <a:pt x="16100" y="3397"/>
                    <a:pt x="16671" y="3631"/>
                  </a:cubicBezTo>
                  <a:cubicBezTo>
                    <a:pt x="16749" y="3669"/>
                    <a:pt x="16801" y="3747"/>
                    <a:pt x="16801" y="3838"/>
                  </a:cubicBezTo>
                  <a:lnTo>
                    <a:pt x="16801" y="6798"/>
                  </a:lnTo>
                  <a:cubicBezTo>
                    <a:pt x="16801" y="6951"/>
                    <a:pt x="16701" y="7003"/>
                    <a:pt x="16588" y="7003"/>
                  </a:cubicBezTo>
                  <a:cubicBezTo>
                    <a:pt x="16529" y="7003"/>
                    <a:pt x="16466" y="6989"/>
                    <a:pt x="16412" y="6966"/>
                  </a:cubicBezTo>
                  <a:cubicBezTo>
                    <a:pt x="15880" y="6759"/>
                    <a:pt x="15321" y="6642"/>
                    <a:pt x="14750" y="6629"/>
                  </a:cubicBezTo>
                  <a:lnTo>
                    <a:pt x="10506" y="6525"/>
                  </a:lnTo>
                  <a:cubicBezTo>
                    <a:pt x="9870" y="6499"/>
                    <a:pt x="9260" y="6356"/>
                    <a:pt x="8702" y="6071"/>
                  </a:cubicBezTo>
                  <a:lnTo>
                    <a:pt x="1251" y="2410"/>
                  </a:lnTo>
                  <a:cubicBezTo>
                    <a:pt x="767" y="2174"/>
                    <a:pt x="971" y="1454"/>
                    <a:pt x="1452" y="1454"/>
                  </a:cubicBezTo>
                  <a:cubicBezTo>
                    <a:pt x="1499" y="1454"/>
                    <a:pt x="1549" y="1461"/>
                    <a:pt x="1602" y="1476"/>
                  </a:cubicBezTo>
                  <a:lnTo>
                    <a:pt x="5470" y="2813"/>
                  </a:lnTo>
                  <a:cubicBezTo>
                    <a:pt x="6132" y="3046"/>
                    <a:pt x="6833" y="3163"/>
                    <a:pt x="7547" y="3163"/>
                  </a:cubicBezTo>
                  <a:lnTo>
                    <a:pt x="8741" y="3163"/>
                  </a:lnTo>
                  <a:cubicBezTo>
                    <a:pt x="8753" y="3165"/>
                    <a:pt x="8765" y="3165"/>
                    <a:pt x="8776" y="3165"/>
                  </a:cubicBezTo>
                  <a:cubicBezTo>
                    <a:pt x="9109" y="3165"/>
                    <a:pt x="9105" y="2643"/>
                    <a:pt x="8765" y="2643"/>
                  </a:cubicBezTo>
                  <a:cubicBezTo>
                    <a:pt x="8757" y="2643"/>
                    <a:pt x="8749" y="2644"/>
                    <a:pt x="8741" y="2644"/>
                  </a:cubicBezTo>
                  <a:lnTo>
                    <a:pt x="7663" y="2644"/>
                  </a:lnTo>
                  <a:lnTo>
                    <a:pt x="3146" y="230"/>
                  </a:lnTo>
                  <a:cubicBezTo>
                    <a:pt x="2986" y="145"/>
                    <a:pt x="2813" y="105"/>
                    <a:pt x="2642" y="105"/>
                  </a:cubicBezTo>
                  <a:cubicBezTo>
                    <a:pt x="2289" y="105"/>
                    <a:pt x="1946" y="278"/>
                    <a:pt x="1745" y="593"/>
                  </a:cubicBezTo>
                  <a:cubicBezTo>
                    <a:pt x="1680" y="697"/>
                    <a:pt x="1628" y="827"/>
                    <a:pt x="1602" y="957"/>
                  </a:cubicBezTo>
                  <a:cubicBezTo>
                    <a:pt x="1536" y="946"/>
                    <a:pt x="1473" y="941"/>
                    <a:pt x="1412" y="941"/>
                  </a:cubicBezTo>
                  <a:cubicBezTo>
                    <a:pt x="372" y="941"/>
                    <a:pt x="1" y="2437"/>
                    <a:pt x="1031" y="2891"/>
                  </a:cubicBezTo>
                  <a:lnTo>
                    <a:pt x="8481" y="6551"/>
                  </a:lnTo>
                  <a:cubicBezTo>
                    <a:pt x="9104" y="6862"/>
                    <a:pt x="9792" y="7031"/>
                    <a:pt x="10493" y="7044"/>
                  </a:cubicBezTo>
                  <a:lnTo>
                    <a:pt x="14750" y="7148"/>
                  </a:lnTo>
                  <a:cubicBezTo>
                    <a:pt x="15257" y="7161"/>
                    <a:pt x="15750" y="7265"/>
                    <a:pt x="16230" y="7460"/>
                  </a:cubicBezTo>
                  <a:cubicBezTo>
                    <a:pt x="16340" y="7518"/>
                    <a:pt x="16464" y="7547"/>
                    <a:pt x="16587" y="7547"/>
                  </a:cubicBezTo>
                  <a:cubicBezTo>
                    <a:pt x="16710" y="7547"/>
                    <a:pt x="16834" y="7518"/>
                    <a:pt x="16944" y="7460"/>
                  </a:cubicBezTo>
                  <a:cubicBezTo>
                    <a:pt x="17178" y="7330"/>
                    <a:pt x="17333" y="7083"/>
                    <a:pt x="17333" y="6811"/>
                  </a:cubicBezTo>
                  <a:lnTo>
                    <a:pt x="17333" y="3851"/>
                  </a:lnTo>
                  <a:cubicBezTo>
                    <a:pt x="17333" y="3553"/>
                    <a:pt x="17152" y="3280"/>
                    <a:pt x="16866" y="3163"/>
                  </a:cubicBezTo>
                  <a:cubicBezTo>
                    <a:pt x="16425" y="2982"/>
                    <a:pt x="15802" y="2839"/>
                    <a:pt x="15516" y="2423"/>
                  </a:cubicBezTo>
                  <a:cubicBezTo>
                    <a:pt x="15101" y="1813"/>
                    <a:pt x="14426" y="1424"/>
                    <a:pt x="13686" y="1385"/>
                  </a:cubicBezTo>
                  <a:lnTo>
                    <a:pt x="12102" y="1281"/>
                  </a:lnTo>
                  <a:cubicBezTo>
                    <a:pt x="11986" y="1281"/>
                    <a:pt x="11882" y="1255"/>
                    <a:pt x="11778" y="1216"/>
                  </a:cubicBezTo>
                  <a:lnTo>
                    <a:pt x="8780" y="61"/>
                  </a:lnTo>
                  <a:cubicBezTo>
                    <a:pt x="8660" y="19"/>
                    <a:pt x="8545" y="0"/>
                    <a:pt x="84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1359;p76">
              <a:extLst>
                <a:ext uri="{FF2B5EF4-FFF2-40B4-BE49-F238E27FC236}">
                  <a16:creationId xmlns:a16="http://schemas.microsoft.com/office/drawing/2014/main" id="{09380DF2-9820-8997-66C6-83D517E7FF79}"/>
                </a:ext>
              </a:extLst>
            </p:cNvPr>
            <p:cNvSpPr/>
            <p:nvPr/>
          </p:nvSpPr>
          <p:spPr>
            <a:xfrm>
              <a:off x="2549525" y="4057200"/>
              <a:ext cx="341400" cy="197350"/>
            </a:xfrm>
            <a:custGeom>
              <a:avLst/>
              <a:gdLst/>
              <a:ahLst/>
              <a:cxnLst/>
              <a:rect l="l" t="t" r="r" b="b"/>
              <a:pathLst>
                <a:path w="13656" h="7894" extrusionOk="0">
                  <a:moveTo>
                    <a:pt x="6066" y="0"/>
                  </a:moveTo>
                  <a:cubicBezTo>
                    <a:pt x="5769" y="0"/>
                    <a:pt x="5703" y="449"/>
                    <a:pt x="6023" y="510"/>
                  </a:cubicBezTo>
                  <a:cubicBezTo>
                    <a:pt x="6465" y="588"/>
                    <a:pt x="6867" y="822"/>
                    <a:pt x="7166" y="1159"/>
                  </a:cubicBezTo>
                  <a:cubicBezTo>
                    <a:pt x="7350" y="1361"/>
                    <a:pt x="7605" y="1474"/>
                    <a:pt x="7867" y="1474"/>
                  </a:cubicBezTo>
                  <a:cubicBezTo>
                    <a:pt x="7993" y="1474"/>
                    <a:pt x="8121" y="1448"/>
                    <a:pt x="8243" y="1393"/>
                  </a:cubicBezTo>
                  <a:cubicBezTo>
                    <a:pt x="8491" y="1287"/>
                    <a:pt x="8753" y="1236"/>
                    <a:pt x="9012" y="1236"/>
                  </a:cubicBezTo>
                  <a:cubicBezTo>
                    <a:pt x="9579" y="1236"/>
                    <a:pt x="10135" y="1480"/>
                    <a:pt x="10527" y="1925"/>
                  </a:cubicBezTo>
                  <a:cubicBezTo>
                    <a:pt x="10714" y="2131"/>
                    <a:pt x="10974" y="2248"/>
                    <a:pt x="11242" y="2248"/>
                  </a:cubicBezTo>
                  <a:cubicBezTo>
                    <a:pt x="11328" y="2248"/>
                    <a:pt x="11415" y="2236"/>
                    <a:pt x="11501" y="2211"/>
                  </a:cubicBezTo>
                  <a:cubicBezTo>
                    <a:pt x="11598" y="2186"/>
                    <a:pt x="11696" y="2175"/>
                    <a:pt x="11792" y="2175"/>
                  </a:cubicBezTo>
                  <a:cubicBezTo>
                    <a:pt x="12359" y="2175"/>
                    <a:pt x="12864" y="2583"/>
                    <a:pt x="12942" y="3171"/>
                  </a:cubicBezTo>
                  <a:cubicBezTo>
                    <a:pt x="13032" y="3859"/>
                    <a:pt x="12500" y="4482"/>
                    <a:pt x="11812" y="4482"/>
                  </a:cubicBezTo>
                  <a:cubicBezTo>
                    <a:pt x="11683" y="4482"/>
                    <a:pt x="11553" y="4469"/>
                    <a:pt x="11423" y="4417"/>
                  </a:cubicBezTo>
                  <a:cubicBezTo>
                    <a:pt x="11325" y="4383"/>
                    <a:pt x="11224" y="4367"/>
                    <a:pt x="11122" y="4367"/>
                  </a:cubicBezTo>
                  <a:cubicBezTo>
                    <a:pt x="10871" y="4367"/>
                    <a:pt x="10621" y="4466"/>
                    <a:pt x="10437" y="4651"/>
                  </a:cubicBezTo>
                  <a:cubicBezTo>
                    <a:pt x="10075" y="5012"/>
                    <a:pt x="9510" y="5255"/>
                    <a:pt x="8970" y="5255"/>
                  </a:cubicBezTo>
                  <a:cubicBezTo>
                    <a:pt x="8617" y="5255"/>
                    <a:pt x="8276" y="5151"/>
                    <a:pt x="8009" y="4910"/>
                  </a:cubicBezTo>
                  <a:cubicBezTo>
                    <a:pt x="7685" y="4625"/>
                    <a:pt x="7477" y="4235"/>
                    <a:pt x="7412" y="3807"/>
                  </a:cubicBezTo>
                  <a:cubicBezTo>
                    <a:pt x="7379" y="3668"/>
                    <a:pt x="7272" y="3606"/>
                    <a:pt x="7165" y="3606"/>
                  </a:cubicBezTo>
                  <a:cubicBezTo>
                    <a:pt x="7021" y="3606"/>
                    <a:pt x="6876" y="3718"/>
                    <a:pt x="6906" y="3911"/>
                  </a:cubicBezTo>
                  <a:cubicBezTo>
                    <a:pt x="7114" y="4962"/>
                    <a:pt x="7724" y="5404"/>
                    <a:pt x="8035" y="5559"/>
                  </a:cubicBezTo>
                  <a:cubicBezTo>
                    <a:pt x="7946" y="6706"/>
                    <a:pt x="7000" y="7400"/>
                    <a:pt x="6035" y="7400"/>
                  </a:cubicBezTo>
                  <a:cubicBezTo>
                    <a:pt x="5460" y="7400"/>
                    <a:pt x="4878" y="7153"/>
                    <a:pt x="4466" y="6611"/>
                  </a:cubicBezTo>
                  <a:cubicBezTo>
                    <a:pt x="4283" y="6372"/>
                    <a:pt x="4002" y="6244"/>
                    <a:pt x="3716" y="6244"/>
                  </a:cubicBezTo>
                  <a:cubicBezTo>
                    <a:pt x="3597" y="6244"/>
                    <a:pt x="3477" y="6266"/>
                    <a:pt x="3363" y="6312"/>
                  </a:cubicBezTo>
                  <a:cubicBezTo>
                    <a:pt x="3115" y="6411"/>
                    <a:pt x="2858" y="6459"/>
                    <a:pt x="2604" y="6459"/>
                  </a:cubicBezTo>
                  <a:cubicBezTo>
                    <a:pt x="2061" y="6459"/>
                    <a:pt x="1532" y="6239"/>
                    <a:pt x="1143" y="5832"/>
                  </a:cubicBezTo>
                  <a:cubicBezTo>
                    <a:pt x="1" y="4599"/>
                    <a:pt x="780" y="2600"/>
                    <a:pt x="2454" y="2470"/>
                  </a:cubicBezTo>
                  <a:lnTo>
                    <a:pt x="2778" y="2470"/>
                  </a:lnTo>
                  <a:cubicBezTo>
                    <a:pt x="2791" y="2470"/>
                    <a:pt x="3778" y="2561"/>
                    <a:pt x="4076" y="3353"/>
                  </a:cubicBezTo>
                  <a:cubicBezTo>
                    <a:pt x="4116" y="3452"/>
                    <a:pt x="4217" y="3514"/>
                    <a:pt x="4320" y="3514"/>
                  </a:cubicBezTo>
                  <a:cubicBezTo>
                    <a:pt x="4352" y="3514"/>
                    <a:pt x="4383" y="3508"/>
                    <a:pt x="4414" y="3496"/>
                  </a:cubicBezTo>
                  <a:cubicBezTo>
                    <a:pt x="4544" y="3444"/>
                    <a:pt x="4622" y="3301"/>
                    <a:pt x="4570" y="3171"/>
                  </a:cubicBezTo>
                  <a:cubicBezTo>
                    <a:pt x="4388" y="2717"/>
                    <a:pt x="4024" y="2353"/>
                    <a:pt x="3570" y="2159"/>
                  </a:cubicBezTo>
                  <a:cubicBezTo>
                    <a:pt x="3661" y="2068"/>
                    <a:pt x="3726" y="1951"/>
                    <a:pt x="3765" y="1834"/>
                  </a:cubicBezTo>
                  <a:cubicBezTo>
                    <a:pt x="3960" y="1289"/>
                    <a:pt x="4375" y="848"/>
                    <a:pt x="4920" y="627"/>
                  </a:cubicBezTo>
                  <a:cubicBezTo>
                    <a:pt x="5207" y="513"/>
                    <a:pt x="5099" y="125"/>
                    <a:pt x="4846" y="125"/>
                  </a:cubicBezTo>
                  <a:cubicBezTo>
                    <a:pt x="4812" y="125"/>
                    <a:pt x="4776" y="132"/>
                    <a:pt x="4738" y="147"/>
                  </a:cubicBezTo>
                  <a:cubicBezTo>
                    <a:pt x="4050" y="406"/>
                    <a:pt x="3518" y="965"/>
                    <a:pt x="3272" y="1665"/>
                  </a:cubicBezTo>
                  <a:cubicBezTo>
                    <a:pt x="3212" y="1832"/>
                    <a:pt x="3055" y="1954"/>
                    <a:pt x="2880" y="1954"/>
                  </a:cubicBezTo>
                  <a:cubicBezTo>
                    <a:pt x="2864" y="1954"/>
                    <a:pt x="2847" y="1953"/>
                    <a:pt x="2830" y="1951"/>
                  </a:cubicBezTo>
                  <a:cubicBezTo>
                    <a:pt x="2752" y="1944"/>
                    <a:pt x="2674" y="1940"/>
                    <a:pt x="2596" y="1940"/>
                  </a:cubicBezTo>
                  <a:cubicBezTo>
                    <a:pt x="1294" y="1940"/>
                    <a:pt x="190" y="2950"/>
                    <a:pt x="92" y="4261"/>
                  </a:cubicBezTo>
                  <a:cubicBezTo>
                    <a:pt x="40" y="4962"/>
                    <a:pt x="286" y="5663"/>
                    <a:pt x="767" y="6169"/>
                  </a:cubicBezTo>
                  <a:cubicBezTo>
                    <a:pt x="1234" y="6689"/>
                    <a:pt x="1909" y="6974"/>
                    <a:pt x="2610" y="6974"/>
                  </a:cubicBezTo>
                  <a:lnTo>
                    <a:pt x="2610" y="6961"/>
                  </a:lnTo>
                  <a:cubicBezTo>
                    <a:pt x="2934" y="6961"/>
                    <a:pt x="3246" y="6896"/>
                    <a:pt x="3557" y="6779"/>
                  </a:cubicBezTo>
                  <a:cubicBezTo>
                    <a:pt x="3613" y="6750"/>
                    <a:pt x="3673" y="6735"/>
                    <a:pt x="3734" y="6735"/>
                  </a:cubicBezTo>
                  <a:cubicBezTo>
                    <a:pt x="3860" y="6735"/>
                    <a:pt x="3985" y="6796"/>
                    <a:pt x="4063" y="6909"/>
                  </a:cubicBezTo>
                  <a:cubicBezTo>
                    <a:pt x="4581" y="7585"/>
                    <a:pt x="5315" y="7894"/>
                    <a:pt x="6041" y="7894"/>
                  </a:cubicBezTo>
                  <a:cubicBezTo>
                    <a:pt x="7224" y="7894"/>
                    <a:pt x="8385" y="7073"/>
                    <a:pt x="8554" y="5689"/>
                  </a:cubicBezTo>
                  <a:cubicBezTo>
                    <a:pt x="8713" y="5719"/>
                    <a:pt x="8872" y="5734"/>
                    <a:pt x="9030" y="5734"/>
                  </a:cubicBezTo>
                  <a:cubicBezTo>
                    <a:pt x="9698" y="5734"/>
                    <a:pt x="10340" y="5471"/>
                    <a:pt x="10813" y="4988"/>
                  </a:cubicBezTo>
                  <a:cubicBezTo>
                    <a:pt x="10896" y="4906"/>
                    <a:pt x="11004" y="4862"/>
                    <a:pt x="11121" y="4862"/>
                  </a:cubicBezTo>
                  <a:cubicBezTo>
                    <a:pt x="11169" y="4862"/>
                    <a:pt x="11218" y="4869"/>
                    <a:pt x="11267" y="4884"/>
                  </a:cubicBezTo>
                  <a:cubicBezTo>
                    <a:pt x="11458" y="4956"/>
                    <a:pt x="11651" y="4989"/>
                    <a:pt x="11841" y="4989"/>
                  </a:cubicBezTo>
                  <a:cubicBezTo>
                    <a:pt x="12623" y="4989"/>
                    <a:pt x="13341" y="4424"/>
                    <a:pt x="13487" y="3599"/>
                  </a:cubicBezTo>
                  <a:cubicBezTo>
                    <a:pt x="13655" y="2574"/>
                    <a:pt x="12864" y="1640"/>
                    <a:pt x="11825" y="1640"/>
                  </a:cubicBezTo>
                  <a:cubicBezTo>
                    <a:pt x="11670" y="1640"/>
                    <a:pt x="11514" y="1665"/>
                    <a:pt x="11371" y="1717"/>
                  </a:cubicBezTo>
                  <a:cubicBezTo>
                    <a:pt x="11334" y="1726"/>
                    <a:pt x="11297" y="1730"/>
                    <a:pt x="11260" y="1730"/>
                  </a:cubicBezTo>
                  <a:cubicBezTo>
                    <a:pt x="11127" y="1730"/>
                    <a:pt x="10998" y="1676"/>
                    <a:pt x="10917" y="1575"/>
                  </a:cubicBezTo>
                  <a:cubicBezTo>
                    <a:pt x="10437" y="1029"/>
                    <a:pt x="9749" y="718"/>
                    <a:pt x="9022" y="718"/>
                  </a:cubicBezTo>
                  <a:cubicBezTo>
                    <a:pt x="8684" y="718"/>
                    <a:pt x="8360" y="783"/>
                    <a:pt x="8048" y="913"/>
                  </a:cubicBezTo>
                  <a:cubicBezTo>
                    <a:pt x="7991" y="939"/>
                    <a:pt x="7931" y="952"/>
                    <a:pt x="7871" y="952"/>
                  </a:cubicBezTo>
                  <a:cubicBezTo>
                    <a:pt x="7755" y="952"/>
                    <a:pt x="7641" y="903"/>
                    <a:pt x="7555" y="809"/>
                  </a:cubicBezTo>
                  <a:cubicBezTo>
                    <a:pt x="7179" y="380"/>
                    <a:pt x="6672" y="95"/>
                    <a:pt x="6114" y="4"/>
                  </a:cubicBezTo>
                  <a:cubicBezTo>
                    <a:pt x="6097" y="1"/>
                    <a:pt x="6081" y="0"/>
                    <a:pt x="6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1360;p76">
              <a:extLst>
                <a:ext uri="{FF2B5EF4-FFF2-40B4-BE49-F238E27FC236}">
                  <a16:creationId xmlns:a16="http://schemas.microsoft.com/office/drawing/2014/main" id="{055A276F-0D90-FF01-1B7B-9A1B1E0B3C55}"/>
                </a:ext>
              </a:extLst>
            </p:cNvPr>
            <p:cNvSpPr/>
            <p:nvPr/>
          </p:nvSpPr>
          <p:spPr>
            <a:xfrm>
              <a:off x="2693600" y="4110500"/>
              <a:ext cx="17550" cy="13100"/>
            </a:xfrm>
            <a:custGeom>
              <a:avLst/>
              <a:gdLst/>
              <a:ahLst/>
              <a:cxnLst/>
              <a:rect l="l" t="t" r="r" b="b"/>
              <a:pathLst>
                <a:path w="702" h="524" extrusionOk="0">
                  <a:moveTo>
                    <a:pt x="351" y="1"/>
                  </a:moveTo>
                  <a:cubicBezTo>
                    <a:pt x="118" y="1"/>
                    <a:pt x="1" y="286"/>
                    <a:pt x="170" y="455"/>
                  </a:cubicBezTo>
                  <a:cubicBezTo>
                    <a:pt x="221" y="500"/>
                    <a:pt x="286" y="523"/>
                    <a:pt x="351" y="523"/>
                  </a:cubicBezTo>
                  <a:cubicBezTo>
                    <a:pt x="416" y="523"/>
                    <a:pt x="481" y="500"/>
                    <a:pt x="533" y="455"/>
                  </a:cubicBezTo>
                  <a:cubicBezTo>
                    <a:pt x="702" y="286"/>
                    <a:pt x="585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1361;p76">
              <a:extLst>
                <a:ext uri="{FF2B5EF4-FFF2-40B4-BE49-F238E27FC236}">
                  <a16:creationId xmlns:a16="http://schemas.microsoft.com/office/drawing/2014/main" id="{5D8BE2DA-9339-F9A2-6ED4-3832F49F666E}"/>
                </a:ext>
              </a:extLst>
            </p:cNvPr>
            <p:cNvSpPr/>
            <p:nvPr/>
          </p:nvSpPr>
          <p:spPr>
            <a:xfrm>
              <a:off x="2604300" y="4162025"/>
              <a:ext cx="16000" cy="12875"/>
            </a:xfrm>
            <a:custGeom>
              <a:avLst/>
              <a:gdLst/>
              <a:ahLst/>
              <a:cxnLst/>
              <a:rect l="l" t="t" r="r" b="b"/>
              <a:pathLst>
                <a:path w="640" h="515" extrusionOk="0">
                  <a:moveTo>
                    <a:pt x="360" y="0"/>
                  </a:moveTo>
                  <a:cubicBezTo>
                    <a:pt x="292" y="0"/>
                    <a:pt x="224" y="23"/>
                    <a:pt x="172" y="68"/>
                  </a:cubicBezTo>
                  <a:cubicBezTo>
                    <a:pt x="0" y="260"/>
                    <a:pt x="174" y="515"/>
                    <a:pt x="376" y="515"/>
                  </a:cubicBezTo>
                  <a:cubicBezTo>
                    <a:pt x="434" y="515"/>
                    <a:pt x="494" y="494"/>
                    <a:pt x="548" y="445"/>
                  </a:cubicBezTo>
                  <a:cubicBezTo>
                    <a:pt x="639" y="341"/>
                    <a:pt x="639" y="172"/>
                    <a:pt x="548" y="68"/>
                  </a:cubicBezTo>
                  <a:cubicBezTo>
                    <a:pt x="497" y="23"/>
                    <a:pt x="428" y="0"/>
                    <a:pt x="3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1362;p76">
              <a:extLst>
                <a:ext uri="{FF2B5EF4-FFF2-40B4-BE49-F238E27FC236}">
                  <a16:creationId xmlns:a16="http://schemas.microsoft.com/office/drawing/2014/main" id="{A0FFE075-D816-D951-CB65-EED5B23D5021}"/>
                </a:ext>
              </a:extLst>
            </p:cNvPr>
            <p:cNvSpPr/>
            <p:nvPr/>
          </p:nvSpPr>
          <p:spPr>
            <a:xfrm>
              <a:off x="2693600" y="4195825"/>
              <a:ext cx="15275" cy="12850"/>
            </a:xfrm>
            <a:custGeom>
              <a:avLst/>
              <a:gdLst/>
              <a:ahLst/>
              <a:cxnLst/>
              <a:rect l="l" t="t" r="r" b="b"/>
              <a:pathLst>
                <a:path w="611" h="514" extrusionOk="0">
                  <a:moveTo>
                    <a:pt x="373" y="0"/>
                  </a:moveTo>
                  <a:cubicBezTo>
                    <a:pt x="366" y="0"/>
                    <a:pt x="359" y="1"/>
                    <a:pt x="351" y="1"/>
                  </a:cubicBezTo>
                  <a:cubicBezTo>
                    <a:pt x="118" y="1"/>
                    <a:pt x="1" y="274"/>
                    <a:pt x="170" y="443"/>
                  </a:cubicBezTo>
                  <a:cubicBezTo>
                    <a:pt x="222" y="492"/>
                    <a:pt x="286" y="514"/>
                    <a:pt x="347" y="514"/>
                  </a:cubicBezTo>
                  <a:cubicBezTo>
                    <a:pt x="483" y="514"/>
                    <a:pt x="611" y="408"/>
                    <a:pt x="611" y="248"/>
                  </a:cubicBezTo>
                  <a:cubicBezTo>
                    <a:pt x="611" y="113"/>
                    <a:pt x="506" y="0"/>
                    <a:pt x="3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1363;p76">
              <a:extLst>
                <a:ext uri="{FF2B5EF4-FFF2-40B4-BE49-F238E27FC236}">
                  <a16:creationId xmlns:a16="http://schemas.microsoft.com/office/drawing/2014/main" id="{AF730E78-0758-2013-9B67-A37F5414A01E}"/>
                </a:ext>
              </a:extLst>
            </p:cNvPr>
            <p:cNvSpPr/>
            <p:nvPr/>
          </p:nvSpPr>
          <p:spPr>
            <a:xfrm>
              <a:off x="2789975" y="4131600"/>
              <a:ext cx="17550" cy="13000"/>
            </a:xfrm>
            <a:custGeom>
              <a:avLst/>
              <a:gdLst/>
              <a:ahLst/>
              <a:cxnLst/>
              <a:rect l="l" t="t" r="r" b="b"/>
              <a:pathLst>
                <a:path w="702" h="520" extrusionOk="0">
                  <a:moveTo>
                    <a:pt x="351" y="0"/>
                  </a:moveTo>
                  <a:cubicBezTo>
                    <a:pt x="118" y="0"/>
                    <a:pt x="1" y="286"/>
                    <a:pt x="170" y="442"/>
                  </a:cubicBezTo>
                  <a:cubicBezTo>
                    <a:pt x="221" y="494"/>
                    <a:pt x="286" y="520"/>
                    <a:pt x="351" y="520"/>
                  </a:cubicBezTo>
                  <a:cubicBezTo>
                    <a:pt x="416" y="520"/>
                    <a:pt x="481" y="494"/>
                    <a:pt x="533" y="442"/>
                  </a:cubicBezTo>
                  <a:cubicBezTo>
                    <a:pt x="702" y="286"/>
                    <a:pt x="585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1364;p76">
              <a:extLst>
                <a:ext uri="{FF2B5EF4-FFF2-40B4-BE49-F238E27FC236}">
                  <a16:creationId xmlns:a16="http://schemas.microsoft.com/office/drawing/2014/main" id="{4CA26139-629E-34B8-A46A-0D61269B9BCE}"/>
                </a:ext>
              </a:extLst>
            </p:cNvPr>
            <p:cNvSpPr/>
            <p:nvPr/>
          </p:nvSpPr>
          <p:spPr>
            <a:xfrm>
              <a:off x="2593350" y="4028675"/>
              <a:ext cx="16875" cy="13400"/>
            </a:xfrm>
            <a:custGeom>
              <a:avLst/>
              <a:gdLst/>
              <a:ahLst/>
              <a:cxnLst/>
              <a:rect l="l" t="t" r="r" b="b"/>
              <a:pathLst>
                <a:path w="675" h="536" extrusionOk="0">
                  <a:moveTo>
                    <a:pt x="379" y="1"/>
                  </a:moveTo>
                  <a:cubicBezTo>
                    <a:pt x="175" y="1"/>
                    <a:pt x="1" y="270"/>
                    <a:pt x="208" y="457"/>
                  </a:cubicBezTo>
                  <a:cubicBezTo>
                    <a:pt x="260" y="509"/>
                    <a:pt x="325" y="535"/>
                    <a:pt x="389" y="535"/>
                  </a:cubicBezTo>
                  <a:cubicBezTo>
                    <a:pt x="454" y="535"/>
                    <a:pt x="519" y="509"/>
                    <a:pt x="571" y="457"/>
                  </a:cubicBezTo>
                  <a:cubicBezTo>
                    <a:pt x="675" y="353"/>
                    <a:pt x="675" y="185"/>
                    <a:pt x="571" y="94"/>
                  </a:cubicBezTo>
                  <a:cubicBezTo>
                    <a:pt x="512" y="28"/>
                    <a:pt x="444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1365;p76">
              <a:extLst>
                <a:ext uri="{FF2B5EF4-FFF2-40B4-BE49-F238E27FC236}">
                  <a16:creationId xmlns:a16="http://schemas.microsoft.com/office/drawing/2014/main" id="{3D18B8D2-6C03-BBAE-4714-CAAF8F3A1801}"/>
                </a:ext>
              </a:extLst>
            </p:cNvPr>
            <p:cNvSpPr/>
            <p:nvPr/>
          </p:nvSpPr>
          <p:spPr>
            <a:xfrm>
              <a:off x="2807175" y="4223350"/>
              <a:ext cx="17550" cy="12750"/>
            </a:xfrm>
            <a:custGeom>
              <a:avLst/>
              <a:gdLst/>
              <a:ahLst/>
              <a:cxnLst/>
              <a:rect l="l" t="t" r="r" b="b"/>
              <a:pathLst>
                <a:path w="702" h="510" extrusionOk="0">
                  <a:moveTo>
                    <a:pt x="351" y="0"/>
                  </a:moveTo>
                  <a:cubicBezTo>
                    <a:pt x="286" y="0"/>
                    <a:pt x="221" y="23"/>
                    <a:pt x="169" y="69"/>
                  </a:cubicBezTo>
                  <a:cubicBezTo>
                    <a:pt x="1" y="237"/>
                    <a:pt x="118" y="510"/>
                    <a:pt x="351" y="510"/>
                  </a:cubicBezTo>
                  <a:cubicBezTo>
                    <a:pt x="585" y="510"/>
                    <a:pt x="702" y="237"/>
                    <a:pt x="533" y="69"/>
                  </a:cubicBezTo>
                  <a:cubicBezTo>
                    <a:pt x="481" y="23"/>
                    <a:pt x="416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1366;p76">
              <a:extLst>
                <a:ext uri="{FF2B5EF4-FFF2-40B4-BE49-F238E27FC236}">
                  <a16:creationId xmlns:a16="http://schemas.microsoft.com/office/drawing/2014/main" id="{B148DF3A-8FDC-5470-880B-7EBEDF7BC845}"/>
                </a:ext>
              </a:extLst>
            </p:cNvPr>
            <p:cNvSpPr/>
            <p:nvPr/>
          </p:nvSpPr>
          <p:spPr>
            <a:xfrm>
              <a:off x="2778950" y="4249725"/>
              <a:ext cx="17550" cy="13000"/>
            </a:xfrm>
            <a:custGeom>
              <a:avLst/>
              <a:gdLst/>
              <a:ahLst/>
              <a:cxnLst/>
              <a:rect l="l" t="t" r="r" b="b"/>
              <a:pathLst>
                <a:path w="702" h="520" extrusionOk="0">
                  <a:moveTo>
                    <a:pt x="351" y="0"/>
                  </a:moveTo>
                  <a:cubicBezTo>
                    <a:pt x="286" y="0"/>
                    <a:pt x="221" y="26"/>
                    <a:pt x="169" y="78"/>
                  </a:cubicBezTo>
                  <a:cubicBezTo>
                    <a:pt x="0" y="247"/>
                    <a:pt x="117" y="519"/>
                    <a:pt x="351" y="519"/>
                  </a:cubicBezTo>
                  <a:cubicBezTo>
                    <a:pt x="585" y="519"/>
                    <a:pt x="701" y="247"/>
                    <a:pt x="533" y="78"/>
                  </a:cubicBezTo>
                  <a:cubicBezTo>
                    <a:pt x="481" y="26"/>
                    <a:pt x="416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1367;p76">
              <a:extLst>
                <a:ext uri="{FF2B5EF4-FFF2-40B4-BE49-F238E27FC236}">
                  <a16:creationId xmlns:a16="http://schemas.microsoft.com/office/drawing/2014/main" id="{65225DBA-B6BD-525D-9E90-3FFB08C55AFC}"/>
                </a:ext>
              </a:extLst>
            </p:cNvPr>
            <p:cNvSpPr/>
            <p:nvPr/>
          </p:nvSpPr>
          <p:spPr>
            <a:xfrm>
              <a:off x="2571200" y="4068200"/>
              <a:ext cx="18025" cy="12925"/>
            </a:xfrm>
            <a:custGeom>
              <a:avLst/>
              <a:gdLst/>
              <a:ahLst/>
              <a:cxnLst/>
              <a:rect l="l" t="t" r="r" b="b"/>
              <a:pathLst>
                <a:path w="721" h="517" extrusionOk="0">
                  <a:moveTo>
                    <a:pt x="345" y="0"/>
                  </a:moveTo>
                  <a:cubicBezTo>
                    <a:pt x="287" y="0"/>
                    <a:pt x="227" y="21"/>
                    <a:pt x="172" y="70"/>
                  </a:cubicBezTo>
                  <a:cubicBezTo>
                    <a:pt x="1" y="262"/>
                    <a:pt x="174" y="517"/>
                    <a:pt x="376" y="517"/>
                  </a:cubicBezTo>
                  <a:cubicBezTo>
                    <a:pt x="434" y="517"/>
                    <a:pt x="494" y="496"/>
                    <a:pt x="549" y="447"/>
                  </a:cubicBezTo>
                  <a:cubicBezTo>
                    <a:pt x="720" y="255"/>
                    <a:pt x="546" y="0"/>
                    <a:pt x="3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1368;p76">
              <a:extLst>
                <a:ext uri="{FF2B5EF4-FFF2-40B4-BE49-F238E27FC236}">
                  <a16:creationId xmlns:a16="http://schemas.microsoft.com/office/drawing/2014/main" id="{948F525A-C0E1-270C-07E4-0ADD1C906877}"/>
                </a:ext>
              </a:extLst>
            </p:cNvPr>
            <p:cNvSpPr/>
            <p:nvPr/>
          </p:nvSpPr>
          <p:spPr>
            <a:xfrm>
              <a:off x="2693600" y="4275275"/>
              <a:ext cx="17550" cy="12750"/>
            </a:xfrm>
            <a:custGeom>
              <a:avLst/>
              <a:gdLst/>
              <a:ahLst/>
              <a:cxnLst/>
              <a:rect l="l" t="t" r="r" b="b"/>
              <a:pathLst>
                <a:path w="702" h="510" extrusionOk="0">
                  <a:moveTo>
                    <a:pt x="351" y="0"/>
                  </a:moveTo>
                  <a:cubicBezTo>
                    <a:pt x="286" y="0"/>
                    <a:pt x="221" y="23"/>
                    <a:pt x="170" y="68"/>
                  </a:cubicBezTo>
                  <a:cubicBezTo>
                    <a:pt x="1" y="237"/>
                    <a:pt x="118" y="510"/>
                    <a:pt x="351" y="510"/>
                  </a:cubicBezTo>
                  <a:cubicBezTo>
                    <a:pt x="585" y="510"/>
                    <a:pt x="702" y="237"/>
                    <a:pt x="533" y="68"/>
                  </a:cubicBezTo>
                  <a:cubicBezTo>
                    <a:pt x="481" y="23"/>
                    <a:pt x="416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7" name="Google Shape;1369;p76">
            <a:extLst>
              <a:ext uri="{FF2B5EF4-FFF2-40B4-BE49-F238E27FC236}">
                <a16:creationId xmlns:a16="http://schemas.microsoft.com/office/drawing/2014/main" id="{B554F03A-BD52-7DBC-41C9-D2C940251096}"/>
              </a:ext>
            </a:extLst>
          </p:cNvPr>
          <p:cNvGrpSpPr/>
          <p:nvPr/>
        </p:nvGrpSpPr>
        <p:grpSpPr>
          <a:xfrm>
            <a:off x="2206253" y="1417178"/>
            <a:ext cx="601258" cy="535550"/>
            <a:chOff x="1785500" y="1262900"/>
            <a:chExt cx="439225" cy="391225"/>
          </a:xfrm>
          <a:solidFill>
            <a:srgbClr val="2B3781"/>
          </a:solidFill>
        </p:grpSpPr>
        <p:sp>
          <p:nvSpPr>
            <p:cNvPr id="278" name="Google Shape;1370;p76">
              <a:extLst>
                <a:ext uri="{FF2B5EF4-FFF2-40B4-BE49-F238E27FC236}">
                  <a16:creationId xmlns:a16="http://schemas.microsoft.com/office/drawing/2014/main" id="{4D3092FF-3D66-BA61-4A49-8E43B84D3413}"/>
                </a:ext>
              </a:extLst>
            </p:cNvPr>
            <p:cNvSpPr/>
            <p:nvPr/>
          </p:nvSpPr>
          <p:spPr>
            <a:xfrm>
              <a:off x="1785500" y="1262900"/>
              <a:ext cx="439225" cy="391225"/>
            </a:xfrm>
            <a:custGeom>
              <a:avLst/>
              <a:gdLst/>
              <a:ahLst/>
              <a:cxnLst/>
              <a:rect l="l" t="t" r="r" b="b"/>
              <a:pathLst>
                <a:path w="17569" h="15649" extrusionOk="0">
                  <a:moveTo>
                    <a:pt x="1422" y="618"/>
                  </a:moveTo>
                  <a:lnTo>
                    <a:pt x="1422" y="618"/>
                  </a:lnTo>
                  <a:cubicBezTo>
                    <a:pt x="1383" y="708"/>
                    <a:pt x="1383" y="825"/>
                    <a:pt x="1396" y="929"/>
                  </a:cubicBezTo>
                  <a:lnTo>
                    <a:pt x="1474" y="1682"/>
                  </a:lnTo>
                  <a:lnTo>
                    <a:pt x="604" y="1890"/>
                  </a:lnTo>
                  <a:cubicBezTo>
                    <a:pt x="565" y="1890"/>
                    <a:pt x="527" y="1864"/>
                    <a:pt x="527" y="1825"/>
                  </a:cubicBezTo>
                  <a:cubicBezTo>
                    <a:pt x="617" y="1215"/>
                    <a:pt x="916" y="799"/>
                    <a:pt x="1422" y="618"/>
                  </a:cubicBezTo>
                  <a:close/>
                  <a:moveTo>
                    <a:pt x="5848" y="631"/>
                  </a:moveTo>
                  <a:lnTo>
                    <a:pt x="5848" y="631"/>
                  </a:lnTo>
                  <a:cubicBezTo>
                    <a:pt x="6211" y="773"/>
                    <a:pt x="6600" y="1110"/>
                    <a:pt x="6705" y="1835"/>
                  </a:cubicBezTo>
                  <a:lnTo>
                    <a:pt x="6705" y="1835"/>
                  </a:lnTo>
                  <a:cubicBezTo>
                    <a:pt x="6701" y="1878"/>
                    <a:pt x="6676" y="1890"/>
                    <a:pt x="6640" y="1890"/>
                  </a:cubicBezTo>
                  <a:lnTo>
                    <a:pt x="5783" y="1695"/>
                  </a:lnTo>
                  <a:lnTo>
                    <a:pt x="5874" y="929"/>
                  </a:lnTo>
                  <a:cubicBezTo>
                    <a:pt x="5874" y="825"/>
                    <a:pt x="5874" y="721"/>
                    <a:pt x="5848" y="631"/>
                  </a:cubicBezTo>
                  <a:close/>
                  <a:moveTo>
                    <a:pt x="5031" y="514"/>
                  </a:moveTo>
                  <a:cubicBezTo>
                    <a:pt x="5225" y="514"/>
                    <a:pt x="5381" y="683"/>
                    <a:pt x="5355" y="877"/>
                  </a:cubicBezTo>
                  <a:lnTo>
                    <a:pt x="5264" y="1864"/>
                  </a:lnTo>
                  <a:cubicBezTo>
                    <a:pt x="5147" y="2604"/>
                    <a:pt x="4992" y="3356"/>
                    <a:pt x="4810" y="4096"/>
                  </a:cubicBezTo>
                  <a:lnTo>
                    <a:pt x="4797" y="4096"/>
                  </a:lnTo>
                  <a:cubicBezTo>
                    <a:pt x="4706" y="4525"/>
                    <a:pt x="4330" y="4836"/>
                    <a:pt x="3888" y="4849"/>
                  </a:cubicBezTo>
                  <a:lnTo>
                    <a:pt x="3888" y="4057"/>
                  </a:lnTo>
                  <a:lnTo>
                    <a:pt x="4122" y="4057"/>
                  </a:lnTo>
                  <a:cubicBezTo>
                    <a:pt x="4130" y="4058"/>
                    <a:pt x="4138" y="4058"/>
                    <a:pt x="4146" y="4058"/>
                  </a:cubicBezTo>
                  <a:cubicBezTo>
                    <a:pt x="4490" y="4058"/>
                    <a:pt x="4490" y="3537"/>
                    <a:pt x="4146" y="3537"/>
                  </a:cubicBezTo>
                  <a:cubicBezTo>
                    <a:pt x="4138" y="3537"/>
                    <a:pt x="4130" y="3537"/>
                    <a:pt x="4122" y="3538"/>
                  </a:cubicBezTo>
                  <a:lnTo>
                    <a:pt x="3174" y="3538"/>
                  </a:lnTo>
                  <a:cubicBezTo>
                    <a:pt x="3166" y="3537"/>
                    <a:pt x="3158" y="3537"/>
                    <a:pt x="3151" y="3537"/>
                  </a:cubicBezTo>
                  <a:cubicBezTo>
                    <a:pt x="2819" y="3537"/>
                    <a:pt x="2819" y="4058"/>
                    <a:pt x="3151" y="4058"/>
                  </a:cubicBezTo>
                  <a:cubicBezTo>
                    <a:pt x="3158" y="4058"/>
                    <a:pt x="3166" y="4058"/>
                    <a:pt x="3174" y="4057"/>
                  </a:cubicBezTo>
                  <a:lnTo>
                    <a:pt x="3382" y="4057"/>
                  </a:lnTo>
                  <a:lnTo>
                    <a:pt x="3382" y="4849"/>
                  </a:lnTo>
                  <a:cubicBezTo>
                    <a:pt x="2941" y="4836"/>
                    <a:pt x="2564" y="4525"/>
                    <a:pt x="2461" y="4096"/>
                  </a:cubicBezTo>
                  <a:lnTo>
                    <a:pt x="2071" y="2487"/>
                  </a:lnTo>
                  <a:lnTo>
                    <a:pt x="1915" y="877"/>
                  </a:lnTo>
                  <a:cubicBezTo>
                    <a:pt x="1889" y="683"/>
                    <a:pt x="2045" y="514"/>
                    <a:pt x="2240" y="514"/>
                  </a:cubicBezTo>
                  <a:close/>
                  <a:moveTo>
                    <a:pt x="3784" y="10028"/>
                  </a:moveTo>
                  <a:lnTo>
                    <a:pt x="4862" y="10197"/>
                  </a:lnTo>
                  <a:lnTo>
                    <a:pt x="5615" y="13416"/>
                  </a:lnTo>
                  <a:cubicBezTo>
                    <a:pt x="5680" y="13701"/>
                    <a:pt x="5654" y="14013"/>
                    <a:pt x="5537" y="14298"/>
                  </a:cubicBezTo>
                  <a:lnTo>
                    <a:pt x="5329" y="14817"/>
                  </a:lnTo>
                  <a:cubicBezTo>
                    <a:pt x="5290" y="14908"/>
                    <a:pt x="5277" y="15025"/>
                    <a:pt x="5290" y="15129"/>
                  </a:cubicBezTo>
                  <a:lnTo>
                    <a:pt x="4304" y="15129"/>
                  </a:lnTo>
                  <a:cubicBezTo>
                    <a:pt x="4278" y="15129"/>
                    <a:pt x="4252" y="15116"/>
                    <a:pt x="4239" y="15090"/>
                  </a:cubicBezTo>
                  <a:cubicBezTo>
                    <a:pt x="4226" y="15064"/>
                    <a:pt x="4213" y="15038"/>
                    <a:pt x="4226" y="15012"/>
                  </a:cubicBezTo>
                  <a:lnTo>
                    <a:pt x="4446" y="14493"/>
                  </a:lnTo>
                  <a:cubicBezTo>
                    <a:pt x="4602" y="14117"/>
                    <a:pt x="4628" y="13688"/>
                    <a:pt x="4537" y="13286"/>
                  </a:cubicBezTo>
                  <a:lnTo>
                    <a:pt x="3784" y="10028"/>
                  </a:lnTo>
                  <a:close/>
                  <a:moveTo>
                    <a:pt x="5173" y="9249"/>
                  </a:moveTo>
                  <a:lnTo>
                    <a:pt x="5173" y="9249"/>
                  </a:lnTo>
                  <a:cubicBezTo>
                    <a:pt x="5589" y="9480"/>
                    <a:pt x="6050" y="9597"/>
                    <a:pt x="6514" y="9597"/>
                  </a:cubicBezTo>
                  <a:cubicBezTo>
                    <a:pt x="6832" y="9597"/>
                    <a:pt x="7151" y="9542"/>
                    <a:pt x="7458" y="9431"/>
                  </a:cubicBezTo>
                  <a:lnTo>
                    <a:pt x="7458" y="9431"/>
                  </a:lnTo>
                  <a:cubicBezTo>
                    <a:pt x="7328" y="10080"/>
                    <a:pt x="7055" y="10820"/>
                    <a:pt x="7055" y="11482"/>
                  </a:cubicBezTo>
                  <a:lnTo>
                    <a:pt x="7055" y="15051"/>
                  </a:lnTo>
                  <a:cubicBezTo>
                    <a:pt x="7055" y="15090"/>
                    <a:pt x="7016" y="15129"/>
                    <a:pt x="6965" y="15129"/>
                  </a:cubicBezTo>
                  <a:lnTo>
                    <a:pt x="5887" y="15129"/>
                  </a:lnTo>
                  <a:cubicBezTo>
                    <a:pt x="5822" y="15129"/>
                    <a:pt x="5783" y="15064"/>
                    <a:pt x="5809" y="15012"/>
                  </a:cubicBezTo>
                  <a:lnTo>
                    <a:pt x="6017" y="14506"/>
                  </a:lnTo>
                  <a:cubicBezTo>
                    <a:pt x="6173" y="14117"/>
                    <a:pt x="6212" y="13701"/>
                    <a:pt x="6108" y="13299"/>
                  </a:cubicBezTo>
                  <a:lnTo>
                    <a:pt x="5173" y="9249"/>
                  </a:lnTo>
                  <a:close/>
                  <a:moveTo>
                    <a:pt x="15817" y="8367"/>
                  </a:moveTo>
                  <a:lnTo>
                    <a:pt x="16998" y="8925"/>
                  </a:lnTo>
                  <a:lnTo>
                    <a:pt x="16375" y="10755"/>
                  </a:lnTo>
                  <a:cubicBezTo>
                    <a:pt x="16219" y="11209"/>
                    <a:pt x="16141" y="11676"/>
                    <a:pt x="16141" y="12157"/>
                  </a:cubicBezTo>
                  <a:lnTo>
                    <a:pt x="16141" y="15051"/>
                  </a:lnTo>
                  <a:cubicBezTo>
                    <a:pt x="16141" y="15090"/>
                    <a:pt x="16102" y="15129"/>
                    <a:pt x="16063" y="15129"/>
                  </a:cubicBezTo>
                  <a:lnTo>
                    <a:pt x="14973" y="15129"/>
                  </a:lnTo>
                  <a:cubicBezTo>
                    <a:pt x="14908" y="15129"/>
                    <a:pt x="14869" y="15064"/>
                    <a:pt x="14895" y="15012"/>
                  </a:cubicBezTo>
                  <a:cubicBezTo>
                    <a:pt x="15129" y="14454"/>
                    <a:pt x="15349" y="13922"/>
                    <a:pt x="15207" y="13299"/>
                  </a:cubicBezTo>
                  <a:lnTo>
                    <a:pt x="14038" y="8367"/>
                  </a:lnTo>
                  <a:lnTo>
                    <a:pt x="14038" y="8367"/>
                  </a:lnTo>
                  <a:cubicBezTo>
                    <a:pt x="14324" y="8477"/>
                    <a:pt x="14626" y="8532"/>
                    <a:pt x="14928" y="8532"/>
                  </a:cubicBezTo>
                  <a:cubicBezTo>
                    <a:pt x="15229" y="8532"/>
                    <a:pt x="15531" y="8477"/>
                    <a:pt x="15817" y="8367"/>
                  </a:cubicBezTo>
                  <a:close/>
                  <a:moveTo>
                    <a:pt x="2092" y="1"/>
                  </a:moveTo>
                  <a:cubicBezTo>
                    <a:pt x="1813" y="1"/>
                    <a:pt x="1537" y="51"/>
                    <a:pt x="1279" y="137"/>
                  </a:cubicBezTo>
                  <a:cubicBezTo>
                    <a:pt x="799" y="319"/>
                    <a:pt x="189" y="747"/>
                    <a:pt x="46" y="1760"/>
                  </a:cubicBezTo>
                  <a:cubicBezTo>
                    <a:pt x="0" y="2116"/>
                    <a:pt x="280" y="2411"/>
                    <a:pt x="615" y="2411"/>
                  </a:cubicBezTo>
                  <a:cubicBezTo>
                    <a:pt x="658" y="2411"/>
                    <a:pt x="703" y="2406"/>
                    <a:pt x="747" y="2396"/>
                  </a:cubicBezTo>
                  <a:lnTo>
                    <a:pt x="1526" y="2201"/>
                  </a:lnTo>
                  <a:cubicBezTo>
                    <a:pt x="1552" y="2422"/>
                    <a:pt x="1578" y="2642"/>
                    <a:pt x="1630" y="2863"/>
                  </a:cubicBezTo>
                  <a:cubicBezTo>
                    <a:pt x="617" y="3707"/>
                    <a:pt x="384" y="5018"/>
                    <a:pt x="384" y="6290"/>
                  </a:cubicBezTo>
                  <a:cubicBezTo>
                    <a:pt x="384" y="7107"/>
                    <a:pt x="721" y="7899"/>
                    <a:pt x="1331" y="8470"/>
                  </a:cubicBezTo>
                  <a:lnTo>
                    <a:pt x="2175" y="9262"/>
                  </a:lnTo>
                  <a:cubicBezTo>
                    <a:pt x="2473" y="9548"/>
                    <a:pt x="2837" y="9755"/>
                    <a:pt x="3226" y="9898"/>
                  </a:cubicBezTo>
                  <a:lnTo>
                    <a:pt x="4031" y="13416"/>
                  </a:lnTo>
                  <a:cubicBezTo>
                    <a:pt x="4109" y="13714"/>
                    <a:pt x="4083" y="14026"/>
                    <a:pt x="3966" y="14311"/>
                  </a:cubicBezTo>
                  <a:lnTo>
                    <a:pt x="3758" y="14817"/>
                  </a:lnTo>
                  <a:cubicBezTo>
                    <a:pt x="3603" y="15207"/>
                    <a:pt x="3888" y="15635"/>
                    <a:pt x="4304" y="15648"/>
                  </a:cubicBezTo>
                  <a:lnTo>
                    <a:pt x="6965" y="15648"/>
                  </a:lnTo>
                  <a:cubicBezTo>
                    <a:pt x="7302" y="15648"/>
                    <a:pt x="7562" y="15376"/>
                    <a:pt x="7562" y="15051"/>
                  </a:cubicBezTo>
                  <a:lnTo>
                    <a:pt x="7562" y="11508"/>
                  </a:lnTo>
                  <a:lnTo>
                    <a:pt x="7639" y="11144"/>
                  </a:lnTo>
                  <a:cubicBezTo>
                    <a:pt x="9509" y="11079"/>
                    <a:pt x="10651" y="10975"/>
                    <a:pt x="11040" y="10859"/>
                  </a:cubicBezTo>
                  <a:lnTo>
                    <a:pt x="13896" y="10041"/>
                  </a:lnTo>
                  <a:lnTo>
                    <a:pt x="14700" y="13416"/>
                  </a:lnTo>
                  <a:cubicBezTo>
                    <a:pt x="14817" y="13922"/>
                    <a:pt x="14610" y="14363"/>
                    <a:pt x="14415" y="14817"/>
                  </a:cubicBezTo>
                  <a:cubicBezTo>
                    <a:pt x="14376" y="14921"/>
                    <a:pt x="14363" y="15025"/>
                    <a:pt x="14376" y="15129"/>
                  </a:cubicBezTo>
                  <a:lnTo>
                    <a:pt x="13389" y="15129"/>
                  </a:lnTo>
                  <a:cubicBezTo>
                    <a:pt x="13338" y="15129"/>
                    <a:pt x="13299" y="15064"/>
                    <a:pt x="13312" y="15012"/>
                  </a:cubicBezTo>
                  <a:cubicBezTo>
                    <a:pt x="13545" y="14454"/>
                    <a:pt x="13766" y="13922"/>
                    <a:pt x="13623" y="13299"/>
                  </a:cubicBezTo>
                  <a:lnTo>
                    <a:pt x="13169" y="11326"/>
                  </a:lnTo>
                  <a:cubicBezTo>
                    <a:pt x="13142" y="11175"/>
                    <a:pt x="13032" y="11109"/>
                    <a:pt x="12920" y="11109"/>
                  </a:cubicBezTo>
                  <a:cubicBezTo>
                    <a:pt x="12763" y="11109"/>
                    <a:pt x="12602" y="11238"/>
                    <a:pt x="12663" y="11443"/>
                  </a:cubicBezTo>
                  <a:lnTo>
                    <a:pt x="13117" y="13416"/>
                  </a:lnTo>
                  <a:cubicBezTo>
                    <a:pt x="13247" y="13922"/>
                    <a:pt x="13026" y="14363"/>
                    <a:pt x="12844" y="14817"/>
                  </a:cubicBezTo>
                  <a:cubicBezTo>
                    <a:pt x="12689" y="15207"/>
                    <a:pt x="12974" y="15635"/>
                    <a:pt x="13389" y="15648"/>
                  </a:cubicBezTo>
                  <a:lnTo>
                    <a:pt x="16050" y="15648"/>
                  </a:lnTo>
                  <a:cubicBezTo>
                    <a:pt x="16388" y="15648"/>
                    <a:pt x="16647" y="15376"/>
                    <a:pt x="16647" y="15051"/>
                  </a:cubicBezTo>
                  <a:lnTo>
                    <a:pt x="16647" y="12157"/>
                  </a:lnTo>
                  <a:cubicBezTo>
                    <a:pt x="16647" y="11728"/>
                    <a:pt x="16725" y="11326"/>
                    <a:pt x="16855" y="10924"/>
                  </a:cubicBezTo>
                  <a:cubicBezTo>
                    <a:pt x="17089" y="10249"/>
                    <a:pt x="17400" y="9548"/>
                    <a:pt x="17569" y="8847"/>
                  </a:cubicBezTo>
                  <a:cubicBezTo>
                    <a:pt x="17569" y="8834"/>
                    <a:pt x="17569" y="8808"/>
                    <a:pt x="17569" y="8795"/>
                  </a:cubicBezTo>
                  <a:lnTo>
                    <a:pt x="17569" y="5771"/>
                  </a:lnTo>
                  <a:cubicBezTo>
                    <a:pt x="17569" y="4862"/>
                    <a:pt x="17154" y="4005"/>
                    <a:pt x="16453" y="3447"/>
                  </a:cubicBezTo>
                  <a:lnTo>
                    <a:pt x="15648" y="2785"/>
                  </a:lnTo>
                  <a:cubicBezTo>
                    <a:pt x="15103" y="2357"/>
                    <a:pt x="14441" y="2123"/>
                    <a:pt x="13766" y="2123"/>
                  </a:cubicBezTo>
                  <a:lnTo>
                    <a:pt x="9651" y="2123"/>
                  </a:lnTo>
                  <a:cubicBezTo>
                    <a:pt x="9028" y="2123"/>
                    <a:pt x="8470" y="2357"/>
                    <a:pt x="7912" y="2565"/>
                  </a:cubicBezTo>
                  <a:cubicBezTo>
                    <a:pt x="7635" y="2668"/>
                    <a:pt x="7347" y="2720"/>
                    <a:pt x="7058" y="2720"/>
                  </a:cubicBezTo>
                  <a:cubicBezTo>
                    <a:pt x="6914" y="2720"/>
                    <a:pt x="6770" y="2707"/>
                    <a:pt x="6627" y="2681"/>
                  </a:cubicBezTo>
                  <a:cubicBezTo>
                    <a:pt x="6611" y="2679"/>
                    <a:pt x="6595" y="2678"/>
                    <a:pt x="6580" y="2678"/>
                  </a:cubicBezTo>
                  <a:cubicBezTo>
                    <a:pt x="6282" y="2678"/>
                    <a:pt x="6215" y="3138"/>
                    <a:pt x="6536" y="3188"/>
                  </a:cubicBezTo>
                  <a:cubicBezTo>
                    <a:pt x="6704" y="3217"/>
                    <a:pt x="6873" y="3231"/>
                    <a:pt x="7041" y="3231"/>
                  </a:cubicBezTo>
                  <a:cubicBezTo>
                    <a:pt x="7395" y="3231"/>
                    <a:pt x="7747" y="3168"/>
                    <a:pt x="8081" y="3045"/>
                  </a:cubicBezTo>
                  <a:cubicBezTo>
                    <a:pt x="8587" y="2863"/>
                    <a:pt x="9093" y="2629"/>
                    <a:pt x="9651" y="2629"/>
                  </a:cubicBezTo>
                  <a:lnTo>
                    <a:pt x="12442" y="2629"/>
                  </a:lnTo>
                  <a:cubicBezTo>
                    <a:pt x="12987" y="2629"/>
                    <a:pt x="13428" y="3071"/>
                    <a:pt x="13428" y="3616"/>
                  </a:cubicBezTo>
                  <a:cubicBezTo>
                    <a:pt x="13415" y="3804"/>
                    <a:pt x="13552" y="3898"/>
                    <a:pt x="13688" y="3898"/>
                  </a:cubicBezTo>
                  <a:cubicBezTo>
                    <a:pt x="13824" y="3898"/>
                    <a:pt x="13961" y="3804"/>
                    <a:pt x="13948" y="3616"/>
                  </a:cubicBezTo>
                  <a:cubicBezTo>
                    <a:pt x="13948" y="3253"/>
                    <a:pt x="13818" y="2902"/>
                    <a:pt x="13571" y="2629"/>
                  </a:cubicBezTo>
                  <a:lnTo>
                    <a:pt x="13766" y="2629"/>
                  </a:lnTo>
                  <a:cubicBezTo>
                    <a:pt x="14324" y="2629"/>
                    <a:pt x="14882" y="2824"/>
                    <a:pt x="15323" y="3188"/>
                  </a:cubicBezTo>
                  <a:lnTo>
                    <a:pt x="16141" y="3850"/>
                  </a:lnTo>
                  <a:cubicBezTo>
                    <a:pt x="16725" y="4317"/>
                    <a:pt x="17063" y="5018"/>
                    <a:pt x="17063" y="5771"/>
                  </a:cubicBezTo>
                  <a:lnTo>
                    <a:pt x="17063" y="8392"/>
                  </a:lnTo>
                  <a:lnTo>
                    <a:pt x="15947" y="7860"/>
                  </a:lnTo>
                  <a:cubicBezTo>
                    <a:pt x="15908" y="7847"/>
                    <a:pt x="15872" y="7841"/>
                    <a:pt x="15838" y="7841"/>
                  </a:cubicBezTo>
                  <a:cubicBezTo>
                    <a:pt x="15804" y="7841"/>
                    <a:pt x="15771" y="7847"/>
                    <a:pt x="15739" y="7860"/>
                  </a:cubicBezTo>
                  <a:cubicBezTo>
                    <a:pt x="15478" y="7967"/>
                    <a:pt x="15204" y="8019"/>
                    <a:pt x="14931" y="8019"/>
                  </a:cubicBezTo>
                  <a:cubicBezTo>
                    <a:pt x="14539" y="8019"/>
                    <a:pt x="14149" y="7911"/>
                    <a:pt x="13805" y="7705"/>
                  </a:cubicBezTo>
                  <a:cubicBezTo>
                    <a:pt x="13761" y="7668"/>
                    <a:pt x="13709" y="7652"/>
                    <a:pt x="13658" y="7652"/>
                  </a:cubicBezTo>
                  <a:cubicBezTo>
                    <a:pt x="13618" y="7652"/>
                    <a:pt x="13579" y="7662"/>
                    <a:pt x="13545" y="7679"/>
                  </a:cubicBezTo>
                  <a:cubicBezTo>
                    <a:pt x="13197" y="7863"/>
                    <a:pt x="12910" y="7927"/>
                    <a:pt x="12678" y="7927"/>
                  </a:cubicBezTo>
                  <a:cubicBezTo>
                    <a:pt x="12156" y="7927"/>
                    <a:pt x="11915" y="7602"/>
                    <a:pt x="11897" y="7575"/>
                  </a:cubicBezTo>
                  <a:cubicBezTo>
                    <a:pt x="11842" y="7509"/>
                    <a:pt x="11774" y="7481"/>
                    <a:pt x="11708" y="7481"/>
                  </a:cubicBezTo>
                  <a:cubicBezTo>
                    <a:pt x="11537" y="7481"/>
                    <a:pt x="11375" y="7664"/>
                    <a:pt x="11468" y="7860"/>
                  </a:cubicBezTo>
                  <a:cubicBezTo>
                    <a:pt x="11624" y="8068"/>
                    <a:pt x="11832" y="8224"/>
                    <a:pt x="12079" y="8315"/>
                  </a:cubicBezTo>
                  <a:cubicBezTo>
                    <a:pt x="12273" y="8392"/>
                    <a:pt x="12481" y="8444"/>
                    <a:pt x="12689" y="8444"/>
                  </a:cubicBezTo>
                  <a:cubicBezTo>
                    <a:pt x="12961" y="8431"/>
                    <a:pt x="13247" y="8380"/>
                    <a:pt x="13506" y="8276"/>
                  </a:cubicBezTo>
                  <a:lnTo>
                    <a:pt x="13805" y="9548"/>
                  </a:lnTo>
                  <a:lnTo>
                    <a:pt x="10923" y="10378"/>
                  </a:lnTo>
                  <a:cubicBezTo>
                    <a:pt x="10716" y="10430"/>
                    <a:pt x="10054" y="10534"/>
                    <a:pt x="7756" y="10638"/>
                  </a:cubicBezTo>
                  <a:lnTo>
                    <a:pt x="8003" y="9431"/>
                  </a:lnTo>
                  <a:cubicBezTo>
                    <a:pt x="8237" y="9587"/>
                    <a:pt x="8522" y="9665"/>
                    <a:pt x="8808" y="9665"/>
                  </a:cubicBezTo>
                  <a:cubicBezTo>
                    <a:pt x="8816" y="9665"/>
                    <a:pt x="8824" y="9665"/>
                    <a:pt x="8832" y="9665"/>
                  </a:cubicBezTo>
                  <a:cubicBezTo>
                    <a:pt x="9176" y="9665"/>
                    <a:pt x="9176" y="9144"/>
                    <a:pt x="8832" y="9144"/>
                  </a:cubicBezTo>
                  <a:cubicBezTo>
                    <a:pt x="8824" y="9144"/>
                    <a:pt x="8816" y="9145"/>
                    <a:pt x="8808" y="9145"/>
                  </a:cubicBezTo>
                  <a:cubicBezTo>
                    <a:pt x="8262" y="9145"/>
                    <a:pt x="7821" y="8704"/>
                    <a:pt x="7821" y="8172"/>
                  </a:cubicBezTo>
                  <a:cubicBezTo>
                    <a:pt x="7808" y="8010"/>
                    <a:pt x="7688" y="7928"/>
                    <a:pt x="7568" y="7928"/>
                  </a:cubicBezTo>
                  <a:cubicBezTo>
                    <a:pt x="7448" y="7928"/>
                    <a:pt x="7328" y="8010"/>
                    <a:pt x="7315" y="8172"/>
                  </a:cubicBezTo>
                  <a:cubicBezTo>
                    <a:pt x="7315" y="8418"/>
                    <a:pt x="7367" y="8652"/>
                    <a:pt x="7484" y="8873"/>
                  </a:cubicBezTo>
                  <a:cubicBezTo>
                    <a:pt x="7139" y="9037"/>
                    <a:pt x="6815" y="9100"/>
                    <a:pt x="6523" y="9100"/>
                  </a:cubicBezTo>
                  <a:cubicBezTo>
                    <a:pt x="5616" y="9100"/>
                    <a:pt x="5005" y="8497"/>
                    <a:pt x="4966" y="8457"/>
                  </a:cubicBezTo>
                  <a:cubicBezTo>
                    <a:pt x="4919" y="8411"/>
                    <a:pt x="4853" y="8387"/>
                    <a:pt x="4786" y="8387"/>
                  </a:cubicBezTo>
                  <a:cubicBezTo>
                    <a:pt x="4741" y="8387"/>
                    <a:pt x="4696" y="8398"/>
                    <a:pt x="4654" y="8418"/>
                  </a:cubicBezTo>
                  <a:cubicBezTo>
                    <a:pt x="4550" y="8470"/>
                    <a:pt x="4498" y="8587"/>
                    <a:pt x="4537" y="8704"/>
                  </a:cubicBezTo>
                  <a:lnTo>
                    <a:pt x="4758" y="9665"/>
                  </a:lnTo>
                  <a:cubicBezTo>
                    <a:pt x="3940" y="9548"/>
                    <a:pt x="3161" y="9483"/>
                    <a:pt x="2538" y="8886"/>
                  </a:cubicBezTo>
                  <a:lnTo>
                    <a:pt x="1695" y="8094"/>
                  </a:lnTo>
                  <a:cubicBezTo>
                    <a:pt x="1188" y="7627"/>
                    <a:pt x="903" y="6978"/>
                    <a:pt x="903" y="6303"/>
                  </a:cubicBezTo>
                  <a:cubicBezTo>
                    <a:pt x="994" y="5264"/>
                    <a:pt x="994" y="4239"/>
                    <a:pt x="1786" y="3434"/>
                  </a:cubicBezTo>
                  <a:lnTo>
                    <a:pt x="1967" y="4226"/>
                  </a:lnTo>
                  <a:cubicBezTo>
                    <a:pt x="2136" y="4901"/>
                    <a:pt x="2733" y="5368"/>
                    <a:pt x="3434" y="5368"/>
                  </a:cubicBezTo>
                  <a:lnTo>
                    <a:pt x="3862" y="5368"/>
                  </a:lnTo>
                  <a:cubicBezTo>
                    <a:pt x="4563" y="5368"/>
                    <a:pt x="5160" y="4901"/>
                    <a:pt x="5329" y="4226"/>
                  </a:cubicBezTo>
                  <a:cubicBezTo>
                    <a:pt x="5485" y="3551"/>
                    <a:pt x="5692" y="2889"/>
                    <a:pt x="5757" y="2214"/>
                  </a:cubicBezTo>
                  <a:lnTo>
                    <a:pt x="6549" y="2396"/>
                  </a:lnTo>
                  <a:cubicBezTo>
                    <a:pt x="6594" y="2406"/>
                    <a:pt x="6638" y="2411"/>
                    <a:pt x="6681" y="2411"/>
                  </a:cubicBezTo>
                  <a:cubicBezTo>
                    <a:pt x="7014" y="2411"/>
                    <a:pt x="7283" y="2116"/>
                    <a:pt x="7237" y="1760"/>
                  </a:cubicBezTo>
                  <a:cubicBezTo>
                    <a:pt x="7094" y="734"/>
                    <a:pt x="6484" y="306"/>
                    <a:pt x="6004" y="137"/>
                  </a:cubicBezTo>
                  <a:cubicBezTo>
                    <a:pt x="5746" y="51"/>
                    <a:pt x="5470" y="1"/>
                    <a:pt x="5191" y="1"/>
                  </a:cubicBezTo>
                  <a:cubicBezTo>
                    <a:pt x="5133" y="1"/>
                    <a:pt x="5075" y="3"/>
                    <a:pt x="5018" y="8"/>
                  </a:cubicBezTo>
                  <a:lnTo>
                    <a:pt x="2266" y="8"/>
                  </a:lnTo>
                  <a:cubicBezTo>
                    <a:pt x="2208" y="3"/>
                    <a:pt x="2150" y="1"/>
                    <a:pt x="20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1371;p76">
              <a:extLst>
                <a:ext uri="{FF2B5EF4-FFF2-40B4-BE49-F238E27FC236}">
                  <a16:creationId xmlns:a16="http://schemas.microsoft.com/office/drawing/2014/main" id="{F440E8A4-83E7-D91F-06C4-408B92782C04}"/>
                </a:ext>
              </a:extLst>
            </p:cNvPr>
            <p:cNvSpPr/>
            <p:nvPr/>
          </p:nvSpPr>
          <p:spPr>
            <a:xfrm>
              <a:off x="1993675" y="1369500"/>
              <a:ext cx="45775" cy="44500"/>
            </a:xfrm>
            <a:custGeom>
              <a:avLst/>
              <a:gdLst/>
              <a:ahLst/>
              <a:cxnLst/>
              <a:rect l="l" t="t" r="r" b="b"/>
              <a:pathLst>
                <a:path w="1831" h="1780" extrusionOk="0">
                  <a:moveTo>
                    <a:pt x="1506" y="1"/>
                  </a:moveTo>
                  <a:cubicBezTo>
                    <a:pt x="675" y="1"/>
                    <a:pt x="13" y="676"/>
                    <a:pt x="13" y="1507"/>
                  </a:cubicBezTo>
                  <a:cubicBezTo>
                    <a:pt x="0" y="1688"/>
                    <a:pt x="137" y="1779"/>
                    <a:pt x="273" y="1779"/>
                  </a:cubicBezTo>
                  <a:cubicBezTo>
                    <a:pt x="409" y="1779"/>
                    <a:pt x="546" y="1688"/>
                    <a:pt x="533" y="1507"/>
                  </a:cubicBezTo>
                  <a:cubicBezTo>
                    <a:pt x="520" y="961"/>
                    <a:pt x="961" y="520"/>
                    <a:pt x="1506" y="520"/>
                  </a:cubicBezTo>
                  <a:cubicBezTo>
                    <a:pt x="1831" y="494"/>
                    <a:pt x="1831" y="27"/>
                    <a:pt x="15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1372;p76">
              <a:extLst>
                <a:ext uri="{FF2B5EF4-FFF2-40B4-BE49-F238E27FC236}">
                  <a16:creationId xmlns:a16="http://schemas.microsoft.com/office/drawing/2014/main" id="{F8CFE32D-DCA2-3A21-A120-E84712C6F7A4}"/>
                </a:ext>
              </a:extLst>
            </p:cNvPr>
            <p:cNvSpPr/>
            <p:nvPr/>
          </p:nvSpPr>
          <p:spPr>
            <a:xfrm>
              <a:off x="2134825" y="1376075"/>
              <a:ext cx="43825" cy="43425"/>
            </a:xfrm>
            <a:custGeom>
              <a:avLst/>
              <a:gdLst/>
              <a:ahLst/>
              <a:cxnLst/>
              <a:rect l="l" t="t" r="r" b="b"/>
              <a:pathLst>
                <a:path w="1753" h="1737" extrusionOk="0">
                  <a:moveTo>
                    <a:pt x="249" y="1"/>
                  </a:moveTo>
                  <a:cubicBezTo>
                    <a:pt x="127" y="1"/>
                    <a:pt x="7" y="82"/>
                    <a:pt x="1" y="244"/>
                  </a:cubicBezTo>
                  <a:cubicBezTo>
                    <a:pt x="1" y="1062"/>
                    <a:pt x="663" y="1737"/>
                    <a:pt x="1493" y="1737"/>
                  </a:cubicBezTo>
                  <a:cubicBezTo>
                    <a:pt x="1636" y="1737"/>
                    <a:pt x="1753" y="1620"/>
                    <a:pt x="1753" y="1477"/>
                  </a:cubicBezTo>
                  <a:cubicBezTo>
                    <a:pt x="1753" y="1342"/>
                    <a:pt x="1648" y="1230"/>
                    <a:pt x="1515" y="1230"/>
                  </a:cubicBezTo>
                  <a:cubicBezTo>
                    <a:pt x="1508" y="1230"/>
                    <a:pt x="1501" y="1230"/>
                    <a:pt x="1493" y="1231"/>
                  </a:cubicBezTo>
                  <a:cubicBezTo>
                    <a:pt x="948" y="1218"/>
                    <a:pt x="507" y="789"/>
                    <a:pt x="507" y="244"/>
                  </a:cubicBezTo>
                  <a:cubicBezTo>
                    <a:pt x="494" y="82"/>
                    <a:pt x="371" y="1"/>
                    <a:pt x="2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1373;p76">
              <a:extLst>
                <a:ext uri="{FF2B5EF4-FFF2-40B4-BE49-F238E27FC236}">
                  <a16:creationId xmlns:a16="http://schemas.microsoft.com/office/drawing/2014/main" id="{492C6949-4608-DFC6-740B-0F848FC72D6E}"/>
                </a:ext>
              </a:extLst>
            </p:cNvPr>
            <p:cNvSpPr/>
            <p:nvPr/>
          </p:nvSpPr>
          <p:spPr>
            <a:xfrm>
              <a:off x="1831750" y="1412100"/>
              <a:ext cx="45775" cy="44400"/>
            </a:xfrm>
            <a:custGeom>
              <a:avLst/>
              <a:gdLst/>
              <a:ahLst/>
              <a:cxnLst/>
              <a:rect l="l" t="t" r="r" b="b"/>
              <a:pathLst>
                <a:path w="1831" h="1776" extrusionOk="0">
                  <a:moveTo>
                    <a:pt x="273" y="1"/>
                  </a:moveTo>
                  <a:cubicBezTo>
                    <a:pt x="137" y="1"/>
                    <a:pt x="0" y="95"/>
                    <a:pt x="13" y="283"/>
                  </a:cubicBezTo>
                  <a:cubicBezTo>
                    <a:pt x="13" y="1114"/>
                    <a:pt x="688" y="1776"/>
                    <a:pt x="1519" y="1776"/>
                  </a:cubicBezTo>
                  <a:cubicBezTo>
                    <a:pt x="1831" y="1750"/>
                    <a:pt x="1831" y="1295"/>
                    <a:pt x="1519" y="1269"/>
                  </a:cubicBezTo>
                  <a:cubicBezTo>
                    <a:pt x="974" y="1269"/>
                    <a:pt x="533" y="828"/>
                    <a:pt x="533" y="283"/>
                  </a:cubicBezTo>
                  <a:cubicBezTo>
                    <a:pt x="546" y="95"/>
                    <a:pt x="409" y="1"/>
                    <a:pt x="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1374;p76">
              <a:extLst>
                <a:ext uri="{FF2B5EF4-FFF2-40B4-BE49-F238E27FC236}">
                  <a16:creationId xmlns:a16="http://schemas.microsoft.com/office/drawing/2014/main" id="{16C8280B-29B7-49D3-8D21-6A95EA69CAA1}"/>
                </a:ext>
              </a:extLst>
            </p:cNvPr>
            <p:cNvSpPr/>
            <p:nvPr/>
          </p:nvSpPr>
          <p:spPr>
            <a:xfrm>
              <a:off x="1992375" y="142955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7" y="0"/>
                    <a:pt x="0" y="286"/>
                    <a:pt x="169" y="441"/>
                  </a:cubicBezTo>
                  <a:cubicBezTo>
                    <a:pt x="220" y="497"/>
                    <a:pt x="285" y="521"/>
                    <a:pt x="349" y="521"/>
                  </a:cubicBezTo>
                  <a:cubicBezTo>
                    <a:pt x="481" y="521"/>
                    <a:pt x="611" y="417"/>
                    <a:pt x="611" y="260"/>
                  </a:cubicBezTo>
                  <a:cubicBezTo>
                    <a:pt x="598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3" name="Google Shape;1375;p76">
            <a:extLst>
              <a:ext uri="{FF2B5EF4-FFF2-40B4-BE49-F238E27FC236}">
                <a16:creationId xmlns:a16="http://schemas.microsoft.com/office/drawing/2014/main" id="{68408926-EFBB-A688-5088-18C4424B1529}"/>
              </a:ext>
            </a:extLst>
          </p:cNvPr>
          <p:cNvGrpSpPr/>
          <p:nvPr/>
        </p:nvGrpSpPr>
        <p:grpSpPr>
          <a:xfrm>
            <a:off x="2204147" y="2376883"/>
            <a:ext cx="605467" cy="573092"/>
            <a:chOff x="1786000" y="1963975"/>
            <a:chExt cx="442300" cy="418650"/>
          </a:xfrm>
          <a:solidFill>
            <a:srgbClr val="2B3781"/>
          </a:solidFill>
        </p:grpSpPr>
        <p:sp>
          <p:nvSpPr>
            <p:cNvPr id="284" name="Google Shape;1376;p76">
              <a:extLst>
                <a:ext uri="{FF2B5EF4-FFF2-40B4-BE49-F238E27FC236}">
                  <a16:creationId xmlns:a16="http://schemas.microsoft.com/office/drawing/2014/main" id="{E2907551-D379-6843-7F32-1756731EA43D}"/>
                </a:ext>
              </a:extLst>
            </p:cNvPr>
            <p:cNvSpPr/>
            <p:nvPr/>
          </p:nvSpPr>
          <p:spPr>
            <a:xfrm>
              <a:off x="1786000" y="1963975"/>
              <a:ext cx="442300" cy="418650"/>
            </a:xfrm>
            <a:custGeom>
              <a:avLst/>
              <a:gdLst/>
              <a:ahLst/>
              <a:cxnLst/>
              <a:rect l="l" t="t" r="r" b="b"/>
              <a:pathLst>
                <a:path w="17692" h="16746" extrusionOk="0">
                  <a:moveTo>
                    <a:pt x="14784" y="637"/>
                  </a:moveTo>
                  <a:lnTo>
                    <a:pt x="16926" y="2856"/>
                  </a:lnTo>
                  <a:lnTo>
                    <a:pt x="12630" y="2856"/>
                  </a:lnTo>
                  <a:lnTo>
                    <a:pt x="14784" y="637"/>
                  </a:lnTo>
                  <a:close/>
                  <a:moveTo>
                    <a:pt x="7568" y="2117"/>
                  </a:moveTo>
                  <a:lnTo>
                    <a:pt x="10047" y="3947"/>
                  </a:lnTo>
                  <a:lnTo>
                    <a:pt x="5049" y="3947"/>
                  </a:lnTo>
                  <a:lnTo>
                    <a:pt x="7568" y="2117"/>
                  </a:lnTo>
                  <a:close/>
                  <a:moveTo>
                    <a:pt x="16627" y="3389"/>
                  </a:moveTo>
                  <a:lnTo>
                    <a:pt x="16640" y="3973"/>
                  </a:lnTo>
                  <a:cubicBezTo>
                    <a:pt x="16640" y="4025"/>
                    <a:pt x="16601" y="4063"/>
                    <a:pt x="16550" y="4063"/>
                  </a:cubicBezTo>
                  <a:lnTo>
                    <a:pt x="12993" y="4063"/>
                  </a:lnTo>
                  <a:cubicBezTo>
                    <a:pt x="12941" y="4063"/>
                    <a:pt x="12902" y="4025"/>
                    <a:pt x="12902" y="3973"/>
                  </a:cubicBezTo>
                  <a:lnTo>
                    <a:pt x="12902" y="3389"/>
                  </a:lnTo>
                  <a:close/>
                  <a:moveTo>
                    <a:pt x="9904" y="4466"/>
                  </a:moveTo>
                  <a:lnTo>
                    <a:pt x="9904" y="6088"/>
                  </a:lnTo>
                  <a:lnTo>
                    <a:pt x="7801" y="6088"/>
                  </a:lnTo>
                  <a:lnTo>
                    <a:pt x="7801" y="5271"/>
                  </a:lnTo>
                  <a:cubicBezTo>
                    <a:pt x="7788" y="5115"/>
                    <a:pt x="7665" y="5037"/>
                    <a:pt x="7542" y="5037"/>
                  </a:cubicBezTo>
                  <a:cubicBezTo>
                    <a:pt x="7418" y="5037"/>
                    <a:pt x="7295" y="5115"/>
                    <a:pt x="7282" y="5271"/>
                  </a:cubicBezTo>
                  <a:lnTo>
                    <a:pt x="7282" y="6088"/>
                  </a:lnTo>
                  <a:lnTo>
                    <a:pt x="5192" y="6088"/>
                  </a:lnTo>
                  <a:lnTo>
                    <a:pt x="5192" y="4466"/>
                  </a:lnTo>
                  <a:close/>
                  <a:moveTo>
                    <a:pt x="12928" y="6595"/>
                  </a:moveTo>
                  <a:lnTo>
                    <a:pt x="12928" y="8879"/>
                  </a:lnTo>
                  <a:lnTo>
                    <a:pt x="2531" y="8879"/>
                  </a:lnTo>
                  <a:lnTo>
                    <a:pt x="3557" y="6854"/>
                  </a:lnTo>
                  <a:cubicBezTo>
                    <a:pt x="3648" y="6698"/>
                    <a:pt x="3803" y="6595"/>
                    <a:pt x="3985" y="6595"/>
                  </a:cubicBezTo>
                  <a:close/>
                  <a:moveTo>
                    <a:pt x="16550" y="9398"/>
                  </a:moveTo>
                  <a:cubicBezTo>
                    <a:pt x="16601" y="9398"/>
                    <a:pt x="16640" y="9437"/>
                    <a:pt x="16640" y="9489"/>
                  </a:cubicBezTo>
                  <a:lnTo>
                    <a:pt x="16640" y="10294"/>
                  </a:lnTo>
                  <a:cubicBezTo>
                    <a:pt x="16640" y="10346"/>
                    <a:pt x="16601" y="10385"/>
                    <a:pt x="16550" y="10385"/>
                  </a:cubicBezTo>
                  <a:lnTo>
                    <a:pt x="13447" y="10385"/>
                  </a:lnTo>
                  <a:lnTo>
                    <a:pt x="13447" y="9398"/>
                  </a:lnTo>
                  <a:close/>
                  <a:moveTo>
                    <a:pt x="9930" y="10878"/>
                  </a:moveTo>
                  <a:cubicBezTo>
                    <a:pt x="9982" y="10878"/>
                    <a:pt x="10021" y="10917"/>
                    <a:pt x="10021" y="10969"/>
                  </a:cubicBezTo>
                  <a:lnTo>
                    <a:pt x="10021" y="14136"/>
                  </a:lnTo>
                  <a:lnTo>
                    <a:pt x="7879" y="14136"/>
                  </a:lnTo>
                  <a:lnTo>
                    <a:pt x="7879" y="12838"/>
                  </a:lnTo>
                  <a:cubicBezTo>
                    <a:pt x="7879" y="12695"/>
                    <a:pt x="7762" y="12578"/>
                    <a:pt x="7619" y="12578"/>
                  </a:cubicBezTo>
                  <a:cubicBezTo>
                    <a:pt x="7477" y="12578"/>
                    <a:pt x="7360" y="12695"/>
                    <a:pt x="7360" y="12838"/>
                  </a:cubicBezTo>
                  <a:lnTo>
                    <a:pt x="7360" y="14136"/>
                  </a:lnTo>
                  <a:lnTo>
                    <a:pt x="5231" y="14136"/>
                  </a:lnTo>
                  <a:lnTo>
                    <a:pt x="5231" y="10982"/>
                  </a:lnTo>
                  <a:cubicBezTo>
                    <a:pt x="5231" y="10930"/>
                    <a:pt x="5270" y="10891"/>
                    <a:pt x="5322" y="10891"/>
                  </a:cubicBezTo>
                  <a:lnTo>
                    <a:pt x="7360" y="10891"/>
                  </a:lnTo>
                  <a:lnTo>
                    <a:pt x="7360" y="11618"/>
                  </a:lnTo>
                  <a:cubicBezTo>
                    <a:pt x="7347" y="11806"/>
                    <a:pt x="7483" y="11900"/>
                    <a:pt x="7619" y="11900"/>
                  </a:cubicBezTo>
                  <a:cubicBezTo>
                    <a:pt x="7756" y="11900"/>
                    <a:pt x="7892" y="11806"/>
                    <a:pt x="7879" y="11618"/>
                  </a:cubicBezTo>
                  <a:lnTo>
                    <a:pt x="7879" y="10878"/>
                  </a:lnTo>
                  <a:close/>
                  <a:moveTo>
                    <a:pt x="1856" y="11293"/>
                  </a:moveTo>
                  <a:lnTo>
                    <a:pt x="1856" y="15187"/>
                  </a:lnTo>
                  <a:lnTo>
                    <a:pt x="597" y="15187"/>
                  </a:lnTo>
                  <a:cubicBezTo>
                    <a:pt x="558" y="15187"/>
                    <a:pt x="507" y="15148"/>
                    <a:pt x="507" y="15096"/>
                  </a:cubicBezTo>
                  <a:lnTo>
                    <a:pt x="507" y="11384"/>
                  </a:lnTo>
                  <a:cubicBezTo>
                    <a:pt x="507" y="11345"/>
                    <a:pt x="558" y="11293"/>
                    <a:pt x="597" y="11293"/>
                  </a:cubicBezTo>
                  <a:close/>
                  <a:moveTo>
                    <a:pt x="10021" y="14655"/>
                  </a:moveTo>
                  <a:lnTo>
                    <a:pt x="10021" y="15187"/>
                  </a:lnTo>
                  <a:lnTo>
                    <a:pt x="5231" y="15187"/>
                  </a:lnTo>
                  <a:lnTo>
                    <a:pt x="5231" y="14655"/>
                  </a:lnTo>
                  <a:close/>
                  <a:moveTo>
                    <a:pt x="12928" y="9385"/>
                  </a:moveTo>
                  <a:lnTo>
                    <a:pt x="12928" y="15187"/>
                  </a:lnTo>
                  <a:lnTo>
                    <a:pt x="10527" y="15187"/>
                  </a:lnTo>
                  <a:lnTo>
                    <a:pt x="10527" y="10982"/>
                  </a:lnTo>
                  <a:cubicBezTo>
                    <a:pt x="10527" y="10644"/>
                    <a:pt x="10254" y="10372"/>
                    <a:pt x="9930" y="10372"/>
                  </a:cubicBezTo>
                  <a:lnTo>
                    <a:pt x="5322" y="10372"/>
                  </a:lnTo>
                  <a:cubicBezTo>
                    <a:pt x="4985" y="10372"/>
                    <a:pt x="4712" y="10644"/>
                    <a:pt x="4712" y="10982"/>
                  </a:cubicBezTo>
                  <a:lnTo>
                    <a:pt x="4712" y="15187"/>
                  </a:lnTo>
                  <a:lnTo>
                    <a:pt x="2363" y="15187"/>
                  </a:lnTo>
                  <a:lnTo>
                    <a:pt x="2363" y="9385"/>
                  </a:lnTo>
                  <a:close/>
                  <a:moveTo>
                    <a:pt x="16082" y="10891"/>
                  </a:moveTo>
                  <a:lnTo>
                    <a:pt x="16082" y="15096"/>
                  </a:lnTo>
                  <a:cubicBezTo>
                    <a:pt x="16082" y="15148"/>
                    <a:pt x="16043" y="15187"/>
                    <a:pt x="15991" y="15187"/>
                  </a:cubicBezTo>
                  <a:lnTo>
                    <a:pt x="15031" y="15187"/>
                  </a:lnTo>
                  <a:lnTo>
                    <a:pt x="15031" y="13032"/>
                  </a:lnTo>
                  <a:cubicBezTo>
                    <a:pt x="15018" y="12877"/>
                    <a:pt x="14895" y="12799"/>
                    <a:pt x="14771" y="12799"/>
                  </a:cubicBezTo>
                  <a:cubicBezTo>
                    <a:pt x="14648" y="12799"/>
                    <a:pt x="14525" y="12877"/>
                    <a:pt x="14512" y="13032"/>
                  </a:cubicBezTo>
                  <a:lnTo>
                    <a:pt x="14512" y="15187"/>
                  </a:lnTo>
                  <a:lnTo>
                    <a:pt x="13447" y="15187"/>
                  </a:lnTo>
                  <a:lnTo>
                    <a:pt x="13447" y="10891"/>
                  </a:lnTo>
                  <a:close/>
                  <a:moveTo>
                    <a:pt x="14784" y="1"/>
                  </a:moveTo>
                  <a:cubicBezTo>
                    <a:pt x="14719" y="1"/>
                    <a:pt x="14654" y="27"/>
                    <a:pt x="14603" y="79"/>
                  </a:cubicBezTo>
                  <a:lnTo>
                    <a:pt x="12110" y="2636"/>
                  </a:lnTo>
                  <a:cubicBezTo>
                    <a:pt x="11864" y="2895"/>
                    <a:pt x="12033" y="3337"/>
                    <a:pt x="12396" y="3363"/>
                  </a:cubicBezTo>
                  <a:lnTo>
                    <a:pt x="12396" y="3973"/>
                  </a:lnTo>
                  <a:cubicBezTo>
                    <a:pt x="12396" y="4284"/>
                    <a:pt x="12630" y="4544"/>
                    <a:pt x="12941" y="4570"/>
                  </a:cubicBezTo>
                  <a:lnTo>
                    <a:pt x="12941" y="6075"/>
                  </a:lnTo>
                  <a:lnTo>
                    <a:pt x="10410" y="6075"/>
                  </a:lnTo>
                  <a:lnTo>
                    <a:pt x="10410" y="4453"/>
                  </a:lnTo>
                  <a:cubicBezTo>
                    <a:pt x="10761" y="4375"/>
                    <a:pt x="10864" y="3908"/>
                    <a:pt x="10566" y="3700"/>
                  </a:cubicBezTo>
                  <a:lnTo>
                    <a:pt x="7879" y="1727"/>
                  </a:lnTo>
                  <a:lnTo>
                    <a:pt x="7879" y="559"/>
                  </a:lnTo>
                  <a:cubicBezTo>
                    <a:pt x="7866" y="397"/>
                    <a:pt x="7743" y="316"/>
                    <a:pt x="7619" y="316"/>
                  </a:cubicBezTo>
                  <a:cubicBezTo>
                    <a:pt x="7496" y="316"/>
                    <a:pt x="7373" y="397"/>
                    <a:pt x="7360" y="559"/>
                  </a:cubicBezTo>
                  <a:lnTo>
                    <a:pt x="7360" y="1623"/>
                  </a:lnTo>
                  <a:lnTo>
                    <a:pt x="4530" y="3687"/>
                  </a:lnTo>
                  <a:cubicBezTo>
                    <a:pt x="4232" y="3908"/>
                    <a:pt x="4323" y="4362"/>
                    <a:pt x="4686" y="4453"/>
                  </a:cubicBezTo>
                  <a:lnTo>
                    <a:pt x="4686" y="6075"/>
                  </a:lnTo>
                  <a:lnTo>
                    <a:pt x="3985" y="6075"/>
                  </a:lnTo>
                  <a:cubicBezTo>
                    <a:pt x="3609" y="6075"/>
                    <a:pt x="3271" y="6283"/>
                    <a:pt x="3102" y="6620"/>
                  </a:cubicBezTo>
                  <a:lnTo>
                    <a:pt x="1882" y="9022"/>
                  </a:lnTo>
                  <a:cubicBezTo>
                    <a:pt x="1856" y="9061"/>
                    <a:pt x="1856" y="9100"/>
                    <a:pt x="1856" y="9139"/>
                  </a:cubicBezTo>
                  <a:lnTo>
                    <a:pt x="1856" y="10787"/>
                  </a:lnTo>
                  <a:lnTo>
                    <a:pt x="597" y="10787"/>
                  </a:lnTo>
                  <a:cubicBezTo>
                    <a:pt x="273" y="10787"/>
                    <a:pt x="0" y="11060"/>
                    <a:pt x="0" y="11397"/>
                  </a:cubicBezTo>
                  <a:lnTo>
                    <a:pt x="0" y="15096"/>
                  </a:lnTo>
                  <a:cubicBezTo>
                    <a:pt x="0" y="15434"/>
                    <a:pt x="273" y="15706"/>
                    <a:pt x="597" y="15706"/>
                  </a:cubicBezTo>
                  <a:lnTo>
                    <a:pt x="1856" y="15706"/>
                  </a:lnTo>
                  <a:lnTo>
                    <a:pt x="1856" y="16148"/>
                  </a:lnTo>
                  <a:cubicBezTo>
                    <a:pt x="1856" y="16472"/>
                    <a:pt x="2116" y="16745"/>
                    <a:pt x="2453" y="16745"/>
                  </a:cubicBezTo>
                  <a:lnTo>
                    <a:pt x="3077" y="16745"/>
                  </a:lnTo>
                  <a:cubicBezTo>
                    <a:pt x="3388" y="16719"/>
                    <a:pt x="3388" y="16251"/>
                    <a:pt x="3077" y="16238"/>
                  </a:cubicBezTo>
                  <a:lnTo>
                    <a:pt x="2453" y="16238"/>
                  </a:lnTo>
                  <a:cubicBezTo>
                    <a:pt x="2402" y="16238"/>
                    <a:pt x="2363" y="16187"/>
                    <a:pt x="2363" y="16148"/>
                  </a:cubicBezTo>
                  <a:lnTo>
                    <a:pt x="2363" y="15706"/>
                  </a:lnTo>
                  <a:lnTo>
                    <a:pt x="8891" y="15706"/>
                  </a:lnTo>
                  <a:lnTo>
                    <a:pt x="8891" y="16148"/>
                  </a:lnTo>
                  <a:cubicBezTo>
                    <a:pt x="8891" y="16187"/>
                    <a:pt x="8853" y="16238"/>
                    <a:pt x="8801" y="16238"/>
                  </a:cubicBezTo>
                  <a:lnTo>
                    <a:pt x="4271" y="16238"/>
                  </a:lnTo>
                  <a:cubicBezTo>
                    <a:pt x="4259" y="16237"/>
                    <a:pt x="4247" y="16237"/>
                    <a:pt x="4236" y="16237"/>
                  </a:cubicBezTo>
                  <a:cubicBezTo>
                    <a:pt x="3915" y="16237"/>
                    <a:pt x="3919" y="16746"/>
                    <a:pt x="4247" y="16746"/>
                  </a:cubicBezTo>
                  <a:cubicBezTo>
                    <a:pt x="4255" y="16746"/>
                    <a:pt x="4263" y="16745"/>
                    <a:pt x="4271" y="16745"/>
                  </a:cubicBezTo>
                  <a:lnTo>
                    <a:pt x="8814" y="16745"/>
                  </a:lnTo>
                  <a:cubicBezTo>
                    <a:pt x="9138" y="16745"/>
                    <a:pt x="9411" y="16472"/>
                    <a:pt x="9411" y="16148"/>
                  </a:cubicBezTo>
                  <a:lnTo>
                    <a:pt x="9411" y="15706"/>
                  </a:lnTo>
                  <a:lnTo>
                    <a:pt x="15991" y="15706"/>
                  </a:lnTo>
                  <a:cubicBezTo>
                    <a:pt x="16329" y="15706"/>
                    <a:pt x="16601" y="15434"/>
                    <a:pt x="16601" y="15096"/>
                  </a:cubicBezTo>
                  <a:lnTo>
                    <a:pt x="16601" y="10891"/>
                  </a:lnTo>
                  <a:cubicBezTo>
                    <a:pt x="16913" y="10865"/>
                    <a:pt x="17160" y="10592"/>
                    <a:pt x="17160" y="10281"/>
                  </a:cubicBezTo>
                  <a:lnTo>
                    <a:pt x="17160" y="9476"/>
                  </a:lnTo>
                  <a:cubicBezTo>
                    <a:pt x="17160" y="9139"/>
                    <a:pt x="16887" y="8866"/>
                    <a:pt x="16550" y="8866"/>
                  </a:cubicBezTo>
                  <a:lnTo>
                    <a:pt x="15031" y="8866"/>
                  </a:lnTo>
                  <a:lnTo>
                    <a:pt x="15031" y="7010"/>
                  </a:lnTo>
                  <a:cubicBezTo>
                    <a:pt x="15018" y="6854"/>
                    <a:pt x="14895" y="6776"/>
                    <a:pt x="14771" y="6776"/>
                  </a:cubicBezTo>
                  <a:cubicBezTo>
                    <a:pt x="14648" y="6776"/>
                    <a:pt x="14525" y="6854"/>
                    <a:pt x="14512" y="7010"/>
                  </a:cubicBezTo>
                  <a:lnTo>
                    <a:pt x="14512" y="8879"/>
                  </a:lnTo>
                  <a:lnTo>
                    <a:pt x="13447" y="8879"/>
                  </a:lnTo>
                  <a:lnTo>
                    <a:pt x="13447" y="4570"/>
                  </a:lnTo>
                  <a:lnTo>
                    <a:pt x="16082" y="4570"/>
                  </a:lnTo>
                  <a:lnTo>
                    <a:pt x="16082" y="7905"/>
                  </a:lnTo>
                  <a:cubicBezTo>
                    <a:pt x="16095" y="8061"/>
                    <a:pt x="16219" y="8139"/>
                    <a:pt x="16342" y="8139"/>
                  </a:cubicBezTo>
                  <a:cubicBezTo>
                    <a:pt x="16465" y="8139"/>
                    <a:pt x="16588" y="8061"/>
                    <a:pt x="16601" y="7905"/>
                  </a:cubicBezTo>
                  <a:lnTo>
                    <a:pt x="16601" y="4570"/>
                  </a:lnTo>
                  <a:cubicBezTo>
                    <a:pt x="16913" y="4544"/>
                    <a:pt x="17147" y="4284"/>
                    <a:pt x="17147" y="3973"/>
                  </a:cubicBezTo>
                  <a:lnTo>
                    <a:pt x="17147" y="3363"/>
                  </a:lnTo>
                  <a:cubicBezTo>
                    <a:pt x="17510" y="3337"/>
                    <a:pt x="17692" y="2895"/>
                    <a:pt x="17432" y="2636"/>
                  </a:cubicBezTo>
                  <a:lnTo>
                    <a:pt x="14979" y="79"/>
                  </a:lnTo>
                  <a:cubicBezTo>
                    <a:pt x="14927" y="27"/>
                    <a:pt x="14862" y="1"/>
                    <a:pt x="147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1377;p76">
              <a:extLst>
                <a:ext uri="{FF2B5EF4-FFF2-40B4-BE49-F238E27FC236}">
                  <a16:creationId xmlns:a16="http://schemas.microsoft.com/office/drawing/2014/main" id="{427D83B4-61F1-ABEA-CBEE-EF412898A5AD}"/>
                </a:ext>
              </a:extLst>
            </p:cNvPr>
            <p:cNvSpPr/>
            <p:nvPr/>
          </p:nvSpPr>
          <p:spPr>
            <a:xfrm>
              <a:off x="1865825" y="2239800"/>
              <a:ext cx="13000" cy="29550"/>
            </a:xfrm>
            <a:custGeom>
              <a:avLst/>
              <a:gdLst/>
              <a:ahLst/>
              <a:cxnLst/>
              <a:rect l="l" t="t" r="r" b="b"/>
              <a:pathLst>
                <a:path w="520" h="1182" extrusionOk="0">
                  <a:moveTo>
                    <a:pt x="260" y="1"/>
                  </a:moveTo>
                  <a:cubicBezTo>
                    <a:pt x="117" y="1"/>
                    <a:pt x="0" y="117"/>
                    <a:pt x="0" y="260"/>
                  </a:cubicBezTo>
                  <a:lnTo>
                    <a:pt x="0" y="948"/>
                  </a:lnTo>
                  <a:cubicBezTo>
                    <a:pt x="13" y="1104"/>
                    <a:pt x="137" y="1182"/>
                    <a:pt x="260" y="1182"/>
                  </a:cubicBezTo>
                  <a:cubicBezTo>
                    <a:pt x="383" y="1182"/>
                    <a:pt x="507" y="1104"/>
                    <a:pt x="520" y="948"/>
                  </a:cubicBezTo>
                  <a:lnTo>
                    <a:pt x="520" y="260"/>
                  </a:lnTo>
                  <a:cubicBezTo>
                    <a:pt x="520" y="117"/>
                    <a:pt x="403" y="1"/>
                    <a:pt x="2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1378;p76">
              <a:extLst>
                <a:ext uri="{FF2B5EF4-FFF2-40B4-BE49-F238E27FC236}">
                  <a16:creationId xmlns:a16="http://schemas.microsoft.com/office/drawing/2014/main" id="{9D3A58FB-B34D-F4F0-BC39-5B17B0C6B837}"/>
                </a:ext>
              </a:extLst>
            </p:cNvPr>
            <p:cNvSpPr/>
            <p:nvPr/>
          </p:nvSpPr>
          <p:spPr>
            <a:xfrm>
              <a:off x="2072850" y="2240450"/>
              <a:ext cx="12675" cy="29550"/>
            </a:xfrm>
            <a:custGeom>
              <a:avLst/>
              <a:gdLst/>
              <a:ahLst/>
              <a:cxnLst/>
              <a:rect l="l" t="t" r="r" b="b"/>
              <a:pathLst>
                <a:path w="507" h="1182" extrusionOk="0">
                  <a:moveTo>
                    <a:pt x="254" y="1"/>
                  </a:moveTo>
                  <a:cubicBezTo>
                    <a:pt x="133" y="1"/>
                    <a:pt x="13" y="78"/>
                    <a:pt x="0" y="234"/>
                  </a:cubicBezTo>
                  <a:lnTo>
                    <a:pt x="0" y="922"/>
                  </a:lnTo>
                  <a:cubicBezTo>
                    <a:pt x="0" y="1065"/>
                    <a:pt x="117" y="1182"/>
                    <a:pt x="247" y="1182"/>
                  </a:cubicBezTo>
                  <a:lnTo>
                    <a:pt x="260" y="1182"/>
                  </a:lnTo>
                  <a:cubicBezTo>
                    <a:pt x="390" y="1182"/>
                    <a:pt x="507" y="1065"/>
                    <a:pt x="507" y="922"/>
                  </a:cubicBezTo>
                  <a:lnTo>
                    <a:pt x="507" y="234"/>
                  </a:lnTo>
                  <a:cubicBezTo>
                    <a:pt x="494" y="78"/>
                    <a:pt x="374" y="1"/>
                    <a:pt x="2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7" name="Google Shape;1379;p76">
            <a:extLst>
              <a:ext uri="{FF2B5EF4-FFF2-40B4-BE49-F238E27FC236}">
                <a16:creationId xmlns:a16="http://schemas.microsoft.com/office/drawing/2014/main" id="{D64F80D8-8099-99EA-D8B4-7D52BD99B7BC}"/>
              </a:ext>
            </a:extLst>
          </p:cNvPr>
          <p:cNvGrpSpPr/>
          <p:nvPr/>
        </p:nvGrpSpPr>
        <p:grpSpPr>
          <a:xfrm>
            <a:off x="2228805" y="3306165"/>
            <a:ext cx="556152" cy="600607"/>
            <a:chOff x="1802225" y="2642825"/>
            <a:chExt cx="406275" cy="438750"/>
          </a:xfrm>
          <a:solidFill>
            <a:srgbClr val="2B3781"/>
          </a:solidFill>
        </p:grpSpPr>
        <p:sp>
          <p:nvSpPr>
            <p:cNvPr id="288" name="Google Shape;1380;p76">
              <a:extLst>
                <a:ext uri="{FF2B5EF4-FFF2-40B4-BE49-F238E27FC236}">
                  <a16:creationId xmlns:a16="http://schemas.microsoft.com/office/drawing/2014/main" id="{D53C6E4E-923B-0002-F395-9AA66DFFD9A0}"/>
                </a:ext>
              </a:extLst>
            </p:cNvPr>
            <p:cNvSpPr/>
            <p:nvPr/>
          </p:nvSpPr>
          <p:spPr>
            <a:xfrm>
              <a:off x="1802225" y="2642825"/>
              <a:ext cx="406275" cy="438750"/>
            </a:xfrm>
            <a:custGeom>
              <a:avLst/>
              <a:gdLst/>
              <a:ahLst/>
              <a:cxnLst/>
              <a:rect l="l" t="t" r="r" b="b"/>
              <a:pathLst>
                <a:path w="16251" h="17550" extrusionOk="0">
                  <a:moveTo>
                    <a:pt x="9605" y="520"/>
                  </a:moveTo>
                  <a:cubicBezTo>
                    <a:pt x="9696" y="520"/>
                    <a:pt x="9774" y="597"/>
                    <a:pt x="9787" y="688"/>
                  </a:cubicBezTo>
                  <a:lnTo>
                    <a:pt x="9787" y="5802"/>
                  </a:lnTo>
                  <a:lnTo>
                    <a:pt x="6477" y="5802"/>
                  </a:lnTo>
                  <a:lnTo>
                    <a:pt x="6477" y="688"/>
                  </a:lnTo>
                  <a:cubicBezTo>
                    <a:pt x="6477" y="597"/>
                    <a:pt x="6555" y="520"/>
                    <a:pt x="6646" y="520"/>
                  </a:cubicBezTo>
                  <a:close/>
                  <a:moveTo>
                    <a:pt x="15745" y="8243"/>
                  </a:moveTo>
                  <a:lnTo>
                    <a:pt x="15745" y="15719"/>
                  </a:lnTo>
                  <a:lnTo>
                    <a:pt x="507" y="15732"/>
                  </a:lnTo>
                  <a:lnTo>
                    <a:pt x="507" y="8243"/>
                  </a:lnTo>
                  <a:close/>
                  <a:moveTo>
                    <a:pt x="3012" y="16238"/>
                  </a:moveTo>
                  <a:lnTo>
                    <a:pt x="2479" y="16978"/>
                  </a:lnTo>
                  <a:cubicBezTo>
                    <a:pt x="2441" y="17017"/>
                    <a:pt x="2389" y="17043"/>
                    <a:pt x="2337" y="17043"/>
                  </a:cubicBezTo>
                  <a:lnTo>
                    <a:pt x="701" y="17043"/>
                  </a:lnTo>
                  <a:cubicBezTo>
                    <a:pt x="597" y="17043"/>
                    <a:pt x="519" y="16965"/>
                    <a:pt x="519" y="16874"/>
                  </a:cubicBezTo>
                  <a:lnTo>
                    <a:pt x="519" y="16238"/>
                  </a:lnTo>
                  <a:close/>
                  <a:moveTo>
                    <a:pt x="15745" y="16238"/>
                  </a:moveTo>
                  <a:lnTo>
                    <a:pt x="15745" y="16874"/>
                  </a:lnTo>
                  <a:cubicBezTo>
                    <a:pt x="15745" y="16965"/>
                    <a:pt x="15667" y="17043"/>
                    <a:pt x="15563" y="17043"/>
                  </a:cubicBezTo>
                  <a:lnTo>
                    <a:pt x="13928" y="17043"/>
                  </a:lnTo>
                  <a:cubicBezTo>
                    <a:pt x="13863" y="17043"/>
                    <a:pt x="13811" y="17017"/>
                    <a:pt x="13785" y="16978"/>
                  </a:cubicBezTo>
                  <a:lnTo>
                    <a:pt x="13240" y="16238"/>
                  </a:lnTo>
                  <a:close/>
                  <a:moveTo>
                    <a:pt x="6646" y="0"/>
                  </a:moveTo>
                  <a:cubicBezTo>
                    <a:pt x="6270" y="0"/>
                    <a:pt x="5958" y="312"/>
                    <a:pt x="5958" y="688"/>
                  </a:cubicBezTo>
                  <a:lnTo>
                    <a:pt x="5958" y="5802"/>
                  </a:lnTo>
                  <a:lnTo>
                    <a:pt x="5335" y="5802"/>
                  </a:lnTo>
                  <a:cubicBezTo>
                    <a:pt x="5011" y="5815"/>
                    <a:pt x="5011" y="6283"/>
                    <a:pt x="5335" y="6309"/>
                  </a:cubicBezTo>
                  <a:lnTo>
                    <a:pt x="10916" y="6309"/>
                  </a:lnTo>
                  <a:cubicBezTo>
                    <a:pt x="10925" y="6309"/>
                    <a:pt x="10933" y="6309"/>
                    <a:pt x="10941" y="6309"/>
                  </a:cubicBezTo>
                  <a:cubicBezTo>
                    <a:pt x="11281" y="6309"/>
                    <a:pt x="11284" y="5800"/>
                    <a:pt x="10952" y="5800"/>
                  </a:cubicBezTo>
                  <a:cubicBezTo>
                    <a:pt x="10941" y="5800"/>
                    <a:pt x="10929" y="5801"/>
                    <a:pt x="10916" y="5802"/>
                  </a:cubicBezTo>
                  <a:lnTo>
                    <a:pt x="10293" y="5802"/>
                  </a:lnTo>
                  <a:lnTo>
                    <a:pt x="10293" y="4375"/>
                  </a:lnTo>
                  <a:lnTo>
                    <a:pt x="14499" y="4375"/>
                  </a:lnTo>
                  <a:cubicBezTo>
                    <a:pt x="14836" y="4375"/>
                    <a:pt x="15135" y="4621"/>
                    <a:pt x="15200" y="4959"/>
                  </a:cubicBezTo>
                  <a:lnTo>
                    <a:pt x="15680" y="7736"/>
                  </a:lnTo>
                  <a:lnTo>
                    <a:pt x="558" y="7736"/>
                  </a:lnTo>
                  <a:lnTo>
                    <a:pt x="1052" y="4959"/>
                  </a:lnTo>
                  <a:cubicBezTo>
                    <a:pt x="1104" y="4621"/>
                    <a:pt x="1402" y="4375"/>
                    <a:pt x="1740" y="4375"/>
                  </a:cubicBezTo>
                  <a:lnTo>
                    <a:pt x="4972" y="4375"/>
                  </a:lnTo>
                  <a:cubicBezTo>
                    <a:pt x="4980" y="4375"/>
                    <a:pt x="4988" y="4375"/>
                    <a:pt x="4995" y="4375"/>
                  </a:cubicBezTo>
                  <a:cubicBezTo>
                    <a:pt x="5327" y="4375"/>
                    <a:pt x="5327" y="3855"/>
                    <a:pt x="4995" y="3855"/>
                  </a:cubicBezTo>
                  <a:cubicBezTo>
                    <a:pt x="4988" y="3855"/>
                    <a:pt x="4980" y="3855"/>
                    <a:pt x="4972" y="3855"/>
                  </a:cubicBezTo>
                  <a:lnTo>
                    <a:pt x="1740" y="3855"/>
                  </a:lnTo>
                  <a:cubicBezTo>
                    <a:pt x="1156" y="3855"/>
                    <a:pt x="636" y="4284"/>
                    <a:pt x="545" y="4868"/>
                  </a:cubicBezTo>
                  <a:lnTo>
                    <a:pt x="0" y="7944"/>
                  </a:lnTo>
                  <a:cubicBezTo>
                    <a:pt x="0" y="7957"/>
                    <a:pt x="0" y="7970"/>
                    <a:pt x="0" y="7996"/>
                  </a:cubicBezTo>
                  <a:lnTo>
                    <a:pt x="0" y="16861"/>
                  </a:lnTo>
                  <a:cubicBezTo>
                    <a:pt x="0" y="17237"/>
                    <a:pt x="299" y="17549"/>
                    <a:pt x="688" y="17549"/>
                  </a:cubicBezTo>
                  <a:lnTo>
                    <a:pt x="2324" y="17549"/>
                  </a:lnTo>
                  <a:cubicBezTo>
                    <a:pt x="2544" y="17549"/>
                    <a:pt x="2752" y="17445"/>
                    <a:pt x="2882" y="17263"/>
                  </a:cubicBezTo>
                  <a:lnTo>
                    <a:pt x="3648" y="16238"/>
                  </a:lnTo>
                  <a:lnTo>
                    <a:pt x="12604" y="16238"/>
                  </a:lnTo>
                  <a:lnTo>
                    <a:pt x="13369" y="17263"/>
                  </a:lnTo>
                  <a:cubicBezTo>
                    <a:pt x="13499" y="17445"/>
                    <a:pt x="13707" y="17549"/>
                    <a:pt x="13928" y="17549"/>
                  </a:cubicBezTo>
                  <a:lnTo>
                    <a:pt x="15563" y="17549"/>
                  </a:lnTo>
                  <a:cubicBezTo>
                    <a:pt x="15952" y="17549"/>
                    <a:pt x="16251" y="17237"/>
                    <a:pt x="16251" y="16861"/>
                  </a:cubicBezTo>
                  <a:lnTo>
                    <a:pt x="16251" y="7996"/>
                  </a:lnTo>
                  <a:cubicBezTo>
                    <a:pt x="16251" y="7983"/>
                    <a:pt x="16251" y="7970"/>
                    <a:pt x="16251" y="7957"/>
                  </a:cubicBezTo>
                  <a:lnTo>
                    <a:pt x="15706" y="4868"/>
                  </a:lnTo>
                  <a:cubicBezTo>
                    <a:pt x="15604" y="4292"/>
                    <a:pt x="15111" y="3868"/>
                    <a:pt x="14538" y="3868"/>
                  </a:cubicBezTo>
                  <a:cubicBezTo>
                    <a:pt x="14529" y="3868"/>
                    <a:pt x="14520" y="3868"/>
                    <a:pt x="14512" y="3868"/>
                  </a:cubicBezTo>
                  <a:lnTo>
                    <a:pt x="10293" y="3868"/>
                  </a:lnTo>
                  <a:lnTo>
                    <a:pt x="10293" y="688"/>
                  </a:lnTo>
                  <a:cubicBezTo>
                    <a:pt x="10293" y="312"/>
                    <a:pt x="9982" y="0"/>
                    <a:pt x="96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1381;p76">
              <a:extLst>
                <a:ext uri="{FF2B5EF4-FFF2-40B4-BE49-F238E27FC236}">
                  <a16:creationId xmlns:a16="http://schemas.microsoft.com/office/drawing/2014/main" id="{ACA6F004-94DC-1E4D-F6C4-F23B324E7223}"/>
                </a:ext>
              </a:extLst>
            </p:cNvPr>
            <p:cNvSpPr/>
            <p:nvPr/>
          </p:nvSpPr>
          <p:spPr>
            <a:xfrm>
              <a:off x="1828500" y="2862500"/>
              <a:ext cx="353725" cy="159675"/>
            </a:xfrm>
            <a:custGeom>
              <a:avLst/>
              <a:gdLst/>
              <a:ahLst/>
              <a:cxnLst/>
              <a:rect l="l" t="t" r="r" b="b"/>
              <a:pathLst>
                <a:path w="14149" h="6387" extrusionOk="0">
                  <a:moveTo>
                    <a:pt x="5517" y="520"/>
                  </a:moveTo>
                  <a:lnTo>
                    <a:pt x="4803" y="1234"/>
                  </a:lnTo>
                  <a:lnTo>
                    <a:pt x="4089" y="520"/>
                  </a:lnTo>
                  <a:close/>
                  <a:moveTo>
                    <a:pt x="10047" y="520"/>
                  </a:moveTo>
                  <a:lnTo>
                    <a:pt x="9333" y="1234"/>
                  </a:lnTo>
                  <a:lnTo>
                    <a:pt x="8632" y="520"/>
                  </a:lnTo>
                  <a:close/>
                  <a:moveTo>
                    <a:pt x="12306" y="520"/>
                  </a:moveTo>
                  <a:cubicBezTo>
                    <a:pt x="12396" y="1091"/>
                    <a:pt x="12786" y="1584"/>
                    <a:pt x="13344" y="1779"/>
                  </a:cubicBezTo>
                  <a:lnTo>
                    <a:pt x="11618" y="3492"/>
                  </a:lnTo>
                  <a:lnTo>
                    <a:pt x="9710" y="1597"/>
                  </a:lnTo>
                  <a:lnTo>
                    <a:pt x="10787" y="520"/>
                  </a:lnTo>
                  <a:close/>
                  <a:moveTo>
                    <a:pt x="3362" y="520"/>
                  </a:moveTo>
                  <a:lnTo>
                    <a:pt x="4440" y="1597"/>
                  </a:lnTo>
                  <a:lnTo>
                    <a:pt x="2532" y="3505"/>
                  </a:lnTo>
                  <a:lnTo>
                    <a:pt x="818" y="1779"/>
                  </a:lnTo>
                  <a:cubicBezTo>
                    <a:pt x="1364" y="1584"/>
                    <a:pt x="1766" y="1091"/>
                    <a:pt x="1857" y="520"/>
                  </a:cubicBezTo>
                  <a:close/>
                  <a:moveTo>
                    <a:pt x="507" y="2207"/>
                  </a:moveTo>
                  <a:lnTo>
                    <a:pt x="2168" y="3869"/>
                  </a:lnTo>
                  <a:lnTo>
                    <a:pt x="1208" y="4829"/>
                  </a:lnTo>
                  <a:cubicBezTo>
                    <a:pt x="1000" y="4673"/>
                    <a:pt x="766" y="4570"/>
                    <a:pt x="507" y="4531"/>
                  </a:cubicBezTo>
                  <a:lnTo>
                    <a:pt x="507" y="2207"/>
                  </a:lnTo>
                  <a:close/>
                  <a:moveTo>
                    <a:pt x="13629" y="2207"/>
                  </a:moveTo>
                  <a:lnTo>
                    <a:pt x="13629" y="4531"/>
                  </a:lnTo>
                  <a:cubicBezTo>
                    <a:pt x="13383" y="4570"/>
                    <a:pt x="13136" y="4673"/>
                    <a:pt x="12929" y="4829"/>
                  </a:cubicBezTo>
                  <a:lnTo>
                    <a:pt x="11981" y="3869"/>
                  </a:lnTo>
                  <a:lnTo>
                    <a:pt x="13629" y="2207"/>
                  </a:lnTo>
                  <a:close/>
                  <a:moveTo>
                    <a:pt x="7892" y="520"/>
                  </a:moveTo>
                  <a:lnTo>
                    <a:pt x="8970" y="1597"/>
                  </a:lnTo>
                  <a:lnTo>
                    <a:pt x="8528" y="2039"/>
                  </a:lnTo>
                  <a:cubicBezTo>
                    <a:pt x="8340" y="2227"/>
                    <a:pt x="8508" y="2484"/>
                    <a:pt x="8708" y="2484"/>
                  </a:cubicBezTo>
                  <a:cubicBezTo>
                    <a:pt x="8769" y="2484"/>
                    <a:pt x="8834" y="2460"/>
                    <a:pt x="8892" y="2402"/>
                  </a:cubicBezTo>
                  <a:lnTo>
                    <a:pt x="9333" y="1961"/>
                  </a:lnTo>
                  <a:lnTo>
                    <a:pt x="11241" y="3869"/>
                  </a:lnTo>
                  <a:lnTo>
                    <a:pt x="9333" y="5764"/>
                  </a:lnTo>
                  <a:lnTo>
                    <a:pt x="7438" y="3869"/>
                  </a:lnTo>
                  <a:lnTo>
                    <a:pt x="8009" y="3285"/>
                  </a:lnTo>
                  <a:cubicBezTo>
                    <a:pt x="8190" y="3104"/>
                    <a:pt x="8014" y="2846"/>
                    <a:pt x="7816" y="2846"/>
                  </a:cubicBezTo>
                  <a:cubicBezTo>
                    <a:pt x="7759" y="2846"/>
                    <a:pt x="7699" y="2868"/>
                    <a:pt x="7646" y="2921"/>
                  </a:cubicBezTo>
                  <a:lnTo>
                    <a:pt x="7075" y="3505"/>
                  </a:lnTo>
                  <a:lnTo>
                    <a:pt x="5167" y="1597"/>
                  </a:lnTo>
                  <a:lnTo>
                    <a:pt x="6244" y="520"/>
                  </a:lnTo>
                  <a:close/>
                  <a:moveTo>
                    <a:pt x="4803" y="1961"/>
                  </a:moveTo>
                  <a:lnTo>
                    <a:pt x="6711" y="3869"/>
                  </a:lnTo>
                  <a:lnTo>
                    <a:pt x="4803" y="5777"/>
                  </a:lnTo>
                  <a:lnTo>
                    <a:pt x="2895" y="3869"/>
                  </a:lnTo>
                  <a:lnTo>
                    <a:pt x="4803" y="1961"/>
                  </a:lnTo>
                  <a:close/>
                  <a:moveTo>
                    <a:pt x="2532" y="4232"/>
                  </a:moveTo>
                  <a:lnTo>
                    <a:pt x="4193" y="5881"/>
                  </a:lnTo>
                  <a:lnTo>
                    <a:pt x="1857" y="5881"/>
                  </a:lnTo>
                  <a:cubicBezTo>
                    <a:pt x="1818" y="5621"/>
                    <a:pt x="1727" y="5387"/>
                    <a:pt x="1571" y="5193"/>
                  </a:cubicBezTo>
                  <a:lnTo>
                    <a:pt x="2532" y="4232"/>
                  </a:lnTo>
                  <a:close/>
                  <a:moveTo>
                    <a:pt x="7075" y="4232"/>
                  </a:moveTo>
                  <a:lnTo>
                    <a:pt x="8736" y="5881"/>
                  </a:lnTo>
                  <a:lnTo>
                    <a:pt x="5426" y="5881"/>
                  </a:lnTo>
                  <a:lnTo>
                    <a:pt x="7075" y="4232"/>
                  </a:lnTo>
                  <a:close/>
                  <a:moveTo>
                    <a:pt x="11618" y="4232"/>
                  </a:moveTo>
                  <a:lnTo>
                    <a:pt x="12578" y="5193"/>
                  </a:lnTo>
                  <a:cubicBezTo>
                    <a:pt x="12422" y="5400"/>
                    <a:pt x="12331" y="5634"/>
                    <a:pt x="12293" y="5881"/>
                  </a:cubicBezTo>
                  <a:lnTo>
                    <a:pt x="9969" y="5881"/>
                  </a:lnTo>
                  <a:lnTo>
                    <a:pt x="11618" y="4232"/>
                  </a:lnTo>
                  <a:close/>
                  <a:moveTo>
                    <a:pt x="1623" y="1"/>
                  </a:moveTo>
                  <a:cubicBezTo>
                    <a:pt x="1480" y="1"/>
                    <a:pt x="1364" y="118"/>
                    <a:pt x="1364" y="260"/>
                  </a:cubicBezTo>
                  <a:cubicBezTo>
                    <a:pt x="1364" y="870"/>
                    <a:pt x="870" y="1364"/>
                    <a:pt x="260" y="1364"/>
                  </a:cubicBezTo>
                  <a:cubicBezTo>
                    <a:pt x="117" y="1364"/>
                    <a:pt x="1" y="1480"/>
                    <a:pt x="1" y="1623"/>
                  </a:cubicBezTo>
                  <a:lnTo>
                    <a:pt x="1" y="4764"/>
                  </a:lnTo>
                  <a:cubicBezTo>
                    <a:pt x="1" y="4907"/>
                    <a:pt x="117" y="5024"/>
                    <a:pt x="260" y="5024"/>
                  </a:cubicBezTo>
                  <a:cubicBezTo>
                    <a:pt x="870" y="5024"/>
                    <a:pt x="1364" y="5517"/>
                    <a:pt x="1364" y="6140"/>
                  </a:cubicBezTo>
                  <a:cubicBezTo>
                    <a:pt x="1364" y="6270"/>
                    <a:pt x="1480" y="6387"/>
                    <a:pt x="1623" y="6387"/>
                  </a:cubicBezTo>
                  <a:lnTo>
                    <a:pt x="12526" y="6387"/>
                  </a:lnTo>
                  <a:cubicBezTo>
                    <a:pt x="12669" y="6387"/>
                    <a:pt x="12786" y="6270"/>
                    <a:pt x="12786" y="6140"/>
                  </a:cubicBezTo>
                  <a:cubicBezTo>
                    <a:pt x="12786" y="5517"/>
                    <a:pt x="13279" y="5024"/>
                    <a:pt x="13889" y="5024"/>
                  </a:cubicBezTo>
                  <a:cubicBezTo>
                    <a:pt x="14032" y="5024"/>
                    <a:pt x="14149" y="4907"/>
                    <a:pt x="14149" y="4764"/>
                  </a:cubicBezTo>
                  <a:lnTo>
                    <a:pt x="14149" y="1623"/>
                  </a:lnTo>
                  <a:cubicBezTo>
                    <a:pt x="14149" y="1480"/>
                    <a:pt x="14032" y="1364"/>
                    <a:pt x="13889" y="1364"/>
                  </a:cubicBezTo>
                  <a:cubicBezTo>
                    <a:pt x="13279" y="1364"/>
                    <a:pt x="12786" y="870"/>
                    <a:pt x="12786" y="260"/>
                  </a:cubicBezTo>
                  <a:cubicBezTo>
                    <a:pt x="12786" y="118"/>
                    <a:pt x="12669" y="1"/>
                    <a:pt x="125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1382;p76">
              <a:extLst>
                <a:ext uri="{FF2B5EF4-FFF2-40B4-BE49-F238E27FC236}">
                  <a16:creationId xmlns:a16="http://schemas.microsoft.com/office/drawing/2014/main" id="{EBE2EB0E-9A58-2ECD-B46B-88009B337CD3}"/>
                </a:ext>
              </a:extLst>
            </p:cNvPr>
            <p:cNvSpPr/>
            <p:nvPr/>
          </p:nvSpPr>
          <p:spPr>
            <a:xfrm>
              <a:off x="1826225" y="3009175"/>
              <a:ext cx="15275" cy="13375"/>
            </a:xfrm>
            <a:custGeom>
              <a:avLst/>
              <a:gdLst/>
              <a:ahLst/>
              <a:cxnLst/>
              <a:rect l="l" t="t" r="r" b="b"/>
              <a:pathLst>
                <a:path w="611" h="535" extrusionOk="0">
                  <a:moveTo>
                    <a:pt x="351" y="1"/>
                  </a:moveTo>
                  <a:cubicBezTo>
                    <a:pt x="118" y="1"/>
                    <a:pt x="1" y="286"/>
                    <a:pt x="157" y="455"/>
                  </a:cubicBezTo>
                  <a:cubicBezTo>
                    <a:pt x="212" y="510"/>
                    <a:pt x="279" y="535"/>
                    <a:pt x="346" y="535"/>
                  </a:cubicBezTo>
                  <a:cubicBezTo>
                    <a:pt x="482" y="535"/>
                    <a:pt x="611" y="430"/>
                    <a:pt x="611" y="273"/>
                  </a:cubicBezTo>
                  <a:cubicBezTo>
                    <a:pt x="611" y="117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1383;p76">
              <a:extLst>
                <a:ext uri="{FF2B5EF4-FFF2-40B4-BE49-F238E27FC236}">
                  <a16:creationId xmlns:a16="http://schemas.microsoft.com/office/drawing/2014/main" id="{8797223B-1D4C-6F56-28FA-AA907B2A283C}"/>
                </a:ext>
              </a:extLst>
            </p:cNvPr>
            <p:cNvSpPr/>
            <p:nvPr/>
          </p:nvSpPr>
          <p:spPr>
            <a:xfrm>
              <a:off x="1825900" y="2862500"/>
              <a:ext cx="15600" cy="13050"/>
            </a:xfrm>
            <a:custGeom>
              <a:avLst/>
              <a:gdLst/>
              <a:ahLst/>
              <a:cxnLst/>
              <a:rect l="l" t="t" r="r" b="b"/>
              <a:pathLst>
                <a:path w="624" h="522" extrusionOk="0">
                  <a:moveTo>
                    <a:pt x="364" y="1"/>
                  </a:moveTo>
                  <a:cubicBezTo>
                    <a:pt x="131" y="1"/>
                    <a:pt x="1" y="286"/>
                    <a:pt x="170" y="442"/>
                  </a:cubicBezTo>
                  <a:cubicBezTo>
                    <a:pt x="225" y="497"/>
                    <a:pt x="292" y="522"/>
                    <a:pt x="359" y="522"/>
                  </a:cubicBezTo>
                  <a:cubicBezTo>
                    <a:pt x="495" y="522"/>
                    <a:pt x="624" y="418"/>
                    <a:pt x="624" y="260"/>
                  </a:cubicBezTo>
                  <a:cubicBezTo>
                    <a:pt x="624" y="118"/>
                    <a:pt x="507" y="1"/>
                    <a:pt x="3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1384;p76">
              <a:extLst>
                <a:ext uri="{FF2B5EF4-FFF2-40B4-BE49-F238E27FC236}">
                  <a16:creationId xmlns:a16="http://schemas.microsoft.com/office/drawing/2014/main" id="{DE23ED72-7813-584D-0A31-AD7E88CD9936}"/>
                </a:ext>
              </a:extLst>
            </p:cNvPr>
            <p:cNvSpPr/>
            <p:nvPr/>
          </p:nvSpPr>
          <p:spPr>
            <a:xfrm>
              <a:off x="2166950" y="3009175"/>
              <a:ext cx="15600" cy="13375"/>
            </a:xfrm>
            <a:custGeom>
              <a:avLst/>
              <a:gdLst/>
              <a:ahLst/>
              <a:cxnLst/>
              <a:rect l="l" t="t" r="r" b="b"/>
              <a:pathLst>
                <a:path w="624" h="535" extrusionOk="0">
                  <a:moveTo>
                    <a:pt x="351" y="1"/>
                  </a:moveTo>
                  <a:cubicBezTo>
                    <a:pt x="117" y="1"/>
                    <a:pt x="1" y="286"/>
                    <a:pt x="169" y="455"/>
                  </a:cubicBezTo>
                  <a:cubicBezTo>
                    <a:pt x="225" y="510"/>
                    <a:pt x="292" y="535"/>
                    <a:pt x="358" y="535"/>
                  </a:cubicBezTo>
                  <a:cubicBezTo>
                    <a:pt x="494" y="535"/>
                    <a:pt x="624" y="430"/>
                    <a:pt x="624" y="273"/>
                  </a:cubicBezTo>
                  <a:cubicBezTo>
                    <a:pt x="624" y="117"/>
                    <a:pt x="507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1385;p76">
              <a:extLst>
                <a:ext uri="{FF2B5EF4-FFF2-40B4-BE49-F238E27FC236}">
                  <a16:creationId xmlns:a16="http://schemas.microsoft.com/office/drawing/2014/main" id="{18DCE961-E5B6-2FAA-E30A-4DFF7E8C2B42}"/>
                </a:ext>
              </a:extLst>
            </p:cNvPr>
            <p:cNvSpPr/>
            <p:nvPr/>
          </p:nvSpPr>
          <p:spPr>
            <a:xfrm>
              <a:off x="2166950" y="2862500"/>
              <a:ext cx="15600" cy="13050"/>
            </a:xfrm>
            <a:custGeom>
              <a:avLst/>
              <a:gdLst/>
              <a:ahLst/>
              <a:cxnLst/>
              <a:rect l="l" t="t" r="r" b="b"/>
              <a:pathLst>
                <a:path w="624" h="522" extrusionOk="0">
                  <a:moveTo>
                    <a:pt x="351" y="1"/>
                  </a:moveTo>
                  <a:cubicBezTo>
                    <a:pt x="117" y="1"/>
                    <a:pt x="1" y="286"/>
                    <a:pt x="169" y="442"/>
                  </a:cubicBezTo>
                  <a:cubicBezTo>
                    <a:pt x="225" y="497"/>
                    <a:pt x="292" y="522"/>
                    <a:pt x="358" y="522"/>
                  </a:cubicBezTo>
                  <a:cubicBezTo>
                    <a:pt x="494" y="522"/>
                    <a:pt x="624" y="418"/>
                    <a:pt x="624" y="260"/>
                  </a:cubicBezTo>
                  <a:cubicBezTo>
                    <a:pt x="624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1386;p76">
              <a:extLst>
                <a:ext uri="{FF2B5EF4-FFF2-40B4-BE49-F238E27FC236}">
                  <a16:creationId xmlns:a16="http://schemas.microsoft.com/office/drawing/2014/main" id="{8F6526DA-36E3-8260-BF8E-83FE1C8B933C}"/>
                </a:ext>
              </a:extLst>
            </p:cNvPr>
            <p:cNvSpPr/>
            <p:nvPr/>
          </p:nvSpPr>
          <p:spPr>
            <a:xfrm>
              <a:off x="1964475" y="2713250"/>
              <a:ext cx="71400" cy="61425"/>
            </a:xfrm>
            <a:custGeom>
              <a:avLst/>
              <a:gdLst/>
              <a:ahLst/>
              <a:cxnLst/>
              <a:rect l="l" t="t" r="r" b="b"/>
              <a:pathLst>
                <a:path w="2856" h="2457" extrusionOk="0">
                  <a:moveTo>
                    <a:pt x="1631" y="515"/>
                  </a:moveTo>
                  <a:cubicBezTo>
                    <a:pt x="1999" y="515"/>
                    <a:pt x="2350" y="802"/>
                    <a:pt x="2350" y="1233"/>
                  </a:cubicBezTo>
                  <a:cubicBezTo>
                    <a:pt x="2350" y="1622"/>
                    <a:pt x="2025" y="1934"/>
                    <a:pt x="1636" y="1934"/>
                  </a:cubicBezTo>
                  <a:cubicBezTo>
                    <a:pt x="1000" y="1934"/>
                    <a:pt x="688" y="1168"/>
                    <a:pt x="1129" y="727"/>
                  </a:cubicBezTo>
                  <a:cubicBezTo>
                    <a:pt x="1276" y="580"/>
                    <a:pt x="1455" y="515"/>
                    <a:pt x="1631" y="515"/>
                  </a:cubicBezTo>
                  <a:close/>
                  <a:moveTo>
                    <a:pt x="1636" y="0"/>
                  </a:moveTo>
                  <a:cubicBezTo>
                    <a:pt x="545" y="0"/>
                    <a:pt x="0" y="1324"/>
                    <a:pt x="766" y="2090"/>
                  </a:cubicBezTo>
                  <a:cubicBezTo>
                    <a:pt x="1019" y="2343"/>
                    <a:pt x="1329" y="2456"/>
                    <a:pt x="1631" y="2456"/>
                  </a:cubicBezTo>
                  <a:cubicBezTo>
                    <a:pt x="2259" y="2456"/>
                    <a:pt x="2856" y="1969"/>
                    <a:pt x="2856" y="1233"/>
                  </a:cubicBezTo>
                  <a:cubicBezTo>
                    <a:pt x="2856" y="545"/>
                    <a:pt x="2311" y="0"/>
                    <a:pt x="16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1387;p76">
              <a:extLst>
                <a:ext uri="{FF2B5EF4-FFF2-40B4-BE49-F238E27FC236}">
                  <a16:creationId xmlns:a16="http://schemas.microsoft.com/office/drawing/2014/main" id="{8EFDFF95-370D-D8CE-2895-97E962B1F2E0}"/>
                </a:ext>
              </a:extLst>
            </p:cNvPr>
            <p:cNvSpPr/>
            <p:nvPr/>
          </p:nvSpPr>
          <p:spPr>
            <a:xfrm>
              <a:off x="1998875" y="2670075"/>
              <a:ext cx="13000" cy="30525"/>
            </a:xfrm>
            <a:custGeom>
              <a:avLst/>
              <a:gdLst/>
              <a:ahLst/>
              <a:cxnLst/>
              <a:rect l="l" t="t" r="r" b="b"/>
              <a:pathLst>
                <a:path w="520" h="1221" extrusionOk="0">
                  <a:moveTo>
                    <a:pt x="260" y="1"/>
                  </a:moveTo>
                  <a:cubicBezTo>
                    <a:pt x="136" y="1"/>
                    <a:pt x="13" y="79"/>
                    <a:pt x="0" y="234"/>
                  </a:cubicBezTo>
                  <a:lnTo>
                    <a:pt x="0" y="961"/>
                  </a:lnTo>
                  <a:cubicBezTo>
                    <a:pt x="0" y="1104"/>
                    <a:pt x="117" y="1221"/>
                    <a:pt x="260" y="1221"/>
                  </a:cubicBezTo>
                  <a:cubicBezTo>
                    <a:pt x="402" y="1221"/>
                    <a:pt x="519" y="1104"/>
                    <a:pt x="519" y="961"/>
                  </a:cubicBezTo>
                  <a:lnTo>
                    <a:pt x="519" y="234"/>
                  </a:lnTo>
                  <a:cubicBezTo>
                    <a:pt x="506" y="79"/>
                    <a:pt x="383" y="1"/>
                    <a:pt x="2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6" name="Google Shape;1388;p76">
            <a:extLst>
              <a:ext uri="{FF2B5EF4-FFF2-40B4-BE49-F238E27FC236}">
                <a16:creationId xmlns:a16="http://schemas.microsoft.com/office/drawing/2014/main" id="{4AAAE625-657D-6E96-F1AC-7747C3D98C78}"/>
              </a:ext>
            </a:extLst>
          </p:cNvPr>
          <p:cNvGrpSpPr/>
          <p:nvPr/>
        </p:nvGrpSpPr>
        <p:grpSpPr>
          <a:xfrm>
            <a:off x="2283870" y="4258444"/>
            <a:ext cx="446024" cy="601155"/>
            <a:chOff x="1842450" y="3338475"/>
            <a:chExt cx="325825" cy="439150"/>
          </a:xfrm>
          <a:solidFill>
            <a:srgbClr val="2B3781"/>
          </a:solidFill>
        </p:grpSpPr>
        <p:sp>
          <p:nvSpPr>
            <p:cNvPr id="297" name="Google Shape;1389;p76">
              <a:extLst>
                <a:ext uri="{FF2B5EF4-FFF2-40B4-BE49-F238E27FC236}">
                  <a16:creationId xmlns:a16="http://schemas.microsoft.com/office/drawing/2014/main" id="{ADDBFEE2-9F72-7C1F-DE8F-67816A4C5827}"/>
                </a:ext>
              </a:extLst>
            </p:cNvPr>
            <p:cNvSpPr/>
            <p:nvPr/>
          </p:nvSpPr>
          <p:spPr>
            <a:xfrm>
              <a:off x="1991075" y="3443150"/>
              <a:ext cx="19325" cy="35275"/>
            </a:xfrm>
            <a:custGeom>
              <a:avLst/>
              <a:gdLst/>
              <a:ahLst/>
              <a:cxnLst/>
              <a:rect l="l" t="t" r="r" b="b"/>
              <a:pathLst>
                <a:path w="773" h="1411" extrusionOk="0">
                  <a:moveTo>
                    <a:pt x="470" y="1"/>
                  </a:moveTo>
                  <a:cubicBezTo>
                    <a:pt x="365" y="1"/>
                    <a:pt x="261" y="63"/>
                    <a:pt x="234" y="203"/>
                  </a:cubicBezTo>
                  <a:lnTo>
                    <a:pt x="27" y="1099"/>
                  </a:lnTo>
                  <a:cubicBezTo>
                    <a:pt x="1" y="1229"/>
                    <a:pt x="91" y="1371"/>
                    <a:pt x="221" y="1397"/>
                  </a:cubicBezTo>
                  <a:lnTo>
                    <a:pt x="221" y="1410"/>
                  </a:lnTo>
                  <a:lnTo>
                    <a:pt x="286" y="1410"/>
                  </a:lnTo>
                  <a:cubicBezTo>
                    <a:pt x="403" y="1410"/>
                    <a:pt x="507" y="1319"/>
                    <a:pt x="533" y="1203"/>
                  </a:cubicBezTo>
                  <a:lnTo>
                    <a:pt x="727" y="320"/>
                  </a:lnTo>
                  <a:cubicBezTo>
                    <a:pt x="773" y="123"/>
                    <a:pt x="619" y="1"/>
                    <a:pt x="4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1390;p76">
              <a:extLst>
                <a:ext uri="{FF2B5EF4-FFF2-40B4-BE49-F238E27FC236}">
                  <a16:creationId xmlns:a16="http://schemas.microsoft.com/office/drawing/2014/main" id="{DBF83811-6EEF-B556-A61C-AE7FAEC608F2}"/>
                </a:ext>
              </a:extLst>
            </p:cNvPr>
            <p:cNvSpPr/>
            <p:nvPr/>
          </p:nvSpPr>
          <p:spPr>
            <a:xfrm>
              <a:off x="1842450" y="3338475"/>
              <a:ext cx="325825" cy="439150"/>
            </a:xfrm>
            <a:custGeom>
              <a:avLst/>
              <a:gdLst/>
              <a:ahLst/>
              <a:cxnLst/>
              <a:rect l="l" t="t" r="r" b="b"/>
              <a:pathLst>
                <a:path w="13033" h="17566" extrusionOk="0">
                  <a:moveTo>
                    <a:pt x="3246" y="3507"/>
                  </a:moveTo>
                  <a:lnTo>
                    <a:pt x="3246" y="5403"/>
                  </a:lnTo>
                  <a:cubicBezTo>
                    <a:pt x="2817" y="5286"/>
                    <a:pt x="2519" y="4896"/>
                    <a:pt x="2519" y="4455"/>
                  </a:cubicBezTo>
                  <a:cubicBezTo>
                    <a:pt x="2519" y="4014"/>
                    <a:pt x="2817" y="3624"/>
                    <a:pt x="3246" y="3507"/>
                  </a:cubicBezTo>
                  <a:close/>
                  <a:moveTo>
                    <a:pt x="9788" y="3507"/>
                  </a:moveTo>
                  <a:cubicBezTo>
                    <a:pt x="10216" y="3624"/>
                    <a:pt x="10514" y="4014"/>
                    <a:pt x="10514" y="4455"/>
                  </a:cubicBezTo>
                  <a:cubicBezTo>
                    <a:pt x="10514" y="4896"/>
                    <a:pt x="10216" y="5286"/>
                    <a:pt x="9788" y="5403"/>
                  </a:cubicBezTo>
                  <a:lnTo>
                    <a:pt x="9788" y="3507"/>
                  </a:lnTo>
                  <a:close/>
                  <a:moveTo>
                    <a:pt x="3559" y="522"/>
                  </a:moveTo>
                  <a:cubicBezTo>
                    <a:pt x="3567" y="522"/>
                    <a:pt x="3575" y="522"/>
                    <a:pt x="3583" y="522"/>
                  </a:cubicBezTo>
                  <a:lnTo>
                    <a:pt x="8152" y="860"/>
                  </a:lnTo>
                  <a:cubicBezTo>
                    <a:pt x="8827" y="925"/>
                    <a:pt x="9320" y="1496"/>
                    <a:pt x="9281" y="2171"/>
                  </a:cubicBezTo>
                  <a:lnTo>
                    <a:pt x="8736" y="2171"/>
                  </a:lnTo>
                  <a:cubicBezTo>
                    <a:pt x="8412" y="2197"/>
                    <a:pt x="8412" y="2664"/>
                    <a:pt x="8736" y="2677"/>
                  </a:cubicBezTo>
                  <a:lnTo>
                    <a:pt x="9281" y="2677"/>
                  </a:lnTo>
                  <a:lnTo>
                    <a:pt x="9281" y="6090"/>
                  </a:lnTo>
                  <a:cubicBezTo>
                    <a:pt x="9281" y="6623"/>
                    <a:pt x="9087" y="7155"/>
                    <a:pt x="8736" y="7557"/>
                  </a:cubicBezTo>
                  <a:lnTo>
                    <a:pt x="8113" y="7726"/>
                  </a:lnTo>
                  <a:cubicBezTo>
                    <a:pt x="8073" y="7742"/>
                    <a:pt x="8031" y="7749"/>
                    <a:pt x="7989" y="7749"/>
                  </a:cubicBezTo>
                  <a:cubicBezTo>
                    <a:pt x="7892" y="7749"/>
                    <a:pt x="7792" y="7711"/>
                    <a:pt x="7711" y="7648"/>
                  </a:cubicBezTo>
                  <a:lnTo>
                    <a:pt x="6997" y="7012"/>
                  </a:lnTo>
                  <a:cubicBezTo>
                    <a:pt x="6958" y="6973"/>
                    <a:pt x="6893" y="6947"/>
                    <a:pt x="6841" y="6947"/>
                  </a:cubicBezTo>
                  <a:lnTo>
                    <a:pt x="6231" y="6947"/>
                  </a:lnTo>
                  <a:cubicBezTo>
                    <a:pt x="6166" y="6947"/>
                    <a:pt x="6101" y="6973"/>
                    <a:pt x="6049" y="7025"/>
                  </a:cubicBezTo>
                  <a:lnTo>
                    <a:pt x="5374" y="7635"/>
                  </a:lnTo>
                  <a:cubicBezTo>
                    <a:pt x="5297" y="7712"/>
                    <a:pt x="5191" y="7754"/>
                    <a:pt x="5083" y="7754"/>
                  </a:cubicBezTo>
                  <a:cubicBezTo>
                    <a:pt x="5046" y="7754"/>
                    <a:pt x="5009" y="7749"/>
                    <a:pt x="4972" y="7739"/>
                  </a:cubicBezTo>
                  <a:lnTo>
                    <a:pt x="4297" y="7557"/>
                  </a:lnTo>
                  <a:cubicBezTo>
                    <a:pt x="3947" y="7155"/>
                    <a:pt x="3752" y="6636"/>
                    <a:pt x="3752" y="6090"/>
                  </a:cubicBezTo>
                  <a:lnTo>
                    <a:pt x="3752" y="2677"/>
                  </a:lnTo>
                  <a:lnTo>
                    <a:pt x="7490" y="2677"/>
                  </a:lnTo>
                  <a:cubicBezTo>
                    <a:pt x="7502" y="2678"/>
                    <a:pt x="7514" y="2679"/>
                    <a:pt x="7525" y="2679"/>
                  </a:cubicBezTo>
                  <a:cubicBezTo>
                    <a:pt x="7846" y="2679"/>
                    <a:pt x="7842" y="2170"/>
                    <a:pt x="7514" y="2170"/>
                  </a:cubicBezTo>
                  <a:cubicBezTo>
                    <a:pt x="7506" y="2170"/>
                    <a:pt x="7498" y="2170"/>
                    <a:pt x="7490" y="2171"/>
                  </a:cubicBezTo>
                  <a:lnTo>
                    <a:pt x="3544" y="2171"/>
                  </a:lnTo>
                  <a:cubicBezTo>
                    <a:pt x="3246" y="2171"/>
                    <a:pt x="3012" y="1924"/>
                    <a:pt x="3012" y="1638"/>
                  </a:cubicBezTo>
                  <a:lnTo>
                    <a:pt x="3012" y="1054"/>
                  </a:lnTo>
                  <a:cubicBezTo>
                    <a:pt x="3012" y="751"/>
                    <a:pt x="3258" y="522"/>
                    <a:pt x="3559" y="522"/>
                  </a:cubicBezTo>
                  <a:close/>
                  <a:moveTo>
                    <a:pt x="6737" y="7466"/>
                  </a:moveTo>
                  <a:lnTo>
                    <a:pt x="7386" y="8037"/>
                  </a:lnTo>
                  <a:cubicBezTo>
                    <a:pt x="7555" y="8187"/>
                    <a:pt x="7778" y="8270"/>
                    <a:pt x="8001" y="8270"/>
                  </a:cubicBezTo>
                  <a:cubicBezTo>
                    <a:pt x="8087" y="8270"/>
                    <a:pt x="8173" y="8257"/>
                    <a:pt x="8256" y="8232"/>
                  </a:cubicBezTo>
                  <a:lnTo>
                    <a:pt x="8619" y="8141"/>
                  </a:lnTo>
                  <a:lnTo>
                    <a:pt x="8619" y="8141"/>
                  </a:lnTo>
                  <a:cubicBezTo>
                    <a:pt x="8580" y="8401"/>
                    <a:pt x="8438" y="8634"/>
                    <a:pt x="8217" y="8790"/>
                  </a:cubicBezTo>
                  <a:cubicBezTo>
                    <a:pt x="8113" y="8855"/>
                    <a:pt x="8009" y="8907"/>
                    <a:pt x="7893" y="8933"/>
                  </a:cubicBezTo>
                  <a:lnTo>
                    <a:pt x="6750" y="9232"/>
                  </a:lnTo>
                  <a:cubicBezTo>
                    <a:pt x="6679" y="9251"/>
                    <a:pt x="6604" y="9261"/>
                    <a:pt x="6528" y="9261"/>
                  </a:cubicBezTo>
                  <a:cubicBezTo>
                    <a:pt x="6452" y="9261"/>
                    <a:pt x="6374" y="9251"/>
                    <a:pt x="6296" y="9232"/>
                  </a:cubicBezTo>
                  <a:lnTo>
                    <a:pt x="5167" y="8933"/>
                  </a:lnTo>
                  <a:cubicBezTo>
                    <a:pt x="5050" y="8907"/>
                    <a:pt x="4933" y="8855"/>
                    <a:pt x="4842" y="8777"/>
                  </a:cubicBezTo>
                  <a:lnTo>
                    <a:pt x="4829" y="8790"/>
                  </a:lnTo>
                  <a:cubicBezTo>
                    <a:pt x="4609" y="8634"/>
                    <a:pt x="4466" y="8401"/>
                    <a:pt x="4427" y="8128"/>
                  </a:cubicBezTo>
                  <a:lnTo>
                    <a:pt x="4427" y="8128"/>
                  </a:lnTo>
                  <a:lnTo>
                    <a:pt x="4842" y="8245"/>
                  </a:lnTo>
                  <a:cubicBezTo>
                    <a:pt x="4921" y="8265"/>
                    <a:pt x="5001" y="8275"/>
                    <a:pt x="5081" y="8275"/>
                  </a:cubicBezTo>
                  <a:cubicBezTo>
                    <a:pt x="5318" y="8275"/>
                    <a:pt x="5550" y="8189"/>
                    <a:pt x="5725" y="8024"/>
                  </a:cubicBezTo>
                  <a:lnTo>
                    <a:pt x="6335" y="7466"/>
                  </a:lnTo>
                  <a:close/>
                  <a:moveTo>
                    <a:pt x="4622" y="9258"/>
                  </a:moveTo>
                  <a:cubicBezTo>
                    <a:pt x="5063" y="9517"/>
                    <a:pt x="5660" y="9595"/>
                    <a:pt x="6153" y="9725"/>
                  </a:cubicBezTo>
                  <a:cubicBezTo>
                    <a:pt x="6271" y="9753"/>
                    <a:pt x="6389" y="9766"/>
                    <a:pt x="6507" y="9766"/>
                  </a:cubicBezTo>
                  <a:cubicBezTo>
                    <a:pt x="6661" y="9766"/>
                    <a:pt x="6816" y="9743"/>
                    <a:pt x="6971" y="9699"/>
                  </a:cubicBezTo>
                  <a:lnTo>
                    <a:pt x="6971" y="9699"/>
                  </a:lnTo>
                  <a:lnTo>
                    <a:pt x="3142" y="14281"/>
                  </a:lnTo>
                  <a:lnTo>
                    <a:pt x="3142" y="12671"/>
                  </a:lnTo>
                  <a:cubicBezTo>
                    <a:pt x="3155" y="12483"/>
                    <a:pt x="3019" y="12389"/>
                    <a:pt x="2882" y="12389"/>
                  </a:cubicBezTo>
                  <a:cubicBezTo>
                    <a:pt x="2746" y="12389"/>
                    <a:pt x="2610" y="12483"/>
                    <a:pt x="2623" y="12671"/>
                  </a:cubicBezTo>
                  <a:lnTo>
                    <a:pt x="2623" y="17045"/>
                  </a:lnTo>
                  <a:lnTo>
                    <a:pt x="844" y="17045"/>
                  </a:lnTo>
                  <a:cubicBezTo>
                    <a:pt x="663" y="17045"/>
                    <a:pt x="520" y="16903"/>
                    <a:pt x="520" y="16721"/>
                  </a:cubicBezTo>
                  <a:lnTo>
                    <a:pt x="507" y="16721"/>
                  </a:lnTo>
                  <a:lnTo>
                    <a:pt x="507" y="12100"/>
                  </a:lnTo>
                  <a:cubicBezTo>
                    <a:pt x="507" y="11088"/>
                    <a:pt x="1169" y="10205"/>
                    <a:pt x="2129" y="9906"/>
                  </a:cubicBezTo>
                  <a:lnTo>
                    <a:pt x="4622" y="9258"/>
                  </a:lnTo>
                  <a:close/>
                  <a:moveTo>
                    <a:pt x="8360" y="9296"/>
                  </a:moveTo>
                  <a:lnTo>
                    <a:pt x="7257" y="11256"/>
                  </a:lnTo>
                  <a:cubicBezTo>
                    <a:pt x="7192" y="11386"/>
                    <a:pt x="7231" y="11542"/>
                    <a:pt x="7360" y="11607"/>
                  </a:cubicBezTo>
                  <a:cubicBezTo>
                    <a:pt x="7399" y="11633"/>
                    <a:pt x="7438" y="11646"/>
                    <a:pt x="7490" y="11646"/>
                  </a:cubicBezTo>
                  <a:cubicBezTo>
                    <a:pt x="7581" y="11646"/>
                    <a:pt x="7659" y="11594"/>
                    <a:pt x="7711" y="11516"/>
                  </a:cubicBezTo>
                  <a:lnTo>
                    <a:pt x="8905" y="9387"/>
                  </a:lnTo>
                  <a:lnTo>
                    <a:pt x="9203" y="9452"/>
                  </a:lnTo>
                  <a:lnTo>
                    <a:pt x="7477" y="14956"/>
                  </a:lnTo>
                  <a:cubicBezTo>
                    <a:pt x="7438" y="15098"/>
                    <a:pt x="7516" y="15241"/>
                    <a:pt x="7646" y="15280"/>
                  </a:cubicBezTo>
                  <a:cubicBezTo>
                    <a:pt x="7672" y="15293"/>
                    <a:pt x="7698" y="15293"/>
                    <a:pt x="7724" y="15293"/>
                  </a:cubicBezTo>
                  <a:cubicBezTo>
                    <a:pt x="7828" y="15293"/>
                    <a:pt x="7931" y="15228"/>
                    <a:pt x="7970" y="15124"/>
                  </a:cubicBezTo>
                  <a:lnTo>
                    <a:pt x="9697" y="9569"/>
                  </a:lnTo>
                  <a:lnTo>
                    <a:pt x="9891" y="9621"/>
                  </a:lnTo>
                  <a:lnTo>
                    <a:pt x="9891" y="17058"/>
                  </a:lnTo>
                  <a:lnTo>
                    <a:pt x="3142" y="17058"/>
                  </a:lnTo>
                  <a:lnTo>
                    <a:pt x="3142" y="15098"/>
                  </a:lnTo>
                  <a:lnTo>
                    <a:pt x="7815" y="9491"/>
                  </a:lnTo>
                  <a:cubicBezTo>
                    <a:pt x="8009" y="9452"/>
                    <a:pt x="8191" y="9387"/>
                    <a:pt x="8360" y="9296"/>
                  </a:cubicBezTo>
                  <a:close/>
                  <a:moveTo>
                    <a:pt x="3566" y="1"/>
                  </a:moveTo>
                  <a:cubicBezTo>
                    <a:pt x="2986" y="1"/>
                    <a:pt x="2505" y="467"/>
                    <a:pt x="2493" y="1054"/>
                  </a:cubicBezTo>
                  <a:lnTo>
                    <a:pt x="2493" y="1625"/>
                  </a:lnTo>
                  <a:cubicBezTo>
                    <a:pt x="2493" y="2093"/>
                    <a:pt x="2791" y="2495"/>
                    <a:pt x="3246" y="2638"/>
                  </a:cubicBezTo>
                  <a:lnTo>
                    <a:pt x="3246" y="2975"/>
                  </a:lnTo>
                  <a:cubicBezTo>
                    <a:pt x="1584" y="3261"/>
                    <a:pt x="1584" y="5649"/>
                    <a:pt x="3246" y="5935"/>
                  </a:cubicBezTo>
                  <a:cubicBezTo>
                    <a:pt x="3220" y="6636"/>
                    <a:pt x="3440" y="7324"/>
                    <a:pt x="3895" y="7882"/>
                  </a:cubicBezTo>
                  <a:cubicBezTo>
                    <a:pt x="3869" y="8219"/>
                    <a:pt x="3973" y="8557"/>
                    <a:pt x="4167" y="8842"/>
                  </a:cubicBezTo>
                  <a:lnTo>
                    <a:pt x="1974" y="9413"/>
                  </a:lnTo>
                  <a:cubicBezTo>
                    <a:pt x="793" y="9777"/>
                    <a:pt x="1" y="10867"/>
                    <a:pt x="1" y="12087"/>
                  </a:cubicBezTo>
                  <a:lnTo>
                    <a:pt x="1" y="16708"/>
                  </a:lnTo>
                  <a:cubicBezTo>
                    <a:pt x="1" y="17175"/>
                    <a:pt x="377" y="17552"/>
                    <a:pt x="844" y="17552"/>
                  </a:cubicBezTo>
                  <a:lnTo>
                    <a:pt x="10151" y="17552"/>
                  </a:lnTo>
                  <a:cubicBezTo>
                    <a:pt x="10294" y="17552"/>
                    <a:pt x="10411" y="17435"/>
                    <a:pt x="10411" y="17305"/>
                  </a:cubicBezTo>
                  <a:lnTo>
                    <a:pt x="10411" y="9751"/>
                  </a:lnTo>
                  <a:lnTo>
                    <a:pt x="10904" y="9919"/>
                  </a:lnTo>
                  <a:cubicBezTo>
                    <a:pt x="11864" y="10205"/>
                    <a:pt x="12513" y="11101"/>
                    <a:pt x="12513" y="12100"/>
                  </a:cubicBezTo>
                  <a:lnTo>
                    <a:pt x="12513" y="16721"/>
                  </a:lnTo>
                  <a:cubicBezTo>
                    <a:pt x="12513" y="16903"/>
                    <a:pt x="12371" y="17045"/>
                    <a:pt x="12189" y="17045"/>
                  </a:cubicBezTo>
                  <a:lnTo>
                    <a:pt x="11397" y="17045"/>
                  </a:lnTo>
                  <a:cubicBezTo>
                    <a:pt x="11389" y="17045"/>
                    <a:pt x="11381" y="17044"/>
                    <a:pt x="11373" y="17044"/>
                  </a:cubicBezTo>
                  <a:cubicBezTo>
                    <a:pt x="11042" y="17044"/>
                    <a:pt x="11042" y="17565"/>
                    <a:pt x="11373" y="17565"/>
                  </a:cubicBezTo>
                  <a:cubicBezTo>
                    <a:pt x="11381" y="17565"/>
                    <a:pt x="11389" y="17565"/>
                    <a:pt x="11397" y="17565"/>
                  </a:cubicBezTo>
                  <a:lnTo>
                    <a:pt x="12189" y="17565"/>
                  </a:lnTo>
                  <a:cubicBezTo>
                    <a:pt x="12656" y="17565"/>
                    <a:pt x="13033" y="17188"/>
                    <a:pt x="13033" y="16721"/>
                  </a:cubicBezTo>
                  <a:lnTo>
                    <a:pt x="13033" y="12100"/>
                  </a:lnTo>
                  <a:cubicBezTo>
                    <a:pt x="13033" y="10867"/>
                    <a:pt x="12241" y="9777"/>
                    <a:pt x="11060" y="9413"/>
                  </a:cubicBezTo>
                  <a:lnTo>
                    <a:pt x="8866" y="8842"/>
                  </a:lnTo>
                  <a:cubicBezTo>
                    <a:pt x="9061" y="8557"/>
                    <a:pt x="9152" y="8219"/>
                    <a:pt x="9139" y="7882"/>
                  </a:cubicBezTo>
                  <a:cubicBezTo>
                    <a:pt x="9593" y="7337"/>
                    <a:pt x="9814" y="6636"/>
                    <a:pt x="9788" y="5935"/>
                  </a:cubicBezTo>
                  <a:cubicBezTo>
                    <a:pt x="10514" y="5805"/>
                    <a:pt x="11034" y="5182"/>
                    <a:pt x="11034" y="4455"/>
                  </a:cubicBezTo>
                  <a:cubicBezTo>
                    <a:pt x="11034" y="3728"/>
                    <a:pt x="10514" y="3105"/>
                    <a:pt x="9788" y="2975"/>
                  </a:cubicBezTo>
                  <a:lnTo>
                    <a:pt x="9788" y="2067"/>
                  </a:lnTo>
                  <a:cubicBezTo>
                    <a:pt x="9788" y="1158"/>
                    <a:pt x="9087" y="418"/>
                    <a:pt x="8191" y="340"/>
                  </a:cubicBezTo>
                  <a:lnTo>
                    <a:pt x="3635" y="3"/>
                  </a:lnTo>
                  <a:cubicBezTo>
                    <a:pt x="3612" y="1"/>
                    <a:pt x="3589" y="1"/>
                    <a:pt x="35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1391;p76">
              <a:extLst>
                <a:ext uri="{FF2B5EF4-FFF2-40B4-BE49-F238E27FC236}">
                  <a16:creationId xmlns:a16="http://schemas.microsoft.com/office/drawing/2014/main" id="{9683EDA5-7C46-CFC6-F3C2-C593C82562F2}"/>
                </a:ext>
              </a:extLst>
            </p:cNvPr>
            <p:cNvSpPr/>
            <p:nvPr/>
          </p:nvSpPr>
          <p:spPr>
            <a:xfrm>
              <a:off x="1994325" y="3643275"/>
              <a:ext cx="27600" cy="35350"/>
            </a:xfrm>
            <a:custGeom>
              <a:avLst/>
              <a:gdLst/>
              <a:ahLst/>
              <a:cxnLst/>
              <a:rect l="l" t="t" r="r" b="b"/>
              <a:pathLst>
                <a:path w="1104" h="1414" extrusionOk="0">
                  <a:moveTo>
                    <a:pt x="803" y="1"/>
                  </a:moveTo>
                  <a:cubicBezTo>
                    <a:pt x="713" y="1"/>
                    <a:pt x="628" y="50"/>
                    <a:pt x="584" y="129"/>
                  </a:cubicBezTo>
                  <a:lnTo>
                    <a:pt x="78" y="1037"/>
                  </a:lnTo>
                  <a:cubicBezTo>
                    <a:pt x="0" y="1154"/>
                    <a:pt x="52" y="1310"/>
                    <a:pt x="169" y="1388"/>
                  </a:cubicBezTo>
                  <a:cubicBezTo>
                    <a:pt x="208" y="1401"/>
                    <a:pt x="260" y="1414"/>
                    <a:pt x="299" y="1414"/>
                  </a:cubicBezTo>
                  <a:cubicBezTo>
                    <a:pt x="390" y="1414"/>
                    <a:pt x="481" y="1362"/>
                    <a:pt x="520" y="1284"/>
                  </a:cubicBezTo>
                  <a:lnTo>
                    <a:pt x="1026" y="388"/>
                  </a:lnTo>
                  <a:cubicBezTo>
                    <a:pt x="1104" y="259"/>
                    <a:pt x="1052" y="103"/>
                    <a:pt x="935" y="38"/>
                  </a:cubicBezTo>
                  <a:cubicBezTo>
                    <a:pt x="892" y="12"/>
                    <a:pt x="847" y="1"/>
                    <a:pt x="8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0" name="Google Shape;1392;p76">
            <a:extLst>
              <a:ext uri="{FF2B5EF4-FFF2-40B4-BE49-F238E27FC236}">
                <a16:creationId xmlns:a16="http://schemas.microsoft.com/office/drawing/2014/main" id="{84999196-3929-6243-9294-F2A298DAE000}"/>
              </a:ext>
            </a:extLst>
          </p:cNvPr>
          <p:cNvSpPr/>
          <p:nvPr/>
        </p:nvSpPr>
        <p:spPr>
          <a:xfrm>
            <a:off x="2203481" y="5218903"/>
            <a:ext cx="606802" cy="565255"/>
          </a:xfrm>
          <a:custGeom>
            <a:avLst/>
            <a:gdLst/>
            <a:ahLst/>
            <a:cxnLst/>
            <a:rect l="l" t="t" r="r" b="b"/>
            <a:pathLst>
              <a:path w="17731" h="16517" extrusionOk="0">
                <a:moveTo>
                  <a:pt x="2544" y="3284"/>
                </a:moveTo>
                <a:lnTo>
                  <a:pt x="3297" y="4024"/>
                </a:lnTo>
                <a:lnTo>
                  <a:pt x="3297" y="4906"/>
                </a:lnTo>
                <a:lnTo>
                  <a:pt x="2467" y="4906"/>
                </a:lnTo>
                <a:lnTo>
                  <a:pt x="1688" y="4141"/>
                </a:lnTo>
                <a:lnTo>
                  <a:pt x="2544" y="3284"/>
                </a:lnTo>
                <a:close/>
                <a:moveTo>
                  <a:pt x="8861" y="510"/>
                </a:moveTo>
                <a:cubicBezTo>
                  <a:pt x="9722" y="510"/>
                  <a:pt x="10585" y="630"/>
                  <a:pt x="11423" y="870"/>
                </a:cubicBezTo>
                <a:lnTo>
                  <a:pt x="12954" y="1298"/>
                </a:lnTo>
                <a:lnTo>
                  <a:pt x="8866" y="5387"/>
                </a:lnTo>
                <a:lnTo>
                  <a:pt x="4777" y="1298"/>
                </a:lnTo>
                <a:lnTo>
                  <a:pt x="6309" y="870"/>
                </a:lnTo>
                <a:cubicBezTo>
                  <a:pt x="7139" y="630"/>
                  <a:pt x="7999" y="510"/>
                  <a:pt x="8861" y="510"/>
                </a:cubicBezTo>
                <a:close/>
                <a:moveTo>
                  <a:pt x="15511" y="3609"/>
                </a:moveTo>
                <a:lnTo>
                  <a:pt x="16368" y="4452"/>
                </a:lnTo>
                <a:lnTo>
                  <a:pt x="14538" y="6295"/>
                </a:lnTo>
                <a:lnTo>
                  <a:pt x="13707" y="6295"/>
                </a:lnTo>
                <a:lnTo>
                  <a:pt x="13707" y="5413"/>
                </a:lnTo>
                <a:lnTo>
                  <a:pt x="15511" y="3609"/>
                </a:lnTo>
                <a:close/>
                <a:moveTo>
                  <a:pt x="3804" y="4543"/>
                </a:moveTo>
                <a:lnTo>
                  <a:pt x="5270" y="6010"/>
                </a:lnTo>
                <a:lnTo>
                  <a:pt x="4673" y="6010"/>
                </a:lnTo>
                <a:cubicBezTo>
                  <a:pt x="4666" y="6009"/>
                  <a:pt x="4659" y="6009"/>
                  <a:pt x="4652" y="6009"/>
                </a:cubicBezTo>
                <a:cubicBezTo>
                  <a:pt x="4519" y="6009"/>
                  <a:pt x="4414" y="6121"/>
                  <a:pt x="4414" y="6256"/>
                </a:cubicBezTo>
                <a:lnTo>
                  <a:pt x="4414" y="6866"/>
                </a:lnTo>
                <a:lnTo>
                  <a:pt x="2986" y="5426"/>
                </a:lnTo>
                <a:lnTo>
                  <a:pt x="3544" y="5426"/>
                </a:lnTo>
                <a:cubicBezTo>
                  <a:pt x="3609" y="5426"/>
                  <a:pt x="3674" y="5400"/>
                  <a:pt x="3726" y="5361"/>
                </a:cubicBezTo>
                <a:cubicBezTo>
                  <a:pt x="3778" y="5309"/>
                  <a:pt x="3804" y="5244"/>
                  <a:pt x="3804" y="5179"/>
                </a:cubicBezTo>
                <a:lnTo>
                  <a:pt x="3804" y="4543"/>
                </a:lnTo>
                <a:close/>
                <a:moveTo>
                  <a:pt x="4284" y="1532"/>
                </a:moveTo>
                <a:lnTo>
                  <a:pt x="8502" y="5750"/>
                </a:lnTo>
                <a:lnTo>
                  <a:pt x="7113" y="7139"/>
                </a:lnTo>
                <a:lnTo>
                  <a:pt x="6049" y="6075"/>
                </a:lnTo>
                <a:lnTo>
                  <a:pt x="2895" y="2921"/>
                </a:lnTo>
                <a:lnTo>
                  <a:pt x="3323" y="2505"/>
                </a:lnTo>
                <a:lnTo>
                  <a:pt x="6841" y="6023"/>
                </a:lnTo>
                <a:cubicBezTo>
                  <a:pt x="6893" y="6075"/>
                  <a:pt x="6958" y="6101"/>
                  <a:pt x="7023" y="6101"/>
                </a:cubicBezTo>
                <a:cubicBezTo>
                  <a:pt x="7087" y="6101"/>
                  <a:pt x="7152" y="6075"/>
                  <a:pt x="7204" y="6023"/>
                </a:cubicBezTo>
                <a:cubicBezTo>
                  <a:pt x="7308" y="5919"/>
                  <a:pt x="7308" y="5763"/>
                  <a:pt x="7204" y="5659"/>
                </a:cubicBezTo>
                <a:lnTo>
                  <a:pt x="3687" y="2142"/>
                </a:lnTo>
                <a:lnTo>
                  <a:pt x="4284" y="1532"/>
                </a:lnTo>
                <a:close/>
                <a:moveTo>
                  <a:pt x="5621" y="6516"/>
                </a:moveTo>
                <a:lnTo>
                  <a:pt x="5621" y="7217"/>
                </a:lnTo>
                <a:lnTo>
                  <a:pt x="4920" y="7217"/>
                </a:lnTo>
                <a:lnTo>
                  <a:pt x="4920" y="6516"/>
                </a:lnTo>
                <a:close/>
                <a:moveTo>
                  <a:pt x="13188" y="5919"/>
                </a:moveTo>
                <a:lnTo>
                  <a:pt x="13188" y="6542"/>
                </a:lnTo>
                <a:cubicBezTo>
                  <a:pt x="13188" y="6685"/>
                  <a:pt x="13305" y="6802"/>
                  <a:pt x="13448" y="6802"/>
                </a:cubicBezTo>
                <a:lnTo>
                  <a:pt x="14032" y="6802"/>
                </a:lnTo>
                <a:lnTo>
                  <a:pt x="12682" y="8151"/>
                </a:lnTo>
                <a:lnTo>
                  <a:pt x="12682" y="7554"/>
                </a:lnTo>
                <a:cubicBezTo>
                  <a:pt x="12682" y="7412"/>
                  <a:pt x="12565" y="7295"/>
                  <a:pt x="12422" y="7295"/>
                </a:cubicBezTo>
                <a:lnTo>
                  <a:pt x="11825" y="7295"/>
                </a:lnTo>
                <a:lnTo>
                  <a:pt x="13188" y="5919"/>
                </a:lnTo>
                <a:close/>
                <a:moveTo>
                  <a:pt x="6140" y="6879"/>
                </a:moveTo>
                <a:lnTo>
                  <a:pt x="6763" y="7502"/>
                </a:lnTo>
                <a:lnTo>
                  <a:pt x="5906" y="8346"/>
                </a:lnTo>
                <a:lnTo>
                  <a:pt x="5283" y="7723"/>
                </a:lnTo>
                <a:lnTo>
                  <a:pt x="5880" y="7736"/>
                </a:lnTo>
                <a:cubicBezTo>
                  <a:pt x="6023" y="7736"/>
                  <a:pt x="6140" y="7619"/>
                  <a:pt x="6140" y="7476"/>
                </a:cubicBezTo>
                <a:lnTo>
                  <a:pt x="6140" y="6879"/>
                </a:lnTo>
                <a:close/>
                <a:moveTo>
                  <a:pt x="12150" y="7801"/>
                </a:moveTo>
                <a:lnTo>
                  <a:pt x="12150" y="8515"/>
                </a:lnTo>
                <a:lnTo>
                  <a:pt x="11449" y="8515"/>
                </a:lnTo>
                <a:lnTo>
                  <a:pt x="11449" y="7801"/>
                </a:lnTo>
                <a:close/>
                <a:moveTo>
                  <a:pt x="1324" y="4504"/>
                </a:moveTo>
                <a:lnTo>
                  <a:pt x="5543" y="8723"/>
                </a:lnTo>
                <a:lnTo>
                  <a:pt x="4634" y="9631"/>
                </a:lnTo>
                <a:lnTo>
                  <a:pt x="727" y="5711"/>
                </a:lnTo>
                <a:cubicBezTo>
                  <a:pt x="559" y="5542"/>
                  <a:pt x="559" y="5270"/>
                  <a:pt x="727" y="5101"/>
                </a:cubicBezTo>
                <a:lnTo>
                  <a:pt x="1324" y="4504"/>
                </a:lnTo>
                <a:close/>
                <a:moveTo>
                  <a:pt x="10942" y="8164"/>
                </a:moveTo>
                <a:lnTo>
                  <a:pt x="10942" y="8761"/>
                </a:lnTo>
                <a:cubicBezTo>
                  <a:pt x="10929" y="8904"/>
                  <a:pt x="11046" y="9021"/>
                  <a:pt x="11189" y="9021"/>
                </a:cubicBezTo>
                <a:lnTo>
                  <a:pt x="11786" y="9021"/>
                </a:lnTo>
                <a:lnTo>
                  <a:pt x="10488" y="10319"/>
                </a:lnTo>
                <a:lnTo>
                  <a:pt x="10488" y="9748"/>
                </a:lnTo>
                <a:cubicBezTo>
                  <a:pt x="10488" y="9683"/>
                  <a:pt x="10462" y="9605"/>
                  <a:pt x="10423" y="9566"/>
                </a:cubicBezTo>
                <a:lnTo>
                  <a:pt x="10410" y="9566"/>
                </a:lnTo>
                <a:cubicBezTo>
                  <a:pt x="10371" y="9514"/>
                  <a:pt x="10306" y="9488"/>
                  <a:pt x="10229" y="9488"/>
                </a:cubicBezTo>
                <a:lnTo>
                  <a:pt x="9618" y="9488"/>
                </a:lnTo>
                <a:lnTo>
                  <a:pt x="10942" y="8164"/>
                </a:lnTo>
                <a:close/>
                <a:moveTo>
                  <a:pt x="13448" y="1532"/>
                </a:moveTo>
                <a:lnTo>
                  <a:pt x="14356" y="2453"/>
                </a:lnTo>
                <a:lnTo>
                  <a:pt x="13525" y="3284"/>
                </a:lnTo>
                <a:cubicBezTo>
                  <a:pt x="13370" y="3453"/>
                  <a:pt x="13486" y="3725"/>
                  <a:pt x="13707" y="3725"/>
                </a:cubicBezTo>
                <a:cubicBezTo>
                  <a:pt x="13772" y="3725"/>
                  <a:pt x="13837" y="3699"/>
                  <a:pt x="13889" y="3647"/>
                </a:cubicBezTo>
                <a:lnTo>
                  <a:pt x="14720" y="2817"/>
                </a:lnTo>
                <a:lnTo>
                  <a:pt x="15148" y="3232"/>
                </a:lnTo>
                <a:lnTo>
                  <a:pt x="6698" y="11682"/>
                </a:lnTo>
                <a:lnTo>
                  <a:pt x="6283" y="11267"/>
                </a:lnTo>
                <a:lnTo>
                  <a:pt x="13032" y="4504"/>
                </a:lnTo>
                <a:cubicBezTo>
                  <a:pt x="13221" y="4315"/>
                  <a:pt x="13052" y="4058"/>
                  <a:pt x="12853" y="4058"/>
                </a:cubicBezTo>
                <a:cubicBezTo>
                  <a:pt x="12791" y="4058"/>
                  <a:pt x="12727" y="4083"/>
                  <a:pt x="12669" y="4141"/>
                </a:cubicBezTo>
                <a:lnTo>
                  <a:pt x="5919" y="10903"/>
                </a:lnTo>
                <a:lnTo>
                  <a:pt x="5011" y="9982"/>
                </a:lnTo>
                <a:lnTo>
                  <a:pt x="13448" y="1532"/>
                </a:lnTo>
                <a:close/>
                <a:moveTo>
                  <a:pt x="9982" y="10008"/>
                </a:moveTo>
                <a:lnTo>
                  <a:pt x="9982" y="10838"/>
                </a:lnTo>
                <a:lnTo>
                  <a:pt x="7931" y="12902"/>
                </a:lnTo>
                <a:lnTo>
                  <a:pt x="7074" y="12045"/>
                </a:lnTo>
                <a:lnTo>
                  <a:pt x="9112" y="10008"/>
                </a:lnTo>
                <a:close/>
                <a:moveTo>
                  <a:pt x="16731" y="4816"/>
                </a:moveTo>
                <a:lnTo>
                  <a:pt x="17017" y="5101"/>
                </a:lnTo>
                <a:cubicBezTo>
                  <a:pt x="17186" y="5270"/>
                  <a:pt x="17186" y="5542"/>
                  <a:pt x="17017" y="5711"/>
                </a:cubicBezTo>
                <a:lnTo>
                  <a:pt x="9307" y="13421"/>
                </a:lnTo>
                <a:cubicBezTo>
                  <a:pt x="9187" y="13541"/>
                  <a:pt x="9054" y="13590"/>
                  <a:pt x="8919" y="13590"/>
                </a:cubicBezTo>
                <a:cubicBezTo>
                  <a:pt x="8688" y="13590"/>
                  <a:pt x="8454" y="13446"/>
                  <a:pt x="8282" y="13265"/>
                </a:cubicBezTo>
                <a:lnTo>
                  <a:pt x="16731" y="4816"/>
                </a:lnTo>
                <a:close/>
                <a:moveTo>
                  <a:pt x="14330" y="9125"/>
                </a:moveTo>
                <a:lnTo>
                  <a:pt x="14330" y="14745"/>
                </a:lnTo>
                <a:lnTo>
                  <a:pt x="13681" y="14745"/>
                </a:lnTo>
                <a:lnTo>
                  <a:pt x="13681" y="9761"/>
                </a:lnTo>
                <a:lnTo>
                  <a:pt x="14330" y="9125"/>
                </a:lnTo>
                <a:close/>
                <a:moveTo>
                  <a:pt x="15966" y="7489"/>
                </a:moveTo>
                <a:lnTo>
                  <a:pt x="15966" y="14745"/>
                </a:lnTo>
                <a:lnTo>
                  <a:pt x="14836" y="14745"/>
                </a:lnTo>
                <a:lnTo>
                  <a:pt x="14836" y="8606"/>
                </a:lnTo>
                <a:lnTo>
                  <a:pt x="15966" y="7489"/>
                </a:lnTo>
                <a:close/>
                <a:moveTo>
                  <a:pt x="8866" y="0"/>
                </a:moveTo>
                <a:cubicBezTo>
                  <a:pt x="7256" y="0"/>
                  <a:pt x="5751" y="480"/>
                  <a:pt x="4219" y="922"/>
                </a:cubicBezTo>
                <a:cubicBezTo>
                  <a:pt x="4180" y="935"/>
                  <a:pt x="4141" y="961"/>
                  <a:pt x="4102" y="987"/>
                </a:cubicBezTo>
                <a:lnTo>
                  <a:pt x="364" y="4738"/>
                </a:lnTo>
                <a:cubicBezTo>
                  <a:pt x="0" y="5101"/>
                  <a:pt x="0" y="5698"/>
                  <a:pt x="364" y="6075"/>
                </a:cubicBezTo>
                <a:lnTo>
                  <a:pt x="8074" y="13785"/>
                </a:lnTo>
                <a:cubicBezTo>
                  <a:pt x="8295" y="13999"/>
                  <a:pt x="8580" y="14106"/>
                  <a:pt x="8867" y="14106"/>
                </a:cubicBezTo>
                <a:cubicBezTo>
                  <a:pt x="9154" y="14106"/>
                  <a:pt x="9443" y="13999"/>
                  <a:pt x="9670" y="13785"/>
                </a:cubicBezTo>
                <a:lnTo>
                  <a:pt x="13175" y="10280"/>
                </a:lnTo>
                <a:lnTo>
                  <a:pt x="13175" y="14745"/>
                </a:lnTo>
                <a:lnTo>
                  <a:pt x="11968" y="14745"/>
                </a:lnTo>
                <a:lnTo>
                  <a:pt x="11968" y="12785"/>
                </a:lnTo>
                <a:cubicBezTo>
                  <a:pt x="11955" y="12629"/>
                  <a:pt x="11832" y="12552"/>
                  <a:pt x="11710" y="12552"/>
                </a:cubicBezTo>
                <a:cubicBezTo>
                  <a:pt x="11588" y="12552"/>
                  <a:pt x="11468" y="12629"/>
                  <a:pt x="11462" y="12785"/>
                </a:cubicBezTo>
                <a:lnTo>
                  <a:pt x="11462" y="16264"/>
                </a:lnTo>
                <a:cubicBezTo>
                  <a:pt x="11468" y="16420"/>
                  <a:pt x="11588" y="16497"/>
                  <a:pt x="11710" y="16497"/>
                </a:cubicBezTo>
                <a:cubicBezTo>
                  <a:pt x="11832" y="16497"/>
                  <a:pt x="11955" y="16420"/>
                  <a:pt x="11968" y="16264"/>
                </a:cubicBezTo>
                <a:lnTo>
                  <a:pt x="11968" y="15264"/>
                </a:lnTo>
                <a:lnTo>
                  <a:pt x="12954" y="15264"/>
                </a:lnTo>
                <a:lnTo>
                  <a:pt x="12954" y="16264"/>
                </a:lnTo>
                <a:cubicBezTo>
                  <a:pt x="12954" y="16432"/>
                  <a:pt x="13084" y="16517"/>
                  <a:pt x="13214" y="16517"/>
                </a:cubicBezTo>
                <a:cubicBezTo>
                  <a:pt x="13344" y="16517"/>
                  <a:pt x="13473" y="16432"/>
                  <a:pt x="13473" y="16264"/>
                </a:cubicBezTo>
                <a:lnTo>
                  <a:pt x="13473" y="15264"/>
                </a:lnTo>
                <a:lnTo>
                  <a:pt x="14460" y="15264"/>
                </a:lnTo>
                <a:lnTo>
                  <a:pt x="14460" y="16264"/>
                </a:lnTo>
                <a:cubicBezTo>
                  <a:pt x="14473" y="16420"/>
                  <a:pt x="14593" y="16497"/>
                  <a:pt x="14713" y="16497"/>
                </a:cubicBezTo>
                <a:cubicBezTo>
                  <a:pt x="14833" y="16497"/>
                  <a:pt x="14953" y="16420"/>
                  <a:pt x="14966" y="16264"/>
                </a:cubicBezTo>
                <a:lnTo>
                  <a:pt x="14966" y="15264"/>
                </a:lnTo>
                <a:lnTo>
                  <a:pt x="15953" y="15264"/>
                </a:lnTo>
                <a:lnTo>
                  <a:pt x="15953" y="16264"/>
                </a:lnTo>
                <a:cubicBezTo>
                  <a:pt x="15966" y="16420"/>
                  <a:pt x="16089" y="16497"/>
                  <a:pt x="16212" y="16497"/>
                </a:cubicBezTo>
                <a:cubicBezTo>
                  <a:pt x="16336" y="16497"/>
                  <a:pt x="16459" y="16420"/>
                  <a:pt x="16472" y="16264"/>
                </a:cubicBezTo>
                <a:lnTo>
                  <a:pt x="16472" y="6970"/>
                </a:lnTo>
                <a:lnTo>
                  <a:pt x="17367" y="6075"/>
                </a:lnTo>
                <a:cubicBezTo>
                  <a:pt x="17731" y="5698"/>
                  <a:pt x="17731" y="5101"/>
                  <a:pt x="17367" y="4738"/>
                </a:cubicBezTo>
                <a:lnTo>
                  <a:pt x="13629" y="987"/>
                </a:lnTo>
                <a:cubicBezTo>
                  <a:pt x="13590" y="961"/>
                  <a:pt x="13551" y="935"/>
                  <a:pt x="13512" y="922"/>
                </a:cubicBezTo>
                <a:cubicBezTo>
                  <a:pt x="11981" y="493"/>
                  <a:pt x="10475" y="0"/>
                  <a:pt x="8866" y="0"/>
                </a:cubicBezTo>
                <a:close/>
              </a:path>
            </a:pathLst>
          </a:custGeom>
          <a:solidFill>
            <a:srgbClr val="2B378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8841235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99;p77">
            <a:extLst>
              <a:ext uri="{FF2B5EF4-FFF2-40B4-BE49-F238E27FC236}">
                <a16:creationId xmlns:a16="http://schemas.microsoft.com/office/drawing/2014/main" id="{A9808079-1547-1E2F-377B-47215FE35B39}"/>
              </a:ext>
            </a:extLst>
          </p:cNvPr>
          <p:cNvGrpSpPr/>
          <p:nvPr/>
        </p:nvGrpSpPr>
        <p:grpSpPr>
          <a:xfrm>
            <a:off x="3788175" y="5383772"/>
            <a:ext cx="3682786" cy="1466034"/>
            <a:chOff x="2752675" y="238125"/>
            <a:chExt cx="1901200" cy="756825"/>
          </a:xfrm>
          <a:solidFill>
            <a:srgbClr val="2B3781"/>
          </a:solidFill>
        </p:grpSpPr>
        <p:sp>
          <p:nvSpPr>
            <p:cNvPr id="3" name="Google Shape;1400;p77">
              <a:extLst>
                <a:ext uri="{FF2B5EF4-FFF2-40B4-BE49-F238E27FC236}">
                  <a16:creationId xmlns:a16="http://schemas.microsoft.com/office/drawing/2014/main" id="{9568FE49-8E3D-6CBB-A69C-2A34FA400201}"/>
                </a:ext>
              </a:extLst>
            </p:cNvPr>
            <p:cNvSpPr/>
            <p:nvPr/>
          </p:nvSpPr>
          <p:spPr>
            <a:xfrm>
              <a:off x="3260975" y="401000"/>
              <a:ext cx="883200" cy="591150"/>
            </a:xfrm>
            <a:custGeom>
              <a:avLst/>
              <a:gdLst/>
              <a:ahLst/>
              <a:cxnLst/>
              <a:rect l="l" t="t" r="r" b="b"/>
              <a:pathLst>
                <a:path w="35328" h="23646" extrusionOk="0">
                  <a:moveTo>
                    <a:pt x="17636" y="0"/>
                  </a:moveTo>
                  <a:cubicBezTo>
                    <a:pt x="16962" y="169"/>
                    <a:pt x="12974" y="1573"/>
                    <a:pt x="14266" y="5392"/>
                  </a:cubicBezTo>
                  <a:cubicBezTo>
                    <a:pt x="14266" y="5392"/>
                    <a:pt x="0" y="10671"/>
                    <a:pt x="2977" y="23645"/>
                  </a:cubicBezTo>
                  <a:lnTo>
                    <a:pt x="32407" y="23645"/>
                  </a:lnTo>
                  <a:cubicBezTo>
                    <a:pt x="35328" y="10671"/>
                    <a:pt x="21118" y="5392"/>
                    <a:pt x="21118" y="5392"/>
                  </a:cubicBezTo>
                  <a:cubicBezTo>
                    <a:pt x="22410" y="1573"/>
                    <a:pt x="18366" y="169"/>
                    <a:pt x="177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1401;p77">
              <a:extLst>
                <a:ext uri="{FF2B5EF4-FFF2-40B4-BE49-F238E27FC236}">
                  <a16:creationId xmlns:a16="http://schemas.microsoft.com/office/drawing/2014/main" id="{AF052DB7-BD66-3A33-B39A-07D6AA6350A1}"/>
                </a:ext>
              </a:extLst>
            </p:cNvPr>
            <p:cNvSpPr/>
            <p:nvPr/>
          </p:nvSpPr>
          <p:spPr>
            <a:xfrm>
              <a:off x="3683600" y="238125"/>
              <a:ext cx="39350" cy="181150"/>
            </a:xfrm>
            <a:custGeom>
              <a:avLst/>
              <a:gdLst/>
              <a:ahLst/>
              <a:cxnLst/>
              <a:rect l="l" t="t" r="r" b="b"/>
              <a:pathLst>
                <a:path w="1574" h="7246" extrusionOk="0">
                  <a:moveTo>
                    <a:pt x="787" y="0"/>
                  </a:moveTo>
                  <a:lnTo>
                    <a:pt x="1" y="7245"/>
                  </a:lnTo>
                  <a:lnTo>
                    <a:pt x="1573" y="7245"/>
                  </a:lnTo>
                  <a:lnTo>
                    <a:pt x="78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402;p77">
              <a:extLst>
                <a:ext uri="{FF2B5EF4-FFF2-40B4-BE49-F238E27FC236}">
                  <a16:creationId xmlns:a16="http://schemas.microsoft.com/office/drawing/2014/main" id="{C5BF7139-96B1-9C32-DDD7-E25A4D015F30}"/>
                </a:ext>
              </a:extLst>
            </p:cNvPr>
            <p:cNvSpPr/>
            <p:nvPr/>
          </p:nvSpPr>
          <p:spPr>
            <a:xfrm>
              <a:off x="2974525" y="737975"/>
              <a:ext cx="360900" cy="256975"/>
            </a:xfrm>
            <a:custGeom>
              <a:avLst/>
              <a:gdLst/>
              <a:ahLst/>
              <a:cxnLst/>
              <a:rect l="l" t="t" r="r" b="b"/>
              <a:pathLst>
                <a:path w="14436" h="10279" extrusionOk="0">
                  <a:moveTo>
                    <a:pt x="7134" y="1"/>
                  </a:moveTo>
                  <a:lnTo>
                    <a:pt x="6684" y="3820"/>
                  </a:lnTo>
                  <a:cubicBezTo>
                    <a:pt x="4382" y="4887"/>
                    <a:pt x="5168" y="6628"/>
                    <a:pt x="5168" y="6628"/>
                  </a:cubicBezTo>
                  <a:cubicBezTo>
                    <a:pt x="1517" y="8088"/>
                    <a:pt x="1" y="10223"/>
                    <a:pt x="1" y="10223"/>
                  </a:cubicBezTo>
                  <a:lnTo>
                    <a:pt x="7190" y="10279"/>
                  </a:lnTo>
                  <a:lnTo>
                    <a:pt x="7246" y="10279"/>
                  </a:lnTo>
                  <a:lnTo>
                    <a:pt x="14435" y="10223"/>
                  </a:lnTo>
                  <a:cubicBezTo>
                    <a:pt x="14435" y="10223"/>
                    <a:pt x="12975" y="8088"/>
                    <a:pt x="9268" y="6628"/>
                  </a:cubicBezTo>
                  <a:cubicBezTo>
                    <a:pt x="9268" y="6628"/>
                    <a:pt x="10110" y="4775"/>
                    <a:pt x="7527" y="3707"/>
                  </a:cubicBezTo>
                  <a:lnTo>
                    <a:pt x="713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403;p77">
              <a:extLst>
                <a:ext uri="{FF2B5EF4-FFF2-40B4-BE49-F238E27FC236}">
                  <a16:creationId xmlns:a16="http://schemas.microsoft.com/office/drawing/2014/main" id="{9DADB95B-5AB4-DCF1-0929-CD5AE3AF96FC}"/>
                </a:ext>
              </a:extLst>
            </p:cNvPr>
            <p:cNvSpPr/>
            <p:nvPr/>
          </p:nvSpPr>
          <p:spPr>
            <a:xfrm>
              <a:off x="4071150" y="737975"/>
              <a:ext cx="360875" cy="256975"/>
            </a:xfrm>
            <a:custGeom>
              <a:avLst/>
              <a:gdLst/>
              <a:ahLst/>
              <a:cxnLst/>
              <a:rect l="l" t="t" r="r" b="b"/>
              <a:pathLst>
                <a:path w="14435" h="10279" extrusionOk="0">
                  <a:moveTo>
                    <a:pt x="7133" y="1"/>
                  </a:moveTo>
                  <a:lnTo>
                    <a:pt x="6684" y="3820"/>
                  </a:lnTo>
                  <a:cubicBezTo>
                    <a:pt x="4381" y="4887"/>
                    <a:pt x="5167" y="6628"/>
                    <a:pt x="5167" y="6628"/>
                  </a:cubicBezTo>
                  <a:cubicBezTo>
                    <a:pt x="1460" y="8088"/>
                    <a:pt x="0" y="10223"/>
                    <a:pt x="0" y="10223"/>
                  </a:cubicBezTo>
                  <a:lnTo>
                    <a:pt x="7189" y="10279"/>
                  </a:lnTo>
                  <a:lnTo>
                    <a:pt x="7245" y="10279"/>
                  </a:lnTo>
                  <a:lnTo>
                    <a:pt x="14434" y="10223"/>
                  </a:lnTo>
                  <a:cubicBezTo>
                    <a:pt x="14434" y="10223"/>
                    <a:pt x="12974" y="8088"/>
                    <a:pt x="9267" y="6628"/>
                  </a:cubicBezTo>
                  <a:cubicBezTo>
                    <a:pt x="9267" y="6628"/>
                    <a:pt x="10110" y="4775"/>
                    <a:pt x="7526" y="3707"/>
                  </a:cubicBezTo>
                  <a:lnTo>
                    <a:pt x="713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404;p77">
              <a:extLst>
                <a:ext uri="{FF2B5EF4-FFF2-40B4-BE49-F238E27FC236}">
                  <a16:creationId xmlns:a16="http://schemas.microsoft.com/office/drawing/2014/main" id="{71F7D231-D2C7-10D1-40C4-C1C58A96AC84}"/>
                </a:ext>
              </a:extLst>
            </p:cNvPr>
            <p:cNvSpPr/>
            <p:nvPr/>
          </p:nvSpPr>
          <p:spPr>
            <a:xfrm>
              <a:off x="2752675" y="469800"/>
              <a:ext cx="276650" cy="523750"/>
            </a:xfrm>
            <a:custGeom>
              <a:avLst/>
              <a:gdLst/>
              <a:ahLst/>
              <a:cxnLst/>
              <a:rect l="l" t="t" r="r" b="b"/>
              <a:pathLst>
                <a:path w="11066" h="20950" extrusionOk="0">
                  <a:moveTo>
                    <a:pt x="3427" y="11008"/>
                  </a:moveTo>
                  <a:cubicBezTo>
                    <a:pt x="3764" y="11008"/>
                    <a:pt x="4045" y="11289"/>
                    <a:pt x="4045" y="11626"/>
                  </a:cubicBezTo>
                  <a:lnTo>
                    <a:pt x="4045" y="13929"/>
                  </a:lnTo>
                  <a:lnTo>
                    <a:pt x="2753" y="13929"/>
                  </a:lnTo>
                  <a:lnTo>
                    <a:pt x="2753" y="11626"/>
                  </a:lnTo>
                  <a:cubicBezTo>
                    <a:pt x="2753" y="11289"/>
                    <a:pt x="3034" y="11008"/>
                    <a:pt x="3371" y="11008"/>
                  </a:cubicBezTo>
                  <a:close/>
                  <a:moveTo>
                    <a:pt x="5561" y="11008"/>
                  </a:moveTo>
                  <a:cubicBezTo>
                    <a:pt x="5898" y="11008"/>
                    <a:pt x="6179" y="11289"/>
                    <a:pt x="6179" y="11626"/>
                  </a:cubicBezTo>
                  <a:lnTo>
                    <a:pt x="6179" y="13929"/>
                  </a:lnTo>
                  <a:lnTo>
                    <a:pt x="4887" y="13929"/>
                  </a:lnTo>
                  <a:lnTo>
                    <a:pt x="4887" y="11626"/>
                  </a:lnTo>
                  <a:cubicBezTo>
                    <a:pt x="4887" y="11289"/>
                    <a:pt x="5112" y="11008"/>
                    <a:pt x="5505" y="11008"/>
                  </a:cubicBezTo>
                  <a:close/>
                  <a:moveTo>
                    <a:pt x="7695" y="11008"/>
                  </a:moveTo>
                  <a:cubicBezTo>
                    <a:pt x="8032" y="11008"/>
                    <a:pt x="8313" y="11289"/>
                    <a:pt x="8313" y="11626"/>
                  </a:cubicBezTo>
                  <a:lnTo>
                    <a:pt x="8257" y="13929"/>
                  </a:lnTo>
                  <a:lnTo>
                    <a:pt x="6965" y="13929"/>
                  </a:lnTo>
                  <a:lnTo>
                    <a:pt x="6965" y="11626"/>
                  </a:lnTo>
                  <a:cubicBezTo>
                    <a:pt x="6965" y="11289"/>
                    <a:pt x="7246" y="11008"/>
                    <a:pt x="7583" y="11008"/>
                  </a:cubicBezTo>
                  <a:close/>
                  <a:moveTo>
                    <a:pt x="5561" y="0"/>
                  </a:moveTo>
                  <a:lnTo>
                    <a:pt x="5168" y="3370"/>
                  </a:lnTo>
                  <a:cubicBezTo>
                    <a:pt x="4775" y="3539"/>
                    <a:pt x="4550" y="3932"/>
                    <a:pt x="4550" y="4325"/>
                  </a:cubicBezTo>
                  <a:lnTo>
                    <a:pt x="4550" y="4662"/>
                  </a:lnTo>
                  <a:cubicBezTo>
                    <a:pt x="1" y="6684"/>
                    <a:pt x="1574" y="9997"/>
                    <a:pt x="1574" y="9997"/>
                  </a:cubicBezTo>
                  <a:lnTo>
                    <a:pt x="1405" y="9997"/>
                  </a:lnTo>
                  <a:cubicBezTo>
                    <a:pt x="1180" y="9997"/>
                    <a:pt x="1012" y="10166"/>
                    <a:pt x="1012" y="10391"/>
                  </a:cubicBezTo>
                  <a:cubicBezTo>
                    <a:pt x="1012" y="10615"/>
                    <a:pt x="1180" y="10840"/>
                    <a:pt x="1405" y="10840"/>
                  </a:cubicBezTo>
                  <a:lnTo>
                    <a:pt x="1742" y="10840"/>
                  </a:lnTo>
                  <a:lnTo>
                    <a:pt x="1742" y="13929"/>
                  </a:lnTo>
                  <a:lnTo>
                    <a:pt x="1686" y="13929"/>
                  </a:lnTo>
                  <a:cubicBezTo>
                    <a:pt x="731" y="13929"/>
                    <a:pt x="731" y="15333"/>
                    <a:pt x="1686" y="15333"/>
                  </a:cubicBezTo>
                  <a:lnTo>
                    <a:pt x="2360" y="15333"/>
                  </a:lnTo>
                  <a:lnTo>
                    <a:pt x="2360" y="20950"/>
                  </a:lnTo>
                  <a:lnTo>
                    <a:pt x="8706" y="20950"/>
                  </a:lnTo>
                  <a:lnTo>
                    <a:pt x="8706" y="15389"/>
                  </a:lnTo>
                  <a:lnTo>
                    <a:pt x="9380" y="15389"/>
                  </a:lnTo>
                  <a:cubicBezTo>
                    <a:pt x="10335" y="15389"/>
                    <a:pt x="10335" y="13985"/>
                    <a:pt x="9380" y="13985"/>
                  </a:cubicBezTo>
                  <a:lnTo>
                    <a:pt x="9380" y="13929"/>
                  </a:lnTo>
                  <a:lnTo>
                    <a:pt x="9324" y="13929"/>
                  </a:lnTo>
                  <a:lnTo>
                    <a:pt x="9324" y="10840"/>
                  </a:lnTo>
                  <a:lnTo>
                    <a:pt x="9605" y="10840"/>
                  </a:lnTo>
                  <a:cubicBezTo>
                    <a:pt x="9830" y="10840"/>
                    <a:pt x="10054" y="10671"/>
                    <a:pt x="10054" y="10391"/>
                  </a:cubicBezTo>
                  <a:cubicBezTo>
                    <a:pt x="10054" y="10166"/>
                    <a:pt x="9830" y="9997"/>
                    <a:pt x="9605" y="9997"/>
                  </a:cubicBezTo>
                  <a:lnTo>
                    <a:pt x="9437" y="9997"/>
                  </a:lnTo>
                  <a:cubicBezTo>
                    <a:pt x="9437" y="9997"/>
                    <a:pt x="11065" y="6684"/>
                    <a:pt x="6460" y="4662"/>
                  </a:cubicBezTo>
                  <a:lnTo>
                    <a:pt x="6460" y="4325"/>
                  </a:lnTo>
                  <a:cubicBezTo>
                    <a:pt x="6460" y="3932"/>
                    <a:pt x="6291" y="3595"/>
                    <a:pt x="5898" y="3426"/>
                  </a:cubicBezTo>
                  <a:lnTo>
                    <a:pt x="55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405;p77">
              <a:extLst>
                <a:ext uri="{FF2B5EF4-FFF2-40B4-BE49-F238E27FC236}">
                  <a16:creationId xmlns:a16="http://schemas.microsoft.com/office/drawing/2014/main" id="{68628482-569D-FC25-3DD2-3F77C84893F1}"/>
                </a:ext>
              </a:extLst>
            </p:cNvPr>
            <p:cNvSpPr/>
            <p:nvPr/>
          </p:nvSpPr>
          <p:spPr>
            <a:xfrm>
              <a:off x="4377225" y="469800"/>
              <a:ext cx="276650" cy="523750"/>
            </a:xfrm>
            <a:custGeom>
              <a:avLst/>
              <a:gdLst/>
              <a:ahLst/>
              <a:cxnLst/>
              <a:rect l="l" t="t" r="r" b="b"/>
              <a:pathLst>
                <a:path w="11066" h="20950" extrusionOk="0">
                  <a:moveTo>
                    <a:pt x="3427" y="11008"/>
                  </a:moveTo>
                  <a:cubicBezTo>
                    <a:pt x="3764" y="11008"/>
                    <a:pt x="4045" y="11289"/>
                    <a:pt x="4045" y="11626"/>
                  </a:cubicBezTo>
                  <a:lnTo>
                    <a:pt x="4045" y="13929"/>
                  </a:lnTo>
                  <a:lnTo>
                    <a:pt x="2753" y="13929"/>
                  </a:lnTo>
                  <a:lnTo>
                    <a:pt x="2753" y="11626"/>
                  </a:lnTo>
                  <a:cubicBezTo>
                    <a:pt x="2753" y="11289"/>
                    <a:pt x="3034" y="11008"/>
                    <a:pt x="3371" y="11008"/>
                  </a:cubicBezTo>
                  <a:close/>
                  <a:moveTo>
                    <a:pt x="5561" y="11008"/>
                  </a:moveTo>
                  <a:cubicBezTo>
                    <a:pt x="5898" y="11008"/>
                    <a:pt x="6179" y="11289"/>
                    <a:pt x="6179" y="11626"/>
                  </a:cubicBezTo>
                  <a:lnTo>
                    <a:pt x="6179" y="13929"/>
                  </a:lnTo>
                  <a:lnTo>
                    <a:pt x="4831" y="13929"/>
                  </a:lnTo>
                  <a:lnTo>
                    <a:pt x="4831" y="11626"/>
                  </a:lnTo>
                  <a:cubicBezTo>
                    <a:pt x="4831" y="11289"/>
                    <a:pt x="5112" y="11008"/>
                    <a:pt x="5505" y="11008"/>
                  </a:cubicBezTo>
                  <a:close/>
                  <a:moveTo>
                    <a:pt x="7639" y="11008"/>
                  </a:moveTo>
                  <a:cubicBezTo>
                    <a:pt x="7976" y="11008"/>
                    <a:pt x="8257" y="11289"/>
                    <a:pt x="8257" y="11626"/>
                  </a:cubicBezTo>
                  <a:lnTo>
                    <a:pt x="8257" y="13929"/>
                  </a:lnTo>
                  <a:lnTo>
                    <a:pt x="6965" y="13929"/>
                  </a:lnTo>
                  <a:lnTo>
                    <a:pt x="6965" y="11626"/>
                  </a:lnTo>
                  <a:cubicBezTo>
                    <a:pt x="6965" y="11289"/>
                    <a:pt x="7246" y="11008"/>
                    <a:pt x="7583" y="11008"/>
                  </a:cubicBezTo>
                  <a:close/>
                  <a:moveTo>
                    <a:pt x="5561" y="0"/>
                  </a:moveTo>
                  <a:lnTo>
                    <a:pt x="5168" y="3370"/>
                  </a:lnTo>
                  <a:cubicBezTo>
                    <a:pt x="4775" y="3539"/>
                    <a:pt x="4550" y="3932"/>
                    <a:pt x="4550" y="4325"/>
                  </a:cubicBezTo>
                  <a:lnTo>
                    <a:pt x="4550" y="4662"/>
                  </a:lnTo>
                  <a:cubicBezTo>
                    <a:pt x="1" y="6684"/>
                    <a:pt x="1630" y="9997"/>
                    <a:pt x="1630" y="9997"/>
                  </a:cubicBezTo>
                  <a:lnTo>
                    <a:pt x="1461" y="9997"/>
                  </a:lnTo>
                  <a:cubicBezTo>
                    <a:pt x="1180" y="9997"/>
                    <a:pt x="1012" y="10166"/>
                    <a:pt x="1012" y="10391"/>
                  </a:cubicBezTo>
                  <a:cubicBezTo>
                    <a:pt x="1012" y="10615"/>
                    <a:pt x="1180" y="10840"/>
                    <a:pt x="1461" y="10840"/>
                  </a:cubicBezTo>
                  <a:lnTo>
                    <a:pt x="1742" y="10840"/>
                  </a:lnTo>
                  <a:lnTo>
                    <a:pt x="1742" y="13929"/>
                  </a:lnTo>
                  <a:lnTo>
                    <a:pt x="1686" y="13929"/>
                  </a:lnTo>
                  <a:cubicBezTo>
                    <a:pt x="731" y="13929"/>
                    <a:pt x="731" y="15333"/>
                    <a:pt x="1686" y="15333"/>
                  </a:cubicBezTo>
                  <a:lnTo>
                    <a:pt x="2416" y="15333"/>
                  </a:lnTo>
                  <a:lnTo>
                    <a:pt x="2416" y="20950"/>
                  </a:lnTo>
                  <a:lnTo>
                    <a:pt x="8706" y="20950"/>
                  </a:lnTo>
                  <a:lnTo>
                    <a:pt x="8706" y="15389"/>
                  </a:lnTo>
                  <a:lnTo>
                    <a:pt x="9436" y="15389"/>
                  </a:lnTo>
                  <a:cubicBezTo>
                    <a:pt x="10335" y="15389"/>
                    <a:pt x="10335" y="13985"/>
                    <a:pt x="9436" y="13985"/>
                  </a:cubicBezTo>
                  <a:lnTo>
                    <a:pt x="9380" y="13929"/>
                  </a:lnTo>
                  <a:lnTo>
                    <a:pt x="9324" y="13929"/>
                  </a:lnTo>
                  <a:lnTo>
                    <a:pt x="9324" y="10840"/>
                  </a:lnTo>
                  <a:lnTo>
                    <a:pt x="9605" y="10840"/>
                  </a:lnTo>
                  <a:cubicBezTo>
                    <a:pt x="9830" y="10840"/>
                    <a:pt x="10054" y="10671"/>
                    <a:pt x="10054" y="10391"/>
                  </a:cubicBezTo>
                  <a:cubicBezTo>
                    <a:pt x="10054" y="10166"/>
                    <a:pt x="9830" y="9997"/>
                    <a:pt x="9605" y="9997"/>
                  </a:cubicBezTo>
                  <a:lnTo>
                    <a:pt x="9436" y="9997"/>
                  </a:lnTo>
                  <a:cubicBezTo>
                    <a:pt x="9436" y="9997"/>
                    <a:pt x="11065" y="6684"/>
                    <a:pt x="6516" y="4662"/>
                  </a:cubicBezTo>
                  <a:lnTo>
                    <a:pt x="6516" y="4325"/>
                  </a:lnTo>
                  <a:cubicBezTo>
                    <a:pt x="6516" y="3932"/>
                    <a:pt x="6291" y="3595"/>
                    <a:pt x="5954" y="3426"/>
                  </a:cubicBezTo>
                  <a:lnTo>
                    <a:pt x="55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" name="Google Shape;1406;p77">
            <a:extLst>
              <a:ext uri="{FF2B5EF4-FFF2-40B4-BE49-F238E27FC236}">
                <a16:creationId xmlns:a16="http://schemas.microsoft.com/office/drawing/2014/main" id="{E91F529C-B3EB-E7F0-F711-1E51C2448148}"/>
              </a:ext>
            </a:extLst>
          </p:cNvPr>
          <p:cNvGrpSpPr/>
          <p:nvPr/>
        </p:nvGrpSpPr>
        <p:grpSpPr>
          <a:xfrm>
            <a:off x="7829014" y="5642691"/>
            <a:ext cx="3128373" cy="1228561"/>
            <a:chOff x="3678000" y="4833775"/>
            <a:chExt cx="1537500" cy="603800"/>
          </a:xfrm>
          <a:solidFill>
            <a:srgbClr val="2B3781"/>
          </a:solidFill>
        </p:grpSpPr>
        <p:sp>
          <p:nvSpPr>
            <p:cNvPr id="10" name="Google Shape;1407;p77">
              <a:extLst>
                <a:ext uri="{FF2B5EF4-FFF2-40B4-BE49-F238E27FC236}">
                  <a16:creationId xmlns:a16="http://schemas.microsoft.com/office/drawing/2014/main" id="{66CEE80F-09F1-65A3-25DD-85E37B103B15}"/>
                </a:ext>
              </a:extLst>
            </p:cNvPr>
            <p:cNvSpPr/>
            <p:nvPr/>
          </p:nvSpPr>
          <p:spPr>
            <a:xfrm>
              <a:off x="4103425" y="4833775"/>
              <a:ext cx="658550" cy="603800"/>
            </a:xfrm>
            <a:custGeom>
              <a:avLst/>
              <a:gdLst/>
              <a:ahLst/>
              <a:cxnLst/>
              <a:rect l="l" t="t" r="r" b="b"/>
              <a:pathLst>
                <a:path w="26342" h="24152" extrusionOk="0">
                  <a:moveTo>
                    <a:pt x="13143" y="1"/>
                  </a:moveTo>
                  <a:cubicBezTo>
                    <a:pt x="13143" y="113"/>
                    <a:pt x="13143" y="225"/>
                    <a:pt x="13087" y="338"/>
                  </a:cubicBezTo>
                  <a:cubicBezTo>
                    <a:pt x="12525" y="1854"/>
                    <a:pt x="11514" y="3146"/>
                    <a:pt x="10110" y="3988"/>
                  </a:cubicBezTo>
                  <a:cubicBezTo>
                    <a:pt x="8032" y="5392"/>
                    <a:pt x="5505" y="5617"/>
                    <a:pt x="3371" y="6965"/>
                  </a:cubicBezTo>
                  <a:cubicBezTo>
                    <a:pt x="1630" y="8144"/>
                    <a:pt x="225" y="9942"/>
                    <a:pt x="57" y="11964"/>
                  </a:cubicBezTo>
                  <a:cubicBezTo>
                    <a:pt x="1" y="13817"/>
                    <a:pt x="956" y="15614"/>
                    <a:pt x="2584" y="16569"/>
                  </a:cubicBezTo>
                  <a:lnTo>
                    <a:pt x="338" y="16569"/>
                  </a:lnTo>
                  <a:lnTo>
                    <a:pt x="338" y="17861"/>
                  </a:lnTo>
                  <a:cubicBezTo>
                    <a:pt x="338" y="17861"/>
                    <a:pt x="2697" y="18535"/>
                    <a:pt x="2641" y="20669"/>
                  </a:cubicBezTo>
                  <a:lnTo>
                    <a:pt x="2641" y="24151"/>
                  </a:lnTo>
                  <a:lnTo>
                    <a:pt x="10054" y="24151"/>
                  </a:lnTo>
                  <a:lnTo>
                    <a:pt x="10054" y="19827"/>
                  </a:lnTo>
                  <a:cubicBezTo>
                    <a:pt x="10054" y="17861"/>
                    <a:pt x="11543" y="16878"/>
                    <a:pt x="13031" y="16878"/>
                  </a:cubicBezTo>
                  <a:cubicBezTo>
                    <a:pt x="14519" y="16878"/>
                    <a:pt x="16008" y="17861"/>
                    <a:pt x="16008" y="19827"/>
                  </a:cubicBezTo>
                  <a:lnTo>
                    <a:pt x="16008" y="24151"/>
                  </a:lnTo>
                  <a:lnTo>
                    <a:pt x="23702" y="24151"/>
                  </a:lnTo>
                  <a:lnTo>
                    <a:pt x="23702" y="20669"/>
                  </a:lnTo>
                  <a:cubicBezTo>
                    <a:pt x="23646" y="19321"/>
                    <a:pt x="24657" y="18142"/>
                    <a:pt x="26061" y="17973"/>
                  </a:cubicBezTo>
                  <a:lnTo>
                    <a:pt x="26061" y="16569"/>
                  </a:lnTo>
                  <a:lnTo>
                    <a:pt x="23758" y="16569"/>
                  </a:lnTo>
                  <a:cubicBezTo>
                    <a:pt x="25387" y="15614"/>
                    <a:pt x="26342" y="13817"/>
                    <a:pt x="26286" y="11964"/>
                  </a:cubicBezTo>
                  <a:cubicBezTo>
                    <a:pt x="26117" y="9886"/>
                    <a:pt x="24713" y="8088"/>
                    <a:pt x="22916" y="6965"/>
                  </a:cubicBezTo>
                  <a:cubicBezTo>
                    <a:pt x="20838" y="5617"/>
                    <a:pt x="18310" y="5336"/>
                    <a:pt x="16232" y="3988"/>
                  </a:cubicBezTo>
                  <a:cubicBezTo>
                    <a:pt x="14828" y="3146"/>
                    <a:pt x="13817" y="1854"/>
                    <a:pt x="13256" y="338"/>
                  </a:cubicBezTo>
                  <a:cubicBezTo>
                    <a:pt x="13256" y="225"/>
                    <a:pt x="13199" y="113"/>
                    <a:pt x="131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408;p77">
              <a:extLst>
                <a:ext uri="{FF2B5EF4-FFF2-40B4-BE49-F238E27FC236}">
                  <a16:creationId xmlns:a16="http://schemas.microsoft.com/office/drawing/2014/main" id="{215F3A71-29BB-F3C1-4117-F6239AD2E791}"/>
                </a:ext>
              </a:extLst>
            </p:cNvPr>
            <p:cNvSpPr/>
            <p:nvPr/>
          </p:nvSpPr>
          <p:spPr>
            <a:xfrm>
              <a:off x="3678000" y="5121625"/>
              <a:ext cx="259775" cy="304725"/>
            </a:xfrm>
            <a:custGeom>
              <a:avLst/>
              <a:gdLst/>
              <a:ahLst/>
              <a:cxnLst/>
              <a:rect l="l" t="t" r="r" b="b"/>
              <a:pathLst>
                <a:path w="10391" h="12189" extrusionOk="0">
                  <a:moveTo>
                    <a:pt x="5223" y="0"/>
                  </a:moveTo>
                  <a:cubicBezTo>
                    <a:pt x="4999" y="618"/>
                    <a:pt x="4549" y="1124"/>
                    <a:pt x="3988" y="1461"/>
                  </a:cubicBezTo>
                  <a:cubicBezTo>
                    <a:pt x="3201" y="2022"/>
                    <a:pt x="2190" y="2135"/>
                    <a:pt x="1348" y="2640"/>
                  </a:cubicBezTo>
                  <a:cubicBezTo>
                    <a:pt x="618" y="3089"/>
                    <a:pt x="112" y="3820"/>
                    <a:pt x="56" y="4606"/>
                  </a:cubicBezTo>
                  <a:cubicBezTo>
                    <a:pt x="0" y="5392"/>
                    <a:pt x="337" y="6066"/>
                    <a:pt x="1011" y="6459"/>
                  </a:cubicBezTo>
                  <a:lnTo>
                    <a:pt x="56" y="6459"/>
                  </a:lnTo>
                  <a:lnTo>
                    <a:pt x="56" y="6965"/>
                  </a:lnTo>
                  <a:cubicBezTo>
                    <a:pt x="56" y="6965"/>
                    <a:pt x="1011" y="7246"/>
                    <a:pt x="955" y="8088"/>
                  </a:cubicBezTo>
                  <a:lnTo>
                    <a:pt x="955" y="12188"/>
                  </a:lnTo>
                  <a:lnTo>
                    <a:pt x="9323" y="12188"/>
                  </a:lnTo>
                  <a:lnTo>
                    <a:pt x="9323" y="8088"/>
                  </a:lnTo>
                  <a:cubicBezTo>
                    <a:pt x="9323" y="7583"/>
                    <a:pt x="9716" y="7077"/>
                    <a:pt x="10278" y="7021"/>
                  </a:cubicBezTo>
                  <a:lnTo>
                    <a:pt x="10278" y="6459"/>
                  </a:lnTo>
                  <a:lnTo>
                    <a:pt x="9379" y="6459"/>
                  </a:lnTo>
                  <a:cubicBezTo>
                    <a:pt x="9997" y="6066"/>
                    <a:pt x="10390" y="5392"/>
                    <a:pt x="10390" y="4606"/>
                  </a:cubicBezTo>
                  <a:cubicBezTo>
                    <a:pt x="10278" y="3820"/>
                    <a:pt x="9773" y="3089"/>
                    <a:pt x="9043" y="2640"/>
                  </a:cubicBezTo>
                  <a:cubicBezTo>
                    <a:pt x="8200" y="2078"/>
                    <a:pt x="7189" y="2022"/>
                    <a:pt x="6403" y="1461"/>
                  </a:cubicBezTo>
                  <a:cubicBezTo>
                    <a:pt x="5841" y="1124"/>
                    <a:pt x="5392" y="618"/>
                    <a:pt x="52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409;p77">
              <a:extLst>
                <a:ext uri="{FF2B5EF4-FFF2-40B4-BE49-F238E27FC236}">
                  <a16:creationId xmlns:a16="http://schemas.microsoft.com/office/drawing/2014/main" id="{653FA60B-172E-2DDD-FF7B-409C955D4F0D}"/>
                </a:ext>
              </a:extLst>
            </p:cNvPr>
            <p:cNvSpPr/>
            <p:nvPr/>
          </p:nvSpPr>
          <p:spPr>
            <a:xfrm>
              <a:off x="3965825" y="4884325"/>
              <a:ext cx="117975" cy="553250"/>
            </a:xfrm>
            <a:custGeom>
              <a:avLst/>
              <a:gdLst/>
              <a:ahLst/>
              <a:cxnLst/>
              <a:rect l="l" t="t" r="r" b="b"/>
              <a:pathLst>
                <a:path w="4719" h="22130" extrusionOk="0">
                  <a:moveTo>
                    <a:pt x="2416" y="1"/>
                  </a:moveTo>
                  <a:lnTo>
                    <a:pt x="2247" y="2303"/>
                  </a:lnTo>
                  <a:cubicBezTo>
                    <a:pt x="1910" y="2359"/>
                    <a:pt x="1686" y="2584"/>
                    <a:pt x="1686" y="2921"/>
                  </a:cubicBezTo>
                  <a:lnTo>
                    <a:pt x="1686" y="4775"/>
                  </a:lnTo>
                  <a:cubicBezTo>
                    <a:pt x="1517" y="4775"/>
                    <a:pt x="1405" y="4831"/>
                    <a:pt x="1292" y="4943"/>
                  </a:cubicBezTo>
                  <a:cubicBezTo>
                    <a:pt x="1068" y="5168"/>
                    <a:pt x="1068" y="5505"/>
                    <a:pt x="1292" y="5729"/>
                  </a:cubicBezTo>
                  <a:lnTo>
                    <a:pt x="1686" y="6179"/>
                  </a:lnTo>
                  <a:lnTo>
                    <a:pt x="1686" y="8481"/>
                  </a:lnTo>
                  <a:lnTo>
                    <a:pt x="1573" y="8481"/>
                  </a:lnTo>
                  <a:cubicBezTo>
                    <a:pt x="1012" y="8481"/>
                    <a:pt x="619" y="8987"/>
                    <a:pt x="787" y="9549"/>
                  </a:cubicBezTo>
                  <a:lnTo>
                    <a:pt x="1236" y="10953"/>
                  </a:lnTo>
                  <a:lnTo>
                    <a:pt x="1236" y="15333"/>
                  </a:lnTo>
                  <a:cubicBezTo>
                    <a:pt x="562" y="15333"/>
                    <a:pt x="1" y="15895"/>
                    <a:pt x="225" y="16401"/>
                  </a:cubicBezTo>
                  <a:lnTo>
                    <a:pt x="1236" y="17917"/>
                  </a:lnTo>
                  <a:lnTo>
                    <a:pt x="1236" y="21175"/>
                  </a:lnTo>
                  <a:lnTo>
                    <a:pt x="1236" y="22129"/>
                  </a:lnTo>
                  <a:lnTo>
                    <a:pt x="3539" y="22129"/>
                  </a:lnTo>
                  <a:lnTo>
                    <a:pt x="3539" y="21175"/>
                  </a:lnTo>
                  <a:lnTo>
                    <a:pt x="3539" y="17917"/>
                  </a:lnTo>
                  <a:lnTo>
                    <a:pt x="4550" y="16401"/>
                  </a:lnTo>
                  <a:cubicBezTo>
                    <a:pt x="4719" y="15895"/>
                    <a:pt x="4213" y="15390"/>
                    <a:pt x="3539" y="15333"/>
                  </a:cubicBezTo>
                  <a:lnTo>
                    <a:pt x="3539" y="10953"/>
                  </a:lnTo>
                  <a:lnTo>
                    <a:pt x="3932" y="9549"/>
                  </a:lnTo>
                  <a:cubicBezTo>
                    <a:pt x="4101" y="8987"/>
                    <a:pt x="3708" y="8481"/>
                    <a:pt x="3146" y="8481"/>
                  </a:cubicBezTo>
                  <a:lnTo>
                    <a:pt x="3090" y="8481"/>
                  </a:lnTo>
                  <a:lnTo>
                    <a:pt x="3090" y="6235"/>
                  </a:lnTo>
                  <a:lnTo>
                    <a:pt x="3483" y="5729"/>
                  </a:lnTo>
                  <a:cubicBezTo>
                    <a:pt x="3708" y="5505"/>
                    <a:pt x="3708" y="5168"/>
                    <a:pt x="3483" y="4943"/>
                  </a:cubicBezTo>
                  <a:cubicBezTo>
                    <a:pt x="3371" y="4831"/>
                    <a:pt x="3258" y="4775"/>
                    <a:pt x="3090" y="4775"/>
                  </a:cubicBezTo>
                  <a:lnTo>
                    <a:pt x="3090" y="2921"/>
                  </a:lnTo>
                  <a:cubicBezTo>
                    <a:pt x="3090" y="2640"/>
                    <a:pt x="2865" y="2359"/>
                    <a:pt x="2584" y="2303"/>
                  </a:cubicBezTo>
                  <a:lnTo>
                    <a:pt x="241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410;p77">
              <a:extLst>
                <a:ext uri="{FF2B5EF4-FFF2-40B4-BE49-F238E27FC236}">
                  <a16:creationId xmlns:a16="http://schemas.microsoft.com/office/drawing/2014/main" id="{33F8FC7B-77FD-5684-4FCF-15DB1D8E1795}"/>
                </a:ext>
              </a:extLst>
            </p:cNvPr>
            <p:cNvSpPr/>
            <p:nvPr/>
          </p:nvSpPr>
          <p:spPr>
            <a:xfrm>
              <a:off x="4954325" y="5121625"/>
              <a:ext cx="261175" cy="304725"/>
            </a:xfrm>
            <a:custGeom>
              <a:avLst/>
              <a:gdLst/>
              <a:ahLst/>
              <a:cxnLst/>
              <a:rect l="l" t="t" r="r" b="b"/>
              <a:pathLst>
                <a:path w="10447" h="12189" extrusionOk="0">
                  <a:moveTo>
                    <a:pt x="5224" y="0"/>
                  </a:moveTo>
                  <a:cubicBezTo>
                    <a:pt x="4999" y="618"/>
                    <a:pt x="4550" y="1124"/>
                    <a:pt x="3988" y="1461"/>
                  </a:cubicBezTo>
                  <a:cubicBezTo>
                    <a:pt x="3202" y="2022"/>
                    <a:pt x="2191" y="2135"/>
                    <a:pt x="1348" y="2640"/>
                  </a:cubicBezTo>
                  <a:cubicBezTo>
                    <a:pt x="618" y="3089"/>
                    <a:pt x="113" y="3820"/>
                    <a:pt x="0" y="4606"/>
                  </a:cubicBezTo>
                  <a:cubicBezTo>
                    <a:pt x="0" y="5392"/>
                    <a:pt x="393" y="6066"/>
                    <a:pt x="1011" y="6459"/>
                  </a:cubicBezTo>
                  <a:lnTo>
                    <a:pt x="113" y="6459"/>
                  </a:lnTo>
                  <a:lnTo>
                    <a:pt x="113" y="7021"/>
                  </a:lnTo>
                  <a:cubicBezTo>
                    <a:pt x="674" y="7077"/>
                    <a:pt x="1067" y="7583"/>
                    <a:pt x="1067" y="8088"/>
                  </a:cubicBezTo>
                  <a:lnTo>
                    <a:pt x="1067" y="12188"/>
                  </a:lnTo>
                  <a:lnTo>
                    <a:pt x="9380" y="12188"/>
                  </a:lnTo>
                  <a:lnTo>
                    <a:pt x="9380" y="8088"/>
                  </a:lnTo>
                  <a:cubicBezTo>
                    <a:pt x="9380" y="7246"/>
                    <a:pt x="10334" y="6965"/>
                    <a:pt x="10334" y="6965"/>
                  </a:cubicBezTo>
                  <a:lnTo>
                    <a:pt x="10334" y="6459"/>
                  </a:lnTo>
                  <a:lnTo>
                    <a:pt x="9436" y="6459"/>
                  </a:lnTo>
                  <a:cubicBezTo>
                    <a:pt x="10054" y="6066"/>
                    <a:pt x="10447" y="5392"/>
                    <a:pt x="10391" y="4606"/>
                  </a:cubicBezTo>
                  <a:cubicBezTo>
                    <a:pt x="10278" y="3820"/>
                    <a:pt x="9829" y="3089"/>
                    <a:pt x="9099" y="2640"/>
                  </a:cubicBezTo>
                  <a:cubicBezTo>
                    <a:pt x="8256" y="2135"/>
                    <a:pt x="7245" y="2022"/>
                    <a:pt x="6403" y="1461"/>
                  </a:cubicBezTo>
                  <a:cubicBezTo>
                    <a:pt x="5841" y="1124"/>
                    <a:pt x="5448" y="618"/>
                    <a:pt x="52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11;p77">
              <a:extLst>
                <a:ext uri="{FF2B5EF4-FFF2-40B4-BE49-F238E27FC236}">
                  <a16:creationId xmlns:a16="http://schemas.microsoft.com/office/drawing/2014/main" id="{539F140C-BBA4-75FE-C3E7-AE22B68F0037}"/>
                </a:ext>
              </a:extLst>
            </p:cNvPr>
            <p:cNvSpPr/>
            <p:nvPr/>
          </p:nvSpPr>
          <p:spPr>
            <a:xfrm>
              <a:off x="4808300" y="4884325"/>
              <a:ext cx="117950" cy="553250"/>
            </a:xfrm>
            <a:custGeom>
              <a:avLst/>
              <a:gdLst/>
              <a:ahLst/>
              <a:cxnLst/>
              <a:rect l="l" t="t" r="r" b="b"/>
              <a:pathLst>
                <a:path w="4718" h="22130" extrusionOk="0">
                  <a:moveTo>
                    <a:pt x="2303" y="1"/>
                  </a:moveTo>
                  <a:lnTo>
                    <a:pt x="2134" y="2303"/>
                  </a:lnTo>
                  <a:cubicBezTo>
                    <a:pt x="1854" y="2359"/>
                    <a:pt x="1629" y="2640"/>
                    <a:pt x="1629" y="2921"/>
                  </a:cubicBezTo>
                  <a:lnTo>
                    <a:pt x="1629" y="4775"/>
                  </a:lnTo>
                  <a:cubicBezTo>
                    <a:pt x="1517" y="4775"/>
                    <a:pt x="1348" y="4831"/>
                    <a:pt x="1236" y="4943"/>
                  </a:cubicBezTo>
                  <a:cubicBezTo>
                    <a:pt x="1067" y="5168"/>
                    <a:pt x="1067" y="5505"/>
                    <a:pt x="1236" y="5729"/>
                  </a:cubicBezTo>
                  <a:lnTo>
                    <a:pt x="1685" y="6235"/>
                  </a:lnTo>
                  <a:lnTo>
                    <a:pt x="1685" y="8481"/>
                  </a:lnTo>
                  <a:lnTo>
                    <a:pt x="1573" y="8481"/>
                  </a:lnTo>
                  <a:cubicBezTo>
                    <a:pt x="1011" y="8481"/>
                    <a:pt x="618" y="8987"/>
                    <a:pt x="786" y="9549"/>
                  </a:cubicBezTo>
                  <a:lnTo>
                    <a:pt x="1236" y="10953"/>
                  </a:lnTo>
                  <a:lnTo>
                    <a:pt x="1236" y="15333"/>
                  </a:lnTo>
                  <a:cubicBezTo>
                    <a:pt x="506" y="15390"/>
                    <a:pt x="0" y="15895"/>
                    <a:pt x="169" y="16401"/>
                  </a:cubicBezTo>
                  <a:lnTo>
                    <a:pt x="1180" y="17917"/>
                  </a:lnTo>
                  <a:lnTo>
                    <a:pt x="1180" y="21231"/>
                  </a:lnTo>
                  <a:lnTo>
                    <a:pt x="1180" y="22129"/>
                  </a:lnTo>
                  <a:lnTo>
                    <a:pt x="3539" y="22129"/>
                  </a:lnTo>
                  <a:lnTo>
                    <a:pt x="3539" y="21231"/>
                  </a:lnTo>
                  <a:lnTo>
                    <a:pt x="3539" y="17917"/>
                  </a:lnTo>
                  <a:lnTo>
                    <a:pt x="4493" y="16401"/>
                  </a:lnTo>
                  <a:cubicBezTo>
                    <a:pt x="4718" y="15895"/>
                    <a:pt x="4212" y="15333"/>
                    <a:pt x="3482" y="15333"/>
                  </a:cubicBezTo>
                  <a:lnTo>
                    <a:pt x="3482" y="10953"/>
                  </a:lnTo>
                  <a:lnTo>
                    <a:pt x="3932" y="9549"/>
                  </a:lnTo>
                  <a:cubicBezTo>
                    <a:pt x="4100" y="8987"/>
                    <a:pt x="3707" y="8481"/>
                    <a:pt x="3145" y="8481"/>
                  </a:cubicBezTo>
                  <a:lnTo>
                    <a:pt x="3033" y="8481"/>
                  </a:lnTo>
                  <a:lnTo>
                    <a:pt x="3033" y="6179"/>
                  </a:lnTo>
                  <a:lnTo>
                    <a:pt x="3426" y="5729"/>
                  </a:lnTo>
                  <a:cubicBezTo>
                    <a:pt x="3651" y="5505"/>
                    <a:pt x="3651" y="5168"/>
                    <a:pt x="3426" y="4943"/>
                  </a:cubicBezTo>
                  <a:cubicBezTo>
                    <a:pt x="3314" y="4831"/>
                    <a:pt x="3202" y="4775"/>
                    <a:pt x="3033" y="4775"/>
                  </a:cubicBezTo>
                  <a:lnTo>
                    <a:pt x="3033" y="2921"/>
                  </a:lnTo>
                  <a:cubicBezTo>
                    <a:pt x="3089" y="2584"/>
                    <a:pt x="2808" y="2359"/>
                    <a:pt x="2528" y="2303"/>
                  </a:cubicBezTo>
                  <a:lnTo>
                    <a:pt x="230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" name="Google Shape;1412;p77">
            <a:extLst>
              <a:ext uri="{FF2B5EF4-FFF2-40B4-BE49-F238E27FC236}">
                <a16:creationId xmlns:a16="http://schemas.microsoft.com/office/drawing/2014/main" id="{70EF51D5-1198-4238-FC43-D91C8EED0E28}"/>
              </a:ext>
            </a:extLst>
          </p:cNvPr>
          <p:cNvGrpSpPr/>
          <p:nvPr/>
        </p:nvGrpSpPr>
        <p:grpSpPr>
          <a:xfrm>
            <a:off x="5812198" y="4016157"/>
            <a:ext cx="2240669" cy="1033997"/>
            <a:chOff x="2351125" y="3398750"/>
            <a:chExt cx="928125" cy="428300"/>
          </a:xfrm>
          <a:solidFill>
            <a:srgbClr val="2B3781"/>
          </a:solidFill>
        </p:grpSpPr>
        <p:sp>
          <p:nvSpPr>
            <p:cNvPr id="16" name="Google Shape;1413;p77">
              <a:extLst>
                <a:ext uri="{FF2B5EF4-FFF2-40B4-BE49-F238E27FC236}">
                  <a16:creationId xmlns:a16="http://schemas.microsoft.com/office/drawing/2014/main" id="{36D75EC8-6E7A-9D68-AFFC-25286C862001}"/>
                </a:ext>
              </a:extLst>
            </p:cNvPr>
            <p:cNvSpPr/>
            <p:nvPr/>
          </p:nvSpPr>
          <p:spPr>
            <a:xfrm>
              <a:off x="2351125" y="3398750"/>
              <a:ext cx="453550" cy="341250"/>
            </a:xfrm>
            <a:custGeom>
              <a:avLst/>
              <a:gdLst/>
              <a:ahLst/>
              <a:cxnLst/>
              <a:rect l="l" t="t" r="r" b="b"/>
              <a:pathLst>
                <a:path w="18142" h="13650" extrusionOk="0">
                  <a:moveTo>
                    <a:pt x="10726" y="0"/>
                  </a:moveTo>
                  <a:cubicBezTo>
                    <a:pt x="8719" y="0"/>
                    <a:pt x="6250" y="525"/>
                    <a:pt x="3258" y="1967"/>
                  </a:cubicBezTo>
                  <a:lnTo>
                    <a:pt x="0" y="11515"/>
                  </a:lnTo>
                  <a:cubicBezTo>
                    <a:pt x="3646" y="9769"/>
                    <a:pt x="6652" y="9134"/>
                    <a:pt x="9097" y="9134"/>
                  </a:cubicBezTo>
                  <a:cubicBezTo>
                    <a:pt x="15616" y="9134"/>
                    <a:pt x="18141" y="13649"/>
                    <a:pt x="18141" y="13649"/>
                  </a:cubicBezTo>
                  <a:lnTo>
                    <a:pt x="18141" y="3708"/>
                  </a:lnTo>
                  <a:cubicBezTo>
                    <a:pt x="18141" y="3708"/>
                    <a:pt x="16065" y="0"/>
                    <a:pt x="107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414;p77">
              <a:extLst>
                <a:ext uri="{FF2B5EF4-FFF2-40B4-BE49-F238E27FC236}">
                  <a16:creationId xmlns:a16="http://schemas.microsoft.com/office/drawing/2014/main" id="{2D4BCEBB-A581-0230-9F62-CB4010A219FA}"/>
                </a:ext>
              </a:extLst>
            </p:cNvPr>
            <p:cNvSpPr/>
            <p:nvPr/>
          </p:nvSpPr>
          <p:spPr>
            <a:xfrm>
              <a:off x="2353925" y="3662675"/>
              <a:ext cx="450750" cy="164375"/>
            </a:xfrm>
            <a:custGeom>
              <a:avLst/>
              <a:gdLst/>
              <a:ahLst/>
              <a:cxnLst/>
              <a:rect l="l" t="t" r="r" b="b"/>
              <a:pathLst>
                <a:path w="18030" h="6575" extrusionOk="0">
                  <a:moveTo>
                    <a:pt x="8424" y="1"/>
                  </a:moveTo>
                  <a:cubicBezTo>
                    <a:pt x="3860" y="1"/>
                    <a:pt x="0" y="1969"/>
                    <a:pt x="0" y="1969"/>
                  </a:cubicBezTo>
                  <a:lnTo>
                    <a:pt x="0" y="4328"/>
                  </a:lnTo>
                  <a:cubicBezTo>
                    <a:pt x="2135" y="2980"/>
                    <a:pt x="4550" y="2194"/>
                    <a:pt x="7077" y="2025"/>
                  </a:cubicBezTo>
                  <a:cubicBezTo>
                    <a:pt x="7323" y="2012"/>
                    <a:pt x="7569" y="2005"/>
                    <a:pt x="7814" y="2005"/>
                  </a:cubicBezTo>
                  <a:cubicBezTo>
                    <a:pt x="11702" y="2005"/>
                    <a:pt x="15387" y="3669"/>
                    <a:pt x="18029" y="6575"/>
                  </a:cubicBezTo>
                  <a:lnTo>
                    <a:pt x="18029" y="4328"/>
                  </a:lnTo>
                  <a:cubicBezTo>
                    <a:pt x="15217" y="981"/>
                    <a:pt x="11645" y="1"/>
                    <a:pt x="84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415;p77">
              <a:extLst>
                <a:ext uri="{FF2B5EF4-FFF2-40B4-BE49-F238E27FC236}">
                  <a16:creationId xmlns:a16="http://schemas.microsoft.com/office/drawing/2014/main" id="{BA0EE4FD-691F-B56C-675A-323A57ABBE9C}"/>
                </a:ext>
              </a:extLst>
            </p:cNvPr>
            <p:cNvSpPr/>
            <p:nvPr/>
          </p:nvSpPr>
          <p:spPr>
            <a:xfrm>
              <a:off x="2824300" y="3398750"/>
              <a:ext cx="454950" cy="341250"/>
            </a:xfrm>
            <a:custGeom>
              <a:avLst/>
              <a:gdLst/>
              <a:ahLst/>
              <a:cxnLst/>
              <a:rect l="l" t="t" r="r" b="b"/>
              <a:pathLst>
                <a:path w="18198" h="13650" extrusionOk="0">
                  <a:moveTo>
                    <a:pt x="7461" y="0"/>
                  </a:moveTo>
                  <a:cubicBezTo>
                    <a:pt x="2106" y="0"/>
                    <a:pt x="0" y="3708"/>
                    <a:pt x="0" y="3708"/>
                  </a:cubicBezTo>
                  <a:lnTo>
                    <a:pt x="0" y="13649"/>
                  </a:lnTo>
                  <a:cubicBezTo>
                    <a:pt x="0" y="13649"/>
                    <a:pt x="2555" y="9134"/>
                    <a:pt x="9091" y="9134"/>
                  </a:cubicBezTo>
                  <a:cubicBezTo>
                    <a:pt x="11541" y="9134"/>
                    <a:pt x="14552" y="9769"/>
                    <a:pt x="18197" y="11515"/>
                  </a:cubicBezTo>
                  <a:lnTo>
                    <a:pt x="14940" y="1967"/>
                  </a:lnTo>
                  <a:cubicBezTo>
                    <a:pt x="11947" y="525"/>
                    <a:pt x="9475" y="0"/>
                    <a:pt x="74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416;p77">
              <a:extLst>
                <a:ext uri="{FF2B5EF4-FFF2-40B4-BE49-F238E27FC236}">
                  <a16:creationId xmlns:a16="http://schemas.microsoft.com/office/drawing/2014/main" id="{C1CF110D-3968-0771-FB4E-F0562B0E6EAE}"/>
                </a:ext>
              </a:extLst>
            </p:cNvPr>
            <p:cNvSpPr/>
            <p:nvPr/>
          </p:nvSpPr>
          <p:spPr>
            <a:xfrm>
              <a:off x="2825700" y="3662675"/>
              <a:ext cx="450750" cy="164375"/>
            </a:xfrm>
            <a:custGeom>
              <a:avLst/>
              <a:gdLst/>
              <a:ahLst/>
              <a:cxnLst/>
              <a:rect l="l" t="t" r="r" b="b"/>
              <a:pathLst>
                <a:path w="18030" h="6575" extrusionOk="0">
                  <a:moveTo>
                    <a:pt x="9606" y="1"/>
                  </a:moveTo>
                  <a:cubicBezTo>
                    <a:pt x="6384" y="1"/>
                    <a:pt x="2813" y="981"/>
                    <a:pt x="0" y="4328"/>
                  </a:cubicBezTo>
                  <a:lnTo>
                    <a:pt x="0" y="6575"/>
                  </a:lnTo>
                  <a:cubicBezTo>
                    <a:pt x="2589" y="3669"/>
                    <a:pt x="6321" y="2005"/>
                    <a:pt x="10168" y="2005"/>
                  </a:cubicBezTo>
                  <a:cubicBezTo>
                    <a:pt x="10410" y="2005"/>
                    <a:pt x="10653" y="2012"/>
                    <a:pt x="10896" y="2025"/>
                  </a:cubicBezTo>
                  <a:cubicBezTo>
                    <a:pt x="13424" y="2194"/>
                    <a:pt x="15895" y="2980"/>
                    <a:pt x="18029" y="4328"/>
                  </a:cubicBezTo>
                  <a:lnTo>
                    <a:pt x="18029" y="1969"/>
                  </a:lnTo>
                  <a:cubicBezTo>
                    <a:pt x="18029" y="1969"/>
                    <a:pt x="14169" y="1"/>
                    <a:pt x="96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1417;p77">
            <a:extLst>
              <a:ext uri="{FF2B5EF4-FFF2-40B4-BE49-F238E27FC236}">
                <a16:creationId xmlns:a16="http://schemas.microsoft.com/office/drawing/2014/main" id="{E3C3F9A1-FF41-877B-8C21-1BC131F46702}"/>
              </a:ext>
            </a:extLst>
          </p:cNvPr>
          <p:cNvGrpSpPr/>
          <p:nvPr/>
        </p:nvGrpSpPr>
        <p:grpSpPr>
          <a:xfrm>
            <a:off x="10255182" y="1192521"/>
            <a:ext cx="932997" cy="4076260"/>
            <a:chOff x="8057950" y="1677023"/>
            <a:chExt cx="481650" cy="2104327"/>
          </a:xfrm>
          <a:solidFill>
            <a:srgbClr val="2B3781"/>
          </a:solidFill>
        </p:grpSpPr>
        <p:sp>
          <p:nvSpPr>
            <p:cNvPr id="21" name="Google Shape;1418;p77">
              <a:extLst>
                <a:ext uri="{FF2B5EF4-FFF2-40B4-BE49-F238E27FC236}">
                  <a16:creationId xmlns:a16="http://schemas.microsoft.com/office/drawing/2014/main" id="{0127C216-5765-2D63-0357-9754EA20D384}"/>
                </a:ext>
              </a:extLst>
            </p:cNvPr>
            <p:cNvSpPr/>
            <p:nvPr/>
          </p:nvSpPr>
          <p:spPr>
            <a:xfrm>
              <a:off x="8057950" y="2809675"/>
              <a:ext cx="481650" cy="971675"/>
            </a:xfrm>
            <a:custGeom>
              <a:avLst/>
              <a:gdLst/>
              <a:ahLst/>
              <a:cxnLst/>
              <a:rect l="l" t="t" r="r" b="b"/>
              <a:pathLst>
                <a:path w="19266" h="38867" extrusionOk="0">
                  <a:moveTo>
                    <a:pt x="6104" y="13138"/>
                  </a:moveTo>
                  <a:cubicBezTo>
                    <a:pt x="6678" y="13138"/>
                    <a:pt x="7134" y="13624"/>
                    <a:pt x="7134" y="14210"/>
                  </a:cubicBezTo>
                  <a:lnTo>
                    <a:pt x="7134" y="22803"/>
                  </a:lnTo>
                  <a:cubicBezTo>
                    <a:pt x="7134" y="23421"/>
                    <a:pt x="6628" y="23870"/>
                    <a:pt x="6010" y="23870"/>
                  </a:cubicBezTo>
                  <a:lnTo>
                    <a:pt x="5898" y="23870"/>
                  </a:lnTo>
                  <a:cubicBezTo>
                    <a:pt x="5280" y="23870"/>
                    <a:pt x="4831" y="23421"/>
                    <a:pt x="4831" y="22803"/>
                  </a:cubicBezTo>
                  <a:lnTo>
                    <a:pt x="4831" y="14210"/>
                  </a:lnTo>
                  <a:cubicBezTo>
                    <a:pt x="4831" y="13624"/>
                    <a:pt x="5236" y="13138"/>
                    <a:pt x="5805" y="13138"/>
                  </a:cubicBezTo>
                  <a:cubicBezTo>
                    <a:pt x="5835" y="13138"/>
                    <a:pt x="5867" y="13140"/>
                    <a:pt x="5898" y="13143"/>
                  </a:cubicBezTo>
                  <a:lnTo>
                    <a:pt x="6010" y="13143"/>
                  </a:lnTo>
                  <a:cubicBezTo>
                    <a:pt x="6042" y="13140"/>
                    <a:pt x="6073" y="13138"/>
                    <a:pt x="6104" y="13138"/>
                  </a:cubicBezTo>
                  <a:close/>
                  <a:moveTo>
                    <a:pt x="9511" y="13138"/>
                  </a:moveTo>
                  <a:cubicBezTo>
                    <a:pt x="9542" y="13138"/>
                    <a:pt x="9573" y="13140"/>
                    <a:pt x="9605" y="13143"/>
                  </a:cubicBezTo>
                  <a:lnTo>
                    <a:pt x="9717" y="13143"/>
                  </a:lnTo>
                  <a:cubicBezTo>
                    <a:pt x="10335" y="13143"/>
                    <a:pt x="10784" y="13592"/>
                    <a:pt x="10784" y="14210"/>
                  </a:cubicBezTo>
                  <a:lnTo>
                    <a:pt x="10784" y="16063"/>
                  </a:lnTo>
                  <a:lnTo>
                    <a:pt x="10784" y="22803"/>
                  </a:lnTo>
                  <a:cubicBezTo>
                    <a:pt x="10784" y="23421"/>
                    <a:pt x="10335" y="23870"/>
                    <a:pt x="9717" y="23870"/>
                  </a:cubicBezTo>
                  <a:lnTo>
                    <a:pt x="9605" y="23870"/>
                  </a:lnTo>
                  <a:cubicBezTo>
                    <a:pt x="8987" y="23870"/>
                    <a:pt x="8482" y="23421"/>
                    <a:pt x="8482" y="22803"/>
                  </a:cubicBezTo>
                  <a:lnTo>
                    <a:pt x="8482" y="14210"/>
                  </a:lnTo>
                  <a:cubicBezTo>
                    <a:pt x="8482" y="13624"/>
                    <a:pt x="8937" y="13138"/>
                    <a:pt x="9511" y="13138"/>
                  </a:cubicBezTo>
                  <a:close/>
                  <a:moveTo>
                    <a:pt x="13170" y="13138"/>
                  </a:moveTo>
                  <a:cubicBezTo>
                    <a:pt x="13198" y="13138"/>
                    <a:pt x="13227" y="13140"/>
                    <a:pt x="13256" y="13143"/>
                  </a:cubicBezTo>
                  <a:lnTo>
                    <a:pt x="13424" y="13143"/>
                  </a:lnTo>
                  <a:cubicBezTo>
                    <a:pt x="13986" y="13143"/>
                    <a:pt x="14491" y="13592"/>
                    <a:pt x="14491" y="14210"/>
                  </a:cubicBezTo>
                  <a:lnTo>
                    <a:pt x="14491" y="16063"/>
                  </a:lnTo>
                  <a:lnTo>
                    <a:pt x="14491" y="22803"/>
                  </a:lnTo>
                  <a:cubicBezTo>
                    <a:pt x="14491" y="23421"/>
                    <a:pt x="13986" y="23870"/>
                    <a:pt x="13424" y="23870"/>
                  </a:cubicBezTo>
                  <a:lnTo>
                    <a:pt x="13256" y="23870"/>
                  </a:lnTo>
                  <a:cubicBezTo>
                    <a:pt x="12694" y="23870"/>
                    <a:pt x="12188" y="23421"/>
                    <a:pt x="12188" y="22803"/>
                  </a:cubicBezTo>
                  <a:lnTo>
                    <a:pt x="12188" y="14210"/>
                  </a:lnTo>
                  <a:cubicBezTo>
                    <a:pt x="12188" y="13624"/>
                    <a:pt x="12644" y="13138"/>
                    <a:pt x="13170" y="13138"/>
                  </a:cubicBezTo>
                  <a:close/>
                  <a:moveTo>
                    <a:pt x="8819" y="0"/>
                  </a:moveTo>
                  <a:cubicBezTo>
                    <a:pt x="8313" y="337"/>
                    <a:pt x="7976" y="899"/>
                    <a:pt x="7976" y="1517"/>
                  </a:cubicBezTo>
                  <a:lnTo>
                    <a:pt x="7976" y="2078"/>
                  </a:lnTo>
                  <a:cubicBezTo>
                    <a:pt x="57" y="5617"/>
                    <a:pt x="2809" y="11345"/>
                    <a:pt x="2809" y="11345"/>
                  </a:cubicBezTo>
                  <a:lnTo>
                    <a:pt x="2528" y="11345"/>
                  </a:lnTo>
                  <a:cubicBezTo>
                    <a:pt x="1573" y="11345"/>
                    <a:pt x="1573" y="12806"/>
                    <a:pt x="2528" y="12806"/>
                  </a:cubicBezTo>
                  <a:lnTo>
                    <a:pt x="3034" y="12806"/>
                  </a:lnTo>
                  <a:lnTo>
                    <a:pt x="3034" y="24207"/>
                  </a:lnTo>
                  <a:lnTo>
                    <a:pt x="2528" y="24207"/>
                  </a:lnTo>
                  <a:cubicBezTo>
                    <a:pt x="1573" y="24207"/>
                    <a:pt x="1573" y="25667"/>
                    <a:pt x="2528" y="25667"/>
                  </a:cubicBezTo>
                  <a:lnTo>
                    <a:pt x="2809" y="25667"/>
                  </a:lnTo>
                  <a:cubicBezTo>
                    <a:pt x="2809" y="25667"/>
                    <a:pt x="1" y="31396"/>
                    <a:pt x="7976" y="34935"/>
                  </a:cubicBezTo>
                  <a:lnTo>
                    <a:pt x="7976" y="35496"/>
                  </a:lnTo>
                  <a:cubicBezTo>
                    <a:pt x="7976" y="36170"/>
                    <a:pt x="8313" y="36788"/>
                    <a:pt x="8931" y="37125"/>
                  </a:cubicBezTo>
                  <a:lnTo>
                    <a:pt x="9156" y="38866"/>
                  </a:lnTo>
                  <a:lnTo>
                    <a:pt x="10054" y="38866"/>
                  </a:lnTo>
                  <a:lnTo>
                    <a:pt x="10279" y="37181"/>
                  </a:lnTo>
                  <a:cubicBezTo>
                    <a:pt x="10897" y="36900"/>
                    <a:pt x="11346" y="36226"/>
                    <a:pt x="11346" y="35496"/>
                  </a:cubicBezTo>
                  <a:lnTo>
                    <a:pt x="11346" y="34935"/>
                  </a:lnTo>
                  <a:cubicBezTo>
                    <a:pt x="19265" y="31396"/>
                    <a:pt x="16457" y="25667"/>
                    <a:pt x="16457" y="25667"/>
                  </a:cubicBezTo>
                  <a:lnTo>
                    <a:pt x="16794" y="25667"/>
                  </a:lnTo>
                  <a:cubicBezTo>
                    <a:pt x="17749" y="25667"/>
                    <a:pt x="17749" y="24207"/>
                    <a:pt x="16794" y="24207"/>
                  </a:cubicBezTo>
                  <a:lnTo>
                    <a:pt x="16232" y="24207"/>
                  </a:lnTo>
                  <a:lnTo>
                    <a:pt x="16232" y="12806"/>
                  </a:lnTo>
                  <a:lnTo>
                    <a:pt x="16794" y="12806"/>
                  </a:lnTo>
                  <a:cubicBezTo>
                    <a:pt x="17749" y="12806"/>
                    <a:pt x="17749" y="11345"/>
                    <a:pt x="16794" y="11345"/>
                  </a:cubicBezTo>
                  <a:lnTo>
                    <a:pt x="16457" y="11345"/>
                  </a:lnTo>
                  <a:cubicBezTo>
                    <a:pt x="16457" y="11345"/>
                    <a:pt x="19265" y="5617"/>
                    <a:pt x="11346" y="2078"/>
                  </a:cubicBezTo>
                  <a:lnTo>
                    <a:pt x="11346" y="1517"/>
                  </a:lnTo>
                  <a:cubicBezTo>
                    <a:pt x="11346" y="899"/>
                    <a:pt x="11009" y="337"/>
                    <a:pt x="105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2" name="Google Shape;1419;p77">
              <a:extLst>
                <a:ext uri="{FF2B5EF4-FFF2-40B4-BE49-F238E27FC236}">
                  <a16:creationId xmlns:a16="http://schemas.microsoft.com/office/drawing/2014/main" id="{B84FD029-1763-A6BA-250E-28868B1CC96C}"/>
                </a:ext>
              </a:extLst>
            </p:cNvPr>
            <p:cNvCxnSpPr/>
            <p:nvPr/>
          </p:nvCxnSpPr>
          <p:spPr>
            <a:xfrm rot="10800000">
              <a:off x="8299506" y="1677023"/>
              <a:ext cx="0" cy="930900"/>
            </a:xfrm>
            <a:prstGeom prst="straightConnector1">
              <a:avLst/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" name="Google Shape;1420;p77">
              <a:extLst>
                <a:ext uri="{FF2B5EF4-FFF2-40B4-BE49-F238E27FC236}">
                  <a16:creationId xmlns:a16="http://schemas.microsoft.com/office/drawing/2014/main" id="{3261E51C-F7DA-BD92-D942-FDEBE3407AEE}"/>
                </a:ext>
              </a:extLst>
            </p:cNvPr>
            <p:cNvSpPr/>
            <p:nvPr/>
          </p:nvSpPr>
          <p:spPr>
            <a:xfrm flipH="1">
              <a:off x="8213519" y="2522294"/>
              <a:ext cx="207014" cy="177717"/>
            </a:xfrm>
            <a:custGeom>
              <a:avLst/>
              <a:gdLst/>
              <a:ahLst/>
              <a:cxnLst/>
              <a:rect l="l" t="t" r="r" b="b"/>
              <a:pathLst>
                <a:path w="3639" h="3124" extrusionOk="0">
                  <a:moveTo>
                    <a:pt x="2088" y="0"/>
                  </a:moveTo>
                  <a:cubicBezTo>
                    <a:pt x="696" y="0"/>
                    <a:pt x="1" y="1676"/>
                    <a:pt x="982" y="2657"/>
                  </a:cubicBezTo>
                  <a:cubicBezTo>
                    <a:pt x="1300" y="2979"/>
                    <a:pt x="1692" y="3124"/>
                    <a:pt x="2076" y="3124"/>
                  </a:cubicBezTo>
                  <a:cubicBezTo>
                    <a:pt x="2875" y="3124"/>
                    <a:pt x="3638" y="2501"/>
                    <a:pt x="3638" y="1562"/>
                  </a:cubicBezTo>
                  <a:cubicBezTo>
                    <a:pt x="3638" y="696"/>
                    <a:pt x="2943" y="0"/>
                    <a:pt x="20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421;p77">
              <a:extLst>
                <a:ext uri="{FF2B5EF4-FFF2-40B4-BE49-F238E27FC236}">
                  <a16:creationId xmlns:a16="http://schemas.microsoft.com/office/drawing/2014/main" id="{7ED2C60C-939C-815A-7C69-764E2734134A}"/>
                </a:ext>
              </a:extLst>
            </p:cNvPr>
            <p:cNvSpPr/>
            <p:nvPr/>
          </p:nvSpPr>
          <p:spPr>
            <a:xfrm flipH="1">
              <a:off x="8264150" y="2299130"/>
              <a:ext cx="88233" cy="76229"/>
            </a:xfrm>
            <a:custGeom>
              <a:avLst/>
              <a:gdLst/>
              <a:ahLst/>
              <a:cxnLst/>
              <a:rect l="l" t="t" r="r" b="b"/>
              <a:pathLst>
                <a:path w="1551" h="1340" extrusionOk="0">
                  <a:moveTo>
                    <a:pt x="890" y="1"/>
                  </a:moveTo>
                  <a:cubicBezTo>
                    <a:pt x="297" y="1"/>
                    <a:pt x="0" y="719"/>
                    <a:pt x="422" y="1141"/>
                  </a:cubicBezTo>
                  <a:cubicBezTo>
                    <a:pt x="555" y="1278"/>
                    <a:pt x="721" y="1339"/>
                    <a:pt x="884" y="1339"/>
                  </a:cubicBezTo>
                  <a:cubicBezTo>
                    <a:pt x="1223" y="1339"/>
                    <a:pt x="1551" y="1074"/>
                    <a:pt x="1551" y="673"/>
                  </a:cubicBezTo>
                  <a:cubicBezTo>
                    <a:pt x="1551" y="297"/>
                    <a:pt x="1255" y="1"/>
                    <a:pt x="8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422;p77">
              <a:extLst>
                <a:ext uri="{FF2B5EF4-FFF2-40B4-BE49-F238E27FC236}">
                  <a16:creationId xmlns:a16="http://schemas.microsoft.com/office/drawing/2014/main" id="{BC2C39EE-B77A-4CC2-E727-ED4FD5C36A93}"/>
                </a:ext>
              </a:extLst>
            </p:cNvPr>
            <p:cNvSpPr/>
            <p:nvPr/>
          </p:nvSpPr>
          <p:spPr>
            <a:xfrm flipH="1">
              <a:off x="8219379" y="2700006"/>
              <a:ext cx="164803" cy="109679"/>
            </a:xfrm>
            <a:custGeom>
              <a:avLst/>
              <a:gdLst/>
              <a:ahLst/>
              <a:cxnLst/>
              <a:rect l="l" t="t" r="r" b="b"/>
              <a:pathLst>
                <a:path w="2897" h="1928" extrusionOk="0">
                  <a:moveTo>
                    <a:pt x="1449" y="0"/>
                  </a:moveTo>
                  <a:cubicBezTo>
                    <a:pt x="650" y="0"/>
                    <a:pt x="0" y="422"/>
                    <a:pt x="0" y="958"/>
                  </a:cubicBezTo>
                  <a:cubicBezTo>
                    <a:pt x="0" y="1494"/>
                    <a:pt x="650" y="1928"/>
                    <a:pt x="1449" y="1928"/>
                  </a:cubicBezTo>
                  <a:cubicBezTo>
                    <a:pt x="2247" y="1928"/>
                    <a:pt x="2897" y="1494"/>
                    <a:pt x="2897" y="958"/>
                  </a:cubicBezTo>
                  <a:cubicBezTo>
                    <a:pt x="2897" y="422"/>
                    <a:pt x="2247" y="0"/>
                    <a:pt x="14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1423;p77">
            <a:extLst>
              <a:ext uri="{FF2B5EF4-FFF2-40B4-BE49-F238E27FC236}">
                <a16:creationId xmlns:a16="http://schemas.microsoft.com/office/drawing/2014/main" id="{59711ECB-CDF6-CB8F-80A0-CFB97EB97EE6}"/>
              </a:ext>
            </a:extLst>
          </p:cNvPr>
          <p:cNvGrpSpPr/>
          <p:nvPr/>
        </p:nvGrpSpPr>
        <p:grpSpPr>
          <a:xfrm>
            <a:off x="8481349" y="1510542"/>
            <a:ext cx="1345350" cy="3539606"/>
            <a:chOff x="7142227" y="1274873"/>
            <a:chExt cx="694523" cy="1827285"/>
          </a:xfrm>
          <a:solidFill>
            <a:srgbClr val="2B3781"/>
          </a:solidFill>
        </p:grpSpPr>
        <p:grpSp>
          <p:nvGrpSpPr>
            <p:cNvPr id="27" name="Google Shape;1424;p77">
              <a:extLst>
                <a:ext uri="{FF2B5EF4-FFF2-40B4-BE49-F238E27FC236}">
                  <a16:creationId xmlns:a16="http://schemas.microsoft.com/office/drawing/2014/main" id="{C12761AC-45DE-6FC2-BBC9-FD8F8B937F7F}"/>
                </a:ext>
              </a:extLst>
            </p:cNvPr>
            <p:cNvGrpSpPr/>
            <p:nvPr/>
          </p:nvGrpSpPr>
          <p:grpSpPr>
            <a:xfrm>
              <a:off x="7142227" y="2407515"/>
              <a:ext cx="694523" cy="694643"/>
              <a:chOff x="6785976" y="1687352"/>
              <a:chExt cx="1085871" cy="1085888"/>
            </a:xfrm>
            <a:grpFill/>
          </p:grpSpPr>
          <p:sp>
            <p:nvSpPr>
              <p:cNvPr id="32" name="Google Shape;1425;p77">
                <a:extLst>
                  <a:ext uri="{FF2B5EF4-FFF2-40B4-BE49-F238E27FC236}">
                    <a16:creationId xmlns:a16="http://schemas.microsoft.com/office/drawing/2014/main" id="{4FA806F7-454A-2CCB-E267-CC0B53AE1BFB}"/>
                  </a:ext>
                </a:extLst>
              </p:cNvPr>
              <p:cNvSpPr/>
              <p:nvPr/>
            </p:nvSpPr>
            <p:spPr>
              <a:xfrm>
                <a:off x="6785976" y="1687352"/>
                <a:ext cx="1085871" cy="1085888"/>
              </a:xfrm>
              <a:custGeom>
                <a:avLst/>
                <a:gdLst/>
                <a:ahLst/>
                <a:cxnLst/>
                <a:rect l="l" t="t" r="r" b="b"/>
                <a:pathLst>
                  <a:path w="64016" h="64017" extrusionOk="0">
                    <a:moveTo>
                      <a:pt x="32020" y="2076"/>
                    </a:moveTo>
                    <a:lnTo>
                      <a:pt x="40777" y="10833"/>
                    </a:lnTo>
                    <a:lnTo>
                      <a:pt x="53183" y="10833"/>
                    </a:lnTo>
                    <a:lnTo>
                      <a:pt x="53183" y="23240"/>
                    </a:lnTo>
                    <a:lnTo>
                      <a:pt x="61952" y="31997"/>
                    </a:lnTo>
                    <a:lnTo>
                      <a:pt x="53183" y="40766"/>
                    </a:lnTo>
                    <a:lnTo>
                      <a:pt x="53183" y="53172"/>
                    </a:lnTo>
                    <a:lnTo>
                      <a:pt x="40777" y="53172"/>
                    </a:lnTo>
                    <a:lnTo>
                      <a:pt x="32020" y="61929"/>
                    </a:lnTo>
                    <a:lnTo>
                      <a:pt x="23251" y="53172"/>
                    </a:lnTo>
                    <a:lnTo>
                      <a:pt x="10845" y="53172"/>
                    </a:lnTo>
                    <a:lnTo>
                      <a:pt x="10845" y="40766"/>
                    </a:lnTo>
                    <a:lnTo>
                      <a:pt x="2087" y="31997"/>
                    </a:lnTo>
                    <a:lnTo>
                      <a:pt x="10845" y="23240"/>
                    </a:lnTo>
                    <a:lnTo>
                      <a:pt x="10845" y="10833"/>
                    </a:lnTo>
                    <a:lnTo>
                      <a:pt x="23251" y="10833"/>
                    </a:lnTo>
                    <a:lnTo>
                      <a:pt x="32020" y="2076"/>
                    </a:lnTo>
                    <a:close/>
                    <a:moveTo>
                      <a:pt x="32008" y="1"/>
                    </a:moveTo>
                    <a:lnTo>
                      <a:pt x="22635" y="9374"/>
                    </a:lnTo>
                    <a:lnTo>
                      <a:pt x="9374" y="9374"/>
                    </a:lnTo>
                    <a:lnTo>
                      <a:pt x="9374" y="22635"/>
                    </a:lnTo>
                    <a:lnTo>
                      <a:pt x="0" y="32008"/>
                    </a:lnTo>
                    <a:lnTo>
                      <a:pt x="9374" y="41381"/>
                    </a:lnTo>
                    <a:lnTo>
                      <a:pt x="9374" y="54643"/>
                    </a:lnTo>
                    <a:lnTo>
                      <a:pt x="22635" y="54643"/>
                    </a:lnTo>
                    <a:lnTo>
                      <a:pt x="32008" y="64016"/>
                    </a:lnTo>
                    <a:lnTo>
                      <a:pt x="41381" y="54632"/>
                    </a:lnTo>
                    <a:lnTo>
                      <a:pt x="54643" y="54632"/>
                    </a:lnTo>
                    <a:lnTo>
                      <a:pt x="54643" y="41381"/>
                    </a:lnTo>
                    <a:lnTo>
                      <a:pt x="64016" y="31997"/>
                    </a:lnTo>
                    <a:lnTo>
                      <a:pt x="54643" y="22624"/>
                    </a:lnTo>
                    <a:lnTo>
                      <a:pt x="54643" y="9374"/>
                    </a:lnTo>
                    <a:lnTo>
                      <a:pt x="41381" y="9374"/>
                    </a:lnTo>
                    <a:lnTo>
                      <a:pt x="32008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1426;p77">
                <a:extLst>
                  <a:ext uri="{FF2B5EF4-FFF2-40B4-BE49-F238E27FC236}">
                    <a16:creationId xmlns:a16="http://schemas.microsoft.com/office/drawing/2014/main" id="{67318AE3-6565-FEAE-0964-D729D79D97B4}"/>
                  </a:ext>
                </a:extLst>
              </p:cNvPr>
              <p:cNvSpPr/>
              <p:nvPr/>
            </p:nvSpPr>
            <p:spPr>
              <a:xfrm>
                <a:off x="6941300" y="1842674"/>
                <a:ext cx="775234" cy="775246"/>
              </a:xfrm>
              <a:custGeom>
                <a:avLst/>
                <a:gdLst/>
                <a:ahLst/>
                <a:cxnLst/>
                <a:rect l="l" t="t" r="r" b="b"/>
                <a:pathLst>
                  <a:path w="64016" h="64017" extrusionOk="0">
                    <a:moveTo>
                      <a:pt x="32020" y="2076"/>
                    </a:moveTo>
                    <a:lnTo>
                      <a:pt x="40777" y="10833"/>
                    </a:lnTo>
                    <a:lnTo>
                      <a:pt x="53183" y="10833"/>
                    </a:lnTo>
                    <a:lnTo>
                      <a:pt x="53183" y="23240"/>
                    </a:lnTo>
                    <a:lnTo>
                      <a:pt x="61952" y="31997"/>
                    </a:lnTo>
                    <a:lnTo>
                      <a:pt x="53183" y="40766"/>
                    </a:lnTo>
                    <a:lnTo>
                      <a:pt x="53183" y="53172"/>
                    </a:lnTo>
                    <a:lnTo>
                      <a:pt x="40777" y="53172"/>
                    </a:lnTo>
                    <a:lnTo>
                      <a:pt x="32020" y="61929"/>
                    </a:lnTo>
                    <a:lnTo>
                      <a:pt x="23251" y="53172"/>
                    </a:lnTo>
                    <a:lnTo>
                      <a:pt x="10845" y="53172"/>
                    </a:lnTo>
                    <a:lnTo>
                      <a:pt x="10845" y="40766"/>
                    </a:lnTo>
                    <a:lnTo>
                      <a:pt x="2087" y="31997"/>
                    </a:lnTo>
                    <a:lnTo>
                      <a:pt x="10845" y="23240"/>
                    </a:lnTo>
                    <a:lnTo>
                      <a:pt x="10845" y="10833"/>
                    </a:lnTo>
                    <a:lnTo>
                      <a:pt x="23251" y="10833"/>
                    </a:lnTo>
                    <a:lnTo>
                      <a:pt x="32020" y="2076"/>
                    </a:lnTo>
                    <a:close/>
                    <a:moveTo>
                      <a:pt x="32008" y="1"/>
                    </a:moveTo>
                    <a:lnTo>
                      <a:pt x="22635" y="9374"/>
                    </a:lnTo>
                    <a:lnTo>
                      <a:pt x="9374" y="9374"/>
                    </a:lnTo>
                    <a:lnTo>
                      <a:pt x="9374" y="22635"/>
                    </a:lnTo>
                    <a:lnTo>
                      <a:pt x="0" y="32008"/>
                    </a:lnTo>
                    <a:lnTo>
                      <a:pt x="9374" y="41381"/>
                    </a:lnTo>
                    <a:lnTo>
                      <a:pt x="9374" y="54643"/>
                    </a:lnTo>
                    <a:lnTo>
                      <a:pt x="22635" y="54643"/>
                    </a:lnTo>
                    <a:lnTo>
                      <a:pt x="32008" y="64016"/>
                    </a:lnTo>
                    <a:lnTo>
                      <a:pt x="41381" y="54632"/>
                    </a:lnTo>
                    <a:lnTo>
                      <a:pt x="54643" y="54632"/>
                    </a:lnTo>
                    <a:lnTo>
                      <a:pt x="54643" y="41381"/>
                    </a:lnTo>
                    <a:lnTo>
                      <a:pt x="64016" y="31997"/>
                    </a:lnTo>
                    <a:lnTo>
                      <a:pt x="54643" y="22624"/>
                    </a:lnTo>
                    <a:lnTo>
                      <a:pt x="54643" y="9374"/>
                    </a:lnTo>
                    <a:lnTo>
                      <a:pt x="41381" y="9374"/>
                    </a:lnTo>
                    <a:lnTo>
                      <a:pt x="32008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28" name="Google Shape;1427;p77">
              <a:extLst>
                <a:ext uri="{FF2B5EF4-FFF2-40B4-BE49-F238E27FC236}">
                  <a16:creationId xmlns:a16="http://schemas.microsoft.com/office/drawing/2014/main" id="{373D3608-9CC4-151A-38FC-00D466106113}"/>
                </a:ext>
              </a:extLst>
            </p:cNvPr>
            <p:cNvCxnSpPr/>
            <p:nvPr/>
          </p:nvCxnSpPr>
          <p:spPr>
            <a:xfrm rot="10800000">
              <a:off x="7487969" y="1274873"/>
              <a:ext cx="0" cy="930900"/>
            </a:xfrm>
            <a:prstGeom prst="straightConnector1">
              <a:avLst/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9" name="Google Shape;1428;p77">
              <a:extLst>
                <a:ext uri="{FF2B5EF4-FFF2-40B4-BE49-F238E27FC236}">
                  <a16:creationId xmlns:a16="http://schemas.microsoft.com/office/drawing/2014/main" id="{C1FB000B-6D3D-BC4E-CDD9-70CDA6DFBA69}"/>
                </a:ext>
              </a:extLst>
            </p:cNvPr>
            <p:cNvSpPr/>
            <p:nvPr/>
          </p:nvSpPr>
          <p:spPr>
            <a:xfrm flipH="1">
              <a:off x="7401981" y="2120144"/>
              <a:ext cx="207014" cy="177717"/>
            </a:xfrm>
            <a:custGeom>
              <a:avLst/>
              <a:gdLst/>
              <a:ahLst/>
              <a:cxnLst/>
              <a:rect l="l" t="t" r="r" b="b"/>
              <a:pathLst>
                <a:path w="3639" h="3124" extrusionOk="0">
                  <a:moveTo>
                    <a:pt x="2088" y="0"/>
                  </a:moveTo>
                  <a:cubicBezTo>
                    <a:pt x="696" y="0"/>
                    <a:pt x="1" y="1676"/>
                    <a:pt x="982" y="2657"/>
                  </a:cubicBezTo>
                  <a:cubicBezTo>
                    <a:pt x="1300" y="2979"/>
                    <a:pt x="1692" y="3124"/>
                    <a:pt x="2076" y="3124"/>
                  </a:cubicBezTo>
                  <a:cubicBezTo>
                    <a:pt x="2875" y="3124"/>
                    <a:pt x="3638" y="2501"/>
                    <a:pt x="3638" y="1562"/>
                  </a:cubicBezTo>
                  <a:cubicBezTo>
                    <a:pt x="3638" y="696"/>
                    <a:pt x="2943" y="0"/>
                    <a:pt x="20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429;p77">
              <a:extLst>
                <a:ext uri="{FF2B5EF4-FFF2-40B4-BE49-F238E27FC236}">
                  <a16:creationId xmlns:a16="http://schemas.microsoft.com/office/drawing/2014/main" id="{6A2C2EA8-1200-AC40-828F-035138AD13B1}"/>
                </a:ext>
              </a:extLst>
            </p:cNvPr>
            <p:cNvSpPr/>
            <p:nvPr/>
          </p:nvSpPr>
          <p:spPr>
            <a:xfrm flipH="1">
              <a:off x="7452613" y="1896980"/>
              <a:ext cx="88233" cy="76229"/>
            </a:xfrm>
            <a:custGeom>
              <a:avLst/>
              <a:gdLst/>
              <a:ahLst/>
              <a:cxnLst/>
              <a:rect l="l" t="t" r="r" b="b"/>
              <a:pathLst>
                <a:path w="1551" h="1340" extrusionOk="0">
                  <a:moveTo>
                    <a:pt x="890" y="1"/>
                  </a:moveTo>
                  <a:cubicBezTo>
                    <a:pt x="297" y="1"/>
                    <a:pt x="0" y="719"/>
                    <a:pt x="422" y="1141"/>
                  </a:cubicBezTo>
                  <a:cubicBezTo>
                    <a:pt x="555" y="1278"/>
                    <a:pt x="721" y="1339"/>
                    <a:pt x="884" y="1339"/>
                  </a:cubicBezTo>
                  <a:cubicBezTo>
                    <a:pt x="1223" y="1339"/>
                    <a:pt x="1551" y="1074"/>
                    <a:pt x="1551" y="673"/>
                  </a:cubicBezTo>
                  <a:cubicBezTo>
                    <a:pt x="1551" y="297"/>
                    <a:pt x="1255" y="1"/>
                    <a:pt x="8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430;p77">
              <a:extLst>
                <a:ext uri="{FF2B5EF4-FFF2-40B4-BE49-F238E27FC236}">
                  <a16:creationId xmlns:a16="http://schemas.microsoft.com/office/drawing/2014/main" id="{2D91281D-7539-87B6-A764-57142D02FF5E}"/>
                </a:ext>
              </a:extLst>
            </p:cNvPr>
            <p:cNvSpPr/>
            <p:nvPr/>
          </p:nvSpPr>
          <p:spPr>
            <a:xfrm flipH="1">
              <a:off x="7407841" y="2297856"/>
              <a:ext cx="164803" cy="109679"/>
            </a:xfrm>
            <a:custGeom>
              <a:avLst/>
              <a:gdLst/>
              <a:ahLst/>
              <a:cxnLst/>
              <a:rect l="l" t="t" r="r" b="b"/>
              <a:pathLst>
                <a:path w="2897" h="1928" extrusionOk="0">
                  <a:moveTo>
                    <a:pt x="1449" y="0"/>
                  </a:moveTo>
                  <a:cubicBezTo>
                    <a:pt x="650" y="0"/>
                    <a:pt x="0" y="422"/>
                    <a:pt x="0" y="958"/>
                  </a:cubicBezTo>
                  <a:cubicBezTo>
                    <a:pt x="0" y="1494"/>
                    <a:pt x="650" y="1928"/>
                    <a:pt x="1449" y="1928"/>
                  </a:cubicBezTo>
                  <a:cubicBezTo>
                    <a:pt x="2247" y="1928"/>
                    <a:pt x="2897" y="1494"/>
                    <a:pt x="2897" y="958"/>
                  </a:cubicBezTo>
                  <a:cubicBezTo>
                    <a:pt x="2897" y="422"/>
                    <a:pt x="2247" y="0"/>
                    <a:pt x="14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" name="Google Shape;1085;p75">
            <a:extLst>
              <a:ext uri="{FF2B5EF4-FFF2-40B4-BE49-F238E27FC236}">
                <a16:creationId xmlns:a16="http://schemas.microsoft.com/office/drawing/2014/main" id="{9CA02CE4-FCDE-550A-9B1C-2825B10DACFC}"/>
              </a:ext>
            </a:extLst>
          </p:cNvPr>
          <p:cNvGrpSpPr/>
          <p:nvPr/>
        </p:nvGrpSpPr>
        <p:grpSpPr>
          <a:xfrm>
            <a:off x="925168" y="1197538"/>
            <a:ext cx="4382112" cy="4379202"/>
            <a:chOff x="407024" y="307404"/>
            <a:chExt cx="1187415" cy="1186627"/>
          </a:xfrm>
          <a:solidFill>
            <a:srgbClr val="2B3781"/>
          </a:solidFill>
        </p:grpSpPr>
        <p:sp>
          <p:nvSpPr>
            <p:cNvPr id="35" name="Google Shape;1086;p75">
              <a:extLst>
                <a:ext uri="{FF2B5EF4-FFF2-40B4-BE49-F238E27FC236}">
                  <a16:creationId xmlns:a16="http://schemas.microsoft.com/office/drawing/2014/main" id="{8E2C30FD-4A5A-21DB-34A0-985D94C6796F}"/>
                </a:ext>
              </a:extLst>
            </p:cNvPr>
            <p:cNvSpPr/>
            <p:nvPr/>
          </p:nvSpPr>
          <p:spPr>
            <a:xfrm>
              <a:off x="407024" y="307404"/>
              <a:ext cx="1187415" cy="1186627"/>
            </a:xfrm>
            <a:custGeom>
              <a:avLst/>
              <a:gdLst/>
              <a:ahLst/>
              <a:cxnLst/>
              <a:rect l="l" t="t" r="r" b="b"/>
              <a:pathLst>
                <a:path w="61724" h="61683" extrusionOk="0">
                  <a:moveTo>
                    <a:pt x="30873" y="788"/>
                  </a:moveTo>
                  <a:lnTo>
                    <a:pt x="37389" y="7315"/>
                  </a:lnTo>
                  <a:lnTo>
                    <a:pt x="36172" y="7823"/>
                  </a:lnTo>
                  <a:lnTo>
                    <a:pt x="31106" y="2757"/>
                  </a:lnTo>
                  <a:cubicBezTo>
                    <a:pt x="31039" y="2691"/>
                    <a:pt x="30954" y="2658"/>
                    <a:pt x="30869" y="2658"/>
                  </a:cubicBezTo>
                  <a:cubicBezTo>
                    <a:pt x="30785" y="2658"/>
                    <a:pt x="30702" y="2691"/>
                    <a:pt x="30641" y="2757"/>
                  </a:cubicBezTo>
                  <a:lnTo>
                    <a:pt x="25575" y="7823"/>
                  </a:lnTo>
                  <a:lnTo>
                    <a:pt x="24347" y="7315"/>
                  </a:lnTo>
                  <a:lnTo>
                    <a:pt x="30873" y="788"/>
                  </a:lnTo>
                  <a:close/>
                  <a:moveTo>
                    <a:pt x="40928" y="6574"/>
                  </a:moveTo>
                  <a:lnTo>
                    <a:pt x="41902" y="8919"/>
                  </a:lnTo>
                  <a:lnTo>
                    <a:pt x="39955" y="8919"/>
                  </a:lnTo>
                  <a:lnTo>
                    <a:pt x="38572" y="7536"/>
                  </a:lnTo>
                  <a:lnTo>
                    <a:pt x="40928" y="6574"/>
                  </a:lnTo>
                  <a:close/>
                  <a:moveTo>
                    <a:pt x="20819" y="6574"/>
                  </a:moveTo>
                  <a:lnTo>
                    <a:pt x="23175" y="7547"/>
                  </a:lnTo>
                  <a:lnTo>
                    <a:pt x="21792" y="8930"/>
                  </a:lnTo>
                  <a:lnTo>
                    <a:pt x="19856" y="8930"/>
                  </a:lnTo>
                  <a:lnTo>
                    <a:pt x="20819" y="6574"/>
                  </a:lnTo>
                  <a:close/>
                  <a:moveTo>
                    <a:pt x="18850" y="9593"/>
                  </a:moveTo>
                  <a:lnTo>
                    <a:pt x="18341" y="10821"/>
                  </a:lnTo>
                  <a:lnTo>
                    <a:pt x="11195" y="10821"/>
                  </a:lnTo>
                  <a:cubicBezTo>
                    <a:pt x="11007" y="10821"/>
                    <a:pt x="10863" y="10965"/>
                    <a:pt x="10863" y="11153"/>
                  </a:cubicBezTo>
                  <a:lnTo>
                    <a:pt x="10863" y="18310"/>
                  </a:lnTo>
                  <a:lnTo>
                    <a:pt x="9635" y="18819"/>
                  </a:lnTo>
                  <a:lnTo>
                    <a:pt x="9624" y="9593"/>
                  </a:lnTo>
                  <a:close/>
                  <a:moveTo>
                    <a:pt x="52123" y="9593"/>
                  </a:moveTo>
                  <a:lnTo>
                    <a:pt x="52123" y="18819"/>
                  </a:lnTo>
                  <a:lnTo>
                    <a:pt x="50895" y="18310"/>
                  </a:lnTo>
                  <a:lnTo>
                    <a:pt x="50895" y="11153"/>
                  </a:lnTo>
                  <a:cubicBezTo>
                    <a:pt x="50895" y="10965"/>
                    <a:pt x="50751" y="10821"/>
                    <a:pt x="50563" y="10821"/>
                  </a:cubicBezTo>
                  <a:lnTo>
                    <a:pt x="43406" y="10821"/>
                  </a:lnTo>
                  <a:lnTo>
                    <a:pt x="42897" y="9593"/>
                  </a:lnTo>
                  <a:close/>
                  <a:moveTo>
                    <a:pt x="8972" y="19814"/>
                  </a:moveTo>
                  <a:lnTo>
                    <a:pt x="8972" y="21761"/>
                  </a:lnTo>
                  <a:lnTo>
                    <a:pt x="7589" y="23144"/>
                  </a:lnTo>
                  <a:lnTo>
                    <a:pt x="6605" y="20788"/>
                  </a:lnTo>
                  <a:lnTo>
                    <a:pt x="8972" y="19814"/>
                  </a:lnTo>
                  <a:close/>
                  <a:moveTo>
                    <a:pt x="52786" y="19814"/>
                  </a:moveTo>
                  <a:lnTo>
                    <a:pt x="55142" y="20788"/>
                  </a:lnTo>
                  <a:lnTo>
                    <a:pt x="54169" y="23144"/>
                  </a:lnTo>
                  <a:lnTo>
                    <a:pt x="52786" y="21761"/>
                  </a:lnTo>
                  <a:lnTo>
                    <a:pt x="52786" y="19814"/>
                  </a:lnTo>
                  <a:close/>
                  <a:moveTo>
                    <a:pt x="7368" y="24316"/>
                  </a:moveTo>
                  <a:lnTo>
                    <a:pt x="7866" y="25544"/>
                  </a:lnTo>
                  <a:lnTo>
                    <a:pt x="2799" y="30599"/>
                  </a:lnTo>
                  <a:cubicBezTo>
                    <a:pt x="2667" y="30732"/>
                    <a:pt x="2667" y="30942"/>
                    <a:pt x="2799" y="31075"/>
                  </a:cubicBezTo>
                  <a:lnTo>
                    <a:pt x="7866" y="36130"/>
                  </a:lnTo>
                  <a:lnTo>
                    <a:pt x="7368" y="37358"/>
                  </a:lnTo>
                  <a:lnTo>
                    <a:pt x="830" y="30843"/>
                  </a:lnTo>
                  <a:lnTo>
                    <a:pt x="7368" y="24316"/>
                  </a:lnTo>
                  <a:close/>
                  <a:moveTo>
                    <a:pt x="54401" y="24327"/>
                  </a:moveTo>
                  <a:lnTo>
                    <a:pt x="60927" y="30843"/>
                  </a:lnTo>
                  <a:lnTo>
                    <a:pt x="54401" y="37369"/>
                  </a:lnTo>
                  <a:lnTo>
                    <a:pt x="53892" y="36141"/>
                  </a:lnTo>
                  <a:lnTo>
                    <a:pt x="58959" y="31075"/>
                  </a:lnTo>
                  <a:cubicBezTo>
                    <a:pt x="59080" y="30953"/>
                    <a:pt x="59080" y="30743"/>
                    <a:pt x="58959" y="30610"/>
                  </a:cubicBezTo>
                  <a:lnTo>
                    <a:pt x="53892" y="25544"/>
                  </a:lnTo>
                  <a:lnTo>
                    <a:pt x="54401" y="24327"/>
                  </a:lnTo>
                  <a:close/>
                  <a:moveTo>
                    <a:pt x="7578" y="38541"/>
                  </a:moveTo>
                  <a:lnTo>
                    <a:pt x="8961" y="39924"/>
                  </a:lnTo>
                  <a:lnTo>
                    <a:pt x="8961" y="41871"/>
                  </a:lnTo>
                  <a:lnTo>
                    <a:pt x="6605" y="40898"/>
                  </a:lnTo>
                  <a:lnTo>
                    <a:pt x="7578" y="38541"/>
                  </a:lnTo>
                  <a:close/>
                  <a:moveTo>
                    <a:pt x="54169" y="38541"/>
                  </a:moveTo>
                  <a:lnTo>
                    <a:pt x="55142" y="40898"/>
                  </a:lnTo>
                  <a:lnTo>
                    <a:pt x="52786" y="41871"/>
                  </a:lnTo>
                  <a:lnTo>
                    <a:pt x="52786" y="39924"/>
                  </a:lnTo>
                  <a:lnTo>
                    <a:pt x="54169" y="38541"/>
                  </a:lnTo>
                  <a:close/>
                  <a:moveTo>
                    <a:pt x="9624" y="42855"/>
                  </a:moveTo>
                  <a:lnTo>
                    <a:pt x="10852" y="43364"/>
                  </a:lnTo>
                  <a:lnTo>
                    <a:pt x="10852" y="50521"/>
                  </a:lnTo>
                  <a:cubicBezTo>
                    <a:pt x="10852" y="50709"/>
                    <a:pt x="10996" y="50853"/>
                    <a:pt x="11184" y="50853"/>
                  </a:cubicBezTo>
                  <a:lnTo>
                    <a:pt x="18341" y="50853"/>
                  </a:lnTo>
                  <a:lnTo>
                    <a:pt x="18850" y="52081"/>
                  </a:lnTo>
                  <a:lnTo>
                    <a:pt x="9624" y="52092"/>
                  </a:lnTo>
                  <a:lnTo>
                    <a:pt x="9624" y="42855"/>
                  </a:lnTo>
                  <a:close/>
                  <a:moveTo>
                    <a:pt x="52123" y="42878"/>
                  </a:moveTo>
                  <a:lnTo>
                    <a:pt x="52123" y="52092"/>
                  </a:lnTo>
                  <a:lnTo>
                    <a:pt x="42897" y="52092"/>
                  </a:lnTo>
                  <a:lnTo>
                    <a:pt x="43406" y="50875"/>
                  </a:lnTo>
                  <a:lnTo>
                    <a:pt x="50563" y="50875"/>
                  </a:lnTo>
                  <a:cubicBezTo>
                    <a:pt x="50751" y="50875"/>
                    <a:pt x="50895" y="50720"/>
                    <a:pt x="50895" y="50543"/>
                  </a:cubicBezTo>
                  <a:lnTo>
                    <a:pt x="50895" y="43386"/>
                  </a:lnTo>
                  <a:lnTo>
                    <a:pt x="52123" y="42878"/>
                  </a:lnTo>
                  <a:close/>
                  <a:moveTo>
                    <a:pt x="21792" y="52767"/>
                  </a:moveTo>
                  <a:lnTo>
                    <a:pt x="23175" y="54149"/>
                  </a:lnTo>
                  <a:lnTo>
                    <a:pt x="20819" y="55123"/>
                  </a:lnTo>
                  <a:lnTo>
                    <a:pt x="19845" y="52767"/>
                  </a:lnTo>
                  <a:close/>
                  <a:moveTo>
                    <a:pt x="41913" y="52756"/>
                  </a:moveTo>
                  <a:lnTo>
                    <a:pt x="40928" y="55123"/>
                  </a:lnTo>
                  <a:lnTo>
                    <a:pt x="38572" y="54138"/>
                  </a:lnTo>
                  <a:lnTo>
                    <a:pt x="39955" y="52756"/>
                  </a:lnTo>
                  <a:close/>
                  <a:moveTo>
                    <a:pt x="30884" y="3465"/>
                  </a:moveTo>
                  <a:lnTo>
                    <a:pt x="35862" y="8443"/>
                  </a:lnTo>
                  <a:cubicBezTo>
                    <a:pt x="35919" y="8507"/>
                    <a:pt x="35999" y="8539"/>
                    <a:pt x="36081" y="8539"/>
                  </a:cubicBezTo>
                  <a:cubicBezTo>
                    <a:pt x="36126" y="8539"/>
                    <a:pt x="36173" y="8529"/>
                    <a:pt x="36216" y="8509"/>
                  </a:cubicBezTo>
                  <a:lnTo>
                    <a:pt x="37909" y="7823"/>
                  </a:lnTo>
                  <a:lnTo>
                    <a:pt x="39579" y="9494"/>
                  </a:lnTo>
                  <a:cubicBezTo>
                    <a:pt x="39634" y="9560"/>
                    <a:pt x="39723" y="9593"/>
                    <a:pt x="39811" y="9593"/>
                  </a:cubicBezTo>
                  <a:lnTo>
                    <a:pt x="42178" y="9593"/>
                  </a:lnTo>
                  <a:lnTo>
                    <a:pt x="42875" y="11275"/>
                  </a:lnTo>
                  <a:cubicBezTo>
                    <a:pt x="42930" y="11396"/>
                    <a:pt x="43052" y="11485"/>
                    <a:pt x="43185" y="11485"/>
                  </a:cubicBezTo>
                  <a:lnTo>
                    <a:pt x="50231" y="11485"/>
                  </a:lnTo>
                  <a:lnTo>
                    <a:pt x="50231" y="18531"/>
                  </a:lnTo>
                  <a:cubicBezTo>
                    <a:pt x="50231" y="18664"/>
                    <a:pt x="50320" y="18785"/>
                    <a:pt x="50441" y="18841"/>
                  </a:cubicBezTo>
                  <a:lnTo>
                    <a:pt x="52123" y="19538"/>
                  </a:lnTo>
                  <a:lnTo>
                    <a:pt x="52123" y="21894"/>
                  </a:lnTo>
                  <a:cubicBezTo>
                    <a:pt x="52123" y="21982"/>
                    <a:pt x="52156" y="22071"/>
                    <a:pt x="52222" y="22137"/>
                  </a:cubicBezTo>
                  <a:lnTo>
                    <a:pt x="53892" y="23807"/>
                  </a:lnTo>
                  <a:lnTo>
                    <a:pt x="53196" y="25489"/>
                  </a:lnTo>
                  <a:cubicBezTo>
                    <a:pt x="53140" y="25610"/>
                    <a:pt x="53173" y="25754"/>
                    <a:pt x="53273" y="25854"/>
                  </a:cubicBezTo>
                  <a:lnTo>
                    <a:pt x="58251" y="30832"/>
                  </a:lnTo>
                  <a:lnTo>
                    <a:pt x="53273" y="35809"/>
                  </a:lnTo>
                  <a:cubicBezTo>
                    <a:pt x="53173" y="35909"/>
                    <a:pt x="53140" y="36053"/>
                    <a:pt x="53196" y="36174"/>
                  </a:cubicBezTo>
                  <a:lnTo>
                    <a:pt x="53892" y="37856"/>
                  </a:lnTo>
                  <a:lnTo>
                    <a:pt x="52222" y="39526"/>
                  </a:lnTo>
                  <a:cubicBezTo>
                    <a:pt x="52156" y="39592"/>
                    <a:pt x="52123" y="39681"/>
                    <a:pt x="52123" y="39769"/>
                  </a:cubicBezTo>
                  <a:lnTo>
                    <a:pt x="52123" y="42125"/>
                  </a:lnTo>
                  <a:lnTo>
                    <a:pt x="50441" y="42822"/>
                  </a:lnTo>
                  <a:cubicBezTo>
                    <a:pt x="50320" y="42878"/>
                    <a:pt x="50231" y="42988"/>
                    <a:pt x="50231" y="43132"/>
                  </a:cubicBezTo>
                  <a:lnTo>
                    <a:pt x="50231" y="50178"/>
                  </a:lnTo>
                  <a:lnTo>
                    <a:pt x="43185" y="50178"/>
                  </a:lnTo>
                  <a:cubicBezTo>
                    <a:pt x="43052" y="50178"/>
                    <a:pt x="42930" y="50267"/>
                    <a:pt x="42875" y="50388"/>
                  </a:cubicBezTo>
                  <a:lnTo>
                    <a:pt x="42178" y="52070"/>
                  </a:lnTo>
                  <a:lnTo>
                    <a:pt x="39822" y="52070"/>
                  </a:lnTo>
                  <a:cubicBezTo>
                    <a:pt x="39734" y="52070"/>
                    <a:pt x="39645" y="52103"/>
                    <a:pt x="39579" y="52169"/>
                  </a:cubicBezTo>
                  <a:lnTo>
                    <a:pt x="37909" y="53840"/>
                  </a:lnTo>
                  <a:lnTo>
                    <a:pt x="36227" y="53154"/>
                  </a:lnTo>
                  <a:cubicBezTo>
                    <a:pt x="36184" y="53134"/>
                    <a:pt x="36137" y="53124"/>
                    <a:pt x="36091" y="53124"/>
                  </a:cubicBezTo>
                  <a:cubicBezTo>
                    <a:pt x="36008" y="53124"/>
                    <a:pt x="35926" y="53156"/>
                    <a:pt x="35862" y="53220"/>
                  </a:cubicBezTo>
                  <a:lnTo>
                    <a:pt x="30884" y="58198"/>
                  </a:lnTo>
                  <a:lnTo>
                    <a:pt x="25907" y="53220"/>
                  </a:lnTo>
                  <a:cubicBezTo>
                    <a:pt x="25840" y="53154"/>
                    <a:pt x="25752" y="53121"/>
                    <a:pt x="25663" y="53121"/>
                  </a:cubicBezTo>
                  <a:cubicBezTo>
                    <a:pt x="25619" y="53121"/>
                    <a:pt x="25575" y="53132"/>
                    <a:pt x="25542" y="53154"/>
                  </a:cubicBezTo>
                  <a:lnTo>
                    <a:pt x="23860" y="53840"/>
                  </a:lnTo>
                  <a:lnTo>
                    <a:pt x="22179" y="52169"/>
                  </a:lnTo>
                  <a:cubicBezTo>
                    <a:pt x="22124" y="52103"/>
                    <a:pt x="22035" y="52070"/>
                    <a:pt x="21947" y="52070"/>
                  </a:cubicBezTo>
                  <a:lnTo>
                    <a:pt x="19580" y="52070"/>
                  </a:lnTo>
                  <a:lnTo>
                    <a:pt x="18883" y="50388"/>
                  </a:lnTo>
                  <a:cubicBezTo>
                    <a:pt x="18827" y="50267"/>
                    <a:pt x="18706" y="50178"/>
                    <a:pt x="18573" y="50178"/>
                  </a:cubicBezTo>
                  <a:lnTo>
                    <a:pt x="11516" y="50178"/>
                  </a:lnTo>
                  <a:lnTo>
                    <a:pt x="11516" y="43132"/>
                  </a:lnTo>
                  <a:cubicBezTo>
                    <a:pt x="11516" y="42988"/>
                    <a:pt x="11438" y="42878"/>
                    <a:pt x="11317" y="42822"/>
                  </a:cubicBezTo>
                  <a:lnTo>
                    <a:pt x="9635" y="42125"/>
                  </a:lnTo>
                  <a:lnTo>
                    <a:pt x="9635" y="39780"/>
                  </a:lnTo>
                  <a:cubicBezTo>
                    <a:pt x="9635" y="39692"/>
                    <a:pt x="9591" y="39603"/>
                    <a:pt x="9536" y="39537"/>
                  </a:cubicBezTo>
                  <a:lnTo>
                    <a:pt x="7866" y="37867"/>
                  </a:lnTo>
                  <a:lnTo>
                    <a:pt x="8551" y="36185"/>
                  </a:lnTo>
                  <a:cubicBezTo>
                    <a:pt x="8607" y="36064"/>
                    <a:pt x="8573" y="35920"/>
                    <a:pt x="8485" y="35820"/>
                  </a:cubicBezTo>
                  <a:lnTo>
                    <a:pt x="3507" y="30843"/>
                  </a:lnTo>
                  <a:lnTo>
                    <a:pt x="8485" y="25865"/>
                  </a:lnTo>
                  <a:cubicBezTo>
                    <a:pt x="8573" y="25765"/>
                    <a:pt x="8607" y="25622"/>
                    <a:pt x="8551" y="25500"/>
                  </a:cubicBezTo>
                  <a:lnTo>
                    <a:pt x="7866" y="23818"/>
                  </a:lnTo>
                  <a:lnTo>
                    <a:pt x="9536" y="22148"/>
                  </a:lnTo>
                  <a:cubicBezTo>
                    <a:pt x="9591" y="22082"/>
                    <a:pt x="9635" y="21993"/>
                    <a:pt x="9635" y="21916"/>
                  </a:cubicBezTo>
                  <a:lnTo>
                    <a:pt x="9635" y="19538"/>
                  </a:lnTo>
                  <a:lnTo>
                    <a:pt x="11317" y="18841"/>
                  </a:lnTo>
                  <a:cubicBezTo>
                    <a:pt x="11438" y="18785"/>
                    <a:pt x="11516" y="18664"/>
                    <a:pt x="11516" y="18531"/>
                  </a:cubicBezTo>
                  <a:lnTo>
                    <a:pt x="11516" y="11485"/>
                  </a:lnTo>
                  <a:lnTo>
                    <a:pt x="18573" y="11485"/>
                  </a:lnTo>
                  <a:cubicBezTo>
                    <a:pt x="18706" y="11485"/>
                    <a:pt x="18827" y="11396"/>
                    <a:pt x="18883" y="11275"/>
                  </a:cubicBezTo>
                  <a:lnTo>
                    <a:pt x="19580" y="9593"/>
                  </a:lnTo>
                  <a:lnTo>
                    <a:pt x="21947" y="9593"/>
                  </a:lnTo>
                  <a:cubicBezTo>
                    <a:pt x="22035" y="9593"/>
                    <a:pt x="22113" y="9560"/>
                    <a:pt x="22179" y="9494"/>
                  </a:cubicBezTo>
                  <a:lnTo>
                    <a:pt x="23849" y="7823"/>
                  </a:lnTo>
                  <a:lnTo>
                    <a:pt x="25531" y="8509"/>
                  </a:lnTo>
                  <a:cubicBezTo>
                    <a:pt x="25578" y="8529"/>
                    <a:pt x="25626" y="8539"/>
                    <a:pt x="25671" y="8539"/>
                  </a:cubicBezTo>
                  <a:cubicBezTo>
                    <a:pt x="25754" y="8539"/>
                    <a:pt x="25832" y="8507"/>
                    <a:pt x="25896" y="8443"/>
                  </a:cubicBezTo>
                  <a:lnTo>
                    <a:pt x="30884" y="3465"/>
                  </a:lnTo>
                  <a:close/>
                  <a:moveTo>
                    <a:pt x="36172" y="53862"/>
                  </a:moveTo>
                  <a:lnTo>
                    <a:pt x="37389" y="54370"/>
                  </a:lnTo>
                  <a:lnTo>
                    <a:pt x="30873" y="60897"/>
                  </a:lnTo>
                  <a:lnTo>
                    <a:pt x="24347" y="54370"/>
                  </a:lnTo>
                  <a:lnTo>
                    <a:pt x="25575" y="53862"/>
                  </a:lnTo>
                  <a:lnTo>
                    <a:pt x="30641" y="58928"/>
                  </a:lnTo>
                  <a:cubicBezTo>
                    <a:pt x="30702" y="58994"/>
                    <a:pt x="30785" y="59027"/>
                    <a:pt x="30869" y="59027"/>
                  </a:cubicBezTo>
                  <a:cubicBezTo>
                    <a:pt x="30954" y="59027"/>
                    <a:pt x="31039" y="58994"/>
                    <a:pt x="31106" y="58928"/>
                  </a:cubicBezTo>
                  <a:lnTo>
                    <a:pt x="36172" y="53862"/>
                  </a:lnTo>
                  <a:close/>
                  <a:moveTo>
                    <a:pt x="30873" y="0"/>
                  </a:moveTo>
                  <a:cubicBezTo>
                    <a:pt x="30790" y="0"/>
                    <a:pt x="30708" y="31"/>
                    <a:pt x="30641" y="91"/>
                  </a:cubicBezTo>
                  <a:lnTo>
                    <a:pt x="23695" y="7038"/>
                  </a:lnTo>
                  <a:lnTo>
                    <a:pt x="20774" y="5832"/>
                  </a:lnTo>
                  <a:cubicBezTo>
                    <a:pt x="20733" y="5813"/>
                    <a:pt x="20689" y="5804"/>
                    <a:pt x="20646" y="5804"/>
                  </a:cubicBezTo>
                  <a:cubicBezTo>
                    <a:pt x="20517" y="5804"/>
                    <a:pt x="20393" y="5885"/>
                    <a:pt x="20343" y="6009"/>
                  </a:cubicBezTo>
                  <a:lnTo>
                    <a:pt x="19137" y="8930"/>
                  </a:lnTo>
                  <a:lnTo>
                    <a:pt x="9304" y="8930"/>
                  </a:lnTo>
                  <a:cubicBezTo>
                    <a:pt x="9115" y="8930"/>
                    <a:pt x="8961" y="9073"/>
                    <a:pt x="8961" y="9261"/>
                  </a:cubicBezTo>
                  <a:lnTo>
                    <a:pt x="8961" y="19095"/>
                  </a:lnTo>
                  <a:lnTo>
                    <a:pt x="6051" y="20301"/>
                  </a:lnTo>
                  <a:cubicBezTo>
                    <a:pt x="5963" y="20334"/>
                    <a:pt x="5897" y="20400"/>
                    <a:pt x="5863" y="20478"/>
                  </a:cubicBezTo>
                  <a:cubicBezTo>
                    <a:pt x="5830" y="20555"/>
                    <a:pt x="5830" y="20655"/>
                    <a:pt x="5863" y="20732"/>
                  </a:cubicBezTo>
                  <a:lnTo>
                    <a:pt x="7091" y="23653"/>
                  </a:lnTo>
                  <a:lnTo>
                    <a:pt x="134" y="30599"/>
                  </a:lnTo>
                  <a:cubicBezTo>
                    <a:pt x="1" y="30732"/>
                    <a:pt x="1" y="30942"/>
                    <a:pt x="134" y="31075"/>
                  </a:cubicBezTo>
                  <a:lnTo>
                    <a:pt x="7091" y="38022"/>
                  </a:lnTo>
                  <a:lnTo>
                    <a:pt x="5874" y="40942"/>
                  </a:lnTo>
                  <a:cubicBezTo>
                    <a:pt x="5841" y="41019"/>
                    <a:pt x="5841" y="41119"/>
                    <a:pt x="5874" y="41196"/>
                  </a:cubicBezTo>
                  <a:cubicBezTo>
                    <a:pt x="5908" y="41274"/>
                    <a:pt x="5974" y="41340"/>
                    <a:pt x="6051" y="41373"/>
                  </a:cubicBezTo>
                  <a:lnTo>
                    <a:pt x="8972" y="42579"/>
                  </a:lnTo>
                  <a:lnTo>
                    <a:pt x="8972" y="52413"/>
                  </a:lnTo>
                  <a:cubicBezTo>
                    <a:pt x="8972" y="52601"/>
                    <a:pt x="9127" y="52744"/>
                    <a:pt x="9304" y="52744"/>
                  </a:cubicBezTo>
                  <a:lnTo>
                    <a:pt x="19137" y="52744"/>
                  </a:lnTo>
                  <a:lnTo>
                    <a:pt x="20343" y="55665"/>
                  </a:lnTo>
                  <a:cubicBezTo>
                    <a:pt x="20401" y="55789"/>
                    <a:pt x="20521" y="55870"/>
                    <a:pt x="20652" y="55870"/>
                  </a:cubicBezTo>
                  <a:cubicBezTo>
                    <a:pt x="20696" y="55870"/>
                    <a:pt x="20741" y="55861"/>
                    <a:pt x="20785" y="55842"/>
                  </a:cubicBezTo>
                  <a:lnTo>
                    <a:pt x="23695" y="54636"/>
                  </a:lnTo>
                  <a:lnTo>
                    <a:pt x="30652" y="61583"/>
                  </a:lnTo>
                  <a:cubicBezTo>
                    <a:pt x="30713" y="61649"/>
                    <a:pt x="30796" y="61682"/>
                    <a:pt x="30880" y="61682"/>
                  </a:cubicBezTo>
                  <a:cubicBezTo>
                    <a:pt x="30965" y="61682"/>
                    <a:pt x="31050" y="61649"/>
                    <a:pt x="31117" y="61583"/>
                  </a:cubicBezTo>
                  <a:lnTo>
                    <a:pt x="38074" y="54636"/>
                  </a:lnTo>
                  <a:lnTo>
                    <a:pt x="40984" y="55842"/>
                  </a:lnTo>
                  <a:cubicBezTo>
                    <a:pt x="41028" y="55861"/>
                    <a:pt x="41073" y="55870"/>
                    <a:pt x="41117" y="55870"/>
                  </a:cubicBezTo>
                  <a:cubicBezTo>
                    <a:pt x="41248" y="55870"/>
                    <a:pt x="41368" y="55789"/>
                    <a:pt x="41426" y="55665"/>
                  </a:cubicBezTo>
                  <a:lnTo>
                    <a:pt x="42632" y="52744"/>
                  </a:lnTo>
                  <a:lnTo>
                    <a:pt x="52465" y="52744"/>
                  </a:lnTo>
                  <a:cubicBezTo>
                    <a:pt x="52642" y="52744"/>
                    <a:pt x="52786" y="52601"/>
                    <a:pt x="52786" y="52413"/>
                  </a:cubicBezTo>
                  <a:lnTo>
                    <a:pt x="52786" y="42579"/>
                  </a:lnTo>
                  <a:lnTo>
                    <a:pt x="55706" y="41373"/>
                  </a:lnTo>
                  <a:cubicBezTo>
                    <a:pt x="55795" y="41340"/>
                    <a:pt x="55861" y="41274"/>
                    <a:pt x="55895" y="41196"/>
                  </a:cubicBezTo>
                  <a:cubicBezTo>
                    <a:pt x="55928" y="41119"/>
                    <a:pt x="55928" y="41019"/>
                    <a:pt x="55895" y="40942"/>
                  </a:cubicBezTo>
                  <a:lnTo>
                    <a:pt x="54678" y="38022"/>
                  </a:lnTo>
                  <a:lnTo>
                    <a:pt x="61635" y="31075"/>
                  </a:lnTo>
                  <a:cubicBezTo>
                    <a:pt x="61691" y="31008"/>
                    <a:pt x="61724" y="30920"/>
                    <a:pt x="61724" y="30843"/>
                  </a:cubicBezTo>
                  <a:cubicBezTo>
                    <a:pt x="61724" y="30754"/>
                    <a:pt x="61691" y="30666"/>
                    <a:pt x="61624" y="30599"/>
                  </a:cubicBezTo>
                  <a:lnTo>
                    <a:pt x="54678" y="23653"/>
                  </a:lnTo>
                  <a:lnTo>
                    <a:pt x="55883" y="20732"/>
                  </a:lnTo>
                  <a:cubicBezTo>
                    <a:pt x="55917" y="20655"/>
                    <a:pt x="55917" y="20555"/>
                    <a:pt x="55883" y="20478"/>
                  </a:cubicBezTo>
                  <a:cubicBezTo>
                    <a:pt x="55850" y="20400"/>
                    <a:pt x="55784" y="20334"/>
                    <a:pt x="55706" y="20301"/>
                  </a:cubicBezTo>
                  <a:lnTo>
                    <a:pt x="52786" y="19095"/>
                  </a:lnTo>
                  <a:lnTo>
                    <a:pt x="52786" y="9261"/>
                  </a:lnTo>
                  <a:cubicBezTo>
                    <a:pt x="52786" y="9073"/>
                    <a:pt x="52642" y="8930"/>
                    <a:pt x="52454" y="8930"/>
                  </a:cubicBezTo>
                  <a:lnTo>
                    <a:pt x="42621" y="8930"/>
                  </a:lnTo>
                  <a:lnTo>
                    <a:pt x="41415" y="6009"/>
                  </a:lnTo>
                  <a:cubicBezTo>
                    <a:pt x="41357" y="5885"/>
                    <a:pt x="41237" y="5804"/>
                    <a:pt x="41110" y="5804"/>
                  </a:cubicBezTo>
                  <a:cubicBezTo>
                    <a:pt x="41068" y="5804"/>
                    <a:pt x="41025" y="5813"/>
                    <a:pt x="40984" y="5832"/>
                  </a:cubicBezTo>
                  <a:lnTo>
                    <a:pt x="38063" y="7038"/>
                  </a:lnTo>
                  <a:lnTo>
                    <a:pt x="31106" y="91"/>
                  </a:lnTo>
                  <a:cubicBezTo>
                    <a:pt x="31039" y="31"/>
                    <a:pt x="30956" y="0"/>
                    <a:pt x="308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87;p75">
              <a:extLst>
                <a:ext uri="{FF2B5EF4-FFF2-40B4-BE49-F238E27FC236}">
                  <a16:creationId xmlns:a16="http://schemas.microsoft.com/office/drawing/2014/main" id="{CAEA25A4-6981-E401-3484-8F5EADD9687B}"/>
                </a:ext>
              </a:extLst>
            </p:cNvPr>
            <p:cNvSpPr/>
            <p:nvPr/>
          </p:nvSpPr>
          <p:spPr>
            <a:xfrm rot="-2345269">
              <a:off x="818391" y="676534"/>
              <a:ext cx="275967" cy="552123"/>
            </a:xfrm>
            <a:prstGeom prst="moon">
              <a:avLst>
                <a:gd name="adj" fmla="val 54392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88;p75">
              <a:extLst>
                <a:ext uri="{FF2B5EF4-FFF2-40B4-BE49-F238E27FC236}">
                  <a16:creationId xmlns:a16="http://schemas.microsoft.com/office/drawing/2014/main" id="{E9516423-45C8-8014-ECDF-0F0935878B05}"/>
                </a:ext>
              </a:extLst>
            </p:cNvPr>
            <p:cNvSpPr/>
            <p:nvPr/>
          </p:nvSpPr>
          <p:spPr>
            <a:xfrm>
              <a:off x="1039262" y="651277"/>
              <a:ext cx="169200" cy="160800"/>
            </a:xfrm>
            <a:prstGeom prst="star5">
              <a:avLst>
                <a:gd name="adj" fmla="val 27009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93537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82DB7637-5041-989D-87CD-212F47F4F1A8}"/>
              </a:ext>
            </a:extLst>
          </p:cNvPr>
          <p:cNvGrpSpPr/>
          <p:nvPr/>
        </p:nvGrpSpPr>
        <p:grpSpPr>
          <a:xfrm>
            <a:off x="62201" y="1970505"/>
            <a:ext cx="12640998" cy="2916990"/>
            <a:chOff x="62201" y="1970505"/>
            <a:chExt cx="12640998" cy="291699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A92C63D0-882F-761A-15E5-74D1F1BE13AA}"/>
                </a:ext>
              </a:extLst>
            </p:cNvPr>
            <p:cNvSpPr/>
            <p:nvPr userDrawn="1"/>
          </p:nvSpPr>
          <p:spPr>
            <a:xfrm>
              <a:off x="1673784" y="2352845"/>
              <a:ext cx="8952026" cy="2188565"/>
            </a:xfrm>
            <a:prstGeom prst="roundRect">
              <a:avLst/>
            </a:prstGeom>
            <a:noFill/>
            <a:ln>
              <a:solidFill>
                <a:srgbClr val="2B37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63774F5-BC25-149F-8665-82C4FDA1DBC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38952" b="45147"/>
            <a:stretch/>
          </p:blipFill>
          <p:spPr>
            <a:xfrm>
              <a:off x="8977635" y="1970505"/>
              <a:ext cx="3725564" cy="2880734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30200F3-A24B-4E9F-3A32-43C1FF3DF05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38952" b="45147"/>
            <a:stretch/>
          </p:blipFill>
          <p:spPr>
            <a:xfrm>
              <a:off x="62201" y="2006761"/>
              <a:ext cx="3725564" cy="2880734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9B97E03-C5D1-71F6-4215-FB457188999C}"/>
              </a:ext>
            </a:extLst>
          </p:cNvPr>
          <p:cNvSpPr txBox="1"/>
          <p:nvPr/>
        </p:nvSpPr>
        <p:spPr>
          <a:xfrm>
            <a:off x="9331" y="3093184"/>
            <a:ext cx="1219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سر فصل اول </a:t>
            </a:r>
            <a:r>
              <a:rPr lang="fa-IR" sz="40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fa-IR" sz="44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73372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975;p32">
            <a:extLst>
              <a:ext uri="{FF2B5EF4-FFF2-40B4-BE49-F238E27FC236}">
                <a16:creationId xmlns:a16="http://schemas.microsoft.com/office/drawing/2014/main" id="{5D710F4E-EDB6-4E9E-3655-5A7CC964ED5A}"/>
              </a:ext>
            </a:extLst>
          </p:cNvPr>
          <p:cNvGrpSpPr/>
          <p:nvPr/>
        </p:nvGrpSpPr>
        <p:grpSpPr>
          <a:xfrm>
            <a:off x="428107" y="0"/>
            <a:ext cx="483307" cy="3003176"/>
            <a:chOff x="852350" y="-307969"/>
            <a:chExt cx="820749" cy="5099980"/>
          </a:xfrm>
        </p:grpSpPr>
        <p:grpSp>
          <p:nvGrpSpPr>
            <p:cNvPr id="3" name="Google Shape;1976;p32">
              <a:extLst>
                <a:ext uri="{FF2B5EF4-FFF2-40B4-BE49-F238E27FC236}">
                  <a16:creationId xmlns:a16="http://schemas.microsoft.com/office/drawing/2014/main" id="{80ECC68E-F0C7-6E5A-32DA-5C79BC170744}"/>
                </a:ext>
              </a:extLst>
            </p:cNvPr>
            <p:cNvGrpSpPr/>
            <p:nvPr/>
          </p:nvGrpSpPr>
          <p:grpSpPr>
            <a:xfrm>
              <a:off x="852350" y="2827035"/>
              <a:ext cx="820747" cy="1964976"/>
              <a:chOff x="3040875" y="3439335"/>
              <a:chExt cx="820747" cy="1964976"/>
            </a:xfrm>
          </p:grpSpPr>
          <p:sp>
            <p:nvSpPr>
              <p:cNvPr id="40" name="Google Shape;1977;p32">
                <a:extLst>
                  <a:ext uri="{FF2B5EF4-FFF2-40B4-BE49-F238E27FC236}">
                    <a16:creationId xmlns:a16="http://schemas.microsoft.com/office/drawing/2014/main" id="{F246DD23-D0FB-CE79-7D41-15A9CD435632}"/>
                  </a:ext>
                </a:extLst>
              </p:cNvPr>
              <p:cNvSpPr/>
              <p:nvPr/>
            </p:nvSpPr>
            <p:spPr>
              <a:xfrm>
                <a:off x="3040875" y="3597281"/>
                <a:ext cx="820747" cy="1807030"/>
              </a:xfrm>
              <a:custGeom>
                <a:avLst/>
                <a:gdLst/>
                <a:ahLst/>
                <a:cxnLst/>
                <a:rect l="l" t="t" r="r" b="b"/>
                <a:pathLst>
                  <a:path w="820747" h="1807031" extrusionOk="0">
                    <a:moveTo>
                      <a:pt x="63300" y="583457"/>
                    </a:moveTo>
                    <a:lnTo>
                      <a:pt x="63300" y="600306"/>
                    </a:lnTo>
                    <a:lnTo>
                      <a:pt x="60" y="652255"/>
                    </a:lnTo>
                    <a:lnTo>
                      <a:pt x="60" y="1609125"/>
                    </a:lnTo>
                    <a:lnTo>
                      <a:pt x="66816" y="1609125"/>
                    </a:lnTo>
                    <a:lnTo>
                      <a:pt x="66816" y="1630185"/>
                    </a:lnTo>
                    <a:lnTo>
                      <a:pt x="30977" y="1630185"/>
                    </a:lnTo>
                    <a:lnTo>
                      <a:pt x="30977" y="1660373"/>
                    </a:lnTo>
                    <a:lnTo>
                      <a:pt x="60" y="1660373"/>
                    </a:lnTo>
                    <a:lnTo>
                      <a:pt x="60" y="1741809"/>
                    </a:lnTo>
                    <a:lnTo>
                      <a:pt x="121626" y="1741809"/>
                    </a:lnTo>
                    <a:lnTo>
                      <a:pt x="121626" y="1762870"/>
                    </a:lnTo>
                    <a:lnTo>
                      <a:pt x="79464" y="1762870"/>
                    </a:lnTo>
                    <a:lnTo>
                      <a:pt x="79464" y="1807098"/>
                    </a:lnTo>
                    <a:lnTo>
                      <a:pt x="741402" y="1807098"/>
                    </a:lnTo>
                    <a:lnTo>
                      <a:pt x="741402" y="1762870"/>
                    </a:lnTo>
                    <a:lnTo>
                      <a:pt x="699241" y="1762870"/>
                    </a:lnTo>
                    <a:lnTo>
                      <a:pt x="699241" y="1741809"/>
                    </a:lnTo>
                    <a:lnTo>
                      <a:pt x="820807" y="1741809"/>
                    </a:lnTo>
                    <a:lnTo>
                      <a:pt x="820807" y="1660373"/>
                    </a:lnTo>
                    <a:lnTo>
                      <a:pt x="789886" y="1660373"/>
                    </a:lnTo>
                    <a:lnTo>
                      <a:pt x="789886" y="1630185"/>
                    </a:lnTo>
                    <a:lnTo>
                      <a:pt x="754050" y="1630185"/>
                    </a:lnTo>
                    <a:lnTo>
                      <a:pt x="754050" y="1609125"/>
                    </a:lnTo>
                    <a:lnTo>
                      <a:pt x="820807" y="1609125"/>
                    </a:lnTo>
                    <a:lnTo>
                      <a:pt x="820807" y="652255"/>
                    </a:lnTo>
                    <a:lnTo>
                      <a:pt x="757564" y="600306"/>
                    </a:lnTo>
                    <a:lnTo>
                      <a:pt x="757564" y="583457"/>
                    </a:lnTo>
                    <a:lnTo>
                      <a:pt x="801132" y="583457"/>
                    </a:lnTo>
                    <a:lnTo>
                      <a:pt x="801132" y="565204"/>
                    </a:lnTo>
                    <a:lnTo>
                      <a:pt x="820807" y="565204"/>
                    </a:lnTo>
                    <a:lnTo>
                      <a:pt x="820807" y="528698"/>
                    </a:lnTo>
                    <a:lnTo>
                      <a:pt x="697132" y="528698"/>
                    </a:lnTo>
                    <a:lnTo>
                      <a:pt x="697132" y="509041"/>
                    </a:lnTo>
                    <a:lnTo>
                      <a:pt x="756159" y="509041"/>
                    </a:lnTo>
                    <a:lnTo>
                      <a:pt x="756159" y="492193"/>
                    </a:lnTo>
                    <a:lnTo>
                      <a:pt x="771618" y="492193"/>
                    </a:lnTo>
                    <a:lnTo>
                      <a:pt x="771618" y="434626"/>
                    </a:lnTo>
                    <a:lnTo>
                      <a:pt x="751942" y="434626"/>
                    </a:lnTo>
                    <a:lnTo>
                      <a:pt x="751942" y="405140"/>
                    </a:lnTo>
                    <a:lnTo>
                      <a:pt x="725240" y="405140"/>
                    </a:lnTo>
                    <a:cubicBezTo>
                      <a:pt x="725240" y="236654"/>
                      <a:pt x="567836" y="202957"/>
                      <a:pt x="567836" y="202957"/>
                    </a:cubicBezTo>
                    <a:lnTo>
                      <a:pt x="567836" y="183300"/>
                    </a:lnTo>
                    <a:lnTo>
                      <a:pt x="584702" y="183300"/>
                    </a:lnTo>
                    <a:lnTo>
                      <a:pt x="584702" y="160834"/>
                    </a:lnTo>
                    <a:lnTo>
                      <a:pt x="445567" y="104672"/>
                    </a:lnTo>
                    <a:lnTo>
                      <a:pt x="445567" y="93439"/>
                    </a:lnTo>
                    <a:lnTo>
                      <a:pt x="456811" y="93439"/>
                    </a:lnTo>
                    <a:lnTo>
                      <a:pt x="456811" y="79398"/>
                    </a:lnTo>
                    <a:lnTo>
                      <a:pt x="466648" y="79398"/>
                    </a:lnTo>
                    <a:lnTo>
                      <a:pt x="466648" y="38681"/>
                    </a:lnTo>
                    <a:lnTo>
                      <a:pt x="443459" y="38681"/>
                    </a:lnTo>
                    <a:lnTo>
                      <a:pt x="443459" y="24640"/>
                    </a:lnTo>
                    <a:lnTo>
                      <a:pt x="432920" y="24640"/>
                    </a:lnTo>
                    <a:cubicBezTo>
                      <a:pt x="434035" y="12233"/>
                      <a:pt x="424871" y="1272"/>
                      <a:pt x="412453" y="158"/>
                    </a:cubicBezTo>
                    <a:cubicBezTo>
                      <a:pt x="400034" y="-956"/>
                      <a:pt x="389063" y="8200"/>
                      <a:pt x="387948" y="20606"/>
                    </a:cubicBezTo>
                    <a:cubicBezTo>
                      <a:pt x="387827" y="21948"/>
                      <a:pt x="387827" y="23298"/>
                      <a:pt x="387948" y="24640"/>
                    </a:cubicBezTo>
                    <a:lnTo>
                      <a:pt x="377407" y="24640"/>
                    </a:lnTo>
                    <a:lnTo>
                      <a:pt x="377407" y="38681"/>
                    </a:lnTo>
                    <a:lnTo>
                      <a:pt x="354217" y="38681"/>
                    </a:lnTo>
                    <a:lnTo>
                      <a:pt x="354217" y="79398"/>
                    </a:lnTo>
                    <a:lnTo>
                      <a:pt x="364055" y="79398"/>
                    </a:lnTo>
                    <a:lnTo>
                      <a:pt x="364055" y="93439"/>
                    </a:lnTo>
                    <a:lnTo>
                      <a:pt x="375299" y="93439"/>
                    </a:lnTo>
                    <a:lnTo>
                      <a:pt x="375299" y="104672"/>
                    </a:lnTo>
                    <a:lnTo>
                      <a:pt x="236164" y="160834"/>
                    </a:lnTo>
                    <a:lnTo>
                      <a:pt x="236164" y="183300"/>
                    </a:lnTo>
                    <a:lnTo>
                      <a:pt x="253029" y="183300"/>
                    </a:lnTo>
                    <a:lnTo>
                      <a:pt x="253029" y="202957"/>
                    </a:lnTo>
                    <a:cubicBezTo>
                      <a:pt x="253029" y="202957"/>
                      <a:pt x="95626" y="236654"/>
                      <a:pt x="95626" y="405140"/>
                    </a:cubicBezTo>
                    <a:lnTo>
                      <a:pt x="68923" y="405140"/>
                    </a:lnTo>
                    <a:lnTo>
                      <a:pt x="68923" y="434626"/>
                    </a:lnTo>
                    <a:lnTo>
                      <a:pt x="49248" y="434626"/>
                    </a:lnTo>
                    <a:lnTo>
                      <a:pt x="49248" y="492193"/>
                    </a:lnTo>
                    <a:lnTo>
                      <a:pt x="64708" y="492193"/>
                    </a:lnTo>
                    <a:lnTo>
                      <a:pt x="64708" y="509041"/>
                    </a:lnTo>
                    <a:lnTo>
                      <a:pt x="123733" y="509041"/>
                    </a:lnTo>
                    <a:lnTo>
                      <a:pt x="123733" y="528698"/>
                    </a:lnTo>
                    <a:lnTo>
                      <a:pt x="60" y="528698"/>
                    </a:lnTo>
                    <a:lnTo>
                      <a:pt x="60" y="565204"/>
                    </a:lnTo>
                    <a:lnTo>
                      <a:pt x="19735" y="565204"/>
                    </a:lnTo>
                    <a:lnTo>
                      <a:pt x="19735" y="583457"/>
                    </a:lnTo>
                    <a:close/>
                    <a:moveTo>
                      <a:pt x="666053" y="689000"/>
                    </a:moveTo>
                    <a:cubicBezTo>
                      <a:pt x="666053" y="689000"/>
                      <a:pt x="819415" y="777604"/>
                      <a:pt x="768932" y="909806"/>
                    </a:cubicBezTo>
                    <a:lnTo>
                      <a:pt x="789886" y="909806"/>
                    </a:lnTo>
                    <a:lnTo>
                      <a:pt x="789886" y="1548317"/>
                    </a:lnTo>
                    <a:lnTo>
                      <a:pt x="765122" y="1548317"/>
                    </a:lnTo>
                    <a:lnTo>
                      <a:pt x="765122" y="1572226"/>
                    </a:lnTo>
                    <a:lnTo>
                      <a:pt x="666053" y="1572226"/>
                    </a:lnTo>
                    <a:close/>
                    <a:moveTo>
                      <a:pt x="227409" y="909806"/>
                    </a:moveTo>
                    <a:lnTo>
                      <a:pt x="258378" y="909806"/>
                    </a:lnTo>
                    <a:cubicBezTo>
                      <a:pt x="183770" y="777604"/>
                      <a:pt x="410432" y="689000"/>
                      <a:pt x="410432" y="689000"/>
                    </a:cubicBezTo>
                    <a:cubicBezTo>
                      <a:pt x="410432" y="689000"/>
                      <a:pt x="637095" y="777604"/>
                      <a:pt x="562485" y="909806"/>
                    </a:cubicBezTo>
                    <a:lnTo>
                      <a:pt x="593455" y="909806"/>
                    </a:lnTo>
                    <a:lnTo>
                      <a:pt x="593455" y="1548317"/>
                    </a:lnTo>
                    <a:lnTo>
                      <a:pt x="556853" y="1548317"/>
                    </a:lnTo>
                    <a:lnTo>
                      <a:pt x="556853" y="1572226"/>
                    </a:lnTo>
                    <a:lnTo>
                      <a:pt x="264012" y="1572226"/>
                    </a:lnTo>
                    <a:lnTo>
                      <a:pt x="264012" y="1548317"/>
                    </a:lnTo>
                    <a:lnTo>
                      <a:pt x="227409" y="1548317"/>
                    </a:lnTo>
                    <a:close/>
                    <a:moveTo>
                      <a:pt x="154813" y="689000"/>
                    </a:moveTo>
                    <a:lnTo>
                      <a:pt x="154813" y="1572226"/>
                    </a:lnTo>
                    <a:lnTo>
                      <a:pt x="55743" y="1572226"/>
                    </a:lnTo>
                    <a:lnTo>
                      <a:pt x="55743" y="1548317"/>
                    </a:lnTo>
                    <a:lnTo>
                      <a:pt x="30977" y="1548317"/>
                    </a:lnTo>
                    <a:lnTo>
                      <a:pt x="30977" y="909806"/>
                    </a:lnTo>
                    <a:lnTo>
                      <a:pt x="51933" y="909806"/>
                    </a:lnTo>
                    <a:cubicBezTo>
                      <a:pt x="1452" y="777604"/>
                      <a:pt x="154813" y="689000"/>
                      <a:pt x="154813" y="68900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" name="Google Shape;1978;p32">
                <a:extLst>
                  <a:ext uri="{FF2B5EF4-FFF2-40B4-BE49-F238E27FC236}">
                    <a16:creationId xmlns:a16="http://schemas.microsoft.com/office/drawing/2014/main" id="{32A4A38D-5F55-7431-47BB-4B362AD90E7D}"/>
                  </a:ext>
                </a:extLst>
              </p:cNvPr>
              <p:cNvSpPr/>
              <p:nvPr/>
            </p:nvSpPr>
            <p:spPr>
              <a:xfrm>
                <a:off x="3416113" y="3513412"/>
                <a:ext cx="70268" cy="7020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70202" extrusionOk="0">
                    <a:moveTo>
                      <a:pt x="35195" y="70269"/>
                    </a:moveTo>
                    <a:cubicBezTo>
                      <a:pt x="15791" y="70269"/>
                      <a:pt x="60" y="54554"/>
                      <a:pt x="60" y="35168"/>
                    </a:cubicBezTo>
                    <a:cubicBezTo>
                      <a:pt x="60" y="15782"/>
                      <a:pt x="15790" y="67"/>
                      <a:pt x="35194" y="66"/>
                    </a:cubicBezTo>
                    <a:cubicBezTo>
                      <a:pt x="54598" y="66"/>
                      <a:pt x="70328" y="15781"/>
                      <a:pt x="70329" y="35167"/>
                    </a:cubicBezTo>
                    <a:cubicBezTo>
                      <a:pt x="70329" y="35167"/>
                      <a:pt x="70329" y="35168"/>
                      <a:pt x="70329" y="35168"/>
                    </a:cubicBezTo>
                    <a:cubicBezTo>
                      <a:pt x="70328" y="54554"/>
                      <a:pt x="54598" y="70268"/>
                      <a:pt x="35195" y="70269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" name="Google Shape;1979;p32">
                <a:extLst>
                  <a:ext uri="{FF2B5EF4-FFF2-40B4-BE49-F238E27FC236}">
                    <a16:creationId xmlns:a16="http://schemas.microsoft.com/office/drawing/2014/main" id="{10332BD6-B34F-8A20-8F80-CA5F45AEB9FB}"/>
                  </a:ext>
                </a:extLst>
              </p:cNvPr>
              <p:cNvSpPr/>
              <p:nvPr/>
            </p:nvSpPr>
            <p:spPr>
              <a:xfrm>
                <a:off x="3425916" y="3439335"/>
                <a:ext cx="50664" cy="50616"/>
              </a:xfrm>
              <a:custGeom>
                <a:avLst/>
                <a:gdLst/>
                <a:ahLst/>
                <a:cxnLst/>
                <a:rect l="l" t="t" r="r" b="b"/>
                <a:pathLst>
                  <a:path w="50664" h="50616" extrusionOk="0">
                    <a:moveTo>
                      <a:pt x="25393" y="50683"/>
                    </a:moveTo>
                    <a:cubicBezTo>
                      <a:pt x="11402" y="50683"/>
                      <a:pt x="60" y="39353"/>
                      <a:pt x="60" y="25375"/>
                    </a:cubicBezTo>
                    <a:cubicBezTo>
                      <a:pt x="60" y="11398"/>
                      <a:pt x="11401" y="66"/>
                      <a:pt x="25391" y="66"/>
                    </a:cubicBezTo>
                    <a:cubicBezTo>
                      <a:pt x="39382" y="66"/>
                      <a:pt x="50724" y="11397"/>
                      <a:pt x="50724" y="25374"/>
                    </a:cubicBezTo>
                    <a:cubicBezTo>
                      <a:pt x="50725" y="39351"/>
                      <a:pt x="39384" y="50682"/>
                      <a:pt x="25393" y="50683"/>
                    </a:cubicBezTo>
                    <a:cubicBezTo>
                      <a:pt x="25393" y="50683"/>
                      <a:pt x="25393" y="50683"/>
                      <a:pt x="25393" y="50683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" name="Google Shape;1980;p32">
              <a:extLst>
                <a:ext uri="{FF2B5EF4-FFF2-40B4-BE49-F238E27FC236}">
                  <a16:creationId xmlns:a16="http://schemas.microsoft.com/office/drawing/2014/main" id="{1E961F53-83AC-DB85-EA2B-C2727D5756CF}"/>
                </a:ext>
              </a:extLst>
            </p:cNvPr>
            <p:cNvSpPr/>
            <p:nvPr/>
          </p:nvSpPr>
          <p:spPr>
            <a:xfrm>
              <a:off x="1262723" y="-307969"/>
              <a:ext cx="12219" cy="3203502"/>
            </a:xfrm>
            <a:custGeom>
              <a:avLst/>
              <a:gdLst/>
              <a:ahLst/>
              <a:cxnLst/>
              <a:rect l="l" t="t" r="r" b="b"/>
              <a:pathLst>
                <a:path w="12219" h="3203502" extrusionOk="0">
                  <a:moveTo>
                    <a:pt x="0" y="3203503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2B378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" name="Google Shape;1982;p32">
              <a:extLst>
                <a:ext uri="{FF2B5EF4-FFF2-40B4-BE49-F238E27FC236}">
                  <a16:creationId xmlns:a16="http://schemas.microsoft.com/office/drawing/2014/main" id="{7A99EB7B-0810-02E9-FF75-0451CE5AD759}"/>
                </a:ext>
              </a:extLst>
            </p:cNvPr>
            <p:cNvSpPr/>
            <p:nvPr/>
          </p:nvSpPr>
          <p:spPr>
            <a:xfrm>
              <a:off x="852350" y="2881630"/>
              <a:ext cx="820745" cy="1807029"/>
            </a:xfrm>
            <a:custGeom>
              <a:avLst/>
              <a:gdLst/>
              <a:ahLst/>
              <a:cxnLst/>
              <a:rect l="l" t="t" r="r" b="b"/>
              <a:pathLst>
                <a:path w="820745" h="1807029" extrusionOk="0">
                  <a:moveTo>
                    <a:pt x="63300" y="583456"/>
                  </a:moveTo>
                  <a:lnTo>
                    <a:pt x="63300" y="600304"/>
                  </a:lnTo>
                  <a:lnTo>
                    <a:pt x="60" y="652254"/>
                  </a:lnTo>
                  <a:lnTo>
                    <a:pt x="60" y="1609123"/>
                  </a:lnTo>
                  <a:lnTo>
                    <a:pt x="66814" y="1609123"/>
                  </a:lnTo>
                  <a:lnTo>
                    <a:pt x="66814" y="1630185"/>
                  </a:lnTo>
                  <a:lnTo>
                    <a:pt x="30978" y="1630185"/>
                  </a:lnTo>
                  <a:lnTo>
                    <a:pt x="30978" y="1660372"/>
                  </a:lnTo>
                  <a:lnTo>
                    <a:pt x="60" y="1660372"/>
                  </a:lnTo>
                  <a:lnTo>
                    <a:pt x="60" y="1741807"/>
                  </a:lnTo>
                  <a:lnTo>
                    <a:pt x="121626" y="1741807"/>
                  </a:lnTo>
                  <a:lnTo>
                    <a:pt x="121626" y="1762868"/>
                  </a:lnTo>
                  <a:lnTo>
                    <a:pt x="79464" y="1762868"/>
                  </a:lnTo>
                  <a:lnTo>
                    <a:pt x="79464" y="1807096"/>
                  </a:lnTo>
                  <a:lnTo>
                    <a:pt x="741402" y="1807096"/>
                  </a:lnTo>
                  <a:lnTo>
                    <a:pt x="741402" y="1762868"/>
                  </a:lnTo>
                  <a:lnTo>
                    <a:pt x="699241" y="1762868"/>
                  </a:lnTo>
                  <a:lnTo>
                    <a:pt x="699241" y="1741807"/>
                  </a:lnTo>
                  <a:lnTo>
                    <a:pt x="820806" y="1741807"/>
                  </a:lnTo>
                  <a:lnTo>
                    <a:pt x="820806" y="1660372"/>
                  </a:lnTo>
                  <a:lnTo>
                    <a:pt x="789886" y="1660372"/>
                  </a:lnTo>
                  <a:lnTo>
                    <a:pt x="789886" y="1630185"/>
                  </a:lnTo>
                  <a:lnTo>
                    <a:pt x="754051" y="1630185"/>
                  </a:lnTo>
                  <a:lnTo>
                    <a:pt x="754051" y="1609123"/>
                  </a:lnTo>
                  <a:lnTo>
                    <a:pt x="820806" y="1609123"/>
                  </a:lnTo>
                  <a:lnTo>
                    <a:pt x="820806" y="652254"/>
                  </a:lnTo>
                  <a:lnTo>
                    <a:pt x="757564" y="600304"/>
                  </a:lnTo>
                  <a:lnTo>
                    <a:pt x="757564" y="583456"/>
                  </a:lnTo>
                  <a:lnTo>
                    <a:pt x="801132" y="583456"/>
                  </a:lnTo>
                  <a:lnTo>
                    <a:pt x="801132" y="565202"/>
                  </a:lnTo>
                  <a:lnTo>
                    <a:pt x="820806" y="565202"/>
                  </a:lnTo>
                  <a:lnTo>
                    <a:pt x="820806" y="528696"/>
                  </a:lnTo>
                  <a:lnTo>
                    <a:pt x="697132" y="528696"/>
                  </a:lnTo>
                  <a:lnTo>
                    <a:pt x="697132" y="509041"/>
                  </a:lnTo>
                  <a:lnTo>
                    <a:pt x="756159" y="509041"/>
                  </a:lnTo>
                  <a:lnTo>
                    <a:pt x="756159" y="492192"/>
                  </a:lnTo>
                  <a:lnTo>
                    <a:pt x="771618" y="492192"/>
                  </a:lnTo>
                  <a:lnTo>
                    <a:pt x="771618" y="434625"/>
                  </a:lnTo>
                  <a:lnTo>
                    <a:pt x="751942" y="434625"/>
                  </a:lnTo>
                  <a:lnTo>
                    <a:pt x="751942" y="405139"/>
                  </a:lnTo>
                  <a:lnTo>
                    <a:pt x="725240" y="405139"/>
                  </a:lnTo>
                  <a:cubicBezTo>
                    <a:pt x="725240" y="236653"/>
                    <a:pt x="567836" y="202955"/>
                    <a:pt x="567836" y="202955"/>
                  </a:cubicBezTo>
                  <a:lnTo>
                    <a:pt x="567836" y="183298"/>
                  </a:lnTo>
                  <a:lnTo>
                    <a:pt x="584702" y="183298"/>
                  </a:lnTo>
                  <a:lnTo>
                    <a:pt x="584702" y="160832"/>
                  </a:lnTo>
                  <a:lnTo>
                    <a:pt x="445567" y="104670"/>
                  </a:lnTo>
                  <a:lnTo>
                    <a:pt x="445567" y="93438"/>
                  </a:lnTo>
                  <a:lnTo>
                    <a:pt x="456810" y="93438"/>
                  </a:lnTo>
                  <a:lnTo>
                    <a:pt x="456810" y="79397"/>
                  </a:lnTo>
                  <a:lnTo>
                    <a:pt x="466648" y="79397"/>
                  </a:lnTo>
                  <a:lnTo>
                    <a:pt x="466648" y="38680"/>
                  </a:lnTo>
                  <a:lnTo>
                    <a:pt x="443459" y="38680"/>
                  </a:lnTo>
                  <a:lnTo>
                    <a:pt x="443459" y="24638"/>
                  </a:lnTo>
                  <a:lnTo>
                    <a:pt x="432919" y="24638"/>
                  </a:lnTo>
                  <a:cubicBezTo>
                    <a:pt x="434033" y="12232"/>
                    <a:pt x="424869" y="1271"/>
                    <a:pt x="412450" y="158"/>
                  </a:cubicBezTo>
                  <a:cubicBezTo>
                    <a:pt x="400031" y="-955"/>
                    <a:pt x="389061" y="8201"/>
                    <a:pt x="387947" y="20608"/>
                  </a:cubicBezTo>
                  <a:cubicBezTo>
                    <a:pt x="387826" y="21949"/>
                    <a:pt x="387826" y="23298"/>
                    <a:pt x="387947" y="24638"/>
                  </a:cubicBezTo>
                  <a:lnTo>
                    <a:pt x="377407" y="24638"/>
                  </a:lnTo>
                  <a:lnTo>
                    <a:pt x="377407" y="38680"/>
                  </a:lnTo>
                  <a:lnTo>
                    <a:pt x="354217" y="38680"/>
                  </a:lnTo>
                  <a:lnTo>
                    <a:pt x="354217" y="79397"/>
                  </a:lnTo>
                  <a:lnTo>
                    <a:pt x="364055" y="79397"/>
                  </a:lnTo>
                  <a:lnTo>
                    <a:pt x="364055" y="93438"/>
                  </a:lnTo>
                  <a:lnTo>
                    <a:pt x="375299" y="93438"/>
                  </a:lnTo>
                  <a:lnTo>
                    <a:pt x="375299" y="104670"/>
                  </a:lnTo>
                  <a:lnTo>
                    <a:pt x="236164" y="160832"/>
                  </a:lnTo>
                  <a:lnTo>
                    <a:pt x="236164" y="183298"/>
                  </a:lnTo>
                  <a:lnTo>
                    <a:pt x="253029" y="183298"/>
                  </a:lnTo>
                  <a:lnTo>
                    <a:pt x="253029" y="202955"/>
                  </a:lnTo>
                  <a:cubicBezTo>
                    <a:pt x="253029" y="202955"/>
                    <a:pt x="95626" y="236653"/>
                    <a:pt x="95626" y="405139"/>
                  </a:cubicBezTo>
                  <a:lnTo>
                    <a:pt x="68923" y="405139"/>
                  </a:lnTo>
                  <a:lnTo>
                    <a:pt x="68923" y="434625"/>
                  </a:lnTo>
                  <a:lnTo>
                    <a:pt x="49248" y="434625"/>
                  </a:lnTo>
                  <a:lnTo>
                    <a:pt x="49248" y="492192"/>
                  </a:lnTo>
                  <a:lnTo>
                    <a:pt x="64708" y="492192"/>
                  </a:lnTo>
                  <a:lnTo>
                    <a:pt x="64708" y="509041"/>
                  </a:lnTo>
                  <a:lnTo>
                    <a:pt x="123733" y="509041"/>
                  </a:lnTo>
                  <a:lnTo>
                    <a:pt x="123733" y="528696"/>
                  </a:lnTo>
                  <a:lnTo>
                    <a:pt x="60" y="528696"/>
                  </a:lnTo>
                  <a:lnTo>
                    <a:pt x="60" y="565202"/>
                  </a:lnTo>
                  <a:lnTo>
                    <a:pt x="19735" y="565202"/>
                  </a:lnTo>
                  <a:lnTo>
                    <a:pt x="19735" y="583456"/>
                  </a:lnTo>
                  <a:close/>
                  <a:moveTo>
                    <a:pt x="666053" y="688998"/>
                  </a:moveTo>
                  <a:cubicBezTo>
                    <a:pt x="666053" y="688998"/>
                    <a:pt x="819415" y="777602"/>
                    <a:pt x="768932" y="909805"/>
                  </a:cubicBezTo>
                  <a:lnTo>
                    <a:pt x="789886" y="909805"/>
                  </a:lnTo>
                  <a:lnTo>
                    <a:pt x="789886" y="1548317"/>
                  </a:lnTo>
                  <a:lnTo>
                    <a:pt x="765122" y="1548317"/>
                  </a:lnTo>
                  <a:lnTo>
                    <a:pt x="765122" y="1572225"/>
                  </a:lnTo>
                  <a:lnTo>
                    <a:pt x="666053" y="1572225"/>
                  </a:lnTo>
                  <a:close/>
                  <a:moveTo>
                    <a:pt x="227409" y="909805"/>
                  </a:moveTo>
                  <a:lnTo>
                    <a:pt x="258380" y="909805"/>
                  </a:lnTo>
                  <a:cubicBezTo>
                    <a:pt x="183770" y="777602"/>
                    <a:pt x="410432" y="688998"/>
                    <a:pt x="410432" y="688998"/>
                  </a:cubicBezTo>
                  <a:cubicBezTo>
                    <a:pt x="410432" y="688998"/>
                    <a:pt x="637095" y="777602"/>
                    <a:pt x="562485" y="909805"/>
                  </a:cubicBezTo>
                  <a:lnTo>
                    <a:pt x="593455" y="909805"/>
                  </a:lnTo>
                  <a:lnTo>
                    <a:pt x="593455" y="1548317"/>
                  </a:lnTo>
                  <a:lnTo>
                    <a:pt x="556854" y="1548317"/>
                  </a:lnTo>
                  <a:lnTo>
                    <a:pt x="556854" y="1572225"/>
                  </a:lnTo>
                  <a:lnTo>
                    <a:pt x="264010" y="1572225"/>
                  </a:lnTo>
                  <a:lnTo>
                    <a:pt x="264010" y="1548317"/>
                  </a:lnTo>
                  <a:lnTo>
                    <a:pt x="227409" y="1548317"/>
                  </a:lnTo>
                  <a:close/>
                  <a:moveTo>
                    <a:pt x="154813" y="688998"/>
                  </a:moveTo>
                  <a:lnTo>
                    <a:pt x="154813" y="1572225"/>
                  </a:lnTo>
                  <a:lnTo>
                    <a:pt x="55743" y="1572225"/>
                  </a:lnTo>
                  <a:lnTo>
                    <a:pt x="55743" y="1548317"/>
                  </a:lnTo>
                  <a:lnTo>
                    <a:pt x="30978" y="1548317"/>
                  </a:lnTo>
                  <a:lnTo>
                    <a:pt x="30978" y="909805"/>
                  </a:lnTo>
                  <a:lnTo>
                    <a:pt x="51933" y="909805"/>
                  </a:lnTo>
                  <a:cubicBezTo>
                    <a:pt x="1452" y="777602"/>
                    <a:pt x="154813" y="688998"/>
                    <a:pt x="154813" y="688998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" name="Google Shape;1983;p32">
              <a:extLst>
                <a:ext uri="{FF2B5EF4-FFF2-40B4-BE49-F238E27FC236}">
                  <a16:creationId xmlns:a16="http://schemas.microsoft.com/office/drawing/2014/main" id="{360F5867-D12D-4CD4-20B7-3370825BA6F2}"/>
                </a:ext>
              </a:extLst>
            </p:cNvPr>
            <p:cNvSpPr/>
            <p:nvPr/>
          </p:nvSpPr>
          <p:spPr>
            <a:xfrm>
              <a:off x="852350" y="2881632"/>
              <a:ext cx="656040" cy="1807027"/>
            </a:xfrm>
            <a:custGeom>
              <a:avLst/>
              <a:gdLst/>
              <a:ahLst/>
              <a:cxnLst/>
              <a:rect l="l" t="t" r="r" b="b"/>
              <a:pathLst>
                <a:path w="656040" h="1807027" extrusionOk="0">
                  <a:moveTo>
                    <a:pt x="63300" y="583454"/>
                  </a:moveTo>
                  <a:lnTo>
                    <a:pt x="63300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4" y="1609121"/>
                  </a:lnTo>
                  <a:lnTo>
                    <a:pt x="66814" y="1630183"/>
                  </a:lnTo>
                  <a:lnTo>
                    <a:pt x="30978" y="1630183"/>
                  </a:lnTo>
                  <a:lnTo>
                    <a:pt x="30978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4" y="1762866"/>
                  </a:lnTo>
                  <a:lnTo>
                    <a:pt x="79464" y="1807094"/>
                  </a:lnTo>
                  <a:lnTo>
                    <a:pt x="646246" y="1807094"/>
                  </a:lnTo>
                  <a:lnTo>
                    <a:pt x="646246" y="1762866"/>
                  </a:lnTo>
                  <a:lnTo>
                    <a:pt x="612461" y="1762866"/>
                  </a:lnTo>
                  <a:lnTo>
                    <a:pt x="612461" y="1741806"/>
                  </a:lnTo>
                  <a:lnTo>
                    <a:pt x="656101" y="1741806"/>
                  </a:lnTo>
                  <a:lnTo>
                    <a:pt x="656101" y="1660370"/>
                  </a:lnTo>
                  <a:lnTo>
                    <a:pt x="623722" y="1660370"/>
                  </a:lnTo>
                  <a:lnTo>
                    <a:pt x="623722" y="1630183"/>
                  </a:lnTo>
                  <a:lnTo>
                    <a:pt x="603310" y="1630183"/>
                  </a:lnTo>
                  <a:lnTo>
                    <a:pt x="603310" y="1609121"/>
                  </a:lnTo>
                  <a:lnTo>
                    <a:pt x="637096" y="1609121"/>
                  </a:lnTo>
                  <a:lnTo>
                    <a:pt x="637096" y="652253"/>
                  </a:lnTo>
                  <a:lnTo>
                    <a:pt x="600495" y="600302"/>
                  </a:lnTo>
                  <a:lnTo>
                    <a:pt x="600495" y="583454"/>
                  </a:lnTo>
                  <a:lnTo>
                    <a:pt x="624427" y="583454"/>
                  </a:lnTo>
                  <a:lnTo>
                    <a:pt x="624427" y="565200"/>
                  </a:lnTo>
                  <a:lnTo>
                    <a:pt x="647655" y="565200"/>
                  </a:lnTo>
                  <a:lnTo>
                    <a:pt x="647655" y="528695"/>
                  </a:lnTo>
                  <a:lnTo>
                    <a:pt x="613164" y="528695"/>
                  </a:lnTo>
                  <a:lnTo>
                    <a:pt x="613164" y="509039"/>
                  </a:lnTo>
                  <a:lnTo>
                    <a:pt x="629354" y="509039"/>
                  </a:lnTo>
                  <a:lnTo>
                    <a:pt x="629354" y="492190"/>
                  </a:lnTo>
                  <a:lnTo>
                    <a:pt x="647655" y="492190"/>
                  </a:lnTo>
                  <a:lnTo>
                    <a:pt x="647655" y="434623"/>
                  </a:lnTo>
                  <a:lnTo>
                    <a:pt x="632168" y="434623"/>
                  </a:lnTo>
                  <a:lnTo>
                    <a:pt x="632168" y="405138"/>
                  </a:lnTo>
                  <a:lnTo>
                    <a:pt x="613164" y="405138"/>
                  </a:lnTo>
                  <a:cubicBezTo>
                    <a:pt x="613164" y="246450"/>
                    <a:pt x="502306" y="202953"/>
                    <a:pt x="502306" y="202953"/>
                  </a:cubicBezTo>
                  <a:lnTo>
                    <a:pt x="480485" y="202953"/>
                  </a:lnTo>
                  <a:lnTo>
                    <a:pt x="480485" y="183296"/>
                  </a:lnTo>
                  <a:lnTo>
                    <a:pt x="502306" y="183296"/>
                  </a:lnTo>
                  <a:lnTo>
                    <a:pt x="502306" y="160831"/>
                  </a:lnTo>
                  <a:lnTo>
                    <a:pt x="428750" y="104668"/>
                  </a:lnTo>
                  <a:lnTo>
                    <a:pt x="428750" y="93436"/>
                  </a:lnTo>
                  <a:lnTo>
                    <a:pt x="433677" y="93436"/>
                  </a:lnTo>
                  <a:lnTo>
                    <a:pt x="433677" y="79395"/>
                  </a:lnTo>
                  <a:lnTo>
                    <a:pt x="441068" y="79395"/>
                  </a:lnTo>
                  <a:lnTo>
                    <a:pt x="441068" y="38678"/>
                  </a:lnTo>
                  <a:lnTo>
                    <a:pt x="431037" y="38678"/>
                  </a:lnTo>
                  <a:lnTo>
                    <a:pt x="431037" y="24637"/>
                  </a:lnTo>
                  <a:lnTo>
                    <a:pt x="424175" y="24637"/>
                  </a:lnTo>
                  <a:cubicBezTo>
                    <a:pt x="424735" y="14481"/>
                    <a:pt x="419385" y="4913"/>
                    <a:pt x="410435" y="66"/>
                  </a:cubicBezTo>
                  <a:cubicBezTo>
                    <a:pt x="397560" y="509"/>
                    <a:pt x="387482" y="11294"/>
                    <a:pt x="387925" y="24156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7" y="38678"/>
                  </a:lnTo>
                  <a:lnTo>
                    <a:pt x="354217" y="79395"/>
                  </a:lnTo>
                  <a:lnTo>
                    <a:pt x="364055" y="79395"/>
                  </a:lnTo>
                  <a:lnTo>
                    <a:pt x="364055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29" y="183296"/>
                  </a:lnTo>
                  <a:lnTo>
                    <a:pt x="253029" y="202953"/>
                  </a:lnTo>
                  <a:cubicBezTo>
                    <a:pt x="253029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227409" y="909804"/>
                  </a:moveTo>
                  <a:lnTo>
                    <a:pt x="258380" y="909804"/>
                  </a:lnTo>
                  <a:cubicBezTo>
                    <a:pt x="183770" y="777600"/>
                    <a:pt x="410432" y="688996"/>
                    <a:pt x="410432" y="688996"/>
                  </a:cubicBezTo>
                  <a:cubicBezTo>
                    <a:pt x="410432" y="688996"/>
                    <a:pt x="637095" y="777600"/>
                    <a:pt x="562485" y="909804"/>
                  </a:cubicBezTo>
                  <a:lnTo>
                    <a:pt x="593455" y="909804"/>
                  </a:lnTo>
                  <a:lnTo>
                    <a:pt x="593455" y="1548315"/>
                  </a:lnTo>
                  <a:lnTo>
                    <a:pt x="556854" y="1548315"/>
                  </a:lnTo>
                  <a:lnTo>
                    <a:pt x="556854" y="1572224"/>
                  </a:lnTo>
                  <a:lnTo>
                    <a:pt x="264010" y="1572224"/>
                  </a:lnTo>
                  <a:lnTo>
                    <a:pt x="264010" y="1548315"/>
                  </a:lnTo>
                  <a:lnTo>
                    <a:pt x="227409" y="1548315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" name="Google Shape;1984;p32">
              <a:extLst>
                <a:ext uri="{FF2B5EF4-FFF2-40B4-BE49-F238E27FC236}">
                  <a16:creationId xmlns:a16="http://schemas.microsoft.com/office/drawing/2014/main" id="{3A205452-041D-54A7-10C6-B162D12AF2B9}"/>
                </a:ext>
              </a:extLst>
            </p:cNvPr>
            <p:cNvSpPr/>
            <p:nvPr/>
          </p:nvSpPr>
          <p:spPr>
            <a:xfrm>
              <a:off x="852350" y="2881632"/>
              <a:ext cx="410372" cy="1807027"/>
            </a:xfrm>
            <a:custGeom>
              <a:avLst/>
              <a:gdLst/>
              <a:ahLst/>
              <a:cxnLst/>
              <a:rect l="l" t="t" r="r" b="b"/>
              <a:pathLst>
                <a:path w="410372" h="1807027" extrusionOk="0">
                  <a:moveTo>
                    <a:pt x="63302" y="583454"/>
                  </a:moveTo>
                  <a:lnTo>
                    <a:pt x="63302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6" y="1609121"/>
                  </a:lnTo>
                  <a:lnTo>
                    <a:pt x="66816" y="1630183"/>
                  </a:lnTo>
                  <a:lnTo>
                    <a:pt x="30979" y="1630183"/>
                  </a:lnTo>
                  <a:lnTo>
                    <a:pt x="30979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5" y="1762866"/>
                  </a:lnTo>
                  <a:lnTo>
                    <a:pt x="79465" y="1807094"/>
                  </a:lnTo>
                  <a:lnTo>
                    <a:pt x="174621" y="1807094"/>
                  </a:lnTo>
                  <a:lnTo>
                    <a:pt x="174621" y="1762866"/>
                  </a:lnTo>
                  <a:lnTo>
                    <a:pt x="208405" y="1762866"/>
                  </a:lnTo>
                  <a:lnTo>
                    <a:pt x="208405" y="1741806"/>
                  </a:lnTo>
                  <a:lnTo>
                    <a:pt x="164765" y="1741806"/>
                  </a:lnTo>
                  <a:lnTo>
                    <a:pt x="164765" y="1660370"/>
                  </a:lnTo>
                  <a:lnTo>
                    <a:pt x="197145" y="1660370"/>
                  </a:lnTo>
                  <a:lnTo>
                    <a:pt x="197145" y="1630183"/>
                  </a:lnTo>
                  <a:lnTo>
                    <a:pt x="217556" y="1630183"/>
                  </a:lnTo>
                  <a:lnTo>
                    <a:pt x="217556" y="1609121"/>
                  </a:lnTo>
                  <a:lnTo>
                    <a:pt x="183770" y="1609121"/>
                  </a:lnTo>
                  <a:lnTo>
                    <a:pt x="183770" y="652253"/>
                  </a:lnTo>
                  <a:lnTo>
                    <a:pt x="220371" y="600302"/>
                  </a:lnTo>
                  <a:lnTo>
                    <a:pt x="220371" y="583454"/>
                  </a:lnTo>
                  <a:lnTo>
                    <a:pt x="196440" y="583454"/>
                  </a:lnTo>
                  <a:lnTo>
                    <a:pt x="196440" y="565200"/>
                  </a:lnTo>
                  <a:lnTo>
                    <a:pt x="173211" y="565200"/>
                  </a:lnTo>
                  <a:lnTo>
                    <a:pt x="173211" y="528695"/>
                  </a:lnTo>
                  <a:lnTo>
                    <a:pt x="207702" y="528695"/>
                  </a:lnTo>
                  <a:lnTo>
                    <a:pt x="207702" y="509039"/>
                  </a:lnTo>
                  <a:lnTo>
                    <a:pt x="191513" y="509039"/>
                  </a:lnTo>
                  <a:lnTo>
                    <a:pt x="191513" y="492190"/>
                  </a:lnTo>
                  <a:lnTo>
                    <a:pt x="173211" y="492190"/>
                  </a:lnTo>
                  <a:lnTo>
                    <a:pt x="173211" y="434623"/>
                  </a:lnTo>
                  <a:lnTo>
                    <a:pt x="188698" y="434623"/>
                  </a:lnTo>
                  <a:lnTo>
                    <a:pt x="188698" y="405138"/>
                  </a:lnTo>
                  <a:lnTo>
                    <a:pt x="207702" y="405138"/>
                  </a:lnTo>
                  <a:cubicBezTo>
                    <a:pt x="207702" y="246450"/>
                    <a:pt x="318560" y="202953"/>
                    <a:pt x="318560" y="202953"/>
                  </a:cubicBezTo>
                  <a:lnTo>
                    <a:pt x="340381" y="202953"/>
                  </a:lnTo>
                  <a:lnTo>
                    <a:pt x="340381" y="183296"/>
                  </a:lnTo>
                  <a:lnTo>
                    <a:pt x="318560" y="183296"/>
                  </a:lnTo>
                  <a:lnTo>
                    <a:pt x="318560" y="160831"/>
                  </a:lnTo>
                  <a:lnTo>
                    <a:pt x="392117" y="104668"/>
                  </a:lnTo>
                  <a:lnTo>
                    <a:pt x="392117" y="93436"/>
                  </a:lnTo>
                  <a:lnTo>
                    <a:pt x="387190" y="93436"/>
                  </a:lnTo>
                  <a:lnTo>
                    <a:pt x="387190" y="79395"/>
                  </a:lnTo>
                  <a:lnTo>
                    <a:pt x="379798" y="79395"/>
                  </a:lnTo>
                  <a:lnTo>
                    <a:pt x="379798" y="38678"/>
                  </a:lnTo>
                  <a:lnTo>
                    <a:pt x="389828" y="38678"/>
                  </a:lnTo>
                  <a:lnTo>
                    <a:pt x="389828" y="24637"/>
                  </a:lnTo>
                  <a:lnTo>
                    <a:pt x="396692" y="24637"/>
                  </a:lnTo>
                  <a:cubicBezTo>
                    <a:pt x="396132" y="14481"/>
                    <a:pt x="401482" y="4913"/>
                    <a:pt x="410432" y="66"/>
                  </a:cubicBezTo>
                  <a:cubicBezTo>
                    <a:pt x="397559" y="509"/>
                    <a:pt x="387482" y="11294"/>
                    <a:pt x="387925" y="24155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9" y="38678"/>
                  </a:lnTo>
                  <a:lnTo>
                    <a:pt x="354219" y="79395"/>
                  </a:lnTo>
                  <a:lnTo>
                    <a:pt x="364056" y="79395"/>
                  </a:lnTo>
                  <a:lnTo>
                    <a:pt x="364056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30" y="183296"/>
                  </a:lnTo>
                  <a:lnTo>
                    <a:pt x="253030" y="202953"/>
                  </a:lnTo>
                  <a:cubicBezTo>
                    <a:pt x="253030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" name="Google Shape;1985;p32">
              <a:extLst>
                <a:ext uri="{FF2B5EF4-FFF2-40B4-BE49-F238E27FC236}">
                  <a16:creationId xmlns:a16="http://schemas.microsoft.com/office/drawing/2014/main" id="{A4E9768C-838C-BCB1-43BB-D32D47690DA8}"/>
                </a:ext>
              </a:extLst>
            </p:cNvPr>
            <p:cNvGrpSpPr/>
            <p:nvPr/>
          </p:nvGrpSpPr>
          <p:grpSpPr>
            <a:xfrm>
              <a:off x="915590" y="2906202"/>
              <a:ext cx="694264" cy="1738229"/>
              <a:chOff x="3104115" y="3518502"/>
              <a:chExt cx="694264" cy="1738229"/>
            </a:xfrm>
          </p:grpSpPr>
          <p:sp>
            <p:nvSpPr>
              <p:cNvPr id="33" name="Google Shape;1986;p32">
                <a:extLst>
                  <a:ext uri="{FF2B5EF4-FFF2-40B4-BE49-F238E27FC236}">
                    <a16:creationId xmlns:a16="http://schemas.microsoft.com/office/drawing/2014/main" id="{139302D9-EB3D-AABC-EE74-93D3D2754143}"/>
                  </a:ext>
                </a:extLst>
              </p:cNvPr>
              <p:cNvSpPr/>
              <p:nvPr/>
            </p:nvSpPr>
            <p:spPr>
              <a:xfrm>
                <a:off x="3293844" y="3677161"/>
                <a:ext cx="314806" cy="19656"/>
              </a:xfrm>
              <a:custGeom>
                <a:avLst/>
                <a:gdLst/>
                <a:ahLst/>
                <a:cxnLst/>
                <a:rect l="l" t="t" r="r" b="b"/>
                <a:pathLst>
                  <a:path w="314806" h="19656" extrusionOk="0">
                    <a:moveTo>
                      <a:pt x="0" y="0"/>
                    </a:moveTo>
                    <a:lnTo>
                      <a:pt x="314806" y="0"/>
                    </a:lnTo>
                    <a:lnTo>
                      <a:pt x="314806" y="19657"/>
                    </a:lnTo>
                    <a:lnTo>
                      <a:pt x="0" y="19657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" name="Google Shape;1987;p32">
                <a:extLst>
                  <a:ext uri="{FF2B5EF4-FFF2-40B4-BE49-F238E27FC236}">
                    <a16:creationId xmlns:a16="http://schemas.microsoft.com/office/drawing/2014/main" id="{4BF625BC-4D2A-93DD-2FCD-1A2E333322B8}"/>
                  </a:ext>
                </a:extLst>
              </p:cNvPr>
              <p:cNvSpPr/>
              <p:nvPr/>
            </p:nvSpPr>
            <p:spPr>
              <a:xfrm>
                <a:off x="3416113" y="3587301"/>
                <a:ext cx="70268" cy="1123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11232" extrusionOk="0">
                    <a:moveTo>
                      <a:pt x="0" y="0"/>
                    </a:moveTo>
                    <a:lnTo>
                      <a:pt x="70269" y="0"/>
                    </a:lnTo>
                    <a:lnTo>
                      <a:pt x="70269" y="11232"/>
                    </a:lnTo>
                    <a:lnTo>
                      <a:pt x="0" y="11232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" name="Google Shape;1988;p32">
                <a:extLst>
                  <a:ext uri="{FF2B5EF4-FFF2-40B4-BE49-F238E27FC236}">
                    <a16:creationId xmlns:a16="http://schemas.microsoft.com/office/drawing/2014/main" id="{ED8FEC54-E9AF-D28C-BED6-25CB237128AA}"/>
                  </a:ext>
                </a:extLst>
              </p:cNvPr>
              <p:cNvSpPr/>
              <p:nvPr/>
            </p:nvSpPr>
            <p:spPr>
              <a:xfrm>
                <a:off x="3418221" y="3518502"/>
                <a:ext cx="66052" cy="14041"/>
              </a:xfrm>
              <a:custGeom>
                <a:avLst/>
                <a:gdLst/>
                <a:ahLst/>
                <a:cxnLst/>
                <a:rect l="l" t="t" r="r" b="b"/>
                <a:pathLst>
                  <a:path w="66052" h="14041" extrusionOk="0">
                    <a:moveTo>
                      <a:pt x="0" y="0"/>
                    </a:moveTo>
                    <a:lnTo>
                      <a:pt x="66053" y="0"/>
                    </a:lnTo>
                    <a:lnTo>
                      <a:pt x="66053" y="14041"/>
                    </a:lnTo>
                    <a:lnTo>
                      <a:pt x="0" y="14041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" name="Google Shape;1989;p32">
                <a:extLst>
                  <a:ext uri="{FF2B5EF4-FFF2-40B4-BE49-F238E27FC236}">
                    <a16:creationId xmlns:a16="http://schemas.microsoft.com/office/drawing/2014/main" id="{0F54FF37-D3A1-92EB-0E3F-7A550EC493AA}"/>
                  </a:ext>
                </a:extLst>
              </p:cNvPr>
              <p:cNvSpPr/>
              <p:nvPr/>
            </p:nvSpPr>
            <p:spPr>
              <a:xfrm>
                <a:off x="3164548" y="4002904"/>
                <a:ext cx="573398" cy="19655"/>
              </a:xfrm>
              <a:custGeom>
                <a:avLst/>
                <a:gdLst/>
                <a:ahLst/>
                <a:cxnLst/>
                <a:rect l="l" t="t" r="r" b="b"/>
                <a:pathLst>
                  <a:path w="573398" h="19655" extrusionOk="0">
                    <a:moveTo>
                      <a:pt x="0" y="0"/>
                    </a:moveTo>
                    <a:lnTo>
                      <a:pt x="573399" y="0"/>
                    </a:lnTo>
                    <a:lnTo>
                      <a:pt x="573399" y="19656"/>
                    </a:lnTo>
                    <a:lnTo>
                      <a:pt x="0" y="19656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" name="Google Shape;1990;p32">
                <a:extLst>
                  <a:ext uri="{FF2B5EF4-FFF2-40B4-BE49-F238E27FC236}">
                    <a16:creationId xmlns:a16="http://schemas.microsoft.com/office/drawing/2014/main" id="{074633B1-4ABD-3EEF-F183-73208EA17364}"/>
                  </a:ext>
                </a:extLst>
              </p:cNvPr>
              <p:cNvSpPr/>
              <p:nvPr/>
            </p:nvSpPr>
            <p:spPr>
              <a:xfrm>
                <a:off x="3104115" y="4077319"/>
                <a:ext cx="694264" cy="16847"/>
              </a:xfrm>
              <a:custGeom>
                <a:avLst/>
                <a:gdLst/>
                <a:ahLst/>
                <a:cxnLst/>
                <a:rect l="l" t="t" r="r" b="b"/>
                <a:pathLst>
                  <a:path w="694264" h="16847" extrusionOk="0">
                    <a:moveTo>
                      <a:pt x="0" y="0"/>
                    </a:moveTo>
                    <a:lnTo>
                      <a:pt x="694264" y="0"/>
                    </a:lnTo>
                    <a:lnTo>
                      <a:pt x="694264" y="16848"/>
                    </a:lnTo>
                    <a:lnTo>
                      <a:pt x="0" y="16848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" name="Google Shape;1991;p32">
                <a:extLst>
                  <a:ext uri="{FF2B5EF4-FFF2-40B4-BE49-F238E27FC236}">
                    <a16:creationId xmlns:a16="http://schemas.microsoft.com/office/drawing/2014/main" id="{F1053E37-6506-EE3D-FEAD-ED5EDC00B7B9}"/>
                  </a:ext>
                </a:extLst>
              </p:cNvPr>
              <p:cNvSpPr/>
              <p:nvPr/>
            </p:nvSpPr>
            <p:spPr>
              <a:xfrm>
                <a:off x="3107629" y="5102986"/>
                <a:ext cx="687237" cy="21061"/>
              </a:xfrm>
              <a:custGeom>
                <a:avLst/>
                <a:gdLst/>
                <a:ahLst/>
                <a:cxnLst/>
                <a:rect l="l" t="t" r="r" b="b"/>
                <a:pathLst>
                  <a:path w="687237" h="21061" extrusionOk="0">
                    <a:moveTo>
                      <a:pt x="0" y="0"/>
                    </a:moveTo>
                    <a:lnTo>
                      <a:pt x="687237" y="0"/>
                    </a:lnTo>
                    <a:lnTo>
                      <a:pt x="687237" y="21062"/>
                    </a:lnTo>
                    <a:lnTo>
                      <a:pt x="0" y="21062"/>
                    </a:lnTo>
                    <a:close/>
                  </a:path>
                </a:pathLst>
              </a:custGeom>
              <a:solidFill>
                <a:srgbClr val="2B3781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" name="Google Shape;1992;p32">
                <a:extLst>
                  <a:ext uri="{FF2B5EF4-FFF2-40B4-BE49-F238E27FC236}">
                    <a16:creationId xmlns:a16="http://schemas.microsoft.com/office/drawing/2014/main" id="{CB94A6F1-804D-8570-3490-A6D9739DCB42}"/>
                  </a:ext>
                </a:extLst>
              </p:cNvPr>
              <p:cNvSpPr/>
              <p:nvPr/>
            </p:nvSpPr>
            <p:spPr>
              <a:xfrm>
                <a:off x="3162440" y="5235671"/>
                <a:ext cx="577615" cy="21060"/>
              </a:xfrm>
              <a:custGeom>
                <a:avLst/>
                <a:gdLst/>
                <a:ahLst/>
                <a:cxnLst/>
                <a:rect l="l" t="t" r="r" b="b"/>
                <a:pathLst>
                  <a:path w="577615" h="21060" extrusionOk="0">
                    <a:moveTo>
                      <a:pt x="0" y="0"/>
                    </a:moveTo>
                    <a:lnTo>
                      <a:pt x="577615" y="0"/>
                    </a:lnTo>
                    <a:lnTo>
                      <a:pt x="577615" y="21060"/>
                    </a:lnTo>
                    <a:lnTo>
                      <a:pt x="0" y="2106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9" name="Google Shape;1993;p32">
              <a:extLst>
                <a:ext uri="{FF2B5EF4-FFF2-40B4-BE49-F238E27FC236}">
                  <a16:creationId xmlns:a16="http://schemas.microsoft.com/office/drawing/2014/main" id="{575393CC-E984-F7F1-7FF7-381CAB07DAA9}"/>
                </a:ext>
              </a:extLst>
            </p:cNvPr>
            <p:cNvSpPr/>
            <p:nvPr/>
          </p:nvSpPr>
          <p:spPr>
            <a:xfrm>
              <a:off x="916997" y="3373755"/>
              <a:ext cx="691451" cy="16848"/>
            </a:xfrm>
            <a:custGeom>
              <a:avLst/>
              <a:gdLst/>
              <a:ahLst/>
              <a:cxnLst/>
              <a:rect l="l" t="t" r="r" b="b"/>
              <a:pathLst>
                <a:path w="691451" h="16848" extrusionOk="0">
                  <a:moveTo>
                    <a:pt x="0" y="0"/>
                  </a:moveTo>
                  <a:lnTo>
                    <a:pt x="691451" y="0"/>
                  </a:lnTo>
                  <a:lnTo>
                    <a:pt x="691451" y="16849"/>
                  </a:lnTo>
                  <a:lnTo>
                    <a:pt x="0" y="1684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1994;p32">
              <a:extLst>
                <a:ext uri="{FF2B5EF4-FFF2-40B4-BE49-F238E27FC236}">
                  <a16:creationId xmlns:a16="http://schemas.microsoft.com/office/drawing/2014/main" id="{F1F26751-B04F-6841-F19E-972AED4F794B}"/>
                </a:ext>
              </a:extLst>
            </p:cNvPr>
            <p:cNvSpPr/>
            <p:nvPr/>
          </p:nvSpPr>
          <p:spPr>
            <a:xfrm>
              <a:off x="921213" y="3286703"/>
              <a:ext cx="683019" cy="29485"/>
            </a:xfrm>
            <a:custGeom>
              <a:avLst/>
              <a:gdLst/>
              <a:ahLst/>
              <a:cxnLst/>
              <a:rect l="l" t="t" r="r" b="b"/>
              <a:pathLst>
                <a:path w="683019" h="29485" extrusionOk="0">
                  <a:moveTo>
                    <a:pt x="0" y="0"/>
                  </a:moveTo>
                  <a:lnTo>
                    <a:pt x="683019" y="0"/>
                  </a:lnTo>
                  <a:lnTo>
                    <a:pt x="683019" y="29485"/>
                  </a:lnTo>
                  <a:lnTo>
                    <a:pt x="0" y="29485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1995;p32">
              <a:extLst>
                <a:ext uri="{FF2B5EF4-FFF2-40B4-BE49-F238E27FC236}">
                  <a16:creationId xmlns:a16="http://schemas.microsoft.com/office/drawing/2014/main" id="{49CF5581-BC55-5E28-9ECA-FD663BD0F28B}"/>
                </a:ext>
              </a:extLst>
            </p:cNvPr>
            <p:cNvSpPr/>
            <p:nvPr/>
          </p:nvSpPr>
          <p:spPr>
            <a:xfrm>
              <a:off x="1088454" y="3042396"/>
              <a:ext cx="348537" cy="22465"/>
            </a:xfrm>
            <a:custGeom>
              <a:avLst/>
              <a:gdLst/>
              <a:ahLst/>
              <a:cxnLst/>
              <a:rect l="l" t="t" r="r" b="b"/>
              <a:pathLst>
                <a:path w="348537" h="22465" extrusionOk="0">
                  <a:moveTo>
                    <a:pt x="0" y="0"/>
                  </a:moveTo>
                  <a:lnTo>
                    <a:pt x="348537" y="0"/>
                  </a:lnTo>
                  <a:lnTo>
                    <a:pt x="348537" y="22466"/>
                  </a:lnTo>
                  <a:lnTo>
                    <a:pt x="0" y="22466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1996;p32">
              <a:extLst>
                <a:ext uri="{FF2B5EF4-FFF2-40B4-BE49-F238E27FC236}">
                  <a16:creationId xmlns:a16="http://schemas.microsoft.com/office/drawing/2014/main" id="{E092D170-2292-C830-BF2C-DBED63AA7455}"/>
                </a:ext>
              </a:extLst>
            </p:cNvPr>
            <p:cNvSpPr/>
            <p:nvPr/>
          </p:nvSpPr>
          <p:spPr>
            <a:xfrm>
              <a:off x="1216344" y="2960960"/>
              <a:ext cx="92755" cy="14041"/>
            </a:xfrm>
            <a:custGeom>
              <a:avLst/>
              <a:gdLst/>
              <a:ahLst/>
              <a:cxnLst/>
              <a:rect l="l" t="t" r="r" b="b"/>
              <a:pathLst>
                <a:path w="92755" h="14041" extrusionOk="0">
                  <a:moveTo>
                    <a:pt x="0" y="0"/>
                  </a:moveTo>
                  <a:lnTo>
                    <a:pt x="92756" y="0"/>
                  </a:lnTo>
                  <a:lnTo>
                    <a:pt x="92756" y="14041"/>
                  </a:lnTo>
                  <a:lnTo>
                    <a:pt x="0" y="1404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1997;p32">
              <a:extLst>
                <a:ext uri="{FF2B5EF4-FFF2-40B4-BE49-F238E27FC236}">
                  <a16:creationId xmlns:a16="http://schemas.microsoft.com/office/drawing/2014/main" id="{4DD38406-04D3-0FAD-B215-4050F8B40284}"/>
                </a:ext>
              </a:extLst>
            </p:cNvPr>
            <p:cNvSpPr/>
            <p:nvPr/>
          </p:nvSpPr>
          <p:spPr>
            <a:xfrm>
              <a:off x="872025" y="3446765"/>
              <a:ext cx="781396" cy="18254"/>
            </a:xfrm>
            <a:custGeom>
              <a:avLst/>
              <a:gdLst/>
              <a:ahLst/>
              <a:cxnLst/>
              <a:rect l="l" t="t" r="r" b="b"/>
              <a:pathLst>
                <a:path w="781396" h="18254" extrusionOk="0">
                  <a:moveTo>
                    <a:pt x="0" y="0"/>
                  </a:moveTo>
                  <a:lnTo>
                    <a:pt x="781396" y="0"/>
                  </a:lnTo>
                  <a:lnTo>
                    <a:pt x="781396" y="18254"/>
                  </a:lnTo>
                  <a:lnTo>
                    <a:pt x="0" y="1825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998;p32">
              <a:extLst>
                <a:ext uri="{FF2B5EF4-FFF2-40B4-BE49-F238E27FC236}">
                  <a16:creationId xmlns:a16="http://schemas.microsoft.com/office/drawing/2014/main" id="{96D79852-4598-FB69-D317-2B53A9C9E3B1}"/>
                </a:ext>
              </a:extLst>
            </p:cNvPr>
            <p:cNvSpPr/>
            <p:nvPr/>
          </p:nvSpPr>
          <p:spPr>
            <a:xfrm>
              <a:off x="883268" y="4511748"/>
              <a:ext cx="758908" cy="30186"/>
            </a:xfrm>
            <a:custGeom>
              <a:avLst/>
              <a:gdLst/>
              <a:ahLst/>
              <a:cxnLst/>
              <a:rect l="l" t="t" r="r" b="b"/>
              <a:pathLst>
                <a:path w="758908" h="30186" extrusionOk="0">
                  <a:moveTo>
                    <a:pt x="0" y="0"/>
                  </a:moveTo>
                  <a:lnTo>
                    <a:pt x="758909" y="0"/>
                  </a:lnTo>
                  <a:lnTo>
                    <a:pt x="758909" y="30187"/>
                  </a:lnTo>
                  <a:lnTo>
                    <a:pt x="0" y="30187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5" name="Google Shape;1999;p32">
              <a:extLst>
                <a:ext uri="{FF2B5EF4-FFF2-40B4-BE49-F238E27FC236}">
                  <a16:creationId xmlns:a16="http://schemas.microsoft.com/office/drawing/2014/main" id="{BDDA084B-6C0E-0F78-78FB-9E0D5BB9E609}"/>
                </a:ext>
              </a:extLst>
            </p:cNvPr>
            <p:cNvGrpSpPr/>
            <p:nvPr/>
          </p:nvGrpSpPr>
          <p:grpSpPr>
            <a:xfrm>
              <a:off x="1017054" y="2920241"/>
              <a:ext cx="656045" cy="1733259"/>
              <a:chOff x="3205579" y="3532541"/>
              <a:chExt cx="656045" cy="1733259"/>
            </a:xfrm>
          </p:grpSpPr>
          <p:sp>
            <p:nvSpPr>
              <p:cNvPr id="25" name="Google Shape;2000;p32">
                <a:extLst>
                  <a:ext uri="{FF2B5EF4-FFF2-40B4-BE49-F238E27FC236}">
                    <a16:creationId xmlns:a16="http://schemas.microsoft.com/office/drawing/2014/main" id="{8361601D-9D9D-9292-8DCD-5C209ED27B75}"/>
                  </a:ext>
                </a:extLst>
              </p:cNvPr>
              <p:cNvSpPr/>
              <p:nvPr/>
            </p:nvSpPr>
            <p:spPr>
              <a:xfrm>
                <a:off x="3276975" y="3654702"/>
                <a:ext cx="348538" cy="6726"/>
              </a:xfrm>
              <a:custGeom>
                <a:avLst/>
                <a:gdLst/>
                <a:ahLst/>
                <a:cxnLst/>
                <a:rect l="l" t="t" r="r" b="b"/>
                <a:pathLst>
                  <a:path w="348538" h="6726" extrusionOk="0">
                    <a:moveTo>
                      <a:pt x="348538" y="0"/>
                    </a:moveTo>
                    <a:lnTo>
                      <a:pt x="348538" y="6726"/>
                    </a:lnTo>
                    <a:lnTo>
                      <a:pt x="0" y="0"/>
                    </a:lnTo>
                    <a:lnTo>
                      <a:pt x="348538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" name="Google Shape;2001;p32">
                <a:extLst>
                  <a:ext uri="{FF2B5EF4-FFF2-40B4-BE49-F238E27FC236}">
                    <a16:creationId xmlns:a16="http://schemas.microsoft.com/office/drawing/2014/main" id="{DE206BA8-C9FD-E64B-FC5E-33B3A4CBB8CB}"/>
                  </a:ext>
                </a:extLst>
              </p:cNvPr>
              <p:cNvSpPr/>
              <p:nvPr/>
            </p:nvSpPr>
            <p:spPr>
              <a:xfrm>
                <a:off x="3214022" y="3928494"/>
                <a:ext cx="598407" cy="9473"/>
              </a:xfrm>
              <a:custGeom>
                <a:avLst/>
                <a:gdLst/>
                <a:ahLst/>
                <a:cxnLst/>
                <a:rect l="l" t="t" r="r" b="b"/>
                <a:pathLst>
                  <a:path w="598407" h="9473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598408" y="0"/>
                    </a:lnTo>
                    <a:lnTo>
                      <a:pt x="598408" y="9473"/>
                    </a:lnTo>
                    <a:lnTo>
                      <a:pt x="474445" y="94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" name="Google Shape;2002;p32">
                <a:extLst>
                  <a:ext uri="{FF2B5EF4-FFF2-40B4-BE49-F238E27FC236}">
                    <a16:creationId xmlns:a16="http://schemas.microsoft.com/office/drawing/2014/main" id="{24BB893D-BD25-1970-A264-C93507173437}"/>
                  </a:ext>
                </a:extLst>
              </p:cNvPr>
              <p:cNvSpPr/>
              <p:nvPr/>
            </p:nvSpPr>
            <p:spPr>
              <a:xfrm>
                <a:off x="3214022" y="4022566"/>
                <a:ext cx="647602" cy="6641"/>
              </a:xfrm>
              <a:custGeom>
                <a:avLst/>
                <a:gdLst/>
                <a:ahLst/>
                <a:cxnLst/>
                <a:rect l="l" t="t" r="r" b="b"/>
                <a:pathLst>
                  <a:path w="647602" h="6641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647602" y="0"/>
                    </a:lnTo>
                    <a:lnTo>
                      <a:pt x="647602" y="6641"/>
                    </a:lnTo>
                    <a:lnTo>
                      <a:pt x="474445" y="66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" name="Google Shape;2003;p32">
                <a:extLst>
                  <a:ext uri="{FF2B5EF4-FFF2-40B4-BE49-F238E27FC236}">
                    <a16:creationId xmlns:a16="http://schemas.microsoft.com/office/drawing/2014/main" id="{0D0AE427-9D84-27A9-0BED-7ED9F1FFD122}"/>
                  </a:ext>
                </a:extLst>
              </p:cNvPr>
              <p:cNvSpPr/>
              <p:nvPr/>
            </p:nvSpPr>
            <p:spPr>
              <a:xfrm>
                <a:off x="3224580" y="4146119"/>
                <a:ext cx="637044" cy="11426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426" extrusionOk="0">
                    <a:moveTo>
                      <a:pt x="0" y="0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426"/>
                    </a:lnTo>
                    <a:lnTo>
                      <a:pt x="453330" y="114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" name="Google Shape;2004;p32">
                <a:extLst>
                  <a:ext uri="{FF2B5EF4-FFF2-40B4-BE49-F238E27FC236}">
                    <a16:creationId xmlns:a16="http://schemas.microsoft.com/office/drawing/2014/main" id="{319FDDFF-03DA-1049-6396-C2F0C17BD227}"/>
                  </a:ext>
                </a:extLst>
              </p:cNvPr>
              <p:cNvSpPr/>
              <p:nvPr/>
            </p:nvSpPr>
            <p:spPr>
              <a:xfrm>
                <a:off x="3224580" y="5091402"/>
                <a:ext cx="637044" cy="11585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585" extrusionOk="0">
                    <a:moveTo>
                      <a:pt x="0" y="11585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585"/>
                    </a:lnTo>
                    <a:lnTo>
                      <a:pt x="453330" y="11585"/>
                    </a:lnTo>
                    <a:lnTo>
                      <a:pt x="0" y="11585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" name="Google Shape;2005;p32">
                <a:extLst>
                  <a:ext uri="{FF2B5EF4-FFF2-40B4-BE49-F238E27FC236}">
                    <a16:creationId xmlns:a16="http://schemas.microsoft.com/office/drawing/2014/main" id="{5EE85C12-6950-5667-4CC9-66B085EC994D}"/>
                  </a:ext>
                </a:extLst>
              </p:cNvPr>
              <p:cNvSpPr/>
              <p:nvPr/>
            </p:nvSpPr>
            <p:spPr>
              <a:xfrm>
                <a:off x="3205579" y="5154235"/>
                <a:ext cx="656045" cy="11707"/>
              </a:xfrm>
              <a:custGeom>
                <a:avLst/>
                <a:gdLst/>
                <a:ahLst/>
                <a:cxnLst/>
                <a:rect l="l" t="t" r="r" b="b"/>
                <a:pathLst>
                  <a:path w="656045" h="11707" extrusionOk="0">
                    <a:moveTo>
                      <a:pt x="0" y="0"/>
                    </a:moveTo>
                    <a:lnTo>
                      <a:pt x="491331" y="0"/>
                    </a:lnTo>
                    <a:lnTo>
                      <a:pt x="656045" y="0"/>
                    </a:lnTo>
                    <a:lnTo>
                      <a:pt x="656045" y="11707"/>
                    </a:lnTo>
                    <a:lnTo>
                      <a:pt x="491331" y="117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" name="Google Shape;2006;p32">
                <a:extLst>
                  <a:ext uri="{FF2B5EF4-FFF2-40B4-BE49-F238E27FC236}">
                    <a16:creationId xmlns:a16="http://schemas.microsoft.com/office/drawing/2014/main" id="{58F94E47-BB71-C762-1103-5DD820FB2802}"/>
                  </a:ext>
                </a:extLst>
              </p:cNvPr>
              <p:cNvSpPr/>
              <p:nvPr/>
            </p:nvSpPr>
            <p:spPr>
              <a:xfrm>
                <a:off x="3215440" y="5256730"/>
                <a:ext cx="566772" cy="9070"/>
              </a:xfrm>
              <a:custGeom>
                <a:avLst/>
                <a:gdLst/>
                <a:ahLst/>
                <a:cxnLst/>
                <a:rect l="l" t="t" r="r" b="b"/>
                <a:pathLst>
                  <a:path w="566772" h="9070" extrusionOk="0">
                    <a:moveTo>
                      <a:pt x="566772" y="0"/>
                    </a:moveTo>
                    <a:lnTo>
                      <a:pt x="566772" y="9070"/>
                    </a:lnTo>
                    <a:lnTo>
                      <a:pt x="471622" y="9070"/>
                    </a:lnTo>
                    <a:lnTo>
                      <a:pt x="0" y="0"/>
                    </a:lnTo>
                    <a:lnTo>
                      <a:pt x="471622" y="0"/>
                    </a:lnTo>
                    <a:lnTo>
                      <a:pt x="566772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" name="Google Shape;2007;p32">
                <a:extLst>
                  <a:ext uri="{FF2B5EF4-FFF2-40B4-BE49-F238E27FC236}">
                    <a16:creationId xmlns:a16="http://schemas.microsoft.com/office/drawing/2014/main" id="{6FAB1A7A-19B1-287E-8F60-235AA1B26355}"/>
                  </a:ext>
                </a:extLst>
              </p:cNvPr>
              <p:cNvSpPr/>
              <p:nvPr/>
            </p:nvSpPr>
            <p:spPr>
              <a:xfrm>
                <a:off x="3420611" y="3532541"/>
                <a:ext cx="86853" cy="4248"/>
              </a:xfrm>
              <a:custGeom>
                <a:avLst/>
                <a:gdLst/>
                <a:ahLst/>
                <a:cxnLst/>
                <a:rect l="l" t="t" r="r" b="b"/>
                <a:pathLst>
                  <a:path w="86853" h="4248" extrusionOk="0">
                    <a:moveTo>
                      <a:pt x="0" y="0"/>
                    </a:moveTo>
                    <a:lnTo>
                      <a:pt x="86854" y="0"/>
                    </a:lnTo>
                    <a:lnTo>
                      <a:pt x="86854" y="4248"/>
                    </a:lnTo>
                    <a:lnTo>
                      <a:pt x="61267" y="42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6" name="Google Shape;2008;p32">
              <a:extLst>
                <a:ext uri="{FF2B5EF4-FFF2-40B4-BE49-F238E27FC236}">
                  <a16:creationId xmlns:a16="http://schemas.microsoft.com/office/drawing/2014/main" id="{3ADC5EF5-CCA6-751C-1DD4-328EB0D2AF05}"/>
                </a:ext>
              </a:extLst>
            </p:cNvPr>
            <p:cNvSpPr/>
            <p:nvPr/>
          </p:nvSpPr>
          <p:spPr>
            <a:xfrm>
              <a:off x="1227588" y="2797762"/>
              <a:ext cx="70268" cy="70202"/>
            </a:xfrm>
            <a:custGeom>
              <a:avLst/>
              <a:gdLst/>
              <a:ahLst/>
              <a:cxnLst/>
              <a:rect l="l" t="t" r="r" b="b"/>
              <a:pathLst>
                <a:path w="70268" h="70202" extrusionOk="0">
                  <a:moveTo>
                    <a:pt x="70329" y="35167"/>
                  </a:moveTo>
                  <a:cubicBezTo>
                    <a:pt x="70329" y="54553"/>
                    <a:pt x="54599" y="70268"/>
                    <a:pt x="35195" y="70269"/>
                  </a:cubicBezTo>
                  <a:cubicBezTo>
                    <a:pt x="15791" y="70269"/>
                    <a:pt x="60" y="54554"/>
                    <a:pt x="60" y="35168"/>
                  </a:cubicBezTo>
                  <a:cubicBezTo>
                    <a:pt x="60" y="15782"/>
                    <a:pt x="15790" y="67"/>
                    <a:pt x="35194" y="66"/>
                  </a:cubicBezTo>
                  <a:cubicBezTo>
                    <a:pt x="35194" y="66"/>
                    <a:pt x="35194" y="66"/>
                    <a:pt x="35195" y="66"/>
                  </a:cubicBezTo>
                  <a:cubicBezTo>
                    <a:pt x="54599" y="67"/>
                    <a:pt x="70328" y="15782"/>
                    <a:pt x="70329" y="3516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2009;p32">
              <a:extLst>
                <a:ext uri="{FF2B5EF4-FFF2-40B4-BE49-F238E27FC236}">
                  <a16:creationId xmlns:a16="http://schemas.microsoft.com/office/drawing/2014/main" id="{5A19A52A-E433-EE57-E22C-E379BD12F518}"/>
                </a:ext>
              </a:extLst>
            </p:cNvPr>
            <p:cNvSpPr/>
            <p:nvPr/>
          </p:nvSpPr>
          <p:spPr>
            <a:xfrm>
              <a:off x="1226015" y="2797650"/>
              <a:ext cx="71848" cy="71789"/>
            </a:xfrm>
            <a:custGeom>
              <a:avLst/>
              <a:gdLst/>
              <a:ahLst/>
              <a:cxnLst/>
              <a:rect l="l" t="t" r="r" b="b"/>
              <a:pathLst>
                <a:path w="71848" h="71789" extrusionOk="0">
                  <a:moveTo>
                    <a:pt x="52322" y="41965"/>
                  </a:moveTo>
                  <a:cubicBezTo>
                    <a:pt x="42173" y="24728"/>
                    <a:pt x="14038" y="67705"/>
                    <a:pt x="14038" y="35279"/>
                  </a:cubicBezTo>
                  <a:cubicBezTo>
                    <a:pt x="13938" y="17756"/>
                    <a:pt x="27120" y="2998"/>
                    <a:pt x="44557" y="1111"/>
                  </a:cubicBezTo>
                  <a:cubicBezTo>
                    <a:pt x="25292" y="-3617"/>
                    <a:pt x="5838" y="8153"/>
                    <a:pt x="1105" y="27401"/>
                  </a:cubicBezTo>
                  <a:cubicBezTo>
                    <a:pt x="-3627" y="46648"/>
                    <a:pt x="8155" y="66084"/>
                    <a:pt x="27420" y="70811"/>
                  </a:cubicBezTo>
                  <a:cubicBezTo>
                    <a:pt x="46685" y="75539"/>
                    <a:pt x="66139" y="63769"/>
                    <a:pt x="70872" y="44522"/>
                  </a:cubicBezTo>
                  <a:cubicBezTo>
                    <a:pt x="72407" y="38278"/>
                    <a:pt x="72235" y="31737"/>
                    <a:pt x="70374" y="25582"/>
                  </a:cubicBezTo>
                  <a:cubicBezTo>
                    <a:pt x="72987" y="38845"/>
                    <a:pt x="62096" y="58563"/>
                    <a:pt x="52322" y="41965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2010;p32">
              <a:extLst>
                <a:ext uri="{FF2B5EF4-FFF2-40B4-BE49-F238E27FC236}">
                  <a16:creationId xmlns:a16="http://schemas.microsoft.com/office/drawing/2014/main" id="{92EAA5E1-03DE-9B3F-8D67-A04E30E5C95B}"/>
                </a:ext>
              </a:extLst>
            </p:cNvPr>
            <p:cNvSpPr/>
            <p:nvPr/>
          </p:nvSpPr>
          <p:spPr>
            <a:xfrm>
              <a:off x="1237390" y="2723685"/>
              <a:ext cx="50664" cy="50616"/>
            </a:xfrm>
            <a:custGeom>
              <a:avLst/>
              <a:gdLst/>
              <a:ahLst/>
              <a:cxnLst/>
              <a:rect l="l" t="t" r="r" b="b"/>
              <a:pathLst>
                <a:path w="50664" h="50616" extrusionOk="0">
                  <a:moveTo>
                    <a:pt x="50725" y="25374"/>
                  </a:moveTo>
                  <a:cubicBezTo>
                    <a:pt x="50725" y="39351"/>
                    <a:pt x="39384" y="50683"/>
                    <a:pt x="25393" y="50683"/>
                  </a:cubicBezTo>
                  <a:cubicBezTo>
                    <a:pt x="11402" y="50684"/>
                    <a:pt x="60" y="39353"/>
                    <a:pt x="60" y="25376"/>
                  </a:cubicBezTo>
                  <a:cubicBezTo>
                    <a:pt x="60" y="11398"/>
                    <a:pt x="11401" y="67"/>
                    <a:pt x="25391" y="66"/>
                  </a:cubicBezTo>
                  <a:cubicBezTo>
                    <a:pt x="25392" y="66"/>
                    <a:pt x="25392" y="66"/>
                    <a:pt x="25393" y="66"/>
                  </a:cubicBezTo>
                  <a:cubicBezTo>
                    <a:pt x="39383" y="67"/>
                    <a:pt x="50724" y="11397"/>
                    <a:pt x="50724" y="2537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2011;p32">
              <a:extLst>
                <a:ext uri="{FF2B5EF4-FFF2-40B4-BE49-F238E27FC236}">
                  <a16:creationId xmlns:a16="http://schemas.microsoft.com/office/drawing/2014/main" id="{2C6939E2-A6C1-59B3-E7D7-86D3C0D6FB20}"/>
                </a:ext>
              </a:extLst>
            </p:cNvPr>
            <p:cNvSpPr/>
            <p:nvPr/>
          </p:nvSpPr>
          <p:spPr>
            <a:xfrm>
              <a:off x="1236251" y="2723602"/>
              <a:ext cx="51807" cy="51765"/>
            </a:xfrm>
            <a:custGeom>
              <a:avLst/>
              <a:gdLst/>
              <a:ahLst/>
              <a:cxnLst/>
              <a:rect l="l" t="t" r="r" b="b"/>
              <a:pathLst>
                <a:path w="51807" h="51765" extrusionOk="0">
                  <a:moveTo>
                    <a:pt x="37746" y="30277"/>
                  </a:moveTo>
                  <a:cubicBezTo>
                    <a:pt x="30429" y="17850"/>
                    <a:pt x="10143" y="48836"/>
                    <a:pt x="10143" y="25456"/>
                  </a:cubicBezTo>
                  <a:cubicBezTo>
                    <a:pt x="10070" y="12822"/>
                    <a:pt x="19575" y="2180"/>
                    <a:pt x="32148" y="820"/>
                  </a:cubicBezTo>
                  <a:cubicBezTo>
                    <a:pt x="18256" y="-2590"/>
                    <a:pt x="4228" y="5896"/>
                    <a:pt x="814" y="19774"/>
                  </a:cubicBezTo>
                  <a:cubicBezTo>
                    <a:pt x="-2599" y="33653"/>
                    <a:pt x="5895" y="47668"/>
                    <a:pt x="19786" y="51078"/>
                  </a:cubicBezTo>
                  <a:cubicBezTo>
                    <a:pt x="33678" y="54488"/>
                    <a:pt x="47706" y="46002"/>
                    <a:pt x="51120" y="32124"/>
                  </a:cubicBezTo>
                  <a:cubicBezTo>
                    <a:pt x="52227" y="27621"/>
                    <a:pt x="52103" y="22903"/>
                    <a:pt x="50761" y="18465"/>
                  </a:cubicBezTo>
                  <a:cubicBezTo>
                    <a:pt x="52647" y="28027"/>
                    <a:pt x="44793" y="42245"/>
                    <a:pt x="37746" y="3027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0" name="Google Shape;2012;p32">
              <a:extLst>
                <a:ext uri="{FF2B5EF4-FFF2-40B4-BE49-F238E27FC236}">
                  <a16:creationId xmlns:a16="http://schemas.microsoft.com/office/drawing/2014/main" id="{19306DF7-D256-C6CC-295E-3EE43D93A51A}"/>
                </a:ext>
              </a:extLst>
            </p:cNvPr>
            <p:cNvGrpSpPr/>
            <p:nvPr/>
          </p:nvGrpSpPr>
          <p:grpSpPr>
            <a:xfrm>
              <a:off x="1017055" y="2953147"/>
              <a:ext cx="491335" cy="1721096"/>
              <a:chOff x="3205580" y="3565447"/>
              <a:chExt cx="491335" cy="1721096"/>
            </a:xfrm>
          </p:grpSpPr>
          <p:sp>
            <p:nvSpPr>
              <p:cNvPr id="21" name="Google Shape;2013;p32">
                <a:extLst>
                  <a:ext uri="{FF2B5EF4-FFF2-40B4-BE49-F238E27FC236}">
                    <a16:creationId xmlns:a16="http://schemas.microsoft.com/office/drawing/2014/main" id="{7B82A009-94FB-3B0F-DD08-AE9AA59F2C3A}"/>
                  </a:ext>
                </a:extLst>
              </p:cNvPr>
              <p:cNvSpPr/>
              <p:nvPr/>
            </p:nvSpPr>
            <p:spPr>
              <a:xfrm>
                <a:off x="3214026" y="3955022"/>
                <a:ext cx="474443" cy="16173"/>
              </a:xfrm>
              <a:custGeom>
                <a:avLst/>
                <a:gdLst/>
                <a:ahLst/>
                <a:cxnLst/>
                <a:rect l="l" t="t" r="r" b="b"/>
                <a:pathLst>
                  <a:path w="474443" h="16173" extrusionOk="0">
                    <a:moveTo>
                      <a:pt x="0" y="0"/>
                    </a:moveTo>
                    <a:lnTo>
                      <a:pt x="474443" y="0"/>
                    </a:lnTo>
                    <a:lnTo>
                      <a:pt x="474443" y="16174"/>
                    </a:lnTo>
                    <a:lnTo>
                      <a:pt x="0" y="1617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" name="Google Shape;2014;p32">
                <a:extLst>
                  <a:ext uri="{FF2B5EF4-FFF2-40B4-BE49-F238E27FC236}">
                    <a16:creationId xmlns:a16="http://schemas.microsoft.com/office/drawing/2014/main" id="{C527992F-19F5-8708-E96C-B42BE14BB376}"/>
                  </a:ext>
                </a:extLst>
              </p:cNvPr>
              <p:cNvSpPr/>
              <p:nvPr/>
            </p:nvSpPr>
            <p:spPr>
              <a:xfrm>
                <a:off x="3205580" y="5203214"/>
                <a:ext cx="491335" cy="18986"/>
              </a:xfrm>
              <a:custGeom>
                <a:avLst/>
                <a:gdLst/>
                <a:ahLst/>
                <a:cxnLst/>
                <a:rect l="l" t="t" r="r" b="b"/>
                <a:pathLst>
                  <a:path w="491335" h="18986" extrusionOk="0">
                    <a:moveTo>
                      <a:pt x="0" y="0"/>
                    </a:moveTo>
                    <a:lnTo>
                      <a:pt x="491335" y="0"/>
                    </a:lnTo>
                    <a:lnTo>
                      <a:pt x="491335" y="18987"/>
                    </a:lnTo>
                    <a:lnTo>
                      <a:pt x="0" y="18987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" name="Google Shape;2015;p32">
                <a:extLst>
                  <a:ext uri="{FF2B5EF4-FFF2-40B4-BE49-F238E27FC236}">
                    <a16:creationId xmlns:a16="http://schemas.microsoft.com/office/drawing/2014/main" id="{B65FA12D-5BA4-389D-27EA-3214DFDF7722}"/>
                  </a:ext>
                </a:extLst>
              </p:cNvPr>
              <p:cNvSpPr/>
              <p:nvPr/>
            </p:nvSpPr>
            <p:spPr>
              <a:xfrm>
                <a:off x="3268592" y="5275293"/>
                <a:ext cx="365309" cy="11250"/>
              </a:xfrm>
              <a:custGeom>
                <a:avLst/>
                <a:gdLst/>
                <a:ahLst/>
                <a:cxnLst/>
                <a:rect l="l" t="t" r="r" b="b"/>
                <a:pathLst>
                  <a:path w="365309" h="11250" extrusionOk="0">
                    <a:moveTo>
                      <a:pt x="0" y="0"/>
                    </a:moveTo>
                    <a:lnTo>
                      <a:pt x="365309" y="0"/>
                    </a:lnTo>
                    <a:lnTo>
                      <a:pt x="365309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" name="Google Shape;2016;p32">
                <a:extLst>
                  <a:ext uri="{FF2B5EF4-FFF2-40B4-BE49-F238E27FC236}">
                    <a16:creationId xmlns:a16="http://schemas.microsoft.com/office/drawing/2014/main" id="{5F17426A-526B-B857-8198-A90E3BC7D05C}"/>
                  </a:ext>
                </a:extLst>
              </p:cNvPr>
              <p:cNvSpPr/>
              <p:nvPr/>
            </p:nvSpPr>
            <p:spPr>
              <a:xfrm>
                <a:off x="3420612" y="3565447"/>
                <a:ext cx="61270" cy="7812"/>
              </a:xfrm>
              <a:custGeom>
                <a:avLst/>
                <a:gdLst/>
                <a:ahLst/>
                <a:cxnLst/>
                <a:rect l="l" t="t" r="r" b="b"/>
                <a:pathLst>
                  <a:path w="61270" h="7812" extrusionOk="0">
                    <a:moveTo>
                      <a:pt x="0" y="0"/>
                    </a:moveTo>
                    <a:lnTo>
                      <a:pt x="61271" y="0"/>
                    </a:lnTo>
                    <a:lnTo>
                      <a:pt x="61271" y="7813"/>
                    </a:lnTo>
                    <a:lnTo>
                      <a:pt x="0" y="781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3" name="Google Shape;1975;p32">
            <a:extLst>
              <a:ext uri="{FF2B5EF4-FFF2-40B4-BE49-F238E27FC236}">
                <a16:creationId xmlns:a16="http://schemas.microsoft.com/office/drawing/2014/main" id="{8B4F9885-3910-5B64-E899-D4370ABB2CBF}"/>
              </a:ext>
            </a:extLst>
          </p:cNvPr>
          <p:cNvGrpSpPr/>
          <p:nvPr/>
        </p:nvGrpSpPr>
        <p:grpSpPr>
          <a:xfrm>
            <a:off x="11004863" y="0"/>
            <a:ext cx="818140" cy="5083763"/>
            <a:chOff x="852350" y="-307969"/>
            <a:chExt cx="820749" cy="5099980"/>
          </a:xfrm>
        </p:grpSpPr>
        <p:grpSp>
          <p:nvGrpSpPr>
            <p:cNvPr id="44" name="Google Shape;1976;p32">
              <a:extLst>
                <a:ext uri="{FF2B5EF4-FFF2-40B4-BE49-F238E27FC236}">
                  <a16:creationId xmlns:a16="http://schemas.microsoft.com/office/drawing/2014/main" id="{66343C6B-70E2-DF69-D367-ED5D24D30875}"/>
                </a:ext>
              </a:extLst>
            </p:cNvPr>
            <p:cNvGrpSpPr/>
            <p:nvPr/>
          </p:nvGrpSpPr>
          <p:grpSpPr>
            <a:xfrm>
              <a:off x="852350" y="2827035"/>
              <a:ext cx="820747" cy="1964976"/>
              <a:chOff x="3040875" y="3439335"/>
              <a:chExt cx="820747" cy="1964976"/>
            </a:xfrm>
          </p:grpSpPr>
          <p:sp>
            <p:nvSpPr>
              <p:cNvPr id="81" name="Google Shape;1977;p32">
                <a:extLst>
                  <a:ext uri="{FF2B5EF4-FFF2-40B4-BE49-F238E27FC236}">
                    <a16:creationId xmlns:a16="http://schemas.microsoft.com/office/drawing/2014/main" id="{0E0DD93F-A4AF-4A5E-57F5-B00D5D518BB5}"/>
                  </a:ext>
                </a:extLst>
              </p:cNvPr>
              <p:cNvSpPr/>
              <p:nvPr/>
            </p:nvSpPr>
            <p:spPr>
              <a:xfrm>
                <a:off x="3040875" y="3597281"/>
                <a:ext cx="820747" cy="1807030"/>
              </a:xfrm>
              <a:custGeom>
                <a:avLst/>
                <a:gdLst/>
                <a:ahLst/>
                <a:cxnLst/>
                <a:rect l="l" t="t" r="r" b="b"/>
                <a:pathLst>
                  <a:path w="820747" h="1807031" extrusionOk="0">
                    <a:moveTo>
                      <a:pt x="63300" y="583457"/>
                    </a:moveTo>
                    <a:lnTo>
                      <a:pt x="63300" y="600306"/>
                    </a:lnTo>
                    <a:lnTo>
                      <a:pt x="60" y="652255"/>
                    </a:lnTo>
                    <a:lnTo>
                      <a:pt x="60" y="1609125"/>
                    </a:lnTo>
                    <a:lnTo>
                      <a:pt x="66816" y="1609125"/>
                    </a:lnTo>
                    <a:lnTo>
                      <a:pt x="66816" y="1630185"/>
                    </a:lnTo>
                    <a:lnTo>
                      <a:pt x="30977" y="1630185"/>
                    </a:lnTo>
                    <a:lnTo>
                      <a:pt x="30977" y="1660373"/>
                    </a:lnTo>
                    <a:lnTo>
                      <a:pt x="60" y="1660373"/>
                    </a:lnTo>
                    <a:lnTo>
                      <a:pt x="60" y="1741809"/>
                    </a:lnTo>
                    <a:lnTo>
                      <a:pt x="121626" y="1741809"/>
                    </a:lnTo>
                    <a:lnTo>
                      <a:pt x="121626" y="1762870"/>
                    </a:lnTo>
                    <a:lnTo>
                      <a:pt x="79464" y="1762870"/>
                    </a:lnTo>
                    <a:lnTo>
                      <a:pt x="79464" y="1807098"/>
                    </a:lnTo>
                    <a:lnTo>
                      <a:pt x="741402" y="1807098"/>
                    </a:lnTo>
                    <a:lnTo>
                      <a:pt x="741402" y="1762870"/>
                    </a:lnTo>
                    <a:lnTo>
                      <a:pt x="699241" y="1762870"/>
                    </a:lnTo>
                    <a:lnTo>
                      <a:pt x="699241" y="1741809"/>
                    </a:lnTo>
                    <a:lnTo>
                      <a:pt x="820807" y="1741809"/>
                    </a:lnTo>
                    <a:lnTo>
                      <a:pt x="820807" y="1660373"/>
                    </a:lnTo>
                    <a:lnTo>
                      <a:pt x="789886" y="1660373"/>
                    </a:lnTo>
                    <a:lnTo>
                      <a:pt x="789886" y="1630185"/>
                    </a:lnTo>
                    <a:lnTo>
                      <a:pt x="754050" y="1630185"/>
                    </a:lnTo>
                    <a:lnTo>
                      <a:pt x="754050" y="1609125"/>
                    </a:lnTo>
                    <a:lnTo>
                      <a:pt x="820807" y="1609125"/>
                    </a:lnTo>
                    <a:lnTo>
                      <a:pt x="820807" y="652255"/>
                    </a:lnTo>
                    <a:lnTo>
                      <a:pt x="757564" y="600306"/>
                    </a:lnTo>
                    <a:lnTo>
                      <a:pt x="757564" y="583457"/>
                    </a:lnTo>
                    <a:lnTo>
                      <a:pt x="801132" y="583457"/>
                    </a:lnTo>
                    <a:lnTo>
                      <a:pt x="801132" y="565204"/>
                    </a:lnTo>
                    <a:lnTo>
                      <a:pt x="820807" y="565204"/>
                    </a:lnTo>
                    <a:lnTo>
                      <a:pt x="820807" y="528698"/>
                    </a:lnTo>
                    <a:lnTo>
                      <a:pt x="697132" y="528698"/>
                    </a:lnTo>
                    <a:lnTo>
                      <a:pt x="697132" y="509041"/>
                    </a:lnTo>
                    <a:lnTo>
                      <a:pt x="756159" y="509041"/>
                    </a:lnTo>
                    <a:lnTo>
                      <a:pt x="756159" y="492193"/>
                    </a:lnTo>
                    <a:lnTo>
                      <a:pt x="771618" y="492193"/>
                    </a:lnTo>
                    <a:lnTo>
                      <a:pt x="771618" y="434626"/>
                    </a:lnTo>
                    <a:lnTo>
                      <a:pt x="751942" y="434626"/>
                    </a:lnTo>
                    <a:lnTo>
                      <a:pt x="751942" y="405140"/>
                    </a:lnTo>
                    <a:lnTo>
                      <a:pt x="725240" y="405140"/>
                    </a:lnTo>
                    <a:cubicBezTo>
                      <a:pt x="725240" y="236654"/>
                      <a:pt x="567836" y="202957"/>
                      <a:pt x="567836" y="202957"/>
                    </a:cubicBezTo>
                    <a:lnTo>
                      <a:pt x="567836" y="183300"/>
                    </a:lnTo>
                    <a:lnTo>
                      <a:pt x="584702" y="183300"/>
                    </a:lnTo>
                    <a:lnTo>
                      <a:pt x="584702" y="160834"/>
                    </a:lnTo>
                    <a:lnTo>
                      <a:pt x="445567" y="104672"/>
                    </a:lnTo>
                    <a:lnTo>
                      <a:pt x="445567" y="93439"/>
                    </a:lnTo>
                    <a:lnTo>
                      <a:pt x="456811" y="93439"/>
                    </a:lnTo>
                    <a:lnTo>
                      <a:pt x="456811" y="79398"/>
                    </a:lnTo>
                    <a:lnTo>
                      <a:pt x="466648" y="79398"/>
                    </a:lnTo>
                    <a:lnTo>
                      <a:pt x="466648" y="38681"/>
                    </a:lnTo>
                    <a:lnTo>
                      <a:pt x="443459" y="38681"/>
                    </a:lnTo>
                    <a:lnTo>
                      <a:pt x="443459" y="24640"/>
                    </a:lnTo>
                    <a:lnTo>
                      <a:pt x="432920" y="24640"/>
                    </a:lnTo>
                    <a:cubicBezTo>
                      <a:pt x="434035" y="12233"/>
                      <a:pt x="424871" y="1272"/>
                      <a:pt x="412453" y="158"/>
                    </a:cubicBezTo>
                    <a:cubicBezTo>
                      <a:pt x="400034" y="-956"/>
                      <a:pt x="389063" y="8200"/>
                      <a:pt x="387948" y="20606"/>
                    </a:cubicBezTo>
                    <a:cubicBezTo>
                      <a:pt x="387827" y="21948"/>
                      <a:pt x="387827" y="23298"/>
                      <a:pt x="387948" y="24640"/>
                    </a:cubicBezTo>
                    <a:lnTo>
                      <a:pt x="377407" y="24640"/>
                    </a:lnTo>
                    <a:lnTo>
                      <a:pt x="377407" y="38681"/>
                    </a:lnTo>
                    <a:lnTo>
                      <a:pt x="354217" y="38681"/>
                    </a:lnTo>
                    <a:lnTo>
                      <a:pt x="354217" y="79398"/>
                    </a:lnTo>
                    <a:lnTo>
                      <a:pt x="364055" y="79398"/>
                    </a:lnTo>
                    <a:lnTo>
                      <a:pt x="364055" y="93439"/>
                    </a:lnTo>
                    <a:lnTo>
                      <a:pt x="375299" y="93439"/>
                    </a:lnTo>
                    <a:lnTo>
                      <a:pt x="375299" y="104672"/>
                    </a:lnTo>
                    <a:lnTo>
                      <a:pt x="236164" y="160834"/>
                    </a:lnTo>
                    <a:lnTo>
                      <a:pt x="236164" y="183300"/>
                    </a:lnTo>
                    <a:lnTo>
                      <a:pt x="253029" y="183300"/>
                    </a:lnTo>
                    <a:lnTo>
                      <a:pt x="253029" y="202957"/>
                    </a:lnTo>
                    <a:cubicBezTo>
                      <a:pt x="253029" y="202957"/>
                      <a:pt x="95626" y="236654"/>
                      <a:pt x="95626" y="405140"/>
                    </a:cubicBezTo>
                    <a:lnTo>
                      <a:pt x="68923" y="405140"/>
                    </a:lnTo>
                    <a:lnTo>
                      <a:pt x="68923" y="434626"/>
                    </a:lnTo>
                    <a:lnTo>
                      <a:pt x="49248" y="434626"/>
                    </a:lnTo>
                    <a:lnTo>
                      <a:pt x="49248" y="492193"/>
                    </a:lnTo>
                    <a:lnTo>
                      <a:pt x="64708" y="492193"/>
                    </a:lnTo>
                    <a:lnTo>
                      <a:pt x="64708" y="509041"/>
                    </a:lnTo>
                    <a:lnTo>
                      <a:pt x="123733" y="509041"/>
                    </a:lnTo>
                    <a:lnTo>
                      <a:pt x="123733" y="528698"/>
                    </a:lnTo>
                    <a:lnTo>
                      <a:pt x="60" y="528698"/>
                    </a:lnTo>
                    <a:lnTo>
                      <a:pt x="60" y="565204"/>
                    </a:lnTo>
                    <a:lnTo>
                      <a:pt x="19735" y="565204"/>
                    </a:lnTo>
                    <a:lnTo>
                      <a:pt x="19735" y="583457"/>
                    </a:lnTo>
                    <a:close/>
                    <a:moveTo>
                      <a:pt x="666053" y="689000"/>
                    </a:moveTo>
                    <a:cubicBezTo>
                      <a:pt x="666053" y="689000"/>
                      <a:pt x="819415" y="777604"/>
                      <a:pt x="768932" y="909806"/>
                    </a:cubicBezTo>
                    <a:lnTo>
                      <a:pt x="789886" y="909806"/>
                    </a:lnTo>
                    <a:lnTo>
                      <a:pt x="789886" y="1548317"/>
                    </a:lnTo>
                    <a:lnTo>
                      <a:pt x="765122" y="1548317"/>
                    </a:lnTo>
                    <a:lnTo>
                      <a:pt x="765122" y="1572226"/>
                    </a:lnTo>
                    <a:lnTo>
                      <a:pt x="666053" y="1572226"/>
                    </a:lnTo>
                    <a:close/>
                    <a:moveTo>
                      <a:pt x="227409" y="909806"/>
                    </a:moveTo>
                    <a:lnTo>
                      <a:pt x="258378" y="909806"/>
                    </a:lnTo>
                    <a:cubicBezTo>
                      <a:pt x="183770" y="777604"/>
                      <a:pt x="410432" y="689000"/>
                      <a:pt x="410432" y="689000"/>
                    </a:cubicBezTo>
                    <a:cubicBezTo>
                      <a:pt x="410432" y="689000"/>
                      <a:pt x="637095" y="777604"/>
                      <a:pt x="562485" y="909806"/>
                    </a:cubicBezTo>
                    <a:lnTo>
                      <a:pt x="593455" y="909806"/>
                    </a:lnTo>
                    <a:lnTo>
                      <a:pt x="593455" y="1548317"/>
                    </a:lnTo>
                    <a:lnTo>
                      <a:pt x="556853" y="1548317"/>
                    </a:lnTo>
                    <a:lnTo>
                      <a:pt x="556853" y="1572226"/>
                    </a:lnTo>
                    <a:lnTo>
                      <a:pt x="264012" y="1572226"/>
                    </a:lnTo>
                    <a:lnTo>
                      <a:pt x="264012" y="1548317"/>
                    </a:lnTo>
                    <a:lnTo>
                      <a:pt x="227409" y="1548317"/>
                    </a:lnTo>
                    <a:close/>
                    <a:moveTo>
                      <a:pt x="154813" y="689000"/>
                    </a:moveTo>
                    <a:lnTo>
                      <a:pt x="154813" y="1572226"/>
                    </a:lnTo>
                    <a:lnTo>
                      <a:pt x="55743" y="1572226"/>
                    </a:lnTo>
                    <a:lnTo>
                      <a:pt x="55743" y="1548317"/>
                    </a:lnTo>
                    <a:lnTo>
                      <a:pt x="30977" y="1548317"/>
                    </a:lnTo>
                    <a:lnTo>
                      <a:pt x="30977" y="909806"/>
                    </a:lnTo>
                    <a:lnTo>
                      <a:pt x="51933" y="909806"/>
                    </a:lnTo>
                    <a:cubicBezTo>
                      <a:pt x="1452" y="777604"/>
                      <a:pt x="154813" y="689000"/>
                      <a:pt x="154813" y="68900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" name="Google Shape;1978;p32">
                <a:extLst>
                  <a:ext uri="{FF2B5EF4-FFF2-40B4-BE49-F238E27FC236}">
                    <a16:creationId xmlns:a16="http://schemas.microsoft.com/office/drawing/2014/main" id="{8FCF4B8C-82EF-FFD3-E8BE-2709D2E28FEA}"/>
                  </a:ext>
                </a:extLst>
              </p:cNvPr>
              <p:cNvSpPr/>
              <p:nvPr/>
            </p:nvSpPr>
            <p:spPr>
              <a:xfrm>
                <a:off x="3416113" y="3513412"/>
                <a:ext cx="70268" cy="7020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70202" extrusionOk="0">
                    <a:moveTo>
                      <a:pt x="35195" y="70269"/>
                    </a:moveTo>
                    <a:cubicBezTo>
                      <a:pt x="15791" y="70269"/>
                      <a:pt x="60" y="54554"/>
                      <a:pt x="60" y="35168"/>
                    </a:cubicBezTo>
                    <a:cubicBezTo>
                      <a:pt x="60" y="15782"/>
                      <a:pt x="15790" y="67"/>
                      <a:pt x="35194" y="66"/>
                    </a:cubicBezTo>
                    <a:cubicBezTo>
                      <a:pt x="54598" y="66"/>
                      <a:pt x="70328" y="15781"/>
                      <a:pt x="70329" y="35167"/>
                    </a:cubicBezTo>
                    <a:cubicBezTo>
                      <a:pt x="70329" y="35167"/>
                      <a:pt x="70329" y="35168"/>
                      <a:pt x="70329" y="35168"/>
                    </a:cubicBezTo>
                    <a:cubicBezTo>
                      <a:pt x="70328" y="54554"/>
                      <a:pt x="54598" y="70268"/>
                      <a:pt x="35195" y="70269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" name="Google Shape;1979;p32">
                <a:extLst>
                  <a:ext uri="{FF2B5EF4-FFF2-40B4-BE49-F238E27FC236}">
                    <a16:creationId xmlns:a16="http://schemas.microsoft.com/office/drawing/2014/main" id="{90F70962-A284-3305-31BC-65D299B201C3}"/>
                  </a:ext>
                </a:extLst>
              </p:cNvPr>
              <p:cNvSpPr/>
              <p:nvPr/>
            </p:nvSpPr>
            <p:spPr>
              <a:xfrm>
                <a:off x="3425916" y="3439335"/>
                <a:ext cx="50664" cy="50616"/>
              </a:xfrm>
              <a:custGeom>
                <a:avLst/>
                <a:gdLst/>
                <a:ahLst/>
                <a:cxnLst/>
                <a:rect l="l" t="t" r="r" b="b"/>
                <a:pathLst>
                  <a:path w="50664" h="50616" extrusionOk="0">
                    <a:moveTo>
                      <a:pt x="25393" y="50683"/>
                    </a:moveTo>
                    <a:cubicBezTo>
                      <a:pt x="11402" y="50683"/>
                      <a:pt x="60" y="39353"/>
                      <a:pt x="60" y="25375"/>
                    </a:cubicBezTo>
                    <a:cubicBezTo>
                      <a:pt x="60" y="11398"/>
                      <a:pt x="11401" y="66"/>
                      <a:pt x="25391" y="66"/>
                    </a:cubicBezTo>
                    <a:cubicBezTo>
                      <a:pt x="39382" y="66"/>
                      <a:pt x="50724" y="11397"/>
                      <a:pt x="50724" y="25374"/>
                    </a:cubicBezTo>
                    <a:cubicBezTo>
                      <a:pt x="50725" y="39351"/>
                      <a:pt x="39384" y="50682"/>
                      <a:pt x="25393" y="50683"/>
                    </a:cubicBezTo>
                    <a:cubicBezTo>
                      <a:pt x="25393" y="50683"/>
                      <a:pt x="25393" y="50683"/>
                      <a:pt x="25393" y="50683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5" name="Google Shape;1980;p32">
              <a:extLst>
                <a:ext uri="{FF2B5EF4-FFF2-40B4-BE49-F238E27FC236}">
                  <a16:creationId xmlns:a16="http://schemas.microsoft.com/office/drawing/2014/main" id="{F6FE3143-59EF-BB8C-2C12-6DCD3434D411}"/>
                </a:ext>
              </a:extLst>
            </p:cNvPr>
            <p:cNvSpPr/>
            <p:nvPr/>
          </p:nvSpPr>
          <p:spPr>
            <a:xfrm>
              <a:off x="1262723" y="-307969"/>
              <a:ext cx="12219" cy="3203502"/>
            </a:xfrm>
            <a:custGeom>
              <a:avLst/>
              <a:gdLst/>
              <a:ahLst/>
              <a:cxnLst/>
              <a:rect l="l" t="t" r="r" b="b"/>
              <a:pathLst>
                <a:path w="12219" h="3203502" extrusionOk="0">
                  <a:moveTo>
                    <a:pt x="0" y="3203503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2B378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1982;p32">
              <a:extLst>
                <a:ext uri="{FF2B5EF4-FFF2-40B4-BE49-F238E27FC236}">
                  <a16:creationId xmlns:a16="http://schemas.microsoft.com/office/drawing/2014/main" id="{0039BC81-4779-7B81-414A-EB242DDC4299}"/>
                </a:ext>
              </a:extLst>
            </p:cNvPr>
            <p:cNvSpPr/>
            <p:nvPr/>
          </p:nvSpPr>
          <p:spPr>
            <a:xfrm>
              <a:off x="852350" y="2881630"/>
              <a:ext cx="820745" cy="1807029"/>
            </a:xfrm>
            <a:custGeom>
              <a:avLst/>
              <a:gdLst/>
              <a:ahLst/>
              <a:cxnLst/>
              <a:rect l="l" t="t" r="r" b="b"/>
              <a:pathLst>
                <a:path w="820745" h="1807029" extrusionOk="0">
                  <a:moveTo>
                    <a:pt x="63300" y="583456"/>
                  </a:moveTo>
                  <a:lnTo>
                    <a:pt x="63300" y="600304"/>
                  </a:lnTo>
                  <a:lnTo>
                    <a:pt x="60" y="652254"/>
                  </a:lnTo>
                  <a:lnTo>
                    <a:pt x="60" y="1609123"/>
                  </a:lnTo>
                  <a:lnTo>
                    <a:pt x="66814" y="1609123"/>
                  </a:lnTo>
                  <a:lnTo>
                    <a:pt x="66814" y="1630185"/>
                  </a:lnTo>
                  <a:lnTo>
                    <a:pt x="30978" y="1630185"/>
                  </a:lnTo>
                  <a:lnTo>
                    <a:pt x="30978" y="1660372"/>
                  </a:lnTo>
                  <a:lnTo>
                    <a:pt x="60" y="1660372"/>
                  </a:lnTo>
                  <a:lnTo>
                    <a:pt x="60" y="1741807"/>
                  </a:lnTo>
                  <a:lnTo>
                    <a:pt x="121626" y="1741807"/>
                  </a:lnTo>
                  <a:lnTo>
                    <a:pt x="121626" y="1762868"/>
                  </a:lnTo>
                  <a:lnTo>
                    <a:pt x="79464" y="1762868"/>
                  </a:lnTo>
                  <a:lnTo>
                    <a:pt x="79464" y="1807096"/>
                  </a:lnTo>
                  <a:lnTo>
                    <a:pt x="741402" y="1807096"/>
                  </a:lnTo>
                  <a:lnTo>
                    <a:pt x="741402" y="1762868"/>
                  </a:lnTo>
                  <a:lnTo>
                    <a:pt x="699241" y="1762868"/>
                  </a:lnTo>
                  <a:lnTo>
                    <a:pt x="699241" y="1741807"/>
                  </a:lnTo>
                  <a:lnTo>
                    <a:pt x="820806" y="1741807"/>
                  </a:lnTo>
                  <a:lnTo>
                    <a:pt x="820806" y="1660372"/>
                  </a:lnTo>
                  <a:lnTo>
                    <a:pt x="789886" y="1660372"/>
                  </a:lnTo>
                  <a:lnTo>
                    <a:pt x="789886" y="1630185"/>
                  </a:lnTo>
                  <a:lnTo>
                    <a:pt x="754051" y="1630185"/>
                  </a:lnTo>
                  <a:lnTo>
                    <a:pt x="754051" y="1609123"/>
                  </a:lnTo>
                  <a:lnTo>
                    <a:pt x="820806" y="1609123"/>
                  </a:lnTo>
                  <a:lnTo>
                    <a:pt x="820806" y="652254"/>
                  </a:lnTo>
                  <a:lnTo>
                    <a:pt x="757564" y="600304"/>
                  </a:lnTo>
                  <a:lnTo>
                    <a:pt x="757564" y="583456"/>
                  </a:lnTo>
                  <a:lnTo>
                    <a:pt x="801132" y="583456"/>
                  </a:lnTo>
                  <a:lnTo>
                    <a:pt x="801132" y="565202"/>
                  </a:lnTo>
                  <a:lnTo>
                    <a:pt x="820806" y="565202"/>
                  </a:lnTo>
                  <a:lnTo>
                    <a:pt x="820806" y="528696"/>
                  </a:lnTo>
                  <a:lnTo>
                    <a:pt x="697132" y="528696"/>
                  </a:lnTo>
                  <a:lnTo>
                    <a:pt x="697132" y="509041"/>
                  </a:lnTo>
                  <a:lnTo>
                    <a:pt x="756159" y="509041"/>
                  </a:lnTo>
                  <a:lnTo>
                    <a:pt x="756159" y="492192"/>
                  </a:lnTo>
                  <a:lnTo>
                    <a:pt x="771618" y="492192"/>
                  </a:lnTo>
                  <a:lnTo>
                    <a:pt x="771618" y="434625"/>
                  </a:lnTo>
                  <a:lnTo>
                    <a:pt x="751942" y="434625"/>
                  </a:lnTo>
                  <a:lnTo>
                    <a:pt x="751942" y="405139"/>
                  </a:lnTo>
                  <a:lnTo>
                    <a:pt x="725240" y="405139"/>
                  </a:lnTo>
                  <a:cubicBezTo>
                    <a:pt x="725240" y="236653"/>
                    <a:pt x="567836" y="202955"/>
                    <a:pt x="567836" y="202955"/>
                  </a:cubicBezTo>
                  <a:lnTo>
                    <a:pt x="567836" y="183298"/>
                  </a:lnTo>
                  <a:lnTo>
                    <a:pt x="584702" y="183298"/>
                  </a:lnTo>
                  <a:lnTo>
                    <a:pt x="584702" y="160832"/>
                  </a:lnTo>
                  <a:lnTo>
                    <a:pt x="445567" y="104670"/>
                  </a:lnTo>
                  <a:lnTo>
                    <a:pt x="445567" y="93438"/>
                  </a:lnTo>
                  <a:lnTo>
                    <a:pt x="456810" y="93438"/>
                  </a:lnTo>
                  <a:lnTo>
                    <a:pt x="456810" y="79397"/>
                  </a:lnTo>
                  <a:lnTo>
                    <a:pt x="466648" y="79397"/>
                  </a:lnTo>
                  <a:lnTo>
                    <a:pt x="466648" y="38680"/>
                  </a:lnTo>
                  <a:lnTo>
                    <a:pt x="443459" y="38680"/>
                  </a:lnTo>
                  <a:lnTo>
                    <a:pt x="443459" y="24638"/>
                  </a:lnTo>
                  <a:lnTo>
                    <a:pt x="432919" y="24638"/>
                  </a:lnTo>
                  <a:cubicBezTo>
                    <a:pt x="434033" y="12232"/>
                    <a:pt x="424869" y="1271"/>
                    <a:pt x="412450" y="158"/>
                  </a:cubicBezTo>
                  <a:cubicBezTo>
                    <a:pt x="400031" y="-955"/>
                    <a:pt x="389061" y="8201"/>
                    <a:pt x="387947" y="20608"/>
                  </a:cubicBezTo>
                  <a:cubicBezTo>
                    <a:pt x="387826" y="21949"/>
                    <a:pt x="387826" y="23298"/>
                    <a:pt x="387947" y="24638"/>
                  </a:cubicBezTo>
                  <a:lnTo>
                    <a:pt x="377407" y="24638"/>
                  </a:lnTo>
                  <a:lnTo>
                    <a:pt x="377407" y="38680"/>
                  </a:lnTo>
                  <a:lnTo>
                    <a:pt x="354217" y="38680"/>
                  </a:lnTo>
                  <a:lnTo>
                    <a:pt x="354217" y="79397"/>
                  </a:lnTo>
                  <a:lnTo>
                    <a:pt x="364055" y="79397"/>
                  </a:lnTo>
                  <a:lnTo>
                    <a:pt x="364055" y="93438"/>
                  </a:lnTo>
                  <a:lnTo>
                    <a:pt x="375299" y="93438"/>
                  </a:lnTo>
                  <a:lnTo>
                    <a:pt x="375299" y="104670"/>
                  </a:lnTo>
                  <a:lnTo>
                    <a:pt x="236164" y="160832"/>
                  </a:lnTo>
                  <a:lnTo>
                    <a:pt x="236164" y="183298"/>
                  </a:lnTo>
                  <a:lnTo>
                    <a:pt x="253029" y="183298"/>
                  </a:lnTo>
                  <a:lnTo>
                    <a:pt x="253029" y="202955"/>
                  </a:lnTo>
                  <a:cubicBezTo>
                    <a:pt x="253029" y="202955"/>
                    <a:pt x="95626" y="236653"/>
                    <a:pt x="95626" y="405139"/>
                  </a:cubicBezTo>
                  <a:lnTo>
                    <a:pt x="68923" y="405139"/>
                  </a:lnTo>
                  <a:lnTo>
                    <a:pt x="68923" y="434625"/>
                  </a:lnTo>
                  <a:lnTo>
                    <a:pt x="49248" y="434625"/>
                  </a:lnTo>
                  <a:lnTo>
                    <a:pt x="49248" y="492192"/>
                  </a:lnTo>
                  <a:lnTo>
                    <a:pt x="64708" y="492192"/>
                  </a:lnTo>
                  <a:lnTo>
                    <a:pt x="64708" y="509041"/>
                  </a:lnTo>
                  <a:lnTo>
                    <a:pt x="123733" y="509041"/>
                  </a:lnTo>
                  <a:lnTo>
                    <a:pt x="123733" y="528696"/>
                  </a:lnTo>
                  <a:lnTo>
                    <a:pt x="60" y="528696"/>
                  </a:lnTo>
                  <a:lnTo>
                    <a:pt x="60" y="565202"/>
                  </a:lnTo>
                  <a:lnTo>
                    <a:pt x="19735" y="565202"/>
                  </a:lnTo>
                  <a:lnTo>
                    <a:pt x="19735" y="583456"/>
                  </a:lnTo>
                  <a:close/>
                  <a:moveTo>
                    <a:pt x="666053" y="688998"/>
                  </a:moveTo>
                  <a:cubicBezTo>
                    <a:pt x="666053" y="688998"/>
                    <a:pt x="819415" y="777602"/>
                    <a:pt x="768932" y="909805"/>
                  </a:cubicBezTo>
                  <a:lnTo>
                    <a:pt x="789886" y="909805"/>
                  </a:lnTo>
                  <a:lnTo>
                    <a:pt x="789886" y="1548317"/>
                  </a:lnTo>
                  <a:lnTo>
                    <a:pt x="765122" y="1548317"/>
                  </a:lnTo>
                  <a:lnTo>
                    <a:pt x="765122" y="1572225"/>
                  </a:lnTo>
                  <a:lnTo>
                    <a:pt x="666053" y="1572225"/>
                  </a:lnTo>
                  <a:close/>
                  <a:moveTo>
                    <a:pt x="227409" y="909805"/>
                  </a:moveTo>
                  <a:lnTo>
                    <a:pt x="258380" y="909805"/>
                  </a:lnTo>
                  <a:cubicBezTo>
                    <a:pt x="183770" y="777602"/>
                    <a:pt x="410432" y="688998"/>
                    <a:pt x="410432" y="688998"/>
                  </a:cubicBezTo>
                  <a:cubicBezTo>
                    <a:pt x="410432" y="688998"/>
                    <a:pt x="637095" y="777602"/>
                    <a:pt x="562485" y="909805"/>
                  </a:cubicBezTo>
                  <a:lnTo>
                    <a:pt x="593455" y="909805"/>
                  </a:lnTo>
                  <a:lnTo>
                    <a:pt x="593455" y="1548317"/>
                  </a:lnTo>
                  <a:lnTo>
                    <a:pt x="556854" y="1548317"/>
                  </a:lnTo>
                  <a:lnTo>
                    <a:pt x="556854" y="1572225"/>
                  </a:lnTo>
                  <a:lnTo>
                    <a:pt x="264010" y="1572225"/>
                  </a:lnTo>
                  <a:lnTo>
                    <a:pt x="264010" y="1548317"/>
                  </a:lnTo>
                  <a:lnTo>
                    <a:pt x="227409" y="1548317"/>
                  </a:lnTo>
                  <a:close/>
                  <a:moveTo>
                    <a:pt x="154813" y="688998"/>
                  </a:moveTo>
                  <a:lnTo>
                    <a:pt x="154813" y="1572225"/>
                  </a:lnTo>
                  <a:lnTo>
                    <a:pt x="55743" y="1572225"/>
                  </a:lnTo>
                  <a:lnTo>
                    <a:pt x="55743" y="1548317"/>
                  </a:lnTo>
                  <a:lnTo>
                    <a:pt x="30978" y="1548317"/>
                  </a:lnTo>
                  <a:lnTo>
                    <a:pt x="30978" y="909805"/>
                  </a:lnTo>
                  <a:lnTo>
                    <a:pt x="51933" y="909805"/>
                  </a:lnTo>
                  <a:cubicBezTo>
                    <a:pt x="1452" y="777602"/>
                    <a:pt x="154813" y="688998"/>
                    <a:pt x="154813" y="688998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1983;p32">
              <a:extLst>
                <a:ext uri="{FF2B5EF4-FFF2-40B4-BE49-F238E27FC236}">
                  <a16:creationId xmlns:a16="http://schemas.microsoft.com/office/drawing/2014/main" id="{D727972E-AAFA-4A6D-8C29-0FB8185D963F}"/>
                </a:ext>
              </a:extLst>
            </p:cNvPr>
            <p:cNvSpPr/>
            <p:nvPr/>
          </p:nvSpPr>
          <p:spPr>
            <a:xfrm>
              <a:off x="852350" y="2881632"/>
              <a:ext cx="656040" cy="1807027"/>
            </a:xfrm>
            <a:custGeom>
              <a:avLst/>
              <a:gdLst/>
              <a:ahLst/>
              <a:cxnLst/>
              <a:rect l="l" t="t" r="r" b="b"/>
              <a:pathLst>
                <a:path w="656040" h="1807027" extrusionOk="0">
                  <a:moveTo>
                    <a:pt x="63300" y="583454"/>
                  </a:moveTo>
                  <a:lnTo>
                    <a:pt x="63300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4" y="1609121"/>
                  </a:lnTo>
                  <a:lnTo>
                    <a:pt x="66814" y="1630183"/>
                  </a:lnTo>
                  <a:lnTo>
                    <a:pt x="30978" y="1630183"/>
                  </a:lnTo>
                  <a:lnTo>
                    <a:pt x="30978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4" y="1762866"/>
                  </a:lnTo>
                  <a:lnTo>
                    <a:pt x="79464" y="1807094"/>
                  </a:lnTo>
                  <a:lnTo>
                    <a:pt x="646246" y="1807094"/>
                  </a:lnTo>
                  <a:lnTo>
                    <a:pt x="646246" y="1762866"/>
                  </a:lnTo>
                  <a:lnTo>
                    <a:pt x="612461" y="1762866"/>
                  </a:lnTo>
                  <a:lnTo>
                    <a:pt x="612461" y="1741806"/>
                  </a:lnTo>
                  <a:lnTo>
                    <a:pt x="656101" y="1741806"/>
                  </a:lnTo>
                  <a:lnTo>
                    <a:pt x="656101" y="1660370"/>
                  </a:lnTo>
                  <a:lnTo>
                    <a:pt x="623722" y="1660370"/>
                  </a:lnTo>
                  <a:lnTo>
                    <a:pt x="623722" y="1630183"/>
                  </a:lnTo>
                  <a:lnTo>
                    <a:pt x="603310" y="1630183"/>
                  </a:lnTo>
                  <a:lnTo>
                    <a:pt x="603310" y="1609121"/>
                  </a:lnTo>
                  <a:lnTo>
                    <a:pt x="637096" y="1609121"/>
                  </a:lnTo>
                  <a:lnTo>
                    <a:pt x="637096" y="652253"/>
                  </a:lnTo>
                  <a:lnTo>
                    <a:pt x="600495" y="600302"/>
                  </a:lnTo>
                  <a:lnTo>
                    <a:pt x="600495" y="583454"/>
                  </a:lnTo>
                  <a:lnTo>
                    <a:pt x="624427" y="583454"/>
                  </a:lnTo>
                  <a:lnTo>
                    <a:pt x="624427" y="565200"/>
                  </a:lnTo>
                  <a:lnTo>
                    <a:pt x="647655" y="565200"/>
                  </a:lnTo>
                  <a:lnTo>
                    <a:pt x="647655" y="528695"/>
                  </a:lnTo>
                  <a:lnTo>
                    <a:pt x="613164" y="528695"/>
                  </a:lnTo>
                  <a:lnTo>
                    <a:pt x="613164" y="509039"/>
                  </a:lnTo>
                  <a:lnTo>
                    <a:pt x="629354" y="509039"/>
                  </a:lnTo>
                  <a:lnTo>
                    <a:pt x="629354" y="492190"/>
                  </a:lnTo>
                  <a:lnTo>
                    <a:pt x="647655" y="492190"/>
                  </a:lnTo>
                  <a:lnTo>
                    <a:pt x="647655" y="434623"/>
                  </a:lnTo>
                  <a:lnTo>
                    <a:pt x="632168" y="434623"/>
                  </a:lnTo>
                  <a:lnTo>
                    <a:pt x="632168" y="405138"/>
                  </a:lnTo>
                  <a:lnTo>
                    <a:pt x="613164" y="405138"/>
                  </a:lnTo>
                  <a:cubicBezTo>
                    <a:pt x="613164" y="246450"/>
                    <a:pt x="502306" y="202953"/>
                    <a:pt x="502306" y="202953"/>
                  </a:cubicBezTo>
                  <a:lnTo>
                    <a:pt x="480485" y="202953"/>
                  </a:lnTo>
                  <a:lnTo>
                    <a:pt x="480485" y="183296"/>
                  </a:lnTo>
                  <a:lnTo>
                    <a:pt x="502306" y="183296"/>
                  </a:lnTo>
                  <a:lnTo>
                    <a:pt x="502306" y="160831"/>
                  </a:lnTo>
                  <a:lnTo>
                    <a:pt x="428750" y="104668"/>
                  </a:lnTo>
                  <a:lnTo>
                    <a:pt x="428750" y="93436"/>
                  </a:lnTo>
                  <a:lnTo>
                    <a:pt x="433677" y="93436"/>
                  </a:lnTo>
                  <a:lnTo>
                    <a:pt x="433677" y="79395"/>
                  </a:lnTo>
                  <a:lnTo>
                    <a:pt x="441068" y="79395"/>
                  </a:lnTo>
                  <a:lnTo>
                    <a:pt x="441068" y="38678"/>
                  </a:lnTo>
                  <a:lnTo>
                    <a:pt x="431037" y="38678"/>
                  </a:lnTo>
                  <a:lnTo>
                    <a:pt x="431037" y="24637"/>
                  </a:lnTo>
                  <a:lnTo>
                    <a:pt x="424175" y="24637"/>
                  </a:lnTo>
                  <a:cubicBezTo>
                    <a:pt x="424735" y="14481"/>
                    <a:pt x="419385" y="4913"/>
                    <a:pt x="410435" y="66"/>
                  </a:cubicBezTo>
                  <a:cubicBezTo>
                    <a:pt x="397560" y="509"/>
                    <a:pt x="387482" y="11294"/>
                    <a:pt x="387925" y="24156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7" y="38678"/>
                  </a:lnTo>
                  <a:lnTo>
                    <a:pt x="354217" y="79395"/>
                  </a:lnTo>
                  <a:lnTo>
                    <a:pt x="364055" y="79395"/>
                  </a:lnTo>
                  <a:lnTo>
                    <a:pt x="364055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29" y="183296"/>
                  </a:lnTo>
                  <a:lnTo>
                    <a:pt x="253029" y="202953"/>
                  </a:lnTo>
                  <a:cubicBezTo>
                    <a:pt x="253029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227409" y="909804"/>
                  </a:moveTo>
                  <a:lnTo>
                    <a:pt x="258380" y="909804"/>
                  </a:lnTo>
                  <a:cubicBezTo>
                    <a:pt x="183770" y="777600"/>
                    <a:pt x="410432" y="688996"/>
                    <a:pt x="410432" y="688996"/>
                  </a:cubicBezTo>
                  <a:cubicBezTo>
                    <a:pt x="410432" y="688996"/>
                    <a:pt x="637095" y="777600"/>
                    <a:pt x="562485" y="909804"/>
                  </a:cubicBezTo>
                  <a:lnTo>
                    <a:pt x="593455" y="909804"/>
                  </a:lnTo>
                  <a:lnTo>
                    <a:pt x="593455" y="1548315"/>
                  </a:lnTo>
                  <a:lnTo>
                    <a:pt x="556854" y="1548315"/>
                  </a:lnTo>
                  <a:lnTo>
                    <a:pt x="556854" y="1572224"/>
                  </a:lnTo>
                  <a:lnTo>
                    <a:pt x="264010" y="1572224"/>
                  </a:lnTo>
                  <a:lnTo>
                    <a:pt x="264010" y="1548315"/>
                  </a:lnTo>
                  <a:lnTo>
                    <a:pt x="227409" y="1548315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1984;p32">
              <a:extLst>
                <a:ext uri="{FF2B5EF4-FFF2-40B4-BE49-F238E27FC236}">
                  <a16:creationId xmlns:a16="http://schemas.microsoft.com/office/drawing/2014/main" id="{161DF30B-5A9B-E4D8-2A11-F6417D47C7FF}"/>
                </a:ext>
              </a:extLst>
            </p:cNvPr>
            <p:cNvSpPr/>
            <p:nvPr/>
          </p:nvSpPr>
          <p:spPr>
            <a:xfrm>
              <a:off x="852350" y="2881632"/>
              <a:ext cx="410372" cy="1807027"/>
            </a:xfrm>
            <a:custGeom>
              <a:avLst/>
              <a:gdLst/>
              <a:ahLst/>
              <a:cxnLst/>
              <a:rect l="l" t="t" r="r" b="b"/>
              <a:pathLst>
                <a:path w="410372" h="1807027" extrusionOk="0">
                  <a:moveTo>
                    <a:pt x="63302" y="583454"/>
                  </a:moveTo>
                  <a:lnTo>
                    <a:pt x="63302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6" y="1609121"/>
                  </a:lnTo>
                  <a:lnTo>
                    <a:pt x="66816" y="1630183"/>
                  </a:lnTo>
                  <a:lnTo>
                    <a:pt x="30979" y="1630183"/>
                  </a:lnTo>
                  <a:lnTo>
                    <a:pt x="30979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5" y="1762866"/>
                  </a:lnTo>
                  <a:lnTo>
                    <a:pt x="79465" y="1807094"/>
                  </a:lnTo>
                  <a:lnTo>
                    <a:pt x="174621" y="1807094"/>
                  </a:lnTo>
                  <a:lnTo>
                    <a:pt x="174621" y="1762866"/>
                  </a:lnTo>
                  <a:lnTo>
                    <a:pt x="208405" y="1762866"/>
                  </a:lnTo>
                  <a:lnTo>
                    <a:pt x="208405" y="1741806"/>
                  </a:lnTo>
                  <a:lnTo>
                    <a:pt x="164765" y="1741806"/>
                  </a:lnTo>
                  <a:lnTo>
                    <a:pt x="164765" y="1660370"/>
                  </a:lnTo>
                  <a:lnTo>
                    <a:pt x="197145" y="1660370"/>
                  </a:lnTo>
                  <a:lnTo>
                    <a:pt x="197145" y="1630183"/>
                  </a:lnTo>
                  <a:lnTo>
                    <a:pt x="217556" y="1630183"/>
                  </a:lnTo>
                  <a:lnTo>
                    <a:pt x="217556" y="1609121"/>
                  </a:lnTo>
                  <a:lnTo>
                    <a:pt x="183770" y="1609121"/>
                  </a:lnTo>
                  <a:lnTo>
                    <a:pt x="183770" y="652253"/>
                  </a:lnTo>
                  <a:lnTo>
                    <a:pt x="220371" y="600302"/>
                  </a:lnTo>
                  <a:lnTo>
                    <a:pt x="220371" y="583454"/>
                  </a:lnTo>
                  <a:lnTo>
                    <a:pt x="196440" y="583454"/>
                  </a:lnTo>
                  <a:lnTo>
                    <a:pt x="196440" y="565200"/>
                  </a:lnTo>
                  <a:lnTo>
                    <a:pt x="173211" y="565200"/>
                  </a:lnTo>
                  <a:lnTo>
                    <a:pt x="173211" y="528695"/>
                  </a:lnTo>
                  <a:lnTo>
                    <a:pt x="207702" y="528695"/>
                  </a:lnTo>
                  <a:lnTo>
                    <a:pt x="207702" y="509039"/>
                  </a:lnTo>
                  <a:lnTo>
                    <a:pt x="191513" y="509039"/>
                  </a:lnTo>
                  <a:lnTo>
                    <a:pt x="191513" y="492190"/>
                  </a:lnTo>
                  <a:lnTo>
                    <a:pt x="173211" y="492190"/>
                  </a:lnTo>
                  <a:lnTo>
                    <a:pt x="173211" y="434623"/>
                  </a:lnTo>
                  <a:lnTo>
                    <a:pt x="188698" y="434623"/>
                  </a:lnTo>
                  <a:lnTo>
                    <a:pt x="188698" y="405138"/>
                  </a:lnTo>
                  <a:lnTo>
                    <a:pt x="207702" y="405138"/>
                  </a:lnTo>
                  <a:cubicBezTo>
                    <a:pt x="207702" y="246450"/>
                    <a:pt x="318560" y="202953"/>
                    <a:pt x="318560" y="202953"/>
                  </a:cubicBezTo>
                  <a:lnTo>
                    <a:pt x="340381" y="202953"/>
                  </a:lnTo>
                  <a:lnTo>
                    <a:pt x="340381" y="183296"/>
                  </a:lnTo>
                  <a:lnTo>
                    <a:pt x="318560" y="183296"/>
                  </a:lnTo>
                  <a:lnTo>
                    <a:pt x="318560" y="160831"/>
                  </a:lnTo>
                  <a:lnTo>
                    <a:pt x="392117" y="104668"/>
                  </a:lnTo>
                  <a:lnTo>
                    <a:pt x="392117" y="93436"/>
                  </a:lnTo>
                  <a:lnTo>
                    <a:pt x="387190" y="93436"/>
                  </a:lnTo>
                  <a:lnTo>
                    <a:pt x="387190" y="79395"/>
                  </a:lnTo>
                  <a:lnTo>
                    <a:pt x="379798" y="79395"/>
                  </a:lnTo>
                  <a:lnTo>
                    <a:pt x="379798" y="38678"/>
                  </a:lnTo>
                  <a:lnTo>
                    <a:pt x="389828" y="38678"/>
                  </a:lnTo>
                  <a:lnTo>
                    <a:pt x="389828" y="24637"/>
                  </a:lnTo>
                  <a:lnTo>
                    <a:pt x="396692" y="24637"/>
                  </a:lnTo>
                  <a:cubicBezTo>
                    <a:pt x="396132" y="14481"/>
                    <a:pt x="401482" y="4913"/>
                    <a:pt x="410432" y="66"/>
                  </a:cubicBezTo>
                  <a:cubicBezTo>
                    <a:pt x="397559" y="509"/>
                    <a:pt x="387482" y="11294"/>
                    <a:pt x="387925" y="24155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9" y="38678"/>
                  </a:lnTo>
                  <a:lnTo>
                    <a:pt x="354219" y="79395"/>
                  </a:lnTo>
                  <a:lnTo>
                    <a:pt x="364056" y="79395"/>
                  </a:lnTo>
                  <a:lnTo>
                    <a:pt x="364056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30" y="183296"/>
                  </a:lnTo>
                  <a:lnTo>
                    <a:pt x="253030" y="202953"/>
                  </a:lnTo>
                  <a:cubicBezTo>
                    <a:pt x="253030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9" name="Google Shape;1985;p32">
              <a:extLst>
                <a:ext uri="{FF2B5EF4-FFF2-40B4-BE49-F238E27FC236}">
                  <a16:creationId xmlns:a16="http://schemas.microsoft.com/office/drawing/2014/main" id="{38B4B9AE-C10B-F2DD-4C2E-EBB2DAAFF4FF}"/>
                </a:ext>
              </a:extLst>
            </p:cNvPr>
            <p:cNvGrpSpPr/>
            <p:nvPr/>
          </p:nvGrpSpPr>
          <p:grpSpPr>
            <a:xfrm>
              <a:off x="915590" y="2906202"/>
              <a:ext cx="694264" cy="1738229"/>
              <a:chOff x="3104115" y="3518502"/>
              <a:chExt cx="694264" cy="1738229"/>
            </a:xfrm>
          </p:grpSpPr>
          <p:sp>
            <p:nvSpPr>
              <p:cNvPr id="74" name="Google Shape;1986;p32">
                <a:extLst>
                  <a:ext uri="{FF2B5EF4-FFF2-40B4-BE49-F238E27FC236}">
                    <a16:creationId xmlns:a16="http://schemas.microsoft.com/office/drawing/2014/main" id="{FADFCB2C-531A-2A3F-45B3-A591FF4771C4}"/>
                  </a:ext>
                </a:extLst>
              </p:cNvPr>
              <p:cNvSpPr/>
              <p:nvPr/>
            </p:nvSpPr>
            <p:spPr>
              <a:xfrm>
                <a:off x="3293844" y="3677161"/>
                <a:ext cx="314806" cy="19656"/>
              </a:xfrm>
              <a:custGeom>
                <a:avLst/>
                <a:gdLst/>
                <a:ahLst/>
                <a:cxnLst/>
                <a:rect l="l" t="t" r="r" b="b"/>
                <a:pathLst>
                  <a:path w="314806" h="19656" extrusionOk="0">
                    <a:moveTo>
                      <a:pt x="0" y="0"/>
                    </a:moveTo>
                    <a:lnTo>
                      <a:pt x="314806" y="0"/>
                    </a:lnTo>
                    <a:lnTo>
                      <a:pt x="314806" y="19657"/>
                    </a:lnTo>
                    <a:lnTo>
                      <a:pt x="0" y="19657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" name="Google Shape;1987;p32">
                <a:extLst>
                  <a:ext uri="{FF2B5EF4-FFF2-40B4-BE49-F238E27FC236}">
                    <a16:creationId xmlns:a16="http://schemas.microsoft.com/office/drawing/2014/main" id="{4870C79E-CB6F-9440-C66A-C3099742EF6C}"/>
                  </a:ext>
                </a:extLst>
              </p:cNvPr>
              <p:cNvSpPr/>
              <p:nvPr/>
            </p:nvSpPr>
            <p:spPr>
              <a:xfrm>
                <a:off x="3416113" y="3587301"/>
                <a:ext cx="70268" cy="1123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11232" extrusionOk="0">
                    <a:moveTo>
                      <a:pt x="0" y="0"/>
                    </a:moveTo>
                    <a:lnTo>
                      <a:pt x="70269" y="0"/>
                    </a:lnTo>
                    <a:lnTo>
                      <a:pt x="70269" y="11232"/>
                    </a:lnTo>
                    <a:lnTo>
                      <a:pt x="0" y="11232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" name="Google Shape;1988;p32">
                <a:extLst>
                  <a:ext uri="{FF2B5EF4-FFF2-40B4-BE49-F238E27FC236}">
                    <a16:creationId xmlns:a16="http://schemas.microsoft.com/office/drawing/2014/main" id="{6BC022CE-6790-C6A1-9DA5-613F3C3BA77F}"/>
                  </a:ext>
                </a:extLst>
              </p:cNvPr>
              <p:cNvSpPr/>
              <p:nvPr/>
            </p:nvSpPr>
            <p:spPr>
              <a:xfrm>
                <a:off x="3418221" y="3518502"/>
                <a:ext cx="66052" cy="14041"/>
              </a:xfrm>
              <a:custGeom>
                <a:avLst/>
                <a:gdLst/>
                <a:ahLst/>
                <a:cxnLst/>
                <a:rect l="l" t="t" r="r" b="b"/>
                <a:pathLst>
                  <a:path w="66052" h="14041" extrusionOk="0">
                    <a:moveTo>
                      <a:pt x="0" y="0"/>
                    </a:moveTo>
                    <a:lnTo>
                      <a:pt x="66053" y="0"/>
                    </a:lnTo>
                    <a:lnTo>
                      <a:pt x="66053" y="14041"/>
                    </a:lnTo>
                    <a:lnTo>
                      <a:pt x="0" y="14041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" name="Google Shape;1989;p32">
                <a:extLst>
                  <a:ext uri="{FF2B5EF4-FFF2-40B4-BE49-F238E27FC236}">
                    <a16:creationId xmlns:a16="http://schemas.microsoft.com/office/drawing/2014/main" id="{5A84612C-5C66-0444-3372-DC8E42916E7E}"/>
                  </a:ext>
                </a:extLst>
              </p:cNvPr>
              <p:cNvSpPr/>
              <p:nvPr/>
            </p:nvSpPr>
            <p:spPr>
              <a:xfrm>
                <a:off x="3164548" y="4002904"/>
                <a:ext cx="573398" cy="19655"/>
              </a:xfrm>
              <a:custGeom>
                <a:avLst/>
                <a:gdLst/>
                <a:ahLst/>
                <a:cxnLst/>
                <a:rect l="l" t="t" r="r" b="b"/>
                <a:pathLst>
                  <a:path w="573398" h="19655" extrusionOk="0">
                    <a:moveTo>
                      <a:pt x="0" y="0"/>
                    </a:moveTo>
                    <a:lnTo>
                      <a:pt x="573399" y="0"/>
                    </a:lnTo>
                    <a:lnTo>
                      <a:pt x="573399" y="19656"/>
                    </a:lnTo>
                    <a:lnTo>
                      <a:pt x="0" y="19656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" name="Google Shape;1990;p32">
                <a:extLst>
                  <a:ext uri="{FF2B5EF4-FFF2-40B4-BE49-F238E27FC236}">
                    <a16:creationId xmlns:a16="http://schemas.microsoft.com/office/drawing/2014/main" id="{09A4E9FF-A892-4843-646F-F6507A380F63}"/>
                  </a:ext>
                </a:extLst>
              </p:cNvPr>
              <p:cNvSpPr/>
              <p:nvPr/>
            </p:nvSpPr>
            <p:spPr>
              <a:xfrm>
                <a:off x="3104115" y="4077319"/>
                <a:ext cx="694264" cy="16847"/>
              </a:xfrm>
              <a:custGeom>
                <a:avLst/>
                <a:gdLst/>
                <a:ahLst/>
                <a:cxnLst/>
                <a:rect l="l" t="t" r="r" b="b"/>
                <a:pathLst>
                  <a:path w="694264" h="16847" extrusionOk="0">
                    <a:moveTo>
                      <a:pt x="0" y="0"/>
                    </a:moveTo>
                    <a:lnTo>
                      <a:pt x="694264" y="0"/>
                    </a:lnTo>
                    <a:lnTo>
                      <a:pt x="694264" y="16848"/>
                    </a:lnTo>
                    <a:lnTo>
                      <a:pt x="0" y="16848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" name="Google Shape;1991;p32">
                <a:extLst>
                  <a:ext uri="{FF2B5EF4-FFF2-40B4-BE49-F238E27FC236}">
                    <a16:creationId xmlns:a16="http://schemas.microsoft.com/office/drawing/2014/main" id="{19F7928E-EEE3-573C-755C-57C8371ED6F1}"/>
                  </a:ext>
                </a:extLst>
              </p:cNvPr>
              <p:cNvSpPr/>
              <p:nvPr/>
            </p:nvSpPr>
            <p:spPr>
              <a:xfrm>
                <a:off x="3107629" y="5102986"/>
                <a:ext cx="687237" cy="21061"/>
              </a:xfrm>
              <a:custGeom>
                <a:avLst/>
                <a:gdLst/>
                <a:ahLst/>
                <a:cxnLst/>
                <a:rect l="l" t="t" r="r" b="b"/>
                <a:pathLst>
                  <a:path w="687237" h="21061" extrusionOk="0">
                    <a:moveTo>
                      <a:pt x="0" y="0"/>
                    </a:moveTo>
                    <a:lnTo>
                      <a:pt x="687237" y="0"/>
                    </a:lnTo>
                    <a:lnTo>
                      <a:pt x="687237" y="21062"/>
                    </a:lnTo>
                    <a:lnTo>
                      <a:pt x="0" y="21062"/>
                    </a:lnTo>
                    <a:close/>
                  </a:path>
                </a:pathLst>
              </a:custGeom>
              <a:solidFill>
                <a:srgbClr val="2B3781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" name="Google Shape;1992;p32">
                <a:extLst>
                  <a:ext uri="{FF2B5EF4-FFF2-40B4-BE49-F238E27FC236}">
                    <a16:creationId xmlns:a16="http://schemas.microsoft.com/office/drawing/2014/main" id="{9A5A63EB-A7A5-8397-29EC-F0FE74EB1FB5}"/>
                  </a:ext>
                </a:extLst>
              </p:cNvPr>
              <p:cNvSpPr/>
              <p:nvPr/>
            </p:nvSpPr>
            <p:spPr>
              <a:xfrm>
                <a:off x="3162440" y="5235671"/>
                <a:ext cx="577615" cy="21060"/>
              </a:xfrm>
              <a:custGeom>
                <a:avLst/>
                <a:gdLst/>
                <a:ahLst/>
                <a:cxnLst/>
                <a:rect l="l" t="t" r="r" b="b"/>
                <a:pathLst>
                  <a:path w="577615" h="21060" extrusionOk="0">
                    <a:moveTo>
                      <a:pt x="0" y="0"/>
                    </a:moveTo>
                    <a:lnTo>
                      <a:pt x="577615" y="0"/>
                    </a:lnTo>
                    <a:lnTo>
                      <a:pt x="577615" y="21060"/>
                    </a:lnTo>
                    <a:lnTo>
                      <a:pt x="0" y="2106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0" name="Google Shape;1993;p32">
              <a:extLst>
                <a:ext uri="{FF2B5EF4-FFF2-40B4-BE49-F238E27FC236}">
                  <a16:creationId xmlns:a16="http://schemas.microsoft.com/office/drawing/2014/main" id="{E8386CD7-2354-F099-C0B3-D58D17978D30}"/>
                </a:ext>
              </a:extLst>
            </p:cNvPr>
            <p:cNvSpPr/>
            <p:nvPr/>
          </p:nvSpPr>
          <p:spPr>
            <a:xfrm>
              <a:off x="916997" y="3373755"/>
              <a:ext cx="691451" cy="16848"/>
            </a:xfrm>
            <a:custGeom>
              <a:avLst/>
              <a:gdLst/>
              <a:ahLst/>
              <a:cxnLst/>
              <a:rect l="l" t="t" r="r" b="b"/>
              <a:pathLst>
                <a:path w="691451" h="16848" extrusionOk="0">
                  <a:moveTo>
                    <a:pt x="0" y="0"/>
                  </a:moveTo>
                  <a:lnTo>
                    <a:pt x="691451" y="0"/>
                  </a:lnTo>
                  <a:lnTo>
                    <a:pt x="691451" y="16849"/>
                  </a:lnTo>
                  <a:lnTo>
                    <a:pt x="0" y="1684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1994;p32">
              <a:extLst>
                <a:ext uri="{FF2B5EF4-FFF2-40B4-BE49-F238E27FC236}">
                  <a16:creationId xmlns:a16="http://schemas.microsoft.com/office/drawing/2014/main" id="{C0FDB28C-E57B-BDAD-4DA4-4A35F8171773}"/>
                </a:ext>
              </a:extLst>
            </p:cNvPr>
            <p:cNvSpPr/>
            <p:nvPr/>
          </p:nvSpPr>
          <p:spPr>
            <a:xfrm>
              <a:off x="921213" y="3286703"/>
              <a:ext cx="683019" cy="29485"/>
            </a:xfrm>
            <a:custGeom>
              <a:avLst/>
              <a:gdLst/>
              <a:ahLst/>
              <a:cxnLst/>
              <a:rect l="l" t="t" r="r" b="b"/>
              <a:pathLst>
                <a:path w="683019" h="29485" extrusionOk="0">
                  <a:moveTo>
                    <a:pt x="0" y="0"/>
                  </a:moveTo>
                  <a:lnTo>
                    <a:pt x="683019" y="0"/>
                  </a:lnTo>
                  <a:lnTo>
                    <a:pt x="683019" y="29485"/>
                  </a:lnTo>
                  <a:lnTo>
                    <a:pt x="0" y="29485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1995;p32">
              <a:extLst>
                <a:ext uri="{FF2B5EF4-FFF2-40B4-BE49-F238E27FC236}">
                  <a16:creationId xmlns:a16="http://schemas.microsoft.com/office/drawing/2014/main" id="{89122EFF-E724-359A-3752-01EA78009EFA}"/>
                </a:ext>
              </a:extLst>
            </p:cNvPr>
            <p:cNvSpPr/>
            <p:nvPr/>
          </p:nvSpPr>
          <p:spPr>
            <a:xfrm>
              <a:off x="1088454" y="3042396"/>
              <a:ext cx="348537" cy="22465"/>
            </a:xfrm>
            <a:custGeom>
              <a:avLst/>
              <a:gdLst/>
              <a:ahLst/>
              <a:cxnLst/>
              <a:rect l="l" t="t" r="r" b="b"/>
              <a:pathLst>
                <a:path w="348537" h="22465" extrusionOk="0">
                  <a:moveTo>
                    <a:pt x="0" y="0"/>
                  </a:moveTo>
                  <a:lnTo>
                    <a:pt x="348537" y="0"/>
                  </a:lnTo>
                  <a:lnTo>
                    <a:pt x="348537" y="22466"/>
                  </a:lnTo>
                  <a:lnTo>
                    <a:pt x="0" y="22466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1996;p32">
              <a:extLst>
                <a:ext uri="{FF2B5EF4-FFF2-40B4-BE49-F238E27FC236}">
                  <a16:creationId xmlns:a16="http://schemas.microsoft.com/office/drawing/2014/main" id="{51E92A49-F5A6-D796-DD25-5D0A7B7BB346}"/>
                </a:ext>
              </a:extLst>
            </p:cNvPr>
            <p:cNvSpPr/>
            <p:nvPr/>
          </p:nvSpPr>
          <p:spPr>
            <a:xfrm>
              <a:off x="1216344" y="2960960"/>
              <a:ext cx="92755" cy="14041"/>
            </a:xfrm>
            <a:custGeom>
              <a:avLst/>
              <a:gdLst/>
              <a:ahLst/>
              <a:cxnLst/>
              <a:rect l="l" t="t" r="r" b="b"/>
              <a:pathLst>
                <a:path w="92755" h="14041" extrusionOk="0">
                  <a:moveTo>
                    <a:pt x="0" y="0"/>
                  </a:moveTo>
                  <a:lnTo>
                    <a:pt x="92756" y="0"/>
                  </a:lnTo>
                  <a:lnTo>
                    <a:pt x="92756" y="14041"/>
                  </a:lnTo>
                  <a:lnTo>
                    <a:pt x="0" y="1404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1997;p32">
              <a:extLst>
                <a:ext uri="{FF2B5EF4-FFF2-40B4-BE49-F238E27FC236}">
                  <a16:creationId xmlns:a16="http://schemas.microsoft.com/office/drawing/2014/main" id="{1D7A4962-CE39-989E-EB74-F8BB64F7F60C}"/>
                </a:ext>
              </a:extLst>
            </p:cNvPr>
            <p:cNvSpPr/>
            <p:nvPr/>
          </p:nvSpPr>
          <p:spPr>
            <a:xfrm>
              <a:off x="872025" y="3446765"/>
              <a:ext cx="781396" cy="18254"/>
            </a:xfrm>
            <a:custGeom>
              <a:avLst/>
              <a:gdLst/>
              <a:ahLst/>
              <a:cxnLst/>
              <a:rect l="l" t="t" r="r" b="b"/>
              <a:pathLst>
                <a:path w="781396" h="18254" extrusionOk="0">
                  <a:moveTo>
                    <a:pt x="0" y="0"/>
                  </a:moveTo>
                  <a:lnTo>
                    <a:pt x="781396" y="0"/>
                  </a:lnTo>
                  <a:lnTo>
                    <a:pt x="781396" y="18254"/>
                  </a:lnTo>
                  <a:lnTo>
                    <a:pt x="0" y="1825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1998;p32">
              <a:extLst>
                <a:ext uri="{FF2B5EF4-FFF2-40B4-BE49-F238E27FC236}">
                  <a16:creationId xmlns:a16="http://schemas.microsoft.com/office/drawing/2014/main" id="{E8B5B826-BA9F-E3DA-9591-9E7185E2D13D}"/>
                </a:ext>
              </a:extLst>
            </p:cNvPr>
            <p:cNvSpPr/>
            <p:nvPr/>
          </p:nvSpPr>
          <p:spPr>
            <a:xfrm>
              <a:off x="883268" y="4511748"/>
              <a:ext cx="758908" cy="30186"/>
            </a:xfrm>
            <a:custGeom>
              <a:avLst/>
              <a:gdLst/>
              <a:ahLst/>
              <a:cxnLst/>
              <a:rect l="l" t="t" r="r" b="b"/>
              <a:pathLst>
                <a:path w="758908" h="30186" extrusionOk="0">
                  <a:moveTo>
                    <a:pt x="0" y="0"/>
                  </a:moveTo>
                  <a:lnTo>
                    <a:pt x="758909" y="0"/>
                  </a:lnTo>
                  <a:lnTo>
                    <a:pt x="758909" y="30187"/>
                  </a:lnTo>
                  <a:lnTo>
                    <a:pt x="0" y="30187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6" name="Google Shape;1999;p32">
              <a:extLst>
                <a:ext uri="{FF2B5EF4-FFF2-40B4-BE49-F238E27FC236}">
                  <a16:creationId xmlns:a16="http://schemas.microsoft.com/office/drawing/2014/main" id="{12FC7306-44D7-3952-8D83-C8397F7F083C}"/>
                </a:ext>
              </a:extLst>
            </p:cNvPr>
            <p:cNvGrpSpPr/>
            <p:nvPr/>
          </p:nvGrpSpPr>
          <p:grpSpPr>
            <a:xfrm>
              <a:off x="1017054" y="2920241"/>
              <a:ext cx="656045" cy="1733259"/>
              <a:chOff x="3205579" y="3532541"/>
              <a:chExt cx="656045" cy="1733259"/>
            </a:xfrm>
          </p:grpSpPr>
          <p:sp>
            <p:nvSpPr>
              <p:cNvPr id="66" name="Google Shape;2000;p32">
                <a:extLst>
                  <a:ext uri="{FF2B5EF4-FFF2-40B4-BE49-F238E27FC236}">
                    <a16:creationId xmlns:a16="http://schemas.microsoft.com/office/drawing/2014/main" id="{8371C7EB-0353-79A1-D051-19BD089AD234}"/>
                  </a:ext>
                </a:extLst>
              </p:cNvPr>
              <p:cNvSpPr/>
              <p:nvPr/>
            </p:nvSpPr>
            <p:spPr>
              <a:xfrm>
                <a:off x="3276975" y="3654702"/>
                <a:ext cx="348538" cy="6726"/>
              </a:xfrm>
              <a:custGeom>
                <a:avLst/>
                <a:gdLst/>
                <a:ahLst/>
                <a:cxnLst/>
                <a:rect l="l" t="t" r="r" b="b"/>
                <a:pathLst>
                  <a:path w="348538" h="6726" extrusionOk="0">
                    <a:moveTo>
                      <a:pt x="348538" y="0"/>
                    </a:moveTo>
                    <a:lnTo>
                      <a:pt x="348538" y="6726"/>
                    </a:lnTo>
                    <a:lnTo>
                      <a:pt x="0" y="0"/>
                    </a:lnTo>
                    <a:lnTo>
                      <a:pt x="348538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" name="Google Shape;2001;p32">
                <a:extLst>
                  <a:ext uri="{FF2B5EF4-FFF2-40B4-BE49-F238E27FC236}">
                    <a16:creationId xmlns:a16="http://schemas.microsoft.com/office/drawing/2014/main" id="{1A0E79DB-CCF1-70C6-3C27-A63FF217B437}"/>
                  </a:ext>
                </a:extLst>
              </p:cNvPr>
              <p:cNvSpPr/>
              <p:nvPr/>
            </p:nvSpPr>
            <p:spPr>
              <a:xfrm>
                <a:off x="3214022" y="3928494"/>
                <a:ext cx="598407" cy="9473"/>
              </a:xfrm>
              <a:custGeom>
                <a:avLst/>
                <a:gdLst/>
                <a:ahLst/>
                <a:cxnLst/>
                <a:rect l="l" t="t" r="r" b="b"/>
                <a:pathLst>
                  <a:path w="598407" h="9473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598408" y="0"/>
                    </a:lnTo>
                    <a:lnTo>
                      <a:pt x="598408" y="9473"/>
                    </a:lnTo>
                    <a:lnTo>
                      <a:pt x="474445" y="94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" name="Google Shape;2002;p32">
                <a:extLst>
                  <a:ext uri="{FF2B5EF4-FFF2-40B4-BE49-F238E27FC236}">
                    <a16:creationId xmlns:a16="http://schemas.microsoft.com/office/drawing/2014/main" id="{FE085573-F275-6E17-E352-D6502EE67CC8}"/>
                  </a:ext>
                </a:extLst>
              </p:cNvPr>
              <p:cNvSpPr/>
              <p:nvPr/>
            </p:nvSpPr>
            <p:spPr>
              <a:xfrm>
                <a:off x="3214022" y="4022566"/>
                <a:ext cx="647602" cy="6641"/>
              </a:xfrm>
              <a:custGeom>
                <a:avLst/>
                <a:gdLst/>
                <a:ahLst/>
                <a:cxnLst/>
                <a:rect l="l" t="t" r="r" b="b"/>
                <a:pathLst>
                  <a:path w="647602" h="6641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647602" y="0"/>
                    </a:lnTo>
                    <a:lnTo>
                      <a:pt x="647602" y="6641"/>
                    </a:lnTo>
                    <a:lnTo>
                      <a:pt x="474445" y="66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" name="Google Shape;2003;p32">
                <a:extLst>
                  <a:ext uri="{FF2B5EF4-FFF2-40B4-BE49-F238E27FC236}">
                    <a16:creationId xmlns:a16="http://schemas.microsoft.com/office/drawing/2014/main" id="{3012E4A7-8A11-3EC6-2DBC-64BD92D8F1BF}"/>
                  </a:ext>
                </a:extLst>
              </p:cNvPr>
              <p:cNvSpPr/>
              <p:nvPr/>
            </p:nvSpPr>
            <p:spPr>
              <a:xfrm>
                <a:off x="3224580" y="4146119"/>
                <a:ext cx="637044" cy="11426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426" extrusionOk="0">
                    <a:moveTo>
                      <a:pt x="0" y="0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426"/>
                    </a:lnTo>
                    <a:lnTo>
                      <a:pt x="453330" y="114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" name="Google Shape;2004;p32">
                <a:extLst>
                  <a:ext uri="{FF2B5EF4-FFF2-40B4-BE49-F238E27FC236}">
                    <a16:creationId xmlns:a16="http://schemas.microsoft.com/office/drawing/2014/main" id="{88AA91D0-B684-A59F-2D83-2A7581C6460D}"/>
                  </a:ext>
                </a:extLst>
              </p:cNvPr>
              <p:cNvSpPr/>
              <p:nvPr/>
            </p:nvSpPr>
            <p:spPr>
              <a:xfrm>
                <a:off x="3224580" y="5091402"/>
                <a:ext cx="637044" cy="11585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585" extrusionOk="0">
                    <a:moveTo>
                      <a:pt x="0" y="11585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585"/>
                    </a:lnTo>
                    <a:lnTo>
                      <a:pt x="453330" y="11585"/>
                    </a:lnTo>
                    <a:lnTo>
                      <a:pt x="0" y="11585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" name="Google Shape;2005;p32">
                <a:extLst>
                  <a:ext uri="{FF2B5EF4-FFF2-40B4-BE49-F238E27FC236}">
                    <a16:creationId xmlns:a16="http://schemas.microsoft.com/office/drawing/2014/main" id="{0F08A628-8449-483D-CDCA-F209D69852FE}"/>
                  </a:ext>
                </a:extLst>
              </p:cNvPr>
              <p:cNvSpPr/>
              <p:nvPr/>
            </p:nvSpPr>
            <p:spPr>
              <a:xfrm>
                <a:off x="3205579" y="5154235"/>
                <a:ext cx="656045" cy="11707"/>
              </a:xfrm>
              <a:custGeom>
                <a:avLst/>
                <a:gdLst/>
                <a:ahLst/>
                <a:cxnLst/>
                <a:rect l="l" t="t" r="r" b="b"/>
                <a:pathLst>
                  <a:path w="656045" h="11707" extrusionOk="0">
                    <a:moveTo>
                      <a:pt x="0" y="0"/>
                    </a:moveTo>
                    <a:lnTo>
                      <a:pt x="491331" y="0"/>
                    </a:lnTo>
                    <a:lnTo>
                      <a:pt x="656045" y="0"/>
                    </a:lnTo>
                    <a:lnTo>
                      <a:pt x="656045" y="11707"/>
                    </a:lnTo>
                    <a:lnTo>
                      <a:pt x="491331" y="117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" name="Google Shape;2006;p32">
                <a:extLst>
                  <a:ext uri="{FF2B5EF4-FFF2-40B4-BE49-F238E27FC236}">
                    <a16:creationId xmlns:a16="http://schemas.microsoft.com/office/drawing/2014/main" id="{203CB988-39D9-7BD0-D9E9-6B0D8F0678E5}"/>
                  </a:ext>
                </a:extLst>
              </p:cNvPr>
              <p:cNvSpPr/>
              <p:nvPr/>
            </p:nvSpPr>
            <p:spPr>
              <a:xfrm>
                <a:off x="3215440" y="5256730"/>
                <a:ext cx="566772" cy="9070"/>
              </a:xfrm>
              <a:custGeom>
                <a:avLst/>
                <a:gdLst/>
                <a:ahLst/>
                <a:cxnLst/>
                <a:rect l="l" t="t" r="r" b="b"/>
                <a:pathLst>
                  <a:path w="566772" h="9070" extrusionOk="0">
                    <a:moveTo>
                      <a:pt x="566772" y="0"/>
                    </a:moveTo>
                    <a:lnTo>
                      <a:pt x="566772" y="9070"/>
                    </a:lnTo>
                    <a:lnTo>
                      <a:pt x="471622" y="9070"/>
                    </a:lnTo>
                    <a:lnTo>
                      <a:pt x="0" y="0"/>
                    </a:lnTo>
                    <a:lnTo>
                      <a:pt x="471622" y="0"/>
                    </a:lnTo>
                    <a:lnTo>
                      <a:pt x="566772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" name="Google Shape;2007;p32">
                <a:extLst>
                  <a:ext uri="{FF2B5EF4-FFF2-40B4-BE49-F238E27FC236}">
                    <a16:creationId xmlns:a16="http://schemas.microsoft.com/office/drawing/2014/main" id="{3A0D0F8E-C73B-C7B6-F620-79B58FFDC58C}"/>
                  </a:ext>
                </a:extLst>
              </p:cNvPr>
              <p:cNvSpPr/>
              <p:nvPr/>
            </p:nvSpPr>
            <p:spPr>
              <a:xfrm>
                <a:off x="3420611" y="3532541"/>
                <a:ext cx="86853" cy="4248"/>
              </a:xfrm>
              <a:custGeom>
                <a:avLst/>
                <a:gdLst/>
                <a:ahLst/>
                <a:cxnLst/>
                <a:rect l="l" t="t" r="r" b="b"/>
                <a:pathLst>
                  <a:path w="86853" h="4248" extrusionOk="0">
                    <a:moveTo>
                      <a:pt x="0" y="0"/>
                    </a:moveTo>
                    <a:lnTo>
                      <a:pt x="86854" y="0"/>
                    </a:lnTo>
                    <a:lnTo>
                      <a:pt x="86854" y="4248"/>
                    </a:lnTo>
                    <a:lnTo>
                      <a:pt x="61267" y="42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7" name="Google Shape;2008;p32">
              <a:extLst>
                <a:ext uri="{FF2B5EF4-FFF2-40B4-BE49-F238E27FC236}">
                  <a16:creationId xmlns:a16="http://schemas.microsoft.com/office/drawing/2014/main" id="{3D353EB4-72B3-211E-6CEB-BC40518DC4E7}"/>
                </a:ext>
              </a:extLst>
            </p:cNvPr>
            <p:cNvSpPr/>
            <p:nvPr/>
          </p:nvSpPr>
          <p:spPr>
            <a:xfrm>
              <a:off x="1227588" y="2797762"/>
              <a:ext cx="70268" cy="70202"/>
            </a:xfrm>
            <a:custGeom>
              <a:avLst/>
              <a:gdLst/>
              <a:ahLst/>
              <a:cxnLst/>
              <a:rect l="l" t="t" r="r" b="b"/>
              <a:pathLst>
                <a:path w="70268" h="70202" extrusionOk="0">
                  <a:moveTo>
                    <a:pt x="70329" y="35167"/>
                  </a:moveTo>
                  <a:cubicBezTo>
                    <a:pt x="70329" y="54553"/>
                    <a:pt x="54599" y="70268"/>
                    <a:pt x="35195" y="70269"/>
                  </a:cubicBezTo>
                  <a:cubicBezTo>
                    <a:pt x="15791" y="70269"/>
                    <a:pt x="60" y="54554"/>
                    <a:pt x="60" y="35168"/>
                  </a:cubicBezTo>
                  <a:cubicBezTo>
                    <a:pt x="60" y="15782"/>
                    <a:pt x="15790" y="67"/>
                    <a:pt x="35194" y="66"/>
                  </a:cubicBezTo>
                  <a:cubicBezTo>
                    <a:pt x="35194" y="66"/>
                    <a:pt x="35194" y="66"/>
                    <a:pt x="35195" y="66"/>
                  </a:cubicBezTo>
                  <a:cubicBezTo>
                    <a:pt x="54599" y="67"/>
                    <a:pt x="70328" y="15782"/>
                    <a:pt x="70329" y="3516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2009;p32">
              <a:extLst>
                <a:ext uri="{FF2B5EF4-FFF2-40B4-BE49-F238E27FC236}">
                  <a16:creationId xmlns:a16="http://schemas.microsoft.com/office/drawing/2014/main" id="{D75C4C29-D440-437B-17B2-BCB2B79A63CD}"/>
                </a:ext>
              </a:extLst>
            </p:cNvPr>
            <p:cNvSpPr/>
            <p:nvPr/>
          </p:nvSpPr>
          <p:spPr>
            <a:xfrm>
              <a:off x="1226015" y="2797650"/>
              <a:ext cx="71848" cy="71789"/>
            </a:xfrm>
            <a:custGeom>
              <a:avLst/>
              <a:gdLst/>
              <a:ahLst/>
              <a:cxnLst/>
              <a:rect l="l" t="t" r="r" b="b"/>
              <a:pathLst>
                <a:path w="71848" h="71789" extrusionOk="0">
                  <a:moveTo>
                    <a:pt x="52322" y="41965"/>
                  </a:moveTo>
                  <a:cubicBezTo>
                    <a:pt x="42173" y="24728"/>
                    <a:pt x="14038" y="67705"/>
                    <a:pt x="14038" y="35279"/>
                  </a:cubicBezTo>
                  <a:cubicBezTo>
                    <a:pt x="13938" y="17756"/>
                    <a:pt x="27120" y="2998"/>
                    <a:pt x="44557" y="1111"/>
                  </a:cubicBezTo>
                  <a:cubicBezTo>
                    <a:pt x="25292" y="-3617"/>
                    <a:pt x="5838" y="8153"/>
                    <a:pt x="1105" y="27401"/>
                  </a:cubicBezTo>
                  <a:cubicBezTo>
                    <a:pt x="-3627" y="46648"/>
                    <a:pt x="8155" y="66084"/>
                    <a:pt x="27420" y="70811"/>
                  </a:cubicBezTo>
                  <a:cubicBezTo>
                    <a:pt x="46685" y="75539"/>
                    <a:pt x="66139" y="63769"/>
                    <a:pt x="70872" y="44522"/>
                  </a:cubicBezTo>
                  <a:cubicBezTo>
                    <a:pt x="72407" y="38278"/>
                    <a:pt x="72235" y="31737"/>
                    <a:pt x="70374" y="25582"/>
                  </a:cubicBezTo>
                  <a:cubicBezTo>
                    <a:pt x="72987" y="38845"/>
                    <a:pt x="62096" y="58563"/>
                    <a:pt x="52322" y="41965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2010;p32">
              <a:extLst>
                <a:ext uri="{FF2B5EF4-FFF2-40B4-BE49-F238E27FC236}">
                  <a16:creationId xmlns:a16="http://schemas.microsoft.com/office/drawing/2014/main" id="{C7C38204-04EE-E196-B483-4F0454F7501E}"/>
                </a:ext>
              </a:extLst>
            </p:cNvPr>
            <p:cNvSpPr/>
            <p:nvPr/>
          </p:nvSpPr>
          <p:spPr>
            <a:xfrm>
              <a:off x="1237390" y="2723685"/>
              <a:ext cx="50664" cy="50616"/>
            </a:xfrm>
            <a:custGeom>
              <a:avLst/>
              <a:gdLst/>
              <a:ahLst/>
              <a:cxnLst/>
              <a:rect l="l" t="t" r="r" b="b"/>
              <a:pathLst>
                <a:path w="50664" h="50616" extrusionOk="0">
                  <a:moveTo>
                    <a:pt x="50725" y="25374"/>
                  </a:moveTo>
                  <a:cubicBezTo>
                    <a:pt x="50725" y="39351"/>
                    <a:pt x="39384" y="50683"/>
                    <a:pt x="25393" y="50683"/>
                  </a:cubicBezTo>
                  <a:cubicBezTo>
                    <a:pt x="11402" y="50684"/>
                    <a:pt x="60" y="39353"/>
                    <a:pt x="60" y="25376"/>
                  </a:cubicBezTo>
                  <a:cubicBezTo>
                    <a:pt x="60" y="11398"/>
                    <a:pt x="11401" y="67"/>
                    <a:pt x="25391" y="66"/>
                  </a:cubicBezTo>
                  <a:cubicBezTo>
                    <a:pt x="25392" y="66"/>
                    <a:pt x="25392" y="66"/>
                    <a:pt x="25393" y="66"/>
                  </a:cubicBezTo>
                  <a:cubicBezTo>
                    <a:pt x="39383" y="67"/>
                    <a:pt x="50724" y="11397"/>
                    <a:pt x="50724" y="2537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2011;p32">
              <a:extLst>
                <a:ext uri="{FF2B5EF4-FFF2-40B4-BE49-F238E27FC236}">
                  <a16:creationId xmlns:a16="http://schemas.microsoft.com/office/drawing/2014/main" id="{4F9D8546-7C4E-72F8-5EA7-A7D2BC68E87B}"/>
                </a:ext>
              </a:extLst>
            </p:cNvPr>
            <p:cNvSpPr/>
            <p:nvPr/>
          </p:nvSpPr>
          <p:spPr>
            <a:xfrm>
              <a:off x="1236251" y="2723602"/>
              <a:ext cx="51807" cy="51765"/>
            </a:xfrm>
            <a:custGeom>
              <a:avLst/>
              <a:gdLst/>
              <a:ahLst/>
              <a:cxnLst/>
              <a:rect l="l" t="t" r="r" b="b"/>
              <a:pathLst>
                <a:path w="51807" h="51765" extrusionOk="0">
                  <a:moveTo>
                    <a:pt x="37746" y="30277"/>
                  </a:moveTo>
                  <a:cubicBezTo>
                    <a:pt x="30429" y="17850"/>
                    <a:pt x="10143" y="48836"/>
                    <a:pt x="10143" y="25456"/>
                  </a:cubicBezTo>
                  <a:cubicBezTo>
                    <a:pt x="10070" y="12822"/>
                    <a:pt x="19575" y="2180"/>
                    <a:pt x="32148" y="820"/>
                  </a:cubicBezTo>
                  <a:cubicBezTo>
                    <a:pt x="18256" y="-2590"/>
                    <a:pt x="4228" y="5896"/>
                    <a:pt x="814" y="19774"/>
                  </a:cubicBezTo>
                  <a:cubicBezTo>
                    <a:pt x="-2599" y="33653"/>
                    <a:pt x="5895" y="47668"/>
                    <a:pt x="19786" y="51078"/>
                  </a:cubicBezTo>
                  <a:cubicBezTo>
                    <a:pt x="33678" y="54488"/>
                    <a:pt x="47706" y="46002"/>
                    <a:pt x="51120" y="32124"/>
                  </a:cubicBezTo>
                  <a:cubicBezTo>
                    <a:pt x="52227" y="27621"/>
                    <a:pt x="52103" y="22903"/>
                    <a:pt x="50761" y="18465"/>
                  </a:cubicBezTo>
                  <a:cubicBezTo>
                    <a:pt x="52647" y="28027"/>
                    <a:pt x="44793" y="42245"/>
                    <a:pt x="37746" y="3027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1" name="Google Shape;2012;p32">
              <a:extLst>
                <a:ext uri="{FF2B5EF4-FFF2-40B4-BE49-F238E27FC236}">
                  <a16:creationId xmlns:a16="http://schemas.microsoft.com/office/drawing/2014/main" id="{F4D9FB96-DF2C-AE80-ACE2-F39EE1B4A73D}"/>
                </a:ext>
              </a:extLst>
            </p:cNvPr>
            <p:cNvGrpSpPr/>
            <p:nvPr/>
          </p:nvGrpSpPr>
          <p:grpSpPr>
            <a:xfrm>
              <a:off x="1017055" y="2953147"/>
              <a:ext cx="491335" cy="1721096"/>
              <a:chOff x="3205580" y="3565447"/>
              <a:chExt cx="491335" cy="1721096"/>
            </a:xfrm>
          </p:grpSpPr>
          <p:sp>
            <p:nvSpPr>
              <p:cNvPr id="62" name="Google Shape;2013;p32">
                <a:extLst>
                  <a:ext uri="{FF2B5EF4-FFF2-40B4-BE49-F238E27FC236}">
                    <a16:creationId xmlns:a16="http://schemas.microsoft.com/office/drawing/2014/main" id="{5A8F570A-1EE6-E983-2DBC-613221F4B172}"/>
                  </a:ext>
                </a:extLst>
              </p:cNvPr>
              <p:cNvSpPr/>
              <p:nvPr/>
            </p:nvSpPr>
            <p:spPr>
              <a:xfrm>
                <a:off x="3214026" y="3955022"/>
                <a:ext cx="474443" cy="16173"/>
              </a:xfrm>
              <a:custGeom>
                <a:avLst/>
                <a:gdLst/>
                <a:ahLst/>
                <a:cxnLst/>
                <a:rect l="l" t="t" r="r" b="b"/>
                <a:pathLst>
                  <a:path w="474443" h="16173" extrusionOk="0">
                    <a:moveTo>
                      <a:pt x="0" y="0"/>
                    </a:moveTo>
                    <a:lnTo>
                      <a:pt x="474443" y="0"/>
                    </a:lnTo>
                    <a:lnTo>
                      <a:pt x="474443" y="16174"/>
                    </a:lnTo>
                    <a:lnTo>
                      <a:pt x="0" y="1617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" name="Google Shape;2014;p32">
                <a:extLst>
                  <a:ext uri="{FF2B5EF4-FFF2-40B4-BE49-F238E27FC236}">
                    <a16:creationId xmlns:a16="http://schemas.microsoft.com/office/drawing/2014/main" id="{22EF2988-497F-70BE-94EE-00B35EEC38A1}"/>
                  </a:ext>
                </a:extLst>
              </p:cNvPr>
              <p:cNvSpPr/>
              <p:nvPr/>
            </p:nvSpPr>
            <p:spPr>
              <a:xfrm>
                <a:off x="3205580" y="5203214"/>
                <a:ext cx="491335" cy="18986"/>
              </a:xfrm>
              <a:custGeom>
                <a:avLst/>
                <a:gdLst/>
                <a:ahLst/>
                <a:cxnLst/>
                <a:rect l="l" t="t" r="r" b="b"/>
                <a:pathLst>
                  <a:path w="491335" h="18986" extrusionOk="0">
                    <a:moveTo>
                      <a:pt x="0" y="0"/>
                    </a:moveTo>
                    <a:lnTo>
                      <a:pt x="491335" y="0"/>
                    </a:lnTo>
                    <a:lnTo>
                      <a:pt x="491335" y="18987"/>
                    </a:lnTo>
                    <a:lnTo>
                      <a:pt x="0" y="18987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" name="Google Shape;2015;p32">
                <a:extLst>
                  <a:ext uri="{FF2B5EF4-FFF2-40B4-BE49-F238E27FC236}">
                    <a16:creationId xmlns:a16="http://schemas.microsoft.com/office/drawing/2014/main" id="{872DC0D8-DB76-389E-6B80-2F2532BC2C10}"/>
                  </a:ext>
                </a:extLst>
              </p:cNvPr>
              <p:cNvSpPr/>
              <p:nvPr/>
            </p:nvSpPr>
            <p:spPr>
              <a:xfrm>
                <a:off x="3268592" y="5275293"/>
                <a:ext cx="365309" cy="11250"/>
              </a:xfrm>
              <a:custGeom>
                <a:avLst/>
                <a:gdLst/>
                <a:ahLst/>
                <a:cxnLst/>
                <a:rect l="l" t="t" r="r" b="b"/>
                <a:pathLst>
                  <a:path w="365309" h="11250" extrusionOk="0">
                    <a:moveTo>
                      <a:pt x="0" y="0"/>
                    </a:moveTo>
                    <a:lnTo>
                      <a:pt x="365309" y="0"/>
                    </a:lnTo>
                    <a:lnTo>
                      <a:pt x="365309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" name="Google Shape;2016;p32">
                <a:extLst>
                  <a:ext uri="{FF2B5EF4-FFF2-40B4-BE49-F238E27FC236}">
                    <a16:creationId xmlns:a16="http://schemas.microsoft.com/office/drawing/2014/main" id="{F3602282-9BC7-DBD3-75FC-840189B7CAB5}"/>
                  </a:ext>
                </a:extLst>
              </p:cNvPr>
              <p:cNvSpPr/>
              <p:nvPr/>
            </p:nvSpPr>
            <p:spPr>
              <a:xfrm>
                <a:off x="3420612" y="3565447"/>
                <a:ext cx="61270" cy="7812"/>
              </a:xfrm>
              <a:custGeom>
                <a:avLst/>
                <a:gdLst/>
                <a:ahLst/>
                <a:cxnLst/>
                <a:rect l="l" t="t" r="r" b="b"/>
                <a:pathLst>
                  <a:path w="61270" h="7812" extrusionOk="0">
                    <a:moveTo>
                      <a:pt x="0" y="0"/>
                    </a:moveTo>
                    <a:lnTo>
                      <a:pt x="61271" y="0"/>
                    </a:lnTo>
                    <a:lnTo>
                      <a:pt x="61271" y="7813"/>
                    </a:lnTo>
                    <a:lnTo>
                      <a:pt x="0" y="781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8C2D9BA9-ED89-C6A8-0CD7-574F413C5C7E}"/>
              </a:ext>
            </a:extLst>
          </p:cNvPr>
          <p:cNvGrpSpPr/>
          <p:nvPr/>
        </p:nvGrpSpPr>
        <p:grpSpPr>
          <a:xfrm flipV="1">
            <a:off x="591072" y="-1379508"/>
            <a:ext cx="11063900" cy="4660221"/>
            <a:chOff x="635818" y="3572877"/>
            <a:chExt cx="11063900" cy="4660221"/>
          </a:xfrm>
        </p:grpSpPr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D55623B2-1ACD-09EC-6459-8BA8314FB5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36" t="19748" r="44147" b="8817"/>
            <a:stretch/>
          </p:blipFill>
          <p:spPr>
            <a:xfrm rot="16200000">
              <a:off x="5316783" y="3184984"/>
              <a:ext cx="1558433" cy="5787600"/>
            </a:xfrm>
            <a:prstGeom prst="rect">
              <a:avLst/>
            </a:prstGeom>
          </p:spPr>
        </p:pic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F4A0CBD5-BAD9-72A1-9560-FE4792D04A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854" t="19748" r="44146" b="44720"/>
            <a:stretch/>
          </p:blipFill>
          <p:spPr>
            <a:xfrm rot="5400000" flipV="1">
              <a:off x="4472812" y="3754921"/>
              <a:ext cx="3242896" cy="2878808"/>
            </a:xfrm>
            <a:prstGeom prst="rect">
              <a:avLst/>
            </a:prstGeom>
          </p:spPr>
        </p:pic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1C0FBB89-4823-6D93-2875-F8FFF291B3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854" t="19748" r="44146" b="44720"/>
            <a:stretch/>
          </p:blipFill>
          <p:spPr>
            <a:xfrm rot="16200000">
              <a:off x="8638866" y="5172246"/>
              <a:ext cx="3242896" cy="2878808"/>
            </a:xfrm>
            <a:prstGeom prst="rect">
              <a:avLst/>
            </a:prstGeom>
          </p:spPr>
        </p:pic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7319AC27-4588-41CA-8B08-4408F9AF8F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854" t="19748" r="44146" b="44720"/>
            <a:stretch/>
          </p:blipFill>
          <p:spPr>
            <a:xfrm rot="5400000" flipV="1">
              <a:off x="453774" y="4858239"/>
              <a:ext cx="3242896" cy="2878808"/>
            </a:xfrm>
            <a:prstGeom prst="rect">
              <a:avLst/>
            </a:prstGeom>
          </p:spPr>
        </p:pic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04E3ABF6-4D02-49A7-18B0-FD2228AF93BA}"/>
              </a:ext>
            </a:extLst>
          </p:cNvPr>
          <p:cNvSpPr txBox="1"/>
          <p:nvPr/>
        </p:nvSpPr>
        <p:spPr>
          <a:xfrm>
            <a:off x="0" y="3133322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9866805-1840-8AAD-25B5-9AA4752349B0}"/>
              </a:ext>
            </a:extLst>
          </p:cNvPr>
          <p:cNvSpPr txBox="1"/>
          <p:nvPr/>
        </p:nvSpPr>
        <p:spPr>
          <a:xfrm>
            <a:off x="1426108" y="3631626"/>
            <a:ext cx="9129168" cy="29738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523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6C5C4EE-1E44-9551-69FC-9B9FDACB763D}"/>
              </a:ext>
            </a:extLst>
          </p:cNvPr>
          <p:cNvSpPr/>
          <p:nvPr/>
        </p:nvSpPr>
        <p:spPr>
          <a:xfrm>
            <a:off x="1203767" y="474562"/>
            <a:ext cx="9778269" cy="5903089"/>
          </a:xfrm>
          <a:prstGeom prst="roundRect">
            <a:avLst>
              <a:gd name="adj" fmla="val 5883"/>
            </a:avLst>
          </a:prstGeom>
          <a:noFill/>
          <a:ln>
            <a:solidFill>
              <a:srgbClr val="2B378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FA3983-2B75-2C89-E2CF-D35E275BE5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38952" b="45147"/>
          <a:stretch/>
        </p:blipFill>
        <p:spPr>
          <a:xfrm>
            <a:off x="9657144" y="4450466"/>
            <a:ext cx="3113590" cy="24075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8F975A-F6F3-25F0-84CC-2C4FC710F8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38952" b="45147"/>
          <a:stretch/>
        </p:blipFill>
        <p:spPr>
          <a:xfrm>
            <a:off x="-121534" y="0"/>
            <a:ext cx="3113590" cy="240753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4A61E44-2510-2CD2-D815-FF9BACFA2D51}"/>
              </a:ext>
            </a:extLst>
          </p:cNvPr>
          <p:cNvSpPr txBox="1"/>
          <p:nvPr/>
        </p:nvSpPr>
        <p:spPr>
          <a:xfrm>
            <a:off x="240855" y="726417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4309FB-1A86-F2FE-AB4F-9E1E31913DCE}"/>
              </a:ext>
            </a:extLst>
          </p:cNvPr>
          <p:cNvSpPr txBox="1"/>
          <p:nvPr/>
        </p:nvSpPr>
        <p:spPr>
          <a:xfrm>
            <a:off x="1666963" y="1224721"/>
            <a:ext cx="9129168" cy="29738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29DCD31-70F7-2DFF-0F9D-8423317E88DA}"/>
              </a:ext>
            </a:extLst>
          </p:cNvPr>
          <p:cNvSpPr/>
          <p:nvPr/>
        </p:nvSpPr>
        <p:spPr>
          <a:xfrm>
            <a:off x="2694782" y="4542189"/>
            <a:ext cx="494161" cy="494161"/>
          </a:xfrm>
          <a:prstGeom prst="ellipse">
            <a:avLst/>
          </a:prstGeom>
          <a:solidFill>
            <a:srgbClr val="CDC5C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CA9EF6F3-F6E1-DFEE-94EE-FDB782938703}"/>
              </a:ext>
            </a:extLst>
          </p:cNvPr>
          <p:cNvSpPr/>
          <p:nvPr/>
        </p:nvSpPr>
        <p:spPr>
          <a:xfrm>
            <a:off x="5272060" y="4476760"/>
            <a:ext cx="494161" cy="494161"/>
          </a:xfrm>
          <a:prstGeom prst="ellipse">
            <a:avLst/>
          </a:prstGeom>
          <a:solidFill>
            <a:srgbClr val="CDC5C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F0B5C2B4-02C6-EEAC-A054-650005ED4423}"/>
              </a:ext>
            </a:extLst>
          </p:cNvPr>
          <p:cNvSpPr/>
          <p:nvPr/>
        </p:nvSpPr>
        <p:spPr>
          <a:xfrm>
            <a:off x="7959374" y="4534285"/>
            <a:ext cx="494161" cy="494161"/>
          </a:xfrm>
          <a:prstGeom prst="ellipse">
            <a:avLst/>
          </a:prstGeom>
          <a:solidFill>
            <a:srgbClr val="CDC5C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oogle Shape;1213;p76">
            <a:extLst>
              <a:ext uri="{FF2B5EF4-FFF2-40B4-BE49-F238E27FC236}">
                <a16:creationId xmlns:a16="http://schemas.microsoft.com/office/drawing/2014/main" id="{CB9A253E-3457-4016-AE05-9902F0DBC5A5}"/>
              </a:ext>
            </a:extLst>
          </p:cNvPr>
          <p:cNvGrpSpPr/>
          <p:nvPr/>
        </p:nvGrpSpPr>
        <p:grpSpPr>
          <a:xfrm>
            <a:off x="7912397" y="4450677"/>
            <a:ext cx="518011" cy="567692"/>
            <a:chOff x="6194900" y="3338950"/>
            <a:chExt cx="400125" cy="438500"/>
          </a:xfrm>
          <a:solidFill>
            <a:srgbClr val="2B3781"/>
          </a:solidFill>
        </p:grpSpPr>
        <p:sp>
          <p:nvSpPr>
            <p:cNvPr id="29" name="Google Shape;1214;p76">
              <a:extLst>
                <a:ext uri="{FF2B5EF4-FFF2-40B4-BE49-F238E27FC236}">
                  <a16:creationId xmlns:a16="http://schemas.microsoft.com/office/drawing/2014/main" id="{31514440-7D75-CBBA-ADAB-A4B86E62BC89}"/>
                </a:ext>
              </a:extLst>
            </p:cNvPr>
            <p:cNvSpPr/>
            <p:nvPr/>
          </p:nvSpPr>
          <p:spPr>
            <a:xfrm>
              <a:off x="6405500" y="34943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7" y="0"/>
                    <a:pt x="1" y="273"/>
                    <a:pt x="156" y="442"/>
                  </a:cubicBezTo>
                  <a:cubicBezTo>
                    <a:pt x="212" y="497"/>
                    <a:pt x="279" y="521"/>
                    <a:pt x="345" y="521"/>
                  </a:cubicBezTo>
                  <a:cubicBezTo>
                    <a:pt x="481" y="521"/>
                    <a:pt x="611" y="417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215;p76">
              <a:extLst>
                <a:ext uri="{FF2B5EF4-FFF2-40B4-BE49-F238E27FC236}">
                  <a16:creationId xmlns:a16="http://schemas.microsoft.com/office/drawing/2014/main" id="{2050F95A-D525-7C24-17C0-8948F57ECA46}"/>
                </a:ext>
              </a:extLst>
            </p:cNvPr>
            <p:cNvSpPr/>
            <p:nvPr/>
          </p:nvSpPr>
          <p:spPr>
            <a:xfrm>
              <a:off x="6433725" y="3494300"/>
              <a:ext cx="15275" cy="12825"/>
            </a:xfrm>
            <a:custGeom>
              <a:avLst/>
              <a:gdLst/>
              <a:ahLst/>
              <a:cxnLst/>
              <a:rect l="l" t="t" r="r" b="b"/>
              <a:pathLst>
                <a:path w="611" h="513" extrusionOk="0">
                  <a:moveTo>
                    <a:pt x="351" y="0"/>
                  </a:moveTo>
                  <a:cubicBezTo>
                    <a:pt x="118" y="0"/>
                    <a:pt x="1" y="273"/>
                    <a:pt x="170" y="442"/>
                  </a:cubicBezTo>
                  <a:cubicBezTo>
                    <a:pt x="219" y="491"/>
                    <a:pt x="281" y="513"/>
                    <a:pt x="343" y="513"/>
                  </a:cubicBezTo>
                  <a:cubicBezTo>
                    <a:pt x="478" y="513"/>
                    <a:pt x="611" y="411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216;p76">
              <a:extLst>
                <a:ext uri="{FF2B5EF4-FFF2-40B4-BE49-F238E27FC236}">
                  <a16:creationId xmlns:a16="http://schemas.microsoft.com/office/drawing/2014/main" id="{583AB0AA-21CF-863E-AE64-71378E59417D}"/>
                </a:ext>
              </a:extLst>
            </p:cNvPr>
            <p:cNvSpPr/>
            <p:nvPr/>
          </p:nvSpPr>
          <p:spPr>
            <a:xfrm>
              <a:off x="6502525" y="3494150"/>
              <a:ext cx="15275" cy="13150"/>
            </a:xfrm>
            <a:custGeom>
              <a:avLst/>
              <a:gdLst/>
              <a:ahLst/>
              <a:cxnLst/>
              <a:rect l="l" t="t" r="r" b="b"/>
              <a:pathLst>
                <a:path w="611" h="526" extrusionOk="0">
                  <a:moveTo>
                    <a:pt x="270" y="0"/>
                  </a:moveTo>
                  <a:cubicBezTo>
                    <a:pt x="135" y="0"/>
                    <a:pt x="1" y="106"/>
                    <a:pt x="1" y="266"/>
                  </a:cubicBezTo>
                  <a:cubicBezTo>
                    <a:pt x="1" y="409"/>
                    <a:pt x="117" y="525"/>
                    <a:pt x="260" y="525"/>
                  </a:cubicBezTo>
                  <a:cubicBezTo>
                    <a:pt x="494" y="525"/>
                    <a:pt x="611" y="240"/>
                    <a:pt x="442" y="71"/>
                  </a:cubicBezTo>
                  <a:cubicBezTo>
                    <a:pt x="393" y="22"/>
                    <a:pt x="331" y="0"/>
                    <a:pt x="2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217;p76">
              <a:extLst>
                <a:ext uri="{FF2B5EF4-FFF2-40B4-BE49-F238E27FC236}">
                  <a16:creationId xmlns:a16="http://schemas.microsoft.com/office/drawing/2014/main" id="{2D9D5A17-CC16-BF6D-8BC8-153415F68A55}"/>
                </a:ext>
              </a:extLst>
            </p:cNvPr>
            <p:cNvSpPr/>
            <p:nvPr/>
          </p:nvSpPr>
          <p:spPr>
            <a:xfrm>
              <a:off x="6528475" y="34943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8" y="0"/>
                    <a:pt x="1" y="273"/>
                    <a:pt x="170" y="442"/>
                  </a:cubicBezTo>
                  <a:cubicBezTo>
                    <a:pt x="225" y="497"/>
                    <a:pt x="291" y="521"/>
                    <a:pt x="355" y="521"/>
                  </a:cubicBezTo>
                  <a:cubicBezTo>
                    <a:pt x="488" y="521"/>
                    <a:pt x="611" y="417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218;p76">
              <a:extLst>
                <a:ext uri="{FF2B5EF4-FFF2-40B4-BE49-F238E27FC236}">
                  <a16:creationId xmlns:a16="http://schemas.microsoft.com/office/drawing/2014/main" id="{0B1F2006-A502-87F5-B48A-CE6CBBC5A783}"/>
                </a:ext>
              </a:extLst>
            </p:cNvPr>
            <p:cNvSpPr/>
            <p:nvPr/>
          </p:nvSpPr>
          <p:spPr>
            <a:xfrm>
              <a:off x="6405825" y="3691225"/>
              <a:ext cx="15175" cy="13125"/>
            </a:xfrm>
            <a:custGeom>
              <a:avLst/>
              <a:gdLst/>
              <a:ahLst/>
              <a:cxnLst/>
              <a:rect l="l" t="t" r="r" b="b"/>
              <a:pathLst>
                <a:path w="607" h="525" extrusionOk="0">
                  <a:moveTo>
                    <a:pt x="347" y="1"/>
                  </a:moveTo>
                  <a:cubicBezTo>
                    <a:pt x="340" y="1"/>
                    <a:pt x="332" y="1"/>
                    <a:pt x="325" y="2"/>
                  </a:cubicBezTo>
                  <a:cubicBezTo>
                    <a:pt x="91" y="28"/>
                    <a:pt x="1" y="313"/>
                    <a:pt x="169" y="456"/>
                  </a:cubicBezTo>
                  <a:cubicBezTo>
                    <a:pt x="220" y="503"/>
                    <a:pt x="281" y="524"/>
                    <a:pt x="340" y="524"/>
                  </a:cubicBezTo>
                  <a:cubicBezTo>
                    <a:pt x="476" y="524"/>
                    <a:pt x="607" y="412"/>
                    <a:pt x="598" y="249"/>
                  </a:cubicBezTo>
                  <a:cubicBezTo>
                    <a:pt x="585" y="113"/>
                    <a:pt x="479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219;p76">
              <a:extLst>
                <a:ext uri="{FF2B5EF4-FFF2-40B4-BE49-F238E27FC236}">
                  <a16:creationId xmlns:a16="http://schemas.microsoft.com/office/drawing/2014/main" id="{B5FA838E-6D23-9783-BC6B-72C311A0BD85}"/>
                </a:ext>
              </a:extLst>
            </p:cNvPr>
            <p:cNvSpPr/>
            <p:nvPr/>
          </p:nvSpPr>
          <p:spPr>
            <a:xfrm>
              <a:off x="6436000" y="3691200"/>
              <a:ext cx="14950" cy="13075"/>
            </a:xfrm>
            <a:custGeom>
              <a:avLst/>
              <a:gdLst/>
              <a:ahLst/>
              <a:cxnLst/>
              <a:rect l="l" t="t" r="r" b="b"/>
              <a:pathLst>
                <a:path w="598" h="523" extrusionOk="0">
                  <a:moveTo>
                    <a:pt x="256" y="1"/>
                  </a:moveTo>
                  <a:cubicBezTo>
                    <a:pt x="124" y="1"/>
                    <a:pt x="1" y="105"/>
                    <a:pt x="1" y="263"/>
                  </a:cubicBezTo>
                  <a:cubicBezTo>
                    <a:pt x="1" y="405"/>
                    <a:pt x="117" y="522"/>
                    <a:pt x="260" y="522"/>
                  </a:cubicBezTo>
                  <a:cubicBezTo>
                    <a:pt x="494" y="522"/>
                    <a:pt x="598" y="237"/>
                    <a:pt x="442" y="81"/>
                  </a:cubicBezTo>
                  <a:cubicBezTo>
                    <a:pt x="387" y="26"/>
                    <a:pt x="320" y="1"/>
                    <a:pt x="2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220;p76">
              <a:extLst>
                <a:ext uri="{FF2B5EF4-FFF2-40B4-BE49-F238E27FC236}">
                  <a16:creationId xmlns:a16="http://schemas.microsoft.com/office/drawing/2014/main" id="{9CE4DF1C-27EB-BC2D-26E9-5A59CDCF6318}"/>
                </a:ext>
              </a:extLst>
            </p:cNvPr>
            <p:cNvSpPr/>
            <p:nvPr/>
          </p:nvSpPr>
          <p:spPr>
            <a:xfrm>
              <a:off x="6500250" y="3691250"/>
              <a:ext cx="15275" cy="12925"/>
            </a:xfrm>
            <a:custGeom>
              <a:avLst/>
              <a:gdLst/>
              <a:ahLst/>
              <a:cxnLst/>
              <a:rect l="l" t="t" r="r" b="b"/>
              <a:pathLst>
                <a:path w="611" h="517" extrusionOk="0">
                  <a:moveTo>
                    <a:pt x="351" y="1"/>
                  </a:moveTo>
                  <a:cubicBezTo>
                    <a:pt x="117" y="1"/>
                    <a:pt x="1" y="274"/>
                    <a:pt x="169" y="442"/>
                  </a:cubicBezTo>
                  <a:cubicBezTo>
                    <a:pt x="220" y="493"/>
                    <a:pt x="285" y="516"/>
                    <a:pt x="349" y="516"/>
                  </a:cubicBezTo>
                  <a:cubicBezTo>
                    <a:pt x="481" y="516"/>
                    <a:pt x="611" y="418"/>
                    <a:pt x="611" y="261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221;p76">
              <a:extLst>
                <a:ext uri="{FF2B5EF4-FFF2-40B4-BE49-F238E27FC236}">
                  <a16:creationId xmlns:a16="http://schemas.microsoft.com/office/drawing/2014/main" id="{AEE75F2A-4977-DC00-39BF-C7FFEC3E6D2B}"/>
                </a:ext>
              </a:extLst>
            </p:cNvPr>
            <p:cNvSpPr/>
            <p:nvPr/>
          </p:nvSpPr>
          <p:spPr>
            <a:xfrm>
              <a:off x="6528475" y="3691250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51" y="1"/>
                  </a:moveTo>
                  <a:cubicBezTo>
                    <a:pt x="118" y="1"/>
                    <a:pt x="1" y="274"/>
                    <a:pt x="170" y="442"/>
                  </a:cubicBezTo>
                  <a:cubicBezTo>
                    <a:pt x="225" y="497"/>
                    <a:pt x="291" y="522"/>
                    <a:pt x="355" y="522"/>
                  </a:cubicBezTo>
                  <a:cubicBezTo>
                    <a:pt x="488" y="522"/>
                    <a:pt x="611" y="418"/>
                    <a:pt x="611" y="261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222;p76">
              <a:extLst>
                <a:ext uri="{FF2B5EF4-FFF2-40B4-BE49-F238E27FC236}">
                  <a16:creationId xmlns:a16="http://schemas.microsoft.com/office/drawing/2014/main" id="{9F997C63-8F66-5A7C-550B-4B8272949440}"/>
                </a:ext>
              </a:extLst>
            </p:cNvPr>
            <p:cNvSpPr/>
            <p:nvPr/>
          </p:nvSpPr>
          <p:spPr>
            <a:xfrm>
              <a:off x="6354875" y="3338950"/>
              <a:ext cx="240150" cy="438500"/>
            </a:xfrm>
            <a:custGeom>
              <a:avLst/>
              <a:gdLst/>
              <a:ahLst/>
              <a:cxnLst/>
              <a:rect l="l" t="t" r="r" b="b"/>
              <a:pathLst>
                <a:path w="9606" h="17540" extrusionOk="0">
                  <a:moveTo>
                    <a:pt x="5063" y="3800"/>
                  </a:moveTo>
                  <a:lnTo>
                    <a:pt x="7321" y="4981"/>
                  </a:lnTo>
                  <a:cubicBezTo>
                    <a:pt x="7931" y="5306"/>
                    <a:pt x="8308" y="5929"/>
                    <a:pt x="8308" y="6617"/>
                  </a:cubicBezTo>
                  <a:lnTo>
                    <a:pt x="8308" y="7253"/>
                  </a:lnTo>
                  <a:lnTo>
                    <a:pt x="1325" y="7253"/>
                  </a:lnTo>
                  <a:lnTo>
                    <a:pt x="1325" y="6617"/>
                  </a:lnTo>
                  <a:cubicBezTo>
                    <a:pt x="1325" y="5929"/>
                    <a:pt x="1701" y="5306"/>
                    <a:pt x="2311" y="4981"/>
                  </a:cubicBezTo>
                  <a:lnTo>
                    <a:pt x="4557" y="3800"/>
                  </a:lnTo>
                  <a:lnTo>
                    <a:pt x="4557" y="6253"/>
                  </a:lnTo>
                  <a:cubicBezTo>
                    <a:pt x="4570" y="6409"/>
                    <a:pt x="4693" y="6487"/>
                    <a:pt x="4815" y="6487"/>
                  </a:cubicBezTo>
                  <a:cubicBezTo>
                    <a:pt x="4936" y="6487"/>
                    <a:pt x="5056" y="6409"/>
                    <a:pt x="5063" y="6253"/>
                  </a:cubicBezTo>
                  <a:lnTo>
                    <a:pt x="5063" y="3800"/>
                  </a:lnTo>
                  <a:close/>
                  <a:moveTo>
                    <a:pt x="2921" y="8810"/>
                  </a:moveTo>
                  <a:lnTo>
                    <a:pt x="3298" y="9096"/>
                  </a:lnTo>
                  <a:cubicBezTo>
                    <a:pt x="3401" y="9174"/>
                    <a:pt x="3466" y="9290"/>
                    <a:pt x="3466" y="9433"/>
                  </a:cubicBezTo>
                  <a:lnTo>
                    <a:pt x="3466" y="11666"/>
                  </a:lnTo>
                  <a:lnTo>
                    <a:pt x="2363" y="11666"/>
                  </a:lnTo>
                  <a:lnTo>
                    <a:pt x="2363" y="9433"/>
                  </a:lnTo>
                  <a:cubicBezTo>
                    <a:pt x="2363" y="9290"/>
                    <a:pt x="2428" y="9174"/>
                    <a:pt x="2532" y="9096"/>
                  </a:cubicBezTo>
                  <a:lnTo>
                    <a:pt x="2921" y="8810"/>
                  </a:lnTo>
                  <a:close/>
                  <a:moveTo>
                    <a:pt x="4557" y="7772"/>
                  </a:moveTo>
                  <a:lnTo>
                    <a:pt x="4557" y="11666"/>
                  </a:lnTo>
                  <a:lnTo>
                    <a:pt x="3986" y="11666"/>
                  </a:lnTo>
                  <a:lnTo>
                    <a:pt x="3986" y="9433"/>
                  </a:lnTo>
                  <a:cubicBezTo>
                    <a:pt x="3986" y="9135"/>
                    <a:pt x="3843" y="8862"/>
                    <a:pt x="3609" y="8680"/>
                  </a:cubicBezTo>
                  <a:lnTo>
                    <a:pt x="3077" y="8278"/>
                  </a:lnTo>
                  <a:cubicBezTo>
                    <a:pt x="3031" y="8246"/>
                    <a:pt x="2976" y="8229"/>
                    <a:pt x="2921" y="8229"/>
                  </a:cubicBezTo>
                  <a:cubicBezTo>
                    <a:pt x="2866" y="8229"/>
                    <a:pt x="2811" y="8246"/>
                    <a:pt x="2765" y="8278"/>
                  </a:cubicBezTo>
                  <a:lnTo>
                    <a:pt x="2233" y="8680"/>
                  </a:lnTo>
                  <a:cubicBezTo>
                    <a:pt x="1987" y="8862"/>
                    <a:pt x="1857" y="9135"/>
                    <a:pt x="1857" y="9433"/>
                  </a:cubicBezTo>
                  <a:lnTo>
                    <a:pt x="1857" y="11666"/>
                  </a:lnTo>
                  <a:lnTo>
                    <a:pt x="1312" y="11666"/>
                  </a:lnTo>
                  <a:lnTo>
                    <a:pt x="1312" y="7772"/>
                  </a:lnTo>
                  <a:close/>
                  <a:moveTo>
                    <a:pt x="6672" y="8810"/>
                  </a:moveTo>
                  <a:lnTo>
                    <a:pt x="7049" y="9096"/>
                  </a:lnTo>
                  <a:cubicBezTo>
                    <a:pt x="7153" y="9174"/>
                    <a:pt x="7217" y="9303"/>
                    <a:pt x="7217" y="9433"/>
                  </a:cubicBezTo>
                  <a:lnTo>
                    <a:pt x="7217" y="11666"/>
                  </a:lnTo>
                  <a:lnTo>
                    <a:pt x="6127" y="11666"/>
                  </a:lnTo>
                  <a:lnTo>
                    <a:pt x="6127" y="9433"/>
                  </a:lnTo>
                  <a:cubicBezTo>
                    <a:pt x="6127" y="9303"/>
                    <a:pt x="6179" y="9174"/>
                    <a:pt x="6296" y="9096"/>
                  </a:cubicBezTo>
                  <a:lnTo>
                    <a:pt x="6672" y="8810"/>
                  </a:lnTo>
                  <a:close/>
                  <a:moveTo>
                    <a:pt x="8308" y="7772"/>
                  </a:moveTo>
                  <a:lnTo>
                    <a:pt x="8308" y="11666"/>
                  </a:lnTo>
                  <a:lnTo>
                    <a:pt x="7750" y="11666"/>
                  </a:lnTo>
                  <a:lnTo>
                    <a:pt x="7750" y="9433"/>
                  </a:lnTo>
                  <a:cubicBezTo>
                    <a:pt x="7750" y="9135"/>
                    <a:pt x="7607" y="8862"/>
                    <a:pt x="7373" y="8680"/>
                  </a:cubicBezTo>
                  <a:lnTo>
                    <a:pt x="6841" y="8278"/>
                  </a:lnTo>
                  <a:cubicBezTo>
                    <a:pt x="6796" y="8246"/>
                    <a:pt x="6740" y="8229"/>
                    <a:pt x="6685" y="8229"/>
                  </a:cubicBezTo>
                  <a:cubicBezTo>
                    <a:pt x="6630" y="8229"/>
                    <a:pt x="6575" y="8246"/>
                    <a:pt x="6530" y="8278"/>
                  </a:cubicBezTo>
                  <a:lnTo>
                    <a:pt x="5997" y="8680"/>
                  </a:lnTo>
                  <a:cubicBezTo>
                    <a:pt x="5764" y="8862"/>
                    <a:pt x="5621" y="9135"/>
                    <a:pt x="5621" y="9433"/>
                  </a:cubicBezTo>
                  <a:lnTo>
                    <a:pt x="5621" y="11666"/>
                  </a:lnTo>
                  <a:lnTo>
                    <a:pt x="5076" y="11666"/>
                  </a:lnTo>
                  <a:lnTo>
                    <a:pt x="5063" y="7772"/>
                  </a:lnTo>
                  <a:close/>
                  <a:moveTo>
                    <a:pt x="2662" y="12172"/>
                  </a:moveTo>
                  <a:lnTo>
                    <a:pt x="2662" y="13055"/>
                  </a:lnTo>
                  <a:lnTo>
                    <a:pt x="1325" y="13055"/>
                  </a:lnTo>
                  <a:lnTo>
                    <a:pt x="1325" y="12172"/>
                  </a:lnTo>
                  <a:close/>
                  <a:moveTo>
                    <a:pt x="4557" y="12172"/>
                  </a:moveTo>
                  <a:lnTo>
                    <a:pt x="4557" y="13055"/>
                  </a:lnTo>
                  <a:lnTo>
                    <a:pt x="3181" y="13055"/>
                  </a:lnTo>
                  <a:lnTo>
                    <a:pt x="3181" y="12172"/>
                  </a:lnTo>
                  <a:close/>
                  <a:moveTo>
                    <a:pt x="6413" y="12172"/>
                  </a:moveTo>
                  <a:lnTo>
                    <a:pt x="6413" y="13055"/>
                  </a:lnTo>
                  <a:lnTo>
                    <a:pt x="5063" y="13055"/>
                  </a:lnTo>
                  <a:lnTo>
                    <a:pt x="5063" y="12172"/>
                  </a:lnTo>
                  <a:close/>
                  <a:moveTo>
                    <a:pt x="8308" y="12172"/>
                  </a:moveTo>
                  <a:lnTo>
                    <a:pt x="8308" y="13055"/>
                  </a:lnTo>
                  <a:lnTo>
                    <a:pt x="6945" y="13055"/>
                  </a:lnTo>
                  <a:lnTo>
                    <a:pt x="6945" y="12172"/>
                  </a:lnTo>
                  <a:close/>
                  <a:moveTo>
                    <a:pt x="8321" y="13574"/>
                  </a:moveTo>
                  <a:lnTo>
                    <a:pt x="8308" y="14197"/>
                  </a:lnTo>
                  <a:cubicBezTo>
                    <a:pt x="8308" y="14885"/>
                    <a:pt x="7931" y="15521"/>
                    <a:pt x="7321" y="15832"/>
                  </a:cubicBezTo>
                  <a:lnTo>
                    <a:pt x="5283" y="16910"/>
                  </a:lnTo>
                  <a:cubicBezTo>
                    <a:pt x="5219" y="16948"/>
                    <a:pt x="5141" y="16974"/>
                    <a:pt x="5076" y="16987"/>
                  </a:cubicBezTo>
                  <a:lnTo>
                    <a:pt x="5076" y="13574"/>
                  </a:lnTo>
                  <a:close/>
                  <a:moveTo>
                    <a:pt x="4810" y="0"/>
                  </a:moveTo>
                  <a:cubicBezTo>
                    <a:pt x="4690" y="0"/>
                    <a:pt x="4570" y="81"/>
                    <a:pt x="4557" y="244"/>
                  </a:cubicBezTo>
                  <a:lnTo>
                    <a:pt x="4557" y="1944"/>
                  </a:lnTo>
                  <a:lnTo>
                    <a:pt x="3129" y="2710"/>
                  </a:lnTo>
                  <a:cubicBezTo>
                    <a:pt x="2862" y="2843"/>
                    <a:pt x="3005" y="3196"/>
                    <a:pt x="3239" y="3196"/>
                  </a:cubicBezTo>
                  <a:cubicBezTo>
                    <a:pt x="3278" y="3196"/>
                    <a:pt x="3320" y="3186"/>
                    <a:pt x="3362" y="3164"/>
                  </a:cubicBezTo>
                  <a:lnTo>
                    <a:pt x="4557" y="2528"/>
                  </a:lnTo>
                  <a:lnTo>
                    <a:pt x="4557" y="3216"/>
                  </a:lnTo>
                  <a:lnTo>
                    <a:pt x="2065" y="4527"/>
                  </a:lnTo>
                  <a:cubicBezTo>
                    <a:pt x="1286" y="4929"/>
                    <a:pt x="805" y="5734"/>
                    <a:pt x="805" y="6617"/>
                  </a:cubicBezTo>
                  <a:lnTo>
                    <a:pt x="805" y="7253"/>
                  </a:lnTo>
                  <a:lnTo>
                    <a:pt x="312" y="7253"/>
                  </a:lnTo>
                  <a:cubicBezTo>
                    <a:pt x="1" y="7279"/>
                    <a:pt x="1" y="7746"/>
                    <a:pt x="312" y="7759"/>
                  </a:cubicBezTo>
                  <a:lnTo>
                    <a:pt x="805" y="7759"/>
                  </a:lnTo>
                  <a:lnTo>
                    <a:pt x="805" y="13055"/>
                  </a:lnTo>
                  <a:lnTo>
                    <a:pt x="312" y="13055"/>
                  </a:lnTo>
                  <a:cubicBezTo>
                    <a:pt x="1" y="13081"/>
                    <a:pt x="1" y="13548"/>
                    <a:pt x="312" y="13561"/>
                  </a:cubicBezTo>
                  <a:lnTo>
                    <a:pt x="805" y="13561"/>
                  </a:lnTo>
                  <a:lnTo>
                    <a:pt x="805" y="14197"/>
                  </a:lnTo>
                  <a:cubicBezTo>
                    <a:pt x="805" y="15079"/>
                    <a:pt x="1286" y="15884"/>
                    <a:pt x="2065" y="16287"/>
                  </a:cubicBezTo>
                  <a:lnTo>
                    <a:pt x="2350" y="16442"/>
                  </a:lnTo>
                  <a:cubicBezTo>
                    <a:pt x="2393" y="16465"/>
                    <a:pt x="2434" y="16474"/>
                    <a:pt x="2473" y="16474"/>
                  </a:cubicBezTo>
                  <a:cubicBezTo>
                    <a:pt x="2708" y="16474"/>
                    <a:pt x="2851" y="16121"/>
                    <a:pt x="2584" y="15988"/>
                  </a:cubicBezTo>
                  <a:lnTo>
                    <a:pt x="2311" y="15832"/>
                  </a:lnTo>
                  <a:cubicBezTo>
                    <a:pt x="1701" y="15521"/>
                    <a:pt x="1312" y="14885"/>
                    <a:pt x="1325" y="14197"/>
                  </a:cubicBezTo>
                  <a:lnTo>
                    <a:pt x="1325" y="13574"/>
                  </a:lnTo>
                  <a:lnTo>
                    <a:pt x="4557" y="13574"/>
                  </a:lnTo>
                  <a:lnTo>
                    <a:pt x="4557" y="16987"/>
                  </a:lnTo>
                  <a:cubicBezTo>
                    <a:pt x="4479" y="16974"/>
                    <a:pt x="4401" y="16948"/>
                    <a:pt x="4336" y="16910"/>
                  </a:cubicBezTo>
                  <a:lnTo>
                    <a:pt x="3661" y="16546"/>
                  </a:lnTo>
                  <a:cubicBezTo>
                    <a:pt x="3617" y="16524"/>
                    <a:pt x="3574" y="16514"/>
                    <a:pt x="3534" y="16514"/>
                  </a:cubicBezTo>
                  <a:cubicBezTo>
                    <a:pt x="3294" y="16514"/>
                    <a:pt x="3159" y="16867"/>
                    <a:pt x="3414" y="17000"/>
                  </a:cubicBezTo>
                  <a:lnTo>
                    <a:pt x="4102" y="17364"/>
                  </a:lnTo>
                  <a:cubicBezTo>
                    <a:pt x="4323" y="17481"/>
                    <a:pt x="4566" y="17539"/>
                    <a:pt x="4811" y="17539"/>
                  </a:cubicBezTo>
                  <a:cubicBezTo>
                    <a:pt x="5056" y="17539"/>
                    <a:pt x="5303" y="17481"/>
                    <a:pt x="5530" y="17364"/>
                  </a:cubicBezTo>
                  <a:lnTo>
                    <a:pt x="7555" y="16287"/>
                  </a:lnTo>
                  <a:cubicBezTo>
                    <a:pt x="8334" y="15884"/>
                    <a:pt x="8814" y="15079"/>
                    <a:pt x="8814" y="14197"/>
                  </a:cubicBezTo>
                  <a:lnTo>
                    <a:pt x="8814" y="13574"/>
                  </a:lnTo>
                  <a:lnTo>
                    <a:pt x="9281" y="13574"/>
                  </a:lnTo>
                  <a:cubicBezTo>
                    <a:pt x="9606" y="13548"/>
                    <a:pt x="9606" y="13081"/>
                    <a:pt x="9281" y="13055"/>
                  </a:cubicBezTo>
                  <a:lnTo>
                    <a:pt x="8814" y="13055"/>
                  </a:lnTo>
                  <a:lnTo>
                    <a:pt x="8814" y="7772"/>
                  </a:lnTo>
                  <a:lnTo>
                    <a:pt x="9281" y="7772"/>
                  </a:lnTo>
                  <a:cubicBezTo>
                    <a:pt x="9606" y="7746"/>
                    <a:pt x="9606" y="7279"/>
                    <a:pt x="9281" y="7253"/>
                  </a:cubicBezTo>
                  <a:lnTo>
                    <a:pt x="8814" y="7253"/>
                  </a:lnTo>
                  <a:lnTo>
                    <a:pt x="8814" y="6617"/>
                  </a:lnTo>
                  <a:cubicBezTo>
                    <a:pt x="8814" y="5734"/>
                    <a:pt x="8334" y="4929"/>
                    <a:pt x="7555" y="4527"/>
                  </a:cubicBezTo>
                  <a:lnTo>
                    <a:pt x="5063" y="3216"/>
                  </a:lnTo>
                  <a:lnTo>
                    <a:pt x="5063" y="2541"/>
                  </a:lnTo>
                  <a:lnTo>
                    <a:pt x="6257" y="3164"/>
                  </a:lnTo>
                  <a:cubicBezTo>
                    <a:pt x="6283" y="3177"/>
                    <a:pt x="6335" y="3190"/>
                    <a:pt x="6374" y="3190"/>
                  </a:cubicBezTo>
                  <a:cubicBezTo>
                    <a:pt x="6646" y="3190"/>
                    <a:pt x="6737" y="2827"/>
                    <a:pt x="6491" y="2697"/>
                  </a:cubicBezTo>
                  <a:lnTo>
                    <a:pt x="5063" y="1957"/>
                  </a:lnTo>
                  <a:lnTo>
                    <a:pt x="5063" y="244"/>
                  </a:lnTo>
                  <a:cubicBezTo>
                    <a:pt x="5050" y="81"/>
                    <a:pt x="4930" y="0"/>
                    <a:pt x="4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223;p76">
              <a:extLst>
                <a:ext uri="{FF2B5EF4-FFF2-40B4-BE49-F238E27FC236}">
                  <a16:creationId xmlns:a16="http://schemas.microsoft.com/office/drawing/2014/main" id="{8072414C-052E-0A7B-FF3D-7D3C43766977}"/>
                </a:ext>
              </a:extLst>
            </p:cNvPr>
            <p:cNvSpPr/>
            <p:nvPr/>
          </p:nvSpPr>
          <p:spPr>
            <a:xfrm>
              <a:off x="6194900" y="3411150"/>
              <a:ext cx="158700" cy="221075"/>
            </a:xfrm>
            <a:custGeom>
              <a:avLst/>
              <a:gdLst/>
              <a:ahLst/>
              <a:cxnLst/>
              <a:rect l="l" t="t" r="r" b="b"/>
              <a:pathLst>
                <a:path w="6348" h="8843" extrusionOk="0">
                  <a:moveTo>
                    <a:pt x="2921" y="691"/>
                  </a:moveTo>
                  <a:lnTo>
                    <a:pt x="2921" y="2483"/>
                  </a:lnTo>
                  <a:lnTo>
                    <a:pt x="1195" y="2483"/>
                  </a:lnTo>
                  <a:lnTo>
                    <a:pt x="1195" y="2197"/>
                  </a:lnTo>
                  <a:cubicBezTo>
                    <a:pt x="1182" y="1834"/>
                    <a:pt x="1390" y="1483"/>
                    <a:pt x="1727" y="1314"/>
                  </a:cubicBezTo>
                  <a:lnTo>
                    <a:pt x="2921" y="691"/>
                  </a:lnTo>
                  <a:close/>
                  <a:moveTo>
                    <a:pt x="3427" y="691"/>
                  </a:moveTo>
                  <a:lnTo>
                    <a:pt x="4634" y="1314"/>
                  </a:lnTo>
                  <a:cubicBezTo>
                    <a:pt x="4959" y="1483"/>
                    <a:pt x="5167" y="1834"/>
                    <a:pt x="5167" y="2197"/>
                  </a:cubicBezTo>
                  <a:lnTo>
                    <a:pt x="5167" y="2483"/>
                  </a:lnTo>
                  <a:lnTo>
                    <a:pt x="3427" y="2483"/>
                  </a:lnTo>
                  <a:lnTo>
                    <a:pt x="3427" y="691"/>
                  </a:lnTo>
                  <a:close/>
                  <a:moveTo>
                    <a:pt x="2026" y="3586"/>
                  </a:moveTo>
                  <a:cubicBezTo>
                    <a:pt x="2028" y="3586"/>
                    <a:pt x="2030" y="3586"/>
                    <a:pt x="2032" y="3586"/>
                  </a:cubicBezTo>
                  <a:lnTo>
                    <a:pt x="2032" y="3586"/>
                  </a:lnTo>
                  <a:cubicBezTo>
                    <a:pt x="2034" y="3586"/>
                    <a:pt x="2036" y="3586"/>
                    <a:pt x="2039" y="3586"/>
                  </a:cubicBezTo>
                  <a:close/>
                  <a:moveTo>
                    <a:pt x="2921" y="2989"/>
                  </a:moveTo>
                  <a:lnTo>
                    <a:pt x="2921" y="4430"/>
                  </a:lnTo>
                  <a:lnTo>
                    <a:pt x="2285" y="4430"/>
                  </a:lnTo>
                  <a:lnTo>
                    <a:pt x="2285" y="3845"/>
                  </a:lnTo>
                  <a:cubicBezTo>
                    <a:pt x="2285" y="3705"/>
                    <a:pt x="2172" y="3589"/>
                    <a:pt x="2032" y="3586"/>
                  </a:cubicBezTo>
                  <a:lnTo>
                    <a:pt x="2032" y="3586"/>
                  </a:lnTo>
                  <a:cubicBezTo>
                    <a:pt x="1892" y="3589"/>
                    <a:pt x="1779" y="3705"/>
                    <a:pt x="1779" y="3845"/>
                  </a:cubicBezTo>
                  <a:lnTo>
                    <a:pt x="1779" y="4430"/>
                  </a:lnTo>
                  <a:lnTo>
                    <a:pt x="1195" y="4430"/>
                  </a:lnTo>
                  <a:lnTo>
                    <a:pt x="1195" y="2989"/>
                  </a:lnTo>
                  <a:close/>
                  <a:moveTo>
                    <a:pt x="5167" y="2989"/>
                  </a:moveTo>
                  <a:lnTo>
                    <a:pt x="5167" y="4430"/>
                  </a:lnTo>
                  <a:lnTo>
                    <a:pt x="4583" y="4430"/>
                  </a:lnTo>
                  <a:lnTo>
                    <a:pt x="4583" y="3845"/>
                  </a:lnTo>
                  <a:cubicBezTo>
                    <a:pt x="4596" y="3657"/>
                    <a:pt x="4459" y="3563"/>
                    <a:pt x="4323" y="3563"/>
                  </a:cubicBezTo>
                  <a:cubicBezTo>
                    <a:pt x="4187" y="3563"/>
                    <a:pt x="4050" y="3657"/>
                    <a:pt x="4063" y="3845"/>
                  </a:cubicBezTo>
                  <a:lnTo>
                    <a:pt x="4063" y="4430"/>
                  </a:lnTo>
                  <a:lnTo>
                    <a:pt x="3427" y="4430"/>
                  </a:lnTo>
                  <a:lnTo>
                    <a:pt x="3427" y="2989"/>
                  </a:lnTo>
                  <a:close/>
                  <a:moveTo>
                    <a:pt x="2921" y="4949"/>
                  </a:moveTo>
                  <a:lnTo>
                    <a:pt x="2921" y="5948"/>
                  </a:lnTo>
                  <a:lnTo>
                    <a:pt x="1195" y="5948"/>
                  </a:lnTo>
                  <a:lnTo>
                    <a:pt x="1195" y="4949"/>
                  </a:lnTo>
                  <a:close/>
                  <a:moveTo>
                    <a:pt x="5167" y="4949"/>
                  </a:moveTo>
                  <a:lnTo>
                    <a:pt x="5167" y="5948"/>
                  </a:lnTo>
                  <a:lnTo>
                    <a:pt x="3427" y="5948"/>
                  </a:lnTo>
                  <a:lnTo>
                    <a:pt x="3427" y="4949"/>
                  </a:lnTo>
                  <a:close/>
                  <a:moveTo>
                    <a:pt x="2921" y="6467"/>
                  </a:moveTo>
                  <a:lnTo>
                    <a:pt x="2921" y="8259"/>
                  </a:lnTo>
                  <a:lnTo>
                    <a:pt x="1727" y="7623"/>
                  </a:lnTo>
                  <a:cubicBezTo>
                    <a:pt x="1390" y="7454"/>
                    <a:pt x="1182" y="7116"/>
                    <a:pt x="1195" y="6740"/>
                  </a:cubicBezTo>
                  <a:lnTo>
                    <a:pt x="1195" y="6467"/>
                  </a:lnTo>
                  <a:close/>
                  <a:moveTo>
                    <a:pt x="5167" y="6467"/>
                  </a:moveTo>
                  <a:lnTo>
                    <a:pt x="5167" y="6740"/>
                  </a:lnTo>
                  <a:cubicBezTo>
                    <a:pt x="5167" y="7116"/>
                    <a:pt x="4959" y="7454"/>
                    <a:pt x="4621" y="7623"/>
                  </a:cubicBezTo>
                  <a:lnTo>
                    <a:pt x="3427" y="8259"/>
                  </a:lnTo>
                  <a:lnTo>
                    <a:pt x="3427" y="6467"/>
                  </a:lnTo>
                  <a:close/>
                  <a:moveTo>
                    <a:pt x="3174" y="0"/>
                  </a:moveTo>
                  <a:cubicBezTo>
                    <a:pt x="3132" y="0"/>
                    <a:pt x="3090" y="10"/>
                    <a:pt x="3051" y="29"/>
                  </a:cubicBezTo>
                  <a:lnTo>
                    <a:pt x="1480" y="860"/>
                  </a:lnTo>
                  <a:cubicBezTo>
                    <a:pt x="987" y="1120"/>
                    <a:pt x="676" y="1639"/>
                    <a:pt x="676" y="2197"/>
                  </a:cubicBezTo>
                  <a:lnTo>
                    <a:pt x="676" y="2483"/>
                  </a:lnTo>
                  <a:lnTo>
                    <a:pt x="312" y="2483"/>
                  </a:lnTo>
                  <a:cubicBezTo>
                    <a:pt x="1" y="2509"/>
                    <a:pt x="1" y="2963"/>
                    <a:pt x="312" y="2989"/>
                  </a:cubicBezTo>
                  <a:lnTo>
                    <a:pt x="676" y="2989"/>
                  </a:lnTo>
                  <a:lnTo>
                    <a:pt x="676" y="5948"/>
                  </a:lnTo>
                  <a:lnTo>
                    <a:pt x="312" y="5948"/>
                  </a:lnTo>
                  <a:cubicBezTo>
                    <a:pt x="1" y="5974"/>
                    <a:pt x="1" y="6441"/>
                    <a:pt x="312" y="6467"/>
                  </a:cubicBezTo>
                  <a:lnTo>
                    <a:pt x="676" y="6467"/>
                  </a:lnTo>
                  <a:lnTo>
                    <a:pt x="676" y="6740"/>
                  </a:lnTo>
                  <a:cubicBezTo>
                    <a:pt x="676" y="7311"/>
                    <a:pt x="987" y="7817"/>
                    <a:pt x="1480" y="8090"/>
                  </a:cubicBezTo>
                  <a:lnTo>
                    <a:pt x="2700" y="8726"/>
                  </a:lnTo>
                  <a:cubicBezTo>
                    <a:pt x="2850" y="8804"/>
                    <a:pt x="3012" y="8843"/>
                    <a:pt x="3174" y="8843"/>
                  </a:cubicBezTo>
                  <a:cubicBezTo>
                    <a:pt x="3336" y="8843"/>
                    <a:pt x="3499" y="8804"/>
                    <a:pt x="3648" y="8726"/>
                  </a:cubicBezTo>
                  <a:lnTo>
                    <a:pt x="4868" y="8090"/>
                  </a:lnTo>
                  <a:cubicBezTo>
                    <a:pt x="5361" y="7817"/>
                    <a:pt x="5686" y="7311"/>
                    <a:pt x="5673" y="6740"/>
                  </a:cubicBezTo>
                  <a:lnTo>
                    <a:pt x="5673" y="6467"/>
                  </a:lnTo>
                  <a:lnTo>
                    <a:pt x="6023" y="6467"/>
                  </a:lnTo>
                  <a:cubicBezTo>
                    <a:pt x="6348" y="6441"/>
                    <a:pt x="6348" y="5974"/>
                    <a:pt x="6023" y="5948"/>
                  </a:cubicBezTo>
                  <a:lnTo>
                    <a:pt x="5673" y="5948"/>
                  </a:lnTo>
                  <a:lnTo>
                    <a:pt x="5673" y="2989"/>
                  </a:lnTo>
                  <a:lnTo>
                    <a:pt x="6023" y="2989"/>
                  </a:lnTo>
                  <a:cubicBezTo>
                    <a:pt x="6348" y="2963"/>
                    <a:pt x="6348" y="2509"/>
                    <a:pt x="6023" y="2483"/>
                  </a:cubicBezTo>
                  <a:lnTo>
                    <a:pt x="5673" y="2483"/>
                  </a:lnTo>
                  <a:lnTo>
                    <a:pt x="5673" y="2197"/>
                  </a:lnTo>
                  <a:cubicBezTo>
                    <a:pt x="5673" y="1639"/>
                    <a:pt x="5361" y="1120"/>
                    <a:pt x="4868" y="860"/>
                  </a:cubicBezTo>
                  <a:lnTo>
                    <a:pt x="3298" y="29"/>
                  </a:lnTo>
                  <a:cubicBezTo>
                    <a:pt x="3259" y="10"/>
                    <a:pt x="3216" y="0"/>
                    <a:pt x="31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224;p76">
              <a:extLst>
                <a:ext uri="{FF2B5EF4-FFF2-40B4-BE49-F238E27FC236}">
                  <a16:creationId xmlns:a16="http://schemas.microsoft.com/office/drawing/2014/main" id="{D6FA5447-BBFD-D588-DED2-0E4B1F40F563}"/>
                </a:ext>
              </a:extLst>
            </p:cNvPr>
            <p:cNvSpPr/>
            <p:nvPr/>
          </p:nvSpPr>
          <p:spPr>
            <a:xfrm>
              <a:off x="6267925" y="3338950"/>
              <a:ext cx="13000" cy="55750"/>
            </a:xfrm>
            <a:custGeom>
              <a:avLst/>
              <a:gdLst/>
              <a:ahLst/>
              <a:cxnLst/>
              <a:rect l="l" t="t" r="r" b="b"/>
              <a:pathLst>
                <a:path w="520" h="2230" extrusionOk="0">
                  <a:moveTo>
                    <a:pt x="258" y="0"/>
                  </a:moveTo>
                  <a:cubicBezTo>
                    <a:pt x="136" y="0"/>
                    <a:pt x="13" y="81"/>
                    <a:pt x="0" y="244"/>
                  </a:cubicBezTo>
                  <a:lnTo>
                    <a:pt x="0" y="1970"/>
                  </a:lnTo>
                  <a:cubicBezTo>
                    <a:pt x="0" y="2113"/>
                    <a:pt x="117" y="2229"/>
                    <a:pt x="260" y="2229"/>
                  </a:cubicBezTo>
                  <a:cubicBezTo>
                    <a:pt x="403" y="2216"/>
                    <a:pt x="519" y="2113"/>
                    <a:pt x="506" y="1970"/>
                  </a:cubicBezTo>
                  <a:lnTo>
                    <a:pt x="506" y="244"/>
                  </a:lnTo>
                  <a:cubicBezTo>
                    <a:pt x="500" y="81"/>
                    <a:pt x="380" y="0"/>
                    <a:pt x="2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" name="Google Shape;1288;p76">
            <a:extLst>
              <a:ext uri="{FF2B5EF4-FFF2-40B4-BE49-F238E27FC236}">
                <a16:creationId xmlns:a16="http://schemas.microsoft.com/office/drawing/2014/main" id="{8C65FF8C-6A07-77F7-FCC2-0387F5942038}"/>
              </a:ext>
            </a:extLst>
          </p:cNvPr>
          <p:cNvGrpSpPr/>
          <p:nvPr/>
        </p:nvGrpSpPr>
        <p:grpSpPr>
          <a:xfrm>
            <a:off x="5291282" y="4450466"/>
            <a:ext cx="457941" cy="568113"/>
            <a:chOff x="3182250" y="4028975"/>
            <a:chExt cx="353725" cy="438825"/>
          </a:xfrm>
          <a:solidFill>
            <a:srgbClr val="2B3781"/>
          </a:solidFill>
        </p:grpSpPr>
        <p:sp>
          <p:nvSpPr>
            <p:cNvPr id="41" name="Google Shape;1289;p76">
              <a:extLst>
                <a:ext uri="{FF2B5EF4-FFF2-40B4-BE49-F238E27FC236}">
                  <a16:creationId xmlns:a16="http://schemas.microsoft.com/office/drawing/2014/main" id="{BA49C3FD-136D-343D-356C-7477D0392A02}"/>
                </a:ext>
              </a:extLst>
            </p:cNvPr>
            <p:cNvSpPr/>
            <p:nvPr/>
          </p:nvSpPr>
          <p:spPr>
            <a:xfrm>
              <a:off x="3182250" y="4028975"/>
              <a:ext cx="353725" cy="438825"/>
            </a:xfrm>
            <a:custGeom>
              <a:avLst/>
              <a:gdLst/>
              <a:ahLst/>
              <a:cxnLst/>
              <a:rect l="l" t="t" r="r" b="b"/>
              <a:pathLst>
                <a:path w="14149" h="17553" extrusionOk="0">
                  <a:moveTo>
                    <a:pt x="7088" y="2756"/>
                  </a:moveTo>
                  <a:cubicBezTo>
                    <a:pt x="7529" y="2756"/>
                    <a:pt x="7892" y="3119"/>
                    <a:pt x="7892" y="3560"/>
                  </a:cubicBezTo>
                  <a:lnTo>
                    <a:pt x="7892" y="3807"/>
                  </a:lnTo>
                  <a:lnTo>
                    <a:pt x="5880" y="3807"/>
                  </a:lnTo>
                  <a:lnTo>
                    <a:pt x="5880" y="3560"/>
                  </a:lnTo>
                  <a:cubicBezTo>
                    <a:pt x="5880" y="3119"/>
                    <a:pt x="6231" y="2756"/>
                    <a:pt x="6672" y="2756"/>
                  </a:cubicBezTo>
                  <a:close/>
                  <a:moveTo>
                    <a:pt x="11020" y="4547"/>
                  </a:moveTo>
                  <a:lnTo>
                    <a:pt x="11020" y="5092"/>
                  </a:lnTo>
                  <a:lnTo>
                    <a:pt x="10475" y="5092"/>
                  </a:lnTo>
                  <a:lnTo>
                    <a:pt x="10475" y="4547"/>
                  </a:lnTo>
                  <a:close/>
                  <a:moveTo>
                    <a:pt x="7892" y="4313"/>
                  </a:moveTo>
                  <a:lnTo>
                    <a:pt x="7892" y="5403"/>
                  </a:lnTo>
                  <a:cubicBezTo>
                    <a:pt x="7892" y="5702"/>
                    <a:pt x="7646" y="5949"/>
                    <a:pt x="7347" y="5949"/>
                  </a:cubicBezTo>
                  <a:lnTo>
                    <a:pt x="6413" y="5949"/>
                  </a:lnTo>
                  <a:cubicBezTo>
                    <a:pt x="6114" y="5949"/>
                    <a:pt x="5880" y="5702"/>
                    <a:pt x="5880" y="5403"/>
                  </a:cubicBezTo>
                  <a:lnTo>
                    <a:pt x="5880" y="4313"/>
                  </a:lnTo>
                  <a:close/>
                  <a:moveTo>
                    <a:pt x="11215" y="5598"/>
                  </a:moveTo>
                  <a:lnTo>
                    <a:pt x="11215" y="8532"/>
                  </a:lnTo>
                  <a:cubicBezTo>
                    <a:pt x="11215" y="8700"/>
                    <a:pt x="11072" y="8830"/>
                    <a:pt x="10917" y="8830"/>
                  </a:cubicBezTo>
                  <a:lnTo>
                    <a:pt x="9073" y="8830"/>
                  </a:lnTo>
                  <a:lnTo>
                    <a:pt x="9073" y="7221"/>
                  </a:lnTo>
                  <a:lnTo>
                    <a:pt x="10358" y="8064"/>
                  </a:lnTo>
                  <a:cubicBezTo>
                    <a:pt x="10407" y="8099"/>
                    <a:pt x="10456" y="8114"/>
                    <a:pt x="10502" y="8114"/>
                  </a:cubicBezTo>
                  <a:cubicBezTo>
                    <a:pt x="10715" y="8114"/>
                    <a:pt x="10868" y="7796"/>
                    <a:pt x="10644" y="7636"/>
                  </a:cubicBezTo>
                  <a:lnTo>
                    <a:pt x="10294" y="7415"/>
                  </a:lnTo>
                  <a:lnTo>
                    <a:pt x="10294" y="5598"/>
                  </a:lnTo>
                  <a:close/>
                  <a:moveTo>
                    <a:pt x="7814" y="6455"/>
                  </a:moveTo>
                  <a:lnTo>
                    <a:pt x="8567" y="6883"/>
                  </a:lnTo>
                  <a:lnTo>
                    <a:pt x="8567" y="11725"/>
                  </a:lnTo>
                  <a:lnTo>
                    <a:pt x="8554" y="11725"/>
                  </a:lnTo>
                  <a:cubicBezTo>
                    <a:pt x="8197" y="11205"/>
                    <a:pt x="7636" y="10946"/>
                    <a:pt x="7075" y="10946"/>
                  </a:cubicBezTo>
                  <a:cubicBezTo>
                    <a:pt x="6513" y="10946"/>
                    <a:pt x="5952" y="11205"/>
                    <a:pt x="5595" y="11725"/>
                  </a:cubicBezTo>
                  <a:lnTo>
                    <a:pt x="5335" y="11725"/>
                  </a:lnTo>
                  <a:lnTo>
                    <a:pt x="5335" y="8220"/>
                  </a:lnTo>
                  <a:cubicBezTo>
                    <a:pt x="5348" y="8038"/>
                    <a:pt x="5212" y="7947"/>
                    <a:pt x="5076" y="7947"/>
                  </a:cubicBezTo>
                  <a:cubicBezTo>
                    <a:pt x="4939" y="7947"/>
                    <a:pt x="4803" y="8038"/>
                    <a:pt x="4816" y="8220"/>
                  </a:cubicBezTo>
                  <a:lnTo>
                    <a:pt x="4816" y="11725"/>
                  </a:lnTo>
                  <a:lnTo>
                    <a:pt x="3908" y="11725"/>
                  </a:lnTo>
                  <a:lnTo>
                    <a:pt x="3908" y="8947"/>
                  </a:lnTo>
                  <a:cubicBezTo>
                    <a:pt x="3908" y="8246"/>
                    <a:pt x="4258" y="7584"/>
                    <a:pt x="4842" y="7195"/>
                  </a:cubicBezTo>
                  <a:lnTo>
                    <a:pt x="6075" y="6455"/>
                  </a:lnTo>
                  <a:lnTo>
                    <a:pt x="6698" y="6455"/>
                  </a:lnTo>
                  <a:lnTo>
                    <a:pt x="6698" y="8272"/>
                  </a:lnTo>
                  <a:cubicBezTo>
                    <a:pt x="6705" y="8434"/>
                    <a:pt x="6825" y="8515"/>
                    <a:pt x="6946" y="8515"/>
                  </a:cubicBezTo>
                  <a:cubicBezTo>
                    <a:pt x="7068" y="8515"/>
                    <a:pt x="7191" y="8434"/>
                    <a:pt x="7204" y="8272"/>
                  </a:cubicBezTo>
                  <a:lnTo>
                    <a:pt x="7204" y="6455"/>
                  </a:lnTo>
                  <a:close/>
                  <a:moveTo>
                    <a:pt x="5348" y="12231"/>
                  </a:moveTo>
                  <a:cubicBezTo>
                    <a:pt x="5244" y="12581"/>
                    <a:pt x="5257" y="12958"/>
                    <a:pt x="5374" y="13308"/>
                  </a:cubicBezTo>
                  <a:lnTo>
                    <a:pt x="987" y="13308"/>
                  </a:lnTo>
                  <a:cubicBezTo>
                    <a:pt x="740" y="13308"/>
                    <a:pt x="533" y="13100"/>
                    <a:pt x="533" y="12854"/>
                  </a:cubicBezTo>
                  <a:cubicBezTo>
                    <a:pt x="507" y="12555"/>
                    <a:pt x="637" y="12231"/>
                    <a:pt x="987" y="12231"/>
                  </a:cubicBezTo>
                  <a:close/>
                  <a:moveTo>
                    <a:pt x="13175" y="12231"/>
                  </a:moveTo>
                  <a:cubicBezTo>
                    <a:pt x="13526" y="12231"/>
                    <a:pt x="13655" y="12555"/>
                    <a:pt x="13629" y="12854"/>
                  </a:cubicBezTo>
                  <a:lnTo>
                    <a:pt x="13616" y="12854"/>
                  </a:lnTo>
                  <a:cubicBezTo>
                    <a:pt x="13616" y="13100"/>
                    <a:pt x="13422" y="13308"/>
                    <a:pt x="13162" y="13308"/>
                  </a:cubicBezTo>
                  <a:lnTo>
                    <a:pt x="8775" y="13308"/>
                  </a:lnTo>
                  <a:cubicBezTo>
                    <a:pt x="8905" y="12932"/>
                    <a:pt x="8814" y="12568"/>
                    <a:pt x="8827" y="12231"/>
                  </a:cubicBezTo>
                  <a:close/>
                  <a:moveTo>
                    <a:pt x="7087" y="11452"/>
                  </a:moveTo>
                  <a:cubicBezTo>
                    <a:pt x="7402" y="11452"/>
                    <a:pt x="7723" y="11568"/>
                    <a:pt x="7983" y="11828"/>
                  </a:cubicBezTo>
                  <a:cubicBezTo>
                    <a:pt x="8788" y="12633"/>
                    <a:pt x="8217" y="14022"/>
                    <a:pt x="7075" y="14022"/>
                  </a:cubicBezTo>
                  <a:cubicBezTo>
                    <a:pt x="6374" y="14022"/>
                    <a:pt x="5790" y="13451"/>
                    <a:pt x="5790" y="12737"/>
                  </a:cubicBezTo>
                  <a:cubicBezTo>
                    <a:pt x="5790" y="11964"/>
                    <a:pt x="6426" y="11452"/>
                    <a:pt x="7087" y="11452"/>
                  </a:cubicBezTo>
                  <a:close/>
                  <a:moveTo>
                    <a:pt x="1701" y="13827"/>
                  </a:moveTo>
                  <a:lnTo>
                    <a:pt x="2571" y="15398"/>
                  </a:lnTo>
                  <a:lnTo>
                    <a:pt x="2571" y="17033"/>
                  </a:lnTo>
                  <a:lnTo>
                    <a:pt x="1558" y="17033"/>
                  </a:lnTo>
                  <a:cubicBezTo>
                    <a:pt x="1402" y="17033"/>
                    <a:pt x="1273" y="16903"/>
                    <a:pt x="1273" y="16748"/>
                  </a:cubicBezTo>
                  <a:lnTo>
                    <a:pt x="1286" y="16748"/>
                  </a:lnTo>
                  <a:lnTo>
                    <a:pt x="1286" y="13827"/>
                  </a:lnTo>
                  <a:close/>
                  <a:moveTo>
                    <a:pt x="3959" y="15580"/>
                  </a:moveTo>
                  <a:lnTo>
                    <a:pt x="3959" y="17033"/>
                  </a:lnTo>
                  <a:lnTo>
                    <a:pt x="3077" y="17033"/>
                  </a:lnTo>
                  <a:lnTo>
                    <a:pt x="3077" y="15580"/>
                  </a:lnTo>
                  <a:close/>
                  <a:moveTo>
                    <a:pt x="11864" y="13814"/>
                  </a:moveTo>
                  <a:lnTo>
                    <a:pt x="11176" y="15060"/>
                  </a:lnTo>
                  <a:lnTo>
                    <a:pt x="8957" y="15060"/>
                  </a:lnTo>
                  <a:cubicBezTo>
                    <a:pt x="8948" y="15060"/>
                    <a:pt x="8940" y="15059"/>
                    <a:pt x="8932" y="15059"/>
                  </a:cubicBezTo>
                  <a:cubicBezTo>
                    <a:pt x="8588" y="15059"/>
                    <a:pt x="8588" y="15580"/>
                    <a:pt x="8932" y="15580"/>
                  </a:cubicBezTo>
                  <a:cubicBezTo>
                    <a:pt x="8940" y="15580"/>
                    <a:pt x="8948" y="15580"/>
                    <a:pt x="8957" y="15580"/>
                  </a:cubicBezTo>
                  <a:lnTo>
                    <a:pt x="9671" y="15580"/>
                  </a:lnTo>
                  <a:lnTo>
                    <a:pt x="9671" y="17033"/>
                  </a:lnTo>
                  <a:lnTo>
                    <a:pt x="4479" y="17033"/>
                  </a:lnTo>
                  <a:lnTo>
                    <a:pt x="4479" y="15580"/>
                  </a:lnTo>
                  <a:lnTo>
                    <a:pt x="7698" y="15580"/>
                  </a:lnTo>
                  <a:cubicBezTo>
                    <a:pt x="8009" y="15554"/>
                    <a:pt x="8009" y="15086"/>
                    <a:pt x="7698" y="15060"/>
                  </a:cubicBezTo>
                  <a:lnTo>
                    <a:pt x="2973" y="15060"/>
                  </a:lnTo>
                  <a:lnTo>
                    <a:pt x="2298" y="13814"/>
                  </a:lnTo>
                  <a:lnTo>
                    <a:pt x="5647" y="13814"/>
                  </a:lnTo>
                  <a:cubicBezTo>
                    <a:pt x="6004" y="14288"/>
                    <a:pt x="6539" y="14525"/>
                    <a:pt x="7075" y="14525"/>
                  </a:cubicBezTo>
                  <a:cubicBezTo>
                    <a:pt x="7610" y="14525"/>
                    <a:pt x="8145" y="14288"/>
                    <a:pt x="8502" y="13814"/>
                  </a:cubicBezTo>
                  <a:close/>
                  <a:moveTo>
                    <a:pt x="11085" y="15580"/>
                  </a:moveTo>
                  <a:lnTo>
                    <a:pt x="11098" y="17033"/>
                  </a:lnTo>
                  <a:lnTo>
                    <a:pt x="10190" y="17033"/>
                  </a:lnTo>
                  <a:lnTo>
                    <a:pt x="10190" y="15580"/>
                  </a:lnTo>
                  <a:close/>
                  <a:moveTo>
                    <a:pt x="12877" y="13827"/>
                  </a:moveTo>
                  <a:lnTo>
                    <a:pt x="12877" y="16748"/>
                  </a:lnTo>
                  <a:cubicBezTo>
                    <a:pt x="12877" y="16903"/>
                    <a:pt x="12747" y="17033"/>
                    <a:pt x="12591" y="17033"/>
                  </a:cubicBezTo>
                  <a:lnTo>
                    <a:pt x="11605" y="17033"/>
                  </a:lnTo>
                  <a:lnTo>
                    <a:pt x="11592" y="15398"/>
                  </a:lnTo>
                  <a:lnTo>
                    <a:pt x="12448" y="13827"/>
                  </a:lnTo>
                  <a:close/>
                  <a:moveTo>
                    <a:pt x="7075" y="1"/>
                  </a:moveTo>
                  <a:cubicBezTo>
                    <a:pt x="6776" y="1"/>
                    <a:pt x="6478" y="75"/>
                    <a:pt x="6205" y="224"/>
                  </a:cubicBezTo>
                  <a:lnTo>
                    <a:pt x="3064" y="1964"/>
                  </a:lnTo>
                  <a:cubicBezTo>
                    <a:pt x="1636" y="2756"/>
                    <a:pt x="766" y="4092"/>
                    <a:pt x="766" y="5520"/>
                  </a:cubicBezTo>
                  <a:lnTo>
                    <a:pt x="766" y="6104"/>
                  </a:lnTo>
                  <a:cubicBezTo>
                    <a:pt x="766" y="6182"/>
                    <a:pt x="805" y="6247"/>
                    <a:pt x="857" y="6299"/>
                  </a:cubicBezTo>
                  <a:cubicBezTo>
                    <a:pt x="1571" y="6896"/>
                    <a:pt x="1571" y="8012"/>
                    <a:pt x="857" y="8609"/>
                  </a:cubicBezTo>
                  <a:cubicBezTo>
                    <a:pt x="805" y="8661"/>
                    <a:pt x="766" y="8726"/>
                    <a:pt x="766" y="8804"/>
                  </a:cubicBezTo>
                  <a:lnTo>
                    <a:pt x="766" y="10764"/>
                  </a:lnTo>
                  <a:cubicBezTo>
                    <a:pt x="779" y="10920"/>
                    <a:pt x="903" y="10998"/>
                    <a:pt x="1026" y="10998"/>
                  </a:cubicBezTo>
                  <a:cubicBezTo>
                    <a:pt x="1149" y="10998"/>
                    <a:pt x="1273" y="10920"/>
                    <a:pt x="1286" y="10764"/>
                  </a:cubicBezTo>
                  <a:lnTo>
                    <a:pt x="1286" y="8908"/>
                  </a:lnTo>
                  <a:cubicBezTo>
                    <a:pt x="2116" y="8116"/>
                    <a:pt x="2116" y="6792"/>
                    <a:pt x="1286" y="6000"/>
                  </a:cubicBezTo>
                  <a:lnTo>
                    <a:pt x="1286" y="5520"/>
                  </a:lnTo>
                  <a:cubicBezTo>
                    <a:pt x="1286" y="4274"/>
                    <a:pt x="2051" y="3106"/>
                    <a:pt x="3323" y="2405"/>
                  </a:cubicBezTo>
                  <a:lnTo>
                    <a:pt x="6452" y="666"/>
                  </a:lnTo>
                  <a:cubicBezTo>
                    <a:pt x="6646" y="562"/>
                    <a:pt x="6860" y="510"/>
                    <a:pt x="7075" y="510"/>
                  </a:cubicBezTo>
                  <a:cubicBezTo>
                    <a:pt x="7289" y="510"/>
                    <a:pt x="7503" y="562"/>
                    <a:pt x="7698" y="666"/>
                  </a:cubicBezTo>
                  <a:lnTo>
                    <a:pt x="10826" y="2405"/>
                  </a:lnTo>
                  <a:cubicBezTo>
                    <a:pt x="12111" y="3106"/>
                    <a:pt x="12864" y="4274"/>
                    <a:pt x="12864" y="5520"/>
                  </a:cubicBezTo>
                  <a:lnTo>
                    <a:pt x="12864" y="6000"/>
                  </a:lnTo>
                  <a:cubicBezTo>
                    <a:pt x="12046" y="6792"/>
                    <a:pt x="12046" y="8116"/>
                    <a:pt x="12864" y="8908"/>
                  </a:cubicBezTo>
                  <a:lnTo>
                    <a:pt x="12864" y="11725"/>
                  </a:lnTo>
                  <a:lnTo>
                    <a:pt x="11423" y="11725"/>
                  </a:lnTo>
                  <a:lnTo>
                    <a:pt x="11423" y="10777"/>
                  </a:lnTo>
                  <a:cubicBezTo>
                    <a:pt x="11423" y="10712"/>
                    <a:pt x="11397" y="10634"/>
                    <a:pt x="11345" y="10595"/>
                  </a:cubicBezTo>
                  <a:lnTo>
                    <a:pt x="10670" y="9920"/>
                  </a:lnTo>
                  <a:cubicBezTo>
                    <a:pt x="10615" y="9862"/>
                    <a:pt x="10553" y="9838"/>
                    <a:pt x="10493" y="9838"/>
                  </a:cubicBezTo>
                  <a:cubicBezTo>
                    <a:pt x="10299" y="9838"/>
                    <a:pt x="10128" y="10095"/>
                    <a:pt x="10307" y="10284"/>
                  </a:cubicBezTo>
                  <a:lnTo>
                    <a:pt x="10917" y="10881"/>
                  </a:lnTo>
                  <a:lnTo>
                    <a:pt x="10917" y="11725"/>
                  </a:lnTo>
                  <a:lnTo>
                    <a:pt x="9073" y="11725"/>
                  </a:lnTo>
                  <a:lnTo>
                    <a:pt x="9073" y="9349"/>
                  </a:lnTo>
                  <a:lnTo>
                    <a:pt x="10917" y="9349"/>
                  </a:lnTo>
                  <a:cubicBezTo>
                    <a:pt x="11358" y="9349"/>
                    <a:pt x="11721" y="8986"/>
                    <a:pt x="11721" y="8532"/>
                  </a:cubicBezTo>
                  <a:lnTo>
                    <a:pt x="11721" y="5546"/>
                  </a:lnTo>
                  <a:cubicBezTo>
                    <a:pt x="11721" y="5403"/>
                    <a:pt x="11656" y="5261"/>
                    <a:pt x="11527" y="5170"/>
                  </a:cubicBezTo>
                  <a:lnTo>
                    <a:pt x="11527" y="4521"/>
                  </a:lnTo>
                  <a:cubicBezTo>
                    <a:pt x="11527" y="4261"/>
                    <a:pt x="11306" y="4041"/>
                    <a:pt x="11046" y="4041"/>
                  </a:cubicBezTo>
                  <a:lnTo>
                    <a:pt x="10475" y="4041"/>
                  </a:lnTo>
                  <a:lnTo>
                    <a:pt x="10475" y="3599"/>
                  </a:lnTo>
                  <a:cubicBezTo>
                    <a:pt x="10488" y="3411"/>
                    <a:pt x="10352" y="3317"/>
                    <a:pt x="10216" y="3317"/>
                  </a:cubicBezTo>
                  <a:cubicBezTo>
                    <a:pt x="10079" y="3317"/>
                    <a:pt x="9943" y="3411"/>
                    <a:pt x="9956" y="3599"/>
                  </a:cubicBezTo>
                  <a:lnTo>
                    <a:pt x="9956" y="5196"/>
                  </a:lnTo>
                  <a:cubicBezTo>
                    <a:pt x="9852" y="5287"/>
                    <a:pt x="9787" y="5416"/>
                    <a:pt x="9787" y="5559"/>
                  </a:cubicBezTo>
                  <a:lnTo>
                    <a:pt x="9787" y="7078"/>
                  </a:lnTo>
                  <a:lnTo>
                    <a:pt x="8165" y="6078"/>
                  </a:lnTo>
                  <a:cubicBezTo>
                    <a:pt x="8321" y="5897"/>
                    <a:pt x="8399" y="5650"/>
                    <a:pt x="8399" y="5416"/>
                  </a:cubicBezTo>
                  <a:lnTo>
                    <a:pt x="8399" y="3560"/>
                  </a:lnTo>
                  <a:cubicBezTo>
                    <a:pt x="8399" y="2833"/>
                    <a:pt x="7814" y="2236"/>
                    <a:pt x="7088" y="2236"/>
                  </a:cubicBezTo>
                  <a:lnTo>
                    <a:pt x="6685" y="2236"/>
                  </a:lnTo>
                  <a:cubicBezTo>
                    <a:pt x="5945" y="2236"/>
                    <a:pt x="5361" y="2833"/>
                    <a:pt x="5361" y="3560"/>
                  </a:cubicBezTo>
                  <a:lnTo>
                    <a:pt x="5361" y="5403"/>
                  </a:lnTo>
                  <a:cubicBezTo>
                    <a:pt x="5361" y="5663"/>
                    <a:pt x="5465" y="5923"/>
                    <a:pt x="5647" y="6117"/>
                  </a:cubicBezTo>
                  <a:lnTo>
                    <a:pt x="4569" y="6766"/>
                  </a:lnTo>
                  <a:cubicBezTo>
                    <a:pt x="3830" y="7247"/>
                    <a:pt x="3388" y="8064"/>
                    <a:pt x="3401" y="8947"/>
                  </a:cubicBezTo>
                  <a:lnTo>
                    <a:pt x="3401" y="11712"/>
                  </a:lnTo>
                  <a:lnTo>
                    <a:pt x="987" y="11712"/>
                  </a:lnTo>
                  <a:cubicBezTo>
                    <a:pt x="351" y="11712"/>
                    <a:pt x="1" y="12270"/>
                    <a:pt x="14" y="12854"/>
                  </a:cubicBezTo>
                  <a:cubicBezTo>
                    <a:pt x="14" y="13308"/>
                    <a:pt x="325" y="13697"/>
                    <a:pt x="779" y="13801"/>
                  </a:cubicBezTo>
                  <a:lnTo>
                    <a:pt x="779" y="16761"/>
                  </a:lnTo>
                  <a:cubicBezTo>
                    <a:pt x="779" y="17202"/>
                    <a:pt x="1130" y="17552"/>
                    <a:pt x="1571" y="17552"/>
                  </a:cubicBezTo>
                  <a:lnTo>
                    <a:pt x="12578" y="17552"/>
                  </a:lnTo>
                  <a:cubicBezTo>
                    <a:pt x="13019" y="17552"/>
                    <a:pt x="13383" y="17202"/>
                    <a:pt x="13383" y="16761"/>
                  </a:cubicBezTo>
                  <a:lnTo>
                    <a:pt x="13383" y="13801"/>
                  </a:lnTo>
                  <a:cubicBezTo>
                    <a:pt x="13824" y="13697"/>
                    <a:pt x="14136" y="13308"/>
                    <a:pt x="14136" y="12854"/>
                  </a:cubicBezTo>
                  <a:cubicBezTo>
                    <a:pt x="14149" y="12348"/>
                    <a:pt x="13915" y="11867"/>
                    <a:pt x="13383" y="11750"/>
                  </a:cubicBezTo>
                  <a:lnTo>
                    <a:pt x="13383" y="8804"/>
                  </a:lnTo>
                  <a:cubicBezTo>
                    <a:pt x="13383" y="8726"/>
                    <a:pt x="13344" y="8661"/>
                    <a:pt x="13305" y="8609"/>
                  </a:cubicBezTo>
                  <a:cubicBezTo>
                    <a:pt x="12578" y="7999"/>
                    <a:pt x="12578" y="6896"/>
                    <a:pt x="13305" y="6299"/>
                  </a:cubicBezTo>
                  <a:cubicBezTo>
                    <a:pt x="13344" y="6247"/>
                    <a:pt x="13383" y="6182"/>
                    <a:pt x="13383" y="6104"/>
                  </a:cubicBezTo>
                  <a:lnTo>
                    <a:pt x="13383" y="5520"/>
                  </a:lnTo>
                  <a:cubicBezTo>
                    <a:pt x="13383" y="4092"/>
                    <a:pt x="12526" y="2769"/>
                    <a:pt x="11085" y="1964"/>
                  </a:cubicBezTo>
                  <a:lnTo>
                    <a:pt x="7944" y="224"/>
                  </a:lnTo>
                  <a:cubicBezTo>
                    <a:pt x="7672" y="75"/>
                    <a:pt x="7373" y="1"/>
                    <a:pt x="7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290;p76">
              <a:extLst>
                <a:ext uri="{FF2B5EF4-FFF2-40B4-BE49-F238E27FC236}">
                  <a16:creationId xmlns:a16="http://schemas.microsoft.com/office/drawing/2014/main" id="{B2063681-2CB1-B240-F096-BD77AD3015B5}"/>
                </a:ext>
              </a:extLst>
            </p:cNvPr>
            <p:cNvSpPr/>
            <p:nvPr/>
          </p:nvSpPr>
          <p:spPr>
            <a:xfrm>
              <a:off x="3342100" y="4341175"/>
              <a:ext cx="32925" cy="12750"/>
            </a:xfrm>
            <a:custGeom>
              <a:avLst/>
              <a:gdLst/>
              <a:ahLst/>
              <a:cxnLst/>
              <a:rect l="l" t="t" r="r" b="b"/>
              <a:pathLst>
                <a:path w="1317" h="510" extrusionOk="0">
                  <a:moveTo>
                    <a:pt x="333" y="0"/>
                  </a:moveTo>
                  <a:cubicBezTo>
                    <a:pt x="1" y="0"/>
                    <a:pt x="5" y="509"/>
                    <a:pt x="345" y="509"/>
                  </a:cubicBezTo>
                  <a:cubicBezTo>
                    <a:pt x="353" y="509"/>
                    <a:pt x="361" y="509"/>
                    <a:pt x="369" y="509"/>
                  </a:cubicBezTo>
                  <a:lnTo>
                    <a:pt x="1005" y="509"/>
                  </a:lnTo>
                  <a:cubicBezTo>
                    <a:pt x="1317" y="483"/>
                    <a:pt x="1317" y="15"/>
                    <a:pt x="1005" y="2"/>
                  </a:cubicBezTo>
                  <a:lnTo>
                    <a:pt x="369" y="2"/>
                  </a:lnTo>
                  <a:cubicBezTo>
                    <a:pt x="357" y="1"/>
                    <a:pt x="345" y="0"/>
                    <a:pt x="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" name="Google Shape;1326;p76">
            <a:extLst>
              <a:ext uri="{FF2B5EF4-FFF2-40B4-BE49-F238E27FC236}">
                <a16:creationId xmlns:a16="http://schemas.microsoft.com/office/drawing/2014/main" id="{34739D5F-AD4C-68C4-9578-93CBE4ED869D}"/>
              </a:ext>
            </a:extLst>
          </p:cNvPr>
          <p:cNvGrpSpPr/>
          <p:nvPr/>
        </p:nvGrpSpPr>
        <p:grpSpPr>
          <a:xfrm>
            <a:off x="2756441" y="4450547"/>
            <a:ext cx="446321" cy="567951"/>
            <a:chOff x="3297175" y="4029100"/>
            <a:chExt cx="344750" cy="438700"/>
          </a:xfrm>
          <a:solidFill>
            <a:srgbClr val="2B3781"/>
          </a:solidFill>
        </p:grpSpPr>
        <p:sp>
          <p:nvSpPr>
            <p:cNvPr id="44" name="Google Shape;1327;p76">
              <a:extLst>
                <a:ext uri="{FF2B5EF4-FFF2-40B4-BE49-F238E27FC236}">
                  <a16:creationId xmlns:a16="http://schemas.microsoft.com/office/drawing/2014/main" id="{66D36EBC-DD74-2043-B75C-91FD49F1D46C}"/>
                </a:ext>
              </a:extLst>
            </p:cNvPr>
            <p:cNvSpPr/>
            <p:nvPr/>
          </p:nvSpPr>
          <p:spPr>
            <a:xfrm>
              <a:off x="3297175" y="4029100"/>
              <a:ext cx="319975" cy="438700"/>
            </a:xfrm>
            <a:custGeom>
              <a:avLst/>
              <a:gdLst/>
              <a:ahLst/>
              <a:cxnLst/>
              <a:rect l="l" t="t" r="r" b="b"/>
              <a:pathLst>
                <a:path w="12799" h="17548" extrusionOk="0">
                  <a:moveTo>
                    <a:pt x="6897" y="510"/>
                  </a:moveTo>
                  <a:cubicBezTo>
                    <a:pt x="6997" y="510"/>
                    <a:pt x="7093" y="536"/>
                    <a:pt x="7178" y="596"/>
                  </a:cubicBezTo>
                  <a:cubicBezTo>
                    <a:pt x="7321" y="674"/>
                    <a:pt x="7412" y="804"/>
                    <a:pt x="7438" y="959"/>
                  </a:cubicBezTo>
                  <a:lnTo>
                    <a:pt x="7503" y="1349"/>
                  </a:lnTo>
                  <a:cubicBezTo>
                    <a:pt x="7528" y="1504"/>
                    <a:pt x="7490" y="1673"/>
                    <a:pt x="7386" y="1790"/>
                  </a:cubicBezTo>
                  <a:lnTo>
                    <a:pt x="6789" y="2517"/>
                  </a:lnTo>
                  <a:lnTo>
                    <a:pt x="5439" y="2751"/>
                  </a:lnTo>
                  <a:cubicBezTo>
                    <a:pt x="4738" y="2867"/>
                    <a:pt x="4699" y="3802"/>
                    <a:pt x="4699" y="4347"/>
                  </a:cubicBezTo>
                  <a:cubicBezTo>
                    <a:pt x="4699" y="4620"/>
                    <a:pt x="4556" y="4866"/>
                    <a:pt x="4322" y="5009"/>
                  </a:cubicBezTo>
                  <a:lnTo>
                    <a:pt x="4206" y="4334"/>
                  </a:lnTo>
                  <a:cubicBezTo>
                    <a:pt x="4183" y="4208"/>
                    <a:pt x="4078" y="4122"/>
                    <a:pt x="3956" y="4122"/>
                  </a:cubicBezTo>
                  <a:cubicBezTo>
                    <a:pt x="3940" y="4122"/>
                    <a:pt x="3923" y="4123"/>
                    <a:pt x="3907" y="4126"/>
                  </a:cubicBezTo>
                  <a:cubicBezTo>
                    <a:pt x="3518" y="4191"/>
                    <a:pt x="3180" y="4412"/>
                    <a:pt x="2960" y="4736"/>
                  </a:cubicBezTo>
                  <a:cubicBezTo>
                    <a:pt x="2609" y="5230"/>
                    <a:pt x="2609" y="5892"/>
                    <a:pt x="2934" y="6398"/>
                  </a:cubicBezTo>
                  <a:lnTo>
                    <a:pt x="1765" y="6606"/>
                  </a:lnTo>
                  <a:lnTo>
                    <a:pt x="688" y="3049"/>
                  </a:lnTo>
                  <a:cubicBezTo>
                    <a:pt x="649" y="2932"/>
                    <a:pt x="636" y="2815"/>
                    <a:pt x="662" y="2699"/>
                  </a:cubicBezTo>
                  <a:cubicBezTo>
                    <a:pt x="727" y="2478"/>
                    <a:pt x="896" y="2296"/>
                    <a:pt x="1116" y="2218"/>
                  </a:cubicBezTo>
                  <a:lnTo>
                    <a:pt x="6737" y="531"/>
                  </a:lnTo>
                  <a:cubicBezTo>
                    <a:pt x="6790" y="518"/>
                    <a:pt x="6844" y="510"/>
                    <a:pt x="6897" y="510"/>
                  </a:cubicBezTo>
                  <a:close/>
                  <a:moveTo>
                    <a:pt x="6711" y="3036"/>
                  </a:moveTo>
                  <a:lnTo>
                    <a:pt x="6905" y="4087"/>
                  </a:lnTo>
                  <a:lnTo>
                    <a:pt x="7425" y="6995"/>
                  </a:lnTo>
                  <a:cubicBezTo>
                    <a:pt x="7541" y="7709"/>
                    <a:pt x="7061" y="8384"/>
                    <a:pt x="6347" y="8514"/>
                  </a:cubicBezTo>
                  <a:lnTo>
                    <a:pt x="5309" y="8708"/>
                  </a:lnTo>
                  <a:cubicBezTo>
                    <a:pt x="4988" y="8758"/>
                    <a:pt x="5054" y="9218"/>
                    <a:pt x="5352" y="9218"/>
                  </a:cubicBezTo>
                  <a:cubicBezTo>
                    <a:pt x="5368" y="9218"/>
                    <a:pt x="5383" y="9217"/>
                    <a:pt x="5400" y="9214"/>
                  </a:cubicBezTo>
                  <a:lnTo>
                    <a:pt x="5607" y="9176"/>
                  </a:lnTo>
                  <a:lnTo>
                    <a:pt x="5607" y="9850"/>
                  </a:lnTo>
                  <a:cubicBezTo>
                    <a:pt x="5357" y="9835"/>
                    <a:pt x="5106" y="9829"/>
                    <a:pt x="4852" y="9829"/>
                  </a:cubicBezTo>
                  <a:cubicBezTo>
                    <a:pt x="4673" y="9829"/>
                    <a:pt x="4492" y="9832"/>
                    <a:pt x="4309" y="9837"/>
                  </a:cubicBezTo>
                  <a:lnTo>
                    <a:pt x="4309" y="9098"/>
                  </a:lnTo>
                  <a:cubicBezTo>
                    <a:pt x="4309" y="8968"/>
                    <a:pt x="4206" y="8851"/>
                    <a:pt x="4076" y="8838"/>
                  </a:cubicBezTo>
                  <a:cubicBezTo>
                    <a:pt x="3063" y="8760"/>
                    <a:pt x="2207" y="8072"/>
                    <a:pt x="1908" y="7099"/>
                  </a:cubicBezTo>
                  <a:lnTo>
                    <a:pt x="3401" y="6839"/>
                  </a:lnTo>
                  <a:cubicBezTo>
                    <a:pt x="3629" y="6978"/>
                    <a:pt x="3903" y="7056"/>
                    <a:pt x="4176" y="7056"/>
                  </a:cubicBezTo>
                  <a:cubicBezTo>
                    <a:pt x="4260" y="7056"/>
                    <a:pt x="4344" y="7049"/>
                    <a:pt x="4426" y="7034"/>
                  </a:cubicBezTo>
                  <a:cubicBezTo>
                    <a:pt x="4744" y="6973"/>
                    <a:pt x="4682" y="6522"/>
                    <a:pt x="4393" y="6522"/>
                  </a:cubicBezTo>
                  <a:cubicBezTo>
                    <a:pt x="4375" y="6522"/>
                    <a:pt x="4356" y="6524"/>
                    <a:pt x="4335" y="6528"/>
                  </a:cubicBezTo>
                  <a:cubicBezTo>
                    <a:pt x="4277" y="6538"/>
                    <a:pt x="4220" y="6542"/>
                    <a:pt x="4164" y="6542"/>
                  </a:cubicBezTo>
                  <a:cubicBezTo>
                    <a:pt x="3414" y="6542"/>
                    <a:pt x="2929" y="5687"/>
                    <a:pt x="3388" y="5022"/>
                  </a:cubicBezTo>
                  <a:cubicBezTo>
                    <a:pt x="3479" y="4892"/>
                    <a:pt x="3609" y="4775"/>
                    <a:pt x="3751" y="4697"/>
                  </a:cubicBezTo>
                  <a:lnTo>
                    <a:pt x="3881" y="5385"/>
                  </a:lnTo>
                  <a:cubicBezTo>
                    <a:pt x="3904" y="5512"/>
                    <a:pt x="4008" y="5598"/>
                    <a:pt x="4131" y="5598"/>
                  </a:cubicBezTo>
                  <a:cubicBezTo>
                    <a:pt x="4147" y="5598"/>
                    <a:pt x="4163" y="5596"/>
                    <a:pt x="4180" y="5593"/>
                  </a:cubicBezTo>
                  <a:cubicBezTo>
                    <a:pt x="4777" y="5489"/>
                    <a:pt x="5218" y="4957"/>
                    <a:pt x="5218" y="4334"/>
                  </a:cubicBezTo>
                  <a:cubicBezTo>
                    <a:pt x="5218" y="4100"/>
                    <a:pt x="5166" y="3322"/>
                    <a:pt x="5517" y="3257"/>
                  </a:cubicBezTo>
                  <a:lnTo>
                    <a:pt x="6711" y="3036"/>
                  </a:lnTo>
                  <a:close/>
                  <a:moveTo>
                    <a:pt x="7541" y="4801"/>
                  </a:moveTo>
                  <a:lnTo>
                    <a:pt x="11228" y="8475"/>
                  </a:lnTo>
                  <a:cubicBezTo>
                    <a:pt x="11799" y="9033"/>
                    <a:pt x="12448" y="9708"/>
                    <a:pt x="12162" y="10590"/>
                  </a:cubicBezTo>
                  <a:lnTo>
                    <a:pt x="12175" y="10577"/>
                  </a:lnTo>
                  <a:lnTo>
                    <a:pt x="12175" y="10577"/>
                  </a:lnTo>
                  <a:cubicBezTo>
                    <a:pt x="11955" y="11252"/>
                    <a:pt x="11357" y="11447"/>
                    <a:pt x="10812" y="11745"/>
                  </a:cubicBezTo>
                  <a:lnTo>
                    <a:pt x="8839" y="12875"/>
                  </a:lnTo>
                  <a:cubicBezTo>
                    <a:pt x="8697" y="12044"/>
                    <a:pt x="8281" y="11304"/>
                    <a:pt x="7658" y="10746"/>
                  </a:cubicBezTo>
                  <a:lnTo>
                    <a:pt x="9969" y="9565"/>
                  </a:lnTo>
                  <a:cubicBezTo>
                    <a:pt x="10226" y="9431"/>
                    <a:pt x="10098" y="9066"/>
                    <a:pt x="9859" y="9066"/>
                  </a:cubicBezTo>
                  <a:cubicBezTo>
                    <a:pt x="9820" y="9066"/>
                    <a:pt x="9779" y="9076"/>
                    <a:pt x="9735" y="9098"/>
                  </a:cubicBezTo>
                  <a:lnTo>
                    <a:pt x="9008" y="9474"/>
                  </a:lnTo>
                  <a:lnTo>
                    <a:pt x="8450" y="8825"/>
                  </a:lnTo>
                  <a:cubicBezTo>
                    <a:pt x="8395" y="8774"/>
                    <a:pt x="8334" y="8752"/>
                    <a:pt x="8276" y="8752"/>
                  </a:cubicBezTo>
                  <a:cubicBezTo>
                    <a:pt x="8098" y="8752"/>
                    <a:pt x="7943" y="8954"/>
                    <a:pt x="8061" y="9150"/>
                  </a:cubicBezTo>
                  <a:lnTo>
                    <a:pt x="8541" y="9708"/>
                  </a:lnTo>
                  <a:lnTo>
                    <a:pt x="7204" y="10409"/>
                  </a:lnTo>
                  <a:cubicBezTo>
                    <a:pt x="6879" y="10201"/>
                    <a:pt x="6516" y="10045"/>
                    <a:pt x="6140" y="9941"/>
                  </a:cubicBezTo>
                  <a:lnTo>
                    <a:pt x="6140" y="9085"/>
                  </a:lnTo>
                  <a:cubicBezTo>
                    <a:pt x="6568" y="9007"/>
                    <a:pt x="6970" y="8903"/>
                    <a:pt x="7321" y="8617"/>
                  </a:cubicBezTo>
                  <a:cubicBezTo>
                    <a:pt x="7801" y="8189"/>
                    <a:pt x="8035" y="7540"/>
                    <a:pt x="7931" y="6904"/>
                  </a:cubicBezTo>
                  <a:lnTo>
                    <a:pt x="7866" y="6554"/>
                  </a:lnTo>
                  <a:lnTo>
                    <a:pt x="8009" y="6696"/>
                  </a:lnTo>
                  <a:cubicBezTo>
                    <a:pt x="8054" y="6748"/>
                    <a:pt x="8119" y="6774"/>
                    <a:pt x="8186" y="6774"/>
                  </a:cubicBezTo>
                  <a:cubicBezTo>
                    <a:pt x="8252" y="6774"/>
                    <a:pt x="8320" y="6748"/>
                    <a:pt x="8372" y="6696"/>
                  </a:cubicBezTo>
                  <a:cubicBezTo>
                    <a:pt x="8463" y="6593"/>
                    <a:pt x="8463" y="6437"/>
                    <a:pt x="8372" y="6333"/>
                  </a:cubicBezTo>
                  <a:lnTo>
                    <a:pt x="7697" y="5658"/>
                  </a:lnTo>
                  <a:lnTo>
                    <a:pt x="7541" y="4801"/>
                  </a:lnTo>
                  <a:close/>
                  <a:moveTo>
                    <a:pt x="4762" y="10320"/>
                  </a:moveTo>
                  <a:cubicBezTo>
                    <a:pt x="5115" y="10320"/>
                    <a:pt x="5472" y="10348"/>
                    <a:pt x="5828" y="10396"/>
                  </a:cubicBezTo>
                  <a:cubicBezTo>
                    <a:pt x="7295" y="10681"/>
                    <a:pt x="8372" y="11966"/>
                    <a:pt x="8372" y="13472"/>
                  </a:cubicBezTo>
                  <a:lnTo>
                    <a:pt x="8372" y="16730"/>
                  </a:lnTo>
                  <a:cubicBezTo>
                    <a:pt x="8372" y="16898"/>
                    <a:pt x="8229" y="17041"/>
                    <a:pt x="8061" y="17041"/>
                  </a:cubicBezTo>
                  <a:lnTo>
                    <a:pt x="6763" y="17041"/>
                  </a:lnTo>
                  <a:lnTo>
                    <a:pt x="6763" y="12836"/>
                  </a:lnTo>
                  <a:cubicBezTo>
                    <a:pt x="6841" y="11797"/>
                    <a:pt x="6023" y="10915"/>
                    <a:pt x="4984" y="10915"/>
                  </a:cubicBezTo>
                  <a:cubicBezTo>
                    <a:pt x="3946" y="10915"/>
                    <a:pt x="3115" y="11797"/>
                    <a:pt x="3206" y="12836"/>
                  </a:cubicBezTo>
                  <a:lnTo>
                    <a:pt x="3206" y="15081"/>
                  </a:lnTo>
                  <a:cubicBezTo>
                    <a:pt x="3187" y="15263"/>
                    <a:pt x="3323" y="15354"/>
                    <a:pt x="3459" y="15354"/>
                  </a:cubicBezTo>
                  <a:cubicBezTo>
                    <a:pt x="3596" y="15354"/>
                    <a:pt x="3732" y="15263"/>
                    <a:pt x="3712" y="15081"/>
                  </a:cubicBezTo>
                  <a:lnTo>
                    <a:pt x="3712" y="12836"/>
                  </a:lnTo>
                  <a:cubicBezTo>
                    <a:pt x="3686" y="12122"/>
                    <a:pt x="4271" y="11525"/>
                    <a:pt x="4984" y="11525"/>
                  </a:cubicBezTo>
                  <a:cubicBezTo>
                    <a:pt x="5698" y="11525"/>
                    <a:pt x="6269" y="12122"/>
                    <a:pt x="6243" y="12836"/>
                  </a:cubicBezTo>
                  <a:lnTo>
                    <a:pt x="6243" y="17041"/>
                  </a:lnTo>
                  <a:lnTo>
                    <a:pt x="3699" y="17041"/>
                  </a:lnTo>
                  <a:lnTo>
                    <a:pt x="3699" y="16301"/>
                  </a:lnTo>
                  <a:cubicBezTo>
                    <a:pt x="3719" y="16113"/>
                    <a:pt x="3583" y="16019"/>
                    <a:pt x="3446" y="16019"/>
                  </a:cubicBezTo>
                  <a:cubicBezTo>
                    <a:pt x="3310" y="16019"/>
                    <a:pt x="3174" y="16113"/>
                    <a:pt x="3193" y="16301"/>
                  </a:cubicBezTo>
                  <a:lnTo>
                    <a:pt x="3193" y="17041"/>
                  </a:lnTo>
                  <a:lnTo>
                    <a:pt x="1324" y="17041"/>
                  </a:lnTo>
                  <a:cubicBezTo>
                    <a:pt x="1142" y="17028"/>
                    <a:pt x="1000" y="16872"/>
                    <a:pt x="1000" y="16704"/>
                  </a:cubicBezTo>
                  <a:lnTo>
                    <a:pt x="1324" y="13018"/>
                  </a:lnTo>
                  <a:cubicBezTo>
                    <a:pt x="1441" y="11564"/>
                    <a:pt x="2622" y="10422"/>
                    <a:pt x="4089" y="10357"/>
                  </a:cubicBezTo>
                  <a:cubicBezTo>
                    <a:pt x="4311" y="10331"/>
                    <a:pt x="4536" y="10320"/>
                    <a:pt x="4762" y="10320"/>
                  </a:cubicBezTo>
                  <a:close/>
                  <a:moveTo>
                    <a:pt x="6911" y="0"/>
                  </a:moveTo>
                  <a:cubicBezTo>
                    <a:pt x="6806" y="0"/>
                    <a:pt x="6699" y="16"/>
                    <a:pt x="6594" y="51"/>
                  </a:cubicBezTo>
                  <a:lnTo>
                    <a:pt x="961" y="1738"/>
                  </a:lnTo>
                  <a:cubicBezTo>
                    <a:pt x="351" y="1933"/>
                    <a:pt x="0" y="2582"/>
                    <a:pt x="195" y="3192"/>
                  </a:cubicBezTo>
                  <a:lnTo>
                    <a:pt x="1324" y="6969"/>
                  </a:lnTo>
                  <a:cubicBezTo>
                    <a:pt x="1584" y="8189"/>
                    <a:pt x="2570" y="9137"/>
                    <a:pt x="3816" y="9331"/>
                  </a:cubicBezTo>
                  <a:lnTo>
                    <a:pt x="3816" y="9863"/>
                  </a:lnTo>
                  <a:cubicBezTo>
                    <a:pt x="2194" y="10058"/>
                    <a:pt x="948" y="11356"/>
                    <a:pt x="805" y="12979"/>
                  </a:cubicBezTo>
                  <a:lnTo>
                    <a:pt x="480" y="16652"/>
                  </a:lnTo>
                  <a:cubicBezTo>
                    <a:pt x="454" y="17132"/>
                    <a:pt x="831" y="17547"/>
                    <a:pt x="1311" y="17547"/>
                  </a:cubicBezTo>
                  <a:lnTo>
                    <a:pt x="8048" y="17547"/>
                  </a:lnTo>
                  <a:cubicBezTo>
                    <a:pt x="8502" y="17547"/>
                    <a:pt x="8878" y="17171"/>
                    <a:pt x="8878" y="16717"/>
                  </a:cubicBezTo>
                  <a:lnTo>
                    <a:pt x="8878" y="13433"/>
                  </a:lnTo>
                  <a:lnTo>
                    <a:pt x="11059" y="12200"/>
                  </a:lnTo>
                  <a:cubicBezTo>
                    <a:pt x="11500" y="11966"/>
                    <a:pt x="11968" y="11771"/>
                    <a:pt x="12292" y="11395"/>
                  </a:cubicBezTo>
                  <a:cubicBezTo>
                    <a:pt x="12655" y="10941"/>
                    <a:pt x="12798" y="10357"/>
                    <a:pt x="12694" y="9799"/>
                  </a:cubicBezTo>
                  <a:cubicBezTo>
                    <a:pt x="12578" y="9188"/>
                    <a:pt x="12162" y="8643"/>
                    <a:pt x="11721" y="8241"/>
                  </a:cubicBezTo>
                  <a:lnTo>
                    <a:pt x="11734" y="8241"/>
                  </a:lnTo>
                  <a:lnTo>
                    <a:pt x="7386" y="3919"/>
                  </a:lnTo>
                  <a:lnTo>
                    <a:pt x="7191" y="2828"/>
                  </a:lnTo>
                  <a:lnTo>
                    <a:pt x="7788" y="2128"/>
                  </a:lnTo>
                  <a:cubicBezTo>
                    <a:pt x="7983" y="1881"/>
                    <a:pt x="8074" y="1569"/>
                    <a:pt x="8022" y="1258"/>
                  </a:cubicBezTo>
                  <a:lnTo>
                    <a:pt x="7944" y="868"/>
                  </a:lnTo>
                  <a:cubicBezTo>
                    <a:pt x="7858" y="355"/>
                    <a:pt x="7402" y="0"/>
                    <a:pt x="69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328;p76">
              <a:extLst>
                <a:ext uri="{FF2B5EF4-FFF2-40B4-BE49-F238E27FC236}">
                  <a16:creationId xmlns:a16="http://schemas.microsoft.com/office/drawing/2014/main" id="{6F2028B7-5270-02D9-265A-9AEB33FC8020}"/>
                </a:ext>
              </a:extLst>
            </p:cNvPr>
            <p:cNvSpPr/>
            <p:nvPr/>
          </p:nvSpPr>
          <p:spPr>
            <a:xfrm>
              <a:off x="3584050" y="4106825"/>
              <a:ext cx="44950" cy="40375"/>
            </a:xfrm>
            <a:custGeom>
              <a:avLst/>
              <a:gdLst/>
              <a:ahLst/>
              <a:cxnLst/>
              <a:rect l="l" t="t" r="r" b="b"/>
              <a:pathLst>
                <a:path w="1798" h="1615" extrusionOk="0">
                  <a:moveTo>
                    <a:pt x="1429" y="1"/>
                  </a:moveTo>
                  <a:cubicBezTo>
                    <a:pt x="1368" y="1"/>
                    <a:pt x="1303" y="25"/>
                    <a:pt x="1245" y="83"/>
                  </a:cubicBezTo>
                  <a:lnTo>
                    <a:pt x="168" y="1173"/>
                  </a:lnTo>
                  <a:cubicBezTo>
                    <a:pt x="1" y="1340"/>
                    <a:pt x="114" y="1609"/>
                    <a:pt x="343" y="1614"/>
                  </a:cubicBezTo>
                  <a:lnTo>
                    <a:pt x="343" y="1614"/>
                  </a:lnTo>
                  <a:cubicBezTo>
                    <a:pt x="406" y="1613"/>
                    <a:pt x="468" y="1587"/>
                    <a:pt x="519" y="1537"/>
                  </a:cubicBezTo>
                  <a:lnTo>
                    <a:pt x="1609" y="446"/>
                  </a:lnTo>
                  <a:cubicBezTo>
                    <a:pt x="1797" y="258"/>
                    <a:pt x="1629" y="1"/>
                    <a:pt x="1429" y="1"/>
                  </a:cubicBezTo>
                  <a:close/>
                  <a:moveTo>
                    <a:pt x="343" y="1614"/>
                  </a:moveTo>
                  <a:lnTo>
                    <a:pt x="343" y="1614"/>
                  </a:lnTo>
                  <a:cubicBezTo>
                    <a:pt x="341" y="1614"/>
                    <a:pt x="339" y="1614"/>
                    <a:pt x="337" y="1614"/>
                  </a:cubicBezTo>
                  <a:lnTo>
                    <a:pt x="350" y="1614"/>
                  </a:lnTo>
                  <a:cubicBezTo>
                    <a:pt x="347" y="1614"/>
                    <a:pt x="345" y="1614"/>
                    <a:pt x="343" y="16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329;p76">
              <a:extLst>
                <a:ext uri="{FF2B5EF4-FFF2-40B4-BE49-F238E27FC236}">
                  <a16:creationId xmlns:a16="http://schemas.microsoft.com/office/drawing/2014/main" id="{E267B7DB-923D-6B90-6D90-35E6A5C245C8}"/>
                </a:ext>
              </a:extLst>
            </p:cNvPr>
            <p:cNvSpPr/>
            <p:nvPr/>
          </p:nvSpPr>
          <p:spPr>
            <a:xfrm>
              <a:off x="3540225" y="4094375"/>
              <a:ext cx="13000" cy="31725"/>
            </a:xfrm>
            <a:custGeom>
              <a:avLst/>
              <a:gdLst/>
              <a:ahLst/>
              <a:cxnLst/>
              <a:rect l="l" t="t" r="r" b="b"/>
              <a:pathLst>
                <a:path w="520" h="1269" extrusionOk="0">
                  <a:moveTo>
                    <a:pt x="260" y="0"/>
                  </a:moveTo>
                  <a:cubicBezTo>
                    <a:pt x="136" y="0"/>
                    <a:pt x="13" y="81"/>
                    <a:pt x="0" y="243"/>
                  </a:cubicBezTo>
                  <a:lnTo>
                    <a:pt x="0" y="1009"/>
                  </a:lnTo>
                  <a:cubicBezTo>
                    <a:pt x="0" y="1152"/>
                    <a:pt x="117" y="1269"/>
                    <a:pt x="260" y="1269"/>
                  </a:cubicBezTo>
                  <a:cubicBezTo>
                    <a:pt x="402" y="1269"/>
                    <a:pt x="519" y="1152"/>
                    <a:pt x="519" y="1009"/>
                  </a:cubicBezTo>
                  <a:lnTo>
                    <a:pt x="519" y="243"/>
                  </a:lnTo>
                  <a:cubicBezTo>
                    <a:pt x="506" y="81"/>
                    <a:pt x="383" y="0"/>
                    <a:pt x="2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330;p76">
              <a:extLst>
                <a:ext uri="{FF2B5EF4-FFF2-40B4-BE49-F238E27FC236}">
                  <a16:creationId xmlns:a16="http://schemas.microsoft.com/office/drawing/2014/main" id="{21514FAA-3F49-68A6-BB66-B9B779F2FFC5}"/>
                </a:ext>
              </a:extLst>
            </p:cNvPr>
            <p:cNvSpPr/>
            <p:nvPr/>
          </p:nvSpPr>
          <p:spPr>
            <a:xfrm>
              <a:off x="3604025" y="4178600"/>
              <a:ext cx="37900" cy="12750"/>
            </a:xfrm>
            <a:custGeom>
              <a:avLst/>
              <a:gdLst/>
              <a:ahLst/>
              <a:cxnLst/>
              <a:rect l="l" t="t" r="r" b="b"/>
              <a:pathLst>
                <a:path w="1516" h="510" extrusionOk="0">
                  <a:moveTo>
                    <a:pt x="332" y="1"/>
                  </a:moveTo>
                  <a:cubicBezTo>
                    <a:pt x="0" y="1"/>
                    <a:pt x="4" y="510"/>
                    <a:pt x="344" y="510"/>
                  </a:cubicBezTo>
                  <a:cubicBezTo>
                    <a:pt x="352" y="510"/>
                    <a:pt x="360" y="509"/>
                    <a:pt x="368" y="509"/>
                  </a:cubicBezTo>
                  <a:lnTo>
                    <a:pt x="1147" y="509"/>
                  </a:lnTo>
                  <a:cubicBezTo>
                    <a:pt x="1156" y="509"/>
                    <a:pt x="1164" y="510"/>
                    <a:pt x="1172" y="510"/>
                  </a:cubicBezTo>
                  <a:cubicBezTo>
                    <a:pt x="1512" y="510"/>
                    <a:pt x="1515" y="1"/>
                    <a:pt x="1183" y="1"/>
                  </a:cubicBezTo>
                  <a:cubicBezTo>
                    <a:pt x="1172" y="1"/>
                    <a:pt x="1160" y="1"/>
                    <a:pt x="1147" y="2"/>
                  </a:cubicBezTo>
                  <a:lnTo>
                    <a:pt x="368" y="2"/>
                  </a:lnTo>
                  <a:cubicBezTo>
                    <a:pt x="356" y="1"/>
                    <a:pt x="344" y="1"/>
                    <a:pt x="3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B210AA98-7E2C-7D41-5102-02EDD922D6CF}"/>
              </a:ext>
            </a:extLst>
          </p:cNvPr>
          <p:cNvSpPr txBox="1"/>
          <p:nvPr/>
        </p:nvSpPr>
        <p:spPr>
          <a:xfrm>
            <a:off x="7139042" y="5109162"/>
            <a:ext cx="2131556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2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4819E5F-5DE7-4C7D-687F-28A25DE3D2AA}"/>
              </a:ext>
            </a:extLst>
          </p:cNvPr>
          <p:cNvSpPr txBox="1"/>
          <p:nvPr/>
        </p:nvSpPr>
        <p:spPr>
          <a:xfrm>
            <a:off x="4475076" y="5109162"/>
            <a:ext cx="2131556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2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3310B6F-66E5-1F70-4496-C6D7DC401D0E}"/>
              </a:ext>
            </a:extLst>
          </p:cNvPr>
          <p:cNvSpPr txBox="1"/>
          <p:nvPr/>
        </p:nvSpPr>
        <p:spPr>
          <a:xfrm>
            <a:off x="1863935" y="5109162"/>
            <a:ext cx="2131556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2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2221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75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25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75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3" grpId="0"/>
      <p:bldP spid="25" grpId="0" animBg="1"/>
      <p:bldP spid="26" grpId="0" animBg="1"/>
      <p:bldP spid="27" grpId="0" animBg="1"/>
      <p:bldP spid="49" grpId="0"/>
      <p:bldP spid="50" grpId="0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C03AF3-C8FF-53FA-60EE-628156B45E3E}"/>
              </a:ext>
            </a:extLst>
          </p:cNvPr>
          <p:cNvSpPr txBox="1"/>
          <p:nvPr/>
        </p:nvSpPr>
        <p:spPr>
          <a:xfrm>
            <a:off x="0" y="325201"/>
            <a:ext cx="8817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C0DEE4-58EE-10D2-A5FA-06A41601152F}"/>
              </a:ext>
            </a:extLst>
          </p:cNvPr>
          <p:cNvSpPr txBox="1"/>
          <p:nvPr/>
        </p:nvSpPr>
        <p:spPr>
          <a:xfrm>
            <a:off x="419878" y="1084762"/>
            <a:ext cx="8024326" cy="4481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5595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42F6F4-0A3A-3348-9BD2-E4772B80F036}"/>
              </a:ext>
            </a:extLst>
          </p:cNvPr>
          <p:cNvSpPr txBox="1"/>
          <p:nvPr/>
        </p:nvSpPr>
        <p:spPr>
          <a:xfrm>
            <a:off x="3219061" y="586458"/>
            <a:ext cx="8817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4BB3BD-7B1A-B9D7-07EB-0109728BD00C}"/>
              </a:ext>
            </a:extLst>
          </p:cNvPr>
          <p:cNvSpPr txBox="1"/>
          <p:nvPr/>
        </p:nvSpPr>
        <p:spPr>
          <a:xfrm>
            <a:off x="3638939" y="1346019"/>
            <a:ext cx="8024326" cy="4481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52373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3657</Words>
  <Application>Microsoft Office PowerPoint</Application>
  <PresentationFormat>Widescreen</PresentationFormat>
  <Paragraphs>207</Paragraphs>
  <Slides>48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3" baseType="lpstr">
      <vt:lpstr>Arial</vt:lpstr>
      <vt:lpstr>Calibri</vt:lpstr>
      <vt:lpstr>Shabnam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102</cp:revision>
  <dcterms:created xsi:type="dcterms:W3CDTF">2024-03-09T14:24:35Z</dcterms:created>
  <dcterms:modified xsi:type="dcterms:W3CDTF">2024-03-26T09:43:36Z</dcterms:modified>
</cp:coreProperties>
</file>